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9" r:id="rId5"/>
    <p:sldId id="258" r:id="rId6"/>
    <p:sldId id="266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epress.net/" TargetMode="External"/><Relationship Id="rId1" Type="http://schemas.openxmlformats.org/officeDocument/2006/relationships/hyperlink" Target="https://women-in-tech.org/" TargetMode="External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wepress.net/" TargetMode="External"/><Relationship Id="rId1" Type="http://schemas.openxmlformats.org/officeDocument/2006/relationships/hyperlink" Target="https://women-in-tech.org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67E51F-CB02-47EC-A956-0543E69A5CF8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8561266-961E-49CF-96F4-294566B0A391}">
      <dgm:prSet/>
      <dgm:spPr/>
      <dgm:t>
        <a:bodyPr/>
        <a:lstStyle/>
        <a:p>
          <a:r>
            <a:rPr lang="en-US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Introduction</a:t>
          </a:r>
        </a:p>
      </dgm:t>
    </dgm:pt>
    <dgm:pt modelId="{EDC301B8-0B4A-471F-AC17-48745DAA9EC2}" type="parTrans" cxnId="{22CFB0FF-1160-4147-A1D3-8DD775F77188}">
      <dgm:prSet/>
      <dgm:spPr/>
      <dgm:t>
        <a:bodyPr/>
        <a:lstStyle/>
        <a:p>
          <a:endParaRPr lang="en-US"/>
        </a:p>
      </dgm:t>
    </dgm:pt>
    <dgm:pt modelId="{A22B1E2D-01E6-4199-BADC-DFE0DAD67214}" type="sibTrans" cxnId="{22CFB0FF-1160-4147-A1D3-8DD775F77188}">
      <dgm:prSet/>
      <dgm:spPr/>
      <dgm:t>
        <a:bodyPr/>
        <a:lstStyle/>
        <a:p>
          <a:endParaRPr lang="en-US"/>
        </a:p>
      </dgm:t>
    </dgm:pt>
    <dgm:pt modelId="{8E4BB523-0A0E-48CD-91E4-27F2BDBA7003}">
      <dgm:prSet/>
      <dgm:spPr/>
      <dgm:t>
        <a:bodyPr/>
        <a:lstStyle/>
        <a:p>
          <a:r>
            <a:rPr lang="en-US" b="1" dirty="0"/>
            <a:t>What is ?</a:t>
          </a:r>
          <a:endParaRPr lang="en-US" dirty="0"/>
        </a:p>
      </dgm:t>
    </dgm:pt>
    <dgm:pt modelId="{C9AEA3E5-D873-4DCF-B980-98CFC3FC7016}" type="parTrans" cxnId="{63ECD1E4-8670-4F81-88BC-C8C9841BBCC4}">
      <dgm:prSet/>
      <dgm:spPr/>
      <dgm:t>
        <a:bodyPr/>
        <a:lstStyle/>
        <a:p>
          <a:endParaRPr lang="en-US"/>
        </a:p>
      </dgm:t>
    </dgm:pt>
    <dgm:pt modelId="{B96D8FBF-65B7-4B8E-9971-C970F6170146}" type="sibTrans" cxnId="{63ECD1E4-8670-4F81-88BC-C8C9841BBCC4}">
      <dgm:prSet/>
      <dgm:spPr/>
      <dgm:t>
        <a:bodyPr/>
        <a:lstStyle/>
        <a:p>
          <a:endParaRPr lang="en-US"/>
        </a:p>
      </dgm:t>
    </dgm:pt>
    <dgm:pt modelId="{005973FA-CA39-4E1D-8063-FFA90792C727}">
      <dgm:prSet/>
      <dgm:spPr/>
      <dgm:t>
        <a:bodyPr/>
        <a:lstStyle/>
        <a:p>
          <a:r>
            <a:rPr lang="en-US" b="0" dirty="0"/>
            <a:t>AI</a:t>
          </a:r>
          <a:endParaRPr lang="en-US" dirty="0"/>
        </a:p>
      </dgm:t>
    </dgm:pt>
    <dgm:pt modelId="{919D1E5A-52F8-4CD4-8989-A9B3624F4815}" type="parTrans" cxnId="{6C0AD4B3-0597-4D3C-83C0-B194D78C965D}">
      <dgm:prSet/>
      <dgm:spPr/>
      <dgm:t>
        <a:bodyPr/>
        <a:lstStyle/>
        <a:p>
          <a:endParaRPr lang="en-US"/>
        </a:p>
      </dgm:t>
    </dgm:pt>
    <dgm:pt modelId="{EA17F566-EDCD-4EC8-9198-D02D44D953B0}" type="sibTrans" cxnId="{6C0AD4B3-0597-4D3C-83C0-B194D78C965D}">
      <dgm:prSet/>
      <dgm:spPr/>
      <dgm:t>
        <a:bodyPr/>
        <a:lstStyle/>
        <a:p>
          <a:endParaRPr lang="en-US"/>
        </a:p>
      </dgm:t>
    </dgm:pt>
    <dgm:pt modelId="{558BBE3A-7DFE-4B9F-8A82-8410FD7C66E5}">
      <dgm:prSet/>
      <dgm:spPr/>
      <dgm:t>
        <a:bodyPr/>
        <a:lstStyle/>
        <a:p>
          <a:r>
            <a:rPr lang="en-US" b="0"/>
            <a:t>AI Trend</a:t>
          </a:r>
          <a:endParaRPr lang="en-US"/>
        </a:p>
      </dgm:t>
    </dgm:pt>
    <dgm:pt modelId="{15ED3DEF-E5F6-48E4-9B8F-4BC70192776E}" type="parTrans" cxnId="{2BF5D9B1-33F8-4532-B013-000AF4B20330}">
      <dgm:prSet/>
      <dgm:spPr/>
      <dgm:t>
        <a:bodyPr/>
        <a:lstStyle/>
        <a:p>
          <a:endParaRPr lang="en-US"/>
        </a:p>
      </dgm:t>
    </dgm:pt>
    <dgm:pt modelId="{8D308DA6-04DA-46F7-AB68-A3C7D7A2EDDF}" type="sibTrans" cxnId="{2BF5D9B1-33F8-4532-B013-000AF4B20330}">
      <dgm:prSet/>
      <dgm:spPr/>
      <dgm:t>
        <a:bodyPr/>
        <a:lstStyle/>
        <a:p>
          <a:endParaRPr lang="en-US"/>
        </a:p>
      </dgm:t>
    </dgm:pt>
    <dgm:pt modelId="{6D9F7C57-26E1-4B34-840A-BD6D5F07528F}">
      <dgm:prSet/>
      <dgm:spPr/>
      <dgm:t>
        <a:bodyPr/>
        <a:lstStyle/>
        <a:p>
          <a:r>
            <a:rPr lang="en-US" b="0"/>
            <a:t>AI Applications</a:t>
          </a:r>
          <a:endParaRPr lang="en-US"/>
        </a:p>
      </dgm:t>
    </dgm:pt>
    <dgm:pt modelId="{7207EEB0-5BEF-48EC-A477-E74AC74B2246}" type="parTrans" cxnId="{797B0664-6A84-47A1-8A19-B5E1B9C448A1}">
      <dgm:prSet/>
      <dgm:spPr/>
      <dgm:t>
        <a:bodyPr/>
        <a:lstStyle/>
        <a:p>
          <a:endParaRPr lang="en-US"/>
        </a:p>
      </dgm:t>
    </dgm:pt>
    <dgm:pt modelId="{AC98529D-222B-4612-8AB7-A82D09D7EC7E}" type="sibTrans" cxnId="{797B0664-6A84-47A1-8A19-B5E1B9C448A1}">
      <dgm:prSet/>
      <dgm:spPr/>
      <dgm:t>
        <a:bodyPr/>
        <a:lstStyle/>
        <a:p>
          <a:endParaRPr lang="en-US"/>
        </a:p>
      </dgm:t>
    </dgm:pt>
    <dgm:pt modelId="{F5E9B7A4-A0B2-4C4E-99F2-1105D753852F}">
      <dgm:prSet/>
      <dgm:spPr/>
      <dgm:t>
        <a:bodyPr/>
        <a:lstStyle/>
        <a:p>
          <a:r>
            <a:rPr lang="en-US" b="1" dirty="0"/>
            <a:t>How to ?</a:t>
          </a:r>
          <a:endParaRPr lang="en-US" dirty="0"/>
        </a:p>
      </dgm:t>
    </dgm:pt>
    <dgm:pt modelId="{458C1122-823F-40C1-9C41-BCA39418D993}" type="parTrans" cxnId="{67E7C5B1-8F66-4C91-8FC9-B48C8CB61E27}">
      <dgm:prSet/>
      <dgm:spPr/>
      <dgm:t>
        <a:bodyPr/>
        <a:lstStyle/>
        <a:p>
          <a:endParaRPr lang="en-US"/>
        </a:p>
      </dgm:t>
    </dgm:pt>
    <dgm:pt modelId="{3AC32212-4371-40DC-AAA8-F43EF505B42C}" type="sibTrans" cxnId="{67E7C5B1-8F66-4C91-8FC9-B48C8CB61E27}">
      <dgm:prSet/>
      <dgm:spPr/>
      <dgm:t>
        <a:bodyPr/>
        <a:lstStyle/>
        <a:p>
          <a:endParaRPr lang="en-US"/>
        </a:p>
      </dgm:t>
    </dgm:pt>
    <dgm:pt modelId="{4D7AC2A2-17FA-44C7-8D24-850995EFDDAA}">
      <dgm:prSet/>
      <dgm:spPr/>
      <dgm:t>
        <a:bodyPr/>
        <a:lstStyle/>
        <a:p>
          <a:r>
            <a:rPr lang="en-US" b="0" dirty="0"/>
            <a:t>Where to start ?</a:t>
          </a:r>
          <a:endParaRPr lang="en-US" dirty="0"/>
        </a:p>
      </dgm:t>
    </dgm:pt>
    <dgm:pt modelId="{ECF06F39-B696-4C77-95A3-2849F7C60243}" type="parTrans" cxnId="{6A80EBA2-2B04-4C11-A6B8-8BE72B5622E9}">
      <dgm:prSet/>
      <dgm:spPr/>
      <dgm:t>
        <a:bodyPr/>
        <a:lstStyle/>
        <a:p>
          <a:endParaRPr lang="en-US"/>
        </a:p>
      </dgm:t>
    </dgm:pt>
    <dgm:pt modelId="{95AC19B7-842B-4F45-BDB8-B95CF9EE16D3}" type="sibTrans" cxnId="{6A80EBA2-2B04-4C11-A6B8-8BE72B5622E9}">
      <dgm:prSet/>
      <dgm:spPr/>
      <dgm:t>
        <a:bodyPr/>
        <a:lstStyle/>
        <a:p>
          <a:endParaRPr lang="en-US"/>
        </a:p>
      </dgm:t>
    </dgm:pt>
    <dgm:pt modelId="{E0A88AD5-EFC6-416D-8024-FE52446C3623}">
      <dgm:prSet/>
      <dgm:spPr/>
      <dgm:t>
        <a:bodyPr/>
        <a:lstStyle/>
        <a:p>
          <a:r>
            <a:rPr lang="en-US" b="0" dirty="0"/>
            <a:t>on the right track</a:t>
          </a:r>
          <a:endParaRPr lang="en-US" dirty="0"/>
        </a:p>
      </dgm:t>
    </dgm:pt>
    <dgm:pt modelId="{494A157A-5C6E-4B8A-8B69-50D17BD3FE07}" type="parTrans" cxnId="{5EC4FBEC-3602-4539-8F7D-38766BDDAD0A}">
      <dgm:prSet/>
      <dgm:spPr/>
      <dgm:t>
        <a:bodyPr/>
        <a:lstStyle/>
        <a:p>
          <a:endParaRPr lang="en-US"/>
        </a:p>
      </dgm:t>
    </dgm:pt>
    <dgm:pt modelId="{7A122246-A62D-4C88-B02E-8513F48CA9CB}" type="sibTrans" cxnId="{5EC4FBEC-3602-4539-8F7D-38766BDDAD0A}">
      <dgm:prSet/>
      <dgm:spPr/>
      <dgm:t>
        <a:bodyPr/>
        <a:lstStyle/>
        <a:p>
          <a:endParaRPr lang="en-US"/>
        </a:p>
      </dgm:t>
    </dgm:pt>
    <dgm:pt modelId="{B40A1229-6C9A-4112-9649-B4A6ECAB6ECB}">
      <dgm:prSet/>
      <dgm:spPr/>
      <dgm:t>
        <a:bodyPr/>
        <a:lstStyle/>
        <a:p>
          <a:r>
            <a:rPr lang="en-US" dirty="0"/>
            <a:t>Women in Tech.</a:t>
          </a:r>
        </a:p>
      </dgm:t>
    </dgm:pt>
    <dgm:pt modelId="{8E659161-6944-4D42-9C3A-768118C20855}" type="parTrans" cxnId="{EE9C9E6E-1028-4F4E-849D-81AEBE5159CA}">
      <dgm:prSet/>
      <dgm:spPr/>
      <dgm:t>
        <a:bodyPr/>
        <a:lstStyle/>
        <a:p>
          <a:endParaRPr lang="en-US"/>
        </a:p>
      </dgm:t>
    </dgm:pt>
    <dgm:pt modelId="{CC3CDD01-30FA-4DA4-8ACC-08D0FF506F99}" type="sibTrans" cxnId="{EE9C9E6E-1028-4F4E-849D-81AEBE5159CA}">
      <dgm:prSet/>
      <dgm:spPr/>
      <dgm:t>
        <a:bodyPr/>
        <a:lstStyle/>
        <a:p>
          <a:endParaRPr lang="en-US"/>
        </a:p>
      </dgm:t>
    </dgm:pt>
    <dgm:pt modelId="{5A3EF8D4-9910-4325-9579-9C48E59A4EA9}">
      <dgm:prSet/>
      <dgm:spPr/>
      <dgm:t>
        <a:bodyPr/>
        <a:lstStyle/>
        <a:p>
          <a:r>
            <a:rPr lang="en-US" b="1" dirty="0"/>
            <a:t>Plan action items</a:t>
          </a:r>
          <a:endParaRPr lang="en-US" dirty="0"/>
        </a:p>
      </dgm:t>
    </dgm:pt>
    <dgm:pt modelId="{DFC772F0-5D34-40CF-87F1-9F0AF37CE9D5}" type="parTrans" cxnId="{1A3AB682-A36F-48B3-8861-2F9888D3D125}">
      <dgm:prSet/>
      <dgm:spPr/>
      <dgm:t>
        <a:bodyPr/>
        <a:lstStyle/>
        <a:p>
          <a:endParaRPr lang="en-US"/>
        </a:p>
      </dgm:t>
    </dgm:pt>
    <dgm:pt modelId="{47EDE550-1A60-4494-A400-FAF926A39BCD}" type="sibTrans" cxnId="{1A3AB682-A36F-48B3-8861-2F9888D3D125}">
      <dgm:prSet/>
      <dgm:spPr/>
      <dgm:t>
        <a:bodyPr/>
        <a:lstStyle/>
        <a:p>
          <a:endParaRPr lang="en-US"/>
        </a:p>
      </dgm:t>
    </dgm:pt>
    <dgm:pt modelId="{EB4E3359-52CA-4A86-96FF-02B17B0EE58D}" type="pres">
      <dgm:prSet presAssocID="{A067E51F-CB02-47EC-A956-0543E69A5CF8}" presName="linear" presStyleCnt="0">
        <dgm:presLayoutVars>
          <dgm:dir/>
          <dgm:animLvl val="lvl"/>
          <dgm:resizeHandles val="exact"/>
        </dgm:presLayoutVars>
      </dgm:prSet>
      <dgm:spPr/>
    </dgm:pt>
    <dgm:pt modelId="{8B589860-C333-4898-B57A-301ACA102CDA}" type="pres">
      <dgm:prSet presAssocID="{58561266-961E-49CF-96F4-294566B0A391}" presName="parentLin" presStyleCnt="0"/>
      <dgm:spPr/>
    </dgm:pt>
    <dgm:pt modelId="{836D6701-78E3-4465-A86C-A769639F9CE0}" type="pres">
      <dgm:prSet presAssocID="{58561266-961E-49CF-96F4-294566B0A391}" presName="parentLeftMargin" presStyleLbl="node1" presStyleIdx="0" presStyleCnt="4"/>
      <dgm:spPr/>
    </dgm:pt>
    <dgm:pt modelId="{C5583364-AA2C-4F05-A0F6-B1BA030D00F9}" type="pres">
      <dgm:prSet presAssocID="{58561266-961E-49CF-96F4-294566B0A39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8B0F95C-C62E-498D-8148-6EC7020C07FC}" type="pres">
      <dgm:prSet presAssocID="{58561266-961E-49CF-96F4-294566B0A391}" presName="negativeSpace" presStyleCnt="0"/>
      <dgm:spPr/>
    </dgm:pt>
    <dgm:pt modelId="{CFE26CB3-C183-4EF1-97E9-430461D3B149}" type="pres">
      <dgm:prSet presAssocID="{58561266-961E-49CF-96F4-294566B0A391}" presName="childText" presStyleLbl="conFgAcc1" presStyleIdx="0" presStyleCnt="4">
        <dgm:presLayoutVars>
          <dgm:bulletEnabled val="1"/>
        </dgm:presLayoutVars>
      </dgm:prSet>
      <dgm:spPr/>
    </dgm:pt>
    <dgm:pt modelId="{693B53D4-3F18-4D27-8A96-4EBEBB40A91A}" type="pres">
      <dgm:prSet presAssocID="{A22B1E2D-01E6-4199-BADC-DFE0DAD67214}" presName="spaceBetweenRectangles" presStyleCnt="0"/>
      <dgm:spPr/>
    </dgm:pt>
    <dgm:pt modelId="{A3E65145-F486-4BBD-8465-A6944DC60186}" type="pres">
      <dgm:prSet presAssocID="{8E4BB523-0A0E-48CD-91E4-27F2BDBA7003}" presName="parentLin" presStyleCnt="0"/>
      <dgm:spPr/>
    </dgm:pt>
    <dgm:pt modelId="{4D1C610A-6BFA-4D4F-83A0-E1B3CF029F8B}" type="pres">
      <dgm:prSet presAssocID="{8E4BB523-0A0E-48CD-91E4-27F2BDBA7003}" presName="parentLeftMargin" presStyleLbl="node1" presStyleIdx="0" presStyleCnt="4"/>
      <dgm:spPr/>
    </dgm:pt>
    <dgm:pt modelId="{1E93442F-554F-4065-B1D2-1B340E4C01E4}" type="pres">
      <dgm:prSet presAssocID="{8E4BB523-0A0E-48CD-91E4-27F2BDBA700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4D1A650-6205-482D-8D6F-41E8030AC68D}" type="pres">
      <dgm:prSet presAssocID="{8E4BB523-0A0E-48CD-91E4-27F2BDBA7003}" presName="negativeSpace" presStyleCnt="0"/>
      <dgm:spPr/>
    </dgm:pt>
    <dgm:pt modelId="{786D2FA7-5D80-4D05-9B03-3E1E80465038}" type="pres">
      <dgm:prSet presAssocID="{8E4BB523-0A0E-48CD-91E4-27F2BDBA7003}" presName="childText" presStyleLbl="conFgAcc1" presStyleIdx="1" presStyleCnt="4">
        <dgm:presLayoutVars>
          <dgm:bulletEnabled val="1"/>
        </dgm:presLayoutVars>
      </dgm:prSet>
      <dgm:spPr/>
    </dgm:pt>
    <dgm:pt modelId="{1FCF0475-DB2F-4C88-9DEC-6748688D2609}" type="pres">
      <dgm:prSet presAssocID="{B96D8FBF-65B7-4B8E-9971-C970F6170146}" presName="spaceBetweenRectangles" presStyleCnt="0"/>
      <dgm:spPr/>
    </dgm:pt>
    <dgm:pt modelId="{5CFCA15B-6CF5-43FC-ABE1-0F0870AEED33}" type="pres">
      <dgm:prSet presAssocID="{F5E9B7A4-A0B2-4C4E-99F2-1105D753852F}" presName="parentLin" presStyleCnt="0"/>
      <dgm:spPr/>
    </dgm:pt>
    <dgm:pt modelId="{F18C7B45-CA00-4A2D-B7BA-7682D8C3C714}" type="pres">
      <dgm:prSet presAssocID="{F5E9B7A4-A0B2-4C4E-99F2-1105D753852F}" presName="parentLeftMargin" presStyleLbl="node1" presStyleIdx="1" presStyleCnt="4"/>
      <dgm:spPr/>
    </dgm:pt>
    <dgm:pt modelId="{821E115C-A3F8-4224-BA89-77EBEC47173E}" type="pres">
      <dgm:prSet presAssocID="{F5E9B7A4-A0B2-4C4E-99F2-1105D753852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8F82097-D7CA-424E-905A-04089E073DE6}" type="pres">
      <dgm:prSet presAssocID="{F5E9B7A4-A0B2-4C4E-99F2-1105D753852F}" presName="negativeSpace" presStyleCnt="0"/>
      <dgm:spPr/>
    </dgm:pt>
    <dgm:pt modelId="{4B27E077-0C06-4DAF-B581-189530DCC231}" type="pres">
      <dgm:prSet presAssocID="{F5E9B7A4-A0B2-4C4E-99F2-1105D753852F}" presName="childText" presStyleLbl="conFgAcc1" presStyleIdx="2" presStyleCnt="4">
        <dgm:presLayoutVars>
          <dgm:bulletEnabled val="1"/>
        </dgm:presLayoutVars>
      </dgm:prSet>
      <dgm:spPr/>
    </dgm:pt>
    <dgm:pt modelId="{C63FCDD6-AFA5-42DC-A6C9-455D9E5AAF9B}" type="pres">
      <dgm:prSet presAssocID="{3AC32212-4371-40DC-AAA8-F43EF505B42C}" presName="spaceBetweenRectangles" presStyleCnt="0"/>
      <dgm:spPr/>
    </dgm:pt>
    <dgm:pt modelId="{21016782-8A97-41F7-8357-1AED11A991B3}" type="pres">
      <dgm:prSet presAssocID="{5A3EF8D4-9910-4325-9579-9C48E59A4EA9}" presName="parentLin" presStyleCnt="0"/>
      <dgm:spPr/>
    </dgm:pt>
    <dgm:pt modelId="{C9F9B325-C990-4E48-99C3-3EB6BA505319}" type="pres">
      <dgm:prSet presAssocID="{5A3EF8D4-9910-4325-9579-9C48E59A4EA9}" presName="parentLeftMargin" presStyleLbl="node1" presStyleIdx="2" presStyleCnt="4"/>
      <dgm:spPr/>
    </dgm:pt>
    <dgm:pt modelId="{4F40948F-546F-4070-9B9A-8A1FB5351359}" type="pres">
      <dgm:prSet presAssocID="{5A3EF8D4-9910-4325-9579-9C48E59A4EA9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263960C-EF58-40E7-B58E-A2AB6A1D2B7F}" type="pres">
      <dgm:prSet presAssocID="{5A3EF8D4-9910-4325-9579-9C48E59A4EA9}" presName="negativeSpace" presStyleCnt="0"/>
      <dgm:spPr/>
    </dgm:pt>
    <dgm:pt modelId="{BA7612AD-F42B-493E-B367-6CB4E55D379F}" type="pres">
      <dgm:prSet presAssocID="{5A3EF8D4-9910-4325-9579-9C48E59A4EA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049E006-0DCD-44D5-8AE0-5D66076FED14}" type="presOf" srcId="{8E4BB523-0A0E-48CD-91E4-27F2BDBA7003}" destId="{4D1C610A-6BFA-4D4F-83A0-E1B3CF029F8B}" srcOrd="0" destOrd="0" presId="urn:microsoft.com/office/officeart/2005/8/layout/list1"/>
    <dgm:cxn modelId="{60AE4016-0143-43F2-ABB4-2422E60362C1}" type="presOf" srcId="{4D7AC2A2-17FA-44C7-8D24-850995EFDDAA}" destId="{4B27E077-0C06-4DAF-B581-189530DCC231}" srcOrd="0" destOrd="0" presId="urn:microsoft.com/office/officeart/2005/8/layout/list1"/>
    <dgm:cxn modelId="{718AE82D-F2B6-4C67-BFBA-A48CB5B997CF}" type="presOf" srcId="{A067E51F-CB02-47EC-A956-0543E69A5CF8}" destId="{EB4E3359-52CA-4A86-96FF-02B17B0EE58D}" srcOrd="0" destOrd="0" presId="urn:microsoft.com/office/officeart/2005/8/layout/list1"/>
    <dgm:cxn modelId="{43C1C430-2C0F-4DC9-91FB-57C35BF867A2}" type="presOf" srcId="{8E4BB523-0A0E-48CD-91E4-27F2BDBA7003}" destId="{1E93442F-554F-4065-B1D2-1B340E4C01E4}" srcOrd="1" destOrd="0" presId="urn:microsoft.com/office/officeart/2005/8/layout/list1"/>
    <dgm:cxn modelId="{797B0664-6A84-47A1-8A19-B5E1B9C448A1}" srcId="{8E4BB523-0A0E-48CD-91E4-27F2BDBA7003}" destId="{6D9F7C57-26E1-4B34-840A-BD6D5F07528F}" srcOrd="2" destOrd="0" parTransId="{7207EEB0-5BEF-48EC-A477-E74AC74B2246}" sibTransId="{AC98529D-222B-4612-8AB7-A82D09D7EC7E}"/>
    <dgm:cxn modelId="{3882B144-F94D-4C52-AFD4-50DEFD297319}" type="presOf" srcId="{005973FA-CA39-4E1D-8063-FFA90792C727}" destId="{786D2FA7-5D80-4D05-9B03-3E1E80465038}" srcOrd="0" destOrd="0" presId="urn:microsoft.com/office/officeart/2005/8/layout/list1"/>
    <dgm:cxn modelId="{42EE0A68-F6D0-4E9E-8589-DE7355A537FE}" type="presOf" srcId="{558BBE3A-7DFE-4B9F-8A82-8410FD7C66E5}" destId="{786D2FA7-5D80-4D05-9B03-3E1E80465038}" srcOrd="0" destOrd="1" presId="urn:microsoft.com/office/officeart/2005/8/layout/list1"/>
    <dgm:cxn modelId="{DC6F574C-095C-4692-AD96-1DFCB287F1F5}" type="presOf" srcId="{F5E9B7A4-A0B2-4C4E-99F2-1105D753852F}" destId="{F18C7B45-CA00-4A2D-B7BA-7682D8C3C714}" srcOrd="0" destOrd="0" presId="urn:microsoft.com/office/officeart/2005/8/layout/list1"/>
    <dgm:cxn modelId="{EE9C9E6E-1028-4F4E-849D-81AEBE5159CA}" srcId="{F5E9B7A4-A0B2-4C4E-99F2-1105D753852F}" destId="{B40A1229-6C9A-4112-9649-B4A6ECAB6ECB}" srcOrd="2" destOrd="0" parTransId="{8E659161-6944-4D42-9C3A-768118C20855}" sibTransId="{CC3CDD01-30FA-4DA4-8ACC-08D0FF506F99}"/>
    <dgm:cxn modelId="{1505C471-4838-4B5B-BE3A-FF270697BF49}" type="presOf" srcId="{5A3EF8D4-9910-4325-9579-9C48E59A4EA9}" destId="{4F40948F-546F-4070-9B9A-8A1FB5351359}" srcOrd="1" destOrd="0" presId="urn:microsoft.com/office/officeart/2005/8/layout/list1"/>
    <dgm:cxn modelId="{9E49C77F-0EF0-46CD-9C45-C12306CDE96E}" type="presOf" srcId="{58561266-961E-49CF-96F4-294566B0A391}" destId="{836D6701-78E3-4465-A86C-A769639F9CE0}" srcOrd="0" destOrd="0" presId="urn:microsoft.com/office/officeart/2005/8/layout/list1"/>
    <dgm:cxn modelId="{1A3AB682-A36F-48B3-8861-2F9888D3D125}" srcId="{A067E51F-CB02-47EC-A956-0543E69A5CF8}" destId="{5A3EF8D4-9910-4325-9579-9C48E59A4EA9}" srcOrd="3" destOrd="0" parTransId="{DFC772F0-5D34-40CF-87F1-9F0AF37CE9D5}" sibTransId="{47EDE550-1A60-4494-A400-FAF926A39BCD}"/>
    <dgm:cxn modelId="{6A80EBA2-2B04-4C11-A6B8-8BE72B5622E9}" srcId="{F5E9B7A4-A0B2-4C4E-99F2-1105D753852F}" destId="{4D7AC2A2-17FA-44C7-8D24-850995EFDDAA}" srcOrd="0" destOrd="0" parTransId="{ECF06F39-B696-4C77-95A3-2849F7C60243}" sibTransId="{95AC19B7-842B-4F45-BDB8-B95CF9EE16D3}"/>
    <dgm:cxn modelId="{214964A5-EBAF-4DE6-8E00-0621F4AB8A97}" type="presOf" srcId="{6D9F7C57-26E1-4B34-840A-BD6D5F07528F}" destId="{786D2FA7-5D80-4D05-9B03-3E1E80465038}" srcOrd="0" destOrd="2" presId="urn:microsoft.com/office/officeart/2005/8/layout/list1"/>
    <dgm:cxn modelId="{67E7C5B1-8F66-4C91-8FC9-B48C8CB61E27}" srcId="{A067E51F-CB02-47EC-A956-0543E69A5CF8}" destId="{F5E9B7A4-A0B2-4C4E-99F2-1105D753852F}" srcOrd="2" destOrd="0" parTransId="{458C1122-823F-40C1-9C41-BCA39418D993}" sibTransId="{3AC32212-4371-40DC-AAA8-F43EF505B42C}"/>
    <dgm:cxn modelId="{2BF5D9B1-33F8-4532-B013-000AF4B20330}" srcId="{8E4BB523-0A0E-48CD-91E4-27F2BDBA7003}" destId="{558BBE3A-7DFE-4B9F-8A82-8410FD7C66E5}" srcOrd="1" destOrd="0" parTransId="{15ED3DEF-E5F6-48E4-9B8F-4BC70192776E}" sibTransId="{8D308DA6-04DA-46F7-AB68-A3C7D7A2EDDF}"/>
    <dgm:cxn modelId="{6C0AD4B3-0597-4D3C-83C0-B194D78C965D}" srcId="{8E4BB523-0A0E-48CD-91E4-27F2BDBA7003}" destId="{005973FA-CA39-4E1D-8063-FFA90792C727}" srcOrd="0" destOrd="0" parTransId="{919D1E5A-52F8-4CD4-8989-A9B3624F4815}" sibTransId="{EA17F566-EDCD-4EC8-9198-D02D44D953B0}"/>
    <dgm:cxn modelId="{3C4BDFB4-0BE8-423C-A303-E6621B1C64F2}" type="presOf" srcId="{5A3EF8D4-9910-4325-9579-9C48E59A4EA9}" destId="{C9F9B325-C990-4E48-99C3-3EB6BA505319}" srcOrd="0" destOrd="0" presId="urn:microsoft.com/office/officeart/2005/8/layout/list1"/>
    <dgm:cxn modelId="{07C7AAB7-44A8-4B33-80CF-B6840F97E7D6}" type="presOf" srcId="{F5E9B7A4-A0B2-4C4E-99F2-1105D753852F}" destId="{821E115C-A3F8-4224-BA89-77EBEC47173E}" srcOrd="1" destOrd="0" presId="urn:microsoft.com/office/officeart/2005/8/layout/list1"/>
    <dgm:cxn modelId="{9A62B1BF-EDD4-42BA-A55F-572416F2719B}" type="presOf" srcId="{B40A1229-6C9A-4112-9649-B4A6ECAB6ECB}" destId="{4B27E077-0C06-4DAF-B581-189530DCC231}" srcOrd="0" destOrd="2" presId="urn:microsoft.com/office/officeart/2005/8/layout/list1"/>
    <dgm:cxn modelId="{80981FCF-30B9-43B2-A4D1-52D91DCFF534}" type="presOf" srcId="{E0A88AD5-EFC6-416D-8024-FE52446C3623}" destId="{4B27E077-0C06-4DAF-B581-189530DCC231}" srcOrd="0" destOrd="1" presId="urn:microsoft.com/office/officeart/2005/8/layout/list1"/>
    <dgm:cxn modelId="{63ECD1E4-8670-4F81-88BC-C8C9841BBCC4}" srcId="{A067E51F-CB02-47EC-A956-0543E69A5CF8}" destId="{8E4BB523-0A0E-48CD-91E4-27F2BDBA7003}" srcOrd="1" destOrd="0" parTransId="{C9AEA3E5-D873-4DCF-B980-98CFC3FC7016}" sibTransId="{B96D8FBF-65B7-4B8E-9971-C970F6170146}"/>
    <dgm:cxn modelId="{5EC4FBEC-3602-4539-8F7D-38766BDDAD0A}" srcId="{F5E9B7A4-A0B2-4C4E-99F2-1105D753852F}" destId="{E0A88AD5-EFC6-416D-8024-FE52446C3623}" srcOrd="1" destOrd="0" parTransId="{494A157A-5C6E-4B8A-8B69-50D17BD3FE07}" sibTransId="{7A122246-A62D-4C88-B02E-8513F48CA9CB}"/>
    <dgm:cxn modelId="{5D80AFF5-E4F2-44BA-9ACD-52EDD3A38501}" type="presOf" srcId="{58561266-961E-49CF-96F4-294566B0A391}" destId="{C5583364-AA2C-4F05-A0F6-B1BA030D00F9}" srcOrd="1" destOrd="0" presId="urn:microsoft.com/office/officeart/2005/8/layout/list1"/>
    <dgm:cxn modelId="{22CFB0FF-1160-4147-A1D3-8DD775F77188}" srcId="{A067E51F-CB02-47EC-A956-0543E69A5CF8}" destId="{58561266-961E-49CF-96F4-294566B0A391}" srcOrd="0" destOrd="0" parTransId="{EDC301B8-0B4A-471F-AC17-48745DAA9EC2}" sibTransId="{A22B1E2D-01E6-4199-BADC-DFE0DAD67214}"/>
    <dgm:cxn modelId="{A8DD4E97-B8D7-41A5-9371-DF36996CEFBB}" type="presParOf" srcId="{EB4E3359-52CA-4A86-96FF-02B17B0EE58D}" destId="{8B589860-C333-4898-B57A-301ACA102CDA}" srcOrd="0" destOrd="0" presId="urn:microsoft.com/office/officeart/2005/8/layout/list1"/>
    <dgm:cxn modelId="{99F35659-2200-403A-9CCC-A0CF74573E9A}" type="presParOf" srcId="{8B589860-C333-4898-B57A-301ACA102CDA}" destId="{836D6701-78E3-4465-A86C-A769639F9CE0}" srcOrd="0" destOrd="0" presId="urn:microsoft.com/office/officeart/2005/8/layout/list1"/>
    <dgm:cxn modelId="{7D365F1C-49AD-41BD-966D-6F86E9F2E461}" type="presParOf" srcId="{8B589860-C333-4898-B57A-301ACA102CDA}" destId="{C5583364-AA2C-4F05-A0F6-B1BA030D00F9}" srcOrd="1" destOrd="0" presId="urn:microsoft.com/office/officeart/2005/8/layout/list1"/>
    <dgm:cxn modelId="{E729A836-7622-485C-9432-499F009ACDCD}" type="presParOf" srcId="{EB4E3359-52CA-4A86-96FF-02B17B0EE58D}" destId="{E8B0F95C-C62E-498D-8148-6EC7020C07FC}" srcOrd="1" destOrd="0" presId="urn:microsoft.com/office/officeart/2005/8/layout/list1"/>
    <dgm:cxn modelId="{0D761CB0-3345-4EA4-B451-DEA531289F41}" type="presParOf" srcId="{EB4E3359-52CA-4A86-96FF-02B17B0EE58D}" destId="{CFE26CB3-C183-4EF1-97E9-430461D3B149}" srcOrd="2" destOrd="0" presId="urn:microsoft.com/office/officeart/2005/8/layout/list1"/>
    <dgm:cxn modelId="{9FE9EF4A-55E0-4504-AC46-9A7DC5D640F7}" type="presParOf" srcId="{EB4E3359-52CA-4A86-96FF-02B17B0EE58D}" destId="{693B53D4-3F18-4D27-8A96-4EBEBB40A91A}" srcOrd="3" destOrd="0" presId="urn:microsoft.com/office/officeart/2005/8/layout/list1"/>
    <dgm:cxn modelId="{811802FC-1138-421B-B92A-6FF867EBABE9}" type="presParOf" srcId="{EB4E3359-52CA-4A86-96FF-02B17B0EE58D}" destId="{A3E65145-F486-4BBD-8465-A6944DC60186}" srcOrd="4" destOrd="0" presId="urn:microsoft.com/office/officeart/2005/8/layout/list1"/>
    <dgm:cxn modelId="{B5422388-9A68-49C2-A581-638B48208AF6}" type="presParOf" srcId="{A3E65145-F486-4BBD-8465-A6944DC60186}" destId="{4D1C610A-6BFA-4D4F-83A0-E1B3CF029F8B}" srcOrd="0" destOrd="0" presId="urn:microsoft.com/office/officeart/2005/8/layout/list1"/>
    <dgm:cxn modelId="{6D9C6DAE-A78E-477C-A0E9-52ADAA141CE4}" type="presParOf" srcId="{A3E65145-F486-4BBD-8465-A6944DC60186}" destId="{1E93442F-554F-4065-B1D2-1B340E4C01E4}" srcOrd="1" destOrd="0" presId="urn:microsoft.com/office/officeart/2005/8/layout/list1"/>
    <dgm:cxn modelId="{4EE3C763-31B4-4342-AD91-68F3C3F78F44}" type="presParOf" srcId="{EB4E3359-52CA-4A86-96FF-02B17B0EE58D}" destId="{A4D1A650-6205-482D-8D6F-41E8030AC68D}" srcOrd="5" destOrd="0" presId="urn:microsoft.com/office/officeart/2005/8/layout/list1"/>
    <dgm:cxn modelId="{E248C058-DD43-42B7-8D09-22724241B7D3}" type="presParOf" srcId="{EB4E3359-52CA-4A86-96FF-02B17B0EE58D}" destId="{786D2FA7-5D80-4D05-9B03-3E1E80465038}" srcOrd="6" destOrd="0" presId="urn:microsoft.com/office/officeart/2005/8/layout/list1"/>
    <dgm:cxn modelId="{6087B0CF-32A9-46D9-9725-8B430A5CFF9D}" type="presParOf" srcId="{EB4E3359-52CA-4A86-96FF-02B17B0EE58D}" destId="{1FCF0475-DB2F-4C88-9DEC-6748688D2609}" srcOrd="7" destOrd="0" presId="urn:microsoft.com/office/officeart/2005/8/layout/list1"/>
    <dgm:cxn modelId="{313671D9-9BEB-4A73-9E4B-7F7E9B389BE4}" type="presParOf" srcId="{EB4E3359-52CA-4A86-96FF-02B17B0EE58D}" destId="{5CFCA15B-6CF5-43FC-ABE1-0F0870AEED33}" srcOrd="8" destOrd="0" presId="urn:microsoft.com/office/officeart/2005/8/layout/list1"/>
    <dgm:cxn modelId="{C6A9D132-8684-449F-8F86-5A00946D868A}" type="presParOf" srcId="{5CFCA15B-6CF5-43FC-ABE1-0F0870AEED33}" destId="{F18C7B45-CA00-4A2D-B7BA-7682D8C3C714}" srcOrd="0" destOrd="0" presId="urn:microsoft.com/office/officeart/2005/8/layout/list1"/>
    <dgm:cxn modelId="{9681F3A0-896A-4CE5-A326-143AB03E14B8}" type="presParOf" srcId="{5CFCA15B-6CF5-43FC-ABE1-0F0870AEED33}" destId="{821E115C-A3F8-4224-BA89-77EBEC47173E}" srcOrd="1" destOrd="0" presId="urn:microsoft.com/office/officeart/2005/8/layout/list1"/>
    <dgm:cxn modelId="{8423A4EF-F298-4A39-A191-ADC88D5581D6}" type="presParOf" srcId="{EB4E3359-52CA-4A86-96FF-02B17B0EE58D}" destId="{D8F82097-D7CA-424E-905A-04089E073DE6}" srcOrd="9" destOrd="0" presId="urn:microsoft.com/office/officeart/2005/8/layout/list1"/>
    <dgm:cxn modelId="{C8723E30-DE9C-4492-940F-0FA72DD5D153}" type="presParOf" srcId="{EB4E3359-52CA-4A86-96FF-02B17B0EE58D}" destId="{4B27E077-0C06-4DAF-B581-189530DCC231}" srcOrd="10" destOrd="0" presId="urn:microsoft.com/office/officeart/2005/8/layout/list1"/>
    <dgm:cxn modelId="{4522D098-191B-4B04-8B0E-835424D7EE8D}" type="presParOf" srcId="{EB4E3359-52CA-4A86-96FF-02B17B0EE58D}" destId="{C63FCDD6-AFA5-42DC-A6C9-455D9E5AAF9B}" srcOrd="11" destOrd="0" presId="urn:microsoft.com/office/officeart/2005/8/layout/list1"/>
    <dgm:cxn modelId="{D7D17D94-B565-4B44-B35C-486AB583BCD1}" type="presParOf" srcId="{EB4E3359-52CA-4A86-96FF-02B17B0EE58D}" destId="{21016782-8A97-41F7-8357-1AED11A991B3}" srcOrd="12" destOrd="0" presId="urn:microsoft.com/office/officeart/2005/8/layout/list1"/>
    <dgm:cxn modelId="{216AC503-4DE3-43F4-B72E-6ABE6A292767}" type="presParOf" srcId="{21016782-8A97-41F7-8357-1AED11A991B3}" destId="{C9F9B325-C990-4E48-99C3-3EB6BA505319}" srcOrd="0" destOrd="0" presId="urn:microsoft.com/office/officeart/2005/8/layout/list1"/>
    <dgm:cxn modelId="{4D16B750-4E89-4801-A0D5-EEED6103B59E}" type="presParOf" srcId="{21016782-8A97-41F7-8357-1AED11A991B3}" destId="{4F40948F-546F-4070-9B9A-8A1FB5351359}" srcOrd="1" destOrd="0" presId="urn:microsoft.com/office/officeart/2005/8/layout/list1"/>
    <dgm:cxn modelId="{42930868-BFA3-491F-AD52-EBDAA04643F1}" type="presParOf" srcId="{EB4E3359-52CA-4A86-96FF-02B17B0EE58D}" destId="{1263960C-EF58-40E7-B58E-A2AB6A1D2B7F}" srcOrd="13" destOrd="0" presId="urn:microsoft.com/office/officeart/2005/8/layout/list1"/>
    <dgm:cxn modelId="{83F11D81-305D-4983-A13B-8054D8E5855C}" type="presParOf" srcId="{EB4E3359-52CA-4A86-96FF-02B17B0EE58D}" destId="{BA7612AD-F42B-493E-B367-6CB4E55D379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5BDC23-42B8-441B-8F7F-1B4B0555108A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81DE10E-156E-42C7-BB07-A24A10DF0D6A}">
      <dgm:prSet/>
      <dgm:spPr/>
      <dgm:t>
        <a:bodyPr/>
        <a:lstStyle/>
        <a:p>
          <a:r>
            <a:rPr lang="en-US" b="1"/>
            <a:t>In Heath Care, smart Medical</a:t>
          </a:r>
          <a:endParaRPr lang="en-US"/>
        </a:p>
      </dgm:t>
    </dgm:pt>
    <dgm:pt modelId="{ECB2E254-7D8D-4D69-9E9A-B1C4700F1A9B}" type="parTrans" cxnId="{5B28197B-43DD-409D-A877-E1F0D7A4116B}">
      <dgm:prSet/>
      <dgm:spPr/>
      <dgm:t>
        <a:bodyPr/>
        <a:lstStyle/>
        <a:p>
          <a:endParaRPr lang="en-US"/>
        </a:p>
      </dgm:t>
    </dgm:pt>
    <dgm:pt modelId="{68F5FD14-F199-4937-92A7-872F02C46102}" type="sibTrans" cxnId="{5B28197B-43DD-409D-A877-E1F0D7A4116B}">
      <dgm:prSet/>
      <dgm:spPr/>
      <dgm:t>
        <a:bodyPr/>
        <a:lstStyle/>
        <a:p>
          <a:endParaRPr lang="en-US"/>
        </a:p>
      </dgm:t>
    </dgm:pt>
    <dgm:pt modelId="{F4D0D587-9B40-44BD-A720-D8F9747E0422}">
      <dgm:prSet/>
      <dgm:spPr/>
      <dgm:t>
        <a:bodyPr/>
        <a:lstStyle/>
        <a:p>
          <a:r>
            <a:rPr lang="en-US" b="0"/>
            <a:t>Protein-Protein interaction</a:t>
          </a:r>
          <a:endParaRPr lang="en-US"/>
        </a:p>
      </dgm:t>
    </dgm:pt>
    <dgm:pt modelId="{43CE1EEF-2B72-4CA8-914F-5AD77E1E6DB2}" type="parTrans" cxnId="{C1661172-3550-4935-B2B2-E21155C2E778}">
      <dgm:prSet/>
      <dgm:spPr/>
      <dgm:t>
        <a:bodyPr/>
        <a:lstStyle/>
        <a:p>
          <a:endParaRPr lang="en-US"/>
        </a:p>
      </dgm:t>
    </dgm:pt>
    <dgm:pt modelId="{8EBF9C3D-8497-4A52-BC06-5739B5DE27A0}" type="sibTrans" cxnId="{C1661172-3550-4935-B2B2-E21155C2E778}">
      <dgm:prSet/>
      <dgm:spPr/>
      <dgm:t>
        <a:bodyPr/>
        <a:lstStyle/>
        <a:p>
          <a:endParaRPr lang="en-US"/>
        </a:p>
      </dgm:t>
    </dgm:pt>
    <dgm:pt modelId="{713CC8A9-FA41-4062-AACE-F4C3D2DE169B}">
      <dgm:prSet/>
      <dgm:spPr/>
      <dgm:t>
        <a:bodyPr/>
        <a:lstStyle/>
        <a:p>
          <a:r>
            <a:rPr lang="en-US" b="0"/>
            <a:t>Drug resistant</a:t>
          </a:r>
          <a:endParaRPr lang="en-US"/>
        </a:p>
      </dgm:t>
    </dgm:pt>
    <dgm:pt modelId="{E42594AD-73BD-4F5F-9942-7BFA40F023F6}" type="parTrans" cxnId="{45D349ED-0226-4ED1-AF91-8D235185E4DE}">
      <dgm:prSet/>
      <dgm:spPr/>
      <dgm:t>
        <a:bodyPr/>
        <a:lstStyle/>
        <a:p>
          <a:endParaRPr lang="en-US"/>
        </a:p>
      </dgm:t>
    </dgm:pt>
    <dgm:pt modelId="{16181DC2-5174-4823-AD08-28998F366B49}" type="sibTrans" cxnId="{45D349ED-0226-4ED1-AF91-8D235185E4DE}">
      <dgm:prSet/>
      <dgm:spPr/>
      <dgm:t>
        <a:bodyPr/>
        <a:lstStyle/>
        <a:p>
          <a:endParaRPr lang="en-US"/>
        </a:p>
      </dgm:t>
    </dgm:pt>
    <dgm:pt modelId="{78592589-E69A-4F67-A0CA-E237D2B0E610}">
      <dgm:prSet/>
      <dgm:spPr/>
      <dgm:t>
        <a:bodyPr/>
        <a:lstStyle/>
        <a:p>
          <a:r>
            <a:rPr lang="en-US" b="0"/>
            <a:t>Sleep Apnea</a:t>
          </a:r>
          <a:endParaRPr lang="en-US"/>
        </a:p>
      </dgm:t>
    </dgm:pt>
    <dgm:pt modelId="{7C9058AD-285C-46FE-8C92-C02C3DDE48F3}" type="parTrans" cxnId="{BDE47FBE-CFC2-4283-9957-C20AE5313373}">
      <dgm:prSet/>
      <dgm:spPr/>
      <dgm:t>
        <a:bodyPr/>
        <a:lstStyle/>
        <a:p>
          <a:endParaRPr lang="en-US"/>
        </a:p>
      </dgm:t>
    </dgm:pt>
    <dgm:pt modelId="{8D21B4A8-C1F5-49C6-AD91-1BE7C2FC18A1}" type="sibTrans" cxnId="{BDE47FBE-CFC2-4283-9957-C20AE5313373}">
      <dgm:prSet/>
      <dgm:spPr/>
      <dgm:t>
        <a:bodyPr/>
        <a:lstStyle/>
        <a:p>
          <a:endParaRPr lang="en-US"/>
        </a:p>
      </dgm:t>
    </dgm:pt>
    <dgm:pt modelId="{7AA45E3C-64E8-4C77-9073-D22F09342F66}">
      <dgm:prSet/>
      <dgm:spPr/>
      <dgm:t>
        <a:bodyPr/>
        <a:lstStyle/>
        <a:p>
          <a:r>
            <a:rPr lang="en-US" b="1"/>
            <a:t>In E-Commerce</a:t>
          </a:r>
          <a:endParaRPr lang="en-US"/>
        </a:p>
      </dgm:t>
    </dgm:pt>
    <dgm:pt modelId="{0C849CE5-7393-455B-AB08-76A57AA1314F}" type="parTrans" cxnId="{DBC97547-407F-4251-A8F2-2E837C4954C4}">
      <dgm:prSet/>
      <dgm:spPr/>
      <dgm:t>
        <a:bodyPr/>
        <a:lstStyle/>
        <a:p>
          <a:endParaRPr lang="en-US"/>
        </a:p>
      </dgm:t>
    </dgm:pt>
    <dgm:pt modelId="{6B3BFAA2-D5DD-4511-A865-8A8805F3EDEA}" type="sibTrans" cxnId="{DBC97547-407F-4251-A8F2-2E837C4954C4}">
      <dgm:prSet/>
      <dgm:spPr/>
      <dgm:t>
        <a:bodyPr/>
        <a:lstStyle/>
        <a:p>
          <a:endParaRPr lang="en-US"/>
        </a:p>
      </dgm:t>
    </dgm:pt>
    <dgm:pt modelId="{259E3119-0C8D-44E8-99E1-766B8D2962B0}">
      <dgm:prSet/>
      <dgm:spPr/>
      <dgm:t>
        <a:bodyPr/>
        <a:lstStyle/>
        <a:p>
          <a:r>
            <a:rPr lang="en-US" b="0"/>
            <a:t>Customer 360</a:t>
          </a:r>
          <a:r>
            <a:rPr lang="zh-TW" b="0"/>
            <a:t>  </a:t>
          </a:r>
          <a:r>
            <a:rPr lang="en-US" b="0"/>
            <a:t>v.s</a:t>
          </a:r>
          <a:r>
            <a:rPr lang="zh-TW" b="0"/>
            <a:t> </a:t>
          </a:r>
          <a:r>
            <a:rPr lang="en-US" b="0"/>
            <a:t>Digital Marketing</a:t>
          </a:r>
          <a:endParaRPr lang="en-US"/>
        </a:p>
      </dgm:t>
    </dgm:pt>
    <dgm:pt modelId="{00D99012-F677-4282-A51F-77CC2E86E8B4}" type="parTrans" cxnId="{DB5C08B7-4BC9-4BC6-A2A4-6572181F0F68}">
      <dgm:prSet/>
      <dgm:spPr/>
      <dgm:t>
        <a:bodyPr/>
        <a:lstStyle/>
        <a:p>
          <a:endParaRPr lang="en-US"/>
        </a:p>
      </dgm:t>
    </dgm:pt>
    <dgm:pt modelId="{57DC2A47-14BC-426F-92B7-0151B0AE3A7C}" type="sibTrans" cxnId="{DB5C08B7-4BC9-4BC6-A2A4-6572181F0F68}">
      <dgm:prSet/>
      <dgm:spPr/>
      <dgm:t>
        <a:bodyPr/>
        <a:lstStyle/>
        <a:p>
          <a:endParaRPr lang="en-US"/>
        </a:p>
      </dgm:t>
    </dgm:pt>
    <dgm:pt modelId="{DD9ABB3B-318D-49B5-96AE-212AEE6DDB44}">
      <dgm:prSet/>
      <dgm:spPr/>
      <dgm:t>
        <a:bodyPr/>
        <a:lstStyle/>
        <a:p>
          <a:r>
            <a:rPr lang="en-US" b="0"/>
            <a:t>Blueprint v.s. online Community v.s. </a:t>
          </a:r>
          <a:r>
            <a:rPr lang="en-US" b="1"/>
            <a:t>Chatbot</a:t>
          </a:r>
          <a:endParaRPr lang="en-US"/>
        </a:p>
      </dgm:t>
    </dgm:pt>
    <dgm:pt modelId="{343380BD-6A5A-4E87-A54D-039DE22A457C}" type="parTrans" cxnId="{57B11EFE-365E-434C-BE68-14BCE53BE703}">
      <dgm:prSet/>
      <dgm:spPr/>
      <dgm:t>
        <a:bodyPr/>
        <a:lstStyle/>
        <a:p>
          <a:endParaRPr lang="en-US"/>
        </a:p>
      </dgm:t>
    </dgm:pt>
    <dgm:pt modelId="{D1F6C5A5-B665-41F8-9348-E76EE80E75DE}" type="sibTrans" cxnId="{57B11EFE-365E-434C-BE68-14BCE53BE703}">
      <dgm:prSet/>
      <dgm:spPr/>
      <dgm:t>
        <a:bodyPr/>
        <a:lstStyle/>
        <a:p>
          <a:endParaRPr lang="en-US"/>
        </a:p>
      </dgm:t>
    </dgm:pt>
    <dgm:pt modelId="{0A84BDEA-D744-4BBC-B762-09FFF21BD626}">
      <dgm:prSet/>
      <dgm:spPr/>
      <dgm:t>
        <a:bodyPr/>
        <a:lstStyle/>
        <a:p>
          <a:r>
            <a:rPr lang="en-US" b="1"/>
            <a:t>In smart Manufacture</a:t>
          </a:r>
          <a:endParaRPr lang="en-US"/>
        </a:p>
      </dgm:t>
    </dgm:pt>
    <dgm:pt modelId="{DBD65C91-DE1C-41C3-839F-01032DF1D0D3}" type="parTrans" cxnId="{8D8119B4-EABE-44A1-AA4A-D63D8FEDF798}">
      <dgm:prSet/>
      <dgm:spPr/>
      <dgm:t>
        <a:bodyPr/>
        <a:lstStyle/>
        <a:p>
          <a:endParaRPr lang="en-US"/>
        </a:p>
      </dgm:t>
    </dgm:pt>
    <dgm:pt modelId="{887D3674-E789-450B-805C-2B95A16C7952}" type="sibTrans" cxnId="{8D8119B4-EABE-44A1-AA4A-D63D8FEDF798}">
      <dgm:prSet/>
      <dgm:spPr/>
      <dgm:t>
        <a:bodyPr/>
        <a:lstStyle/>
        <a:p>
          <a:endParaRPr lang="en-US"/>
        </a:p>
      </dgm:t>
    </dgm:pt>
    <dgm:pt modelId="{D9CE2A1E-2ABB-4EE1-9A74-A63288B9D82A}">
      <dgm:prSet/>
      <dgm:spPr/>
      <dgm:t>
        <a:bodyPr/>
        <a:lstStyle/>
        <a:p>
          <a:r>
            <a:rPr lang="en-US" b="0"/>
            <a:t>more examples</a:t>
          </a:r>
          <a:endParaRPr lang="en-US"/>
        </a:p>
      </dgm:t>
    </dgm:pt>
    <dgm:pt modelId="{2FB6AA1D-F6DE-45B7-9510-2A20C725A628}" type="parTrans" cxnId="{14D19C32-B0FA-405B-8392-4C8DFFD28685}">
      <dgm:prSet/>
      <dgm:spPr/>
      <dgm:t>
        <a:bodyPr/>
        <a:lstStyle/>
        <a:p>
          <a:endParaRPr lang="en-US"/>
        </a:p>
      </dgm:t>
    </dgm:pt>
    <dgm:pt modelId="{AE2FCBB3-A709-4655-A32B-FC6261E50351}" type="sibTrans" cxnId="{14D19C32-B0FA-405B-8392-4C8DFFD28685}">
      <dgm:prSet/>
      <dgm:spPr/>
      <dgm:t>
        <a:bodyPr/>
        <a:lstStyle/>
        <a:p>
          <a:endParaRPr lang="en-US"/>
        </a:p>
      </dgm:t>
    </dgm:pt>
    <dgm:pt modelId="{8EE14046-C535-4374-AFDC-3C26E11619E7}" type="pres">
      <dgm:prSet presAssocID="{C15BDC23-42B8-441B-8F7F-1B4B0555108A}" presName="Name0" presStyleCnt="0">
        <dgm:presLayoutVars>
          <dgm:dir/>
          <dgm:animLvl val="lvl"/>
          <dgm:resizeHandles val="exact"/>
        </dgm:presLayoutVars>
      </dgm:prSet>
      <dgm:spPr/>
    </dgm:pt>
    <dgm:pt modelId="{3C40FD48-105B-4434-9B47-0E0CDC77EF5B}" type="pres">
      <dgm:prSet presAssocID="{781DE10E-156E-42C7-BB07-A24A10DF0D6A}" presName="composite" presStyleCnt="0"/>
      <dgm:spPr/>
    </dgm:pt>
    <dgm:pt modelId="{2E1BF3F6-948C-4394-BF2D-7F9D50A6BF4E}" type="pres">
      <dgm:prSet presAssocID="{781DE10E-156E-42C7-BB07-A24A10DF0D6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3304EE9-085B-42BD-A311-B308492D8C20}" type="pres">
      <dgm:prSet presAssocID="{781DE10E-156E-42C7-BB07-A24A10DF0D6A}" presName="desTx" presStyleLbl="alignAccFollowNode1" presStyleIdx="0" presStyleCnt="3">
        <dgm:presLayoutVars>
          <dgm:bulletEnabled val="1"/>
        </dgm:presLayoutVars>
      </dgm:prSet>
      <dgm:spPr/>
    </dgm:pt>
    <dgm:pt modelId="{DE52688E-F28F-4147-A98D-725E39C25D26}" type="pres">
      <dgm:prSet presAssocID="{68F5FD14-F199-4937-92A7-872F02C46102}" presName="space" presStyleCnt="0"/>
      <dgm:spPr/>
    </dgm:pt>
    <dgm:pt modelId="{3BB1407B-54DA-4EDA-AA69-FD00B40DAF9E}" type="pres">
      <dgm:prSet presAssocID="{7AA45E3C-64E8-4C77-9073-D22F09342F66}" presName="composite" presStyleCnt="0"/>
      <dgm:spPr/>
    </dgm:pt>
    <dgm:pt modelId="{DF81D399-4B56-4084-9284-11031E72FB51}" type="pres">
      <dgm:prSet presAssocID="{7AA45E3C-64E8-4C77-9073-D22F09342F6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A8A034C-D96E-4311-85C0-4767980398F1}" type="pres">
      <dgm:prSet presAssocID="{7AA45E3C-64E8-4C77-9073-D22F09342F66}" presName="desTx" presStyleLbl="alignAccFollowNode1" presStyleIdx="1" presStyleCnt="3">
        <dgm:presLayoutVars>
          <dgm:bulletEnabled val="1"/>
        </dgm:presLayoutVars>
      </dgm:prSet>
      <dgm:spPr/>
    </dgm:pt>
    <dgm:pt modelId="{5EC7A8E9-0ED4-4C31-8FC1-B41197EF72B8}" type="pres">
      <dgm:prSet presAssocID="{6B3BFAA2-D5DD-4511-A865-8A8805F3EDEA}" presName="space" presStyleCnt="0"/>
      <dgm:spPr/>
    </dgm:pt>
    <dgm:pt modelId="{1D0E7FEB-108C-4321-8417-8D96B64A97FC}" type="pres">
      <dgm:prSet presAssocID="{0A84BDEA-D744-4BBC-B762-09FFF21BD626}" presName="composite" presStyleCnt="0"/>
      <dgm:spPr/>
    </dgm:pt>
    <dgm:pt modelId="{CE0C41F5-49D0-440C-9FD3-725B285246DF}" type="pres">
      <dgm:prSet presAssocID="{0A84BDEA-D744-4BBC-B762-09FFF21BD626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7B7F67B-D517-4478-867D-B4EAC8BF2B6E}" type="pres">
      <dgm:prSet presAssocID="{0A84BDEA-D744-4BBC-B762-09FFF21BD626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7F744004-CA27-4C81-BF24-EBFB95E270AE}" type="presOf" srcId="{D9CE2A1E-2ABB-4EE1-9A74-A63288B9D82A}" destId="{B7B7F67B-D517-4478-867D-B4EAC8BF2B6E}" srcOrd="0" destOrd="0" presId="urn:microsoft.com/office/officeart/2005/8/layout/hList1"/>
    <dgm:cxn modelId="{A87AC10E-D765-4188-BB9A-F1328B04C384}" type="presOf" srcId="{7AA45E3C-64E8-4C77-9073-D22F09342F66}" destId="{DF81D399-4B56-4084-9284-11031E72FB51}" srcOrd="0" destOrd="0" presId="urn:microsoft.com/office/officeart/2005/8/layout/hList1"/>
    <dgm:cxn modelId="{6346D317-A207-4D5D-9A21-DF33A2713DBF}" type="presOf" srcId="{F4D0D587-9B40-44BD-A720-D8F9747E0422}" destId="{43304EE9-085B-42BD-A311-B308492D8C20}" srcOrd="0" destOrd="0" presId="urn:microsoft.com/office/officeart/2005/8/layout/hList1"/>
    <dgm:cxn modelId="{14D19C32-B0FA-405B-8392-4C8DFFD28685}" srcId="{0A84BDEA-D744-4BBC-B762-09FFF21BD626}" destId="{D9CE2A1E-2ABB-4EE1-9A74-A63288B9D82A}" srcOrd="0" destOrd="0" parTransId="{2FB6AA1D-F6DE-45B7-9510-2A20C725A628}" sibTransId="{AE2FCBB3-A709-4655-A32B-FC6261E50351}"/>
    <dgm:cxn modelId="{D8994165-2C77-404B-895B-BC7CBEF2AC3C}" type="presOf" srcId="{781DE10E-156E-42C7-BB07-A24A10DF0D6A}" destId="{2E1BF3F6-948C-4394-BF2D-7F9D50A6BF4E}" srcOrd="0" destOrd="0" presId="urn:microsoft.com/office/officeart/2005/8/layout/hList1"/>
    <dgm:cxn modelId="{DBC97547-407F-4251-A8F2-2E837C4954C4}" srcId="{C15BDC23-42B8-441B-8F7F-1B4B0555108A}" destId="{7AA45E3C-64E8-4C77-9073-D22F09342F66}" srcOrd="1" destOrd="0" parTransId="{0C849CE5-7393-455B-AB08-76A57AA1314F}" sibTransId="{6B3BFAA2-D5DD-4511-A865-8A8805F3EDEA}"/>
    <dgm:cxn modelId="{C1661172-3550-4935-B2B2-E21155C2E778}" srcId="{781DE10E-156E-42C7-BB07-A24A10DF0D6A}" destId="{F4D0D587-9B40-44BD-A720-D8F9747E0422}" srcOrd="0" destOrd="0" parTransId="{43CE1EEF-2B72-4CA8-914F-5AD77E1E6DB2}" sibTransId="{8EBF9C3D-8497-4A52-BC06-5739B5DE27A0}"/>
    <dgm:cxn modelId="{A7336856-81C1-4170-B4CF-03D42DB72352}" type="presOf" srcId="{78592589-E69A-4F67-A0CA-E237D2B0E610}" destId="{43304EE9-085B-42BD-A311-B308492D8C20}" srcOrd="0" destOrd="2" presId="urn:microsoft.com/office/officeart/2005/8/layout/hList1"/>
    <dgm:cxn modelId="{27BB6058-4A49-43B3-8096-2E0030E2A9E2}" type="presOf" srcId="{0A84BDEA-D744-4BBC-B762-09FFF21BD626}" destId="{CE0C41F5-49D0-440C-9FD3-725B285246DF}" srcOrd="0" destOrd="0" presId="urn:microsoft.com/office/officeart/2005/8/layout/hList1"/>
    <dgm:cxn modelId="{5B28197B-43DD-409D-A877-E1F0D7A4116B}" srcId="{C15BDC23-42B8-441B-8F7F-1B4B0555108A}" destId="{781DE10E-156E-42C7-BB07-A24A10DF0D6A}" srcOrd="0" destOrd="0" parTransId="{ECB2E254-7D8D-4D69-9E9A-B1C4700F1A9B}" sibTransId="{68F5FD14-F199-4937-92A7-872F02C46102}"/>
    <dgm:cxn modelId="{FD440388-552B-4729-8CD8-82C9410B96E1}" type="presOf" srcId="{713CC8A9-FA41-4062-AACE-F4C3D2DE169B}" destId="{43304EE9-085B-42BD-A311-B308492D8C20}" srcOrd="0" destOrd="1" presId="urn:microsoft.com/office/officeart/2005/8/layout/hList1"/>
    <dgm:cxn modelId="{E944CAA7-C254-45B8-95C6-0745E5830EB2}" type="presOf" srcId="{DD9ABB3B-318D-49B5-96AE-212AEE6DDB44}" destId="{8A8A034C-D96E-4311-85C0-4767980398F1}" srcOrd="0" destOrd="1" presId="urn:microsoft.com/office/officeart/2005/8/layout/hList1"/>
    <dgm:cxn modelId="{8D8119B4-EABE-44A1-AA4A-D63D8FEDF798}" srcId="{C15BDC23-42B8-441B-8F7F-1B4B0555108A}" destId="{0A84BDEA-D744-4BBC-B762-09FFF21BD626}" srcOrd="2" destOrd="0" parTransId="{DBD65C91-DE1C-41C3-839F-01032DF1D0D3}" sibTransId="{887D3674-E789-450B-805C-2B95A16C7952}"/>
    <dgm:cxn modelId="{DB5C08B7-4BC9-4BC6-A2A4-6572181F0F68}" srcId="{7AA45E3C-64E8-4C77-9073-D22F09342F66}" destId="{259E3119-0C8D-44E8-99E1-766B8D2962B0}" srcOrd="0" destOrd="0" parTransId="{00D99012-F677-4282-A51F-77CC2E86E8B4}" sibTransId="{57DC2A47-14BC-426F-92B7-0151B0AE3A7C}"/>
    <dgm:cxn modelId="{252DD9BD-9046-47D3-B7D4-67381F78B889}" type="presOf" srcId="{259E3119-0C8D-44E8-99E1-766B8D2962B0}" destId="{8A8A034C-D96E-4311-85C0-4767980398F1}" srcOrd="0" destOrd="0" presId="urn:microsoft.com/office/officeart/2005/8/layout/hList1"/>
    <dgm:cxn modelId="{BDE47FBE-CFC2-4283-9957-C20AE5313373}" srcId="{781DE10E-156E-42C7-BB07-A24A10DF0D6A}" destId="{78592589-E69A-4F67-A0CA-E237D2B0E610}" srcOrd="2" destOrd="0" parTransId="{7C9058AD-285C-46FE-8C92-C02C3DDE48F3}" sibTransId="{8D21B4A8-C1F5-49C6-AD91-1BE7C2FC18A1}"/>
    <dgm:cxn modelId="{5003F4D6-24AC-4600-9945-F0D552BF998E}" type="presOf" srcId="{C15BDC23-42B8-441B-8F7F-1B4B0555108A}" destId="{8EE14046-C535-4374-AFDC-3C26E11619E7}" srcOrd="0" destOrd="0" presId="urn:microsoft.com/office/officeart/2005/8/layout/hList1"/>
    <dgm:cxn modelId="{45D349ED-0226-4ED1-AF91-8D235185E4DE}" srcId="{781DE10E-156E-42C7-BB07-A24A10DF0D6A}" destId="{713CC8A9-FA41-4062-AACE-F4C3D2DE169B}" srcOrd="1" destOrd="0" parTransId="{E42594AD-73BD-4F5F-9942-7BFA40F023F6}" sibTransId="{16181DC2-5174-4823-AD08-28998F366B49}"/>
    <dgm:cxn modelId="{57B11EFE-365E-434C-BE68-14BCE53BE703}" srcId="{7AA45E3C-64E8-4C77-9073-D22F09342F66}" destId="{DD9ABB3B-318D-49B5-96AE-212AEE6DDB44}" srcOrd="1" destOrd="0" parTransId="{343380BD-6A5A-4E87-A54D-039DE22A457C}" sibTransId="{D1F6C5A5-B665-41F8-9348-E76EE80E75DE}"/>
    <dgm:cxn modelId="{16985ADB-D3F3-4701-8371-FA68243D35A7}" type="presParOf" srcId="{8EE14046-C535-4374-AFDC-3C26E11619E7}" destId="{3C40FD48-105B-4434-9B47-0E0CDC77EF5B}" srcOrd="0" destOrd="0" presId="urn:microsoft.com/office/officeart/2005/8/layout/hList1"/>
    <dgm:cxn modelId="{5544ABAE-FA70-4642-90FC-93CFCD9E93DA}" type="presParOf" srcId="{3C40FD48-105B-4434-9B47-0E0CDC77EF5B}" destId="{2E1BF3F6-948C-4394-BF2D-7F9D50A6BF4E}" srcOrd="0" destOrd="0" presId="urn:microsoft.com/office/officeart/2005/8/layout/hList1"/>
    <dgm:cxn modelId="{65BE1214-CC14-4B94-9319-3CF820F038F7}" type="presParOf" srcId="{3C40FD48-105B-4434-9B47-0E0CDC77EF5B}" destId="{43304EE9-085B-42BD-A311-B308492D8C20}" srcOrd="1" destOrd="0" presId="urn:microsoft.com/office/officeart/2005/8/layout/hList1"/>
    <dgm:cxn modelId="{171349F1-BD51-4993-93DA-DC1A5C17B56B}" type="presParOf" srcId="{8EE14046-C535-4374-AFDC-3C26E11619E7}" destId="{DE52688E-F28F-4147-A98D-725E39C25D26}" srcOrd="1" destOrd="0" presId="urn:microsoft.com/office/officeart/2005/8/layout/hList1"/>
    <dgm:cxn modelId="{1C061BF2-151F-42B6-867B-CACD205B1611}" type="presParOf" srcId="{8EE14046-C535-4374-AFDC-3C26E11619E7}" destId="{3BB1407B-54DA-4EDA-AA69-FD00B40DAF9E}" srcOrd="2" destOrd="0" presId="urn:microsoft.com/office/officeart/2005/8/layout/hList1"/>
    <dgm:cxn modelId="{9F1F9C68-8CD8-4AD7-BC6C-5B2EE60B83BD}" type="presParOf" srcId="{3BB1407B-54DA-4EDA-AA69-FD00B40DAF9E}" destId="{DF81D399-4B56-4084-9284-11031E72FB51}" srcOrd="0" destOrd="0" presId="urn:microsoft.com/office/officeart/2005/8/layout/hList1"/>
    <dgm:cxn modelId="{30C56BF9-F2E9-485D-957E-939EF0BDD5CB}" type="presParOf" srcId="{3BB1407B-54DA-4EDA-AA69-FD00B40DAF9E}" destId="{8A8A034C-D96E-4311-85C0-4767980398F1}" srcOrd="1" destOrd="0" presId="urn:microsoft.com/office/officeart/2005/8/layout/hList1"/>
    <dgm:cxn modelId="{C8E464D8-7017-49BD-ABBA-9947431649BC}" type="presParOf" srcId="{8EE14046-C535-4374-AFDC-3C26E11619E7}" destId="{5EC7A8E9-0ED4-4C31-8FC1-B41197EF72B8}" srcOrd="3" destOrd="0" presId="urn:microsoft.com/office/officeart/2005/8/layout/hList1"/>
    <dgm:cxn modelId="{58F17C50-276F-4008-AC9C-5D307E736895}" type="presParOf" srcId="{8EE14046-C535-4374-AFDC-3C26E11619E7}" destId="{1D0E7FEB-108C-4321-8417-8D96B64A97FC}" srcOrd="4" destOrd="0" presId="urn:microsoft.com/office/officeart/2005/8/layout/hList1"/>
    <dgm:cxn modelId="{164AA93D-FD31-4A5B-9158-BBF4394B235A}" type="presParOf" srcId="{1D0E7FEB-108C-4321-8417-8D96B64A97FC}" destId="{CE0C41F5-49D0-440C-9FD3-725B285246DF}" srcOrd="0" destOrd="0" presId="urn:microsoft.com/office/officeart/2005/8/layout/hList1"/>
    <dgm:cxn modelId="{BC6194BB-BFF8-4526-9D0F-0E94362AEA59}" type="presParOf" srcId="{1D0E7FEB-108C-4321-8417-8D96B64A97FC}" destId="{B7B7F67B-D517-4478-867D-B4EAC8BF2B6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67149A-80C0-4660-92AC-DACA8520CE22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23D251C-82CF-4DCB-B923-B0FB7678E492}">
      <dgm:prSet/>
      <dgm:spPr/>
      <dgm:t>
        <a:bodyPr/>
        <a:lstStyle/>
        <a:p>
          <a:r>
            <a:rPr lang="en-US" b="1"/>
            <a:t>Differences ?</a:t>
          </a:r>
          <a:endParaRPr lang="en-US"/>
        </a:p>
      </dgm:t>
    </dgm:pt>
    <dgm:pt modelId="{8A35AAC9-51A1-4D0D-8DC2-95471822802B}" type="parTrans" cxnId="{F579E3AA-5B2D-4EDC-B408-8882F33D36B6}">
      <dgm:prSet/>
      <dgm:spPr/>
      <dgm:t>
        <a:bodyPr/>
        <a:lstStyle/>
        <a:p>
          <a:endParaRPr lang="en-US"/>
        </a:p>
      </dgm:t>
    </dgm:pt>
    <dgm:pt modelId="{049E895E-E9A8-4C62-98FD-5D363FEC8D31}" type="sibTrans" cxnId="{F579E3AA-5B2D-4EDC-B408-8882F33D36B6}">
      <dgm:prSet/>
      <dgm:spPr/>
      <dgm:t>
        <a:bodyPr/>
        <a:lstStyle/>
        <a:p>
          <a:endParaRPr lang="en-US"/>
        </a:p>
      </dgm:t>
    </dgm:pt>
    <dgm:pt modelId="{B1FB168B-B73A-4F2D-B947-CF65C0C325A8}">
      <dgm:prSet/>
      <dgm:spPr/>
      <dgm:t>
        <a:bodyPr/>
        <a:lstStyle/>
        <a:p>
          <a:r>
            <a:rPr lang="en-US" b="0"/>
            <a:t>I think the differences are getting fewer.</a:t>
          </a:r>
          <a:endParaRPr lang="en-US"/>
        </a:p>
      </dgm:t>
    </dgm:pt>
    <dgm:pt modelId="{47F66525-2006-4E0C-8843-F0F9F1CA1ABC}" type="parTrans" cxnId="{8386C6CD-BEB8-49BD-9A0B-D6F17905782F}">
      <dgm:prSet/>
      <dgm:spPr/>
      <dgm:t>
        <a:bodyPr/>
        <a:lstStyle/>
        <a:p>
          <a:endParaRPr lang="en-US"/>
        </a:p>
      </dgm:t>
    </dgm:pt>
    <dgm:pt modelId="{5DFD779E-696D-485C-BD04-8C0B685B7FDE}" type="sibTrans" cxnId="{8386C6CD-BEB8-49BD-9A0B-D6F17905782F}">
      <dgm:prSet/>
      <dgm:spPr/>
      <dgm:t>
        <a:bodyPr/>
        <a:lstStyle/>
        <a:p>
          <a:endParaRPr lang="en-US"/>
        </a:p>
      </dgm:t>
    </dgm:pt>
    <dgm:pt modelId="{EBDD5A6C-E4A2-4B08-ADC0-CACF8EAA5E78}">
      <dgm:prSet/>
      <dgm:spPr/>
      <dgm:t>
        <a:bodyPr/>
        <a:lstStyle/>
        <a:p>
          <a:r>
            <a:rPr lang="en-US" b="0" dirty="0"/>
            <a:t>It is all about your </a:t>
          </a:r>
          <a:r>
            <a:rPr lang="en-US" b="1" dirty="0">
              <a:solidFill>
                <a:srgbClr val="FF0000"/>
              </a:solidFill>
            </a:rPr>
            <a:t>personality</a:t>
          </a:r>
          <a:r>
            <a:rPr lang="en-US" b="0" dirty="0"/>
            <a:t> and </a:t>
          </a:r>
          <a:r>
            <a:rPr lang="en-US" b="1" dirty="0">
              <a:solidFill>
                <a:srgbClr val="FF0000"/>
              </a:solidFill>
            </a:rPr>
            <a:t>attitude</a:t>
          </a:r>
          <a:r>
            <a:rPr lang="en-US" b="0" dirty="0"/>
            <a:t>.</a:t>
          </a:r>
          <a:endParaRPr lang="en-US" dirty="0"/>
        </a:p>
      </dgm:t>
    </dgm:pt>
    <dgm:pt modelId="{092FA2FB-A3B6-4788-9904-FA5E4AFC1402}" type="parTrans" cxnId="{6FC29B68-18AD-4DE3-8CF8-0BA1EC58BCDF}">
      <dgm:prSet/>
      <dgm:spPr/>
      <dgm:t>
        <a:bodyPr/>
        <a:lstStyle/>
        <a:p>
          <a:endParaRPr lang="en-US"/>
        </a:p>
      </dgm:t>
    </dgm:pt>
    <dgm:pt modelId="{8106CAD6-99B2-414E-BDBE-0E63698EAF9F}" type="sibTrans" cxnId="{6FC29B68-18AD-4DE3-8CF8-0BA1EC58BCDF}">
      <dgm:prSet/>
      <dgm:spPr/>
      <dgm:t>
        <a:bodyPr/>
        <a:lstStyle/>
        <a:p>
          <a:endParaRPr lang="en-US"/>
        </a:p>
      </dgm:t>
    </dgm:pt>
    <dgm:pt modelId="{7B6A1CEC-D711-4BF1-8D5C-F81C7A367EEC}">
      <dgm:prSet/>
      <dgm:spPr/>
      <dgm:t>
        <a:bodyPr/>
        <a:lstStyle/>
        <a:p>
          <a:r>
            <a:rPr lang="en-US" b="0" dirty="0"/>
            <a:t>Never stop Learning, </a:t>
          </a:r>
          <a:r>
            <a:rPr lang="en-US" b="1" dirty="0">
              <a:solidFill>
                <a:srgbClr val="FF0000"/>
              </a:solidFill>
            </a:rPr>
            <a:t>increase Professionalism constantly</a:t>
          </a:r>
        </a:p>
      </dgm:t>
    </dgm:pt>
    <dgm:pt modelId="{71643195-65A3-41AC-B63B-B69F892923E9}" type="parTrans" cxnId="{5F6B6BBF-DA7D-4C06-803E-F304C43CA9FA}">
      <dgm:prSet/>
      <dgm:spPr/>
      <dgm:t>
        <a:bodyPr/>
        <a:lstStyle/>
        <a:p>
          <a:endParaRPr lang="en-US"/>
        </a:p>
      </dgm:t>
    </dgm:pt>
    <dgm:pt modelId="{579437C4-BF7E-47FE-AD19-B0DE389BD8AC}" type="sibTrans" cxnId="{5F6B6BBF-DA7D-4C06-803E-F304C43CA9FA}">
      <dgm:prSet/>
      <dgm:spPr/>
      <dgm:t>
        <a:bodyPr/>
        <a:lstStyle/>
        <a:p>
          <a:endParaRPr lang="en-US"/>
        </a:p>
      </dgm:t>
    </dgm:pt>
    <dgm:pt modelId="{CFF3785E-D9F9-4046-BF26-142F4F81A0C3}">
      <dgm:prSet/>
      <dgm:spPr/>
      <dgm:t>
        <a:bodyPr/>
        <a:lstStyle/>
        <a:p>
          <a:r>
            <a:rPr lang="en-US" b="1"/>
            <a:t>Observation</a:t>
          </a:r>
          <a:endParaRPr lang="en-US"/>
        </a:p>
      </dgm:t>
    </dgm:pt>
    <dgm:pt modelId="{D4B19C0B-70FC-4D26-9FB4-BE97F1B81A83}" type="parTrans" cxnId="{85A8461C-D0A1-469E-B3A9-194AC17FD1FD}">
      <dgm:prSet/>
      <dgm:spPr/>
      <dgm:t>
        <a:bodyPr/>
        <a:lstStyle/>
        <a:p>
          <a:endParaRPr lang="en-US"/>
        </a:p>
      </dgm:t>
    </dgm:pt>
    <dgm:pt modelId="{D2AC3694-4EB5-401B-8C84-CCA6AAFA2B8D}" type="sibTrans" cxnId="{85A8461C-D0A1-469E-B3A9-194AC17FD1FD}">
      <dgm:prSet/>
      <dgm:spPr/>
      <dgm:t>
        <a:bodyPr/>
        <a:lstStyle/>
        <a:p>
          <a:endParaRPr lang="en-US"/>
        </a:p>
      </dgm:t>
    </dgm:pt>
    <dgm:pt modelId="{749D0589-3A2E-48D5-9D91-2DEC0B2FE5D9}">
      <dgm:prSet/>
      <dgm:spPr/>
      <dgm:t>
        <a:bodyPr/>
        <a:lstStyle/>
        <a:p>
          <a:r>
            <a:rPr lang="en-US" b="0">
              <a:hlinkClick xmlns:r="http://schemas.openxmlformats.org/officeDocument/2006/relationships" r:id="rId1"/>
            </a:rPr>
            <a:t>https://women-in-tech.org/</a:t>
          </a:r>
          <a:r>
            <a:rPr lang="en-US" b="0"/>
            <a:t> </a:t>
          </a:r>
          <a:endParaRPr lang="en-US"/>
        </a:p>
      </dgm:t>
    </dgm:pt>
    <dgm:pt modelId="{4A4B76EE-D1F5-4929-9E75-326BAB3A1270}" type="parTrans" cxnId="{480DFB1B-C08A-46F3-8BDA-27AC85A6EE18}">
      <dgm:prSet/>
      <dgm:spPr/>
      <dgm:t>
        <a:bodyPr/>
        <a:lstStyle/>
        <a:p>
          <a:endParaRPr lang="en-US"/>
        </a:p>
      </dgm:t>
    </dgm:pt>
    <dgm:pt modelId="{DE2C9E7E-EAB9-4B30-8DA2-9B51C8F2C049}" type="sibTrans" cxnId="{480DFB1B-C08A-46F3-8BDA-27AC85A6EE18}">
      <dgm:prSet/>
      <dgm:spPr/>
      <dgm:t>
        <a:bodyPr/>
        <a:lstStyle/>
        <a:p>
          <a:endParaRPr lang="en-US"/>
        </a:p>
      </dgm:t>
    </dgm:pt>
    <dgm:pt modelId="{8024467C-6C2E-4463-9B3C-3BC117103EFB}">
      <dgm:prSet/>
      <dgm:spPr/>
      <dgm:t>
        <a:bodyPr/>
        <a:lstStyle/>
        <a:p>
          <a:r>
            <a:rPr lang="en-US" b="0">
              <a:hlinkClick xmlns:r="http://schemas.openxmlformats.org/officeDocument/2006/relationships" r:id="rId2"/>
            </a:rPr>
            <a:t>http://www.twepress.net/</a:t>
          </a:r>
          <a:r>
            <a:rPr lang="en-US" b="0"/>
            <a:t>     </a:t>
          </a:r>
          <a:r>
            <a:rPr lang="zh-TW" b="0"/>
            <a:t>女科技人電子報</a:t>
          </a:r>
          <a:r>
            <a:rPr lang="en-US" b="0"/>
            <a:t> </a:t>
          </a:r>
          <a:endParaRPr lang="en-US"/>
        </a:p>
      </dgm:t>
    </dgm:pt>
    <dgm:pt modelId="{A62EDE9C-861C-46E3-A605-E6F7E8189CCA}" type="parTrans" cxnId="{7E7B50B4-0ABA-45CB-A8E2-AF5E72935997}">
      <dgm:prSet/>
      <dgm:spPr/>
      <dgm:t>
        <a:bodyPr/>
        <a:lstStyle/>
        <a:p>
          <a:endParaRPr lang="en-US"/>
        </a:p>
      </dgm:t>
    </dgm:pt>
    <dgm:pt modelId="{C15DD6FE-6546-4B1C-8F18-E94ED90A783A}" type="sibTrans" cxnId="{7E7B50B4-0ABA-45CB-A8E2-AF5E72935997}">
      <dgm:prSet/>
      <dgm:spPr/>
      <dgm:t>
        <a:bodyPr/>
        <a:lstStyle/>
        <a:p>
          <a:endParaRPr lang="en-US"/>
        </a:p>
      </dgm:t>
    </dgm:pt>
    <dgm:pt modelId="{88B03C43-D859-4225-8603-7024D0A34001}" type="pres">
      <dgm:prSet presAssocID="{EA67149A-80C0-4660-92AC-DACA8520CE22}" presName="linear" presStyleCnt="0">
        <dgm:presLayoutVars>
          <dgm:dir/>
          <dgm:animLvl val="lvl"/>
          <dgm:resizeHandles val="exact"/>
        </dgm:presLayoutVars>
      </dgm:prSet>
      <dgm:spPr/>
    </dgm:pt>
    <dgm:pt modelId="{26B11EDB-83C1-4265-B39C-5D950C2E30E5}" type="pres">
      <dgm:prSet presAssocID="{A23D251C-82CF-4DCB-B923-B0FB7678E492}" presName="parentLin" presStyleCnt="0"/>
      <dgm:spPr/>
    </dgm:pt>
    <dgm:pt modelId="{12D0B4C0-1521-4A63-9A48-872B13D19DAA}" type="pres">
      <dgm:prSet presAssocID="{A23D251C-82CF-4DCB-B923-B0FB7678E492}" presName="parentLeftMargin" presStyleLbl="node1" presStyleIdx="0" presStyleCnt="2"/>
      <dgm:spPr/>
    </dgm:pt>
    <dgm:pt modelId="{F2296541-B3D1-4547-BA99-4B46F9540262}" type="pres">
      <dgm:prSet presAssocID="{A23D251C-82CF-4DCB-B923-B0FB7678E49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5B271B1-C2C6-489B-92D9-EA4C39E102F0}" type="pres">
      <dgm:prSet presAssocID="{A23D251C-82CF-4DCB-B923-B0FB7678E492}" presName="negativeSpace" presStyleCnt="0"/>
      <dgm:spPr/>
    </dgm:pt>
    <dgm:pt modelId="{1F532A7B-0739-42FE-A8D3-BD1AF00E970F}" type="pres">
      <dgm:prSet presAssocID="{A23D251C-82CF-4DCB-B923-B0FB7678E492}" presName="childText" presStyleLbl="conFgAcc1" presStyleIdx="0" presStyleCnt="2">
        <dgm:presLayoutVars>
          <dgm:bulletEnabled val="1"/>
        </dgm:presLayoutVars>
      </dgm:prSet>
      <dgm:spPr/>
    </dgm:pt>
    <dgm:pt modelId="{A442F84A-56A8-4715-A550-394B54997F10}" type="pres">
      <dgm:prSet presAssocID="{049E895E-E9A8-4C62-98FD-5D363FEC8D31}" presName="spaceBetweenRectangles" presStyleCnt="0"/>
      <dgm:spPr/>
    </dgm:pt>
    <dgm:pt modelId="{AEA77955-B1EA-4266-86ED-BBB1305CE278}" type="pres">
      <dgm:prSet presAssocID="{CFF3785E-D9F9-4046-BF26-142F4F81A0C3}" presName="parentLin" presStyleCnt="0"/>
      <dgm:spPr/>
    </dgm:pt>
    <dgm:pt modelId="{71383958-10B4-4629-BB7B-4F9199B028AE}" type="pres">
      <dgm:prSet presAssocID="{CFF3785E-D9F9-4046-BF26-142F4F81A0C3}" presName="parentLeftMargin" presStyleLbl="node1" presStyleIdx="0" presStyleCnt="2"/>
      <dgm:spPr/>
    </dgm:pt>
    <dgm:pt modelId="{DBB235F4-2E52-49C9-A7F6-044E3F804F28}" type="pres">
      <dgm:prSet presAssocID="{CFF3785E-D9F9-4046-BF26-142F4F81A0C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B284CBD-6FC1-46EC-A158-887FDE6D0874}" type="pres">
      <dgm:prSet presAssocID="{CFF3785E-D9F9-4046-BF26-142F4F81A0C3}" presName="negativeSpace" presStyleCnt="0"/>
      <dgm:spPr/>
    </dgm:pt>
    <dgm:pt modelId="{D6A40995-5DC2-47FF-9C76-7A2B97D78E03}" type="pres">
      <dgm:prSet presAssocID="{CFF3785E-D9F9-4046-BF26-142F4F81A0C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27C270F-268F-41B6-93A4-CD757A6BAD3F}" type="presOf" srcId="{7B6A1CEC-D711-4BF1-8D5C-F81C7A367EEC}" destId="{1F532A7B-0739-42FE-A8D3-BD1AF00E970F}" srcOrd="0" destOrd="2" presId="urn:microsoft.com/office/officeart/2005/8/layout/list1"/>
    <dgm:cxn modelId="{480DFB1B-C08A-46F3-8BDA-27AC85A6EE18}" srcId="{CFF3785E-D9F9-4046-BF26-142F4F81A0C3}" destId="{749D0589-3A2E-48D5-9D91-2DEC0B2FE5D9}" srcOrd="0" destOrd="0" parTransId="{4A4B76EE-D1F5-4929-9E75-326BAB3A1270}" sibTransId="{DE2C9E7E-EAB9-4B30-8DA2-9B51C8F2C049}"/>
    <dgm:cxn modelId="{85A8461C-D0A1-469E-B3A9-194AC17FD1FD}" srcId="{EA67149A-80C0-4660-92AC-DACA8520CE22}" destId="{CFF3785E-D9F9-4046-BF26-142F4F81A0C3}" srcOrd="1" destOrd="0" parTransId="{D4B19C0B-70FC-4D26-9FB4-BE97F1B81A83}" sibTransId="{D2AC3694-4EB5-401B-8C84-CCA6AAFA2B8D}"/>
    <dgm:cxn modelId="{A9AB9A63-2BFB-4DAE-85ED-528005C9567D}" type="presOf" srcId="{CFF3785E-D9F9-4046-BF26-142F4F81A0C3}" destId="{DBB235F4-2E52-49C9-A7F6-044E3F804F28}" srcOrd="1" destOrd="0" presId="urn:microsoft.com/office/officeart/2005/8/layout/list1"/>
    <dgm:cxn modelId="{6FC29B68-18AD-4DE3-8CF8-0BA1EC58BCDF}" srcId="{A23D251C-82CF-4DCB-B923-B0FB7678E492}" destId="{EBDD5A6C-E4A2-4B08-ADC0-CACF8EAA5E78}" srcOrd="1" destOrd="0" parTransId="{092FA2FB-A3B6-4788-9904-FA5E4AFC1402}" sibTransId="{8106CAD6-99B2-414E-BDBE-0E63698EAF9F}"/>
    <dgm:cxn modelId="{75776451-1C03-4AF1-B3EB-1C2485CD3955}" type="presOf" srcId="{EBDD5A6C-E4A2-4B08-ADC0-CACF8EAA5E78}" destId="{1F532A7B-0739-42FE-A8D3-BD1AF00E970F}" srcOrd="0" destOrd="1" presId="urn:microsoft.com/office/officeart/2005/8/layout/list1"/>
    <dgm:cxn modelId="{33C03076-5B32-418B-ABF1-4C35833EDC92}" type="presOf" srcId="{EA67149A-80C0-4660-92AC-DACA8520CE22}" destId="{88B03C43-D859-4225-8603-7024D0A34001}" srcOrd="0" destOrd="0" presId="urn:microsoft.com/office/officeart/2005/8/layout/list1"/>
    <dgm:cxn modelId="{AC4B2158-7687-448A-A4F7-8C7683A19B95}" type="presOf" srcId="{B1FB168B-B73A-4F2D-B947-CF65C0C325A8}" destId="{1F532A7B-0739-42FE-A8D3-BD1AF00E970F}" srcOrd="0" destOrd="0" presId="urn:microsoft.com/office/officeart/2005/8/layout/list1"/>
    <dgm:cxn modelId="{1B18C05A-D323-4B72-801E-462E0B4EF271}" type="presOf" srcId="{CFF3785E-D9F9-4046-BF26-142F4F81A0C3}" destId="{71383958-10B4-4629-BB7B-4F9199B028AE}" srcOrd="0" destOrd="0" presId="urn:microsoft.com/office/officeart/2005/8/layout/list1"/>
    <dgm:cxn modelId="{C746F8A1-6A19-436B-8376-C46FD984D32D}" type="presOf" srcId="{8024467C-6C2E-4463-9B3C-3BC117103EFB}" destId="{D6A40995-5DC2-47FF-9C76-7A2B97D78E03}" srcOrd="0" destOrd="1" presId="urn:microsoft.com/office/officeart/2005/8/layout/list1"/>
    <dgm:cxn modelId="{14CCACA3-B077-4D11-93C3-812DE39BD9C4}" type="presOf" srcId="{749D0589-3A2E-48D5-9D91-2DEC0B2FE5D9}" destId="{D6A40995-5DC2-47FF-9C76-7A2B97D78E03}" srcOrd="0" destOrd="0" presId="urn:microsoft.com/office/officeart/2005/8/layout/list1"/>
    <dgm:cxn modelId="{F579E3AA-5B2D-4EDC-B408-8882F33D36B6}" srcId="{EA67149A-80C0-4660-92AC-DACA8520CE22}" destId="{A23D251C-82CF-4DCB-B923-B0FB7678E492}" srcOrd="0" destOrd="0" parTransId="{8A35AAC9-51A1-4D0D-8DC2-95471822802B}" sibTransId="{049E895E-E9A8-4C62-98FD-5D363FEC8D31}"/>
    <dgm:cxn modelId="{7E7B50B4-0ABA-45CB-A8E2-AF5E72935997}" srcId="{CFF3785E-D9F9-4046-BF26-142F4F81A0C3}" destId="{8024467C-6C2E-4463-9B3C-3BC117103EFB}" srcOrd="1" destOrd="0" parTransId="{A62EDE9C-861C-46E3-A605-E6F7E8189CCA}" sibTransId="{C15DD6FE-6546-4B1C-8F18-E94ED90A783A}"/>
    <dgm:cxn modelId="{5F6B6BBF-DA7D-4C06-803E-F304C43CA9FA}" srcId="{A23D251C-82CF-4DCB-B923-B0FB7678E492}" destId="{7B6A1CEC-D711-4BF1-8D5C-F81C7A367EEC}" srcOrd="2" destOrd="0" parTransId="{71643195-65A3-41AC-B63B-B69F892923E9}" sibTransId="{579437C4-BF7E-47FE-AD19-B0DE389BD8AC}"/>
    <dgm:cxn modelId="{8386C6CD-BEB8-49BD-9A0B-D6F17905782F}" srcId="{A23D251C-82CF-4DCB-B923-B0FB7678E492}" destId="{B1FB168B-B73A-4F2D-B947-CF65C0C325A8}" srcOrd="0" destOrd="0" parTransId="{47F66525-2006-4E0C-8843-F0F9F1CA1ABC}" sibTransId="{5DFD779E-696D-485C-BD04-8C0B685B7FDE}"/>
    <dgm:cxn modelId="{592B44E5-7889-4687-9DBB-899E64C8B0DE}" type="presOf" srcId="{A23D251C-82CF-4DCB-B923-B0FB7678E492}" destId="{12D0B4C0-1521-4A63-9A48-872B13D19DAA}" srcOrd="0" destOrd="0" presId="urn:microsoft.com/office/officeart/2005/8/layout/list1"/>
    <dgm:cxn modelId="{C9E2EFF2-697E-42A6-92C4-04F89454AD3F}" type="presOf" srcId="{A23D251C-82CF-4DCB-B923-B0FB7678E492}" destId="{F2296541-B3D1-4547-BA99-4B46F9540262}" srcOrd="1" destOrd="0" presId="urn:microsoft.com/office/officeart/2005/8/layout/list1"/>
    <dgm:cxn modelId="{62FE4AF3-6940-4289-841D-54466AFA12EA}" type="presParOf" srcId="{88B03C43-D859-4225-8603-7024D0A34001}" destId="{26B11EDB-83C1-4265-B39C-5D950C2E30E5}" srcOrd="0" destOrd="0" presId="urn:microsoft.com/office/officeart/2005/8/layout/list1"/>
    <dgm:cxn modelId="{240DB7E8-736C-42D9-9086-FD1761E1DFD3}" type="presParOf" srcId="{26B11EDB-83C1-4265-B39C-5D950C2E30E5}" destId="{12D0B4C0-1521-4A63-9A48-872B13D19DAA}" srcOrd="0" destOrd="0" presId="urn:microsoft.com/office/officeart/2005/8/layout/list1"/>
    <dgm:cxn modelId="{FB2D7247-2525-4F68-9837-801E3B75407E}" type="presParOf" srcId="{26B11EDB-83C1-4265-B39C-5D950C2E30E5}" destId="{F2296541-B3D1-4547-BA99-4B46F9540262}" srcOrd="1" destOrd="0" presId="urn:microsoft.com/office/officeart/2005/8/layout/list1"/>
    <dgm:cxn modelId="{2CC08954-BA36-445E-BB49-8FE096BCAA79}" type="presParOf" srcId="{88B03C43-D859-4225-8603-7024D0A34001}" destId="{05B271B1-C2C6-489B-92D9-EA4C39E102F0}" srcOrd="1" destOrd="0" presId="urn:microsoft.com/office/officeart/2005/8/layout/list1"/>
    <dgm:cxn modelId="{48E9568C-95C1-4CB9-808D-ABE20132CED5}" type="presParOf" srcId="{88B03C43-D859-4225-8603-7024D0A34001}" destId="{1F532A7B-0739-42FE-A8D3-BD1AF00E970F}" srcOrd="2" destOrd="0" presId="urn:microsoft.com/office/officeart/2005/8/layout/list1"/>
    <dgm:cxn modelId="{EC08B5D5-F0BD-4AFE-B2A5-2B1D1C4DADDF}" type="presParOf" srcId="{88B03C43-D859-4225-8603-7024D0A34001}" destId="{A442F84A-56A8-4715-A550-394B54997F10}" srcOrd="3" destOrd="0" presId="urn:microsoft.com/office/officeart/2005/8/layout/list1"/>
    <dgm:cxn modelId="{6044C333-7855-4013-8DCE-4B8F5473BAC9}" type="presParOf" srcId="{88B03C43-D859-4225-8603-7024D0A34001}" destId="{AEA77955-B1EA-4266-86ED-BBB1305CE278}" srcOrd="4" destOrd="0" presId="urn:microsoft.com/office/officeart/2005/8/layout/list1"/>
    <dgm:cxn modelId="{FE8EC987-1009-41BC-B70B-5401A73C7F32}" type="presParOf" srcId="{AEA77955-B1EA-4266-86ED-BBB1305CE278}" destId="{71383958-10B4-4629-BB7B-4F9199B028AE}" srcOrd="0" destOrd="0" presId="urn:microsoft.com/office/officeart/2005/8/layout/list1"/>
    <dgm:cxn modelId="{E5B7C327-951B-431F-A1EF-318E3F1DB3DA}" type="presParOf" srcId="{AEA77955-B1EA-4266-86ED-BBB1305CE278}" destId="{DBB235F4-2E52-49C9-A7F6-044E3F804F28}" srcOrd="1" destOrd="0" presId="urn:microsoft.com/office/officeart/2005/8/layout/list1"/>
    <dgm:cxn modelId="{66F80A5C-E1B6-4BD3-A446-8FC9F0EC317D}" type="presParOf" srcId="{88B03C43-D859-4225-8603-7024D0A34001}" destId="{CB284CBD-6FC1-46EC-A158-887FDE6D0874}" srcOrd="5" destOrd="0" presId="urn:microsoft.com/office/officeart/2005/8/layout/list1"/>
    <dgm:cxn modelId="{4A245E16-DECA-47F6-BC7B-4C55C057CE9E}" type="presParOf" srcId="{88B03C43-D859-4225-8603-7024D0A34001}" destId="{D6A40995-5DC2-47FF-9C76-7A2B97D78E0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26CB3-C183-4EF1-97E9-430461D3B149}">
      <dsp:nvSpPr>
        <dsp:cNvPr id="0" name=""/>
        <dsp:cNvSpPr/>
      </dsp:nvSpPr>
      <dsp:spPr>
        <a:xfrm>
          <a:off x="0" y="402803"/>
          <a:ext cx="62636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83364-AA2C-4F05-A0F6-B1BA030D00F9}">
      <dsp:nvSpPr>
        <dsp:cNvPr id="0" name=""/>
        <dsp:cNvSpPr/>
      </dsp:nvSpPr>
      <dsp:spPr>
        <a:xfrm>
          <a:off x="313182" y="122363"/>
          <a:ext cx="4384548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Introduction</a:t>
          </a:r>
        </a:p>
      </dsp:txBody>
      <dsp:txXfrm>
        <a:off x="340562" y="149743"/>
        <a:ext cx="4329788" cy="506120"/>
      </dsp:txXfrm>
    </dsp:sp>
    <dsp:sp modelId="{786D2FA7-5D80-4D05-9B03-3E1E80465038}">
      <dsp:nvSpPr>
        <dsp:cNvPr id="0" name=""/>
        <dsp:cNvSpPr/>
      </dsp:nvSpPr>
      <dsp:spPr>
        <a:xfrm>
          <a:off x="0" y="1264643"/>
          <a:ext cx="626364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95732" rIns="486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/>
            <a:t>AI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/>
            <a:t>AI Trend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/>
            <a:t>AI Applications</a:t>
          </a:r>
          <a:endParaRPr lang="en-US" sz="1900" kern="1200"/>
        </a:p>
      </dsp:txBody>
      <dsp:txXfrm>
        <a:off x="0" y="1264643"/>
        <a:ext cx="6263640" cy="1436400"/>
      </dsp:txXfrm>
    </dsp:sp>
    <dsp:sp modelId="{1E93442F-554F-4065-B1D2-1B340E4C01E4}">
      <dsp:nvSpPr>
        <dsp:cNvPr id="0" name=""/>
        <dsp:cNvSpPr/>
      </dsp:nvSpPr>
      <dsp:spPr>
        <a:xfrm>
          <a:off x="313182" y="984203"/>
          <a:ext cx="4384548" cy="5608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What is ?</a:t>
          </a:r>
          <a:endParaRPr lang="en-US" sz="1900" kern="1200" dirty="0"/>
        </a:p>
      </dsp:txBody>
      <dsp:txXfrm>
        <a:off x="340562" y="1011583"/>
        <a:ext cx="4329788" cy="506120"/>
      </dsp:txXfrm>
    </dsp:sp>
    <dsp:sp modelId="{4B27E077-0C06-4DAF-B581-189530DCC231}">
      <dsp:nvSpPr>
        <dsp:cNvPr id="0" name=""/>
        <dsp:cNvSpPr/>
      </dsp:nvSpPr>
      <dsp:spPr>
        <a:xfrm>
          <a:off x="0" y="3084083"/>
          <a:ext cx="6263640" cy="143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95732" rIns="48612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/>
            <a:t>Where to start ?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0" kern="1200" dirty="0"/>
            <a:t>on the right track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Women in Tech.</a:t>
          </a:r>
        </a:p>
      </dsp:txBody>
      <dsp:txXfrm>
        <a:off x="0" y="3084083"/>
        <a:ext cx="6263640" cy="1436400"/>
      </dsp:txXfrm>
    </dsp:sp>
    <dsp:sp modelId="{821E115C-A3F8-4224-BA89-77EBEC47173E}">
      <dsp:nvSpPr>
        <dsp:cNvPr id="0" name=""/>
        <dsp:cNvSpPr/>
      </dsp:nvSpPr>
      <dsp:spPr>
        <a:xfrm>
          <a:off x="313182" y="2803643"/>
          <a:ext cx="4384548" cy="5608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How to ?</a:t>
          </a:r>
          <a:endParaRPr lang="en-US" sz="1900" kern="1200" dirty="0"/>
        </a:p>
      </dsp:txBody>
      <dsp:txXfrm>
        <a:off x="340562" y="2831023"/>
        <a:ext cx="4329788" cy="506120"/>
      </dsp:txXfrm>
    </dsp:sp>
    <dsp:sp modelId="{BA7612AD-F42B-493E-B367-6CB4E55D379F}">
      <dsp:nvSpPr>
        <dsp:cNvPr id="0" name=""/>
        <dsp:cNvSpPr/>
      </dsp:nvSpPr>
      <dsp:spPr>
        <a:xfrm>
          <a:off x="0" y="4903524"/>
          <a:ext cx="6263640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40948F-546F-4070-9B9A-8A1FB5351359}">
      <dsp:nvSpPr>
        <dsp:cNvPr id="0" name=""/>
        <dsp:cNvSpPr/>
      </dsp:nvSpPr>
      <dsp:spPr>
        <a:xfrm>
          <a:off x="313182" y="4623083"/>
          <a:ext cx="4384548" cy="5608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Plan action items</a:t>
          </a:r>
          <a:endParaRPr lang="en-US" sz="1900" kern="1200" dirty="0"/>
        </a:p>
      </dsp:txBody>
      <dsp:txXfrm>
        <a:off x="340562" y="4650463"/>
        <a:ext cx="4329788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BF3F6-948C-4394-BF2D-7F9D50A6BF4E}">
      <dsp:nvSpPr>
        <dsp:cNvPr id="0" name=""/>
        <dsp:cNvSpPr/>
      </dsp:nvSpPr>
      <dsp:spPr>
        <a:xfrm>
          <a:off x="3381" y="159894"/>
          <a:ext cx="3296840" cy="101453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In Heath Care, smart Medical</a:t>
          </a:r>
          <a:endParaRPr lang="en-US" sz="2800" kern="1200"/>
        </a:p>
      </dsp:txBody>
      <dsp:txXfrm>
        <a:off x="3381" y="159894"/>
        <a:ext cx="3296840" cy="1014536"/>
      </dsp:txXfrm>
    </dsp:sp>
    <dsp:sp modelId="{43304EE9-085B-42BD-A311-B308492D8C20}">
      <dsp:nvSpPr>
        <dsp:cNvPr id="0" name=""/>
        <dsp:cNvSpPr/>
      </dsp:nvSpPr>
      <dsp:spPr>
        <a:xfrm>
          <a:off x="3381" y="1174431"/>
          <a:ext cx="3296840" cy="239947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/>
            <a:t>Protein-Protein interaction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/>
            <a:t>Drug resistant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/>
            <a:t>Sleep Apnea</a:t>
          </a:r>
          <a:endParaRPr lang="en-US" sz="2800" kern="1200"/>
        </a:p>
      </dsp:txBody>
      <dsp:txXfrm>
        <a:off x="3381" y="1174431"/>
        <a:ext cx="3296840" cy="2399473"/>
      </dsp:txXfrm>
    </dsp:sp>
    <dsp:sp modelId="{DF81D399-4B56-4084-9284-11031E72FB51}">
      <dsp:nvSpPr>
        <dsp:cNvPr id="0" name=""/>
        <dsp:cNvSpPr/>
      </dsp:nvSpPr>
      <dsp:spPr>
        <a:xfrm>
          <a:off x="3761779" y="159894"/>
          <a:ext cx="3296840" cy="101453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In E-Commerce</a:t>
          </a:r>
          <a:endParaRPr lang="en-US" sz="2800" kern="1200"/>
        </a:p>
      </dsp:txBody>
      <dsp:txXfrm>
        <a:off x="3761779" y="159894"/>
        <a:ext cx="3296840" cy="1014536"/>
      </dsp:txXfrm>
    </dsp:sp>
    <dsp:sp modelId="{8A8A034C-D96E-4311-85C0-4767980398F1}">
      <dsp:nvSpPr>
        <dsp:cNvPr id="0" name=""/>
        <dsp:cNvSpPr/>
      </dsp:nvSpPr>
      <dsp:spPr>
        <a:xfrm>
          <a:off x="3761779" y="1174431"/>
          <a:ext cx="3296840" cy="2399473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/>
            <a:t>Customer 360</a:t>
          </a:r>
          <a:r>
            <a:rPr lang="zh-TW" sz="2800" b="0" kern="1200"/>
            <a:t>  </a:t>
          </a:r>
          <a:r>
            <a:rPr lang="en-US" sz="2800" b="0" kern="1200"/>
            <a:t>v.s</a:t>
          </a:r>
          <a:r>
            <a:rPr lang="zh-TW" sz="2800" b="0" kern="1200"/>
            <a:t> </a:t>
          </a:r>
          <a:r>
            <a:rPr lang="en-US" sz="2800" b="0" kern="1200"/>
            <a:t>Digital Marketing</a:t>
          </a:r>
          <a:endParaRPr lang="en-US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/>
            <a:t>Blueprint v.s. online Community v.s. </a:t>
          </a:r>
          <a:r>
            <a:rPr lang="en-US" sz="2800" b="1" kern="1200"/>
            <a:t>Chatbot</a:t>
          </a:r>
          <a:endParaRPr lang="en-US" sz="2800" kern="1200"/>
        </a:p>
      </dsp:txBody>
      <dsp:txXfrm>
        <a:off x="3761779" y="1174431"/>
        <a:ext cx="3296840" cy="2399473"/>
      </dsp:txXfrm>
    </dsp:sp>
    <dsp:sp modelId="{CE0C41F5-49D0-440C-9FD3-725B285246DF}">
      <dsp:nvSpPr>
        <dsp:cNvPr id="0" name=""/>
        <dsp:cNvSpPr/>
      </dsp:nvSpPr>
      <dsp:spPr>
        <a:xfrm>
          <a:off x="7520178" y="159894"/>
          <a:ext cx="3296840" cy="101453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/>
            <a:t>In smart Manufacture</a:t>
          </a:r>
          <a:endParaRPr lang="en-US" sz="2800" kern="1200"/>
        </a:p>
      </dsp:txBody>
      <dsp:txXfrm>
        <a:off x="7520178" y="159894"/>
        <a:ext cx="3296840" cy="1014536"/>
      </dsp:txXfrm>
    </dsp:sp>
    <dsp:sp modelId="{B7B7F67B-D517-4478-867D-B4EAC8BF2B6E}">
      <dsp:nvSpPr>
        <dsp:cNvPr id="0" name=""/>
        <dsp:cNvSpPr/>
      </dsp:nvSpPr>
      <dsp:spPr>
        <a:xfrm>
          <a:off x="7520178" y="1174431"/>
          <a:ext cx="3296840" cy="2399473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0" kern="1200"/>
            <a:t>more examples</a:t>
          </a:r>
          <a:endParaRPr lang="en-US" sz="2800" kern="1200"/>
        </a:p>
      </dsp:txBody>
      <dsp:txXfrm>
        <a:off x="7520178" y="1174431"/>
        <a:ext cx="3296840" cy="23994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32A7B-0739-42FE-A8D3-BD1AF00E970F}">
      <dsp:nvSpPr>
        <dsp:cNvPr id="0" name=""/>
        <dsp:cNvSpPr/>
      </dsp:nvSpPr>
      <dsp:spPr>
        <a:xfrm>
          <a:off x="0" y="401159"/>
          <a:ext cx="6253721" cy="23908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358" tIns="479044" rIns="48535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/>
            <a:t>I think the differences are getting fewer.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/>
            <a:t>It is all about your </a:t>
          </a:r>
          <a:r>
            <a:rPr lang="en-US" sz="2300" b="1" kern="1200" dirty="0">
              <a:solidFill>
                <a:srgbClr val="FF0000"/>
              </a:solidFill>
            </a:rPr>
            <a:t>personality</a:t>
          </a:r>
          <a:r>
            <a:rPr lang="en-US" sz="2300" b="0" kern="1200" dirty="0"/>
            <a:t> and </a:t>
          </a:r>
          <a:r>
            <a:rPr lang="en-US" sz="2300" b="1" kern="1200" dirty="0">
              <a:solidFill>
                <a:srgbClr val="FF0000"/>
              </a:solidFill>
            </a:rPr>
            <a:t>attitude</a:t>
          </a:r>
          <a:r>
            <a:rPr lang="en-US" sz="2300" b="0" kern="1200" dirty="0"/>
            <a:t>.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 dirty="0"/>
            <a:t>Never stop Learning, </a:t>
          </a:r>
          <a:r>
            <a:rPr lang="en-US" sz="2300" b="1" kern="1200" dirty="0">
              <a:solidFill>
                <a:srgbClr val="FF0000"/>
              </a:solidFill>
            </a:rPr>
            <a:t>increase Professionalism constantly</a:t>
          </a:r>
        </a:p>
      </dsp:txBody>
      <dsp:txXfrm>
        <a:off x="0" y="401159"/>
        <a:ext cx="6253721" cy="2390849"/>
      </dsp:txXfrm>
    </dsp:sp>
    <dsp:sp modelId="{F2296541-B3D1-4547-BA99-4B46F9540262}">
      <dsp:nvSpPr>
        <dsp:cNvPr id="0" name=""/>
        <dsp:cNvSpPr/>
      </dsp:nvSpPr>
      <dsp:spPr>
        <a:xfrm>
          <a:off x="312686" y="61679"/>
          <a:ext cx="4377605" cy="6789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Differences ?</a:t>
          </a:r>
          <a:endParaRPr lang="en-US" sz="2300" kern="1200"/>
        </a:p>
      </dsp:txBody>
      <dsp:txXfrm>
        <a:off x="345830" y="94823"/>
        <a:ext cx="4311317" cy="612672"/>
      </dsp:txXfrm>
    </dsp:sp>
    <dsp:sp modelId="{D6A40995-5DC2-47FF-9C76-7A2B97D78E03}">
      <dsp:nvSpPr>
        <dsp:cNvPr id="0" name=""/>
        <dsp:cNvSpPr/>
      </dsp:nvSpPr>
      <dsp:spPr>
        <a:xfrm>
          <a:off x="0" y="3255689"/>
          <a:ext cx="6253721" cy="173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5358" tIns="479044" rIns="485358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>
              <a:hlinkClick xmlns:r="http://schemas.openxmlformats.org/officeDocument/2006/relationships" r:id="rId1"/>
            </a:rPr>
            <a:t>https://women-in-tech.org/</a:t>
          </a:r>
          <a:r>
            <a:rPr lang="en-US" sz="2300" b="0" kern="1200"/>
            <a:t>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b="0" kern="1200">
              <a:hlinkClick xmlns:r="http://schemas.openxmlformats.org/officeDocument/2006/relationships" r:id="rId2"/>
            </a:rPr>
            <a:t>http://www.twepress.net/</a:t>
          </a:r>
          <a:r>
            <a:rPr lang="en-US" sz="2300" b="0" kern="1200"/>
            <a:t>     </a:t>
          </a:r>
          <a:r>
            <a:rPr lang="zh-TW" sz="2300" b="0" kern="1200"/>
            <a:t>女科技人電子報</a:t>
          </a:r>
          <a:r>
            <a:rPr lang="en-US" sz="2300" b="0" kern="1200"/>
            <a:t> </a:t>
          </a:r>
          <a:endParaRPr lang="en-US" sz="2300" kern="1200"/>
        </a:p>
      </dsp:txBody>
      <dsp:txXfrm>
        <a:off x="0" y="3255689"/>
        <a:ext cx="6253721" cy="1738800"/>
      </dsp:txXfrm>
    </dsp:sp>
    <dsp:sp modelId="{DBB235F4-2E52-49C9-A7F6-044E3F804F28}">
      <dsp:nvSpPr>
        <dsp:cNvPr id="0" name=""/>
        <dsp:cNvSpPr/>
      </dsp:nvSpPr>
      <dsp:spPr>
        <a:xfrm>
          <a:off x="312686" y="2916209"/>
          <a:ext cx="4377605" cy="6789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463" tIns="0" rIns="165463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Observation</a:t>
          </a:r>
          <a:endParaRPr lang="en-US" sz="2300" kern="1200"/>
        </a:p>
      </dsp:txBody>
      <dsp:txXfrm>
        <a:off x="345830" y="2949353"/>
        <a:ext cx="4311317" cy="612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734BF09-8D45-4E2C-B10D-E96BA2674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874" y="1122363"/>
            <a:ext cx="9425126" cy="2387600"/>
          </a:xfrm>
        </p:spPr>
        <p:txBody>
          <a:bodyPr anchor="b"/>
          <a:lstStyle>
            <a:lvl1pPr algn="ctr">
              <a:defRPr sz="6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C1E9D81-D62F-4163-A2BB-A2349A3A6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BD465BA-252C-4572-8713-FB08954B0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9C6F-32E8-4937-924B-F3F1D7CAE56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DE80B13-9990-4392-BC53-A805398E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302E984-77B9-402C-B233-E7614276B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3892-15AB-423A-B81A-48B69B6DF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066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9EB27D-9F49-4750-B36D-8921B60F7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EDD4573-5E09-4C93-A1F9-B6BD5F5A6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86D1F3C-2D03-4A56-8A82-72FA62E7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9C6F-32E8-4937-924B-F3F1D7CAE56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A947A5A-B773-4298-A2B0-E9C6144C3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DE38C3B-CDE9-4A58-9A94-EB9197FE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3892-15AB-423A-B81A-48B69B6DF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854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A42B6B5B-71D7-4C4E-A608-750FE9E09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C3E9DDCF-87BF-43CA-B9AF-FBFF044FE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8DE3DA3-0CA7-4645-817D-2192625A1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9C6F-32E8-4937-924B-F3F1D7CAE56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DA1EDAD-0A96-4B91-9B24-75C2DBD2B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46B1F52-3F82-47C3-8514-C92616BB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3892-15AB-423A-B81A-48B69B6DF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325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63933C-C924-4E2F-85B7-423F63FDA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4E766A-B78B-49A8-8F18-B4FA4866A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569A7F6-6F46-4943-BB8F-75846B831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9C6F-32E8-4937-924B-F3F1D7CAE56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AB292DC-15F0-4D19-81AB-664A09DA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E0D1D16-6384-40ED-9111-492E9140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3892-15AB-423A-B81A-48B69B6DF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39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505215-BE37-4EE1-A3C4-E305460DC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4571BD5-B446-462A-9317-94A8EF08B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679E93-C360-463F-A195-9B57A3B2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9C6F-32E8-4937-924B-F3F1D7CAE56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3DB5087-C7CA-4725-A191-A942F5F1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132E4F-78DB-4668-9EB7-326D62C4E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3892-15AB-423A-B81A-48B69B6DF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3611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74B0C4-061C-4D8B-ABDA-DBE50EE33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73917E-00C2-4F0A-A27C-3A23651DB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CBAB2D5-2CCB-40CC-BD16-E5D17F6CE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EDAB392-560C-4D0A-BAE7-538E91DE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9C6F-32E8-4937-924B-F3F1D7CAE56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0D768C4-04E4-4281-AA46-C85A0A879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4950A44-79F4-4B21-BDA3-043C70A3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3892-15AB-423A-B81A-48B69B6DF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408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F066A0-9F5F-44EB-AAC6-38014027B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82E5587-7C83-429D-89ED-5314711B2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915C1BC-57B5-48DA-94E7-08CC2103D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618183D-FB80-4B8A-BB55-DAC74C26EA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8B5F42B-A14C-4D7E-83A0-631087D5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A6CA2C0-5315-4BD7-980A-6F5EE770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9C6F-32E8-4937-924B-F3F1D7CAE56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64BCF54-3948-45A3-80CB-EC94DA3D8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B104F33-846F-4AA1-9FF9-E8BAC430A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3892-15AB-423A-B81A-48B69B6DF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832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8D3A93-3DFA-48AC-A2CC-15ED44A29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8EDBD83-258B-487B-B70B-598C8B3C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9C6F-32E8-4937-924B-F3F1D7CAE56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2C1ACC2-66D3-4B86-8001-BED74890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C4FD5ECF-7D6D-494A-ADD5-E614503F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3892-15AB-423A-B81A-48B69B6DF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053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562F370E-AEBB-4318-8297-1F4BF7073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9C6F-32E8-4937-924B-F3F1D7CAE56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B058C48-C462-426F-9FF3-01A189ED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9609879-ACDA-426E-B6E1-A0AB6FB17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3892-15AB-423A-B81A-48B69B6DF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42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84BD6A-C138-4BE5-873B-4231188D4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3D50C7-5972-46BE-BF0B-D4B84B0DB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160F523-8149-4F9D-ABF8-6EB559CBE2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4DAD104-ACFE-4118-B71D-4D6A9A65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9C6F-32E8-4937-924B-F3F1D7CAE56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F7E5A1D-00AA-45B0-9047-F6BFC5DE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9474333-C31F-4708-A9EB-89176C701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3892-15AB-423A-B81A-48B69B6DF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770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2107E71-4F22-4871-AAB3-D367B91A9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37ADCADC-18CB-4012-AD49-64DB178BA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0100F04-FDE0-4F1F-89D8-9FB0F923E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C0C5C31-B99A-4193-97AF-74272FEC9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69C6F-32E8-4937-924B-F3F1D7CAE56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1DA3881-BD37-41C7-87A4-0619E31A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6A1474B-413C-4ED7-B492-8A24E8867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763892-15AB-423A-B81A-48B69B6DF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3895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7B7FDAD-74A3-4D6F-919D-5367B81B0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F979DFB-75AD-47F6-AF47-E90A1B32F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FDB1227-F0A1-4106-B9D3-64AC1050D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69C6F-32E8-4937-924B-F3F1D7CAE565}" type="datetimeFigureOut">
              <a:rPr lang="zh-TW" altLang="en-US" smtClean="0"/>
              <a:t>2021/11/22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19470E4-9F8B-4F53-A7CC-598928078B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623BF43-B898-49B4-9F5A-5A327FAF0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3892-15AB-423A-B81A-48B69B6DFD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3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9B6CD54-EBC3-4D8F-B745-BC14B5FF4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05840"/>
            <a:ext cx="9031769" cy="2936382"/>
          </a:xfrm>
        </p:spPr>
        <p:txBody>
          <a:bodyPr>
            <a:normAutofit/>
          </a:bodyPr>
          <a:lstStyle/>
          <a:p>
            <a:r>
              <a:rPr lang="zh-TW" altLang="en-US" sz="6600" dirty="0"/>
              <a:t>國立屏東大學</a:t>
            </a:r>
            <a:br>
              <a:rPr lang="en-US" altLang="zh-TW" sz="6600" dirty="0"/>
            </a:br>
            <a:r>
              <a:rPr lang="zh-TW" altLang="en-US" sz="6600" dirty="0"/>
              <a:t>資工系研究所專題講座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9BCA2F2-69B8-4BEC-A5F5-71B0BD91D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4297"/>
            <a:ext cx="9031769" cy="1655762"/>
          </a:xfrm>
        </p:spPr>
        <p:txBody>
          <a:bodyPr>
            <a:normAutofit/>
          </a:bodyPr>
          <a:lstStyle/>
          <a:p>
            <a:r>
              <a:rPr lang="zh-TW" altLang="en-US" sz="2000"/>
              <a:t>緯創資通   </a:t>
            </a:r>
            <a:endParaRPr lang="en-US" altLang="zh-TW" sz="2000"/>
          </a:p>
          <a:p>
            <a:r>
              <a:rPr lang="zh-TW" altLang="en-US" sz="2000"/>
              <a:t>技術發展部門  </a:t>
            </a:r>
            <a:r>
              <a:rPr lang="en-US" altLang="zh-TW" sz="2000"/>
              <a:t>CTO </a:t>
            </a:r>
            <a:r>
              <a:rPr lang="zh-TW" altLang="en-US" sz="2000"/>
              <a:t>辦公室</a:t>
            </a:r>
            <a:endParaRPr lang="en-US" altLang="zh-TW" sz="2000"/>
          </a:p>
          <a:p>
            <a:r>
              <a:rPr lang="en-US" altLang="zh-TW" sz="2000"/>
              <a:t>Emma S.Y. Chao  </a:t>
            </a:r>
          </a:p>
          <a:p>
            <a:r>
              <a:rPr lang="en-US" altLang="zh-TW" sz="2000"/>
              <a:t>2021.11.22</a:t>
            </a:r>
            <a:endParaRPr lang="zh-TW" altLang="en-US" sz="2000"/>
          </a:p>
        </p:txBody>
      </p:sp>
      <p:grpSp>
        <p:nvGrpSpPr>
          <p:cNvPr id="57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71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6770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5A49435-E075-4822-9D18-0D1331C9FB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883" y="1"/>
            <a:ext cx="12199883" cy="32339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DD05E82-B7AD-40FB-8966-7674A3540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721805"/>
            <a:ext cx="4088933" cy="2147520"/>
          </a:xfrm>
        </p:spPr>
        <p:txBody>
          <a:bodyPr>
            <a:normAutofit/>
          </a:bodyPr>
          <a:lstStyle/>
          <a:p>
            <a:r>
              <a:rPr lang="en-US" altLang="zh-TW"/>
              <a:t>On the right TRACK</a:t>
            </a:r>
            <a:endParaRPr lang="zh-TW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3AE24FC-E697-4150-A4E9-7038F7232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6E6A6DC-8190-4538-9EAF-6D2DA32F22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6A0F9E64-E4D5-4F5D-8DC8-4D718FB4E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8B14D11E-46EC-4472-B641-2B229466BC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BCC03E8-EFA8-4481-85F5-6D67FD43BF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AEDB5B1-8ED2-479D-B390-166313445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32736CD4-ACBB-4E31-A595-77721EE5F1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40EDB8A-0A05-4A4D-9131-B0C9913AD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97852E7D-B6DA-4315-9AB0-F38BDF42C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042626BE-3A9A-4473-9CDB-891652CF96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6990F26-ADA3-4903-BD10-FB3F028C45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14323D42-A322-4207-857F-82B98209C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F9D23351-DEBD-4512-90A7-4603F9CA63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53C35052-0CBF-4794-B3FE-7CF81F06A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DE00348F-61C1-4BAF-A2DE-51D1FA9DC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40C38A9-2B2E-4547-9000-43FE77D14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8170394A-2958-4790-9EFB-6DA2EC131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0D08350-9D6D-4252-8A04-D0422792B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854E4015-5352-4DFB-A8D1-2F380D399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35C5FE1-6BD5-4F30-AF61-12736BBAD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DDBBD31D-9CD8-4380-A5C6-A03D916CDE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21F5BC16-BAB3-4E8E-AFAF-9F8A264FD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531476"/>
            <a:ext cx="4088932" cy="3034862"/>
          </a:xfrm>
        </p:spPr>
        <p:txBody>
          <a:bodyPr anchor="ctr">
            <a:normAutofit/>
          </a:bodyPr>
          <a:lstStyle/>
          <a:p>
            <a:r>
              <a:rPr lang="en-US" altLang="zh-TW" sz="1800"/>
              <a:t>104 JD</a:t>
            </a:r>
          </a:p>
          <a:p>
            <a:r>
              <a:rPr lang="en-US" altLang="zh-TW" sz="1800"/>
              <a:t>Interviewers’ Questions</a:t>
            </a:r>
          </a:p>
          <a:p>
            <a:pPr lvl="1"/>
            <a:r>
              <a:rPr lang="en-US" altLang="zh-TW" sz="1800"/>
              <a:t>PPT</a:t>
            </a:r>
          </a:p>
          <a:p>
            <a:pPr lvl="1"/>
            <a:r>
              <a:rPr lang="en-US" altLang="zh-TW" sz="1800"/>
              <a:t>Code Review</a:t>
            </a:r>
          </a:p>
          <a:p>
            <a:pPr lvl="1"/>
            <a:r>
              <a:rPr lang="en-US" altLang="zh-TW" sz="1800"/>
              <a:t>Have questions proactively</a:t>
            </a:r>
          </a:p>
          <a:p>
            <a:r>
              <a:rPr lang="en-US" altLang="zh-TW" sz="1800"/>
              <a:t>Personal SWOT</a:t>
            </a:r>
          </a:p>
          <a:p>
            <a:pPr lvl="1"/>
            <a:r>
              <a:rPr lang="en-US" altLang="zh-TW" sz="1800"/>
              <a:t>Compete with yourself first </a:t>
            </a:r>
          </a:p>
          <a:p>
            <a:pPr marL="0" indent="0">
              <a:buNone/>
            </a:pPr>
            <a:endParaRPr lang="zh-TW" altLang="en-US" sz="180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CCBE23F-047D-4377-8ECB-AAC6B1CC3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597" y="1924454"/>
            <a:ext cx="5731071" cy="31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22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>
            <a:extLst>
              <a:ext uri="{FF2B5EF4-FFF2-40B4-BE49-F238E27FC236}">
                <a16:creationId xmlns:a16="http://schemas.microsoft.com/office/drawing/2014/main" id="{ABFF62ED-0C92-4DF0-89C9-5D120AFF4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en-US" altLang="zh-TW" sz="4800"/>
              <a:t>Women in Tech.</a:t>
            </a:r>
            <a:endParaRPr lang="zh-TW" altLang="en-US" sz="4800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D86846AF-D9FD-409F-82A5-7479BFE36F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8638402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991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FC3BF3-2324-4D22-B407-74A03491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Plan action items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138CE4-9D1E-4591-AC78-91E74ACD9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2965"/>
            <a:ext cx="10515600" cy="4849906"/>
          </a:xfrm>
        </p:spPr>
        <p:txBody>
          <a:bodyPr>
            <a:normAutofit/>
          </a:bodyPr>
          <a:lstStyle/>
          <a:p>
            <a:r>
              <a:rPr lang="zh-TW" altLang="en-US" dirty="0"/>
              <a:t>原子習慣</a:t>
            </a:r>
            <a:endParaRPr lang="en-US" altLang="zh-TW" dirty="0"/>
          </a:p>
          <a:p>
            <a:r>
              <a:rPr lang="en-US" altLang="zh-TW" dirty="0"/>
              <a:t>Short-tern Plans</a:t>
            </a:r>
          </a:p>
          <a:p>
            <a:pPr lvl="1"/>
            <a:r>
              <a:rPr lang="en-US" altLang="zh-TW" dirty="0"/>
              <a:t>3-24 months</a:t>
            </a:r>
          </a:p>
          <a:p>
            <a:pPr lvl="1"/>
            <a:r>
              <a:rPr lang="en-US" altLang="zh-TW" dirty="0"/>
              <a:t>Learn something</a:t>
            </a:r>
            <a:r>
              <a:rPr lang="zh-TW" altLang="en-US" dirty="0"/>
              <a:t> </a:t>
            </a:r>
            <a:r>
              <a:rPr lang="en-US" altLang="zh-TW" dirty="0"/>
              <a:t>new or improve skills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Long-tern Plans</a:t>
            </a:r>
          </a:p>
          <a:p>
            <a:pPr lvl="1"/>
            <a:r>
              <a:rPr lang="en-US" altLang="zh-TW" dirty="0"/>
              <a:t>3-5 years career path</a:t>
            </a:r>
          </a:p>
          <a:p>
            <a:pPr lvl="2"/>
            <a:r>
              <a:rPr lang="en-US" altLang="zh-TW" dirty="0"/>
              <a:t>Get promoted ?</a:t>
            </a:r>
          </a:p>
          <a:p>
            <a:pPr lvl="2"/>
            <a:r>
              <a:rPr lang="en-US" altLang="zh-TW" dirty="0"/>
              <a:t>Distinct industry ? (</a:t>
            </a:r>
            <a:r>
              <a:rPr lang="zh-TW" altLang="en-US" dirty="0"/>
              <a:t>跨領域</a:t>
            </a:r>
            <a:r>
              <a:rPr lang="en-US" altLang="zh-TW" dirty="0"/>
              <a:t>)</a:t>
            </a:r>
          </a:p>
          <a:p>
            <a:pPr lvl="2"/>
            <a:r>
              <a:rPr lang="zh-TW" altLang="en-US" dirty="0"/>
              <a:t>完成 </a:t>
            </a:r>
            <a:r>
              <a:rPr lang="en-US" altLang="zh-TW" dirty="0"/>
              <a:t>6 </a:t>
            </a:r>
            <a:r>
              <a:rPr lang="zh-TW" altLang="en-US" dirty="0"/>
              <a:t>個國家旅行</a:t>
            </a:r>
            <a:endParaRPr lang="en-US" altLang="zh-TW" dirty="0"/>
          </a:p>
          <a:p>
            <a:pPr lvl="1"/>
            <a:r>
              <a:rPr lang="en-US" altLang="zh-TW" dirty="0"/>
              <a:t>Changes with environment and situations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9221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7583204-BF6F-49B5-93C8-B79FC7C0B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zh-TW" sz="4800" b="1" kern="12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 and A 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46F1F5E-B37E-4926-BF82-9C4C03D50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673" y="2348680"/>
            <a:ext cx="4662678" cy="97218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altLang="zh-TW" sz="2000" kern="1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phic 8" descr="問題">
            <a:extLst>
              <a:ext uri="{FF2B5EF4-FFF2-40B4-BE49-F238E27FC236}">
                <a16:creationId xmlns:a16="http://schemas.microsoft.com/office/drawing/2014/main" id="{740CBF18-029D-4CC5-8991-671C40A43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34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FF303D93-29FE-4D19-90CC-B032ECF01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6091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同場加映</a:t>
            </a:r>
          </a:p>
        </p:txBody>
      </p:sp>
    </p:spTree>
    <p:extLst>
      <p:ext uri="{BB962C8B-B14F-4D97-AF65-F5344CB8AC3E}">
        <p14:creationId xmlns:p14="http://schemas.microsoft.com/office/powerpoint/2010/main" val="1534161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382A117-E269-4DE9-9BB3-314950C9C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altLang="zh-TW" sz="6000">
                <a:solidFill>
                  <a:schemeClr val="bg1"/>
                </a:solidFill>
              </a:rPr>
              <a:t>Agenda </a:t>
            </a:r>
            <a:endParaRPr lang="zh-TW" altLang="en-US" sz="6000">
              <a:solidFill>
                <a:schemeClr val="bg1"/>
              </a:solidFill>
            </a:endParaRPr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6EB2D962-5BDE-4BB1-BB28-98A956D349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347537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1943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7BE1D2-A9F5-48A6-A7ED-FD5718D03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85" y="223722"/>
            <a:ext cx="4506798" cy="690677"/>
          </a:xfrm>
        </p:spPr>
        <p:txBody>
          <a:bodyPr>
            <a:normAutofit/>
          </a:bodyPr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Introduction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30C5C8D-98E4-4428-8ED1-951D6C20F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85" t="5850"/>
          <a:stretch/>
        </p:blipFill>
        <p:spPr>
          <a:xfrm>
            <a:off x="3203263" y="1965137"/>
            <a:ext cx="1330039" cy="1267038"/>
          </a:xfr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2687A8B-76C1-4CD7-A88C-59FA63E975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06" b="14713"/>
          <a:stretch/>
        </p:blipFill>
        <p:spPr>
          <a:xfrm>
            <a:off x="111218" y="2108526"/>
            <a:ext cx="2487484" cy="612205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9FDCC354-E5D3-49BB-BDAB-E128E5373C0D}"/>
              </a:ext>
            </a:extLst>
          </p:cNvPr>
          <p:cNvGrpSpPr/>
          <p:nvPr/>
        </p:nvGrpSpPr>
        <p:grpSpPr>
          <a:xfrm>
            <a:off x="7498802" y="2008900"/>
            <a:ext cx="2088467" cy="983169"/>
            <a:chOff x="7055643" y="3708403"/>
            <a:chExt cx="3345753" cy="2470716"/>
          </a:xfrm>
        </p:grpSpPr>
        <p:pic>
          <p:nvPicPr>
            <p:cNvPr id="11" name="圖片 10">
              <a:extLst>
                <a:ext uri="{FF2B5EF4-FFF2-40B4-BE49-F238E27FC236}">
                  <a16:creationId xmlns:a16="http://schemas.microsoft.com/office/drawing/2014/main" id="{D9C4AEAA-5B41-41F1-B41B-8CA080115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6255" y="4822502"/>
              <a:ext cx="2233118" cy="1356617"/>
            </a:xfrm>
            <a:prstGeom prst="rect">
              <a:avLst/>
            </a:prstGeom>
          </p:spPr>
        </p:pic>
        <p:pic>
          <p:nvPicPr>
            <p:cNvPr id="12" name="圖片 11">
              <a:extLst>
                <a:ext uri="{FF2B5EF4-FFF2-40B4-BE49-F238E27FC236}">
                  <a16:creationId xmlns:a16="http://schemas.microsoft.com/office/drawing/2014/main" id="{73E32874-C090-470C-A394-6DA5FBBCE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5643" y="3708403"/>
              <a:ext cx="3345753" cy="955930"/>
            </a:xfrm>
            <a:prstGeom prst="rect">
              <a:avLst/>
            </a:prstGeom>
          </p:spPr>
        </p:pic>
      </p:grpSp>
      <p:pic>
        <p:nvPicPr>
          <p:cNvPr id="13" name="圖片 12">
            <a:extLst>
              <a:ext uri="{FF2B5EF4-FFF2-40B4-BE49-F238E27FC236}">
                <a16:creationId xmlns:a16="http://schemas.microsoft.com/office/drawing/2014/main" id="{52231855-F4ED-4FAC-9CBB-38EE99295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5890" y="1951933"/>
            <a:ext cx="2136128" cy="994150"/>
          </a:xfrm>
          <a:prstGeom prst="rect">
            <a:avLst/>
          </a:prstGeom>
        </p:spPr>
      </p:pic>
      <p:pic>
        <p:nvPicPr>
          <p:cNvPr id="1026" name="Picture 2" descr="緯創資通Wistron Corporation - Home | Facebook">
            <a:extLst>
              <a:ext uri="{FF2B5EF4-FFF2-40B4-BE49-F238E27FC236}">
                <a16:creationId xmlns:a16="http://schemas.microsoft.com/office/drawing/2014/main" id="{EB22310F-5658-4BC6-8F22-148B7DCFD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" t="25930" r="4854" b="28194"/>
          <a:stretch/>
        </p:blipFill>
        <p:spPr bwMode="auto">
          <a:xfrm>
            <a:off x="9991288" y="2055544"/>
            <a:ext cx="1904300" cy="98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F56691A-F8A3-4478-96F9-6E4798627C6D}"/>
              </a:ext>
            </a:extLst>
          </p:cNvPr>
          <p:cNvSpPr txBox="1"/>
          <p:nvPr/>
        </p:nvSpPr>
        <p:spPr>
          <a:xfrm>
            <a:off x="2783366" y="3269863"/>
            <a:ext cx="2088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CSIE PhD Degree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4250D096-3EBC-486F-BACA-6774CFA0A262}"/>
              </a:ext>
            </a:extLst>
          </p:cNvPr>
          <p:cNvSpPr txBox="1"/>
          <p:nvPr/>
        </p:nvSpPr>
        <p:spPr>
          <a:xfrm>
            <a:off x="733068" y="3268274"/>
            <a:ext cx="181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工程師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講師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D32A6C59-7612-442D-BB92-0CA0DF5AE632}"/>
              </a:ext>
            </a:extLst>
          </p:cNvPr>
          <p:cNvSpPr txBox="1"/>
          <p:nvPr/>
        </p:nvSpPr>
        <p:spPr>
          <a:xfrm>
            <a:off x="4903925" y="2857673"/>
            <a:ext cx="25059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Assistant Professor in CSIE Dept.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校務研究中心副執行長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735D1DDB-61C3-4C0C-B867-1EEE48FBE388}"/>
              </a:ext>
            </a:extLst>
          </p:cNvPr>
          <p:cNvSpPr txBox="1"/>
          <p:nvPr/>
        </p:nvSpPr>
        <p:spPr>
          <a:xfrm>
            <a:off x="7498802" y="2987431"/>
            <a:ext cx="2292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Machine Learning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Department Head.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數據總監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1793A62A-4692-4B34-B510-B2EDFFD07465}"/>
              </a:ext>
            </a:extLst>
          </p:cNvPr>
          <p:cNvSpPr txBox="1"/>
          <p:nvPr/>
        </p:nvSpPr>
        <p:spPr>
          <a:xfrm>
            <a:off x="9899714" y="2997886"/>
            <a:ext cx="2292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AI/ML</a:t>
            </a:r>
          </a:p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Department Head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資深經理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20FDE5BC-0BB5-47FB-9038-212C9A41336B}"/>
              </a:ext>
            </a:extLst>
          </p:cNvPr>
          <p:cNvSpPr txBox="1"/>
          <p:nvPr/>
        </p:nvSpPr>
        <p:spPr>
          <a:xfrm>
            <a:off x="528486" y="4016429"/>
            <a:ext cx="1959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Certificated</a:t>
            </a: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MCSE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" name="圖片 21">
            <a:extLst>
              <a:ext uri="{FF2B5EF4-FFF2-40B4-BE49-F238E27FC236}">
                <a16:creationId xmlns:a16="http://schemas.microsoft.com/office/drawing/2014/main" id="{11A72584-0FAB-4DD5-942C-FE9F19F44E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440" y="4662760"/>
            <a:ext cx="1729890" cy="899238"/>
          </a:xfrm>
          <a:prstGeom prst="rect">
            <a:avLst/>
          </a:prstGeom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20F67BBF-79A0-4037-8428-8099AF0A96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6028" y="4391204"/>
            <a:ext cx="1447274" cy="997687"/>
          </a:xfrm>
          <a:prstGeom prst="rect">
            <a:avLst/>
          </a:prstGeom>
        </p:spPr>
      </p:pic>
      <p:sp>
        <p:nvSpPr>
          <p:cNvPr id="26" name="文字方塊 25">
            <a:extLst>
              <a:ext uri="{FF2B5EF4-FFF2-40B4-BE49-F238E27FC236}">
                <a16:creationId xmlns:a16="http://schemas.microsoft.com/office/drawing/2014/main" id="{B514F006-1969-4108-A125-90E6167E524C}"/>
              </a:ext>
            </a:extLst>
          </p:cNvPr>
          <p:cNvSpPr txBox="1"/>
          <p:nvPr/>
        </p:nvSpPr>
        <p:spPr>
          <a:xfrm>
            <a:off x="2781885" y="4021872"/>
            <a:ext cx="1959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Bioinformatics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7" name="圖片 26">
            <a:extLst>
              <a:ext uri="{FF2B5EF4-FFF2-40B4-BE49-F238E27FC236}">
                <a16:creationId xmlns:a16="http://schemas.microsoft.com/office/drawing/2014/main" id="{DBC1C72F-451A-4C35-966B-0BC6379C86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6028" y="5533317"/>
            <a:ext cx="1447274" cy="1324683"/>
          </a:xfrm>
          <a:prstGeom prst="rect">
            <a:avLst/>
          </a:prstGeom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51313AE0-D427-4AAC-8CB3-CAAC76A7E3EB}"/>
              </a:ext>
            </a:extLst>
          </p:cNvPr>
          <p:cNvSpPr txBox="1"/>
          <p:nvPr/>
        </p:nvSpPr>
        <p:spPr>
          <a:xfrm>
            <a:off x="5131046" y="4096716"/>
            <a:ext cx="19597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校務研究中心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大數據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Hadoop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生態系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05EDAA53-1238-406E-BFE7-D7B386E74658}"/>
              </a:ext>
            </a:extLst>
          </p:cNvPr>
          <p:cNvSpPr txBox="1"/>
          <p:nvPr/>
        </p:nvSpPr>
        <p:spPr>
          <a:xfrm>
            <a:off x="7688588" y="4145876"/>
            <a:ext cx="19597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360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度標籤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數位行銷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價格預測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訂購量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安全庫存預測</a:t>
            </a:r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8B4D292E-D651-443D-BEDE-2B5DF6344236}"/>
              </a:ext>
            </a:extLst>
          </p:cNvPr>
          <p:cNvSpPr txBox="1"/>
          <p:nvPr/>
        </p:nvSpPr>
        <p:spPr>
          <a:xfrm>
            <a:off x="9991288" y="4115322"/>
            <a:ext cx="20752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AOI/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聲音瑕疵檢測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Predictive Maintenance</a:t>
            </a:r>
          </a:p>
          <a:p>
            <a:pPr algn="ctr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Tactile Sensor</a:t>
            </a:r>
          </a:p>
          <a:p>
            <a:pPr algn="ctr"/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AR/MR Applications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01107AE9-4921-4107-838C-5C46EE3A4074}"/>
              </a:ext>
            </a:extLst>
          </p:cNvPr>
          <p:cNvCxnSpPr>
            <a:cxnSpLocks/>
          </p:cNvCxnSpPr>
          <p:nvPr/>
        </p:nvCxnSpPr>
        <p:spPr>
          <a:xfrm>
            <a:off x="143435" y="3894857"/>
            <a:ext cx="11923059" cy="1803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直線接點 34">
            <a:extLst>
              <a:ext uri="{FF2B5EF4-FFF2-40B4-BE49-F238E27FC236}">
                <a16:creationId xmlns:a16="http://schemas.microsoft.com/office/drawing/2014/main" id="{37309F87-19F0-4CA1-A6D0-DD1067DF52E0}"/>
              </a:ext>
            </a:extLst>
          </p:cNvPr>
          <p:cNvCxnSpPr>
            <a:cxnSpLocks/>
          </p:cNvCxnSpPr>
          <p:nvPr/>
        </p:nvCxnSpPr>
        <p:spPr>
          <a:xfrm flipH="1">
            <a:off x="2600798" y="3912892"/>
            <a:ext cx="18845" cy="2877572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直線接點 39">
            <a:extLst>
              <a:ext uri="{FF2B5EF4-FFF2-40B4-BE49-F238E27FC236}">
                <a16:creationId xmlns:a16="http://schemas.microsoft.com/office/drawing/2014/main" id="{B403521B-E467-4EBE-9706-9F5FAE1A3B28}"/>
              </a:ext>
            </a:extLst>
          </p:cNvPr>
          <p:cNvCxnSpPr>
            <a:cxnSpLocks/>
          </p:cNvCxnSpPr>
          <p:nvPr/>
        </p:nvCxnSpPr>
        <p:spPr>
          <a:xfrm>
            <a:off x="4932567" y="3912892"/>
            <a:ext cx="0" cy="2917913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1" name="直線接點 40">
            <a:extLst>
              <a:ext uri="{FF2B5EF4-FFF2-40B4-BE49-F238E27FC236}">
                <a16:creationId xmlns:a16="http://schemas.microsoft.com/office/drawing/2014/main" id="{979B5B10-F427-4AF2-86B0-BE3EBAB55BC0}"/>
              </a:ext>
            </a:extLst>
          </p:cNvPr>
          <p:cNvCxnSpPr>
            <a:cxnSpLocks/>
          </p:cNvCxnSpPr>
          <p:nvPr/>
        </p:nvCxnSpPr>
        <p:spPr>
          <a:xfrm>
            <a:off x="7319925" y="3912892"/>
            <a:ext cx="5725" cy="2917913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C23F2275-D324-4EDB-B5F8-374DD42BD448}"/>
              </a:ext>
            </a:extLst>
          </p:cNvPr>
          <p:cNvCxnSpPr>
            <a:cxnSpLocks/>
          </p:cNvCxnSpPr>
          <p:nvPr/>
        </p:nvCxnSpPr>
        <p:spPr>
          <a:xfrm>
            <a:off x="9847973" y="3885999"/>
            <a:ext cx="5725" cy="2917913"/>
          </a:xfrm>
          <a:prstGeom prst="line">
            <a:avLst/>
          </a:prstGeom>
          <a:ln w="38100">
            <a:solidFill>
              <a:srgbClr val="00B050"/>
            </a:solidFill>
            <a:prstDash val="sys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796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5876784-8129-4E2D-B998-0532F2172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23" y="1622066"/>
            <a:ext cx="3554226" cy="2663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What is AI 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21F02FAF-E70F-4AAE-BA99-6CCFE8F7D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1239" y="216309"/>
            <a:ext cx="6923951" cy="642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49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082CAF-1255-4DAA-B388-29F3B4D21510}"/>
              </a:ext>
            </a:extLst>
          </p:cNvPr>
          <p:cNvSpPr/>
          <p:nvPr/>
        </p:nvSpPr>
        <p:spPr>
          <a:xfrm>
            <a:off x="403411" y="923925"/>
            <a:ext cx="11609293" cy="2475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7551F30-2998-44D5-ABA6-6539454C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09" y="147402"/>
            <a:ext cx="10515600" cy="776524"/>
          </a:xfrm>
        </p:spPr>
        <p:txBody>
          <a:bodyPr/>
          <a:lstStyle/>
          <a:p>
            <a:r>
              <a:rPr lang="en-US" altLang="zh-TW" dirty="0"/>
              <a:t>AI trends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550B8C4-9DD4-4F9F-9530-6666FC4C63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591" y="1455406"/>
            <a:ext cx="5244354" cy="2080469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F9106E6E-64F8-4BA5-A307-1719FB60722A}"/>
              </a:ext>
            </a:extLst>
          </p:cNvPr>
          <p:cNvSpPr txBox="1"/>
          <p:nvPr/>
        </p:nvSpPr>
        <p:spPr>
          <a:xfrm>
            <a:off x="1219761" y="1064228"/>
            <a:ext cx="9560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DARPA (Defense Advanced Research Project Agency)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美國國防高等研究計畫署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2017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7">
            <a:extLst>
              <a:ext uri="{FF2B5EF4-FFF2-40B4-BE49-F238E27FC236}">
                <a16:creationId xmlns:a16="http://schemas.microsoft.com/office/drawing/2014/main" id="{29BDDB08-7805-4D31-8FA0-9DBAAD4D57B8}"/>
              </a:ext>
            </a:extLst>
          </p:cNvPr>
          <p:cNvGraphicFramePr>
            <a:graphicFrameLocks noGrp="1"/>
          </p:cNvGraphicFramePr>
          <p:nvPr/>
        </p:nvGraphicFramePr>
        <p:xfrm>
          <a:off x="403412" y="3458973"/>
          <a:ext cx="1160929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6282">
                  <a:extLst>
                    <a:ext uri="{9D8B030D-6E8A-4147-A177-3AD203B41FA5}">
                      <a16:colId xmlns:a16="http://schemas.microsoft.com/office/drawing/2014/main" val="1105138494"/>
                    </a:ext>
                  </a:extLst>
                </a:gridCol>
                <a:gridCol w="4168377">
                  <a:extLst>
                    <a:ext uri="{9D8B030D-6E8A-4147-A177-3AD203B41FA5}">
                      <a16:colId xmlns:a16="http://schemas.microsoft.com/office/drawing/2014/main" val="2629856872"/>
                    </a:ext>
                  </a:extLst>
                </a:gridCol>
                <a:gridCol w="4314635">
                  <a:extLst>
                    <a:ext uri="{9D8B030D-6E8A-4147-A177-3AD203B41FA5}">
                      <a16:colId xmlns:a16="http://schemas.microsoft.com/office/drawing/2014/main" val="4081677901"/>
                    </a:ext>
                  </a:extLst>
                </a:gridCol>
              </a:tblGrid>
              <a:tr h="331165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1970s – 1990s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2000s -- 2019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2020s – 2030s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1944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Good at reasoning, but no ability to learn or to generalize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Good at learning and perceiving, but minimal ability to reason or </a:t>
                      </a:r>
                      <a:r>
                        <a:rPr lang="en-US" altLang="zh-TW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generalize</a:t>
                      </a:r>
                      <a:endParaRPr lang="zh-TW" altLang="en-US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Excellent at perceiving, learning and reasoning, and able to generalize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565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Symbolic, heuristic, </a:t>
                      </a:r>
                      <a:r>
                        <a:rPr lang="en-US" altLang="zh-TW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rule based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Handcrafted knowledge, expert systems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僅限於幾個嚴格定義的問題，且沒有學習能力，不能處理不確定性問題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Statistical learning, Deep NN, CNN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Advanced text, speech language and vision processing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大數據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/Hadoop related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Recognition 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為主</a:t>
                      </a:r>
                      <a:endParaRPr lang="en-US" altLang="zh-TW" dirty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無特徵建模需求開始增加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(un-supervised learning)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Contextual adaption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情境適應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), </a:t>
                      </a:r>
                      <a:r>
                        <a:rPr lang="en-US" altLang="zh-TW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able to explain decisions.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Can 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converse in natural language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Requires far fewer data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samples for training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Able to learn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and function with minimal supervision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385512"/>
                  </a:ext>
                </a:extLst>
              </a:tr>
            </a:tbl>
          </a:graphicData>
        </a:graphic>
      </p:graphicFrame>
      <p:sp>
        <p:nvSpPr>
          <p:cNvPr id="8" name="箭號: 向右 7">
            <a:extLst>
              <a:ext uri="{FF2B5EF4-FFF2-40B4-BE49-F238E27FC236}">
                <a16:creationId xmlns:a16="http://schemas.microsoft.com/office/drawing/2014/main" id="{FC7CD438-65BE-42BF-AD75-5E9F0D93A9E5}"/>
              </a:ext>
            </a:extLst>
          </p:cNvPr>
          <p:cNvSpPr/>
          <p:nvPr/>
        </p:nvSpPr>
        <p:spPr>
          <a:xfrm>
            <a:off x="7360024" y="3535875"/>
            <a:ext cx="636494" cy="268941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55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828958C7-8BB6-41DC-8A96-AD12FE8AD35F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2192000" cy="6786282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直角三角形 18">
            <a:extLst>
              <a:ext uri="{FF2B5EF4-FFF2-40B4-BE49-F238E27FC236}">
                <a16:creationId xmlns:a16="http://schemas.microsoft.com/office/drawing/2014/main" id="{DA1D4BCF-5300-48B4-ABA0-3CBDD891D05A}"/>
              </a:ext>
            </a:extLst>
          </p:cNvPr>
          <p:cNvSpPr/>
          <p:nvPr/>
        </p:nvSpPr>
        <p:spPr>
          <a:xfrm>
            <a:off x="58269" y="71718"/>
            <a:ext cx="12021671" cy="6750423"/>
          </a:xfrm>
          <a:prstGeom prst="rtTriangl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直角三角形 19">
            <a:extLst>
              <a:ext uri="{FF2B5EF4-FFF2-40B4-BE49-F238E27FC236}">
                <a16:creationId xmlns:a16="http://schemas.microsoft.com/office/drawing/2014/main" id="{FE69F1EE-2294-494E-A6BE-CA065B864C26}"/>
              </a:ext>
            </a:extLst>
          </p:cNvPr>
          <p:cNvSpPr/>
          <p:nvPr/>
        </p:nvSpPr>
        <p:spPr>
          <a:xfrm rot="10800000">
            <a:off x="118781" y="31103"/>
            <a:ext cx="12021671" cy="6750423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CBA84E8-CFAC-45F6-B305-95DA13681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" y="-2"/>
            <a:ext cx="2911092" cy="1600339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13A9FEC4-3989-42E6-B450-1B61456671CE}"/>
              </a:ext>
            </a:extLst>
          </p:cNvPr>
          <p:cNvSpPr/>
          <p:nvPr/>
        </p:nvSpPr>
        <p:spPr>
          <a:xfrm>
            <a:off x="9940636" y="1766046"/>
            <a:ext cx="2061882" cy="11923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Context – Aware</a:t>
            </a:r>
          </a:p>
          <a:p>
            <a:pPr algn="ctr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Able to perceive at the same level as a human does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E204D06-04F1-4B90-BC42-6E6838A4ACFE}"/>
              </a:ext>
            </a:extLst>
          </p:cNvPr>
          <p:cNvSpPr/>
          <p:nvPr/>
        </p:nvSpPr>
        <p:spPr>
          <a:xfrm>
            <a:off x="118779" y="3543792"/>
            <a:ext cx="2294965" cy="896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Defect Recognition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 Case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ADF210EF-6A22-44FD-A94A-6B364882F615}"/>
              </a:ext>
            </a:extLst>
          </p:cNvPr>
          <p:cNvSpPr/>
          <p:nvPr/>
        </p:nvSpPr>
        <p:spPr>
          <a:xfrm>
            <a:off x="4982133" y="5892190"/>
            <a:ext cx="2294965" cy="896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生物辨識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聲音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虹膜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指紋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57B1366-2DCB-477C-8D91-F9054594CF69}"/>
              </a:ext>
            </a:extLst>
          </p:cNvPr>
          <p:cNvSpPr/>
          <p:nvPr/>
        </p:nvSpPr>
        <p:spPr>
          <a:xfrm>
            <a:off x="2525806" y="5891050"/>
            <a:ext cx="2294965" cy="896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Face Recognition</a:t>
            </a: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身分確認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96D4B6B1-F958-4ACE-8C3A-075DDD43E20C}"/>
              </a:ext>
            </a:extLst>
          </p:cNvPr>
          <p:cNvSpPr/>
          <p:nvPr/>
        </p:nvSpPr>
        <p:spPr>
          <a:xfrm>
            <a:off x="4982133" y="4820838"/>
            <a:ext cx="2294965" cy="896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Speech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Recognition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429343C8-70AF-4DA6-858E-D35674F44932}"/>
              </a:ext>
            </a:extLst>
          </p:cNvPr>
          <p:cNvSpPr/>
          <p:nvPr/>
        </p:nvSpPr>
        <p:spPr>
          <a:xfrm>
            <a:off x="7467599" y="5885056"/>
            <a:ext cx="2294965" cy="896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對話機器人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特定領域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腳本規範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FF4A2CB-06CE-4FE4-AD26-1F03538A3E7C}"/>
              </a:ext>
            </a:extLst>
          </p:cNvPr>
          <p:cNvSpPr/>
          <p:nvPr/>
        </p:nvSpPr>
        <p:spPr>
          <a:xfrm>
            <a:off x="4982133" y="3580211"/>
            <a:ext cx="2700518" cy="896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Intelligent QA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問答系統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先理解再組合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生成答案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8C9505D-9C7D-499E-8A6F-B3E97D5B32E2}"/>
              </a:ext>
            </a:extLst>
          </p:cNvPr>
          <p:cNvSpPr/>
          <p:nvPr/>
        </p:nvSpPr>
        <p:spPr>
          <a:xfrm>
            <a:off x="118780" y="4825116"/>
            <a:ext cx="2294965" cy="896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Recognition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 Case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D00DDEE-487E-4C64-800E-F70D325DCD9C}"/>
              </a:ext>
            </a:extLst>
          </p:cNvPr>
          <p:cNvSpPr/>
          <p:nvPr/>
        </p:nvSpPr>
        <p:spPr>
          <a:xfrm>
            <a:off x="97490" y="1976192"/>
            <a:ext cx="2702655" cy="12158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Detect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Signals</a:t>
            </a: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訊號偵測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震動感測器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Radar, </a:t>
            </a:r>
          </a:p>
          <a:p>
            <a:pPr algn="ctr"/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壓力感測器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C0007746-0980-41E8-9F58-6CBF47E10C55}"/>
              </a:ext>
            </a:extLst>
          </p:cNvPr>
          <p:cNvSpPr/>
          <p:nvPr/>
        </p:nvSpPr>
        <p:spPr>
          <a:xfrm>
            <a:off x="2526313" y="3543792"/>
            <a:ext cx="2294965" cy="896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OCR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光學字元辨識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受限環境下表現優</a:t>
            </a:r>
            <a:r>
              <a:rPr lang="en-US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B918BA61-450A-4DA7-9A17-D054906F788D}"/>
              </a:ext>
            </a:extLst>
          </p:cNvPr>
          <p:cNvSpPr/>
          <p:nvPr/>
        </p:nvSpPr>
        <p:spPr>
          <a:xfrm>
            <a:off x="2525806" y="4816151"/>
            <a:ext cx="2294965" cy="896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Action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Recognition</a:t>
            </a:r>
          </a:p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Use Case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4AF4A24A-BC61-41E3-B99E-996D13F24A23}"/>
              </a:ext>
            </a:extLst>
          </p:cNvPr>
          <p:cNvSpPr/>
          <p:nvPr/>
        </p:nvSpPr>
        <p:spPr>
          <a:xfrm>
            <a:off x="9949706" y="3580211"/>
            <a:ext cx="2061882" cy="89647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Generation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生成資料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訊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ctr"/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不是訓練資料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6ACD6EA3-5490-4585-9E83-8DF748BE8185}"/>
              </a:ext>
            </a:extLst>
          </p:cNvPr>
          <p:cNvSpPr/>
          <p:nvPr/>
        </p:nvSpPr>
        <p:spPr>
          <a:xfrm>
            <a:off x="9940636" y="192741"/>
            <a:ext cx="2061882" cy="10443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Complex signal</a:t>
            </a:r>
          </a:p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資料源多樣性 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資料源組合性 </a:t>
            </a:r>
            <a:r>
              <a:rPr lang="en-US" altLang="zh-TW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間接推斷</a:t>
            </a:r>
            <a:endParaRPr lang="en-US" altLang="zh-TW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ED2F255A-B739-469C-84F4-AAF25C2C61B7}"/>
              </a:ext>
            </a:extLst>
          </p:cNvPr>
          <p:cNvSpPr txBox="1"/>
          <p:nvPr/>
        </p:nvSpPr>
        <p:spPr>
          <a:xfrm>
            <a:off x="3092822" y="123009"/>
            <a:ext cx="5378825" cy="150810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Perceive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感知能力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rich, complex and subtle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Learn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學習能力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within an environment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Abstract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抽象能力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to create new meanings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Reason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推理能力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– to plan and to decide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2085A9A-A59D-4085-AD32-62E806466204}"/>
              </a:ext>
            </a:extLst>
          </p:cNvPr>
          <p:cNvSpPr/>
          <p:nvPr/>
        </p:nvSpPr>
        <p:spPr>
          <a:xfrm>
            <a:off x="118781" y="5885056"/>
            <a:ext cx="2294965" cy="896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數據強烈相關</a:t>
            </a: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1B1BB027-D58F-47EB-83CD-6D83004CB2E4}"/>
              </a:ext>
            </a:extLst>
          </p:cNvPr>
          <p:cNvCxnSpPr>
            <a:cxnSpLocks/>
            <a:stCxn id="28" idx="3"/>
            <a:endCxn id="33" idx="1"/>
          </p:cNvCxnSpPr>
          <p:nvPr/>
        </p:nvCxnSpPr>
        <p:spPr>
          <a:xfrm>
            <a:off x="7682651" y="4028446"/>
            <a:ext cx="2267055" cy="0"/>
          </a:xfrm>
          <a:prstGeom prst="line">
            <a:avLst/>
          </a:prstGeom>
          <a:ln w="38100">
            <a:prstDash val="sysDash"/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BA0A48F5-3882-43B7-8DB3-01688A7CEC74}"/>
              </a:ext>
            </a:extLst>
          </p:cNvPr>
          <p:cNvCxnSpPr>
            <a:cxnSpLocks/>
          </p:cNvCxnSpPr>
          <p:nvPr/>
        </p:nvCxnSpPr>
        <p:spPr>
          <a:xfrm>
            <a:off x="8310282" y="394378"/>
            <a:ext cx="1630354" cy="0"/>
          </a:xfrm>
          <a:prstGeom prst="line">
            <a:avLst/>
          </a:prstGeom>
          <a:ln w="38100">
            <a:headEnd type="oval" w="med" len="med"/>
            <a:tailEnd type="oval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接點: 肘形 17">
            <a:extLst>
              <a:ext uri="{FF2B5EF4-FFF2-40B4-BE49-F238E27FC236}">
                <a16:creationId xmlns:a16="http://schemas.microsoft.com/office/drawing/2014/main" id="{227564CD-2D65-439C-B994-0B1F89B3A025}"/>
              </a:ext>
            </a:extLst>
          </p:cNvPr>
          <p:cNvCxnSpPr>
            <a:cxnSpLocks/>
          </p:cNvCxnSpPr>
          <p:nvPr/>
        </p:nvCxnSpPr>
        <p:spPr>
          <a:xfrm>
            <a:off x="8471647" y="1308847"/>
            <a:ext cx="1468989" cy="1039906"/>
          </a:xfrm>
          <a:prstGeom prst="bentConnector3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6" name="矩形 35">
            <a:extLst>
              <a:ext uri="{FF2B5EF4-FFF2-40B4-BE49-F238E27FC236}">
                <a16:creationId xmlns:a16="http://schemas.microsoft.com/office/drawing/2014/main" id="{B4E539AD-EB1D-4236-BFCC-CCFAF18EDED8}"/>
              </a:ext>
            </a:extLst>
          </p:cNvPr>
          <p:cNvSpPr/>
          <p:nvPr/>
        </p:nvSpPr>
        <p:spPr>
          <a:xfrm>
            <a:off x="3360543" y="1012030"/>
            <a:ext cx="5050592" cy="588307"/>
          </a:xfrm>
          <a:prstGeom prst="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1" name="接點: 肘形 40">
            <a:extLst>
              <a:ext uri="{FF2B5EF4-FFF2-40B4-BE49-F238E27FC236}">
                <a16:creationId xmlns:a16="http://schemas.microsoft.com/office/drawing/2014/main" id="{EC2965AE-B8B2-4DE0-B586-B7F2B229BB86}"/>
              </a:ext>
            </a:extLst>
          </p:cNvPr>
          <p:cNvCxnSpPr>
            <a:cxnSpLocks/>
          </p:cNvCxnSpPr>
          <p:nvPr/>
        </p:nvCxnSpPr>
        <p:spPr>
          <a:xfrm>
            <a:off x="7542172" y="1600337"/>
            <a:ext cx="2377173" cy="2039333"/>
          </a:xfrm>
          <a:prstGeom prst="bentConnector3">
            <a:avLst/>
          </a:prstGeom>
          <a:ln w="38100">
            <a:headEnd type="oval" w="med" len="med"/>
            <a:tailEnd type="oval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3" name="矩形 42">
            <a:extLst>
              <a:ext uri="{FF2B5EF4-FFF2-40B4-BE49-F238E27FC236}">
                <a16:creationId xmlns:a16="http://schemas.microsoft.com/office/drawing/2014/main" id="{65D30368-C359-4C9A-AC7A-3BF527167C85}"/>
              </a:ext>
            </a:extLst>
          </p:cNvPr>
          <p:cNvSpPr/>
          <p:nvPr/>
        </p:nvSpPr>
        <p:spPr>
          <a:xfrm>
            <a:off x="2902730" y="2281248"/>
            <a:ext cx="5104179" cy="896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Requires far fewer data samples for training. </a:t>
            </a:r>
            <a:r>
              <a:rPr lang="en-US" altLang="zh-TW" sz="1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(for new task)</a:t>
            </a:r>
          </a:p>
          <a:p>
            <a:pPr algn="ctr"/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Few-shot learning</a:t>
            </a:r>
          </a:p>
          <a:p>
            <a:pPr algn="ctr"/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 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prior knowledge (prior data or prior model)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C9417A1-CEAD-4865-806D-327E3BCB3DE2}"/>
              </a:ext>
            </a:extLst>
          </p:cNvPr>
          <p:cNvSpPr/>
          <p:nvPr/>
        </p:nvSpPr>
        <p:spPr>
          <a:xfrm>
            <a:off x="7438460" y="4831974"/>
            <a:ext cx="2294965" cy="89647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NLU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語意理解</a:t>
            </a:r>
          </a:p>
        </p:txBody>
      </p:sp>
      <p:grpSp>
        <p:nvGrpSpPr>
          <p:cNvPr id="58" name="群組 57">
            <a:extLst>
              <a:ext uri="{FF2B5EF4-FFF2-40B4-BE49-F238E27FC236}">
                <a16:creationId xmlns:a16="http://schemas.microsoft.com/office/drawing/2014/main" id="{59D8F60A-635E-4467-9B4D-43AEE50EB046}"/>
              </a:ext>
            </a:extLst>
          </p:cNvPr>
          <p:cNvGrpSpPr/>
          <p:nvPr/>
        </p:nvGrpSpPr>
        <p:grpSpPr>
          <a:xfrm>
            <a:off x="2821436" y="842613"/>
            <a:ext cx="7097909" cy="1260206"/>
            <a:chOff x="2821436" y="842613"/>
            <a:chExt cx="7097909" cy="1260206"/>
          </a:xfrm>
        </p:grpSpPr>
        <p:cxnSp>
          <p:nvCxnSpPr>
            <p:cNvPr id="49" name="接點: 肘形 48">
              <a:extLst>
                <a:ext uri="{FF2B5EF4-FFF2-40B4-BE49-F238E27FC236}">
                  <a16:creationId xmlns:a16="http://schemas.microsoft.com/office/drawing/2014/main" id="{136C1BE2-02C8-4B94-BC08-51F43B34CD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21436" y="1819768"/>
              <a:ext cx="6842517" cy="283051"/>
            </a:xfrm>
            <a:prstGeom prst="bentConnector3">
              <a:avLst>
                <a:gd name="adj1" fmla="val 50000"/>
              </a:avLst>
            </a:prstGeom>
            <a:ln w="1905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3" name="直線接點 52">
              <a:extLst>
                <a:ext uri="{FF2B5EF4-FFF2-40B4-BE49-F238E27FC236}">
                  <a16:creationId xmlns:a16="http://schemas.microsoft.com/office/drawing/2014/main" id="{6E57FF1D-3A7B-407E-B25C-BBC0EEB8C4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63444" y="842613"/>
              <a:ext cx="509" cy="977154"/>
            </a:xfrm>
            <a:prstGeom prst="line">
              <a:avLst/>
            </a:prstGeom>
            <a:ln w="1905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57" name="直線接點 56">
              <a:extLst>
                <a:ext uri="{FF2B5EF4-FFF2-40B4-BE49-F238E27FC236}">
                  <a16:creationId xmlns:a16="http://schemas.microsoft.com/office/drawing/2014/main" id="{C3D5DFFF-FCA0-44AF-B3C3-261AADC82B2A}"/>
                </a:ext>
              </a:extLst>
            </p:cNvPr>
            <p:cNvCxnSpPr/>
            <p:nvPr/>
          </p:nvCxnSpPr>
          <p:spPr>
            <a:xfrm>
              <a:off x="9663444" y="842613"/>
              <a:ext cx="255901" cy="0"/>
            </a:xfrm>
            <a:prstGeom prst="line">
              <a:avLst/>
            </a:prstGeom>
            <a:ln w="1905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95591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20B65DD-D9C6-4D2A-9015-C0056D487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altLang="zh-TW" dirty="0"/>
              <a:t>AI Applications</a:t>
            </a:r>
            <a:endParaRPr lang="zh-TW" altLang="en-US" dirty="0"/>
          </a:p>
        </p:txBody>
      </p:sp>
      <p:graphicFrame>
        <p:nvGraphicFramePr>
          <p:cNvPr id="5" name="內容版面配置區 2">
            <a:extLst>
              <a:ext uri="{FF2B5EF4-FFF2-40B4-BE49-F238E27FC236}">
                <a16:creationId xmlns:a16="http://schemas.microsoft.com/office/drawing/2014/main" id="{F210C51E-EA07-44D6-A228-1E8565AAAB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29797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53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8F647A8-E9CD-4131-A335-F3592524F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160" y="1660121"/>
            <a:ext cx="9623404" cy="33054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TW" sz="8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355CDC0-0D42-41F0-ADCB-2DA09CC7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6159" y="4965614"/>
            <a:ext cx="9623404" cy="834454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altLang="zh-TW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0940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016AEC-0320-4ED0-8ECB-FE11DDDFE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DB30C-1F82-41E6-A067-831D6E89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DDA86DD-F997-4F66-A87C-5B58AB6D1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41B827-437E-40A3-A732-669230D6A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AAF87CD-39EB-4480-A943-DBED6A90E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84" y="1054121"/>
            <a:ext cx="9465131" cy="1184111"/>
          </a:xfrm>
        </p:spPr>
        <p:txBody>
          <a:bodyPr>
            <a:normAutofit/>
          </a:bodyPr>
          <a:lstStyle/>
          <a:p>
            <a:r>
              <a:rPr lang="en-US" altLang="zh-TW" dirty="0"/>
              <a:t>Where to START ?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02668E5-C04A-43D5-9B25-66D90B501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2399099"/>
            <a:ext cx="9465564" cy="3400969"/>
          </a:xfrm>
        </p:spPr>
        <p:txBody>
          <a:bodyPr>
            <a:normAutofit/>
          </a:bodyPr>
          <a:lstStyle/>
          <a:p>
            <a:r>
              <a:rPr lang="en-US" altLang="zh-TW" sz="1700" dirty="0"/>
              <a:t>Data Type</a:t>
            </a:r>
          </a:p>
          <a:p>
            <a:pPr lvl="1"/>
            <a:r>
              <a:rPr lang="en-US" altLang="zh-TW" sz="1700" dirty="0"/>
              <a:t>Image, Numerical, Text, Acoustic</a:t>
            </a:r>
          </a:p>
          <a:p>
            <a:pPr lvl="1"/>
            <a:r>
              <a:rPr lang="en-US" altLang="zh-TW" sz="1700" dirty="0"/>
              <a:t>Where is the passion would be ?</a:t>
            </a:r>
          </a:p>
          <a:p>
            <a:r>
              <a:rPr lang="en-US" altLang="zh-TW" sz="1700" dirty="0"/>
              <a:t>Technology skills </a:t>
            </a:r>
          </a:p>
          <a:p>
            <a:pPr lvl="1"/>
            <a:r>
              <a:rPr lang="zh-TW" altLang="en-US" sz="1700" dirty="0"/>
              <a:t>基本功</a:t>
            </a:r>
            <a:endParaRPr lang="en-US" altLang="zh-TW" sz="1700" dirty="0"/>
          </a:p>
          <a:p>
            <a:pPr lvl="1"/>
            <a:r>
              <a:rPr lang="zh-TW" altLang="en-US" sz="1700" dirty="0"/>
              <a:t>資料結構</a:t>
            </a:r>
            <a:endParaRPr lang="en-US" altLang="zh-TW" sz="1700" dirty="0"/>
          </a:p>
          <a:p>
            <a:pPr lvl="1"/>
            <a:r>
              <a:rPr lang="zh-TW" altLang="en-US" sz="1700" dirty="0"/>
              <a:t>演算法</a:t>
            </a:r>
            <a:endParaRPr lang="en-US" altLang="zh-TW" sz="1700" dirty="0"/>
          </a:p>
          <a:p>
            <a:pPr lvl="1"/>
            <a:r>
              <a:rPr lang="zh-TW" altLang="en-US" sz="1700" dirty="0"/>
              <a:t>作業系統</a:t>
            </a:r>
            <a:endParaRPr lang="en-US" altLang="zh-TW" sz="1700" dirty="0"/>
          </a:p>
          <a:p>
            <a:pPr lvl="1"/>
            <a:r>
              <a:rPr lang="zh-TW" altLang="en-US" sz="1700" dirty="0"/>
              <a:t>資料庫</a:t>
            </a:r>
            <a:endParaRPr lang="en-US" altLang="zh-TW" sz="1700" dirty="0"/>
          </a:p>
          <a:p>
            <a:pPr lvl="1"/>
            <a:r>
              <a:rPr lang="zh-TW" altLang="en-US" sz="1700" dirty="0"/>
              <a:t>系統分析與設計</a:t>
            </a:r>
            <a:endParaRPr lang="en-US" altLang="zh-TW" sz="1700" dirty="0"/>
          </a:p>
          <a:p>
            <a:pPr lvl="1"/>
            <a:r>
              <a:rPr lang="zh-TW" altLang="en-US" sz="1700" b="1" dirty="0"/>
              <a:t>實作才是真理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9BBA4AE-4448-48EE-AF09-D81824B8E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5316" y="92983"/>
            <a:ext cx="1782533" cy="169486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72C5278-3A68-419C-8999-AE26E3451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944" y="2075962"/>
            <a:ext cx="1779905" cy="183727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7853ED1-A50F-41F6-98F3-A96F78EB8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5316" y="4201351"/>
            <a:ext cx="1779905" cy="175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396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668</Words>
  <Application>Microsoft Office PowerPoint</Application>
  <PresentationFormat>寬螢幕</PresentationFormat>
  <Paragraphs>163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新細明體</vt:lpstr>
      <vt:lpstr>Arial</vt:lpstr>
      <vt:lpstr>Calibri</vt:lpstr>
      <vt:lpstr>Calibri Light</vt:lpstr>
      <vt:lpstr>Office 佈景主題</vt:lpstr>
      <vt:lpstr>國立屏東大學 資工系研究所專題講座</vt:lpstr>
      <vt:lpstr>Agenda </vt:lpstr>
      <vt:lpstr>Introduction </vt:lpstr>
      <vt:lpstr>What is AI ?</vt:lpstr>
      <vt:lpstr>AI trends</vt:lpstr>
      <vt:lpstr>PowerPoint 簡報</vt:lpstr>
      <vt:lpstr>AI Applications</vt:lpstr>
      <vt:lpstr>How to</vt:lpstr>
      <vt:lpstr>Where to START ?</vt:lpstr>
      <vt:lpstr>On the right TRACK</vt:lpstr>
      <vt:lpstr>Women in Tech.</vt:lpstr>
      <vt:lpstr>Plan action items</vt:lpstr>
      <vt:lpstr>Q and A </vt:lpstr>
      <vt:lpstr>同場加映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Emma Chao/WHQ/Wistron</dc:creator>
  <cp:lastModifiedBy>user</cp:lastModifiedBy>
  <cp:revision>57</cp:revision>
  <dcterms:created xsi:type="dcterms:W3CDTF">2021-11-16T02:10:48Z</dcterms:created>
  <dcterms:modified xsi:type="dcterms:W3CDTF">2021-11-22T07:26:08Z</dcterms:modified>
</cp:coreProperties>
</file>