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62" r:id="rId2"/>
  </p:sldMasterIdLst>
  <p:sldIdLst>
    <p:sldId id="256" r:id="rId3"/>
    <p:sldId id="258" r:id="rId4"/>
    <p:sldId id="257" r:id="rId5"/>
    <p:sldId id="259" r:id="rId6"/>
    <p:sldId id="263" r:id="rId7"/>
    <p:sldId id="264" r:id="rId8"/>
    <p:sldId id="265" r:id="rId9"/>
    <p:sldId id="266" r:id="rId10"/>
    <p:sldId id="267" r:id="rId11"/>
    <p:sldId id="260" r:id="rId12"/>
    <p:sldId id="261" r:id="rId13"/>
    <p:sldId id="262" r:id="rId14"/>
    <p:sldId id="268" r:id="rId15"/>
    <p:sldId id="269" r:id="rId16"/>
    <p:sldId id="276" r:id="rId17"/>
    <p:sldId id="278" r:id="rId18"/>
    <p:sldId id="279" r:id="rId19"/>
    <p:sldId id="281" r:id="rId20"/>
    <p:sldId id="270" r:id="rId21"/>
    <p:sldId id="271" r:id="rId22"/>
    <p:sldId id="277" r:id="rId23"/>
    <p:sldId id="272" r:id="rId24"/>
    <p:sldId id="273" r:id="rId25"/>
    <p:sldId id="287" r:id="rId26"/>
    <p:sldId id="274" r:id="rId27"/>
    <p:sldId id="280" r:id="rId28"/>
    <p:sldId id="275" r:id="rId29"/>
    <p:sldId id="282" r:id="rId30"/>
    <p:sldId id="283" r:id="rId31"/>
    <p:sldId id="284" r:id="rId32"/>
    <p:sldId id="285" r:id="rId33"/>
    <p:sldId id="286" r:id="rId34"/>
    <p:sldId id="288" r:id="rId35"/>
    <p:sldId id="289" r:id="rId36"/>
    <p:sldId id="290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BA03CC-1B43-4817-8CC2-46866AA50E0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8C5E9DEC-9260-47B3-8383-F7D36D9C1E1E}">
      <dgm:prSet phldrT="[文字]"/>
      <dgm:spPr/>
      <dgm:t>
        <a:bodyPr/>
        <a:lstStyle/>
        <a:p>
          <a:r>
            <a:rPr lang="zh-TW" altLang="en-US" dirty="0"/>
            <a:t>登入</a:t>
          </a:r>
        </a:p>
      </dgm:t>
    </dgm:pt>
    <dgm:pt modelId="{0DCDAEE0-8612-4473-9101-E0D7E0FAD89B}" type="parTrans" cxnId="{93A00446-7522-4206-9F76-3DC32ECE8C6E}">
      <dgm:prSet/>
      <dgm:spPr/>
      <dgm:t>
        <a:bodyPr/>
        <a:lstStyle/>
        <a:p>
          <a:endParaRPr lang="zh-TW" altLang="en-US"/>
        </a:p>
      </dgm:t>
    </dgm:pt>
    <dgm:pt modelId="{CF58B21D-C96E-4A10-9460-99D70D9B89B7}" type="sibTrans" cxnId="{93A00446-7522-4206-9F76-3DC32ECE8C6E}">
      <dgm:prSet/>
      <dgm:spPr/>
      <dgm:t>
        <a:bodyPr/>
        <a:lstStyle/>
        <a:p>
          <a:endParaRPr lang="zh-TW" altLang="en-US"/>
        </a:p>
      </dgm:t>
    </dgm:pt>
    <dgm:pt modelId="{1C66BCA8-598A-4DF7-A514-D65FAEB35D81}">
      <dgm:prSet phldrT="[文字]"/>
      <dgm:spPr/>
      <dgm:t>
        <a:bodyPr/>
        <a:lstStyle/>
        <a:p>
          <a:r>
            <a:rPr lang="zh-TW" altLang="en-US" dirty="0"/>
            <a:t>出貨管理</a:t>
          </a:r>
        </a:p>
      </dgm:t>
    </dgm:pt>
    <dgm:pt modelId="{978C0C4C-3274-4571-8C31-47E1489B0D2A}" type="parTrans" cxnId="{462656DA-D490-431C-90BC-282644D815B8}">
      <dgm:prSet/>
      <dgm:spPr/>
      <dgm:t>
        <a:bodyPr/>
        <a:lstStyle/>
        <a:p>
          <a:endParaRPr lang="zh-TW" altLang="en-US"/>
        </a:p>
      </dgm:t>
    </dgm:pt>
    <dgm:pt modelId="{4BACAEF4-EEF5-44B8-9771-78D52013F520}" type="sibTrans" cxnId="{462656DA-D490-431C-90BC-282644D815B8}">
      <dgm:prSet/>
      <dgm:spPr/>
      <dgm:t>
        <a:bodyPr/>
        <a:lstStyle/>
        <a:p>
          <a:endParaRPr lang="zh-TW" altLang="en-US"/>
        </a:p>
      </dgm:t>
    </dgm:pt>
    <dgm:pt modelId="{7F2A0554-6E59-42A7-9267-A5CDF6C59B9D}">
      <dgm:prSet phldrT="[文字]"/>
      <dgm:spPr/>
      <dgm:t>
        <a:bodyPr/>
        <a:lstStyle/>
        <a:p>
          <a:r>
            <a:rPr lang="zh-TW" altLang="en-US" dirty="0"/>
            <a:t>進貨管理</a:t>
          </a:r>
        </a:p>
      </dgm:t>
    </dgm:pt>
    <dgm:pt modelId="{70162F8F-F291-429F-ABBC-2D69AC5C7831}" type="parTrans" cxnId="{B71BCC81-7919-4E07-8DA2-E57CEDD4D4ED}">
      <dgm:prSet/>
      <dgm:spPr/>
      <dgm:t>
        <a:bodyPr/>
        <a:lstStyle/>
        <a:p>
          <a:endParaRPr lang="zh-TW" altLang="en-US"/>
        </a:p>
      </dgm:t>
    </dgm:pt>
    <dgm:pt modelId="{429067A9-7AE6-4474-8AC0-16062D428CF4}" type="sibTrans" cxnId="{B71BCC81-7919-4E07-8DA2-E57CEDD4D4ED}">
      <dgm:prSet/>
      <dgm:spPr/>
      <dgm:t>
        <a:bodyPr/>
        <a:lstStyle/>
        <a:p>
          <a:endParaRPr lang="zh-TW" altLang="en-US"/>
        </a:p>
      </dgm:t>
    </dgm:pt>
    <dgm:pt modelId="{2799CE70-598E-499B-9A4B-8A79C7076C5F}">
      <dgm:prSet phldrT="[文字]"/>
      <dgm:spPr/>
      <dgm:t>
        <a:bodyPr/>
        <a:lstStyle/>
        <a:p>
          <a:r>
            <a:rPr lang="zh-TW" altLang="en-US" dirty="0"/>
            <a:t>基本資料</a:t>
          </a:r>
        </a:p>
      </dgm:t>
    </dgm:pt>
    <dgm:pt modelId="{B0529E77-285E-45D3-99E8-C470566E4ADD}" type="parTrans" cxnId="{AE80D2FF-2329-404E-8449-318663570DE4}">
      <dgm:prSet/>
      <dgm:spPr/>
      <dgm:t>
        <a:bodyPr/>
        <a:lstStyle/>
        <a:p>
          <a:endParaRPr lang="zh-TW" altLang="en-US"/>
        </a:p>
      </dgm:t>
    </dgm:pt>
    <dgm:pt modelId="{D9F9E3BD-9ADD-4FD8-977B-3DA70EA6FFA2}" type="sibTrans" cxnId="{AE80D2FF-2329-404E-8449-318663570DE4}">
      <dgm:prSet/>
      <dgm:spPr/>
      <dgm:t>
        <a:bodyPr/>
        <a:lstStyle/>
        <a:p>
          <a:endParaRPr lang="zh-TW" altLang="en-US"/>
        </a:p>
      </dgm:t>
    </dgm:pt>
    <dgm:pt modelId="{91F79B70-2FCC-4EB7-94AC-4A2CEE3BDC90}">
      <dgm:prSet/>
      <dgm:spPr/>
      <dgm:t>
        <a:bodyPr/>
        <a:lstStyle/>
        <a:p>
          <a:r>
            <a:rPr lang="zh-TW" altLang="en-US" dirty="0"/>
            <a:t>客戶清單</a:t>
          </a:r>
        </a:p>
      </dgm:t>
    </dgm:pt>
    <dgm:pt modelId="{9AEF2BD1-6577-4460-B3F0-51583DD88243}" type="parTrans" cxnId="{A2302554-D0C3-4438-A213-C77C06DCAF2B}">
      <dgm:prSet/>
      <dgm:spPr/>
      <dgm:t>
        <a:bodyPr/>
        <a:lstStyle/>
        <a:p>
          <a:endParaRPr lang="zh-TW" altLang="en-US"/>
        </a:p>
      </dgm:t>
    </dgm:pt>
    <dgm:pt modelId="{3E62D312-1FD1-4B24-AEB4-70B52FAA3F12}" type="sibTrans" cxnId="{A2302554-D0C3-4438-A213-C77C06DCAF2B}">
      <dgm:prSet/>
      <dgm:spPr/>
      <dgm:t>
        <a:bodyPr/>
        <a:lstStyle/>
        <a:p>
          <a:endParaRPr lang="zh-TW" altLang="en-US"/>
        </a:p>
      </dgm:t>
    </dgm:pt>
    <dgm:pt modelId="{A42B218D-4DCC-4B94-920F-865076EB5E07}">
      <dgm:prSet/>
      <dgm:spPr/>
      <dgm:t>
        <a:bodyPr/>
        <a:lstStyle/>
        <a:p>
          <a:r>
            <a:rPr lang="zh-TW" altLang="en-US" dirty="0"/>
            <a:t>客戶新增</a:t>
          </a:r>
        </a:p>
      </dgm:t>
    </dgm:pt>
    <dgm:pt modelId="{DFEA8B74-11C9-4C4C-9FCF-F68A6F7E8343}" type="parTrans" cxnId="{3306E529-C552-419C-B3E0-080B8C30D01C}">
      <dgm:prSet/>
      <dgm:spPr/>
      <dgm:t>
        <a:bodyPr/>
        <a:lstStyle/>
        <a:p>
          <a:endParaRPr lang="zh-TW" altLang="en-US"/>
        </a:p>
      </dgm:t>
    </dgm:pt>
    <dgm:pt modelId="{AF7CA7F8-D995-4760-BE8F-E3B9BC03EF97}" type="sibTrans" cxnId="{3306E529-C552-419C-B3E0-080B8C30D01C}">
      <dgm:prSet/>
      <dgm:spPr/>
      <dgm:t>
        <a:bodyPr/>
        <a:lstStyle/>
        <a:p>
          <a:endParaRPr lang="zh-TW" altLang="en-US"/>
        </a:p>
      </dgm:t>
    </dgm:pt>
    <dgm:pt modelId="{DC96015E-204C-4DB3-A80A-909659412CAE}">
      <dgm:prSet/>
      <dgm:spPr/>
      <dgm:t>
        <a:bodyPr/>
        <a:lstStyle/>
        <a:p>
          <a:r>
            <a:rPr lang="zh-TW" altLang="en-US" dirty="0"/>
            <a:t>廠商清單</a:t>
          </a:r>
        </a:p>
      </dgm:t>
    </dgm:pt>
    <dgm:pt modelId="{E5476D83-48FE-4845-8617-3FE455EE6CFD}" type="parTrans" cxnId="{2FE25F48-39EE-4BA0-AD16-25BD17853CFE}">
      <dgm:prSet/>
      <dgm:spPr/>
      <dgm:t>
        <a:bodyPr/>
        <a:lstStyle/>
        <a:p>
          <a:endParaRPr lang="zh-TW" altLang="en-US"/>
        </a:p>
      </dgm:t>
    </dgm:pt>
    <dgm:pt modelId="{D8D8F99B-6824-40D7-92F8-DEA124377809}" type="sibTrans" cxnId="{2FE25F48-39EE-4BA0-AD16-25BD17853CFE}">
      <dgm:prSet/>
      <dgm:spPr/>
      <dgm:t>
        <a:bodyPr/>
        <a:lstStyle/>
        <a:p>
          <a:endParaRPr lang="zh-TW" altLang="en-US"/>
        </a:p>
      </dgm:t>
    </dgm:pt>
    <dgm:pt modelId="{717B74D2-C29A-479F-9C57-C47C0FB18D51}">
      <dgm:prSet/>
      <dgm:spPr/>
      <dgm:t>
        <a:bodyPr/>
        <a:lstStyle/>
        <a:p>
          <a:r>
            <a:rPr lang="zh-TW" altLang="en-US" dirty="0"/>
            <a:t>廠商新增</a:t>
          </a:r>
        </a:p>
      </dgm:t>
    </dgm:pt>
    <dgm:pt modelId="{01EAE2F6-FB0A-4BB7-A0E7-E25B6D01C097}" type="parTrans" cxnId="{DB869326-6671-4C65-A845-B62CE1EE818D}">
      <dgm:prSet/>
      <dgm:spPr/>
      <dgm:t>
        <a:bodyPr/>
        <a:lstStyle/>
        <a:p>
          <a:endParaRPr lang="zh-TW" altLang="en-US"/>
        </a:p>
      </dgm:t>
    </dgm:pt>
    <dgm:pt modelId="{EFCE209E-375E-49C1-A86E-22BCC4DDDFBA}" type="sibTrans" cxnId="{DB869326-6671-4C65-A845-B62CE1EE818D}">
      <dgm:prSet/>
      <dgm:spPr/>
      <dgm:t>
        <a:bodyPr/>
        <a:lstStyle/>
        <a:p>
          <a:endParaRPr lang="zh-TW" altLang="en-US"/>
        </a:p>
      </dgm:t>
    </dgm:pt>
    <dgm:pt modelId="{584FD2D6-8F6E-4562-9C93-7F6349838CCD}">
      <dgm:prSet phldrT="[文字]"/>
      <dgm:spPr/>
      <dgm:t>
        <a:bodyPr/>
        <a:lstStyle/>
        <a:p>
          <a:r>
            <a:rPr lang="zh-TW" altLang="en-US" dirty="0"/>
            <a:t>產品管理</a:t>
          </a:r>
        </a:p>
      </dgm:t>
    </dgm:pt>
    <dgm:pt modelId="{2822D559-91CA-4C3D-9001-BC5FBC20D88E}" type="parTrans" cxnId="{B6EB7461-203C-4B8C-9C35-2AAEBF086637}">
      <dgm:prSet/>
      <dgm:spPr/>
      <dgm:t>
        <a:bodyPr/>
        <a:lstStyle/>
        <a:p>
          <a:endParaRPr lang="zh-TW" altLang="en-US"/>
        </a:p>
      </dgm:t>
    </dgm:pt>
    <dgm:pt modelId="{0001D05B-D07B-49CA-9A78-F8EBB41C2666}" type="sibTrans" cxnId="{B6EB7461-203C-4B8C-9C35-2AAEBF086637}">
      <dgm:prSet/>
      <dgm:spPr/>
      <dgm:t>
        <a:bodyPr/>
        <a:lstStyle/>
        <a:p>
          <a:endParaRPr lang="zh-TW" altLang="en-US"/>
        </a:p>
      </dgm:t>
    </dgm:pt>
    <dgm:pt modelId="{D19BE3B2-CC57-43AF-A4C6-7097D061E334}">
      <dgm:prSet/>
      <dgm:spPr/>
      <dgm:t>
        <a:bodyPr/>
        <a:lstStyle/>
        <a:p>
          <a:r>
            <a:rPr lang="zh-TW" altLang="en-US" dirty="0"/>
            <a:t>產品清單</a:t>
          </a:r>
        </a:p>
      </dgm:t>
    </dgm:pt>
    <dgm:pt modelId="{C4C6EA56-5B48-4344-B56B-915CBD3F72FD}" type="parTrans" cxnId="{71ED505F-1230-4748-B524-2CBDDA08EE57}">
      <dgm:prSet/>
      <dgm:spPr/>
      <dgm:t>
        <a:bodyPr/>
        <a:lstStyle/>
        <a:p>
          <a:endParaRPr lang="zh-TW" altLang="en-US"/>
        </a:p>
      </dgm:t>
    </dgm:pt>
    <dgm:pt modelId="{D3871127-5DB2-48F5-A83E-67BF2919DD23}" type="sibTrans" cxnId="{71ED505F-1230-4748-B524-2CBDDA08EE57}">
      <dgm:prSet/>
      <dgm:spPr/>
      <dgm:t>
        <a:bodyPr/>
        <a:lstStyle/>
        <a:p>
          <a:endParaRPr lang="zh-TW" altLang="en-US"/>
        </a:p>
      </dgm:t>
    </dgm:pt>
    <dgm:pt modelId="{CE63BF13-F914-449C-9699-62243D8BA33F}">
      <dgm:prSet/>
      <dgm:spPr/>
      <dgm:t>
        <a:bodyPr/>
        <a:lstStyle/>
        <a:p>
          <a:r>
            <a:rPr lang="zh-TW" altLang="en-US"/>
            <a:t>產品新增</a:t>
          </a:r>
          <a:endParaRPr lang="zh-TW" altLang="en-US" dirty="0"/>
        </a:p>
      </dgm:t>
    </dgm:pt>
    <dgm:pt modelId="{8EA99218-9E50-4A9E-8960-537D26DB3CFA}" type="parTrans" cxnId="{559F9DD6-18D0-4A79-A61F-0680149DEE26}">
      <dgm:prSet/>
      <dgm:spPr/>
      <dgm:t>
        <a:bodyPr/>
        <a:lstStyle/>
        <a:p>
          <a:endParaRPr lang="zh-TW" altLang="en-US"/>
        </a:p>
      </dgm:t>
    </dgm:pt>
    <dgm:pt modelId="{CD4932B0-0A6F-4507-BD44-9B8BF9FB6961}" type="sibTrans" cxnId="{559F9DD6-18D0-4A79-A61F-0680149DEE26}">
      <dgm:prSet/>
      <dgm:spPr/>
      <dgm:t>
        <a:bodyPr/>
        <a:lstStyle/>
        <a:p>
          <a:endParaRPr lang="zh-TW" altLang="en-US"/>
        </a:p>
      </dgm:t>
    </dgm:pt>
    <dgm:pt modelId="{B611397E-CD4F-4CAD-ABA7-CF852EF9C227}">
      <dgm:prSet/>
      <dgm:spPr/>
      <dgm:t>
        <a:bodyPr/>
        <a:lstStyle/>
        <a:p>
          <a:r>
            <a:rPr lang="zh-TW" altLang="en-US" dirty="0"/>
            <a:t>出貨清單</a:t>
          </a:r>
        </a:p>
      </dgm:t>
    </dgm:pt>
    <dgm:pt modelId="{6555CF0E-B19F-46CB-AA47-652A1F5FF4ED}" type="parTrans" cxnId="{FEB0F00A-CA87-46DC-8C1E-370D0CD9ADA4}">
      <dgm:prSet/>
      <dgm:spPr/>
      <dgm:t>
        <a:bodyPr/>
        <a:lstStyle/>
        <a:p>
          <a:endParaRPr lang="zh-TW" altLang="en-US"/>
        </a:p>
      </dgm:t>
    </dgm:pt>
    <dgm:pt modelId="{40D05F84-F42A-4E9C-AB96-6DAA58FCE2B6}" type="sibTrans" cxnId="{FEB0F00A-CA87-46DC-8C1E-370D0CD9ADA4}">
      <dgm:prSet/>
      <dgm:spPr/>
      <dgm:t>
        <a:bodyPr/>
        <a:lstStyle/>
        <a:p>
          <a:endParaRPr lang="zh-TW" altLang="en-US"/>
        </a:p>
      </dgm:t>
    </dgm:pt>
    <dgm:pt modelId="{F312C15A-2CF7-4733-8557-E5F4AA6FA3FF}">
      <dgm:prSet/>
      <dgm:spPr/>
      <dgm:t>
        <a:bodyPr/>
        <a:lstStyle/>
        <a:p>
          <a:r>
            <a:rPr lang="zh-TW" altLang="en-US" dirty="0"/>
            <a:t>出貨新增</a:t>
          </a:r>
        </a:p>
      </dgm:t>
    </dgm:pt>
    <dgm:pt modelId="{5032834F-9C64-4ADE-85E3-E6764CEB4F71}" type="parTrans" cxnId="{B2930E18-C799-4C0B-B62E-FB2119AF0D18}">
      <dgm:prSet/>
      <dgm:spPr/>
      <dgm:t>
        <a:bodyPr/>
        <a:lstStyle/>
        <a:p>
          <a:endParaRPr lang="zh-TW" altLang="en-US"/>
        </a:p>
      </dgm:t>
    </dgm:pt>
    <dgm:pt modelId="{EFC06B29-837B-4B18-A8D8-A56A0414116D}" type="sibTrans" cxnId="{B2930E18-C799-4C0B-B62E-FB2119AF0D18}">
      <dgm:prSet/>
      <dgm:spPr/>
      <dgm:t>
        <a:bodyPr/>
        <a:lstStyle/>
        <a:p>
          <a:endParaRPr lang="zh-TW" altLang="en-US"/>
        </a:p>
      </dgm:t>
    </dgm:pt>
    <dgm:pt modelId="{DB384ED0-999C-40A8-8E67-14F4D500AF04}">
      <dgm:prSet/>
      <dgm:spPr/>
      <dgm:t>
        <a:bodyPr/>
        <a:lstStyle/>
        <a:p>
          <a:r>
            <a:rPr lang="zh-TW" altLang="en-US" dirty="0"/>
            <a:t>進貨清單</a:t>
          </a:r>
        </a:p>
      </dgm:t>
    </dgm:pt>
    <dgm:pt modelId="{6ED44B77-39F6-4B0C-8BB5-382655D93B34}" type="parTrans" cxnId="{AAF1A5DC-270C-4C8D-BB5B-E124B7487BD1}">
      <dgm:prSet/>
      <dgm:spPr/>
      <dgm:t>
        <a:bodyPr/>
        <a:lstStyle/>
        <a:p>
          <a:endParaRPr lang="zh-TW" altLang="en-US"/>
        </a:p>
      </dgm:t>
    </dgm:pt>
    <dgm:pt modelId="{5FF129A2-3122-4D6E-BBC4-69633B580B42}" type="sibTrans" cxnId="{AAF1A5DC-270C-4C8D-BB5B-E124B7487BD1}">
      <dgm:prSet/>
      <dgm:spPr/>
      <dgm:t>
        <a:bodyPr/>
        <a:lstStyle/>
        <a:p>
          <a:endParaRPr lang="zh-TW" altLang="en-US"/>
        </a:p>
      </dgm:t>
    </dgm:pt>
    <dgm:pt modelId="{DE23D66A-FCBF-48B4-9A62-091862B0B22C}">
      <dgm:prSet/>
      <dgm:spPr/>
      <dgm:t>
        <a:bodyPr/>
        <a:lstStyle/>
        <a:p>
          <a:r>
            <a:rPr lang="zh-TW" altLang="en-US" dirty="0"/>
            <a:t>進貨新增</a:t>
          </a:r>
        </a:p>
      </dgm:t>
    </dgm:pt>
    <dgm:pt modelId="{FD00992D-E782-4538-9A27-D802BFB3C2C5}" type="parTrans" cxnId="{AE2B724E-E8A4-4DBE-8638-1633C4C0DBBB}">
      <dgm:prSet/>
      <dgm:spPr/>
      <dgm:t>
        <a:bodyPr/>
        <a:lstStyle/>
        <a:p>
          <a:endParaRPr lang="zh-TW" altLang="en-US"/>
        </a:p>
      </dgm:t>
    </dgm:pt>
    <dgm:pt modelId="{4BAB0688-EF3F-4B79-8E4A-7465C7094EEA}" type="sibTrans" cxnId="{AE2B724E-E8A4-4DBE-8638-1633C4C0DBBB}">
      <dgm:prSet/>
      <dgm:spPr/>
      <dgm:t>
        <a:bodyPr/>
        <a:lstStyle/>
        <a:p>
          <a:endParaRPr lang="zh-TW" altLang="en-US"/>
        </a:p>
      </dgm:t>
    </dgm:pt>
    <dgm:pt modelId="{28802218-B0D0-421D-A3D2-E144039F4BB6}" type="pres">
      <dgm:prSet presAssocID="{9FBA03CC-1B43-4817-8CC2-46866AA50E0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678B881-6025-4490-8A4B-0209DACA3ABF}" type="pres">
      <dgm:prSet presAssocID="{8C5E9DEC-9260-47B3-8383-F7D36D9C1E1E}" presName="hierRoot1" presStyleCnt="0"/>
      <dgm:spPr/>
    </dgm:pt>
    <dgm:pt modelId="{252F6EC0-0C77-4AAC-A9CE-E50D4BE02F44}" type="pres">
      <dgm:prSet presAssocID="{8C5E9DEC-9260-47B3-8383-F7D36D9C1E1E}" presName="composite" presStyleCnt="0"/>
      <dgm:spPr/>
    </dgm:pt>
    <dgm:pt modelId="{8495B6A0-3AF2-45E7-A22B-07D4BA639D11}" type="pres">
      <dgm:prSet presAssocID="{8C5E9DEC-9260-47B3-8383-F7D36D9C1E1E}" presName="background" presStyleLbl="node0" presStyleIdx="0" presStyleCnt="1"/>
      <dgm:spPr/>
    </dgm:pt>
    <dgm:pt modelId="{8C0ECAB2-38A6-436B-8C71-ED16D48DB661}" type="pres">
      <dgm:prSet presAssocID="{8C5E9DEC-9260-47B3-8383-F7D36D9C1E1E}" presName="text" presStyleLbl="fgAcc0" presStyleIdx="0" presStyleCnt="1">
        <dgm:presLayoutVars>
          <dgm:chPref val="3"/>
        </dgm:presLayoutVars>
      </dgm:prSet>
      <dgm:spPr/>
    </dgm:pt>
    <dgm:pt modelId="{A0ACE19A-B710-4B63-8609-9A626D371560}" type="pres">
      <dgm:prSet presAssocID="{8C5E9DEC-9260-47B3-8383-F7D36D9C1E1E}" presName="hierChild2" presStyleCnt="0"/>
      <dgm:spPr/>
    </dgm:pt>
    <dgm:pt modelId="{735234EC-F30D-414D-8C9F-A59B20004FC0}" type="pres">
      <dgm:prSet presAssocID="{2822D559-91CA-4C3D-9001-BC5FBC20D88E}" presName="Name10" presStyleLbl="parChTrans1D2" presStyleIdx="0" presStyleCnt="4"/>
      <dgm:spPr/>
    </dgm:pt>
    <dgm:pt modelId="{BBFA8C21-B747-4A02-BAA7-197510AB8660}" type="pres">
      <dgm:prSet presAssocID="{584FD2D6-8F6E-4562-9C93-7F6349838CCD}" presName="hierRoot2" presStyleCnt="0"/>
      <dgm:spPr/>
    </dgm:pt>
    <dgm:pt modelId="{FB11F3D9-488D-4E8F-A65A-8856D0EE0A36}" type="pres">
      <dgm:prSet presAssocID="{584FD2D6-8F6E-4562-9C93-7F6349838CCD}" presName="composite2" presStyleCnt="0"/>
      <dgm:spPr/>
    </dgm:pt>
    <dgm:pt modelId="{5B690069-9467-4FB7-BA2C-A97F0B4BA297}" type="pres">
      <dgm:prSet presAssocID="{584FD2D6-8F6E-4562-9C93-7F6349838CCD}" presName="background2" presStyleLbl="node2" presStyleIdx="0" presStyleCnt="4"/>
      <dgm:spPr/>
    </dgm:pt>
    <dgm:pt modelId="{51868426-2D2E-43F4-BB9A-063B8EF0A066}" type="pres">
      <dgm:prSet presAssocID="{584FD2D6-8F6E-4562-9C93-7F6349838CCD}" presName="text2" presStyleLbl="fgAcc2" presStyleIdx="0" presStyleCnt="4">
        <dgm:presLayoutVars>
          <dgm:chPref val="3"/>
        </dgm:presLayoutVars>
      </dgm:prSet>
      <dgm:spPr/>
    </dgm:pt>
    <dgm:pt modelId="{216A488A-4545-43C0-8130-641EA30BDC18}" type="pres">
      <dgm:prSet presAssocID="{584FD2D6-8F6E-4562-9C93-7F6349838CCD}" presName="hierChild3" presStyleCnt="0"/>
      <dgm:spPr/>
    </dgm:pt>
    <dgm:pt modelId="{38B57C72-ED11-4C74-A879-A6C0A73489F2}" type="pres">
      <dgm:prSet presAssocID="{C4C6EA56-5B48-4344-B56B-915CBD3F72FD}" presName="Name17" presStyleLbl="parChTrans1D3" presStyleIdx="0" presStyleCnt="10"/>
      <dgm:spPr/>
    </dgm:pt>
    <dgm:pt modelId="{9E7C7D71-D135-451A-BE1F-6724CDED8A03}" type="pres">
      <dgm:prSet presAssocID="{D19BE3B2-CC57-43AF-A4C6-7097D061E334}" presName="hierRoot3" presStyleCnt="0"/>
      <dgm:spPr/>
    </dgm:pt>
    <dgm:pt modelId="{45A143FC-3E74-42EB-A6E0-A580A8719765}" type="pres">
      <dgm:prSet presAssocID="{D19BE3B2-CC57-43AF-A4C6-7097D061E334}" presName="composite3" presStyleCnt="0"/>
      <dgm:spPr/>
    </dgm:pt>
    <dgm:pt modelId="{9D90EAE2-1291-4B43-8222-305802AE7168}" type="pres">
      <dgm:prSet presAssocID="{D19BE3B2-CC57-43AF-A4C6-7097D061E334}" presName="background3" presStyleLbl="node3" presStyleIdx="0" presStyleCnt="10"/>
      <dgm:spPr/>
    </dgm:pt>
    <dgm:pt modelId="{DD705CC1-C62E-42CB-A965-E64A70A85E15}" type="pres">
      <dgm:prSet presAssocID="{D19BE3B2-CC57-43AF-A4C6-7097D061E334}" presName="text3" presStyleLbl="fgAcc3" presStyleIdx="0" presStyleCnt="10">
        <dgm:presLayoutVars>
          <dgm:chPref val="3"/>
        </dgm:presLayoutVars>
      </dgm:prSet>
      <dgm:spPr/>
    </dgm:pt>
    <dgm:pt modelId="{7983C408-7A1B-4280-AFEC-1BF2C8DBA73D}" type="pres">
      <dgm:prSet presAssocID="{D19BE3B2-CC57-43AF-A4C6-7097D061E334}" presName="hierChild4" presStyleCnt="0"/>
      <dgm:spPr/>
    </dgm:pt>
    <dgm:pt modelId="{6F2A397D-B463-4833-909F-E063C4656CFC}" type="pres">
      <dgm:prSet presAssocID="{8EA99218-9E50-4A9E-8960-537D26DB3CFA}" presName="Name17" presStyleLbl="parChTrans1D3" presStyleIdx="1" presStyleCnt="10"/>
      <dgm:spPr/>
    </dgm:pt>
    <dgm:pt modelId="{CB7A432B-1BAA-4D4E-8EBE-740BC770EF02}" type="pres">
      <dgm:prSet presAssocID="{CE63BF13-F914-449C-9699-62243D8BA33F}" presName="hierRoot3" presStyleCnt="0"/>
      <dgm:spPr/>
    </dgm:pt>
    <dgm:pt modelId="{516E788E-1C4C-406B-8EE6-8F99A0248B9D}" type="pres">
      <dgm:prSet presAssocID="{CE63BF13-F914-449C-9699-62243D8BA33F}" presName="composite3" presStyleCnt="0"/>
      <dgm:spPr/>
    </dgm:pt>
    <dgm:pt modelId="{43D44EC8-07DE-496B-A284-26447B070AA9}" type="pres">
      <dgm:prSet presAssocID="{CE63BF13-F914-449C-9699-62243D8BA33F}" presName="background3" presStyleLbl="node3" presStyleIdx="1" presStyleCnt="10"/>
      <dgm:spPr/>
    </dgm:pt>
    <dgm:pt modelId="{039224E1-0631-4B18-B57F-A2E9D85F6AE4}" type="pres">
      <dgm:prSet presAssocID="{CE63BF13-F914-449C-9699-62243D8BA33F}" presName="text3" presStyleLbl="fgAcc3" presStyleIdx="1" presStyleCnt="10">
        <dgm:presLayoutVars>
          <dgm:chPref val="3"/>
        </dgm:presLayoutVars>
      </dgm:prSet>
      <dgm:spPr/>
    </dgm:pt>
    <dgm:pt modelId="{B2B91091-CE47-4E62-96F7-E460A88379AB}" type="pres">
      <dgm:prSet presAssocID="{CE63BF13-F914-449C-9699-62243D8BA33F}" presName="hierChild4" presStyleCnt="0"/>
      <dgm:spPr/>
    </dgm:pt>
    <dgm:pt modelId="{57096F98-B168-4CD8-965D-EBCD14B97C80}" type="pres">
      <dgm:prSet presAssocID="{978C0C4C-3274-4571-8C31-47E1489B0D2A}" presName="Name10" presStyleLbl="parChTrans1D2" presStyleIdx="1" presStyleCnt="4"/>
      <dgm:spPr/>
    </dgm:pt>
    <dgm:pt modelId="{D7C997FD-8272-494C-A40E-741DBFFD6A6C}" type="pres">
      <dgm:prSet presAssocID="{1C66BCA8-598A-4DF7-A514-D65FAEB35D81}" presName="hierRoot2" presStyleCnt="0"/>
      <dgm:spPr/>
    </dgm:pt>
    <dgm:pt modelId="{FEDE8F1B-9F16-43EF-85DD-E6C0269D52BE}" type="pres">
      <dgm:prSet presAssocID="{1C66BCA8-598A-4DF7-A514-D65FAEB35D81}" presName="composite2" presStyleCnt="0"/>
      <dgm:spPr/>
    </dgm:pt>
    <dgm:pt modelId="{0DA0319E-DE63-4BEE-A194-E9200741E10B}" type="pres">
      <dgm:prSet presAssocID="{1C66BCA8-598A-4DF7-A514-D65FAEB35D81}" presName="background2" presStyleLbl="node2" presStyleIdx="1" presStyleCnt="4"/>
      <dgm:spPr/>
    </dgm:pt>
    <dgm:pt modelId="{76895B40-9BC7-4EF2-89C4-BF76E51D20D1}" type="pres">
      <dgm:prSet presAssocID="{1C66BCA8-598A-4DF7-A514-D65FAEB35D81}" presName="text2" presStyleLbl="fgAcc2" presStyleIdx="1" presStyleCnt="4">
        <dgm:presLayoutVars>
          <dgm:chPref val="3"/>
        </dgm:presLayoutVars>
      </dgm:prSet>
      <dgm:spPr/>
    </dgm:pt>
    <dgm:pt modelId="{98C5F5B6-1DB6-4F74-9779-E4E3CEF7082A}" type="pres">
      <dgm:prSet presAssocID="{1C66BCA8-598A-4DF7-A514-D65FAEB35D81}" presName="hierChild3" presStyleCnt="0"/>
      <dgm:spPr/>
    </dgm:pt>
    <dgm:pt modelId="{10FC36CE-B168-48BF-A44C-981F5CC8B860}" type="pres">
      <dgm:prSet presAssocID="{9AEF2BD1-6577-4460-B3F0-51583DD88243}" presName="Name17" presStyleLbl="parChTrans1D3" presStyleIdx="2" presStyleCnt="10"/>
      <dgm:spPr/>
    </dgm:pt>
    <dgm:pt modelId="{6CF3878D-060B-4950-936A-3B475F616833}" type="pres">
      <dgm:prSet presAssocID="{91F79B70-2FCC-4EB7-94AC-4A2CEE3BDC90}" presName="hierRoot3" presStyleCnt="0"/>
      <dgm:spPr/>
    </dgm:pt>
    <dgm:pt modelId="{C87606B7-01C3-47E5-BBC3-1A6DBCC5ECAC}" type="pres">
      <dgm:prSet presAssocID="{91F79B70-2FCC-4EB7-94AC-4A2CEE3BDC90}" presName="composite3" presStyleCnt="0"/>
      <dgm:spPr/>
    </dgm:pt>
    <dgm:pt modelId="{BB828CFE-92A3-41E3-8913-FDAB17A0AB2D}" type="pres">
      <dgm:prSet presAssocID="{91F79B70-2FCC-4EB7-94AC-4A2CEE3BDC90}" presName="background3" presStyleLbl="node3" presStyleIdx="2" presStyleCnt="10"/>
      <dgm:spPr/>
    </dgm:pt>
    <dgm:pt modelId="{8E5E84A7-6EE6-43D9-9909-C4DFB2033D77}" type="pres">
      <dgm:prSet presAssocID="{91F79B70-2FCC-4EB7-94AC-4A2CEE3BDC90}" presName="text3" presStyleLbl="fgAcc3" presStyleIdx="2" presStyleCnt="10">
        <dgm:presLayoutVars>
          <dgm:chPref val="3"/>
        </dgm:presLayoutVars>
      </dgm:prSet>
      <dgm:spPr/>
    </dgm:pt>
    <dgm:pt modelId="{58459651-1B58-4508-9634-63936A5FC4D0}" type="pres">
      <dgm:prSet presAssocID="{91F79B70-2FCC-4EB7-94AC-4A2CEE3BDC90}" presName="hierChild4" presStyleCnt="0"/>
      <dgm:spPr/>
    </dgm:pt>
    <dgm:pt modelId="{5405B3D7-4E9A-4C39-B8AB-4C4E5FD6F312}" type="pres">
      <dgm:prSet presAssocID="{DFEA8B74-11C9-4C4C-9FCF-F68A6F7E8343}" presName="Name17" presStyleLbl="parChTrans1D3" presStyleIdx="3" presStyleCnt="10"/>
      <dgm:spPr/>
    </dgm:pt>
    <dgm:pt modelId="{B34EFFF4-0677-4F30-8A68-AE5344B88FB4}" type="pres">
      <dgm:prSet presAssocID="{A42B218D-4DCC-4B94-920F-865076EB5E07}" presName="hierRoot3" presStyleCnt="0"/>
      <dgm:spPr/>
    </dgm:pt>
    <dgm:pt modelId="{509CDE79-524C-4E58-8522-AD3BD6524FD0}" type="pres">
      <dgm:prSet presAssocID="{A42B218D-4DCC-4B94-920F-865076EB5E07}" presName="composite3" presStyleCnt="0"/>
      <dgm:spPr/>
    </dgm:pt>
    <dgm:pt modelId="{FC2318DE-0057-40A2-8E05-C3B5A0E4B0F6}" type="pres">
      <dgm:prSet presAssocID="{A42B218D-4DCC-4B94-920F-865076EB5E07}" presName="background3" presStyleLbl="node3" presStyleIdx="3" presStyleCnt="10"/>
      <dgm:spPr/>
    </dgm:pt>
    <dgm:pt modelId="{C1B9AA6D-BAC2-4B01-A91B-BC98BFD73FC8}" type="pres">
      <dgm:prSet presAssocID="{A42B218D-4DCC-4B94-920F-865076EB5E07}" presName="text3" presStyleLbl="fgAcc3" presStyleIdx="3" presStyleCnt="10">
        <dgm:presLayoutVars>
          <dgm:chPref val="3"/>
        </dgm:presLayoutVars>
      </dgm:prSet>
      <dgm:spPr/>
    </dgm:pt>
    <dgm:pt modelId="{EF229E28-5628-4CDC-B6BE-3F15F537A63C}" type="pres">
      <dgm:prSet presAssocID="{A42B218D-4DCC-4B94-920F-865076EB5E07}" presName="hierChild4" presStyleCnt="0"/>
      <dgm:spPr/>
    </dgm:pt>
    <dgm:pt modelId="{0B205AEE-F470-48EB-A505-F2E472E258F3}" type="pres">
      <dgm:prSet presAssocID="{6555CF0E-B19F-46CB-AA47-652A1F5FF4ED}" presName="Name17" presStyleLbl="parChTrans1D3" presStyleIdx="4" presStyleCnt="10"/>
      <dgm:spPr/>
    </dgm:pt>
    <dgm:pt modelId="{04AD989A-244B-449F-B205-2B61E78CD228}" type="pres">
      <dgm:prSet presAssocID="{B611397E-CD4F-4CAD-ABA7-CF852EF9C227}" presName="hierRoot3" presStyleCnt="0"/>
      <dgm:spPr/>
    </dgm:pt>
    <dgm:pt modelId="{28CADE3A-F601-45A5-8387-A993B38A87CC}" type="pres">
      <dgm:prSet presAssocID="{B611397E-CD4F-4CAD-ABA7-CF852EF9C227}" presName="composite3" presStyleCnt="0"/>
      <dgm:spPr/>
    </dgm:pt>
    <dgm:pt modelId="{D88A0832-59B8-487D-BD61-98E3CC2E4BDD}" type="pres">
      <dgm:prSet presAssocID="{B611397E-CD4F-4CAD-ABA7-CF852EF9C227}" presName="background3" presStyleLbl="node3" presStyleIdx="4" presStyleCnt="10"/>
      <dgm:spPr/>
    </dgm:pt>
    <dgm:pt modelId="{AAC48D03-F15D-4626-8C3F-C41CEA03CF0E}" type="pres">
      <dgm:prSet presAssocID="{B611397E-CD4F-4CAD-ABA7-CF852EF9C227}" presName="text3" presStyleLbl="fgAcc3" presStyleIdx="4" presStyleCnt="10">
        <dgm:presLayoutVars>
          <dgm:chPref val="3"/>
        </dgm:presLayoutVars>
      </dgm:prSet>
      <dgm:spPr/>
    </dgm:pt>
    <dgm:pt modelId="{6EE56B4A-FC6E-4FED-8851-1E2305B48139}" type="pres">
      <dgm:prSet presAssocID="{B611397E-CD4F-4CAD-ABA7-CF852EF9C227}" presName="hierChild4" presStyleCnt="0"/>
      <dgm:spPr/>
    </dgm:pt>
    <dgm:pt modelId="{94FAF6CD-A9E8-4108-8986-5C905E9187A9}" type="pres">
      <dgm:prSet presAssocID="{5032834F-9C64-4ADE-85E3-E6764CEB4F71}" presName="Name17" presStyleLbl="parChTrans1D3" presStyleIdx="5" presStyleCnt="10"/>
      <dgm:spPr/>
    </dgm:pt>
    <dgm:pt modelId="{E1419306-8D50-497F-963F-DE7E70D4C92F}" type="pres">
      <dgm:prSet presAssocID="{F312C15A-2CF7-4733-8557-E5F4AA6FA3FF}" presName="hierRoot3" presStyleCnt="0"/>
      <dgm:spPr/>
    </dgm:pt>
    <dgm:pt modelId="{392E79B7-5028-4F43-89E1-F18AF807F444}" type="pres">
      <dgm:prSet presAssocID="{F312C15A-2CF7-4733-8557-E5F4AA6FA3FF}" presName="composite3" presStyleCnt="0"/>
      <dgm:spPr/>
    </dgm:pt>
    <dgm:pt modelId="{3BC2F3E7-A43E-4BA3-9ACE-99D068525D67}" type="pres">
      <dgm:prSet presAssocID="{F312C15A-2CF7-4733-8557-E5F4AA6FA3FF}" presName="background3" presStyleLbl="node3" presStyleIdx="5" presStyleCnt="10"/>
      <dgm:spPr/>
    </dgm:pt>
    <dgm:pt modelId="{D30A83F9-D8D6-46EB-8B50-DDB529554396}" type="pres">
      <dgm:prSet presAssocID="{F312C15A-2CF7-4733-8557-E5F4AA6FA3FF}" presName="text3" presStyleLbl="fgAcc3" presStyleIdx="5" presStyleCnt="10">
        <dgm:presLayoutVars>
          <dgm:chPref val="3"/>
        </dgm:presLayoutVars>
      </dgm:prSet>
      <dgm:spPr/>
    </dgm:pt>
    <dgm:pt modelId="{1A2E61AA-AF21-4D90-BD0E-C9B3B8AB0768}" type="pres">
      <dgm:prSet presAssocID="{F312C15A-2CF7-4733-8557-E5F4AA6FA3FF}" presName="hierChild4" presStyleCnt="0"/>
      <dgm:spPr/>
    </dgm:pt>
    <dgm:pt modelId="{6BD488B4-28A1-40E6-9B25-CC4971D58DA6}" type="pres">
      <dgm:prSet presAssocID="{70162F8F-F291-429F-ABBC-2D69AC5C7831}" presName="Name10" presStyleLbl="parChTrans1D2" presStyleIdx="2" presStyleCnt="4"/>
      <dgm:spPr/>
    </dgm:pt>
    <dgm:pt modelId="{AF7BAB65-B0E6-4968-A2BB-168C17714B9A}" type="pres">
      <dgm:prSet presAssocID="{7F2A0554-6E59-42A7-9267-A5CDF6C59B9D}" presName="hierRoot2" presStyleCnt="0"/>
      <dgm:spPr/>
    </dgm:pt>
    <dgm:pt modelId="{01E6772D-BCA5-4F75-91DA-CAF7A6679862}" type="pres">
      <dgm:prSet presAssocID="{7F2A0554-6E59-42A7-9267-A5CDF6C59B9D}" presName="composite2" presStyleCnt="0"/>
      <dgm:spPr/>
    </dgm:pt>
    <dgm:pt modelId="{65C98E83-81D9-486D-8694-CBBC3CAB42AA}" type="pres">
      <dgm:prSet presAssocID="{7F2A0554-6E59-42A7-9267-A5CDF6C59B9D}" presName="background2" presStyleLbl="node2" presStyleIdx="2" presStyleCnt="4"/>
      <dgm:spPr/>
    </dgm:pt>
    <dgm:pt modelId="{EAFD4C8F-FCC7-4B57-9FCF-50C82BD4E3FD}" type="pres">
      <dgm:prSet presAssocID="{7F2A0554-6E59-42A7-9267-A5CDF6C59B9D}" presName="text2" presStyleLbl="fgAcc2" presStyleIdx="2" presStyleCnt="4">
        <dgm:presLayoutVars>
          <dgm:chPref val="3"/>
        </dgm:presLayoutVars>
      </dgm:prSet>
      <dgm:spPr/>
    </dgm:pt>
    <dgm:pt modelId="{4CEDF104-31FD-46A7-B5B5-8CE60FE882A6}" type="pres">
      <dgm:prSet presAssocID="{7F2A0554-6E59-42A7-9267-A5CDF6C59B9D}" presName="hierChild3" presStyleCnt="0"/>
      <dgm:spPr/>
    </dgm:pt>
    <dgm:pt modelId="{AE3FA355-D572-4966-B0E6-6FA5E01F1472}" type="pres">
      <dgm:prSet presAssocID="{E5476D83-48FE-4845-8617-3FE455EE6CFD}" presName="Name17" presStyleLbl="parChTrans1D3" presStyleIdx="6" presStyleCnt="10"/>
      <dgm:spPr/>
    </dgm:pt>
    <dgm:pt modelId="{8A5D52F4-B6CC-44E6-BFA3-E7D41F757BFC}" type="pres">
      <dgm:prSet presAssocID="{DC96015E-204C-4DB3-A80A-909659412CAE}" presName="hierRoot3" presStyleCnt="0"/>
      <dgm:spPr/>
    </dgm:pt>
    <dgm:pt modelId="{76DFBA5B-4926-4F00-963E-A177E0D3F427}" type="pres">
      <dgm:prSet presAssocID="{DC96015E-204C-4DB3-A80A-909659412CAE}" presName="composite3" presStyleCnt="0"/>
      <dgm:spPr/>
    </dgm:pt>
    <dgm:pt modelId="{13AAA48C-94F0-4B8B-912A-1AE6A4AF54D1}" type="pres">
      <dgm:prSet presAssocID="{DC96015E-204C-4DB3-A80A-909659412CAE}" presName="background3" presStyleLbl="node3" presStyleIdx="6" presStyleCnt="10"/>
      <dgm:spPr/>
    </dgm:pt>
    <dgm:pt modelId="{03A18791-6491-48A4-87F9-86B0124BF6CF}" type="pres">
      <dgm:prSet presAssocID="{DC96015E-204C-4DB3-A80A-909659412CAE}" presName="text3" presStyleLbl="fgAcc3" presStyleIdx="6" presStyleCnt="10">
        <dgm:presLayoutVars>
          <dgm:chPref val="3"/>
        </dgm:presLayoutVars>
      </dgm:prSet>
      <dgm:spPr/>
    </dgm:pt>
    <dgm:pt modelId="{A2FEA114-69F1-48C4-90AA-2F78812E6808}" type="pres">
      <dgm:prSet presAssocID="{DC96015E-204C-4DB3-A80A-909659412CAE}" presName="hierChild4" presStyleCnt="0"/>
      <dgm:spPr/>
    </dgm:pt>
    <dgm:pt modelId="{C0DB596F-76BB-41A0-8A35-219B2196B0FB}" type="pres">
      <dgm:prSet presAssocID="{01EAE2F6-FB0A-4BB7-A0E7-E25B6D01C097}" presName="Name17" presStyleLbl="parChTrans1D3" presStyleIdx="7" presStyleCnt="10"/>
      <dgm:spPr/>
    </dgm:pt>
    <dgm:pt modelId="{F684B1F7-0109-4678-912A-A0BAFF898789}" type="pres">
      <dgm:prSet presAssocID="{717B74D2-C29A-479F-9C57-C47C0FB18D51}" presName="hierRoot3" presStyleCnt="0"/>
      <dgm:spPr/>
    </dgm:pt>
    <dgm:pt modelId="{71406961-0244-4C96-9DCF-70D6A38D8702}" type="pres">
      <dgm:prSet presAssocID="{717B74D2-C29A-479F-9C57-C47C0FB18D51}" presName="composite3" presStyleCnt="0"/>
      <dgm:spPr/>
    </dgm:pt>
    <dgm:pt modelId="{07119E2F-BEFE-4C2C-873A-0072A01C74DB}" type="pres">
      <dgm:prSet presAssocID="{717B74D2-C29A-479F-9C57-C47C0FB18D51}" presName="background3" presStyleLbl="node3" presStyleIdx="7" presStyleCnt="10"/>
      <dgm:spPr/>
    </dgm:pt>
    <dgm:pt modelId="{F33DF96C-C41E-43E1-B29E-41FC44A9DC1A}" type="pres">
      <dgm:prSet presAssocID="{717B74D2-C29A-479F-9C57-C47C0FB18D51}" presName="text3" presStyleLbl="fgAcc3" presStyleIdx="7" presStyleCnt="10">
        <dgm:presLayoutVars>
          <dgm:chPref val="3"/>
        </dgm:presLayoutVars>
      </dgm:prSet>
      <dgm:spPr/>
    </dgm:pt>
    <dgm:pt modelId="{3E8B7FA5-4C45-4851-AC6A-2FDBE82161E3}" type="pres">
      <dgm:prSet presAssocID="{717B74D2-C29A-479F-9C57-C47C0FB18D51}" presName="hierChild4" presStyleCnt="0"/>
      <dgm:spPr/>
    </dgm:pt>
    <dgm:pt modelId="{32CFBCAF-5D25-45E3-9040-E87F1521EAE5}" type="pres">
      <dgm:prSet presAssocID="{6ED44B77-39F6-4B0C-8BB5-382655D93B34}" presName="Name17" presStyleLbl="parChTrans1D3" presStyleIdx="8" presStyleCnt="10"/>
      <dgm:spPr/>
    </dgm:pt>
    <dgm:pt modelId="{F492F363-1AC4-4239-B0AF-D71420A37FFF}" type="pres">
      <dgm:prSet presAssocID="{DB384ED0-999C-40A8-8E67-14F4D500AF04}" presName="hierRoot3" presStyleCnt="0"/>
      <dgm:spPr/>
    </dgm:pt>
    <dgm:pt modelId="{1D6B4CFE-D59F-4DDD-A1CE-F715515A1B01}" type="pres">
      <dgm:prSet presAssocID="{DB384ED0-999C-40A8-8E67-14F4D500AF04}" presName="composite3" presStyleCnt="0"/>
      <dgm:spPr/>
    </dgm:pt>
    <dgm:pt modelId="{5EAA939B-886A-489C-8E47-E7CEB723DC2A}" type="pres">
      <dgm:prSet presAssocID="{DB384ED0-999C-40A8-8E67-14F4D500AF04}" presName="background3" presStyleLbl="node3" presStyleIdx="8" presStyleCnt="10"/>
      <dgm:spPr/>
    </dgm:pt>
    <dgm:pt modelId="{A6F8F203-64E2-4A67-BBCE-8CC6FD3712C2}" type="pres">
      <dgm:prSet presAssocID="{DB384ED0-999C-40A8-8E67-14F4D500AF04}" presName="text3" presStyleLbl="fgAcc3" presStyleIdx="8" presStyleCnt="10">
        <dgm:presLayoutVars>
          <dgm:chPref val="3"/>
        </dgm:presLayoutVars>
      </dgm:prSet>
      <dgm:spPr/>
    </dgm:pt>
    <dgm:pt modelId="{1967D1B9-877A-43AF-A937-CC84CD904852}" type="pres">
      <dgm:prSet presAssocID="{DB384ED0-999C-40A8-8E67-14F4D500AF04}" presName="hierChild4" presStyleCnt="0"/>
      <dgm:spPr/>
    </dgm:pt>
    <dgm:pt modelId="{A2DE7A4C-0C95-48BB-9CD4-3D9CBE230563}" type="pres">
      <dgm:prSet presAssocID="{FD00992D-E782-4538-9A27-D802BFB3C2C5}" presName="Name17" presStyleLbl="parChTrans1D3" presStyleIdx="9" presStyleCnt="10"/>
      <dgm:spPr/>
    </dgm:pt>
    <dgm:pt modelId="{0D9C401C-C677-4420-83D7-2B2F60AA079E}" type="pres">
      <dgm:prSet presAssocID="{DE23D66A-FCBF-48B4-9A62-091862B0B22C}" presName="hierRoot3" presStyleCnt="0"/>
      <dgm:spPr/>
    </dgm:pt>
    <dgm:pt modelId="{7039F5EA-0E9E-425D-B88C-D68273B871E5}" type="pres">
      <dgm:prSet presAssocID="{DE23D66A-FCBF-48B4-9A62-091862B0B22C}" presName="composite3" presStyleCnt="0"/>
      <dgm:spPr/>
    </dgm:pt>
    <dgm:pt modelId="{426B3226-4D0B-4C24-85E2-4441D1738FA1}" type="pres">
      <dgm:prSet presAssocID="{DE23D66A-FCBF-48B4-9A62-091862B0B22C}" presName="background3" presStyleLbl="node3" presStyleIdx="9" presStyleCnt="10"/>
      <dgm:spPr/>
    </dgm:pt>
    <dgm:pt modelId="{615045A7-956E-4E12-8B46-15CCE090F88E}" type="pres">
      <dgm:prSet presAssocID="{DE23D66A-FCBF-48B4-9A62-091862B0B22C}" presName="text3" presStyleLbl="fgAcc3" presStyleIdx="9" presStyleCnt="10">
        <dgm:presLayoutVars>
          <dgm:chPref val="3"/>
        </dgm:presLayoutVars>
      </dgm:prSet>
      <dgm:spPr/>
    </dgm:pt>
    <dgm:pt modelId="{281EAACB-6C27-402B-80B2-57346695210C}" type="pres">
      <dgm:prSet presAssocID="{DE23D66A-FCBF-48B4-9A62-091862B0B22C}" presName="hierChild4" presStyleCnt="0"/>
      <dgm:spPr/>
    </dgm:pt>
    <dgm:pt modelId="{1A6AEC5A-612B-4AE1-9C08-0950B676F8C4}" type="pres">
      <dgm:prSet presAssocID="{B0529E77-285E-45D3-99E8-C470566E4ADD}" presName="Name10" presStyleLbl="parChTrans1D2" presStyleIdx="3" presStyleCnt="4"/>
      <dgm:spPr/>
    </dgm:pt>
    <dgm:pt modelId="{A2266105-6782-4F55-827E-79A35DC79AA6}" type="pres">
      <dgm:prSet presAssocID="{2799CE70-598E-499B-9A4B-8A79C7076C5F}" presName="hierRoot2" presStyleCnt="0"/>
      <dgm:spPr/>
    </dgm:pt>
    <dgm:pt modelId="{19B16C82-5A86-4562-829E-0D7E1D9545D7}" type="pres">
      <dgm:prSet presAssocID="{2799CE70-598E-499B-9A4B-8A79C7076C5F}" presName="composite2" presStyleCnt="0"/>
      <dgm:spPr/>
    </dgm:pt>
    <dgm:pt modelId="{2F305E5E-9DAC-48DF-B3BB-891907BC8401}" type="pres">
      <dgm:prSet presAssocID="{2799CE70-598E-499B-9A4B-8A79C7076C5F}" presName="background2" presStyleLbl="node2" presStyleIdx="3" presStyleCnt="4"/>
      <dgm:spPr/>
    </dgm:pt>
    <dgm:pt modelId="{8AA6D4E4-4F70-4F4D-A346-16C5183D7158}" type="pres">
      <dgm:prSet presAssocID="{2799CE70-598E-499B-9A4B-8A79C7076C5F}" presName="text2" presStyleLbl="fgAcc2" presStyleIdx="3" presStyleCnt="4" custLinFactNeighborX="61563">
        <dgm:presLayoutVars>
          <dgm:chPref val="3"/>
        </dgm:presLayoutVars>
      </dgm:prSet>
      <dgm:spPr/>
    </dgm:pt>
    <dgm:pt modelId="{E3ADD14A-0588-4BA4-A6F1-C47DD3E12F9E}" type="pres">
      <dgm:prSet presAssocID="{2799CE70-598E-499B-9A4B-8A79C7076C5F}" presName="hierChild3" presStyleCnt="0"/>
      <dgm:spPr/>
    </dgm:pt>
  </dgm:ptLst>
  <dgm:cxnLst>
    <dgm:cxn modelId="{FEB0F00A-CA87-46DC-8C1E-370D0CD9ADA4}" srcId="{1C66BCA8-598A-4DF7-A514-D65FAEB35D81}" destId="{B611397E-CD4F-4CAD-ABA7-CF852EF9C227}" srcOrd="2" destOrd="0" parTransId="{6555CF0E-B19F-46CB-AA47-652A1F5FF4ED}" sibTransId="{40D05F84-F42A-4E9C-AB96-6DAA58FCE2B6}"/>
    <dgm:cxn modelId="{B2930E18-C799-4C0B-B62E-FB2119AF0D18}" srcId="{1C66BCA8-598A-4DF7-A514-D65FAEB35D81}" destId="{F312C15A-2CF7-4733-8557-E5F4AA6FA3FF}" srcOrd="3" destOrd="0" parTransId="{5032834F-9C64-4ADE-85E3-E6764CEB4F71}" sibTransId="{EFC06B29-837B-4B18-A8D8-A56A0414116D}"/>
    <dgm:cxn modelId="{DB869326-6671-4C65-A845-B62CE1EE818D}" srcId="{7F2A0554-6E59-42A7-9267-A5CDF6C59B9D}" destId="{717B74D2-C29A-479F-9C57-C47C0FB18D51}" srcOrd="1" destOrd="0" parTransId="{01EAE2F6-FB0A-4BB7-A0E7-E25B6D01C097}" sibTransId="{EFCE209E-375E-49C1-A86E-22BCC4DDDFBA}"/>
    <dgm:cxn modelId="{3306E529-C552-419C-B3E0-080B8C30D01C}" srcId="{1C66BCA8-598A-4DF7-A514-D65FAEB35D81}" destId="{A42B218D-4DCC-4B94-920F-865076EB5E07}" srcOrd="1" destOrd="0" parTransId="{DFEA8B74-11C9-4C4C-9FCF-F68A6F7E8343}" sibTransId="{AF7CA7F8-D995-4760-BE8F-E3B9BC03EF97}"/>
    <dgm:cxn modelId="{E1C79C2B-B263-4445-937D-36BC23F16718}" type="presOf" srcId="{978C0C4C-3274-4571-8C31-47E1489B0D2A}" destId="{57096F98-B168-4CD8-965D-EBCD14B97C80}" srcOrd="0" destOrd="0" presId="urn:microsoft.com/office/officeart/2005/8/layout/hierarchy1"/>
    <dgm:cxn modelId="{7DFD8934-E5FC-477B-9FD1-3239D512E95F}" type="presOf" srcId="{717B74D2-C29A-479F-9C57-C47C0FB18D51}" destId="{F33DF96C-C41E-43E1-B29E-41FC44A9DC1A}" srcOrd="0" destOrd="0" presId="urn:microsoft.com/office/officeart/2005/8/layout/hierarchy1"/>
    <dgm:cxn modelId="{B0676E37-0807-49D6-A5C3-C41CF86B4FA0}" type="presOf" srcId="{6ED44B77-39F6-4B0C-8BB5-382655D93B34}" destId="{32CFBCAF-5D25-45E3-9040-E87F1521EAE5}" srcOrd="0" destOrd="0" presId="urn:microsoft.com/office/officeart/2005/8/layout/hierarchy1"/>
    <dgm:cxn modelId="{D256663F-DF28-455F-8600-2A622AD4DC07}" type="presOf" srcId="{584FD2D6-8F6E-4562-9C93-7F6349838CCD}" destId="{51868426-2D2E-43F4-BB9A-063B8EF0A066}" srcOrd="0" destOrd="0" presId="urn:microsoft.com/office/officeart/2005/8/layout/hierarchy1"/>
    <dgm:cxn modelId="{71ED505F-1230-4748-B524-2CBDDA08EE57}" srcId="{584FD2D6-8F6E-4562-9C93-7F6349838CCD}" destId="{D19BE3B2-CC57-43AF-A4C6-7097D061E334}" srcOrd="0" destOrd="0" parTransId="{C4C6EA56-5B48-4344-B56B-915CBD3F72FD}" sibTransId="{D3871127-5DB2-48F5-A83E-67BF2919DD23}"/>
    <dgm:cxn modelId="{B6EB7461-203C-4B8C-9C35-2AAEBF086637}" srcId="{8C5E9DEC-9260-47B3-8383-F7D36D9C1E1E}" destId="{584FD2D6-8F6E-4562-9C93-7F6349838CCD}" srcOrd="0" destOrd="0" parTransId="{2822D559-91CA-4C3D-9001-BC5FBC20D88E}" sibTransId="{0001D05B-D07B-49CA-9A78-F8EBB41C2666}"/>
    <dgm:cxn modelId="{93B3F943-79A3-4BDE-A280-8725BBD86D37}" type="presOf" srcId="{8C5E9DEC-9260-47B3-8383-F7D36D9C1E1E}" destId="{8C0ECAB2-38A6-436B-8C71-ED16D48DB661}" srcOrd="0" destOrd="0" presId="urn:microsoft.com/office/officeart/2005/8/layout/hierarchy1"/>
    <dgm:cxn modelId="{0C824C45-A7E0-49CA-8D5A-D9C1BC97A019}" type="presOf" srcId="{70162F8F-F291-429F-ABBC-2D69AC5C7831}" destId="{6BD488B4-28A1-40E6-9B25-CC4971D58DA6}" srcOrd="0" destOrd="0" presId="urn:microsoft.com/office/officeart/2005/8/layout/hierarchy1"/>
    <dgm:cxn modelId="{93A00446-7522-4206-9F76-3DC32ECE8C6E}" srcId="{9FBA03CC-1B43-4817-8CC2-46866AA50E0C}" destId="{8C5E9DEC-9260-47B3-8383-F7D36D9C1E1E}" srcOrd="0" destOrd="0" parTransId="{0DCDAEE0-8612-4473-9101-E0D7E0FAD89B}" sibTransId="{CF58B21D-C96E-4A10-9460-99D70D9B89B7}"/>
    <dgm:cxn modelId="{729FEE46-D4BD-44FA-A8DB-0F8E3B573B33}" type="presOf" srcId="{B611397E-CD4F-4CAD-ABA7-CF852EF9C227}" destId="{AAC48D03-F15D-4626-8C3F-C41CEA03CF0E}" srcOrd="0" destOrd="0" presId="urn:microsoft.com/office/officeart/2005/8/layout/hierarchy1"/>
    <dgm:cxn modelId="{40D41E68-9C35-48A0-9EF4-8127E64DC4A5}" type="presOf" srcId="{2822D559-91CA-4C3D-9001-BC5FBC20D88E}" destId="{735234EC-F30D-414D-8C9F-A59B20004FC0}" srcOrd="0" destOrd="0" presId="urn:microsoft.com/office/officeart/2005/8/layout/hierarchy1"/>
    <dgm:cxn modelId="{2FE25F48-39EE-4BA0-AD16-25BD17853CFE}" srcId="{7F2A0554-6E59-42A7-9267-A5CDF6C59B9D}" destId="{DC96015E-204C-4DB3-A80A-909659412CAE}" srcOrd="0" destOrd="0" parTransId="{E5476D83-48FE-4845-8617-3FE455EE6CFD}" sibTransId="{D8D8F99B-6824-40D7-92F8-DEA124377809}"/>
    <dgm:cxn modelId="{AE2B724E-E8A4-4DBE-8638-1633C4C0DBBB}" srcId="{7F2A0554-6E59-42A7-9267-A5CDF6C59B9D}" destId="{DE23D66A-FCBF-48B4-9A62-091862B0B22C}" srcOrd="3" destOrd="0" parTransId="{FD00992D-E782-4538-9A27-D802BFB3C2C5}" sibTransId="{4BAB0688-EF3F-4B79-8E4A-7465C7094EEA}"/>
    <dgm:cxn modelId="{05B5EB73-43B1-4F1F-B955-4B4FD7F42EF2}" type="presOf" srcId="{DB384ED0-999C-40A8-8E67-14F4D500AF04}" destId="{A6F8F203-64E2-4A67-BBCE-8CC6FD3712C2}" srcOrd="0" destOrd="0" presId="urn:microsoft.com/office/officeart/2005/8/layout/hierarchy1"/>
    <dgm:cxn modelId="{A2302554-D0C3-4438-A213-C77C06DCAF2B}" srcId="{1C66BCA8-598A-4DF7-A514-D65FAEB35D81}" destId="{91F79B70-2FCC-4EB7-94AC-4A2CEE3BDC90}" srcOrd="0" destOrd="0" parTransId="{9AEF2BD1-6577-4460-B3F0-51583DD88243}" sibTransId="{3E62D312-1FD1-4B24-AEB4-70B52FAA3F12}"/>
    <dgm:cxn modelId="{0B86D154-F9F7-478D-B45A-F243AA7F7216}" type="presOf" srcId="{9FBA03CC-1B43-4817-8CC2-46866AA50E0C}" destId="{28802218-B0D0-421D-A3D2-E144039F4BB6}" srcOrd="0" destOrd="0" presId="urn:microsoft.com/office/officeart/2005/8/layout/hierarchy1"/>
    <dgm:cxn modelId="{DC7AE776-327E-4A09-A76D-A8491A27F626}" type="presOf" srcId="{91F79B70-2FCC-4EB7-94AC-4A2CEE3BDC90}" destId="{8E5E84A7-6EE6-43D9-9909-C4DFB2033D77}" srcOrd="0" destOrd="0" presId="urn:microsoft.com/office/officeart/2005/8/layout/hierarchy1"/>
    <dgm:cxn modelId="{5DF6427A-10EC-428B-B165-BD8EC3D290FF}" type="presOf" srcId="{1C66BCA8-598A-4DF7-A514-D65FAEB35D81}" destId="{76895B40-9BC7-4EF2-89C4-BF76E51D20D1}" srcOrd="0" destOrd="0" presId="urn:microsoft.com/office/officeart/2005/8/layout/hierarchy1"/>
    <dgm:cxn modelId="{B71BCC81-7919-4E07-8DA2-E57CEDD4D4ED}" srcId="{8C5E9DEC-9260-47B3-8383-F7D36D9C1E1E}" destId="{7F2A0554-6E59-42A7-9267-A5CDF6C59B9D}" srcOrd="2" destOrd="0" parTransId="{70162F8F-F291-429F-ABBC-2D69AC5C7831}" sibTransId="{429067A9-7AE6-4474-8AC0-16062D428CF4}"/>
    <dgm:cxn modelId="{E5074789-8838-4960-8A2C-CF067AEC3247}" type="presOf" srcId="{FD00992D-E782-4538-9A27-D802BFB3C2C5}" destId="{A2DE7A4C-0C95-48BB-9CD4-3D9CBE230563}" srcOrd="0" destOrd="0" presId="urn:microsoft.com/office/officeart/2005/8/layout/hierarchy1"/>
    <dgm:cxn modelId="{ED1EBD91-36D9-455D-8807-289AEC0CE0EB}" type="presOf" srcId="{CE63BF13-F914-449C-9699-62243D8BA33F}" destId="{039224E1-0631-4B18-B57F-A2E9D85F6AE4}" srcOrd="0" destOrd="0" presId="urn:microsoft.com/office/officeart/2005/8/layout/hierarchy1"/>
    <dgm:cxn modelId="{A95E2998-119A-4990-BF4D-A6B3DD9E96FA}" type="presOf" srcId="{8EA99218-9E50-4A9E-8960-537D26DB3CFA}" destId="{6F2A397D-B463-4833-909F-E063C4656CFC}" srcOrd="0" destOrd="0" presId="urn:microsoft.com/office/officeart/2005/8/layout/hierarchy1"/>
    <dgm:cxn modelId="{0ED99D9B-14B9-4BB8-86EB-49FA37FF5473}" type="presOf" srcId="{DC96015E-204C-4DB3-A80A-909659412CAE}" destId="{03A18791-6491-48A4-87F9-86B0124BF6CF}" srcOrd="0" destOrd="0" presId="urn:microsoft.com/office/officeart/2005/8/layout/hierarchy1"/>
    <dgm:cxn modelId="{9C7C92A0-939C-4E03-B2F3-18907B0319CE}" type="presOf" srcId="{6555CF0E-B19F-46CB-AA47-652A1F5FF4ED}" destId="{0B205AEE-F470-48EB-A505-F2E472E258F3}" srcOrd="0" destOrd="0" presId="urn:microsoft.com/office/officeart/2005/8/layout/hierarchy1"/>
    <dgm:cxn modelId="{AC9E45AB-AE97-4D2B-9E6D-FD002A28FE77}" type="presOf" srcId="{F312C15A-2CF7-4733-8557-E5F4AA6FA3FF}" destId="{D30A83F9-D8D6-46EB-8B50-DDB529554396}" srcOrd="0" destOrd="0" presId="urn:microsoft.com/office/officeart/2005/8/layout/hierarchy1"/>
    <dgm:cxn modelId="{E448EAB3-9AAD-4929-8E88-DC42FE8B9432}" type="presOf" srcId="{E5476D83-48FE-4845-8617-3FE455EE6CFD}" destId="{AE3FA355-D572-4966-B0E6-6FA5E01F1472}" srcOrd="0" destOrd="0" presId="urn:microsoft.com/office/officeart/2005/8/layout/hierarchy1"/>
    <dgm:cxn modelId="{E25566BA-3CA1-4A51-AD47-246D8613150D}" type="presOf" srcId="{B0529E77-285E-45D3-99E8-C470566E4ADD}" destId="{1A6AEC5A-612B-4AE1-9C08-0950B676F8C4}" srcOrd="0" destOrd="0" presId="urn:microsoft.com/office/officeart/2005/8/layout/hierarchy1"/>
    <dgm:cxn modelId="{709B66BB-DAA6-4B77-9497-68F16720A4E8}" type="presOf" srcId="{2799CE70-598E-499B-9A4B-8A79C7076C5F}" destId="{8AA6D4E4-4F70-4F4D-A346-16C5183D7158}" srcOrd="0" destOrd="0" presId="urn:microsoft.com/office/officeart/2005/8/layout/hierarchy1"/>
    <dgm:cxn modelId="{869BF6BB-47D4-4887-A176-877C1D911F55}" type="presOf" srcId="{5032834F-9C64-4ADE-85E3-E6764CEB4F71}" destId="{94FAF6CD-A9E8-4108-8986-5C905E9187A9}" srcOrd="0" destOrd="0" presId="urn:microsoft.com/office/officeart/2005/8/layout/hierarchy1"/>
    <dgm:cxn modelId="{5ACF60C1-6869-4FD6-8B08-12F627B203DB}" type="presOf" srcId="{DE23D66A-FCBF-48B4-9A62-091862B0B22C}" destId="{615045A7-956E-4E12-8B46-15CCE090F88E}" srcOrd="0" destOrd="0" presId="urn:microsoft.com/office/officeart/2005/8/layout/hierarchy1"/>
    <dgm:cxn modelId="{CA98DFC2-E545-4614-9BE7-8AD0911FF2F8}" type="presOf" srcId="{C4C6EA56-5B48-4344-B56B-915CBD3F72FD}" destId="{38B57C72-ED11-4C74-A879-A6C0A73489F2}" srcOrd="0" destOrd="0" presId="urn:microsoft.com/office/officeart/2005/8/layout/hierarchy1"/>
    <dgm:cxn modelId="{91EC0AC3-0704-4C6E-951E-3A2079E956B9}" type="presOf" srcId="{9AEF2BD1-6577-4460-B3F0-51583DD88243}" destId="{10FC36CE-B168-48BF-A44C-981F5CC8B860}" srcOrd="0" destOrd="0" presId="urn:microsoft.com/office/officeart/2005/8/layout/hierarchy1"/>
    <dgm:cxn modelId="{6A14D9CA-D262-471E-925D-B0975E841AD9}" type="presOf" srcId="{7F2A0554-6E59-42A7-9267-A5CDF6C59B9D}" destId="{EAFD4C8F-FCC7-4B57-9FCF-50C82BD4E3FD}" srcOrd="0" destOrd="0" presId="urn:microsoft.com/office/officeart/2005/8/layout/hierarchy1"/>
    <dgm:cxn modelId="{559F9DD6-18D0-4A79-A61F-0680149DEE26}" srcId="{584FD2D6-8F6E-4562-9C93-7F6349838CCD}" destId="{CE63BF13-F914-449C-9699-62243D8BA33F}" srcOrd="1" destOrd="0" parTransId="{8EA99218-9E50-4A9E-8960-537D26DB3CFA}" sibTransId="{CD4932B0-0A6F-4507-BD44-9B8BF9FB6961}"/>
    <dgm:cxn modelId="{462656DA-D490-431C-90BC-282644D815B8}" srcId="{8C5E9DEC-9260-47B3-8383-F7D36D9C1E1E}" destId="{1C66BCA8-598A-4DF7-A514-D65FAEB35D81}" srcOrd="1" destOrd="0" parTransId="{978C0C4C-3274-4571-8C31-47E1489B0D2A}" sibTransId="{4BACAEF4-EEF5-44B8-9771-78D52013F520}"/>
    <dgm:cxn modelId="{AAF1A5DC-270C-4C8D-BB5B-E124B7487BD1}" srcId="{7F2A0554-6E59-42A7-9267-A5CDF6C59B9D}" destId="{DB384ED0-999C-40A8-8E67-14F4D500AF04}" srcOrd="2" destOrd="0" parTransId="{6ED44B77-39F6-4B0C-8BB5-382655D93B34}" sibTransId="{5FF129A2-3122-4D6E-BBC4-69633B580B42}"/>
    <dgm:cxn modelId="{8E01F9DE-A344-408E-8698-A6DB8DBA90A0}" type="presOf" srcId="{DFEA8B74-11C9-4C4C-9FCF-F68A6F7E8343}" destId="{5405B3D7-4E9A-4C39-B8AB-4C4E5FD6F312}" srcOrd="0" destOrd="0" presId="urn:microsoft.com/office/officeart/2005/8/layout/hierarchy1"/>
    <dgm:cxn modelId="{775DCCE7-46EE-4BCA-9BB9-36FC3584F173}" type="presOf" srcId="{A42B218D-4DCC-4B94-920F-865076EB5E07}" destId="{C1B9AA6D-BAC2-4B01-A91B-BC98BFD73FC8}" srcOrd="0" destOrd="0" presId="urn:microsoft.com/office/officeart/2005/8/layout/hierarchy1"/>
    <dgm:cxn modelId="{CAC185F0-F1DE-4B38-B9CF-0519CDDDA645}" type="presOf" srcId="{01EAE2F6-FB0A-4BB7-A0E7-E25B6D01C097}" destId="{C0DB596F-76BB-41A0-8A35-219B2196B0FB}" srcOrd="0" destOrd="0" presId="urn:microsoft.com/office/officeart/2005/8/layout/hierarchy1"/>
    <dgm:cxn modelId="{878144FD-7EFC-4A11-A56E-BD0A1B80C92A}" type="presOf" srcId="{D19BE3B2-CC57-43AF-A4C6-7097D061E334}" destId="{DD705CC1-C62E-42CB-A965-E64A70A85E15}" srcOrd="0" destOrd="0" presId="urn:microsoft.com/office/officeart/2005/8/layout/hierarchy1"/>
    <dgm:cxn modelId="{AE80D2FF-2329-404E-8449-318663570DE4}" srcId="{8C5E9DEC-9260-47B3-8383-F7D36D9C1E1E}" destId="{2799CE70-598E-499B-9A4B-8A79C7076C5F}" srcOrd="3" destOrd="0" parTransId="{B0529E77-285E-45D3-99E8-C470566E4ADD}" sibTransId="{D9F9E3BD-9ADD-4FD8-977B-3DA70EA6FFA2}"/>
    <dgm:cxn modelId="{88C712EE-64FF-4C85-94CE-F9E754C1ABF2}" type="presParOf" srcId="{28802218-B0D0-421D-A3D2-E144039F4BB6}" destId="{E678B881-6025-4490-8A4B-0209DACA3ABF}" srcOrd="0" destOrd="0" presId="urn:microsoft.com/office/officeart/2005/8/layout/hierarchy1"/>
    <dgm:cxn modelId="{47B40F50-CD68-4ED2-87E6-FB74523ECA30}" type="presParOf" srcId="{E678B881-6025-4490-8A4B-0209DACA3ABF}" destId="{252F6EC0-0C77-4AAC-A9CE-E50D4BE02F44}" srcOrd="0" destOrd="0" presId="urn:microsoft.com/office/officeart/2005/8/layout/hierarchy1"/>
    <dgm:cxn modelId="{50D02F64-77B4-40FD-8DE2-C7A5AC20093B}" type="presParOf" srcId="{252F6EC0-0C77-4AAC-A9CE-E50D4BE02F44}" destId="{8495B6A0-3AF2-45E7-A22B-07D4BA639D11}" srcOrd="0" destOrd="0" presId="urn:microsoft.com/office/officeart/2005/8/layout/hierarchy1"/>
    <dgm:cxn modelId="{751FA2C2-D130-41E5-8E61-C3DA9DB96395}" type="presParOf" srcId="{252F6EC0-0C77-4AAC-A9CE-E50D4BE02F44}" destId="{8C0ECAB2-38A6-436B-8C71-ED16D48DB661}" srcOrd="1" destOrd="0" presId="urn:microsoft.com/office/officeart/2005/8/layout/hierarchy1"/>
    <dgm:cxn modelId="{E4762D8C-CAE9-445C-9EEE-0FD4630F27A4}" type="presParOf" srcId="{E678B881-6025-4490-8A4B-0209DACA3ABF}" destId="{A0ACE19A-B710-4B63-8609-9A626D371560}" srcOrd="1" destOrd="0" presId="urn:microsoft.com/office/officeart/2005/8/layout/hierarchy1"/>
    <dgm:cxn modelId="{E9F8F030-478F-46AB-9CDE-F88DE43785F3}" type="presParOf" srcId="{A0ACE19A-B710-4B63-8609-9A626D371560}" destId="{735234EC-F30D-414D-8C9F-A59B20004FC0}" srcOrd="0" destOrd="0" presId="urn:microsoft.com/office/officeart/2005/8/layout/hierarchy1"/>
    <dgm:cxn modelId="{F4EF4EA1-DBA4-4D7D-971B-794FD2273979}" type="presParOf" srcId="{A0ACE19A-B710-4B63-8609-9A626D371560}" destId="{BBFA8C21-B747-4A02-BAA7-197510AB8660}" srcOrd="1" destOrd="0" presId="urn:microsoft.com/office/officeart/2005/8/layout/hierarchy1"/>
    <dgm:cxn modelId="{47D180B8-1812-41CE-B965-2561B64B323D}" type="presParOf" srcId="{BBFA8C21-B747-4A02-BAA7-197510AB8660}" destId="{FB11F3D9-488D-4E8F-A65A-8856D0EE0A36}" srcOrd="0" destOrd="0" presId="urn:microsoft.com/office/officeart/2005/8/layout/hierarchy1"/>
    <dgm:cxn modelId="{CB3D0F14-440A-46D8-B287-7B478CEEC691}" type="presParOf" srcId="{FB11F3D9-488D-4E8F-A65A-8856D0EE0A36}" destId="{5B690069-9467-4FB7-BA2C-A97F0B4BA297}" srcOrd="0" destOrd="0" presId="urn:microsoft.com/office/officeart/2005/8/layout/hierarchy1"/>
    <dgm:cxn modelId="{5E2D2A27-0E4E-472A-B25D-53F0A6886CEC}" type="presParOf" srcId="{FB11F3D9-488D-4E8F-A65A-8856D0EE0A36}" destId="{51868426-2D2E-43F4-BB9A-063B8EF0A066}" srcOrd="1" destOrd="0" presId="urn:microsoft.com/office/officeart/2005/8/layout/hierarchy1"/>
    <dgm:cxn modelId="{3F82DC9A-199C-4CF0-88C2-A4163355D3A2}" type="presParOf" srcId="{BBFA8C21-B747-4A02-BAA7-197510AB8660}" destId="{216A488A-4545-43C0-8130-641EA30BDC18}" srcOrd="1" destOrd="0" presId="urn:microsoft.com/office/officeart/2005/8/layout/hierarchy1"/>
    <dgm:cxn modelId="{CA66E259-0125-4195-BFEC-F7E6C9E88458}" type="presParOf" srcId="{216A488A-4545-43C0-8130-641EA30BDC18}" destId="{38B57C72-ED11-4C74-A879-A6C0A73489F2}" srcOrd="0" destOrd="0" presId="urn:microsoft.com/office/officeart/2005/8/layout/hierarchy1"/>
    <dgm:cxn modelId="{8CD22C8A-6D04-4DFA-B203-296C2CB55EDA}" type="presParOf" srcId="{216A488A-4545-43C0-8130-641EA30BDC18}" destId="{9E7C7D71-D135-451A-BE1F-6724CDED8A03}" srcOrd="1" destOrd="0" presId="urn:microsoft.com/office/officeart/2005/8/layout/hierarchy1"/>
    <dgm:cxn modelId="{00B1BB38-0974-4C84-9EDC-522BDF72D79D}" type="presParOf" srcId="{9E7C7D71-D135-451A-BE1F-6724CDED8A03}" destId="{45A143FC-3E74-42EB-A6E0-A580A8719765}" srcOrd="0" destOrd="0" presId="urn:microsoft.com/office/officeart/2005/8/layout/hierarchy1"/>
    <dgm:cxn modelId="{C7D1B712-0BB5-473D-B638-CFD3343BD7E8}" type="presParOf" srcId="{45A143FC-3E74-42EB-A6E0-A580A8719765}" destId="{9D90EAE2-1291-4B43-8222-305802AE7168}" srcOrd="0" destOrd="0" presId="urn:microsoft.com/office/officeart/2005/8/layout/hierarchy1"/>
    <dgm:cxn modelId="{F077302B-A604-4F06-A2FD-55A2B232EA8C}" type="presParOf" srcId="{45A143FC-3E74-42EB-A6E0-A580A8719765}" destId="{DD705CC1-C62E-42CB-A965-E64A70A85E15}" srcOrd="1" destOrd="0" presId="urn:microsoft.com/office/officeart/2005/8/layout/hierarchy1"/>
    <dgm:cxn modelId="{BCF67BF5-97AD-4C84-955E-E4C32D486321}" type="presParOf" srcId="{9E7C7D71-D135-451A-BE1F-6724CDED8A03}" destId="{7983C408-7A1B-4280-AFEC-1BF2C8DBA73D}" srcOrd="1" destOrd="0" presId="urn:microsoft.com/office/officeart/2005/8/layout/hierarchy1"/>
    <dgm:cxn modelId="{7E22326B-6FBF-439F-B7FB-E5D12356E628}" type="presParOf" srcId="{216A488A-4545-43C0-8130-641EA30BDC18}" destId="{6F2A397D-B463-4833-909F-E063C4656CFC}" srcOrd="2" destOrd="0" presId="urn:microsoft.com/office/officeart/2005/8/layout/hierarchy1"/>
    <dgm:cxn modelId="{CA56A96F-9635-4408-8349-D41FCD058511}" type="presParOf" srcId="{216A488A-4545-43C0-8130-641EA30BDC18}" destId="{CB7A432B-1BAA-4D4E-8EBE-740BC770EF02}" srcOrd="3" destOrd="0" presId="urn:microsoft.com/office/officeart/2005/8/layout/hierarchy1"/>
    <dgm:cxn modelId="{53F93E1E-1B24-4452-948C-9065537FCC38}" type="presParOf" srcId="{CB7A432B-1BAA-4D4E-8EBE-740BC770EF02}" destId="{516E788E-1C4C-406B-8EE6-8F99A0248B9D}" srcOrd="0" destOrd="0" presId="urn:microsoft.com/office/officeart/2005/8/layout/hierarchy1"/>
    <dgm:cxn modelId="{FCF39295-9486-4A98-9C96-6479362FFFC2}" type="presParOf" srcId="{516E788E-1C4C-406B-8EE6-8F99A0248B9D}" destId="{43D44EC8-07DE-496B-A284-26447B070AA9}" srcOrd="0" destOrd="0" presId="urn:microsoft.com/office/officeart/2005/8/layout/hierarchy1"/>
    <dgm:cxn modelId="{F178DED2-B123-4272-8358-085F2CCA7536}" type="presParOf" srcId="{516E788E-1C4C-406B-8EE6-8F99A0248B9D}" destId="{039224E1-0631-4B18-B57F-A2E9D85F6AE4}" srcOrd="1" destOrd="0" presId="urn:microsoft.com/office/officeart/2005/8/layout/hierarchy1"/>
    <dgm:cxn modelId="{1C54A658-FA4A-45B2-88B7-35635C5DF36D}" type="presParOf" srcId="{CB7A432B-1BAA-4D4E-8EBE-740BC770EF02}" destId="{B2B91091-CE47-4E62-96F7-E460A88379AB}" srcOrd="1" destOrd="0" presId="urn:microsoft.com/office/officeart/2005/8/layout/hierarchy1"/>
    <dgm:cxn modelId="{DD070FE3-CA22-4387-A1F7-BBE17407E458}" type="presParOf" srcId="{A0ACE19A-B710-4B63-8609-9A626D371560}" destId="{57096F98-B168-4CD8-965D-EBCD14B97C80}" srcOrd="2" destOrd="0" presId="urn:microsoft.com/office/officeart/2005/8/layout/hierarchy1"/>
    <dgm:cxn modelId="{F739EA75-7316-41CD-9A22-2171CFFEC4DB}" type="presParOf" srcId="{A0ACE19A-B710-4B63-8609-9A626D371560}" destId="{D7C997FD-8272-494C-A40E-741DBFFD6A6C}" srcOrd="3" destOrd="0" presId="urn:microsoft.com/office/officeart/2005/8/layout/hierarchy1"/>
    <dgm:cxn modelId="{5EACC598-B799-40A1-9FB8-96B7BA8F8C6B}" type="presParOf" srcId="{D7C997FD-8272-494C-A40E-741DBFFD6A6C}" destId="{FEDE8F1B-9F16-43EF-85DD-E6C0269D52BE}" srcOrd="0" destOrd="0" presId="urn:microsoft.com/office/officeart/2005/8/layout/hierarchy1"/>
    <dgm:cxn modelId="{EBD82CD1-FEA8-466B-B20A-68EC53883046}" type="presParOf" srcId="{FEDE8F1B-9F16-43EF-85DD-E6C0269D52BE}" destId="{0DA0319E-DE63-4BEE-A194-E9200741E10B}" srcOrd="0" destOrd="0" presId="urn:microsoft.com/office/officeart/2005/8/layout/hierarchy1"/>
    <dgm:cxn modelId="{B214CDAE-6DA3-4BB1-BE57-AC8EF6286C69}" type="presParOf" srcId="{FEDE8F1B-9F16-43EF-85DD-E6C0269D52BE}" destId="{76895B40-9BC7-4EF2-89C4-BF76E51D20D1}" srcOrd="1" destOrd="0" presId="urn:microsoft.com/office/officeart/2005/8/layout/hierarchy1"/>
    <dgm:cxn modelId="{AC4F41E7-890C-459A-ADFB-6D086C3013F8}" type="presParOf" srcId="{D7C997FD-8272-494C-A40E-741DBFFD6A6C}" destId="{98C5F5B6-1DB6-4F74-9779-E4E3CEF7082A}" srcOrd="1" destOrd="0" presId="urn:microsoft.com/office/officeart/2005/8/layout/hierarchy1"/>
    <dgm:cxn modelId="{A5B9BB15-9CE0-4474-A3C2-3931B47FFB3F}" type="presParOf" srcId="{98C5F5B6-1DB6-4F74-9779-E4E3CEF7082A}" destId="{10FC36CE-B168-48BF-A44C-981F5CC8B860}" srcOrd="0" destOrd="0" presId="urn:microsoft.com/office/officeart/2005/8/layout/hierarchy1"/>
    <dgm:cxn modelId="{A09A7715-5BA9-4FE6-B5F9-F81B082D4EF5}" type="presParOf" srcId="{98C5F5B6-1DB6-4F74-9779-E4E3CEF7082A}" destId="{6CF3878D-060B-4950-936A-3B475F616833}" srcOrd="1" destOrd="0" presId="urn:microsoft.com/office/officeart/2005/8/layout/hierarchy1"/>
    <dgm:cxn modelId="{C7F6E992-5B5E-4248-AF09-4FC10B9C5C99}" type="presParOf" srcId="{6CF3878D-060B-4950-936A-3B475F616833}" destId="{C87606B7-01C3-47E5-BBC3-1A6DBCC5ECAC}" srcOrd="0" destOrd="0" presId="urn:microsoft.com/office/officeart/2005/8/layout/hierarchy1"/>
    <dgm:cxn modelId="{5AC7460A-C1D5-4157-AB58-8589A91EC88E}" type="presParOf" srcId="{C87606B7-01C3-47E5-BBC3-1A6DBCC5ECAC}" destId="{BB828CFE-92A3-41E3-8913-FDAB17A0AB2D}" srcOrd="0" destOrd="0" presId="urn:microsoft.com/office/officeart/2005/8/layout/hierarchy1"/>
    <dgm:cxn modelId="{38C456CC-EC64-489D-9243-8DF49B7266BB}" type="presParOf" srcId="{C87606B7-01C3-47E5-BBC3-1A6DBCC5ECAC}" destId="{8E5E84A7-6EE6-43D9-9909-C4DFB2033D77}" srcOrd="1" destOrd="0" presId="urn:microsoft.com/office/officeart/2005/8/layout/hierarchy1"/>
    <dgm:cxn modelId="{DC2BB0E9-9CF1-41A0-B086-2C9A3531AFE6}" type="presParOf" srcId="{6CF3878D-060B-4950-936A-3B475F616833}" destId="{58459651-1B58-4508-9634-63936A5FC4D0}" srcOrd="1" destOrd="0" presId="urn:microsoft.com/office/officeart/2005/8/layout/hierarchy1"/>
    <dgm:cxn modelId="{293148B6-98B3-4D81-B9A2-059442F22C00}" type="presParOf" srcId="{98C5F5B6-1DB6-4F74-9779-E4E3CEF7082A}" destId="{5405B3D7-4E9A-4C39-B8AB-4C4E5FD6F312}" srcOrd="2" destOrd="0" presId="urn:microsoft.com/office/officeart/2005/8/layout/hierarchy1"/>
    <dgm:cxn modelId="{7C35E6CA-5246-4902-A191-F853901ACBF5}" type="presParOf" srcId="{98C5F5B6-1DB6-4F74-9779-E4E3CEF7082A}" destId="{B34EFFF4-0677-4F30-8A68-AE5344B88FB4}" srcOrd="3" destOrd="0" presId="urn:microsoft.com/office/officeart/2005/8/layout/hierarchy1"/>
    <dgm:cxn modelId="{6467E13B-E295-4B81-9C18-BFB150045828}" type="presParOf" srcId="{B34EFFF4-0677-4F30-8A68-AE5344B88FB4}" destId="{509CDE79-524C-4E58-8522-AD3BD6524FD0}" srcOrd="0" destOrd="0" presId="urn:microsoft.com/office/officeart/2005/8/layout/hierarchy1"/>
    <dgm:cxn modelId="{494C38E0-16D0-4FD6-BDFC-AB28EB9DD562}" type="presParOf" srcId="{509CDE79-524C-4E58-8522-AD3BD6524FD0}" destId="{FC2318DE-0057-40A2-8E05-C3B5A0E4B0F6}" srcOrd="0" destOrd="0" presId="urn:microsoft.com/office/officeart/2005/8/layout/hierarchy1"/>
    <dgm:cxn modelId="{FC42CA55-8E5F-439F-9FB1-37F2F43A70B9}" type="presParOf" srcId="{509CDE79-524C-4E58-8522-AD3BD6524FD0}" destId="{C1B9AA6D-BAC2-4B01-A91B-BC98BFD73FC8}" srcOrd="1" destOrd="0" presId="urn:microsoft.com/office/officeart/2005/8/layout/hierarchy1"/>
    <dgm:cxn modelId="{A993DB25-6D27-41A4-91B2-E3FEF9AD9954}" type="presParOf" srcId="{B34EFFF4-0677-4F30-8A68-AE5344B88FB4}" destId="{EF229E28-5628-4CDC-B6BE-3F15F537A63C}" srcOrd="1" destOrd="0" presId="urn:microsoft.com/office/officeart/2005/8/layout/hierarchy1"/>
    <dgm:cxn modelId="{59ECD21E-E471-4873-879A-7B9BD95C1D21}" type="presParOf" srcId="{98C5F5B6-1DB6-4F74-9779-E4E3CEF7082A}" destId="{0B205AEE-F470-48EB-A505-F2E472E258F3}" srcOrd="4" destOrd="0" presId="urn:microsoft.com/office/officeart/2005/8/layout/hierarchy1"/>
    <dgm:cxn modelId="{159A09B9-1F67-4B16-AEB6-9BCACA6683CB}" type="presParOf" srcId="{98C5F5B6-1DB6-4F74-9779-E4E3CEF7082A}" destId="{04AD989A-244B-449F-B205-2B61E78CD228}" srcOrd="5" destOrd="0" presId="urn:microsoft.com/office/officeart/2005/8/layout/hierarchy1"/>
    <dgm:cxn modelId="{215D2239-A845-4129-B3C6-1CDBBF940504}" type="presParOf" srcId="{04AD989A-244B-449F-B205-2B61E78CD228}" destId="{28CADE3A-F601-45A5-8387-A993B38A87CC}" srcOrd="0" destOrd="0" presId="urn:microsoft.com/office/officeart/2005/8/layout/hierarchy1"/>
    <dgm:cxn modelId="{D327AC2A-2B7C-4758-9678-B584545B25CA}" type="presParOf" srcId="{28CADE3A-F601-45A5-8387-A993B38A87CC}" destId="{D88A0832-59B8-487D-BD61-98E3CC2E4BDD}" srcOrd="0" destOrd="0" presId="urn:microsoft.com/office/officeart/2005/8/layout/hierarchy1"/>
    <dgm:cxn modelId="{0C068CE1-6B6D-465E-A0B9-EE0000FB497A}" type="presParOf" srcId="{28CADE3A-F601-45A5-8387-A993B38A87CC}" destId="{AAC48D03-F15D-4626-8C3F-C41CEA03CF0E}" srcOrd="1" destOrd="0" presId="urn:microsoft.com/office/officeart/2005/8/layout/hierarchy1"/>
    <dgm:cxn modelId="{142A62E1-92FC-4334-B23D-5531FDD2B480}" type="presParOf" srcId="{04AD989A-244B-449F-B205-2B61E78CD228}" destId="{6EE56B4A-FC6E-4FED-8851-1E2305B48139}" srcOrd="1" destOrd="0" presId="urn:microsoft.com/office/officeart/2005/8/layout/hierarchy1"/>
    <dgm:cxn modelId="{F3BEB3B6-300E-490D-943A-B54F4614C3AD}" type="presParOf" srcId="{98C5F5B6-1DB6-4F74-9779-E4E3CEF7082A}" destId="{94FAF6CD-A9E8-4108-8986-5C905E9187A9}" srcOrd="6" destOrd="0" presId="urn:microsoft.com/office/officeart/2005/8/layout/hierarchy1"/>
    <dgm:cxn modelId="{13E616FB-FCAC-4167-B608-372FC8633444}" type="presParOf" srcId="{98C5F5B6-1DB6-4F74-9779-E4E3CEF7082A}" destId="{E1419306-8D50-497F-963F-DE7E70D4C92F}" srcOrd="7" destOrd="0" presId="urn:microsoft.com/office/officeart/2005/8/layout/hierarchy1"/>
    <dgm:cxn modelId="{780B63B5-77FE-4023-8254-3A96C5F33B84}" type="presParOf" srcId="{E1419306-8D50-497F-963F-DE7E70D4C92F}" destId="{392E79B7-5028-4F43-89E1-F18AF807F444}" srcOrd="0" destOrd="0" presId="urn:microsoft.com/office/officeart/2005/8/layout/hierarchy1"/>
    <dgm:cxn modelId="{3BAD0FD8-44A0-43BF-8FEE-4BC8E8266A59}" type="presParOf" srcId="{392E79B7-5028-4F43-89E1-F18AF807F444}" destId="{3BC2F3E7-A43E-4BA3-9ACE-99D068525D67}" srcOrd="0" destOrd="0" presId="urn:microsoft.com/office/officeart/2005/8/layout/hierarchy1"/>
    <dgm:cxn modelId="{D2227D23-CFB6-49CB-BDD9-89CFDF743F49}" type="presParOf" srcId="{392E79B7-5028-4F43-89E1-F18AF807F444}" destId="{D30A83F9-D8D6-46EB-8B50-DDB529554396}" srcOrd="1" destOrd="0" presId="urn:microsoft.com/office/officeart/2005/8/layout/hierarchy1"/>
    <dgm:cxn modelId="{32D583B2-4CF8-47B1-8DD3-335EA1D05AA6}" type="presParOf" srcId="{E1419306-8D50-497F-963F-DE7E70D4C92F}" destId="{1A2E61AA-AF21-4D90-BD0E-C9B3B8AB0768}" srcOrd="1" destOrd="0" presId="urn:microsoft.com/office/officeart/2005/8/layout/hierarchy1"/>
    <dgm:cxn modelId="{94A50942-C2EF-4D5D-91A3-2D79CB745432}" type="presParOf" srcId="{A0ACE19A-B710-4B63-8609-9A626D371560}" destId="{6BD488B4-28A1-40E6-9B25-CC4971D58DA6}" srcOrd="4" destOrd="0" presId="urn:microsoft.com/office/officeart/2005/8/layout/hierarchy1"/>
    <dgm:cxn modelId="{2A195C62-86FE-409F-88F5-02997C141A53}" type="presParOf" srcId="{A0ACE19A-B710-4B63-8609-9A626D371560}" destId="{AF7BAB65-B0E6-4968-A2BB-168C17714B9A}" srcOrd="5" destOrd="0" presId="urn:microsoft.com/office/officeart/2005/8/layout/hierarchy1"/>
    <dgm:cxn modelId="{82821887-8E7E-4E52-B3A2-E718F65C8688}" type="presParOf" srcId="{AF7BAB65-B0E6-4968-A2BB-168C17714B9A}" destId="{01E6772D-BCA5-4F75-91DA-CAF7A6679862}" srcOrd="0" destOrd="0" presId="urn:microsoft.com/office/officeart/2005/8/layout/hierarchy1"/>
    <dgm:cxn modelId="{833BC6AA-F1AD-4CFB-8EF1-530A780CB4CF}" type="presParOf" srcId="{01E6772D-BCA5-4F75-91DA-CAF7A6679862}" destId="{65C98E83-81D9-486D-8694-CBBC3CAB42AA}" srcOrd="0" destOrd="0" presId="urn:microsoft.com/office/officeart/2005/8/layout/hierarchy1"/>
    <dgm:cxn modelId="{667E2562-40DB-411D-8371-479228B2C1F5}" type="presParOf" srcId="{01E6772D-BCA5-4F75-91DA-CAF7A6679862}" destId="{EAFD4C8F-FCC7-4B57-9FCF-50C82BD4E3FD}" srcOrd="1" destOrd="0" presId="urn:microsoft.com/office/officeart/2005/8/layout/hierarchy1"/>
    <dgm:cxn modelId="{4E22DAE8-C040-4FE7-85A7-FBCA7EDC32FB}" type="presParOf" srcId="{AF7BAB65-B0E6-4968-A2BB-168C17714B9A}" destId="{4CEDF104-31FD-46A7-B5B5-8CE60FE882A6}" srcOrd="1" destOrd="0" presId="urn:microsoft.com/office/officeart/2005/8/layout/hierarchy1"/>
    <dgm:cxn modelId="{72D21BEE-A5AD-4504-B801-EE6ABF0E100E}" type="presParOf" srcId="{4CEDF104-31FD-46A7-B5B5-8CE60FE882A6}" destId="{AE3FA355-D572-4966-B0E6-6FA5E01F1472}" srcOrd="0" destOrd="0" presId="urn:microsoft.com/office/officeart/2005/8/layout/hierarchy1"/>
    <dgm:cxn modelId="{6801B07E-2EAF-469A-BB7C-9F762FF418C2}" type="presParOf" srcId="{4CEDF104-31FD-46A7-B5B5-8CE60FE882A6}" destId="{8A5D52F4-B6CC-44E6-BFA3-E7D41F757BFC}" srcOrd="1" destOrd="0" presId="urn:microsoft.com/office/officeart/2005/8/layout/hierarchy1"/>
    <dgm:cxn modelId="{5D0368C0-464F-4069-BFD6-8AE426304387}" type="presParOf" srcId="{8A5D52F4-B6CC-44E6-BFA3-E7D41F757BFC}" destId="{76DFBA5B-4926-4F00-963E-A177E0D3F427}" srcOrd="0" destOrd="0" presId="urn:microsoft.com/office/officeart/2005/8/layout/hierarchy1"/>
    <dgm:cxn modelId="{A918EB27-934F-4D6D-86FA-8091BD487DE7}" type="presParOf" srcId="{76DFBA5B-4926-4F00-963E-A177E0D3F427}" destId="{13AAA48C-94F0-4B8B-912A-1AE6A4AF54D1}" srcOrd="0" destOrd="0" presId="urn:microsoft.com/office/officeart/2005/8/layout/hierarchy1"/>
    <dgm:cxn modelId="{32831BDD-875D-47E3-A03C-AC3381E77AD5}" type="presParOf" srcId="{76DFBA5B-4926-4F00-963E-A177E0D3F427}" destId="{03A18791-6491-48A4-87F9-86B0124BF6CF}" srcOrd="1" destOrd="0" presId="urn:microsoft.com/office/officeart/2005/8/layout/hierarchy1"/>
    <dgm:cxn modelId="{F7037B3F-47E6-4790-82D2-C0221256B411}" type="presParOf" srcId="{8A5D52F4-B6CC-44E6-BFA3-E7D41F757BFC}" destId="{A2FEA114-69F1-48C4-90AA-2F78812E6808}" srcOrd="1" destOrd="0" presId="urn:microsoft.com/office/officeart/2005/8/layout/hierarchy1"/>
    <dgm:cxn modelId="{D8345B76-FD11-4735-B1B7-57D2ADD757EE}" type="presParOf" srcId="{4CEDF104-31FD-46A7-B5B5-8CE60FE882A6}" destId="{C0DB596F-76BB-41A0-8A35-219B2196B0FB}" srcOrd="2" destOrd="0" presId="urn:microsoft.com/office/officeart/2005/8/layout/hierarchy1"/>
    <dgm:cxn modelId="{2CBAB5F0-CDBD-4CF7-BDF0-D50593E01324}" type="presParOf" srcId="{4CEDF104-31FD-46A7-B5B5-8CE60FE882A6}" destId="{F684B1F7-0109-4678-912A-A0BAFF898789}" srcOrd="3" destOrd="0" presId="urn:microsoft.com/office/officeart/2005/8/layout/hierarchy1"/>
    <dgm:cxn modelId="{83BB2023-B95B-464F-99A6-71E8893596B1}" type="presParOf" srcId="{F684B1F7-0109-4678-912A-A0BAFF898789}" destId="{71406961-0244-4C96-9DCF-70D6A38D8702}" srcOrd="0" destOrd="0" presId="urn:microsoft.com/office/officeart/2005/8/layout/hierarchy1"/>
    <dgm:cxn modelId="{9A4F9E70-F82C-4780-B7E8-A605E63951CA}" type="presParOf" srcId="{71406961-0244-4C96-9DCF-70D6A38D8702}" destId="{07119E2F-BEFE-4C2C-873A-0072A01C74DB}" srcOrd="0" destOrd="0" presId="urn:microsoft.com/office/officeart/2005/8/layout/hierarchy1"/>
    <dgm:cxn modelId="{40F73D75-8724-428B-A6E4-60572573545F}" type="presParOf" srcId="{71406961-0244-4C96-9DCF-70D6A38D8702}" destId="{F33DF96C-C41E-43E1-B29E-41FC44A9DC1A}" srcOrd="1" destOrd="0" presId="urn:microsoft.com/office/officeart/2005/8/layout/hierarchy1"/>
    <dgm:cxn modelId="{9F5F4FE8-9839-483B-A023-12111E414BDB}" type="presParOf" srcId="{F684B1F7-0109-4678-912A-A0BAFF898789}" destId="{3E8B7FA5-4C45-4851-AC6A-2FDBE82161E3}" srcOrd="1" destOrd="0" presId="urn:microsoft.com/office/officeart/2005/8/layout/hierarchy1"/>
    <dgm:cxn modelId="{FA9928A3-A643-4E79-BE74-1859723BCB03}" type="presParOf" srcId="{4CEDF104-31FD-46A7-B5B5-8CE60FE882A6}" destId="{32CFBCAF-5D25-45E3-9040-E87F1521EAE5}" srcOrd="4" destOrd="0" presId="urn:microsoft.com/office/officeart/2005/8/layout/hierarchy1"/>
    <dgm:cxn modelId="{20B913AB-6D20-44BB-B20C-788BC78D6EF1}" type="presParOf" srcId="{4CEDF104-31FD-46A7-B5B5-8CE60FE882A6}" destId="{F492F363-1AC4-4239-B0AF-D71420A37FFF}" srcOrd="5" destOrd="0" presId="urn:microsoft.com/office/officeart/2005/8/layout/hierarchy1"/>
    <dgm:cxn modelId="{69373271-E8ED-44E1-BBF1-2415D93DF676}" type="presParOf" srcId="{F492F363-1AC4-4239-B0AF-D71420A37FFF}" destId="{1D6B4CFE-D59F-4DDD-A1CE-F715515A1B01}" srcOrd="0" destOrd="0" presId="urn:microsoft.com/office/officeart/2005/8/layout/hierarchy1"/>
    <dgm:cxn modelId="{6E54540C-723B-4260-8953-58C988F3B4B7}" type="presParOf" srcId="{1D6B4CFE-D59F-4DDD-A1CE-F715515A1B01}" destId="{5EAA939B-886A-489C-8E47-E7CEB723DC2A}" srcOrd="0" destOrd="0" presId="urn:microsoft.com/office/officeart/2005/8/layout/hierarchy1"/>
    <dgm:cxn modelId="{C72B9847-B41D-4C71-B2E0-3E168B425333}" type="presParOf" srcId="{1D6B4CFE-D59F-4DDD-A1CE-F715515A1B01}" destId="{A6F8F203-64E2-4A67-BBCE-8CC6FD3712C2}" srcOrd="1" destOrd="0" presId="urn:microsoft.com/office/officeart/2005/8/layout/hierarchy1"/>
    <dgm:cxn modelId="{28148C23-946E-46FE-812D-7F6C885C2E6C}" type="presParOf" srcId="{F492F363-1AC4-4239-B0AF-D71420A37FFF}" destId="{1967D1B9-877A-43AF-A937-CC84CD904852}" srcOrd="1" destOrd="0" presId="urn:microsoft.com/office/officeart/2005/8/layout/hierarchy1"/>
    <dgm:cxn modelId="{542C7FF0-3A64-4146-BC53-3BB3E0BC1A0B}" type="presParOf" srcId="{4CEDF104-31FD-46A7-B5B5-8CE60FE882A6}" destId="{A2DE7A4C-0C95-48BB-9CD4-3D9CBE230563}" srcOrd="6" destOrd="0" presId="urn:microsoft.com/office/officeart/2005/8/layout/hierarchy1"/>
    <dgm:cxn modelId="{4C86ECC8-E144-4A85-9D6F-D05730891F42}" type="presParOf" srcId="{4CEDF104-31FD-46A7-B5B5-8CE60FE882A6}" destId="{0D9C401C-C677-4420-83D7-2B2F60AA079E}" srcOrd="7" destOrd="0" presId="urn:microsoft.com/office/officeart/2005/8/layout/hierarchy1"/>
    <dgm:cxn modelId="{CD06E874-3EA4-48ED-9970-2CA8E2719E7F}" type="presParOf" srcId="{0D9C401C-C677-4420-83D7-2B2F60AA079E}" destId="{7039F5EA-0E9E-425D-B88C-D68273B871E5}" srcOrd="0" destOrd="0" presId="urn:microsoft.com/office/officeart/2005/8/layout/hierarchy1"/>
    <dgm:cxn modelId="{F8545097-314A-4597-BEE0-275DFE947B16}" type="presParOf" srcId="{7039F5EA-0E9E-425D-B88C-D68273B871E5}" destId="{426B3226-4D0B-4C24-85E2-4441D1738FA1}" srcOrd="0" destOrd="0" presId="urn:microsoft.com/office/officeart/2005/8/layout/hierarchy1"/>
    <dgm:cxn modelId="{225F86DA-8847-4A14-BEF1-48DB48BDDF71}" type="presParOf" srcId="{7039F5EA-0E9E-425D-B88C-D68273B871E5}" destId="{615045A7-956E-4E12-8B46-15CCE090F88E}" srcOrd="1" destOrd="0" presId="urn:microsoft.com/office/officeart/2005/8/layout/hierarchy1"/>
    <dgm:cxn modelId="{630CD7C7-7731-4635-B854-3924DC040D03}" type="presParOf" srcId="{0D9C401C-C677-4420-83D7-2B2F60AA079E}" destId="{281EAACB-6C27-402B-80B2-57346695210C}" srcOrd="1" destOrd="0" presId="urn:microsoft.com/office/officeart/2005/8/layout/hierarchy1"/>
    <dgm:cxn modelId="{68897C31-AF32-4315-930B-0EEFA31F8348}" type="presParOf" srcId="{A0ACE19A-B710-4B63-8609-9A626D371560}" destId="{1A6AEC5A-612B-4AE1-9C08-0950B676F8C4}" srcOrd="6" destOrd="0" presId="urn:microsoft.com/office/officeart/2005/8/layout/hierarchy1"/>
    <dgm:cxn modelId="{8E2F4950-275C-487D-9241-A309D872657D}" type="presParOf" srcId="{A0ACE19A-B710-4B63-8609-9A626D371560}" destId="{A2266105-6782-4F55-827E-79A35DC79AA6}" srcOrd="7" destOrd="0" presId="urn:microsoft.com/office/officeart/2005/8/layout/hierarchy1"/>
    <dgm:cxn modelId="{3226F7D4-D539-4E8C-B54C-F1A77B13CD91}" type="presParOf" srcId="{A2266105-6782-4F55-827E-79A35DC79AA6}" destId="{19B16C82-5A86-4562-829E-0D7E1D9545D7}" srcOrd="0" destOrd="0" presId="urn:microsoft.com/office/officeart/2005/8/layout/hierarchy1"/>
    <dgm:cxn modelId="{2F7D6E84-50F5-4D3F-8CC6-1F45278B3931}" type="presParOf" srcId="{19B16C82-5A86-4562-829E-0D7E1D9545D7}" destId="{2F305E5E-9DAC-48DF-B3BB-891907BC8401}" srcOrd="0" destOrd="0" presId="urn:microsoft.com/office/officeart/2005/8/layout/hierarchy1"/>
    <dgm:cxn modelId="{75F42CC2-0B5E-445F-A99F-D8B9802B0AC9}" type="presParOf" srcId="{19B16C82-5A86-4562-829E-0D7E1D9545D7}" destId="{8AA6D4E4-4F70-4F4D-A346-16C5183D7158}" srcOrd="1" destOrd="0" presId="urn:microsoft.com/office/officeart/2005/8/layout/hierarchy1"/>
    <dgm:cxn modelId="{35DBB0D7-801E-4192-9DF8-8DD7257A02C6}" type="presParOf" srcId="{A2266105-6782-4F55-827E-79A35DC79AA6}" destId="{E3ADD14A-0588-4BA4-A6F1-C47DD3E12F9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6AEC5A-612B-4AE1-9C08-0950B676F8C4}">
      <dsp:nvSpPr>
        <dsp:cNvPr id="0" name=""/>
        <dsp:cNvSpPr/>
      </dsp:nvSpPr>
      <dsp:spPr>
        <a:xfrm>
          <a:off x="4983094" y="1417467"/>
          <a:ext cx="4568149" cy="2413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479"/>
              </a:lnTo>
              <a:lnTo>
                <a:pt x="4568149" y="164479"/>
              </a:lnTo>
              <a:lnTo>
                <a:pt x="4568149" y="2413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DE7A4C-0C95-48BB-9CD4-3D9CBE230563}">
      <dsp:nvSpPr>
        <dsp:cNvPr id="0" name=""/>
        <dsp:cNvSpPr/>
      </dsp:nvSpPr>
      <dsp:spPr>
        <a:xfrm>
          <a:off x="8026031" y="2185809"/>
          <a:ext cx="1521468" cy="2413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479"/>
              </a:lnTo>
              <a:lnTo>
                <a:pt x="1521468" y="164479"/>
              </a:lnTo>
              <a:lnTo>
                <a:pt x="1521468" y="2413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CFBCAF-5D25-45E3-9040-E87F1521EAE5}">
      <dsp:nvSpPr>
        <dsp:cNvPr id="0" name=""/>
        <dsp:cNvSpPr/>
      </dsp:nvSpPr>
      <dsp:spPr>
        <a:xfrm>
          <a:off x="8026031" y="2185809"/>
          <a:ext cx="507156" cy="2413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479"/>
              </a:lnTo>
              <a:lnTo>
                <a:pt x="507156" y="164479"/>
              </a:lnTo>
              <a:lnTo>
                <a:pt x="507156" y="2413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DB596F-76BB-41A0-8A35-219B2196B0FB}">
      <dsp:nvSpPr>
        <dsp:cNvPr id="0" name=""/>
        <dsp:cNvSpPr/>
      </dsp:nvSpPr>
      <dsp:spPr>
        <a:xfrm>
          <a:off x="7518875" y="2185809"/>
          <a:ext cx="507156" cy="241360"/>
        </a:xfrm>
        <a:custGeom>
          <a:avLst/>
          <a:gdLst/>
          <a:ahLst/>
          <a:cxnLst/>
          <a:rect l="0" t="0" r="0" b="0"/>
          <a:pathLst>
            <a:path>
              <a:moveTo>
                <a:pt x="507156" y="0"/>
              </a:moveTo>
              <a:lnTo>
                <a:pt x="507156" y="164479"/>
              </a:lnTo>
              <a:lnTo>
                <a:pt x="0" y="164479"/>
              </a:lnTo>
              <a:lnTo>
                <a:pt x="0" y="2413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3FA355-D572-4966-B0E6-6FA5E01F1472}">
      <dsp:nvSpPr>
        <dsp:cNvPr id="0" name=""/>
        <dsp:cNvSpPr/>
      </dsp:nvSpPr>
      <dsp:spPr>
        <a:xfrm>
          <a:off x="6504562" y="2185809"/>
          <a:ext cx="1521468" cy="241360"/>
        </a:xfrm>
        <a:custGeom>
          <a:avLst/>
          <a:gdLst/>
          <a:ahLst/>
          <a:cxnLst/>
          <a:rect l="0" t="0" r="0" b="0"/>
          <a:pathLst>
            <a:path>
              <a:moveTo>
                <a:pt x="1521468" y="0"/>
              </a:moveTo>
              <a:lnTo>
                <a:pt x="1521468" y="164479"/>
              </a:lnTo>
              <a:lnTo>
                <a:pt x="0" y="164479"/>
              </a:lnTo>
              <a:lnTo>
                <a:pt x="0" y="2413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D488B4-28A1-40E6-9B25-CC4971D58DA6}">
      <dsp:nvSpPr>
        <dsp:cNvPr id="0" name=""/>
        <dsp:cNvSpPr/>
      </dsp:nvSpPr>
      <dsp:spPr>
        <a:xfrm>
          <a:off x="4983094" y="1417467"/>
          <a:ext cx="3042936" cy="2413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479"/>
              </a:lnTo>
              <a:lnTo>
                <a:pt x="3042936" y="164479"/>
              </a:lnTo>
              <a:lnTo>
                <a:pt x="3042936" y="2413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FAF6CD-A9E8-4108-8986-5C905E9187A9}">
      <dsp:nvSpPr>
        <dsp:cNvPr id="0" name=""/>
        <dsp:cNvSpPr/>
      </dsp:nvSpPr>
      <dsp:spPr>
        <a:xfrm>
          <a:off x="3968782" y="2185809"/>
          <a:ext cx="1521468" cy="2413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479"/>
              </a:lnTo>
              <a:lnTo>
                <a:pt x="1521468" y="164479"/>
              </a:lnTo>
              <a:lnTo>
                <a:pt x="1521468" y="2413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205AEE-F470-48EB-A505-F2E472E258F3}">
      <dsp:nvSpPr>
        <dsp:cNvPr id="0" name=""/>
        <dsp:cNvSpPr/>
      </dsp:nvSpPr>
      <dsp:spPr>
        <a:xfrm>
          <a:off x="3968782" y="2185809"/>
          <a:ext cx="507156" cy="2413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479"/>
              </a:lnTo>
              <a:lnTo>
                <a:pt x="507156" y="164479"/>
              </a:lnTo>
              <a:lnTo>
                <a:pt x="507156" y="2413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05B3D7-4E9A-4C39-B8AB-4C4E5FD6F312}">
      <dsp:nvSpPr>
        <dsp:cNvPr id="0" name=""/>
        <dsp:cNvSpPr/>
      </dsp:nvSpPr>
      <dsp:spPr>
        <a:xfrm>
          <a:off x="3461626" y="2185809"/>
          <a:ext cx="507156" cy="241360"/>
        </a:xfrm>
        <a:custGeom>
          <a:avLst/>
          <a:gdLst/>
          <a:ahLst/>
          <a:cxnLst/>
          <a:rect l="0" t="0" r="0" b="0"/>
          <a:pathLst>
            <a:path>
              <a:moveTo>
                <a:pt x="507156" y="0"/>
              </a:moveTo>
              <a:lnTo>
                <a:pt x="507156" y="164479"/>
              </a:lnTo>
              <a:lnTo>
                <a:pt x="0" y="164479"/>
              </a:lnTo>
              <a:lnTo>
                <a:pt x="0" y="2413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FC36CE-B168-48BF-A44C-981F5CC8B860}">
      <dsp:nvSpPr>
        <dsp:cNvPr id="0" name=""/>
        <dsp:cNvSpPr/>
      </dsp:nvSpPr>
      <dsp:spPr>
        <a:xfrm>
          <a:off x="2447314" y="2185809"/>
          <a:ext cx="1521468" cy="241360"/>
        </a:xfrm>
        <a:custGeom>
          <a:avLst/>
          <a:gdLst/>
          <a:ahLst/>
          <a:cxnLst/>
          <a:rect l="0" t="0" r="0" b="0"/>
          <a:pathLst>
            <a:path>
              <a:moveTo>
                <a:pt x="1521468" y="0"/>
              </a:moveTo>
              <a:lnTo>
                <a:pt x="1521468" y="164479"/>
              </a:lnTo>
              <a:lnTo>
                <a:pt x="0" y="164479"/>
              </a:lnTo>
              <a:lnTo>
                <a:pt x="0" y="2413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096F98-B168-4CD8-965D-EBCD14B97C80}">
      <dsp:nvSpPr>
        <dsp:cNvPr id="0" name=""/>
        <dsp:cNvSpPr/>
      </dsp:nvSpPr>
      <dsp:spPr>
        <a:xfrm>
          <a:off x="3968782" y="1417467"/>
          <a:ext cx="1014312" cy="241360"/>
        </a:xfrm>
        <a:custGeom>
          <a:avLst/>
          <a:gdLst/>
          <a:ahLst/>
          <a:cxnLst/>
          <a:rect l="0" t="0" r="0" b="0"/>
          <a:pathLst>
            <a:path>
              <a:moveTo>
                <a:pt x="1014312" y="0"/>
              </a:moveTo>
              <a:lnTo>
                <a:pt x="1014312" y="164479"/>
              </a:lnTo>
              <a:lnTo>
                <a:pt x="0" y="164479"/>
              </a:lnTo>
              <a:lnTo>
                <a:pt x="0" y="2413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2A397D-B463-4833-909F-E063C4656CFC}">
      <dsp:nvSpPr>
        <dsp:cNvPr id="0" name=""/>
        <dsp:cNvSpPr/>
      </dsp:nvSpPr>
      <dsp:spPr>
        <a:xfrm>
          <a:off x="925846" y="2185809"/>
          <a:ext cx="507156" cy="2413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479"/>
              </a:lnTo>
              <a:lnTo>
                <a:pt x="507156" y="164479"/>
              </a:lnTo>
              <a:lnTo>
                <a:pt x="507156" y="2413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B57C72-ED11-4C74-A879-A6C0A73489F2}">
      <dsp:nvSpPr>
        <dsp:cNvPr id="0" name=""/>
        <dsp:cNvSpPr/>
      </dsp:nvSpPr>
      <dsp:spPr>
        <a:xfrm>
          <a:off x="418690" y="2185809"/>
          <a:ext cx="507156" cy="241360"/>
        </a:xfrm>
        <a:custGeom>
          <a:avLst/>
          <a:gdLst/>
          <a:ahLst/>
          <a:cxnLst/>
          <a:rect l="0" t="0" r="0" b="0"/>
          <a:pathLst>
            <a:path>
              <a:moveTo>
                <a:pt x="507156" y="0"/>
              </a:moveTo>
              <a:lnTo>
                <a:pt x="507156" y="164479"/>
              </a:lnTo>
              <a:lnTo>
                <a:pt x="0" y="164479"/>
              </a:lnTo>
              <a:lnTo>
                <a:pt x="0" y="2413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5234EC-F30D-414D-8C9F-A59B20004FC0}">
      <dsp:nvSpPr>
        <dsp:cNvPr id="0" name=""/>
        <dsp:cNvSpPr/>
      </dsp:nvSpPr>
      <dsp:spPr>
        <a:xfrm>
          <a:off x="925846" y="1417467"/>
          <a:ext cx="4057248" cy="241360"/>
        </a:xfrm>
        <a:custGeom>
          <a:avLst/>
          <a:gdLst/>
          <a:ahLst/>
          <a:cxnLst/>
          <a:rect l="0" t="0" r="0" b="0"/>
          <a:pathLst>
            <a:path>
              <a:moveTo>
                <a:pt x="4057248" y="0"/>
              </a:moveTo>
              <a:lnTo>
                <a:pt x="4057248" y="164479"/>
              </a:lnTo>
              <a:lnTo>
                <a:pt x="0" y="164479"/>
              </a:lnTo>
              <a:lnTo>
                <a:pt x="0" y="2413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95B6A0-3AF2-45E7-A22B-07D4BA639D11}">
      <dsp:nvSpPr>
        <dsp:cNvPr id="0" name=""/>
        <dsp:cNvSpPr/>
      </dsp:nvSpPr>
      <dsp:spPr>
        <a:xfrm>
          <a:off x="4568149" y="890486"/>
          <a:ext cx="829891" cy="526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0ECAB2-38A6-436B-8C71-ED16D48DB661}">
      <dsp:nvSpPr>
        <dsp:cNvPr id="0" name=""/>
        <dsp:cNvSpPr/>
      </dsp:nvSpPr>
      <dsp:spPr>
        <a:xfrm>
          <a:off x="4660359" y="978086"/>
          <a:ext cx="829891" cy="5269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 dirty="0"/>
            <a:t>登入</a:t>
          </a:r>
        </a:p>
      </dsp:txBody>
      <dsp:txXfrm>
        <a:off x="4675794" y="993521"/>
        <a:ext cx="799021" cy="496111"/>
      </dsp:txXfrm>
    </dsp:sp>
    <dsp:sp modelId="{5B690069-9467-4FB7-BA2C-A97F0B4BA297}">
      <dsp:nvSpPr>
        <dsp:cNvPr id="0" name=""/>
        <dsp:cNvSpPr/>
      </dsp:nvSpPr>
      <dsp:spPr>
        <a:xfrm>
          <a:off x="510900" y="1658828"/>
          <a:ext cx="829891" cy="526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868426-2D2E-43F4-BB9A-063B8EF0A066}">
      <dsp:nvSpPr>
        <dsp:cNvPr id="0" name=""/>
        <dsp:cNvSpPr/>
      </dsp:nvSpPr>
      <dsp:spPr>
        <a:xfrm>
          <a:off x="603111" y="1746427"/>
          <a:ext cx="829891" cy="5269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 dirty="0"/>
            <a:t>產品管理</a:t>
          </a:r>
        </a:p>
      </dsp:txBody>
      <dsp:txXfrm>
        <a:off x="618546" y="1761862"/>
        <a:ext cx="799021" cy="496111"/>
      </dsp:txXfrm>
    </dsp:sp>
    <dsp:sp modelId="{9D90EAE2-1291-4B43-8222-305802AE7168}">
      <dsp:nvSpPr>
        <dsp:cNvPr id="0" name=""/>
        <dsp:cNvSpPr/>
      </dsp:nvSpPr>
      <dsp:spPr>
        <a:xfrm>
          <a:off x="3744" y="2427169"/>
          <a:ext cx="829891" cy="526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705CC1-C62E-42CB-A965-E64A70A85E15}">
      <dsp:nvSpPr>
        <dsp:cNvPr id="0" name=""/>
        <dsp:cNvSpPr/>
      </dsp:nvSpPr>
      <dsp:spPr>
        <a:xfrm>
          <a:off x="95955" y="2514769"/>
          <a:ext cx="829891" cy="5269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 dirty="0"/>
            <a:t>產品清單</a:t>
          </a:r>
        </a:p>
      </dsp:txBody>
      <dsp:txXfrm>
        <a:off x="111390" y="2530204"/>
        <a:ext cx="799021" cy="496111"/>
      </dsp:txXfrm>
    </dsp:sp>
    <dsp:sp modelId="{43D44EC8-07DE-496B-A284-26447B070AA9}">
      <dsp:nvSpPr>
        <dsp:cNvPr id="0" name=""/>
        <dsp:cNvSpPr/>
      </dsp:nvSpPr>
      <dsp:spPr>
        <a:xfrm>
          <a:off x="1018056" y="2427169"/>
          <a:ext cx="829891" cy="526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9224E1-0631-4B18-B57F-A2E9D85F6AE4}">
      <dsp:nvSpPr>
        <dsp:cNvPr id="0" name=""/>
        <dsp:cNvSpPr/>
      </dsp:nvSpPr>
      <dsp:spPr>
        <a:xfrm>
          <a:off x="1110267" y="2514769"/>
          <a:ext cx="829891" cy="5269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/>
            <a:t>產品新增</a:t>
          </a:r>
          <a:endParaRPr lang="zh-TW" altLang="en-US" sz="1300" kern="1200" dirty="0"/>
        </a:p>
      </dsp:txBody>
      <dsp:txXfrm>
        <a:off x="1125702" y="2530204"/>
        <a:ext cx="799021" cy="496111"/>
      </dsp:txXfrm>
    </dsp:sp>
    <dsp:sp modelId="{0DA0319E-DE63-4BEE-A194-E9200741E10B}">
      <dsp:nvSpPr>
        <dsp:cNvPr id="0" name=""/>
        <dsp:cNvSpPr/>
      </dsp:nvSpPr>
      <dsp:spPr>
        <a:xfrm>
          <a:off x="3553837" y="1658828"/>
          <a:ext cx="829891" cy="526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895B40-9BC7-4EF2-89C4-BF76E51D20D1}">
      <dsp:nvSpPr>
        <dsp:cNvPr id="0" name=""/>
        <dsp:cNvSpPr/>
      </dsp:nvSpPr>
      <dsp:spPr>
        <a:xfrm>
          <a:off x="3646047" y="1746427"/>
          <a:ext cx="829891" cy="5269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 dirty="0"/>
            <a:t>出貨管理</a:t>
          </a:r>
        </a:p>
      </dsp:txBody>
      <dsp:txXfrm>
        <a:off x="3661482" y="1761862"/>
        <a:ext cx="799021" cy="496111"/>
      </dsp:txXfrm>
    </dsp:sp>
    <dsp:sp modelId="{BB828CFE-92A3-41E3-8913-FDAB17A0AB2D}">
      <dsp:nvSpPr>
        <dsp:cNvPr id="0" name=""/>
        <dsp:cNvSpPr/>
      </dsp:nvSpPr>
      <dsp:spPr>
        <a:xfrm>
          <a:off x="2032368" y="2427169"/>
          <a:ext cx="829891" cy="526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5E84A7-6EE6-43D9-9909-C4DFB2033D77}">
      <dsp:nvSpPr>
        <dsp:cNvPr id="0" name=""/>
        <dsp:cNvSpPr/>
      </dsp:nvSpPr>
      <dsp:spPr>
        <a:xfrm>
          <a:off x="2124579" y="2514769"/>
          <a:ext cx="829891" cy="5269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 dirty="0"/>
            <a:t>客戶清單</a:t>
          </a:r>
        </a:p>
      </dsp:txBody>
      <dsp:txXfrm>
        <a:off x="2140014" y="2530204"/>
        <a:ext cx="799021" cy="496111"/>
      </dsp:txXfrm>
    </dsp:sp>
    <dsp:sp modelId="{FC2318DE-0057-40A2-8E05-C3B5A0E4B0F6}">
      <dsp:nvSpPr>
        <dsp:cNvPr id="0" name=""/>
        <dsp:cNvSpPr/>
      </dsp:nvSpPr>
      <dsp:spPr>
        <a:xfrm>
          <a:off x="3046681" y="2427169"/>
          <a:ext cx="829891" cy="526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B9AA6D-BAC2-4B01-A91B-BC98BFD73FC8}">
      <dsp:nvSpPr>
        <dsp:cNvPr id="0" name=""/>
        <dsp:cNvSpPr/>
      </dsp:nvSpPr>
      <dsp:spPr>
        <a:xfrm>
          <a:off x="3138891" y="2514769"/>
          <a:ext cx="829891" cy="5269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 dirty="0"/>
            <a:t>客戶新增</a:t>
          </a:r>
        </a:p>
      </dsp:txBody>
      <dsp:txXfrm>
        <a:off x="3154326" y="2530204"/>
        <a:ext cx="799021" cy="496111"/>
      </dsp:txXfrm>
    </dsp:sp>
    <dsp:sp modelId="{D88A0832-59B8-487D-BD61-98E3CC2E4BDD}">
      <dsp:nvSpPr>
        <dsp:cNvPr id="0" name=""/>
        <dsp:cNvSpPr/>
      </dsp:nvSpPr>
      <dsp:spPr>
        <a:xfrm>
          <a:off x="4060993" y="2427169"/>
          <a:ext cx="829891" cy="526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C48D03-F15D-4626-8C3F-C41CEA03CF0E}">
      <dsp:nvSpPr>
        <dsp:cNvPr id="0" name=""/>
        <dsp:cNvSpPr/>
      </dsp:nvSpPr>
      <dsp:spPr>
        <a:xfrm>
          <a:off x="4153203" y="2514769"/>
          <a:ext cx="829891" cy="5269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 dirty="0"/>
            <a:t>出貨清單</a:t>
          </a:r>
        </a:p>
      </dsp:txBody>
      <dsp:txXfrm>
        <a:off x="4168638" y="2530204"/>
        <a:ext cx="799021" cy="496111"/>
      </dsp:txXfrm>
    </dsp:sp>
    <dsp:sp modelId="{3BC2F3E7-A43E-4BA3-9ACE-99D068525D67}">
      <dsp:nvSpPr>
        <dsp:cNvPr id="0" name=""/>
        <dsp:cNvSpPr/>
      </dsp:nvSpPr>
      <dsp:spPr>
        <a:xfrm>
          <a:off x="5075305" y="2427169"/>
          <a:ext cx="829891" cy="526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0A83F9-D8D6-46EB-8B50-DDB529554396}">
      <dsp:nvSpPr>
        <dsp:cNvPr id="0" name=""/>
        <dsp:cNvSpPr/>
      </dsp:nvSpPr>
      <dsp:spPr>
        <a:xfrm>
          <a:off x="5167515" y="2514769"/>
          <a:ext cx="829891" cy="5269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 dirty="0"/>
            <a:t>出貨新增</a:t>
          </a:r>
        </a:p>
      </dsp:txBody>
      <dsp:txXfrm>
        <a:off x="5182950" y="2530204"/>
        <a:ext cx="799021" cy="496111"/>
      </dsp:txXfrm>
    </dsp:sp>
    <dsp:sp modelId="{65C98E83-81D9-486D-8694-CBBC3CAB42AA}">
      <dsp:nvSpPr>
        <dsp:cNvPr id="0" name=""/>
        <dsp:cNvSpPr/>
      </dsp:nvSpPr>
      <dsp:spPr>
        <a:xfrm>
          <a:off x="7611085" y="1658828"/>
          <a:ext cx="829891" cy="526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FD4C8F-FCC7-4B57-9FCF-50C82BD4E3FD}">
      <dsp:nvSpPr>
        <dsp:cNvPr id="0" name=""/>
        <dsp:cNvSpPr/>
      </dsp:nvSpPr>
      <dsp:spPr>
        <a:xfrm>
          <a:off x="7703295" y="1746427"/>
          <a:ext cx="829891" cy="5269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 dirty="0"/>
            <a:t>進貨管理</a:t>
          </a:r>
        </a:p>
      </dsp:txBody>
      <dsp:txXfrm>
        <a:off x="7718730" y="1761862"/>
        <a:ext cx="799021" cy="496111"/>
      </dsp:txXfrm>
    </dsp:sp>
    <dsp:sp modelId="{13AAA48C-94F0-4B8B-912A-1AE6A4AF54D1}">
      <dsp:nvSpPr>
        <dsp:cNvPr id="0" name=""/>
        <dsp:cNvSpPr/>
      </dsp:nvSpPr>
      <dsp:spPr>
        <a:xfrm>
          <a:off x="6089617" y="2427169"/>
          <a:ext cx="829891" cy="526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A18791-6491-48A4-87F9-86B0124BF6CF}">
      <dsp:nvSpPr>
        <dsp:cNvPr id="0" name=""/>
        <dsp:cNvSpPr/>
      </dsp:nvSpPr>
      <dsp:spPr>
        <a:xfrm>
          <a:off x="6181827" y="2514769"/>
          <a:ext cx="829891" cy="5269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 dirty="0"/>
            <a:t>廠商清單</a:t>
          </a:r>
        </a:p>
      </dsp:txBody>
      <dsp:txXfrm>
        <a:off x="6197262" y="2530204"/>
        <a:ext cx="799021" cy="496111"/>
      </dsp:txXfrm>
    </dsp:sp>
    <dsp:sp modelId="{07119E2F-BEFE-4C2C-873A-0072A01C74DB}">
      <dsp:nvSpPr>
        <dsp:cNvPr id="0" name=""/>
        <dsp:cNvSpPr/>
      </dsp:nvSpPr>
      <dsp:spPr>
        <a:xfrm>
          <a:off x="7103929" y="2427169"/>
          <a:ext cx="829891" cy="526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3DF96C-C41E-43E1-B29E-41FC44A9DC1A}">
      <dsp:nvSpPr>
        <dsp:cNvPr id="0" name=""/>
        <dsp:cNvSpPr/>
      </dsp:nvSpPr>
      <dsp:spPr>
        <a:xfrm>
          <a:off x="7196139" y="2514769"/>
          <a:ext cx="829891" cy="5269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 dirty="0"/>
            <a:t>廠商新增</a:t>
          </a:r>
        </a:p>
      </dsp:txBody>
      <dsp:txXfrm>
        <a:off x="7211574" y="2530204"/>
        <a:ext cx="799021" cy="496111"/>
      </dsp:txXfrm>
    </dsp:sp>
    <dsp:sp modelId="{5EAA939B-886A-489C-8E47-E7CEB723DC2A}">
      <dsp:nvSpPr>
        <dsp:cNvPr id="0" name=""/>
        <dsp:cNvSpPr/>
      </dsp:nvSpPr>
      <dsp:spPr>
        <a:xfrm>
          <a:off x="8118241" y="2427169"/>
          <a:ext cx="829891" cy="526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F8F203-64E2-4A67-BBCE-8CC6FD3712C2}">
      <dsp:nvSpPr>
        <dsp:cNvPr id="0" name=""/>
        <dsp:cNvSpPr/>
      </dsp:nvSpPr>
      <dsp:spPr>
        <a:xfrm>
          <a:off x="8210451" y="2514769"/>
          <a:ext cx="829891" cy="5269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 dirty="0"/>
            <a:t>進貨清單</a:t>
          </a:r>
        </a:p>
      </dsp:txBody>
      <dsp:txXfrm>
        <a:off x="8225886" y="2530204"/>
        <a:ext cx="799021" cy="496111"/>
      </dsp:txXfrm>
    </dsp:sp>
    <dsp:sp modelId="{426B3226-4D0B-4C24-85E2-4441D1738FA1}">
      <dsp:nvSpPr>
        <dsp:cNvPr id="0" name=""/>
        <dsp:cNvSpPr/>
      </dsp:nvSpPr>
      <dsp:spPr>
        <a:xfrm>
          <a:off x="9132553" y="2427169"/>
          <a:ext cx="829891" cy="526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5045A7-956E-4E12-8B46-15CCE090F88E}">
      <dsp:nvSpPr>
        <dsp:cNvPr id="0" name=""/>
        <dsp:cNvSpPr/>
      </dsp:nvSpPr>
      <dsp:spPr>
        <a:xfrm>
          <a:off x="9224763" y="2514769"/>
          <a:ext cx="829891" cy="5269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 dirty="0"/>
            <a:t>進貨新增</a:t>
          </a:r>
        </a:p>
      </dsp:txBody>
      <dsp:txXfrm>
        <a:off x="9240198" y="2530204"/>
        <a:ext cx="799021" cy="496111"/>
      </dsp:txXfrm>
    </dsp:sp>
    <dsp:sp modelId="{2F305E5E-9DAC-48DF-B3BB-891907BC8401}">
      <dsp:nvSpPr>
        <dsp:cNvPr id="0" name=""/>
        <dsp:cNvSpPr/>
      </dsp:nvSpPr>
      <dsp:spPr>
        <a:xfrm>
          <a:off x="9136298" y="1658828"/>
          <a:ext cx="829891" cy="526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A6D4E4-4F70-4F4D-A346-16C5183D7158}">
      <dsp:nvSpPr>
        <dsp:cNvPr id="0" name=""/>
        <dsp:cNvSpPr/>
      </dsp:nvSpPr>
      <dsp:spPr>
        <a:xfrm>
          <a:off x="9228508" y="1746427"/>
          <a:ext cx="829891" cy="5269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300" kern="1200" dirty="0"/>
            <a:t>基本資料</a:t>
          </a:r>
        </a:p>
      </dsp:txBody>
      <dsp:txXfrm>
        <a:off x="9243943" y="1761862"/>
        <a:ext cx="799021" cy="4961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5B6A-8EFC-4AE5-8CE1-6DDE6AD5FE12}" type="datetimeFigureOut">
              <a:rPr lang="zh-TW" altLang="en-US" smtClean="0"/>
              <a:t>2018/8/17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EBE1-E720-487E-94E7-A8591EF03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1565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5B6A-8EFC-4AE5-8CE1-6DDE6AD5FE12}" type="datetimeFigureOut">
              <a:rPr lang="zh-TW" altLang="en-US" smtClean="0"/>
              <a:t>2018/8/17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EBE1-E720-487E-94E7-A8591EF03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1784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5B6A-8EFC-4AE5-8CE1-6DDE6AD5FE12}" type="datetimeFigureOut">
              <a:rPr lang="zh-TW" altLang="en-US" smtClean="0"/>
              <a:t>2018/8/17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EBE1-E720-487E-94E7-A8591EF03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3477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40975B6A-8EFC-4AE5-8CE1-6DDE6AD5FE12}" type="datetimeFigureOut">
              <a:rPr lang="zh-TW" altLang="en-US" smtClean="0"/>
              <a:t>2018/8/17</a:t>
            </a:fld>
            <a:endParaRPr lang="zh-TW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BE4EBE1-E720-487E-94E7-A8591EF03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0490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5B6A-8EFC-4AE5-8CE1-6DDE6AD5FE12}" type="datetimeFigureOut">
              <a:rPr lang="zh-TW" altLang="en-US" smtClean="0"/>
              <a:t>2018/8/17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EBE1-E720-487E-94E7-A8591EF03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6759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0975B6A-8EFC-4AE5-8CE1-6DDE6AD5FE12}" type="datetimeFigureOut">
              <a:rPr lang="zh-TW" altLang="en-US" smtClean="0"/>
              <a:t>2018/8/17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BE4EBE1-E720-487E-94E7-A8591EF03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55050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5B6A-8EFC-4AE5-8CE1-6DDE6AD5FE12}" type="datetimeFigureOut">
              <a:rPr lang="zh-TW" altLang="en-US" smtClean="0"/>
              <a:t>2018/8/17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EBE1-E720-487E-94E7-A8591EF03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6780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5B6A-8EFC-4AE5-8CE1-6DDE6AD5FE12}" type="datetimeFigureOut">
              <a:rPr lang="zh-TW" altLang="en-US" smtClean="0"/>
              <a:t>2018/8/17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EBE1-E720-487E-94E7-A8591EF03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4400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5B6A-8EFC-4AE5-8CE1-6DDE6AD5FE12}" type="datetimeFigureOut">
              <a:rPr lang="zh-TW" altLang="en-US" smtClean="0"/>
              <a:t>2018/8/17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EBE1-E720-487E-94E7-A8591EF03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99417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5B6A-8EFC-4AE5-8CE1-6DDE6AD5FE12}" type="datetimeFigureOut">
              <a:rPr lang="zh-TW" altLang="en-US" smtClean="0"/>
              <a:t>2018/8/17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EBE1-E720-487E-94E7-A8591EF03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43510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5B6A-8EFC-4AE5-8CE1-6DDE6AD5FE12}" type="datetimeFigureOut">
              <a:rPr lang="zh-TW" altLang="en-US" smtClean="0"/>
              <a:t>2018/8/17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E4EBE1-E720-487E-94E7-A8591EF03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5112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5B6A-8EFC-4AE5-8CE1-6DDE6AD5FE12}" type="datetimeFigureOut">
              <a:rPr lang="zh-TW" altLang="en-US" smtClean="0"/>
              <a:t>2018/8/17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EBE1-E720-487E-94E7-A8591EF03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60354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40975B6A-8EFC-4AE5-8CE1-6DDE6AD5FE12}" type="datetimeFigureOut">
              <a:rPr lang="zh-TW" altLang="en-US" smtClean="0"/>
              <a:t>2018/8/17</a:t>
            </a:fld>
            <a:endParaRPr lang="zh-TW" alt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zh-TW" alt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E4EBE1-E720-487E-94E7-A8591EF03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96918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5B6A-8EFC-4AE5-8CE1-6DDE6AD5FE12}" type="datetimeFigureOut">
              <a:rPr lang="zh-TW" altLang="en-US" smtClean="0"/>
              <a:t>2018/8/17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EBE1-E720-487E-94E7-A8591EF03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2611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5B6A-8EFC-4AE5-8CE1-6DDE6AD5FE12}" type="datetimeFigureOut">
              <a:rPr lang="zh-TW" altLang="en-US" smtClean="0"/>
              <a:t>2018/8/17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EBE1-E720-487E-94E7-A8591EF03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002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5B6A-8EFC-4AE5-8CE1-6DDE6AD5FE12}" type="datetimeFigureOut">
              <a:rPr lang="zh-TW" altLang="en-US" smtClean="0"/>
              <a:t>2018/8/17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EBE1-E720-487E-94E7-A8591EF03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321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5B6A-8EFC-4AE5-8CE1-6DDE6AD5FE12}" type="datetimeFigureOut">
              <a:rPr lang="zh-TW" altLang="en-US" smtClean="0"/>
              <a:t>2018/8/17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EBE1-E720-487E-94E7-A8591EF03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7659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5B6A-8EFC-4AE5-8CE1-6DDE6AD5FE12}" type="datetimeFigureOut">
              <a:rPr lang="zh-TW" altLang="en-US" smtClean="0"/>
              <a:t>2018/8/17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EBE1-E720-487E-94E7-A8591EF0314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94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5B6A-8EFC-4AE5-8CE1-6DDE6AD5FE12}" type="datetimeFigureOut">
              <a:rPr lang="zh-TW" altLang="en-US" smtClean="0"/>
              <a:t>2018/8/17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EBE1-E720-487E-94E7-A8591EF0314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294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5B6A-8EFC-4AE5-8CE1-6DDE6AD5FE12}" type="datetimeFigureOut">
              <a:rPr lang="zh-TW" altLang="en-US" smtClean="0"/>
              <a:t>2018/8/17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EBE1-E720-487E-94E7-A8591EF03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5231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5B6A-8EFC-4AE5-8CE1-6DDE6AD5FE12}" type="datetimeFigureOut">
              <a:rPr lang="zh-TW" altLang="en-US" smtClean="0"/>
              <a:t>2018/8/17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EBE1-E720-487E-94E7-A8591EF03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9692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5B6A-8EFC-4AE5-8CE1-6DDE6AD5FE12}" type="datetimeFigureOut">
              <a:rPr lang="zh-TW" altLang="en-US" smtClean="0"/>
              <a:t>2018/8/17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EBE1-E720-487E-94E7-A8591EF03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2507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0975B6A-8EFC-4AE5-8CE1-6DDE6AD5FE12}" type="datetimeFigureOut">
              <a:rPr lang="zh-TW" altLang="en-US" smtClean="0"/>
              <a:t>2018/8/17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4EBE1-E720-487E-94E7-A8591EF03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7145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0975B6A-8EFC-4AE5-8CE1-6DDE6AD5FE12}" type="datetimeFigureOut">
              <a:rPr lang="zh-TW" altLang="en-US" smtClean="0"/>
              <a:t>2018/8/17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BE4EBE1-E720-487E-94E7-A8591EF0314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15824130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ycan.com/article/free-resource/sublime-text-setup-2060.html" TargetMode="External"/><Relationship Id="rId2" Type="http://schemas.openxmlformats.org/officeDocument/2006/relationships/hyperlink" Target="https://www.sublimetext.com/3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flycan.com/article/free-resource/sublime-text-setup-2-2077.htm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localhost:8080/phpMyAdmin" TargetMode="Externa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acd.idv.tw/wadatest/admin" TargetMode="Externa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localhost:8080/erp" TargetMode="Externa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ppserv.org/download/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localhost:8080/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243B1BB-65B4-4F85-9713-878042357E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資訊專案系統開發 </a:t>
            </a:r>
            <a:br>
              <a:rPr lang="en-US" altLang="zh-TW" dirty="0"/>
            </a:br>
            <a:r>
              <a:rPr lang="zh-TW" altLang="en-US" dirty="0"/>
              <a:t>實作課程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8109598-6DBF-4234-9B2C-9820D7504F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/>
              <a:t>講師：張秀山</a:t>
            </a:r>
            <a:endParaRPr lang="en-US" altLang="zh-TW" dirty="0"/>
          </a:p>
          <a:p>
            <a:r>
              <a:rPr lang="en-US" altLang="zh-TW" dirty="0"/>
              <a:t>css0503@gmail.com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52297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1CB4D0A-D332-4783-AA8F-A522D7ACE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Sublime</a:t>
            </a:r>
            <a:r>
              <a:rPr lang="zh-TW" altLang="en-US" dirty="0"/>
              <a:t>安裝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A9F1596-5B84-4A86-A05D-7C5D85AF4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下載網址：</a:t>
            </a:r>
            <a:r>
              <a:rPr lang="en-US" altLang="zh-TW" dirty="0">
                <a:hlinkClick r:id="rId2"/>
              </a:rPr>
              <a:t>https://www.sublimetext.com/3</a:t>
            </a:r>
            <a:r>
              <a:rPr lang="en-US" altLang="zh-TW" dirty="0"/>
              <a:t> </a:t>
            </a:r>
          </a:p>
          <a:p>
            <a:r>
              <a:rPr lang="zh-TW" altLang="en-US" dirty="0"/>
              <a:t>安裝教學：</a:t>
            </a:r>
            <a:endParaRPr lang="en-US" altLang="zh-TW" dirty="0"/>
          </a:p>
          <a:p>
            <a:r>
              <a:rPr lang="en-US" altLang="zh-TW" dirty="0">
                <a:hlinkClick r:id="rId3"/>
              </a:rPr>
              <a:t>http://www.flycan.com/article/free-resource/sublime-text-setup-2060.html</a:t>
            </a:r>
            <a:r>
              <a:rPr lang="en-US" altLang="zh-TW" dirty="0"/>
              <a:t> </a:t>
            </a:r>
          </a:p>
          <a:p>
            <a:r>
              <a:rPr lang="en-US" altLang="zh-TW" dirty="0">
                <a:hlinkClick r:id="rId4"/>
              </a:rPr>
              <a:t>http://www.flycan.com/article/free-resource/sublime-text-setup-2-2077.html</a:t>
            </a:r>
            <a:r>
              <a:rPr lang="en-US" altLang="zh-TW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8531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F78FDC9-705C-4777-8F57-33256507C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架構</a:t>
            </a: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EC025B69-788E-4B20-B184-C07F1D2F4E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0687994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0506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A6DAB9F-11C2-4A93-879A-784F72B99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建立資料夾</a:t>
            </a:r>
            <a:r>
              <a:rPr lang="en-US" altLang="zh-TW" dirty="0"/>
              <a:t>(</a:t>
            </a:r>
            <a:r>
              <a:rPr lang="zh-TW" altLang="en-US" dirty="0"/>
              <a:t>網站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217DA9D-4731-4545-95F9-AC6D109C4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網站位置：</a:t>
            </a:r>
            <a:r>
              <a:rPr lang="en-US" altLang="zh-TW" dirty="0"/>
              <a:t>C:\AppServ\www</a:t>
            </a:r>
          </a:p>
          <a:p>
            <a:r>
              <a:rPr lang="zh-TW" altLang="en-US" dirty="0"/>
              <a:t>建一個資料夾：</a:t>
            </a:r>
            <a:r>
              <a:rPr lang="en-US" altLang="zh-TW" dirty="0" err="1"/>
              <a:t>erp</a:t>
            </a:r>
            <a:endParaRPr lang="en-US" altLang="zh-TW" dirty="0"/>
          </a:p>
          <a:p>
            <a:r>
              <a:rPr lang="zh-TW" altLang="en-US" dirty="0"/>
              <a:t>把網站放在 </a:t>
            </a:r>
            <a:r>
              <a:rPr lang="en-US" altLang="zh-TW" dirty="0"/>
              <a:t>C:\AppServ\www\erp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85286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172ACB-25A3-4AB2-A3B1-589AAFB5D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Sublime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9C00F0D-0640-47E7-BC9C-9A4E98FDB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File =&gt; Open Folder =&gt; </a:t>
            </a:r>
          </a:p>
          <a:p>
            <a:r>
              <a:rPr lang="en-US" altLang="zh-TW" dirty="0"/>
              <a:t>C:\AppServ\www\erp </a:t>
            </a:r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7DBD7269-A8BD-4914-9951-7F4F8F21D6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438" y="1635185"/>
            <a:ext cx="6209524" cy="50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965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20C7F5-6B2A-493F-BAE9-E81FDE3A9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建立首頁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3D13E8A-FBA6-4130-BE07-990E5E951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File =&gt; New File</a:t>
            </a:r>
          </a:p>
          <a:p>
            <a:r>
              <a:rPr lang="zh-TW" altLang="en-US" dirty="0"/>
              <a:t>首頁檔名：</a:t>
            </a:r>
            <a:r>
              <a:rPr lang="en-US" altLang="zh-TW" dirty="0" err="1"/>
              <a:t>index.php</a:t>
            </a:r>
            <a:endParaRPr lang="en-US" altLang="zh-TW" dirty="0"/>
          </a:p>
          <a:p>
            <a:r>
              <a:rPr lang="zh-TW" altLang="en-US" dirty="0"/>
              <a:t>輸入「</a:t>
            </a:r>
            <a:r>
              <a:rPr lang="en-US" altLang="zh-TW" dirty="0"/>
              <a:t>!</a:t>
            </a:r>
            <a:r>
              <a:rPr lang="zh-TW" altLang="en-US" dirty="0"/>
              <a:t>」按「</a:t>
            </a:r>
            <a:r>
              <a:rPr lang="en-US" altLang="zh-TW" dirty="0"/>
              <a:t>Tab</a:t>
            </a:r>
            <a:r>
              <a:rPr lang="zh-TW" altLang="en-US" dirty="0"/>
              <a:t>」</a:t>
            </a:r>
            <a:endParaRPr lang="en-US" altLang="zh-TW" dirty="0"/>
          </a:p>
          <a:p>
            <a:r>
              <a:rPr lang="en-US" altLang="zh-TW" dirty="0"/>
              <a:t>Title </a:t>
            </a:r>
            <a:r>
              <a:rPr lang="zh-TW" altLang="en-US" dirty="0"/>
              <a:t>網站標題</a:t>
            </a:r>
            <a:endParaRPr lang="en-US" altLang="zh-TW" dirty="0"/>
          </a:p>
          <a:p>
            <a:r>
              <a:rPr lang="en-US" altLang="zh-TW" dirty="0" err="1"/>
              <a:t>lang</a:t>
            </a:r>
            <a:r>
              <a:rPr lang="en-US" altLang="zh-TW" dirty="0"/>
              <a:t>=“</a:t>
            </a:r>
            <a:r>
              <a:rPr lang="en-US" altLang="zh-TW" dirty="0" err="1"/>
              <a:t>zh</a:t>
            </a:r>
            <a:r>
              <a:rPr lang="en-US" altLang="zh-TW" dirty="0"/>
              <a:t>-</a:t>
            </a:r>
            <a:r>
              <a:rPr lang="en-US" altLang="zh-TW" dirty="0" err="1"/>
              <a:t>Hant</a:t>
            </a:r>
            <a:r>
              <a:rPr lang="en-US" altLang="zh-TW" dirty="0"/>
              <a:t>-TW“ </a:t>
            </a:r>
            <a:br>
              <a:rPr lang="en-US" altLang="zh-TW" dirty="0"/>
            </a:br>
            <a:r>
              <a:rPr lang="zh-TW" altLang="en-US" dirty="0"/>
              <a:t>台灣繁體中文</a:t>
            </a:r>
            <a:endParaRPr lang="en-US" altLang="zh-TW" dirty="0"/>
          </a:p>
          <a:p>
            <a:r>
              <a:rPr lang="en-US" altLang="zh-TW" dirty="0"/>
              <a:t>http://localhost:8080/erp</a:t>
            </a:r>
            <a:endParaRPr lang="zh-TW" alt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3954F4EC-AEAD-4FE5-AFEA-3EB00A067A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71" y="1630422"/>
            <a:ext cx="7466667" cy="50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0578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0A91A38-7DC5-41DD-A786-7ED1BD694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建立資料庫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4768268-B8CD-4948-B68F-B6426DEAE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hlinkClick r:id="rId2"/>
              </a:rPr>
              <a:t>http://localhost:8080/phpMyAdmin</a:t>
            </a:r>
            <a:endParaRPr lang="en-US" altLang="zh-TW" dirty="0"/>
          </a:p>
          <a:p>
            <a:r>
              <a:rPr lang="zh-TW" altLang="en-US" dirty="0"/>
              <a:t>左邊「新增」，右邊「建立新資料庫」</a:t>
            </a:r>
            <a:endParaRPr lang="en-US" altLang="zh-TW" dirty="0"/>
          </a:p>
          <a:p>
            <a:r>
              <a:rPr lang="zh-TW" altLang="en-US" dirty="0"/>
              <a:t>名稱：</a:t>
            </a:r>
            <a:r>
              <a:rPr lang="en-US" altLang="zh-TW" dirty="0" err="1"/>
              <a:t>erp</a:t>
            </a:r>
            <a:endParaRPr lang="en-US" altLang="zh-TW" dirty="0"/>
          </a:p>
          <a:p>
            <a:r>
              <a:rPr lang="zh-TW" altLang="en-US" dirty="0"/>
              <a:t>編碼與排序：</a:t>
            </a:r>
            <a:r>
              <a:rPr lang="en-US" altLang="zh-TW" dirty="0"/>
              <a:t> utf8_unicode_ci</a:t>
            </a:r>
          </a:p>
          <a:p>
            <a:r>
              <a:rPr lang="zh-TW" altLang="en-US" dirty="0"/>
              <a:t>按「建立」</a:t>
            </a:r>
            <a:r>
              <a:rPr lang="en-US" altLang="zh-TW" dirty="0"/>
              <a:t> </a:t>
            </a:r>
            <a:endParaRPr lang="zh-TW" alt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987FC9E5-B0E4-48E0-819C-D910077F84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991" y="4101120"/>
            <a:ext cx="7057143" cy="21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9818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4596ADF-8E38-44A2-9339-987810873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建立資料表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AF8A8C-B6BC-4344-BEF2-DEA41B456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資料表名稱：</a:t>
            </a:r>
            <a:r>
              <a:rPr lang="en-US" altLang="zh-TW" dirty="0"/>
              <a:t>admin</a:t>
            </a:r>
          </a:p>
          <a:p>
            <a:r>
              <a:rPr lang="zh-TW" altLang="en-US" dirty="0"/>
              <a:t>欄位數：</a:t>
            </a:r>
            <a:r>
              <a:rPr lang="en-US" altLang="zh-TW" dirty="0"/>
              <a:t>4</a:t>
            </a:r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88DF260A-663F-4435-ADBD-243888172A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059" y="2962333"/>
            <a:ext cx="4180952" cy="9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886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E6A91B9-CBB8-4A9D-A6A5-AC5EBBDE2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Admin</a:t>
            </a:r>
            <a:r>
              <a:rPr lang="zh-TW" altLang="en-US" dirty="0"/>
              <a:t>的欄位</a:t>
            </a: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47D745E7-3810-46BC-B287-A3076A58F7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6472467"/>
              </p:ext>
            </p:extLst>
          </p:nvPr>
        </p:nvGraphicFramePr>
        <p:xfrm>
          <a:off x="1066800" y="2332196"/>
          <a:ext cx="10058400" cy="1828800"/>
        </p:xfrm>
        <a:graphic>
          <a:graphicData uri="http://schemas.openxmlformats.org/drawingml/2006/table">
            <a:tbl>
              <a:tblPr/>
              <a:tblGrid>
                <a:gridCol w="347330">
                  <a:extLst>
                    <a:ext uri="{9D8B030D-6E8A-4147-A177-3AD203B41FA5}">
                      <a16:colId xmlns:a16="http://schemas.microsoft.com/office/drawing/2014/main" val="3030167603"/>
                    </a:ext>
                  </a:extLst>
                </a:gridCol>
                <a:gridCol w="1329070">
                  <a:extLst>
                    <a:ext uri="{9D8B030D-6E8A-4147-A177-3AD203B41FA5}">
                      <a16:colId xmlns:a16="http://schemas.microsoft.com/office/drawing/2014/main" val="2369933260"/>
                    </a:ext>
                  </a:extLst>
                </a:gridCol>
                <a:gridCol w="1467293">
                  <a:extLst>
                    <a:ext uri="{9D8B030D-6E8A-4147-A177-3AD203B41FA5}">
                      <a16:colId xmlns:a16="http://schemas.microsoft.com/office/drawing/2014/main" val="1380922778"/>
                    </a:ext>
                  </a:extLst>
                </a:gridCol>
                <a:gridCol w="1850065">
                  <a:extLst>
                    <a:ext uri="{9D8B030D-6E8A-4147-A177-3AD203B41FA5}">
                      <a16:colId xmlns:a16="http://schemas.microsoft.com/office/drawing/2014/main" val="30872014"/>
                    </a:ext>
                  </a:extLst>
                </a:gridCol>
                <a:gridCol w="723014">
                  <a:extLst>
                    <a:ext uri="{9D8B030D-6E8A-4147-A177-3AD203B41FA5}">
                      <a16:colId xmlns:a16="http://schemas.microsoft.com/office/drawing/2014/main" val="4154580358"/>
                    </a:ext>
                  </a:extLst>
                </a:gridCol>
                <a:gridCol w="744279">
                  <a:extLst>
                    <a:ext uri="{9D8B030D-6E8A-4147-A177-3AD203B41FA5}">
                      <a16:colId xmlns:a16="http://schemas.microsoft.com/office/drawing/2014/main" val="4244329783"/>
                    </a:ext>
                  </a:extLst>
                </a:gridCol>
                <a:gridCol w="903768">
                  <a:extLst>
                    <a:ext uri="{9D8B030D-6E8A-4147-A177-3AD203B41FA5}">
                      <a16:colId xmlns:a16="http://schemas.microsoft.com/office/drawing/2014/main" val="2247448760"/>
                    </a:ext>
                  </a:extLst>
                </a:gridCol>
                <a:gridCol w="723014">
                  <a:extLst>
                    <a:ext uri="{9D8B030D-6E8A-4147-A177-3AD203B41FA5}">
                      <a16:colId xmlns:a16="http://schemas.microsoft.com/office/drawing/2014/main" val="1739388255"/>
                    </a:ext>
                  </a:extLst>
                </a:gridCol>
                <a:gridCol w="1970567">
                  <a:extLst>
                    <a:ext uri="{9D8B030D-6E8A-4147-A177-3AD203B41FA5}">
                      <a16:colId xmlns:a16="http://schemas.microsoft.com/office/drawing/2014/main" val="12329107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effectLst/>
                        </a:rPr>
                        <a:t>#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b="1" dirty="0">
                          <a:solidFill>
                            <a:schemeClr val="tx1"/>
                          </a:solidFill>
                          <a:effectLst/>
                        </a:rPr>
                        <a:t>名稱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b="1" dirty="0">
                          <a:solidFill>
                            <a:schemeClr val="tx1"/>
                          </a:solidFill>
                          <a:effectLst/>
                        </a:rPr>
                        <a:t>型態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b="1" dirty="0">
                          <a:solidFill>
                            <a:schemeClr val="tx1"/>
                          </a:solidFill>
                          <a:effectLst/>
                        </a:rPr>
                        <a:t>編碼與排序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b="1" dirty="0">
                          <a:solidFill>
                            <a:schemeClr val="tx1"/>
                          </a:solidFill>
                          <a:effectLst/>
                        </a:rPr>
                        <a:t>屬性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b="1" dirty="0">
                          <a:solidFill>
                            <a:schemeClr val="tx1"/>
                          </a:solidFill>
                          <a:effectLst/>
                        </a:rPr>
                        <a:t>空值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b="1" dirty="0">
                          <a:solidFill>
                            <a:schemeClr val="tx1"/>
                          </a:solidFill>
                          <a:effectLst/>
                        </a:rPr>
                        <a:t>預設值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b="1" dirty="0">
                          <a:solidFill>
                            <a:schemeClr val="tx1"/>
                          </a:solidFill>
                          <a:effectLst/>
                        </a:rPr>
                        <a:t>備註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b="1" dirty="0">
                          <a:solidFill>
                            <a:schemeClr val="tx1"/>
                          </a:solidFill>
                          <a:effectLst/>
                        </a:rPr>
                        <a:t>額外資訊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1601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b="1">
                          <a:solidFill>
                            <a:srgbClr val="000000"/>
                          </a:solidFill>
                          <a:effectLst/>
                        </a:rPr>
                        <a:t>id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int(11)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zh-TW" altLang="en-US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zh-TW" altLang="en-US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zh-TW" altLang="en-US">
                          <a:solidFill>
                            <a:srgbClr val="000000"/>
                          </a:solidFill>
                          <a:effectLst/>
                        </a:rPr>
                        <a:t>否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zh-TW" altLang="en-US" i="1">
                          <a:solidFill>
                            <a:srgbClr val="000000"/>
                          </a:solidFill>
                          <a:effectLst/>
                        </a:rPr>
                        <a:t>無</a:t>
                      </a:r>
                      <a:endParaRPr lang="zh-TW" altLang="en-US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zh-TW" altLang="en-US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</a:rPr>
                        <a:t>AUTO_INCREMENT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0972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b="1">
                          <a:solidFill>
                            <a:srgbClr val="000000"/>
                          </a:solidFill>
                          <a:effectLst/>
                        </a:rPr>
                        <a:t>account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varchar(20)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i="0" dirty="0">
                          <a:solidFill>
                            <a:srgbClr val="000000"/>
                          </a:solidFill>
                          <a:effectLst/>
                        </a:rPr>
                        <a:t>utf8_unicode_ci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zh-TW" altLang="en-US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zh-TW" altLang="en-US">
                          <a:solidFill>
                            <a:srgbClr val="000000"/>
                          </a:solidFill>
                          <a:effectLst/>
                        </a:rPr>
                        <a:t>否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zh-TW" altLang="en-US" i="1">
                          <a:solidFill>
                            <a:srgbClr val="000000"/>
                          </a:solidFill>
                          <a:effectLst/>
                        </a:rPr>
                        <a:t>無</a:t>
                      </a:r>
                      <a:endParaRPr lang="zh-TW" altLang="en-US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zh-TW" altLang="en-US" dirty="0">
                          <a:solidFill>
                            <a:srgbClr val="000000"/>
                          </a:solidFill>
                          <a:effectLst/>
                        </a:rPr>
                        <a:t>帳號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zh-TW" altLang="en-US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80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b="1">
                          <a:solidFill>
                            <a:srgbClr val="000000"/>
                          </a:solidFill>
                          <a:effectLst/>
                        </a:rPr>
                        <a:t>password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varchar(40)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i="0" dirty="0">
                          <a:solidFill>
                            <a:srgbClr val="000000"/>
                          </a:solidFill>
                          <a:effectLst/>
                        </a:rPr>
                        <a:t>utf8_unicode_ci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zh-TW" altLang="en-US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zh-TW" altLang="en-US">
                          <a:solidFill>
                            <a:srgbClr val="000000"/>
                          </a:solidFill>
                          <a:effectLst/>
                        </a:rPr>
                        <a:t>否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zh-TW" altLang="en-US" i="1">
                          <a:solidFill>
                            <a:srgbClr val="000000"/>
                          </a:solidFill>
                          <a:effectLst/>
                        </a:rPr>
                        <a:t>無</a:t>
                      </a:r>
                      <a:endParaRPr lang="zh-TW" altLang="en-US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zh-TW" altLang="en-US" dirty="0">
                          <a:solidFill>
                            <a:srgbClr val="000000"/>
                          </a:solidFill>
                          <a:effectLst/>
                        </a:rPr>
                        <a:t>密碼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zh-TW" altLang="en-US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2626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b="1">
                          <a:solidFill>
                            <a:srgbClr val="000000"/>
                          </a:solidFill>
                          <a:effectLst/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varchar(10)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600" i="0" dirty="0">
                          <a:solidFill>
                            <a:srgbClr val="000000"/>
                          </a:solidFill>
                          <a:effectLst/>
                        </a:rPr>
                        <a:t>utf8_unicode_ci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zh-TW" altLang="en-US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zh-TW" altLang="en-US">
                          <a:solidFill>
                            <a:srgbClr val="000000"/>
                          </a:solidFill>
                          <a:effectLst/>
                        </a:rPr>
                        <a:t>否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zh-TW" altLang="en-US" i="1">
                          <a:solidFill>
                            <a:srgbClr val="000000"/>
                          </a:solidFill>
                          <a:effectLst/>
                        </a:rPr>
                        <a:t>無</a:t>
                      </a:r>
                      <a:endParaRPr lang="zh-TW" altLang="en-US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zh-TW" altLang="en-US" dirty="0">
                          <a:solidFill>
                            <a:srgbClr val="000000"/>
                          </a:solidFill>
                          <a:effectLst/>
                        </a:rPr>
                        <a:t>姓名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zh-TW" altLang="en-US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213631"/>
                  </a:ext>
                </a:extLst>
              </a:tr>
            </a:tbl>
          </a:graphicData>
        </a:graphic>
      </p:graphicFrame>
      <p:pic>
        <p:nvPicPr>
          <p:cNvPr id="1025" name="Picture 1" descr="主鍵">
            <a:extLst>
              <a:ext uri="{FF2B5EF4-FFF2-40B4-BE49-F238E27FC236}">
                <a16:creationId xmlns:a16="http://schemas.microsoft.com/office/drawing/2014/main" id="{FA9C94DA-382F-44C5-9914-9530E6C6CD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00598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E0FF47-67A5-421E-A868-10066050A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輸入一筆帳號</a:t>
            </a: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2398CB6B-CDD3-41B4-9E48-2FE2FDC160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867225"/>
            <a:ext cx="7209524" cy="2533333"/>
          </a:xfr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04492115-28A6-4D28-8DD2-B857746D01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799" y="4548998"/>
            <a:ext cx="7137173" cy="1371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5753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912382D-4B56-4C57-B07A-C735F3692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資料庫連線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E3B4767-D8EF-42F1-914F-458A662EC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新增 </a:t>
            </a:r>
            <a:r>
              <a:rPr lang="en-US" altLang="zh-TW" dirty="0" err="1"/>
              <a:t>conn.php</a:t>
            </a:r>
            <a:endParaRPr lang="en-US" altLang="zh-TW" dirty="0"/>
          </a:p>
          <a:p>
            <a:r>
              <a:rPr lang="en-US" altLang="zh-TW" dirty="0">
                <a:latin typeface="+mj-ea"/>
                <a:ea typeface="+mj-ea"/>
              </a:rPr>
              <a:t>&lt;?php</a:t>
            </a:r>
          </a:p>
          <a:p>
            <a:r>
              <a:rPr lang="en-US" altLang="zh-TW" dirty="0">
                <a:latin typeface="+mj-ea"/>
                <a:ea typeface="+mj-ea"/>
              </a:rPr>
              <a:t>$host=“localhost”;  //</a:t>
            </a:r>
            <a:r>
              <a:rPr lang="zh-TW" altLang="en-US" dirty="0">
                <a:latin typeface="+mj-ea"/>
                <a:ea typeface="+mj-ea"/>
              </a:rPr>
              <a:t>資料庫主機位置</a:t>
            </a:r>
            <a:endParaRPr lang="en-US" altLang="zh-TW" dirty="0">
              <a:latin typeface="+mj-ea"/>
              <a:ea typeface="+mj-ea"/>
            </a:endParaRPr>
          </a:p>
          <a:p>
            <a:r>
              <a:rPr lang="en-US" altLang="zh-TW" dirty="0">
                <a:latin typeface="+mj-ea"/>
                <a:ea typeface="+mj-ea"/>
              </a:rPr>
              <a:t>$user=“root”;  //</a:t>
            </a:r>
            <a:r>
              <a:rPr lang="zh-TW" altLang="en-US" dirty="0">
                <a:latin typeface="+mj-ea"/>
                <a:ea typeface="+mj-ea"/>
              </a:rPr>
              <a:t>帳號</a:t>
            </a:r>
            <a:endParaRPr lang="en-US" altLang="zh-TW" dirty="0">
              <a:latin typeface="+mj-ea"/>
              <a:ea typeface="+mj-ea"/>
            </a:endParaRPr>
          </a:p>
          <a:p>
            <a:r>
              <a:rPr lang="en-US" altLang="zh-TW" dirty="0">
                <a:latin typeface="+mj-ea"/>
                <a:ea typeface="+mj-ea"/>
              </a:rPr>
              <a:t>$passwd=“12345678”;  //</a:t>
            </a:r>
            <a:r>
              <a:rPr lang="zh-TW" altLang="en-US" dirty="0">
                <a:latin typeface="+mj-ea"/>
                <a:ea typeface="+mj-ea"/>
              </a:rPr>
              <a:t>密碼</a:t>
            </a:r>
            <a:endParaRPr lang="en-US" altLang="zh-TW" dirty="0">
              <a:latin typeface="+mj-ea"/>
              <a:ea typeface="+mj-ea"/>
            </a:endParaRPr>
          </a:p>
          <a:p>
            <a:r>
              <a:rPr lang="en-US" altLang="zh-TW" dirty="0">
                <a:latin typeface="+mj-ea"/>
                <a:ea typeface="+mj-ea"/>
              </a:rPr>
              <a:t>$</a:t>
            </a:r>
            <a:r>
              <a:rPr lang="en-US" altLang="zh-TW" dirty="0" err="1">
                <a:latin typeface="+mj-ea"/>
                <a:ea typeface="+mj-ea"/>
              </a:rPr>
              <a:t>dataBase</a:t>
            </a:r>
            <a:r>
              <a:rPr lang="en-US" altLang="zh-TW" dirty="0">
                <a:latin typeface="+mj-ea"/>
                <a:ea typeface="+mj-ea"/>
              </a:rPr>
              <a:t>=“</a:t>
            </a:r>
            <a:r>
              <a:rPr lang="en-US" altLang="zh-TW" dirty="0" err="1">
                <a:latin typeface="+mj-ea"/>
                <a:ea typeface="+mj-ea"/>
              </a:rPr>
              <a:t>erp</a:t>
            </a:r>
            <a:r>
              <a:rPr lang="en-US" altLang="zh-TW" dirty="0">
                <a:latin typeface="+mj-ea"/>
                <a:ea typeface="+mj-ea"/>
              </a:rPr>
              <a:t>”;  //</a:t>
            </a:r>
            <a:r>
              <a:rPr lang="zh-TW" altLang="en-US" dirty="0">
                <a:latin typeface="+mj-ea"/>
                <a:ea typeface="+mj-ea"/>
              </a:rPr>
              <a:t>資料庫名稱</a:t>
            </a:r>
            <a:endParaRPr lang="en-US" altLang="zh-TW" dirty="0">
              <a:latin typeface="+mj-ea"/>
              <a:ea typeface="+mj-ea"/>
            </a:endParaRPr>
          </a:p>
          <a:p>
            <a:r>
              <a:rPr lang="en-US" altLang="zh-TW" dirty="0">
                <a:latin typeface="+mj-ea"/>
                <a:ea typeface="+mj-ea"/>
              </a:rPr>
              <a:t>$link= </a:t>
            </a:r>
            <a:r>
              <a:rPr lang="en-US" altLang="zh-TW" dirty="0" err="1">
                <a:latin typeface="+mj-ea"/>
                <a:ea typeface="+mj-ea"/>
              </a:rPr>
              <a:t>mysqli_connect</a:t>
            </a:r>
            <a:r>
              <a:rPr lang="en-US" altLang="zh-TW" dirty="0">
                <a:latin typeface="+mj-ea"/>
                <a:ea typeface="+mj-ea"/>
              </a:rPr>
              <a:t>($host,$user,$passwd,$</a:t>
            </a:r>
            <a:r>
              <a:rPr lang="en-US" altLang="zh-TW" dirty="0" err="1">
                <a:latin typeface="+mj-ea"/>
                <a:ea typeface="+mj-ea"/>
              </a:rPr>
              <a:t>dataBase</a:t>
            </a:r>
            <a:r>
              <a:rPr lang="en-US" altLang="zh-TW" dirty="0">
                <a:latin typeface="+mj-ea"/>
                <a:ea typeface="+mj-ea"/>
              </a:rPr>
              <a:t>); //</a:t>
            </a:r>
            <a:r>
              <a:rPr lang="zh-TW" altLang="en-US" dirty="0">
                <a:latin typeface="+mj-ea"/>
                <a:ea typeface="+mj-ea"/>
              </a:rPr>
              <a:t>建立連線</a:t>
            </a:r>
            <a:endParaRPr lang="en-US" altLang="zh-TW" dirty="0">
              <a:latin typeface="+mj-ea"/>
              <a:ea typeface="+mj-ea"/>
            </a:endParaRPr>
          </a:p>
          <a:p>
            <a:r>
              <a:rPr lang="en-US" altLang="zh-TW" dirty="0">
                <a:latin typeface="+mj-ea"/>
                <a:ea typeface="+mj-ea"/>
              </a:rPr>
              <a:t>if($this-&gt;link) echo "</a:t>
            </a:r>
            <a:r>
              <a:rPr lang="zh-TW" altLang="en-US" dirty="0">
                <a:latin typeface="+mj-ea"/>
                <a:ea typeface="+mj-ea"/>
              </a:rPr>
              <a:t>成功</a:t>
            </a:r>
            <a:r>
              <a:rPr lang="en-US" altLang="zh-TW" dirty="0">
                <a:latin typeface="+mj-ea"/>
                <a:ea typeface="+mj-ea"/>
              </a:rPr>
              <a:t>";</a:t>
            </a:r>
          </a:p>
          <a:p>
            <a:r>
              <a:rPr lang="en-US" altLang="zh-TW" dirty="0">
                <a:latin typeface="+mj-ea"/>
                <a:ea typeface="+mj-ea"/>
              </a:rPr>
              <a:t>else echo "</a:t>
            </a:r>
            <a:r>
              <a:rPr lang="zh-TW" altLang="en-US" dirty="0">
                <a:latin typeface="+mj-ea"/>
                <a:ea typeface="+mj-ea"/>
              </a:rPr>
              <a:t>失敗</a:t>
            </a:r>
            <a:r>
              <a:rPr lang="en-US" altLang="zh-TW" dirty="0">
                <a:latin typeface="+mj-ea"/>
                <a:ea typeface="+mj-ea"/>
              </a:rPr>
              <a:t>";</a:t>
            </a:r>
          </a:p>
          <a:p>
            <a:r>
              <a:rPr lang="en-US" altLang="zh-TW" dirty="0">
                <a:latin typeface="+mj-ea"/>
                <a:ea typeface="+mj-ea"/>
              </a:rPr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509838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2C83841-4CDD-4331-9959-81571B5EC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參考網址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0A0081A-A5E1-47B6-8727-676C61B42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solidFill>
                  <a:schemeClr val="bg1">
                    <a:lumMod val="25000"/>
                    <a:lumOff val="75000"/>
                  </a:schemeClr>
                </a:solidFill>
                <a:hlinkClick r:id="rId2"/>
              </a:rPr>
              <a:t>https://acd.idv.tw/wadatest/admin</a:t>
            </a:r>
            <a:r>
              <a:rPr lang="en-US" altLang="zh-TW" dirty="0">
                <a:solidFill>
                  <a:schemeClr val="bg1">
                    <a:lumMod val="25000"/>
                    <a:lumOff val="75000"/>
                  </a:schemeClr>
                </a:solidFill>
              </a:rPr>
              <a:t> </a:t>
            </a:r>
          </a:p>
          <a:p>
            <a:r>
              <a:rPr lang="zh-TW" altLang="en-US" dirty="0"/>
              <a:t>帳號：</a:t>
            </a:r>
            <a:r>
              <a:rPr lang="en-US" altLang="zh-TW" dirty="0"/>
              <a:t>admin</a:t>
            </a:r>
          </a:p>
          <a:p>
            <a:r>
              <a:rPr lang="zh-TW" altLang="en-US" dirty="0"/>
              <a:t>密碼：</a:t>
            </a:r>
            <a:r>
              <a:rPr lang="en-US" altLang="zh-TW" dirty="0"/>
              <a:t>123456</a:t>
            </a:r>
          </a:p>
          <a:p>
            <a:r>
              <a:rPr lang="zh-TW" altLang="en-US" dirty="0"/>
              <a:t>程式是</a:t>
            </a:r>
            <a:r>
              <a:rPr lang="en-US" altLang="zh-TW" dirty="0" err="1"/>
              <a:t>PHP+Mysql</a:t>
            </a:r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3C700E8F-B519-46F7-BD85-DB30A45E2D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7033" y="2377407"/>
            <a:ext cx="6599274" cy="4383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6298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25551B0-A493-47F0-91F3-6F4532868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常用設定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2BF5166-2F28-442E-88D3-37269AB7D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/>
              <a:t>mysqli_query</a:t>
            </a:r>
            <a:r>
              <a:rPr lang="en-US" altLang="zh-TW" dirty="0"/>
              <a:t>($</a:t>
            </a:r>
            <a:r>
              <a:rPr lang="en-US" altLang="zh-TW" dirty="0" err="1"/>
              <a:t>link,“SET</a:t>
            </a:r>
            <a:r>
              <a:rPr lang="en-US" altLang="zh-TW" dirty="0"/>
              <a:t> NAMES ‘UTF8’”); //</a:t>
            </a:r>
            <a:r>
              <a:rPr lang="zh-TW" altLang="en-US" dirty="0"/>
              <a:t>避免中文寫入資料庫變亂碼</a:t>
            </a:r>
            <a:endParaRPr lang="en-US" altLang="zh-TW" dirty="0"/>
          </a:p>
          <a:p>
            <a:r>
              <a:rPr lang="en-US" altLang="zh-TW" dirty="0" err="1"/>
              <a:t>date_default_timezone_set</a:t>
            </a:r>
            <a:r>
              <a:rPr lang="en-US" altLang="zh-TW" dirty="0"/>
              <a:t>(“Asia/Taipei”);  //</a:t>
            </a:r>
            <a:r>
              <a:rPr lang="zh-TW" altLang="en-US" dirty="0"/>
              <a:t>設定台灣時區</a:t>
            </a:r>
            <a:endParaRPr lang="en-US" altLang="zh-TW" dirty="0"/>
          </a:p>
          <a:p>
            <a:r>
              <a:rPr lang="en-US" altLang="zh-TW" dirty="0"/>
              <a:t>header(‘Content-Type: text/html; charset=utf-8’); //php</a:t>
            </a:r>
            <a:r>
              <a:rPr lang="zh-TW" altLang="en-US" dirty="0"/>
              <a:t>檔頭編碼，避免中文顯示亂碼</a:t>
            </a:r>
            <a:endParaRPr lang="en-US" altLang="zh-TW" dirty="0"/>
          </a:p>
          <a:p>
            <a:r>
              <a:rPr lang="zh-TW" altLang="en-US" dirty="0"/>
              <a:t>測試連線：</a:t>
            </a:r>
            <a:r>
              <a:rPr lang="en-US" altLang="zh-TW" dirty="0">
                <a:hlinkClick r:id="rId2"/>
              </a:rPr>
              <a:t>http://localhost:8080/erp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799491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2761982-55FD-4738-9301-3AC7661BC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登入表單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2EF0470-F2DA-40CC-8D74-A41638080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&lt;body&gt;</a:t>
            </a:r>
          </a:p>
          <a:p>
            <a:r>
              <a:rPr lang="en-US" altLang="zh-TW" dirty="0"/>
              <a:t>&lt;form action="" method="post"&gt;</a:t>
            </a:r>
          </a:p>
          <a:p>
            <a:r>
              <a:rPr lang="en-US" altLang="zh-TW" dirty="0"/>
              <a:t>&lt;p&gt;</a:t>
            </a:r>
            <a:r>
              <a:rPr lang="zh-TW" altLang="en-US" dirty="0"/>
              <a:t>帳號：</a:t>
            </a:r>
            <a:r>
              <a:rPr lang="en-US" altLang="zh-TW" dirty="0"/>
              <a:t>&lt;input type="text" name="account"&gt;&lt;/p&gt;</a:t>
            </a:r>
          </a:p>
          <a:p>
            <a:r>
              <a:rPr lang="en-US" altLang="zh-TW" dirty="0"/>
              <a:t>&lt;p&gt;</a:t>
            </a:r>
            <a:r>
              <a:rPr lang="zh-TW" altLang="en-US" dirty="0"/>
              <a:t>密碼：</a:t>
            </a:r>
            <a:r>
              <a:rPr lang="en-US" altLang="zh-TW" dirty="0"/>
              <a:t>&lt;input type="password" name="password"&gt;&lt;/p&gt;</a:t>
            </a:r>
          </a:p>
          <a:p>
            <a:r>
              <a:rPr lang="en-US" altLang="zh-TW" dirty="0"/>
              <a:t>&lt;p&gt;&lt;input type="submit" value="</a:t>
            </a:r>
            <a:r>
              <a:rPr lang="zh-TW" altLang="en-US" dirty="0"/>
              <a:t>登入</a:t>
            </a:r>
            <a:r>
              <a:rPr lang="en-US" altLang="zh-TW" dirty="0"/>
              <a:t>"&gt;&lt;/p&gt;</a:t>
            </a:r>
          </a:p>
          <a:p>
            <a:r>
              <a:rPr lang="en-US" altLang="zh-TW" dirty="0"/>
              <a:t>&lt;p style="color:#ff0000"&gt;&lt;?php echo $</a:t>
            </a:r>
            <a:r>
              <a:rPr lang="en-US" altLang="zh-TW" dirty="0" err="1"/>
              <a:t>errStr</a:t>
            </a:r>
            <a:r>
              <a:rPr lang="en-US" altLang="zh-TW" dirty="0"/>
              <a:t>; ?&gt;&lt;/p&gt;</a:t>
            </a:r>
          </a:p>
          <a:p>
            <a:r>
              <a:rPr lang="en-US" altLang="zh-TW" dirty="0"/>
              <a:t>&lt;/form&gt;</a:t>
            </a:r>
          </a:p>
          <a:p>
            <a:r>
              <a:rPr lang="en-US" altLang="zh-TW" dirty="0"/>
              <a:t>&lt;/body&gt;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473679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EF0BD8-F56F-4F6E-AC16-FAB5C6A5B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Index.php</a:t>
            </a:r>
            <a:r>
              <a:rPr lang="en-US" altLang="zh-TW" dirty="0"/>
              <a:t> </a:t>
            </a:r>
            <a:r>
              <a:rPr lang="zh-TW" altLang="en-US" dirty="0"/>
              <a:t>連結 </a:t>
            </a:r>
            <a:r>
              <a:rPr lang="en-US" altLang="zh-TW" dirty="0" err="1"/>
              <a:t>conn.php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2454663-DE89-463E-93F7-F20BFDB07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include("./</a:t>
            </a:r>
            <a:r>
              <a:rPr lang="en-US" altLang="zh-TW" dirty="0" err="1"/>
              <a:t>conn.php</a:t>
            </a:r>
            <a:r>
              <a:rPr lang="en-US" altLang="zh-TW" dirty="0"/>
              <a:t>");</a:t>
            </a:r>
          </a:p>
          <a:p>
            <a:r>
              <a:rPr lang="en-US" altLang="zh-TW" dirty="0"/>
              <a:t>PHP</a:t>
            </a:r>
            <a:r>
              <a:rPr lang="zh-TW" altLang="en-US" dirty="0"/>
              <a:t>程式的前面要加</a:t>
            </a:r>
            <a:r>
              <a:rPr lang="en-US" altLang="zh-TW" dirty="0"/>
              <a:t> </a:t>
            </a:r>
            <a:r>
              <a:rPr lang="en-US" altLang="zh-TW" dirty="0">
                <a:latin typeface="+mj-ea"/>
                <a:ea typeface="+mj-ea"/>
              </a:rPr>
              <a:t>&lt;?php</a:t>
            </a:r>
          </a:p>
          <a:p>
            <a:r>
              <a:rPr lang="zh-TW" altLang="en-US" dirty="0"/>
              <a:t>後面要加</a:t>
            </a:r>
            <a:r>
              <a:rPr lang="en-US" altLang="zh-TW" dirty="0"/>
              <a:t> </a:t>
            </a:r>
            <a:r>
              <a:rPr lang="en-US" altLang="zh-TW" dirty="0">
                <a:latin typeface="+mj-ea"/>
                <a:ea typeface="+mj-ea"/>
              </a:rPr>
              <a:t>?&gt;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039045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24E44CC-4C19-474A-8553-9EA94078B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MySql</a:t>
            </a:r>
            <a:r>
              <a:rPr lang="zh-TW" altLang="en-US" dirty="0"/>
              <a:t>查詢指令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491C1F6-4866-4785-9A6E-DA6126077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SELECT `</a:t>
            </a:r>
            <a:r>
              <a:rPr lang="zh-TW" altLang="en-US" dirty="0"/>
              <a:t>欄位</a:t>
            </a:r>
            <a:r>
              <a:rPr lang="en-US" altLang="zh-TW" dirty="0"/>
              <a:t>1`,`</a:t>
            </a:r>
            <a:r>
              <a:rPr lang="zh-TW" altLang="en-US" dirty="0"/>
              <a:t>欄位</a:t>
            </a:r>
            <a:r>
              <a:rPr lang="en-US" altLang="zh-TW" dirty="0"/>
              <a:t>2`,… FROM 	`</a:t>
            </a:r>
            <a:r>
              <a:rPr lang="zh-TW" altLang="en-US" dirty="0"/>
              <a:t>資料表名稱</a:t>
            </a:r>
            <a:r>
              <a:rPr lang="en-US" altLang="zh-TW" dirty="0"/>
              <a:t>` WHERE `</a:t>
            </a:r>
            <a:r>
              <a:rPr lang="zh-TW" altLang="en-US" dirty="0"/>
              <a:t>欄位</a:t>
            </a:r>
            <a:r>
              <a:rPr lang="en-US" altLang="zh-TW" dirty="0"/>
              <a:t>1`=‘</a:t>
            </a:r>
            <a:r>
              <a:rPr lang="zh-TW" altLang="en-US" dirty="0"/>
              <a:t>條件</a:t>
            </a:r>
            <a:r>
              <a:rPr lang="en-US" altLang="zh-TW" dirty="0"/>
              <a:t>1’ AND|OR `</a:t>
            </a:r>
            <a:r>
              <a:rPr lang="zh-TW" altLang="en-US" dirty="0"/>
              <a:t>欄位</a:t>
            </a:r>
            <a:r>
              <a:rPr lang="en-US" altLang="zh-TW" dirty="0"/>
              <a:t>2`=‘</a:t>
            </a:r>
            <a:r>
              <a:rPr lang="zh-TW" altLang="en-US" dirty="0"/>
              <a:t>條件</a:t>
            </a:r>
            <a:r>
              <a:rPr lang="en-US" altLang="zh-TW" dirty="0"/>
              <a:t>2’ ORDER BY `</a:t>
            </a:r>
            <a:r>
              <a:rPr lang="zh-TW" altLang="en-US" dirty="0"/>
              <a:t>欄位</a:t>
            </a:r>
            <a:r>
              <a:rPr lang="en-US" altLang="zh-TW" dirty="0"/>
              <a:t>1 ` ASC|DESC</a:t>
            </a:r>
          </a:p>
          <a:p>
            <a:r>
              <a:rPr lang="en-US" altLang="zh-TW" dirty="0"/>
              <a:t>SELECT </a:t>
            </a:r>
            <a:r>
              <a:rPr lang="zh-TW" altLang="en-US" dirty="0"/>
              <a:t>後面是要顯示的欄位</a:t>
            </a:r>
            <a:endParaRPr lang="en-US" altLang="zh-TW" dirty="0"/>
          </a:p>
          <a:p>
            <a:r>
              <a:rPr lang="en-US" altLang="zh-TW" dirty="0"/>
              <a:t>FROM </a:t>
            </a:r>
            <a:r>
              <a:rPr lang="zh-TW" altLang="en-US" dirty="0"/>
              <a:t>後面是要查詢的資料表名稱</a:t>
            </a:r>
            <a:endParaRPr lang="en-US" altLang="zh-TW" dirty="0"/>
          </a:p>
          <a:p>
            <a:r>
              <a:rPr lang="en-US" altLang="zh-TW" dirty="0"/>
              <a:t>WHERE </a:t>
            </a:r>
            <a:r>
              <a:rPr lang="zh-TW" altLang="en-US" dirty="0"/>
              <a:t>後面是查詢的條件</a:t>
            </a:r>
            <a:endParaRPr lang="en-US" altLang="zh-TW" dirty="0"/>
          </a:p>
          <a:p>
            <a:r>
              <a:rPr lang="en-US" altLang="zh-TW" dirty="0"/>
              <a:t>ORDER BY </a:t>
            </a:r>
            <a:r>
              <a:rPr lang="zh-TW" altLang="en-US" dirty="0"/>
              <a:t>後面是排序欄位 </a:t>
            </a:r>
            <a:r>
              <a:rPr lang="en-US" altLang="zh-TW" dirty="0"/>
              <a:t>ASC</a:t>
            </a:r>
            <a:r>
              <a:rPr lang="zh-TW" altLang="en-US" dirty="0"/>
              <a:t>是遞增</a:t>
            </a:r>
            <a:r>
              <a:rPr lang="en-US" altLang="zh-TW" dirty="0"/>
              <a:t> DESC</a:t>
            </a:r>
            <a:r>
              <a:rPr lang="zh-TW" altLang="en-US" dirty="0"/>
              <a:t>是遞減</a:t>
            </a:r>
          </a:p>
        </p:txBody>
      </p:sp>
    </p:spTree>
    <p:extLst>
      <p:ext uri="{BB962C8B-B14F-4D97-AF65-F5344CB8AC3E}">
        <p14:creationId xmlns:p14="http://schemas.microsoft.com/office/powerpoint/2010/main" val="32665862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FEAE11C-5CE2-4A36-A9F2-85324091B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查詢的執行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5DC78BB-E664-46A4-A382-481ECB316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$</a:t>
            </a:r>
            <a:r>
              <a:rPr lang="en-US" altLang="zh-TW" dirty="0" err="1"/>
              <a:t>sql</a:t>
            </a:r>
            <a:r>
              <a:rPr lang="en-US" altLang="zh-TW" dirty="0"/>
              <a:t>=“SELECT * FROM `admin` WHERE `account`=‘$account’ AND `password`=‘$password’”;</a:t>
            </a:r>
          </a:p>
          <a:p>
            <a:r>
              <a:rPr lang="en-US" altLang="zh-TW" dirty="0"/>
              <a:t>$</a:t>
            </a:r>
            <a:r>
              <a:rPr lang="en-US" altLang="zh-TW" dirty="0" err="1"/>
              <a:t>rs</a:t>
            </a:r>
            <a:r>
              <a:rPr lang="en-US" altLang="zh-TW" dirty="0"/>
              <a:t>=</a:t>
            </a:r>
            <a:r>
              <a:rPr lang="en-US" altLang="zh-TW" dirty="0" err="1"/>
              <a:t>mysqli_query</a:t>
            </a:r>
            <a:r>
              <a:rPr lang="en-US" altLang="zh-TW" dirty="0"/>
              <a:t>($link,$</a:t>
            </a:r>
            <a:r>
              <a:rPr lang="en-US" altLang="zh-TW" dirty="0" err="1"/>
              <a:t>sql</a:t>
            </a:r>
            <a:r>
              <a:rPr lang="en-US" altLang="zh-TW" dirty="0"/>
              <a:t>); //</a:t>
            </a:r>
            <a:r>
              <a:rPr lang="zh-TW" altLang="en-US" dirty="0"/>
              <a:t>執行</a:t>
            </a:r>
            <a:r>
              <a:rPr lang="en-US" altLang="zh-TW" dirty="0" err="1"/>
              <a:t>sql</a:t>
            </a:r>
            <a:r>
              <a:rPr lang="en-US" altLang="zh-TW" dirty="0"/>
              <a:t> </a:t>
            </a:r>
            <a:r>
              <a:rPr lang="zh-TW" altLang="en-US" dirty="0"/>
              <a:t>語法 </a:t>
            </a:r>
            <a:r>
              <a:rPr lang="en-US" altLang="zh-TW" dirty="0"/>
              <a:t>(</a:t>
            </a:r>
            <a:r>
              <a:rPr lang="en-US" altLang="zh-TW" dirty="0" err="1"/>
              <a:t>RecordSet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$rec=</a:t>
            </a:r>
            <a:r>
              <a:rPr lang="en-US" altLang="zh-TW" dirty="0" err="1"/>
              <a:t>mysqli</a:t>
            </a:r>
            <a:r>
              <a:rPr lang="en-US" altLang="zh-TW" dirty="0"/>
              <a:t>_</a:t>
            </a:r>
            <a:r>
              <a:rPr lang="en-US" altLang="zh-TW" dirty="0">
                <a:latin typeface="+mj-ea"/>
              </a:rPr>
              <a:t> </a:t>
            </a:r>
            <a:r>
              <a:rPr lang="en-US" altLang="zh-TW" dirty="0" err="1">
                <a:latin typeface="+mj-ea"/>
              </a:rPr>
              <a:t>fetch_array</a:t>
            </a:r>
            <a:r>
              <a:rPr lang="en-US" altLang="zh-TW" dirty="0">
                <a:latin typeface="+mj-ea"/>
              </a:rPr>
              <a:t>($</a:t>
            </a:r>
            <a:r>
              <a:rPr lang="en-US" altLang="zh-TW" dirty="0" err="1">
                <a:latin typeface="+mj-ea"/>
              </a:rPr>
              <a:t>rs</a:t>
            </a:r>
            <a:r>
              <a:rPr lang="en-US" altLang="zh-TW" dirty="0">
                <a:latin typeface="+mj-ea"/>
              </a:rPr>
              <a:t>); //</a:t>
            </a:r>
            <a:r>
              <a:rPr lang="zh-TW" altLang="en-US" dirty="0">
                <a:latin typeface="+mj-ea"/>
              </a:rPr>
              <a:t>把查詢的資料傳給 </a:t>
            </a:r>
            <a:r>
              <a:rPr lang="en-US" altLang="zh-TW" dirty="0">
                <a:latin typeface="+mj-ea"/>
              </a:rPr>
              <a:t>$rec</a:t>
            </a:r>
          </a:p>
          <a:p>
            <a:r>
              <a:rPr lang="zh-TW" altLang="en-US" dirty="0">
                <a:latin typeface="+mj-ea"/>
              </a:rPr>
              <a:t>讀資料 </a:t>
            </a:r>
            <a:r>
              <a:rPr lang="en-US" altLang="zh-TW" dirty="0">
                <a:latin typeface="+mj-ea"/>
              </a:rPr>
              <a:t>$rec[</a:t>
            </a:r>
            <a:r>
              <a:rPr lang="zh-TW" altLang="en-US" dirty="0">
                <a:latin typeface="+mj-ea"/>
              </a:rPr>
              <a:t>欄位名</a:t>
            </a:r>
            <a:r>
              <a:rPr lang="en-US" altLang="zh-TW" dirty="0">
                <a:latin typeface="+mj-ea"/>
              </a:rPr>
              <a:t>]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416158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C2D9679-F0A6-43DA-AD45-944F0688A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登入帳號的判斷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A94C90A-8B8D-4ED8-85A0-B5BA9D894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>
                <a:latin typeface="+mj-ea"/>
                <a:ea typeface="+mj-ea"/>
              </a:rPr>
              <a:t>&lt;?php</a:t>
            </a:r>
          </a:p>
          <a:p>
            <a:r>
              <a:rPr lang="en-US" altLang="zh-TW" dirty="0">
                <a:latin typeface="+mj-ea"/>
                <a:ea typeface="+mj-ea"/>
              </a:rPr>
              <a:t>if(</a:t>
            </a:r>
            <a:r>
              <a:rPr lang="en-US" altLang="zh-TW" dirty="0" err="1">
                <a:latin typeface="+mj-ea"/>
                <a:ea typeface="+mj-ea"/>
              </a:rPr>
              <a:t>isset</a:t>
            </a:r>
            <a:r>
              <a:rPr lang="en-US" altLang="zh-TW" dirty="0">
                <a:latin typeface="+mj-ea"/>
                <a:ea typeface="+mj-ea"/>
              </a:rPr>
              <a:t>($_POST[account])){</a:t>
            </a:r>
          </a:p>
          <a:p>
            <a:r>
              <a:rPr lang="en-US" altLang="zh-TW" dirty="0">
                <a:latin typeface="+mj-ea"/>
                <a:ea typeface="+mj-ea"/>
              </a:rPr>
              <a:t>  $account=</a:t>
            </a:r>
            <a:r>
              <a:rPr lang="en-US" altLang="zh-TW" dirty="0" err="1">
                <a:latin typeface="+mj-ea"/>
                <a:ea typeface="+mj-ea"/>
              </a:rPr>
              <a:t>mysqli_real_escape_string</a:t>
            </a:r>
            <a:r>
              <a:rPr lang="en-US" altLang="zh-TW" dirty="0">
                <a:latin typeface="+mj-ea"/>
                <a:ea typeface="+mj-ea"/>
              </a:rPr>
              <a:t>($</a:t>
            </a:r>
            <a:r>
              <a:rPr lang="en-US" altLang="zh-TW" dirty="0" err="1">
                <a:latin typeface="+mj-ea"/>
                <a:ea typeface="+mj-ea"/>
              </a:rPr>
              <a:t>dbLink</a:t>
            </a:r>
            <a:r>
              <a:rPr lang="en-US" altLang="zh-TW" dirty="0">
                <a:latin typeface="+mj-ea"/>
                <a:ea typeface="+mj-ea"/>
              </a:rPr>
              <a:t>-&gt;</a:t>
            </a:r>
            <a:r>
              <a:rPr lang="en-US" altLang="zh-TW" dirty="0" err="1">
                <a:latin typeface="+mj-ea"/>
                <a:ea typeface="+mj-ea"/>
              </a:rPr>
              <a:t>link,$_POST</a:t>
            </a:r>
            <a:r>
              <a:rPr lang="en-US" altLang="zh-TW" dirty="0">
                <a:latin typeface="+mj-ea"/>
                <a:ea typeface="+mj-ea"/>
              </a:rPr>
              <a:t>['account']);</a:t>
            </a:r>
          </a:p>
          <a:p>
            <a:r>
              <a:rPr lang="en-US" altLang="zh-TW" dirty="0">
                <a:latin typeface="+mj-ea"/>
                <a:ea typeface="+mj-ea"/>
              </a:rPr>
              <a:t>  $password=md5($_POST['password']);</a:t>
            </a:r>
          </a:p>
          <a:p>
            <a:r>
              <a:rPr lang="en-US" altLang="zh-TW" dirty="0">
                <a:latin typeface="+mj-ea"/>
                <a:ea typeface="+mj-ea"/>
              </a:rPr>
              <a:t>  $</a:t>
            </a:r>
            <a:r>
              <a:rPr lang="en-US" altLang="zh-TW" dirty="0" err="1">
                <a:latin typeface="+mj-ea"/>
                <a:ea typeface="+mj-ea"/>
              </a:rPr>
              <a:t>sql</a:t>
            </a:r>
            <a:r>
              <a:rPr lang="en-US" altLang="zh-TW" dirty="0">
                <a:latin typeface="+mj-ea"/>
                <a:ea typeface="+mj-ea"/>
              </a:rPr>
              <a:t>="SELECT * FROM `admin` WHERE `account`='$account' AND `password`='$password'"; </a:t>
            </a:r>
          </a:p>
          <a:p>
            <a:r>
              <a:rPr lang="en-US" altLang="zh-TW" dirty="0">
                <a:latin typeface="+mj-ea"/>
                <a:ea typeface="+mj-ea"/>
              </a:rPr>
              <a:t>  $</a:t>
            </a:r>
            <a:r>
              <a:rPr lang="en-US" altLang="zh-TW" dirty="0" err="1">
                <a:latin typeface="+mj-ea"/>
                <a:ea typeface="+mj-ea"/>
              </a:rPr>
              <a:t>rs</a:t>
            </a:r>
            <a:r>
              <a:rPr lang="en-US" altLang="zh-TW" dirty="0">
                <a:latin typeface="+mj-ea"/>
                <a:ea typeface="+mj-ea"/>
              </a:rPr>
              <a:t>=</a:t>
            </a:r>
            <a:r>
              <a:rPr lang="en-US" altLang="zh-TW" dirty="0" err="1">
                <a:latin typeface="+mj-ea"/>
                <a:ea typeface="+mj-ea"/>
              </a:rPr>
              <a:t>mysqli_query</a:t>
            </a:r>
            <a:r>
              <a:rPr lang="en-US" altLang="zh-TW" dirty="0">
                <a:latin typeface="+mj-ea"/>
                <a:ea typeface="+mj-ea"/>
              </a:rPr>
              <a:t>($link,$</a:t>
            </a:r>
            <a:r>
              <a:rPr lang="en-US" altLang="zh-TW" dirty="0" err="1">
                <a:latin typeface="+mj-ea"/>
                <a:ea typeface="+mj-ea"/>
              </a:rPr>
              <a:t>sql</a:t>
            </a:r>
            <a:r>
              <a:rPr lang="en-US" altLang="zh-TW" dirty="0">
                <a:latin typeface="+mj-ea"/>
                <a:ea typeface="+mj-ea"/>
              </a:rPr>
              <a:t>); </a:t>
            </a:r>
          </a:p>
          <a:p>
            <a:r>
              <a:rPr lang="en-US" altLang="zh-TW" dirty="0">
                <a:latin typeface="+mj-ea"/>
                <a:ea typeface="+mj-ea"/>
              </a:rPr>
              <a:t>  $rec=</a:t>
            </a:r>
            <a:r>
              <a:rPr lang="en-US" altLang="zh-TW" dirty="0" err="1">
                <a:latin typeface="+mj-ea"/>
                <a:ea typeface="+mj-ea"/>
              </a:rPr>
              <a:t>mysqli_fetch_array</a:t>
            </a:r>
            <a:r>
              <a:rPr lang="en-US" altLang="zh-TW" dirty="0">
                <a:latin typeface="+mj-ea"/>
                <a:ea typeface="+mj-ea"/>
              </a:rPr>
              <a:t>($</a:t>
            </a:r>
            <a:r>
              <a:rPr lang="en-US" altLang="zh-TW" dirty="0" err="1">
                <a:latin typeface="+mj-ea"/>
                <a:ea typeface="+mj-ea"/>
              </a:rPr>
              <a:t>rs</a:t>
            </a:r>
            <a:r>
              <a:rPr lang="en-US" altLang="zh-TW" dirty="0">
                <a:latin typeface="+mj-ea"/>
                <a:ea typeface="+mj-ea"/>
              </a:rPr>
              <a:t>);</a:t>
            </a:r>
          </a:p>
          <a:p>
            <a:r>
              <a:rPr lang="en-US" altLang="zh-TW" dirty="0">
                <a:latin typeface="+mj-ea"/>
                <a:ea typeface="+mj-ea"/>
              </a:rPr>
              <a:t>  if($rec[account]!=""){</a:t>
            </a:r>
          </a:p>
          <a:p>
            <a:r>
              <a:rPr lang="en-US" altLang="zh-TW" dirty="0">
                <a:latin typeface="+mj-ea"/>
                <a:ea typeface="+mj-ea"/>
              </a:rPr>
              <a:t>    $_SESSION['account']=$rec['account'];</a:t>
            </a:r>
          </a:p>
          <a:p>
            <a:r>
              <a:rPr lang="en-US" altLang="zh-TW" dirty="0">
                <a:latin typeface="+mj-ea"/>
                <a:ea typeface="+mj-ea"/>
              </a:rPr>
              <a:t>    header("</a:t>
            </a:r>
            <a:r>
              <a:rPr lang="en-US" altLang="zh-TW" dirty="0" err="1">
                <a:latin typeface="+mj-ea"/>
                <a:ea typeface="+mj-ea"/>
              </a:rPr>
              <a:t>location:main.php</a:t>
            </a:r>
            <a:r>
              <a:rPr lang="en-US" altLang="zh-TW" dirty="0">
                <a:latin typeface="+mj-ea"/>
                <a:ea typeface="+mj-ea"/>
              </a:rPr>
              <a:t>");     </a:t>
            </a:r>
          </a:p>
          <a:p>
            <a:r>
              <a:rPr lang="en-US" altLang="zh-TW" dirty="0">
                <a:latin typeface="+mj-ea"/>
                <a:ea typeface="+mj-ea"/>
              </a:rPr>
              <a:t>  }else $</a:t>
            </a:r>
            <a:r>
              <a:rPr lang="en-US" altLang="zh-TW" dirty="0" err="1">
                <a:latin typeface="+mj-ea"/>
                <a:ea typeface="+mj-ea"/>
              </a:rPr>
              <a:t>errStr</a:t>
            </a:r>
            <a:r>
              <a:rPr lang="en-US" altLang="zh-TW" dirty="0">
                <a:latin typeface="+mj-ea"/>
                <a:ea typeface="+mj-ea"/>
              </a:rPr>
              <a:t>="</a:t>
            </a:r>
            <a:r>
              <a:rPr lang="zh-TW" altLang="en-US" dirty="0">
                <a:latin typeface="+mj-ea"/>
                <a:ea typeface="+mj-ea"/>
              </a:rPr>
              <a:t>帳號或密碼錯誤！！</a:t>
            </a:r>
            <a:r>
              <a:rPr lang="en-US" altLang="zh-TW" dirty="0">
                <a:latin typeface="+mj-ea"/>
                <a:ea typeface="+mj-ea"/>
              </a:rPr>
              <a:t>";</a:t>
            </a:r>
          </a:p>
          <a:p>
            <a:r>
              <a:rPr lang="en-US" altLang="zh-TW" dirty="0">
                <a:latin typeface="+mj-ea"/>
                <a:ea typeface="+mj-ea"/>
              </a:rPr>
              <a:t>}?&gt;</a:t>
            </a:r>
            <a:endParaRPr lang="zh-TW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502098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3AED77-10E1-4061-9532-F27EECDE3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Main.php</a:t>
            </a:r>
            <a:r>
              <a:rPr lang="zh-TW" altLang="en-US" dirty="0"/>
              <a:t>的規劃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70C6642-6379-4C01-AAE4-8ABE8CDE6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因為每頁只有內容不一樣，所以把一頁分割成多頁</a:t>
            </a:r>
            <a:endParaRPr lang="en-US" altLang="zh-TW" dirty="0"/>
          </a:p>
          <a:p>
            <a:r>
              <a:rPr lang="en-US" altLang="zh-TW" dirty="0" err="1"/>
              <a:t>Main.php</a:t>
            </a:r>
            <a:r>
              <a:rPr lang="en-US" altLang="zh-TW" dirty="0"/>
              <a:t> </a:t>
            </a:r>
            <a:r>
              <a:rPr lang="zh-TW" altLang="en-US" dirty="0"/>
              <a:t>的內容</a:t>
            </a:r>
            <a:endParaRPr lang="en-US" altLang="zh-TW" dirty="0"/>
          </a:p>
          <a:p>
            <a:r>
              <a:rPr lang="en-US" altLang="zh-TW" dirty="0"/>
              <a:t>&lt;?php include("include/header1.php"); ?&gt;</a:t>
            </a:r>
          </a:p>
          <a:p>
            <a:r>
              <a:rPr lang="en-US" altLang="zh-TW" dirty="0"/>
              <a:t>&lt;?php include("include/header2.php"); ?&gt;</a:t>
            </a:r>
          </a:p>
          <a:p>
            <a:r>
              <a:rPr lang="en-US" altLang="zh-TW" dirty="0"/>
              <a:t>&lt;h1 class="head1"&gt;</a:t>
            </a:r>
            <a:r>
              <a:rPr lang="zh-TW" altLang="en-US" dirty="0"/>
              <a:t>最新網站收藏</a:t>
            </a:r>
            <a:r>
              <a:rPr lang="en-US" altLang="zh-TW" dirty="0"/>
              <a:t>&lt;/h1&gt;</a:t>
            </a:r>
          </a:p>
          <a:p>
            <a:r>
              <a:rPr lang="en-US" altLang="zh-TW" dirty="0"/>
              <a:t>&lt;?php include("include/</a:t>
            </a:r>
            <a:r>
              <a:rPr lang="en-US" altLang="zh-TW" dirty="0" err="1"/>
              <a:t>footer.php</a:t>
            </a:r>
            <a:r>
              <a:rPr lang="en-US" altLang="zh-TW" dirty="0"/>
              <a:t>"); ?&gt;</a:t>
            </a:r>
            <a:endParaRPr lang="zh-TW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59A03D1C-8003-4237-89BC-9133379714C0}"/>
              </a:ext>
            </a:extLst>
          </p:cNvPr>
          <p:cNvSpPr/>
          <p:nvPr/>
        </p:nvSpPr>
        <p:spPr>
          <a:xfrm>
            <a:off x="6829647" y="2103120"/>
            <a:ext cx="4295553" cy="7783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Header1.php</a:t>
            </a:r>
            <a:endParaRPr lang="zh-TW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E3FD2F64-5294-41AD-8A90-E4864FDD74A8}"/>
              </a:ext>
            </a:extLst>
          </p:cNvPr>
          <p:cNvSpPr/>
          <p:nvPr/>
        </p:nvSpPr>
        <p:spPr>
          <a:xfrm>
            <a:off x="6829648" y="3722459"/>
            <a:ext cx="4295553" cy="7783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Header2.php</a:t>
            </a:r>
            <a:endParaRPr lang="zh-TW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F7EB6BE8-9F2E-4012-8266-1BB51F9F8414}"/>
              </a:ext>
            </a:extLst>
          </p:cNvPr>
          <p:cNvSpPr/>
          <p:nvPr/>
        </p:nvSpPr>
        <p:spPr>
          <a:xfrm>
            <a:off x="6829647" y="4532128"/>
            <a:ext cx="4295553" cy="7783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內容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B8A9FA6-F438-4B5E-B9E1-EE9BA041B9F8}"/>
              </a:ext>
            </a:extLst>
          </p:cNvPr>
          <p:cNvSpPr/>
          <p:nvPr/>
        </p:nvSpPr>
        <p:spPr>
          <a:xfrm>
            <a:off x="6829647" y="2912789"/>
            <a:ext cx="4295553" cy="7783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依各頁載入不同的 </a:t>
            </a:r>
            <a:r>
              <a:rPr lang="en-US" altLang="zh-TW" dirty="0" err="1"/>
              <a:t>js</a:t>
            </a:r>
            <a:r>
              <a:rPr lang="en-US" altLang="zh-TW" dirty="0"/>
              <a:t> </a:t>
            </a:r>
            <a:r>
              <a:rPr lang="zh-TW" altLang="en-US" dirty="0"/>
              <a:t>及 </a:t>
            </a:r>
            <a:r>
              <a:rPr lang="en-US" altLang="zh-TW" dirty="0" err="1"/>
              <a:t>css</a:t>
            </a:r>
            <a:endParaRPr lang="zh-TW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F26659AC-06CA-4F94-891E-0CC36B0D6BAF}"/>
              </a:ext>
            </a:extLst>
          </p:cNvPr>
          <p:cNvSpPr/>
          <p:nvPr/>
        </p:nvSpPr>
        <p:spPr>
          <a:xfrm>
            <a:off x="6829646" y="5341798"/>
            <a:ext cx="4295553" cy="7783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/>
              <a:t>footer.php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994851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296B726-9B4E-44CE-A307-719CEFC9B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Header1.php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99E5C86-4CEF-47AE-B32B-41CBF5526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zh-TW" dirty="0"/>
              <a:t>&lt;!DOCTYPE html&gt;</a:t>
            </a:r>
          </a:p>
          <a:p>
            <a:r>
              <a:rPr lang="en-US" altLang="zh-TW" dirty="0"/>
              <a:t>&lt;html </a:t>
            </a:r>
            <a:r>
              <a:rPr lang="en-US" altLang="zh-TW" dirty="0" err="1"/>
              <a:t>lang</a:t>
            </a:r>
            <a:r>
              <a:rPr lang="en-US" altLang="zh-TW" dirty="0"/>
              <a:t>="</a:t>
            </a:r>
            <a:r>
              <a:rPr lang="en-US" altLang="zh-TW" dirty="0" err="1"/>
              <a:t>zh</a:t>
            </a:r>
            <a:r>
              <a:rPr lang="en-US" altLang="zh-TW" dirty="0"/>
              <a:t>-Hans-TW"&gt;</a:t>
            </a:r>
          </a:p>
          <a:p>
            <a:r>
              <a:rPr lang="en-US" altLang="zh-TW" dirty="0"/>
              <a:t>&lt;head&gt;</a:t>
            </a:r>
          </a:p>
          <a:p>
            <a:r>
              <a:rPr lang="en-US" altLang="zh-TW" dirty="0"/>
              <a:t>	&lt;meta name="viewport" content="width=device-width, initial-scale=1,user-scalable=0"&gt;</a:t>
            </a:r>
          </a:p>
          <a:p>
            <a:r>
              <a:rPr lang="en-US" altLang="zh-TW" dirty="0"/>
              <a:t>	&lt;meta charset="UTF-8"&gt;</a:t>
            </a:r>
          </a:p>
          <a:p>
            <a:r>
              <a:rPr lang="en-US" altLang="zh-TW" dirty="0"/>
              <a:t>	&lt;title&gt;ERP&lt;/title&gt;</a:t>
            </a:r>
          </a:p>
          <a:p>
            <a:r>
              <a:rPr lang="en-US" altLang="zh-TW" dirty="0"/>
              <a:t>	&lt;link </a:t>
            </a:r>
            <a:r>
              <a:rPr lang="en-US" altLang="zh-TW" dirty="0" err="1"/>
              <a:t>rel</a:t>
            </a:r>
            <a:r>
              <a:rPr lang="en-US" altLang="zh-TW" dirty="0"/>
              <a:t>="shortcut icon" type="image/x-icon" </a:t>
            </a:r>
            <a:r>
              <a:rPr lang="en-US" altLang="zh-TW" dirty="0" err="1"/>
              <a:t>href</a:t>
            </a:r>
            <a:r>
              <a:rPr lang="en-US" altLang="zh-TW" dirty="0"/>
              <a:t>="favicon.ico"&gt;</a:t>
            </a:r>
          </a:p>
          <a:p>
            <a:r>
              <a:rPr lang="en-US" altLang="zh-TW" dirty="0"/>
              <a:t>	&lt;link </a:t>
            </a:r>
            <a:r>
              <a:rPr lang="en-US" altLang="zh-TW" dirty="0" err="1"/>
              <a:t>rel</a:t>
            </a:r>
            <a:r>
              <a:rPr lang="en-US" altLang="zh-TW" dirty="0"/>
              <a:t>="stylesheet" type="text/</a:t>
            </a:r>
            <a:r>
              <a:rPr lang="en-US" altLang="zh-TW" dirty="0" err="1"/>
              <a:t>css</a:t>
            </a:r>
            <a:r>
              <a:rPr lang="en-US" altLang="zh-TW" dirty="0"/>
              <a:t>" </a:t>
            </a:r>
            <a:r>
              <a:rPr lang="en-US" altLang="zh-TW" dirty="0" err="1"/>
              <a:t>href</a:t>
            </a:r>
            <a:r>
              <a:rPr lang="en-US" altLang="zh-TW" dirty="0"/>
              <a:t>="screen.css"/&gt;</a:t>
            </a:r>
          </a:p>
          <a:p>
            <a:r>
              <a:rPr lang="en-US" altLang="zh-TW" dirty="0"/>
              <a:t>	&lt;link </a:t>
            </a:r>
            <a:r>
              <a:rPr lang="en-US" altLang="zh-TW" dirty="0" err="1"/>
              <a:t>rel</a:t>
            </a:r>
            <a:r>
              <a:rPr lang="en-US" altLang="zh-TW" dirty="0"/>
              <a:t>="stylesheet" type="text/</a:t>
            </a:r>
            <a:r>
              <a:rPr lang="en-US" altLang="zh-TW" dirty="0" err="1"/>
              <a:t>css</a:t>
            </a:r>
            <a:r>
              <a:rPr lang="en-US" altLang="zh-TW" dirty="0"/>
              <a:t>" </a:t>
            </a:r>
            <a:r>
              <a:rPr lang="en-US" altLang="zh-TW" dirty="0" err="1"/>
              <a:t>href</a:t>
            </a:r>
            <a:r>
              <a:rPr lang="en-US" altLang="zh-TW" dirty="0"/>
              <a:t>="../bootstrap/</a:t>
            </a:r>
            <a:r>
              <a:rPr lang="en-US" altLang="zh-TW" dirty="0" err="1"/>
              <a:t>css</a:t>
            </a:r>
            <a:r>
              <a:rPr lang="en-US" altLang="zh-TW" dirty="0"/>
              <a:t>/bootstrap.min.css"/&gt;</a:t>
            </a:r>
          </a:p>
          <a:p>
            <a:r>
              <a:rPr lang="en-US" altLang="zh-TW" dirty="0"/>
              <a:t>	&lt;link </a:t>
            </a:r>
            <a:r>
              <a:rPr lang="en-US" altLang="zh-TW" dirty="0" err="1"/>
              <a:t>rel</a:t>
            </a:r>
            <a:r>
              <a:rPr lang="en-US" altLang="zh-TW" dirty="0"/>
              <a:t>="stylesheet" type="text/</a:t>
            </a:r>
            <a:r>
              <a:rPr lang="en-US" altLang="zh-TW" dirty="0" err="1"/>
              <a:t>css</a:t>
            </a:r>
            <a:r>
              <a:rPr lang="en-US" altLang="zh-TW" dirty="0"/>
              <a:t>" </a:t>
            </a:r>
            <a:r>
              <a:rPr lang="en-US" altLang="zh-TW" dirty="0" err="1"/>
              <a:t>href</a:t>
            </a:r>
            <a:r>
              <a:rPr lang="en-US" altLang="zh-TW" dirty="0"/>
              <a:t>="../bootstrap/</a:t>
            </a:r>
            <a:r>
              <a:rPr lang="en-US" altLang="zh-TW" dirty="0" err="1"/>
              <a:t>css</a:t>
            </a:r>
            <a:r>
              <a:rPr lang="en-US" altLang="zh-TW" dirty="0"/>
              <a:t>/bootstrap-theme.min.css"/&gt;</a:t>
            </a:r>
          </a:p>
          <a:p>
            <a:r>
              <a:rPr lang="en-US" altLang="zh-TW" dirty="0"/>
              <a:t>	&lt;link </a:t>
            </a:r>
            <a:r>
              <a:rPr lang="en-US" altLang="zh-TW" dirty="0" err="1"/>
              <a:t>rel</a:t>
            </a:r>
            <a:r>
              <a:rPr lang="en-US" altLang="zh-TW" dirty="0"/>
              <a:t>="stylesheet" type="text/</a:t>
            </a:r>
            <a:r>
              <a:rPr lang="en-US" altLang="zh-TW" dirty="0" err="1"/>
              <a:t>css</a:t>
            </a:r>
            <a:r>
              <a:rPr lang="en-US" altLang="zh-TW" dirty="0"/>
              <a:t>" </a:t>
            </a:r>
            <a:r>
              <a:rPr lang="en-US" altLang="zh-TW" dirty="0" err="1"/>
              <a:t>href</a:t>
            </a:r>
            <a:r>
              <a:rPr lang="en-US" altLang="zh-TW" dirty="0"/>
              <a:t>="../</a:t>
            </a:r>
            <a:r>
              <a:rPr lang="en-US" altLang="zh-TW" dirty="0" err="1"/>
              <a:t>js</a:t>
            </a:r>
            <a:r>
              <a:rPr lang="en-US" altLang="zh-TW" dirty="0"/>
              <a:t>/</a:t>
            </a:r>
            <a:r>
              <a:rPr lang="en-US" altLang="zh-TW" dirty="0" err="1"/>
              <a:t>ui</a:t>
            </a:r>
            <a:r>
              <a:rPr lang="en-US" altLang="zh-TW" dirty="0"/>
              <a:t>/jquery-ui.css"/&gt;</a:t>
            </a:r>
          </a:p>
          <a:p>
            <a:r>
              <a:rPr lang="en-US" altLang="zh-TW" dirty="0"/>
              <a:t>	&lt;script type="text/</a:t>
            </a:r>
            <a:r>
              <a:rPr lang="en-US" altLang="zh-TW" dirty="0" err="1"/>
              <a:t>javascript</a:t>
            </a:r>
            <a:r>
              <a:rPr lang="en-US" altLang="zh-TW" dirty="0"/>
              <a:t>" </a:t>
            </a:r>
            <a:r>
              <a:rPr lang="en-US" altLang="zh-TW" dirty="0" err="1"/>
              <a:t>src</a:t>
            </a:r>
            <a:r>
              <a:rPr lang="en-US" altLang="zh-TW" dirty="0"/>
              <a:t>="../</a:t>
            </a:r>
            <a:r>
              <a:rPr lang="en-US" altLang="zh-TW" dirty="0" err="1"/>
              <a:t>js</a:t>
            </a:r>
            <a:r>
              <a:rPr lang="en-US" altLang="zh-TW" dirty="0"/>
              <a:t>/jquery-1.9.1.min.js"&gt;&lt;/script&gt;</a:t>
            </a:r>
          </a:p>
          <a:p>
            <a:r>
              <a:rPr lang="en-US" altLang="zh-TW" dirty="0"/>
              <a:t>	&lt;script type="text/</a:t>
            </a:r>
            <a:r>
              <a:rPr lang="en-US" altLang="zh-TW" dirty="0" err="1"/>
              <a:t>javascript</a:t>
            </a:r>
            <a:r>
              <a:rPr lang="en-US" altLang="zh-TW" dirty="0"/>
              <a:t>" </a:t>
            </a:r>
            <a:r>
              <a:rPr lang="en-US" altLang="zh-TW" dirty="0" err="1"/>
              <a:t>src</a:t>
            </a:r>
            <a:r>
              <a:rPr lang="en-US" altLang="zh-TW" dirty="0"/>
              <a:t>="../</a:t>
            </a:r>
            <a:r>
              <a:rPr lang="en-US" altLang="zh-TW" dirty="0" err="1"/>
              <a:t>js</a:t>
            </a:r>
            <a:r>
              <a:rPr lang="en-US" altLang="zh-TW" dirty="0"/>
              <a:t>/</a:t>
            </a:r>
            <a:r>
              <a:rPr lang="en-US" altLang="zh-TW" dirty="0" err="1"/>
              <a:t>ui</a:t>
            </a:r>
            <a:r>
              <a:rPr lang="en-US" altLang="zh-TW" dirty="0"/>
              <a:t>/jquery-ui.min.js"&gt;&lt;/script&gt;</a:t>
            </a:r>
          </a:p>
          <a:p>
            <a:r>
              <a:rPr lang="en-US" altLang="zh-TW" dirty="0"/>
              <a:t>	&lt;script type="text/</a:t>
            </a:r>
            <a:r>
              <a:rPr lang="en-US" altLang="zh-TW" dirty="0" err="1"/>
              <a:t>javascript</a:t>
            </a:r>
            <a:r>
              <a:rPr lang="en-US" altLang="zh-TW" dirty="0"/>
              <a:t>" </a:t>
            </a:r>
            <a:r>
              <a:rPr lang="en-US" altLang="zh-TW" dirty="0" err="1"/>
              <a:t>src</a:t>
            </a:r>
            <a:r>
              <a:rPr lang="en-US" altLang="zh-TW" dirty="0"/>
              <a:t>="../bootstrap/</a:t>
            </a:r>
            <a:r>
              <a:rPr lang="en-US" altLang="zh-TW" dirty="0" err="1"/>
              <a:t>js</a:t>
            </a:r>
            <a:r>
              <a:rPr lang="en-US" altLang="zh-TW" dirty="0"/>
              <a:t>/bootstrap.min.js"&gt;&lt;/script&gt;	</a:t>
            </a:r>
          </a:p>
          <a:p>
            <a:r>
              <a:rPr lang="en-US" altLang="zh-TW" dirty="0"/>
              <a:t>	&lt;script type="text/</a:t>
            </a:r>
            <a:r>
              <a:rPr lang="en-US" altLang="zh-TW" dirty="0" err="1"/>
              <a:t>javascript</a:t>
            </a:r>
            <a:r>
              <a:rPr lang="en-US" altLang="zh-TW" dirty="0"/>
              <a:t>" </a:t>
            </a:r>
            <a:r>
              <a:rPr lang="en-US" altLang="zh-TW" dirty="0" err="1"/>
              <a:t>src</a:t>
            </a:r>
            <a:r>
              <a:rPr lang="en-US" altLang="zh-TW" dirty="0"/>
              <a:t>="../</a:t>
            </a:r>
            <a:r>
              <a:rPr lang="en-US" altLang="zh-TW" dirty="0" err="1"/>
              <a:t>js</a:t>
            </a:r>
            <a:r>
              <a:rPr lang="en-US" altLang="zh-TW" dirty="0"/>
              <a:t>/jquery.validate.min.js"&gt;&lt;/script&gt;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024991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D30D35-A7BE-4E29-908A-EC1906E03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Header2.php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251181B-FEEA-477B-906B-222F8A375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zh-TW" dirty="0"/>
              <a:t>&lt;/head&gt;</a:t>
            </a:r>
          </a:p>
          <a:p>
            <a:r>
              <a:rPr lang="en-US" altLang="zh-TW" dirty="0"/>
              <a:t>&lt;body&gt;</a:t>
            </a:r>
          </a:p>
          <a:p>
            <a:r>
              <a:rPr lang="en-US" altLang="zh-TW" dirty="0"/>
              <a:t>&lt;header class="container"&gt;&lt;</a:t>
            </a:r>
            <a:r>
              <a:rPr lang="en-US" altLang="zh-TW" dirty="0" err="1"/>
              <a:t>img</a:t>
            </a:r>
            <a:r>
              <a:rPr lang="en-US" altLang="zh-TW" dirty="0"/>
              <a:t> </a:t>
            </a:r>
            <a:r>
              <a:rPr lang="en-US" altLang="zh-TW" dirty="0" err="1"/>
              <a:t>src</a:t>
            </a:r>
            <a:r>
              <a:rPr lang="en-US" altLang="zh-TW" dirty="0"/>
              <a:t>="../images/logo2.gif"&gt;&lt;/header&gt;</a:t>
            </a:r>
          </a:p>
          <a:p>
            <a:r>
              <a:rPr lang="en-US" altLang="zh-TW" dirty="0"/>
              <a:t>&lt;nav class="navbar navbar-default"&gt;</a:t>
            </a:r>
          </a:p>
          <a:p>
            <a:r>
              <a:rPr lang="en-US" altLang="zh-TW" dirty="0"/>
              <a:t>  &lt;div class="container"&gt;</a:t>
            </a:r>
          </a:p>
          <a:p>
            <a:r>
              <a:rPr lang="en-US" altLang="zh-TW" dirty="0"/>
              <a:t>    &lt;!-- Brand and toggle get grouped for better mobile display --&gt;</a:t>
            </a:r>
          </a:p>
          <a:p>
            <a:r>
              <a:rPr lang="en-US" altLang="zh-TW" dirty="0"/>
              <a:t>    &lt;div class="navbar-header"&gt;</a:t>
            </a:r>
          </a:p>
          <a:p>
            <a:r>
              <a:rPr lang="en-US" altLang="zh-TW" dirty="0"/>
              <a:t>      &lt;button type="button" class="navbar-toggle collapsed" data-toggle="collapse" data-target="#bs-example-navbar-collapse-1" aria-expanded="false"&gt;</a:t>
            </a:r>
          </a:p>
          <a:p>
            <a:r>
              <a:rPr lang="en-US" altLang="zh-TW" dirty="0"/>
              <a:t>        &lt;span class="</a:t>
            </a:r>
            <a:r>
              <a:rPr lang="en-US" altLang="zh-TW" dirty="0" err="1"/>
              <a:t>sr</a:t>
            </a:r>
            <a:r>
              <a:rPr lang="en-US" altLang="zh-TW" dirty="0"/>
              <a:t>-only"&gt;Toggle navigation&lt;/span&gt;</a:t>
            </a:r>
          </a:p>
          <a:p>
            <a:r>
              <a:rPr lang="en-US" altLang="zh-TW" dirty="0"/>
              <a:t>        &lt;span class="icon-bar"&gt;&lt;/span&gt;</a:t>
            </a:r>
          </a:p>
          <a:p>
            <a:r>
              <a:rPr lang="en-US" altLang="zh-TW" dirty="0"/>
              <a:t>        &lt;span class="icon-bar"&gt;&lt;/span&gt;</a:t>
            </a:r>
          </a:p>
          <a:p>
            <a:r>
              <a:rPr lang="en-US" altLang="zh-TW" dirty="0"/>
              <a:t>        &lt;span class="icon-bar"&gt;&lt;/span&gt;</a:t>
            </a:r>
          </a:p>
          <a:p>
            <a:r>
              <a:rPr lang="en-US" altLang="zh-TW" dirty="0"/>
              <a:t>      &lt;/button&gt;</a:t>
            </a:r>
          </a:p>
          <a:p>
            <a:r>
              <a:rPr lang="en-US" altLang="zh-TW" dirty="0"/>
              <a:t>    &lt;/div&gt;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477226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3E333A9-2ADE-46CE-9183-64A0AFF04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Header2.php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C224A9D-A5C4-4E76-8FC1-A53A08913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zh-TW" dirty="0"/>
              <a:t> &lt;!-- Collect the nav links, forms, and other content for toggling --&gt;</a:t>
            </a:r>
          </a:p>
          <a:p>
            <a:r>
              <a:rPr lang="en-US" altLang="zh-TW" dirty="0"/>
              <a:t>    &lt;div class="collapse navbar-collapse" id="bs-example-navbar-collapse-1"&gt;</a:t>
            </a:r>
          </a:p>
          <a:p>
            <a:r>
              <a:rPr lang="en-US" altLang="zh-TW" dirty="0"/>
              <a:t>      &lt;ul class="nav navbar-nav"&gt;</a:t>
            </a:r>
          </a:p>
          <a:p>
            <a:r>
              <a:rPr lang="en-US" altLang="zh-TW" dirty="0"/>
              <a:t>      &lt;li&gt;&lt;a </a:t>
            </a:r>
            <a:r>
              <a:rPr lang="en-US" altLang="zh-TW" dirty="0" err="1"/>
              <a:t>href</a:t>
            </a:r>
            <a:r>
              <a:rPr lang="en-US" altLang="zh-TW" dirty="0"/>
              <a:t>="#" class="dropdown-toggle" data-toggle="dropdown" role="button" aria-</a:t>
            </a:r>
            <a:r>
              <a:rPr lang="en-US" altLang="zh-TW" dirty="0" err="1"/>
              <a:t>haspopup</a:t>
            </a:r>
            <a:r>
              <a:rPr lang="en-US" altLang="zh-TW" dirty="0"/>
              <a:t>="true" aria-expanded="false"&gt;</a:t>
            </a:r>
            <a:r>
              <a:rPr lang="zh-TW" altLang="en-US" dirty="0"/>
              <a:t>出貨管理</a:t>
            </a:r>
            <a:r>
              <a:rPr lang="en-US" altLang="zh-TW" dirty="0"/>
              <a:t>&lt;span class="caret"&gt;&lt;/span&gt;&lt;/a&gt;</a:t>
            </a:r>
          </a:p>
          <a:p>
            <a:r>
              <a:rPr lang="en-US" altLang="zh-TW" dirty="0"/>
              <a:t>        &lt;ul class="dropdown-menu"&gt;      </a:t>
            </a:r>
          </a:p>
          <a:p>
            <a:r>
              <a:rPr lang="en-US" altLang="zh-TW" dirty="0"/>
              <a:t>          &lt;li&gt;&lt;a class="dropdown-item" </a:t>
            </a:r>
            <a:r>
              <a:rPr lang="en-US" altLang="zh-TW" dirty="0" err="1"/>
              <a:t>href</a:t>
            </a:r>
            <a:r>
              <a:rPr lang="en-US" altLang="zh-TW" dirty="0"/>
              <a:t>="</a:t>
            </a:r>
            <a:r>
              <a:rPr lang="en-US" altLang="zh-TW" dirty="0" err="1"/>
              <a:t>erp_product.php</a:t>
            </a:r>
            <a:r>
              <a:rPr lang="en-US" altLang="zh-TW" dirty="0"/>
              <a:t>"&gt;</a:t>
            </a:r>
            <a:r>
              <a:rPr lang="zh-TW" altLang="en-US" dirty="0"/>
              <a:t>產品管理</a:t>
            </a:r>
            <a:r>
              <a:rPr lang="en-US" altLang="zh-TW" dirty="0"/>
              <a:t>&lt;/a&gt;&lt;/li&gt;</a:t>
            </a:r>
          </a:p>
          <a:p>
            <a:r>
              <a:rPr lang="en-US" altLang="zh-TW" dirty="0"/>
              <a:t>          &lt;li&gt;&lt;a class="dropdown-item" </a:t>
            </a:r>
            <a:r>
              <a:rPr lang="en-US" altLang="zh-TW" dirty="0" err="1"/>
              <a:t>href</a:t>
            </a:r>
            <a:r>
              <a:rPr lang="en-US" altLang="zh-TW" dirty="0"/>
              <a:t>="</a:t>
            </a:r>
            <a:r>
              <a:rPr lang="en-US" altLang="zh-TW" dirty="0" err="1"/>
              <a:t>erp_productAdd.php</a:t>
            </a:r>
            <a:r>
              <a:rPr lang="en-US" altLang="zh-TW" dirty="0"/>
              <a:t>"&gt;</a:t>
            </a:r>
            <a:r>
              <a:rPr lang="zh-TW" altLang="en-US" dirty="0"/>
              <a:t>新增產品</a:t>
            </a:r>
            <a:r>
              <a:rPr lang="en-US" altLang="zh-TW" dirty="0"/>
              <a:t>&lt;/a&gt;&lt;/li&gt;</a:t>
            </a:r>
          </a:p>
          <a:p>
            <a:r>
              <a:rPr lang="en-US" altLang="zh-TW" dirty="0"/>
              <a:t>        &lt;/ul&gt;</a:t>
            </a:r>
          </a:p>
          <a:p>
            <a:r>
              <a:rPr lang="en-US" altLang="zh-TW" dirty="0"/>
              <a:t>      &lt;/li&gt;</a:t>
            </a:r>
          </a:p>
          <a:p>
            <a:r>
              <a:rPr lang="en-US" altLang="zh-TW" dirty="0"/>
              <a:t>      &lt;li&gt;&lt;a </a:t>
            </a:r>
            <a:r>
              <a:rPr lang="en-US" altLang="zh-TW" dirty="0" err="1"/>
              <a:t>href</a:t>
            </a:r>
            <a:r>
              <a:rPr lang="en-US" altLang="zh-TW" dirty="0"/>
              <a:t>="</a:t>
            </a:r>
            <a:r>
              <a:rPr lang="en-US" altLang="zh-TW" dirty="0" err="1"/>
              <a:t>profile.php</a:t>
            </a:r>
            <a:r>
              <a:rPr lang="en-US" altLang="zh-TW" dirty="0"/>
              <a:t>"&gt;</a:t>
            </a:r>
            <a:r>
              <a:rPr lang="zh-TW" altLang="en-US" dirty="0"/>
              <a:t>基本資料</a:t>
            </a:r>
            <a:r>
              <a:rPr lang="en-US" altLang="zh-TW" dirty="0"/>
              <a:t>&lt;/a&gt;&lt;/li&gt;</a:t>
            </a:r>
          </a:p>
          <a:p>
            <a:r>
              <a:rPr lang="en-US" altLang="zh-TW" dirty="0"/>
              <a:t>      &lt;/ul&gt;</a:t>
            </a:r>
          </a:p>
          <a:p>
            <a:r>
              <a:rPr lang="en-US" altLang="zh-TW" dirty="0"/>
              <a:t>    &lt;/div&gt;&lt;!-- /.navbar-collapse --&gt;</a:t>
            </a:r>
          </a:p>
          <a:p>
            <a:r>
              <a:rPr lang="en-US" altLang="zh-TW" dirty="0"/>
              <a:t>  &lt;/div&gt;&lt;!-- /.container-fluid --&gt;</a:t>
            </a:r>
          </a:p>
          <a:p>
            <a:r>
              <a:rPr lang="en-US" altLang="zh-TW" dirty="0"/>
              <a:t>&lt;/nav&gt;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0853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568CA81-9355-48FA-90E2-D0F1242C7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環境安裝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BEA23DD-BEDE-4C5E-B6D2-9DF6883D6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/>
              <a:t>Appserv</a:t>
            </a:r>
            <a:r>
              <a:rPr lang="zh-TW" altLang="en-US" dirty="0"/>
              <a:t>安裝</a:t>
            </a:r>
            <a:endParaRPr lang="en-US" altLang="zh-TW" dirty="0"/>
          </a:p>
          <a:p>
            <a:pPr lvl="1"/>
            <a:r>
              <a:rPr lang="en-US" altLang="zh-TW" dirty="0" err="1"/>
              <a:t>PHP+Mysql</a:t>
            </a:r>
            <a:r>
              <a:rPr lang="en-US" altLang="zh-TW" dirty="0"/>
              <a:t> </a:t>
            </a:r>
            <a:r>
              <a:rPr lang="zh-TW" altLang="en-US" dirty="0"/>
              <a:t>的執行環境</a:t>
            </a:r>
            <a:endParaRPr lang="en-US" altLang="zh-TW" dirty="0"/>
          </a:p>
          <a:p>
            <a:pPr lvl="1"/>
            <a:r>
              <a:rPr lang="zh-TW" altLang="en-US" dirty="0"/>
              <a:t>網站伺服器</a:t>
            </a:r>
            <a:endParaRPr lang="en-US" altLang="zh-TW" dirty="0"/>
          </a:p>
          <a:p>
            <a:r>
              <a:rPr lang="en-US" altLang="zh-TW" dirty="0"/>
              <a:t>Sublime</a:t>
            </a:r>
            <a:r>
              <a:rPr lang="zh-TW" altLang="en-US" dirty="0"/>
              <a:t>安裝</a:t>
            </a:r>
            <a:endParaRPr lang="en-US" altLang="zh-TW" dirty="0"/>
          </a:p>
          <a:p>
            <a:pPr lvl="1"/>
            <a:r>
              <a:rPr lang="zh-TW" altLang="en-US" dirty="0"/>
              <a:t>程式編輯器</a:t>
            </a:r>
          </a:p>
        </p:txBody>
      </p:sp>
    </p:spTree>
    <p:extLst>
      <p:ext uri="{BB962C8B-B14F-4D97-AF65-F5344CB8AC3E}">
        <p14:creationId xmlns:p14="http://schemas.microsoft.com/office/powerpoint/2010/main" val="33075915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A3DA26-2309-41FB-9F16-4079E8D10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Footer.php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7538236-7F6E-4D06-BAF4-B1E5119C6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&lt;div id="</a:t>
            </a:r>
            <a:r>
              <a:rPr lang="en-US" altLang="zh-TW" dirty="0" err="1"/>
              <a:t>footerEnd</a:t>
            </a:r>
            <a:r>
              <a:rPr lang="en-US" altLang="zh-TW" dirty="0"/>
              <a:t>"&gt;</a:t>
            </a:r>
          </a:p>
          <a:p>
            <a:r>
              <a:rPr lang="en-US" altLang="zh-TW" dirty="0"/>
              <a:t>	&lt;div class="container"&gt;</a:t>
            </a:r>
          </a:p>
          <a:p>
            <a:r>
              <a:rPr lang="en-US" altLang="zh-TW" dirty="0"/>
              <a:t>©2018 &lt;a </a:t>
            </a:r>
            <a:r>
              <a:rPr lang="en-US" altLang="zh-TW" dirty="0" err="1"/>
              <a:t>href</a:t>
            </a:r>
            <a:r>
              <a:rPr lang="en-US" altLang="zh-TW" dirty="0"/>
              <a:t>='https://acd.idv.tw' target='_blank' id='company'&gt;</a:t>
            </a:r>
            <a:r>
              <a:rPr lang="zh-TW" altLang="en-US" dirty="0"/>
              <a:t>美奇電腦製作</a:t>
            </a:r>
            <a:r>
              <a:rPr lang="en-US" altLang="zh-TW" dirty="0"/>
              <a:t>&lt;/a&gt;&lt;/p&gt;</a:t>
            </a:r>
          </a:p>
          <a:p>
            <a:r>
              <a:rPr lang="en-US" altLang="zh-TW" dirty="0"/>
              <a:t>	&lt;/div&gt;</a:t>
            </a:r>
          </a:p>
          <a:p>
            <a:r>
              <a:rPr lang="en-US" altLang="zh-TW" dirty="0"/>
              <a:t>&lt;/div&gt;</a:t>
            </a:r>
          </a:p>
          <a:p>
            <a:r>
              <a:rPr lang="en-US" altLang="zh-TW" dirty="0"/>
              <a:t>&lt;/body&gt;</a:t>
            </a:r>
          </a:p>
          <a:p>
            <a:r>
              <a:rPr lang="en-US" altLang="zh-TW" dirty="0"/>
              <a:t>&lt;/html&gt;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722776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E8BBA3-FFF6-471A-BB1D-1C03F0A82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各頁檔名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DE9401C-D02B-4E41-905B-EBF5E8390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客戶清單：</a:t>
            </a:r>
            <a:r>
              <a:rPr lang="en-US" altLang="zh-TW" dirty="0" err="1"/>
              <a:t>customer.php</a:t>
            </a:r>
            <a:endParaRPr lang="en-US" altLang="zh-TW" dirty="0"/>
          </a:p>
          <a:p>
            <a:r>
              <a:rPr lang="zh-TW" altLang="en-US" dirty="0"/>
              <a:t>客戶新增：</a:t>
            </a:r>
            <a:r>
              <a:rPr lang="en-US" altLang="zh-TW" dirty="0" err="1"/>
              <a:t>customerAdd.php</a:t>
            </a:r>
            <a:endParaRPr lang="en-US" altLang="zh-TW" dirty="0"/>
          </a:p>
          <a:p>
            <a:r>
              <a:rPr lang="zh-TW" altLang="en-US" dirty="0"/>
              <a:t>產品清單：</a:t>
            </a:r>
            <a:r>
              <a:rPr lang="en-US" altLang="zh-TW" dirty="0" err="1"/>
              <a:t>product.php</a:t>
            </a:r>
            <a:endParaRPr lang="en-US" altLang="zh-TW" dirty="0"/>
          </a:p>
          <a:p>
            <a:r>
              <a:rPr lang="zh-TW" altLang="en-US" dirty="0"/>
              <a:t>產品新增：</a:t>
            </a:r>
            <a:r>
              <a:rPr lang="en-US" altLang="zh-TW" dirty="0" err="1"/>
              <a:t>productAdd.php</a:t>
            </a:r>
            <a:endParaRPr lang="en-US" altLang="zh-TW" dirty="0"/>
          </a:p>
          <a:p>
            <a:r>
              <a:rPr lang="zh-TW" altLang="en-US" dirty="0"/>
              <a:t>出貨清單：</a:t>
            </a:r>
            <a:r>
              <a:rPr lang="en-US" altLang="zh-TW" dirty="0" err="1"/>
              <a:t>order.php</a:t>
            </a:r>
            <a:endParaRPr lang="en-US" altLang="zh-TW" dirty="0"/>
          </a:p>
          <a:p>
            <a:r>
              <a:rPr lang="zh-TW" altLang="en-US" dirty="0"/>
              <a:t>出貨新增：</a:t>
            </a:r>
            <a:r>
              <a:rPr lang="en-US" altLang="zh-TW" dirty="0" err="1"/>
              <a:t>orderAdd.php</a:t>
            </a:r>
            <a:endParaRPr lang="en-US" altLang="zh-TW" dirty="0"/>
          </a:p>
          <a:p>
            <a:r>
              <a:rPr lang="zh-TW" altLang="en-US" dirty="0"/>
              <a:t>進貨清單：</a:t>
            </a:r>
            <a:r>
              <a:rPr lang="en-US" altLang="zh-TW" dirty="0" err="1"/>
              <a:t>take.php</a:t>
            </a:r>
            <a:endParaRPr lang="en-US" altLang="zh-TW" dirty="0"/>
          </a:p>
          <a:p>
            <a:r>
              <a:rPr lang="zh-TW" altLang="en-US" dirty="0"/>
              <a:t>進貨新增：</a:t>
            </a:r>
            <a:r>
              <a:rPr lang="en-US" altLang="zh-TW" dirty="0" err="1"/>
              <a:t>takeAdd.php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587194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E19046-E2EA-4F2B-BFAA-8EA047388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MySql</a:t>
            </a:r>
            <a:r>
              <a:rPr lang="zh-TW" altLang="en-US" dirty="0"/>
              <a:t>新增指令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EA4F5B4-2042-478C-B6F7-330F3240D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INSERT INTO `</a:t>
            </a:r>
            <a:r>
              <a:rPr lang="zh-TW" altLang="en-US" dirty="0"/>
              <a:t>資料表名</a:t>
            </a:r>
            <a:r>
              <a:rPr lang="en-US" altLang="zh-TW" dirty="0"/>
              <a:t>` (`</a:t>
            </a:r>
            <a:r>
              <a:rPr lang="zh-TW" altLang="en-US" dirty="0"/>
              <a:t>欄位</a:t>
            </a:r>
            <a:r>
              <a:rPr lang="en-US" altLang="zh-TW" dirty="0"/>
              <a:t>1`,`</a:t>
            </a:r>
            <a:r>
              <a:rPr lang="zh-TW" altLang="en-US" dirty="0"/>
              <a:t>欄位</a:t>
            </a:r>
            <a:r>
              <a:rPr lang="en-US" altLang="zh-TW" dirty="0"/>
              <a:t>2`,… ) VALUES (‘</a:t>
            </a:r>
            <a:r>
              <a:rPr lang="zh-TW" altLang="en-US" dirty="0"/>
              <a:t>值</a:t>
            </a:r>
            <a:r>
              <a:rPr lang="en-US" altLang="zh-TW" dirty="0"/>
              <a:t>1’,’</a:t>
            </a:r>
            <a:r>
              <a:rPr lang="zh-TW" altLang="en-US" dirty="0"/>
              <a:t>值</a:t>
            </a:r>
            <a:r>
              <a:rPr lang="en-US" altLang="zh-TW" dirty="0"/>
              <a:t>2’,…)</a:t>
            </a:r>
          </a:p>
          <a:p>
            <a:r>
              <a:rPr lang="zh-TW" altLang="en-US" dirty="0"/>
              <a:t>欄位</a:t>
            </a:r>
            <a:r>
              <a:rPr lang="en-US" altLang="zh-TW" dirty="0"/>
              <a:t>1 </a:t>
            </a:r>
            <a:r>
              <a:rPr lang="zh-TW" altLang="en-US" dirty="0"/>
              <a:t>對應 值</a:t>
            </a:r>
            <a:r>
              <a:rPr lang="en-US" altLang="zh-TW" dirty="0"/>
              <a:t>1</a:t>
            </a:r>
          </a:p>
          <a:p>
            <a:r>
              <a:rPr lang="zh-TW" altLang="en-US" dirty="0"/>
              <a:t>欄位</a:t>
            </a:r>
            <a:r>
              <a:rPr lang="en-US" altLang="zh-TW" dirty="0"/>
              <a:t>2 </a:t>
            </a:r>
            <a:r>
              <a:rPr lang="zh-TW" altLang="en-US" dirty="0"/>
              <a:t>對應</a:t>
            </a:r>
            <a:r>
              <a:rPr lang="en-US" altLang="zh-TW" dirty="0"/>
              <a:t> </a:t>
            </a:r>
            <a:r>
              <a:rPr lang="zh-TW" altLang="en-US" dirty="0"/>
              <a:t>值</a:t>
            </a:r>
            <a:r>
              <a:rPr lang="en-US" altLang="zh-TW" dirty="0"/>
              <a:t>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123153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2BA3B4E-E8FD-45A0-B9C5-8B632A944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新增、刪除、修改的執行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E245C37-CD1A-42CB-BABE-61D571569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931920"/>
          </a:xfrm>
        </p:spPr>
        <p:txBody>
          <a:bodyPr/>
          <a:lstStyle/>
          <a:p>
            <a:r>
              <a:rPr lang="en-US" altLang="zh-TW" dirty="0"/>
              <a:t>$</a:t>
            </a:r>
            <a:r>
              <a:rPr lang="en-US" altLang="zh-TW" dirty="0" err="1"/>
              <a:t>sql</a:t>
            </a:r>
            <a:r>
              <a:rPr lang="en-US" altLang="zh-TW" dirty="0"/>
              <a:t>=“INSERT INTO `admin` (`</a:t>
            </a:r>
            <a:r>
              <a:rPr lang="en-US" altLang="zh-TW" dirty="0" err="1"/>
              <a:t>account`,`password</a:t>
            </a:r>
            <a:r>
              <a:rPr lang="en-US" altLang="zh-TW" dirty="0"/>
              <a:t>`) VALUES (‘$</a:t>
            </a:r>
            <a:r>
              <a:rPr lang="en-US" altLang="zh-TW" dirty="0" err="1"/>
              <a:t>account’,’$password</a:t>
            </a:r>
            <a:r>
              <a:rPr lang="en-US" altLang="zh-TW" dirty="0"/>
              <a:t>’)”;</a:t>
            </a:r>
          </a:p>
          <a:p>
            <a:r>
              <a:rPr lang="en-US" altLang="zh-TW" dirty="0" err="1"/>
              <a:t>mysqli_query</a:t>
            </a:r>
            <a:r>
              <a:rPr lang="en-US" altLang="zh-TW" dirty="0"/>
              <a:t>($link,$</a:t>
            </a:r>
            <a:r>
              <a:rPr lang="en-US" altLang="zh-TW" dirty="0" err="1"/>
              <a:t>sql</a:t>
            </a:r>
            <a:r>
              <a:rPr lang="en-US" altLang="zh-TW" dirty="0"/>
              <a:t>);  //</a:t>
            </a:r>
            <a:r>
              <a:rPr lang="zh-TW" altLang="en-US" dirty="0"/>
              <a:t>執行 </a:t>
            </a:r>
            <a:r>
              <a:rPr lang="en-US" altLang="zh-TW" dirty="0" err="1"/>
              <a:t>sql</a:t>
            </a:r>
            <a:r>
              <a:rPr lang="en-US" altLang="zh-TW" dirty="0"/>
              <a:t> </a:t>
            </a:r>
            <a:r>
              <a:rPr lang="zh-TW" altLang="en-US" dirty="0"/>
              <a:t>指令</a:t>
            </a:r>
          </a:p>
        </p:txBody>
      </p:sp>
    </p:spTree>
    <p:extLst>
      <p:ext uri="{BB962C8B-B14F-4D97-AF65-F5344CB8AC3E}">
        <p14:creationId xmlns:p14="http://schemas.microsoft.com/office/powerpoint/2010/main" val="32022712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C0C9F53-0968-450F-863E-6DF1E0432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MySql</a:t>
            </a:r>
            <a:r>
              <a:rPr lang="zh-TW" altLang="en-US" dirty="0"/>
              <a:t>修改指令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5053A5D-5E84-45B4-A71C-EC0871A1C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UPDATE `</a:t>
            </a:r>
            <a:r>
              <a:rPr lang="zh-TW" altLang="en-US" dirty="0"/>
              <a:t>資料表名</a:t>
            </a:r>
            <a:r>
              <a:rPr lang="en-US" altLang="zh-TW" dirty="0"/>
              <a:t>` SET `</a:t>
            </a:r>
            <a:r>
              <a:rPr lang="zh-TW" altLang="en-US" dirty="0"/>
              <a:t>欄位</a:t>
            </a:r>
            <a:r>
              <a:rPr lang="en-US" altLang="zh-TW" dirty="0"/>
              <a:t>1`=‘</a:t>
            </a:r>
            <a:r>
              <a:rPr lang="zh-TW" altLang="en-US" dirty="0"/>
              <a:t>值</a:t>
            </a:r>
            <a:r>
              <a:rPr lang="en-US" altLang="zh-TW" dirty="0"/>
              <a:t>1’,`</a:t>
            </a:r>
            <a:r>
              <a:rPr lang="zh-TW" altLang="en-US" dirty="0"/>
              <a:t>欄位</a:t>
            </a:r>
            <a:r>
              <a:rPr lang="en-US" altLang="zh-TW" dirty="0"/>
              <a:t>2`=‘</a:t>
            </a:r>
            <a:r>
              <a:rPr lang="zh-TW" altLang="en-US" dirty="0"/>
              <a:t>值</a:t>
            </a:r>
            <a:r>
              <a:rPr lang="en-US" altLang="zh-TW" dirty="0"/>
              <a:t>2’ WHERE `</a:t>
            </a:r>
            <a:r>
              <a:rPr lang="zh-TW" altLang="en-US" dirty="0"/>
              <a:t>欄位</a:t>
            </a:r>
            <a:r>
              <a:rPr lang="en-US" altLang="zh-TW" dirty="0"/>
              <a:t>1`=‘</a:t>
            </a:r>
            <a:r>
              <a:rPr lang="zh-TW" altLang="en-US" dirty="0"/>
              <a:t>條件</a:t>
            </a:r>
            <a:r>
              <a:rPr lang="en-US" altLang="zh-TW" dirty="0"/>
              <a:t>1’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245222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3818A1-A74F-4A70-BC20-8C98E9894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MySql</a:t>
            </a:r>
            <a:r>
              <a:rPr lang="zh-TW" altLang="en-US" dirty="0"/>
              <a:t>刪除指令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554DDCE-0FF9-40B2-A99A-4C79A9BD8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DELETE FROM `</a:t>
            </a:r>
            <a:r>
              <a:rPr lang="zh-TW" altLang="en-US" dirty="0"/>
              <a:t>資料表名</a:t>
            </a:r>
            <a:r>
              <a:rPr lang="en-US" altLang="zh-TW" dirty="0"/>
              <a:t>` WHERE `</a:t>
            </a:r>
            <a:r>
              <a:rPr lang="zh-TW" altLang="en-US" dirty="0"/>
              <a:t>欄位</a:t>
            </a:r>
            <a:r>
              <a:rPr lang="en-US" altLang="zh-TW" dirty="0"/>
              <a:t>1`=‘</a:t>
            </a:r>
            <a:r>
              <a:rPr lang="zh-TW" altLang="en-US" dirty="0"/>
              <a:t>條件</a:t>
            </a:r>
            <a:r>
              <a:rPr lang="en-US" altLang="zh-TW" dirty="0"/>
              <a:t>1’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42985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EACA155-315A-4A71-A08F-5C28B9E2F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Appserv</a:t>
            </a:r>
            <a:r>
              <a:rPr lang="zh-TW" altLang="en-US" dirty="0"/>
              <a:t>安裝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C20A5FB-26B7-4ADA-B9DE-8805589CC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hlinkClick r:id="rId2"/>
              </a:rPr>
              <a:t>https://www.appserv.org/download/</a:t>
            </a:r>
            <a:r>
              <a:rPr lang="en-US" altLang="zh-TW" dirty="0"/>
              <a:t> </a:t>
            </a:r>
            <a:r>
              <a:rPr lang="zh-TW" altLang="en-US" dirty="0"/>
              <a:t>下載 </a:t>
            </a:r>
            <a:r>
              <a:rPr lang="en-US" altLang="zh-TW" dirty="0"/>
              <a:t>Download</a:t>
            </a:r>
          </a:p>
          <a:p>
            <a:r>
              <a:rPr lang="zh-TW" altLang="en-US" dirty="0"/>
              <a:t>執行</a:t>
            </a:r>
            <a:r>
              <a:rPr lang="en-US" altLang="zh-TW" dirty="0"/>
              <a:t> appserv-win32-8.6.0.exe</a:t>
            </a:r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80094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B63398-47A6-415B-A798-8ED08868D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Appserv</a:t>
            </a:r>
            <a:r>
              <a:rPr lang="zh-TW" altLang="en-US" dirty="0"/>
              <a:t>安裝</a:t>
            </a: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9C41369C-394C-4AF7-ACF0-1E92206AD8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192416"/>
            <a:ext cx="4895238" cy="3800000"/>
          </a:xfr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D4F10E8A-8ED1-427B-AB9E-73AA971A36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192416"/>
            <a:ext cx="4895238" cy="38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737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8008BE-64EE-4CA5-ACD5-3D6837E14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Appserv</a:t>
            </a:r>
            <a:r>
              <a:rPr lang="zh-TW" altLang="en-US" dirty="0"/>
              <a:t>安裝</a:t>
            </a: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28F79AA5-6419-440A-ADD3-8FB278C50A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217182"/>
            <a:ext cx="4904762" cy="3819048"/>
          </a:xfr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FA238883-A09B-483A-9EBD-0E879541E8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672" y="2226706"/>
            <a:ext cx="4895238" cy="38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506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A7A148F-CE31-483E-BBB1-1B7A54AAE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Appserv</a:t>
            </a:r>
            <a:r>
              <a:rPr lang="zh-TW" altLang="en-US" dirty="0"/>
              <a:t>安裝</a:t>
            </a: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A23D1CD7-C48A-49EC-83A9-CAD6DACBEE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141934"/>
            <a:ext cx="4866667" cy="3809524"/>
          </a:xfr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560439B3-E22B-419E-9C16-EB31F5BAD1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141934"/>
            <a:ext cx="4895238" cy="38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598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4DA1A7-F754-4504-8CFE-BB2B85276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Appserv</a:t>
            </a:r>
            <a:r>
              <a:rPr lang="zh-TW" altLang="en-US" dirty="0"/>
              <a:t>安裝</a:t>
            </a: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01C0889A-AE3F-42F9-A40A-29CA20C2EE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169556"/>
            <a:ext cx="4895238" cy="3800000"/>
          </a:xfr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2F5D09C6-9002-4A82-A2AC-BBA04D132A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169556"/>
            <a:ext cx="5161905" cy="3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355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E2C1EE-0C7F-4565-ABB5-97C9E97F9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Appserv</a:t>
            </a:r>
            <a:r>
              <a:rPr lang="en-US" altLang="zh-TW" dirty="0"/>
              <a:t> </a:t>
            </a:r>
            <a:r>
              <a:rPr lang="zh-TW" altLang="en-US" dirty="0"/>
              <a:t>測試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D23CDD8-5331-4FFE-8981-1D234A2CC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hlinkClick r:id="rId2"/>
              </a:rPr>
              <a:t>http://localhost:8080/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39930932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肥皂">
  <a:themeElements>
    <a:clrScheme name="肥皂">
      <a:dk1>
        <a:sysClr val="windowText" lastClr="000000"/>
      </a:dk1>
      <a:lt1>
        <a:sysClr val="window" lastClr="FFFFFF"/>
      </a:lt1>
      <a:dk2>
        <a:srgbClr val="373545"/>
      </a:dk2>
      <a:lt2>
        <a:srgbClr val="BCD0E0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6793CD"/>
      </a:accent6>
      <a:hlink>
        <a:srgbClr val="6B9F25"/>
      </a:hlink>
      <a:folHlink>
        <a:srgbClr val="9F6715"/>
      </a:folHlink>
    </a:clrScheme>
    <a:fontScheme name="肥皂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肥皂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913DB040-6816-4415-960D-8178C78575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TM02900688[[fn=面向]]</Template>
  <TotalTime>164</TotalTime>
  <Words>1407</Words>
  <Application>Microsoft Office PowerPoint</Application>
  <PresentationFormat>寬螢幕</PresentationFormat>
  <Paragraphs>245</Paragraphs>
  <Slides>35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35</vt:i4>
      </vt:variant>
    </vt:vector>
  </HeadingPairs>
  <TitlesOfParts>
    <vt:vector size="43" baseType="lpstr">
      <vt:lpstr>新細明體</vt:lpstr>
      <vt:lpstr>Arial</vt:lpstr>
      <vt:lpstr>Calibri</vt:lpstr>
      <vt:lpstr>Calibri Light</vt:lpstr>
      <vt:lpstr>Century Gothic</vt:lpstr>
      <vt:lpstr>Wingdings 2</vt:lpstr>
      <vt:lpstr>HDOfficeLightV0</vt:lpstr>
      <vt:lpstr>肥皂</vt:lpstr>
      <vt:lpstr>資訊專案系統開發  實作課程</vt:lpstr>
      <vt:lpstr>參考網址</vt:lpstr>
      <vt:lpstr>環境安裝</vt:lpstr>
      <vt:lpstr>Appserv安裝</vt:lpstr>
      <vt:lpstr>Appserv安裝</vt:lpstr>
      <vt:lpstr>Appserv安裝</vt:lpstr>
      <vt:lpstr>Appserv安裝</vt:lpstr>
      <vt:lpstr>Appserv安裝</vt:lpstr>
      <vt:lpstr>Appserv 測試</vt:lpstr>
      <vt:lpstr>Sublime安裝</vt:lpstr>
      <vt:lpstr>架構</vt:lpstr>
      <vt:lpstr>建立資料夾(網站)</vt:lpstr>
      <vt:lpstr>Sublime </vt:lpstr>
      <vt:lpstr>建立首頁</vt:lpstr>
      <vt:lpstr>建立資料庫</vt:lpstr>
      <vt:lpstr>建立資料表</vt:lpstr>
      <vt:lpstr>Admin的欄位</vt:lpstr>
      <vt:lpstr>輸入一筆帳號</vt:lpstr>
      <vt:lpstr>資料庫連線</vt:lpstr>
      <vt:lpstr>常用設定</vt:lpstr>
      <vt:lpstr>登入表單</vt:lpstr>
      <vt:lpstr>Index.php 連結 conn.php</vt:lpstr>
      <vt:lpstr>MySql查詢指令</vt:lpstr>
      <vt:lpstr>查詢的執行</vt:lpstr>
      <vt:lpstr>登入帳號的判斷</vt:lpstr>
      <vt:lpstr>Main.php的規劃</vt:lpstr>
      <vt:lpstr>Header1.php</vt:lpstr>
      <vt:lpstr>Header2.php</vt:lpstr>
      <vt:lpstr>Header2.php</vt:lpstr>
      <vt:lpstr>Footer.php</vt:lpstr>
      <vt:lpstr>各頁檔名</vt:lpstr>
      <vt:lpstr>MySql新增指令</vt:lpstr>
      <vt:lpstr>新增、刪除、修改的執行</vt:lpstr>
      <vt:lpstr>MySql修改指令</vt:lpstr>
      <vt:lpstr>MySql刪除指令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資訊專案系統開發 實作課程</dc:title>
  <dc:creator>USER</dc:creator>
  <cp:lastModifiedBy>USER</cp:lastModifiedBy>
  <cp:revision>27</cp:revision>
  <dcterms:created xsi:type="dcterms:W3CDTF">2018-08-16T01:39:47Z</dcterms:created>
  <dcterms:modified xsi:type="dcterms:W3CDTF">2018-08-17T12:02:33Z</dcterms:modified>
</cp:coreProperties>
</file>