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5" r:id="rId8"/>
    <p:sldId id="261" r:id="rId9"/>
    <p:sldId id="267" r:id="rId10"/>
    <p:sldId id="266" r:id="rId11"/>
    <p:sldId id="268" r:id="rId12"/>
    <p:sldId id="264" r:id="rId13"/>
    <p:sldId id="269" r:id="rId1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17BD9030-3C6F-4416-8813-91210C9DDF9D}" type="datetimeFigureOut">
              <a:rPr lang="zh-TW" altLang="en-US" smtClean="0"/>
              <a:pPr/>
              <a:t>2017/11/17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D4D4B1C4-2C4C-4EF7-A36E-CE6A2DB5751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71056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9030-3C6F-4416-8813-91210C9DDF9D}" type="datetimeFigureOut">
              <a:rPr lang="zh-TW" altLang="en-US" smtClean="0"/>
              <a:t>2017/11/17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4B1C4-2C4C-4EF7-A36E-CE6A2DB5751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1577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9030-3C6F-4416-8813-91210C9DDF9D}" type="datetimeFigureOut">
              <a:rPr lang="zh-TW" altLang="en-US" smtClean="0"/>
              <a:t>2017/11/17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4B1C4-2C4C-4EF7-A36E-CE6A2DB5751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6229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9030-3C6F-4416-8813-91210C9DDF9D}" type="datetimeFigureOut">
              <a:rPr lang="zh-TW" altLang="en-US" smtClean="0"/>
              <a:t>2017/11/17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4B1C4-2C4C-4EF7-A36E-CE6A2DB5751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07746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9030-3C6F-4416-8813-91210C9DDF9D}" type="datetimeFigureOut">
              <a:rPr lang="zh-TW" altLang="en-US" smtClean="0"/>
              <a:t>2017/11/17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4B1C4-2C4C-4EF7-A36E-CE6A2DB5751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41773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9030-3C6F-4416-8813-91210C9DDF9D}" type="datetimeFigureOut">
              <a:rPr lang="zh-TW" altLang="en-US" smtClean="0"/>
              <a:t>2017/11/17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4B1C4-2C4C-4EF7-A36E-CE6A2DB5751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70207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9030-3C6F-4416-8813-91210C9DDF9D}" type="datetimeFigureOut">
              <a:rPr lang="zh-TW" altLang="en-US" smtClean="0"/>
              <a:t>2017/11/17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4B1C4-2C4C-4EF7-A36E-CE6A2DB5751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00517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9030-3C6F-4416-8813-91210C9DDF9D}" type="datetimeFigureOut">
              <a:rPr lang="zh-TW" altLang="en-US" smtClean="0"/>
              <a:t>2017/11/17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4B1C4-2C4C-4EF7-A36E-CE6A2DB5751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84307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9030-3C6F-4416-8813-91210C9DDF9D}" type="datetimeFigureOut">
              <a:rPr lang="zh-TW" altLang="en-US" smtClean="0"/>
              <a:t>2017/11/17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4B1C4-2C4C-4EF7-A36E-CE6A2DB5751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0002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17BD9030-3C6F-4416-8813-91210C9DDF9D}" type="datetimeFigureOut">
              <a:rPr lang="zh-TW" altLang="en-US" smtClean="0"/>
              <a:pPr/>
              <a:t>2017/11/17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D4D4B1C4-2C4C-4EF7-A36E-CE6A2DB5751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17572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9030-3C6F-4416-8813-91210C9DDF9D}" type="datetimeFigureOut">
              <a:rPr lang="zh-TW" altLang="en-US" smtClean="0"/>
              <a:t>2017/11/17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4B1C4-2C4C-4EF7-A36E-CE6A2DB5751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9497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9030-3C6F-4416-8813-91210C9DDF9D}" type="datetimeFigureOut">
              <a:rPr lang="zh-TW" altLang="en-US" smtClean="0"/>
              <a:t>2017/11/17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4B1C4-2C4C-4EF7-A36E-CE6A2DB5751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564882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9030-3C6F-4416-8813-91210C9DDF9D}" type="datetimeFigureOut">
              <a:rPr lang="zh-TW" altLang="en-US" smtClean="0"/>
              <a:t>2017/11/17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4B1C4-2C4C-4EF7-A36E-CE6A2DB5751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36086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9030-3C6F-4416-8813-91210C9DDF9D}" type="datetimeFigureOut">
              <a:rPr lang="zh-TW" altLang="en-US" smtClean="0"/>
              <a:t>2017/11/17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4B1C4-2C4C-4EF7-A36E-CE6A2DB5751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301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9030-3C6F-4416-8813-91210C9DDF9D}" type="datetimeFigureOut">
              <a:rPr lang="zh-TW" altLang="en-US" smtClean="0"/>
              <a:t>2017/11/17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4B1C4-2C4C-4EF7-A36E-CE6A2DB5751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8563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9030-3C6F-4416-8813-91210C9DDF9D}" type="datetimeFigureOut">
              <a:rPr lang="zh-TW" altLang="en-US" smtClean="0"/>
              <a:t>2017/11/17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4B1C4-2C4C-4EF7-A36E-CE6A2DB5751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049717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9030-3C6F-4416-8813-91210C9DDF9D}" type="datetimeFigureOut">
              <a:rPr lang="zh-TW" altLang="en-US" smtClean="0"/>
              <a:t>2017/11/17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4B1C4-2C4C-4EF7-A36E-CE6A2DB5751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1211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7BD9030-3C6F-4416-8813-91210C9DDF9D}" type="datetimeFigureOut">
              <a:rPr lang="zh-TW" altLang="en-US" smtClean="0"/>
              <a:t>2017/11/17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4D4B1C4-2C4C-4EF7-A36E-CE6A2DB5751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8669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93" r:id="rId14"/>
    <p:sldLayoutId id="2147483794" r:id="rId15"/>
    <p:sldLayoutId id="2147483795" r:id="rId16"/>
    <p:sldLayoutId id="2147483796" r:id="rId17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輸入 </a:t>
            </a:r>
            <a:r>
              <a:rPr lang="en-US" altLang="zh-TW" dirty="0" smtClean="0"/>
              <a:t>vs </a:t>
            </a:r>
            <a:r>
              <a:rPr lang="zh-TW" altLang="en-US" dirty="0" smtClean="0"/>
              <a:t>輸出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sz="3500" dirty="0" smtClean="0"/>
              <a:t>Input vs Output</a:t>
            </a:r>
            <a:endParaRPr lang="zh-TW" altLang="en-US" sz="3500" dirty="0"/>
          </a:p>
        </p:txBody>
      </p:sp>
      <p:sp>
        <p:nvSpPr>
          <p:cNvPr id="6" name="副標題 2"/>
          <p:cNvSpPr>
            <a:spLocks noGrp="1"/>
          </p:cNvSpPr>
          <p:nvPr>
            <p:ph type="subTitle" idx="1"/>
          </p:nvPr>
        </p:nvSpPr>
        <p:spPr>
          <a:xfrm>
            <a:off x="4515377" y="3996266"/>
            <a:ext cx="6987645" cy="2470437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 </a:t>
            </a:r>
            <a:r>
              <a:rPr lang="zh-TW" altLang="en-US" dirty="0" smtClean="0"/>
              <a:t>國立中山大學 資訊工程學系 平行處理實驗室</a:t>
            </a:r>
            <a:endParaRPr lang="en-US" altLang="zh-TW" dirty="0" smtClean="0"/>
          </a:p>
          <a:p>
            <a:r>
              <a:rPr lang="zh-TW" altLang="en-US" b="1" dirty="0" smtClean="0"/>
              <a:t>林必祥</a:t>
            </a:r>
            <a:r>
              <a:rPr lang="zh-TW" altLang="en-US" dirty="0" smtClean="0"/>
              <a:t>  李協彥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dirty="0" smtClean="0"/>
              <a:t>2017/11/18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5669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輸出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觀察標準輸出，撰寫程式的時候應把最後輸出列入考量。</a:t>
            </a:r>
            <a:endParaRPr lang="en-US" altLang="zh-TW" dirty="0" smtClean="0"/>
          </a:p>
          <a:p>
            <a:r>
              <a:rPr lang="zh-TW" altLang="en-US" dirty="0" smtClean="0"/>
              <a:t>輸出格式不正確是最應該避免的！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如果今天吃了</a:t>
            </a:r>
            <a:r>
              <a:rPr lang="en-US" altLang="zh-TW" dirty="0" smtClean="0"/>
              <a:t>WA</a:t>
            </a:r>
            <a:r>
              <a:rPr lang="zh-TW" altLang="en-US" dirty="0" smtClean="0"/>
              <a:t>，然後花了大把時間檢查想法和主程式內容，最後發現原因在於少了一個換行，實在</a:t>
            </a:r>
            <a:r>
              <a:rPr lang="zh-TW" altLang="en-US" dirty="0"/>
              <a:t>可惜。</a:t>
            </a:r>
            <a:endParaRPr lang="en-US" altLang="zh-TW" dirty="0" smtClean="0"/>
          </a:p>
          <a:p>
            <a:r>
              <a:rPr lang="zh-TW" altLang="en-US" dirty="0" smtClean="0"/>
              <a:t>瘋狂程設有你的輸出與正確輸出，應善加利用。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13309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精度問題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If (a == b) …</a:t>
            </a:r>
            <a:r>
              <a:rPr lang="zh-TW" altLang="en-US" dirty="0"/>
              <a:t>？</a:t>
            </a:r>
            <a:endParaRPr lang="en-US" altLang="zh-TW" dirty="0"/>
          </a:p>
          <a:p>
            <a:pPr lvl="1"/>
            <a:r>
              <a:rPr lang="en-US" altLang="zh-TW" dirty="0" smtClean="0"/>
              <a:t>double a = 0.000000000000001;</a:t>
            </a:r>
          </a:p>
          <a:p>
            <a:pPr lvl="1"/>
            <a:r>
              <a:rPr lang="en-US" altLang="zh-TW" dirty="0" smtClean="0"/>
              <a:t>double b </a:t>
            </a:r>
            <a:r>
              <a:rPr lang="en-US" altLang="zh-TW" dirty="0"/>
              <a:t>= </a:t>
            </a:r>
            <a:r>
              <a:rPr lang="en-US" altLang="zh-TW" dirty="0" smtClean="0"/>
              <a:t>0.000000000000002;</a:t>
            </a:r>
          </a:p>
          <a:p>
            <a:r>
              <a:rPr lang="en-US" altLang="zh-TW" dirty="0" smtClean="0"/>
              <a:t> </a:t>
            </a:r>
            <a:r>
              <a:rPr lang="zh-TW" altLang="en-US" dirty="0" smtClean="0"/>
              <a:t>輸出應該要是</a:t>
            </a:r>
            <a:r>
              <a:rPr lang="en-US" altLang="zh-TW" dirty="0" smtClean="0"/>
              <a:t>0.00000</a:t>
            </a:r>
            <a:r>
              <a:rPr lang="zh-TW" altLang="en-US" dirty="0" smtClean="0"/>
              <a:t>，卻變成</a:t>
            </a:r>
            <a:r>
              <a:rPr lang="en-US" altLang="zh-TW" dirty="0" smtClean="0"/>
              <a:t>-0.000000</a:t>
            </a:r>
            <a:r>
              <a:rPr lang="zh-TW" altLang="en-US" dirty="0" smtClean="0"/>
              <a:t>？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真正的值可能是</a:t>
            </a:r>
            <a:r>
              <a:rPr lang="en-US" altLang="zh-TW" dirty="0" smtClean="0"/>
              <a:t>-0.00000003;</a:t>
            </a:r>
            <a:endParaRPr lang="en-US" altLang="zh-TW" dirty="0"/>
          </a:p>
          <a:p>
            <a:endParaRPr lang="en-US" altLang="zh-TW" dirty="0" smtClean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6751" y="5376545"/>
            <a:ext cx="10295965" cy="82931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98471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總結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I/O </a:t>
            </a:r>
            <a:r>
              <a:rPr lang="zh-TW" altLang="en-US" dirty="0" smtClean="0"/>
              <a:t>的處理方法有很多種，找出自己擅用的，且用起來容易簡單的。</a:t>
            </a:r>
            <a:endParaRPr lang="en-US" altLang="zh-TW" dirty="0" smtClean="0"/>
          </a:p>
          <a:p>
            <a:r>
              <a:rPr lang="zh-TW" altLang="en-US" dirty="0" smtClean="0"/>
              <a:t>題目是活的，題目有想法了，要開始</a:t>
            </a:r>
            <a:r>
              <a:rPr lang="en-US" altLang="zh-TW" dirty="0" smtClean="0"/>
              <a:t>coding</a:t>
            </a:r>
            <a:r>
              <a:rPr lang="zh-TW" altLang="en-US" dirty="0" smtClean="0"/>
              <a:t>之前務必先花點時間思考如何完整的讀取資料，以及儲存方式，顧及最後輸出的需求。</a:t>
            </a:r>
            <a:endParaRPr lang="en-US" altLang="zh-TW" dirty="0" smtClean="0"/>
          </a:p>
          <a:p>
            <a:r>
              <a:rPr lang="zh-TW" altLang="en-US" dirty="0" smtClean="0"/>
              <a:t>考試中的小幫手：考生手冊（</a:t>
            </a:r>
            <a:r>
              <a:rPr lang="en-US" altLang="zh-TW" dirty="0"/>
              <a:t>https://cpe.cse.nsysu.edu.tw/doc/CPE_manual.pdf</a:t>
            </a:r>
            <a:r>
              <a:rPr lang="zh-TW" altLang="en-US" dirty="0" smtClean="0"/>
              <a:t>）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37274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024617" y="2036457"/>
            <a:ext cx="5796780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15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Q &amp; A</a:t>
            </a:r>
            <a:endParaRPr lang="zh-TW" altLang="en-US" sz="15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265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I/O </a:t>
            </a:r>
            <a:r>
              <a:rPr lang="zh-TW" altLang="en-US" dirty="0" smtClean="0"/>
              <a:t>技巧的重要性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看完題目，分析完畢，有想法了！</a:t>
            </a:r>
            <a:endParaRPr lang="en-US" altLang="zh-TW" dirty="0" smtClean="0"/>
          </a:p>
          <a:p>
            <a:r>
              <a:rPr lang="zh-TW" altLang="en-US" dirty="0" smtClean="0"/>
              <a:t>但是</a:t>
            </a:r>
            <a:r>
              <a:rPr lang="en-US" altLang="zh-TW" dirty="0" smtClean="0"/>
              <a:t>…</a:t>
            </a:r>
            <a:r>
              <a:rPr lang="zh-TW" altLang="en-US" dirty="0" smtClean="0"/>
              <a:t>資料怎麼讀不進來？</a:t>
            </a:r>
            <a:endParaRPr lang="en-US" altLang="zh-TW" dirty="0" smtClean="0"/>
          </a:p>
          <a:p>
            <a:r>
              <a:rPr lang="zh-TW" altLang="en-US" dirty="0" smtClean="0"/>
              <a:t>我的資料結構讓我最後輸出花了好多心力</a:t>
            </a:r>
            <a:r>
              <a:rPr lang="en-US" altLang="zh-TW" dirty="0" smtClean="0"/>
              <a:t>…</a:t>
            </a:r>
          </a:p>
          <a:p>
            <a:r>
              <a:rPr lang="en-US" altLang="zh-TW" dirty="0" smtClean="0"/>
              <a:t>I/O</a:t>
            </a:r>
            <a:r>
              <a:rPr lang="zh-TW" altLang="en-US" dirty="0" smtClean="0"/>
              <a:t> 不</a:t>
            </a:r>
            <a:r>
              <a:rPr lang="zh-TW" altLang="en-US" dirty="0"/>
              <a:t>會</a:t>
            </a:r>
            <a:r>
              <a:rPr lang="zh-TW" altLang="en-US" dirty="0" smtClean="0"/>
              <a:t>處理，題目再簡單也是無能為力。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95905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I/O</a:t>
            </a:r>
            <a:r>
              <a:rPr lang="zh-TW" altLang="en-US" dirty="0" smtClean="0"/>
              <a:t> 迷思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輸入有五筆獨立資料，則一定要全部答案先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儲存起來，再一起輸出。</a:t>
            </a:r>
            <a:endParaRPr lang="en-US" altLang="zh-TW" dirty="0" smtClean="0"/>
          </a:p>
          <a:p>
            <a:r>
              <a:rPr lang="zh-TW" altLang="en-US" dirty="0" smtClean="0"/>
              <a:t>輸出少一個空白</a:t>
            </a:r>
            <a:r>
              <a:rPr lang="en-US" altLang="zh-TW" dirty="0" smtClean="0"/>
              <a:t>/</a:t>
            </a:r>
            <a:r>
              <a:rPr lang="zh-TW" altLang="en-US" dirty="0" smtClean="0"/>
              <a:t>換行沒有差吧？</a:t>
            </a:r>
            <a:endParaRPr lang="en-US" altLang="zh-TW" dirty="0" smtClean="0"/>
          </a:p>
          <a:p>
            <a:r>
              <a:rPr lang="zh-TW" altLang="en-US" dirty="0" smtClean="0"/>
              <a:t>看到輸入是數字就當做</a:t>
            </a:r>
            <a:r>
              <a:rPr lang="en-US" altLang="zh-TW" dirty="0" smtClean="0"/>
              <a:t>integer</a:t>
            </a:r>
            <a:r>
              <a:rPr lang="zh-TW" altLang="en-US" dirty="0"/>
              <a:t>來</a:t>
            </a:r>
            <a:r>
              <a:rPr lang="zh-TW" altLang="en-US" dirty="0" smtClean="0"/>
              <a:t>讀取</a:t>
            </a:r>
            <a:r>
              <a:rPr lang="en-US" altLang="zh-TW" dirty="0" smtClean="0"/>
              <a:t>…</a:t>
            </a:r>
            <a:r>
              <a:rPr lang="zh-TW" altLang="en-US" dirty="0" smtClean="0"/>
              <a:t>？</a:t>
            </a:r>
            <a:endParaRPr lang="en-US" altLang="zh-TW" dirty="0" smtClean="0"/>
          </a:p>
          <a:p>
            <a:r>
              <a:rPr lang="zh-TW" altLang="en-US" dirty="0" smtClean="0"/>
              <a:t>觀察</a:t>
            </a:r>
            <a:r>
              <a:rPr lang="en-US" altLang="zh-TW" dirty="0" smtClean="0"/>
              <a:t>standard input</a:t>
            </a:r>
            <a:r>
              <a:rPr lang="zh-TW" altLang="en-US" dirty="0" smtClean="0"/>
              <a:t>進而決定讀取方式，而非看到啥就讀啥！</a:t>
            </a:r>
            <a:endParaRPr lang="en-US" altLang="zh-TW" dirty="0" smtClean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1760" y="1062318"/>
            <a:ext cx="2186828" cy="3612418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21917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定量輸入</a:t>
            </a:r>
            <a:endParaRPr lang="zh-TW" altLang="en-US" dirty="0"/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960" y="2320703"/>
            <a:ext cx="2186828" cy="3612418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11" name="文字方塊 10"/>
          <p:cNvSpPr txBox="1"/>
          <p:nvPr/>
        </p:nvSpPr>
        <p:spPr>
          <a:xfrm>
            <a:off x="5572965" y="6288248"/>
            <a:ext cx="4331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u="sng" dirty="0" smtClean="0"/>
              <a:t>CPE 2017/09/26</a:t>
            </a:r>
            <a:r>
              <a:rPr lang="zh-TW" altLang="en-US" u="sng" dirty="0" smtClean="0"/>
              <a:t> 第</a:t>
            </a:r>
            <a:r>
              <a:rPr lang="en-US" altLang="zh-TW" u="sng" dirty="0"/>
              <a:t>5</a:t>
            </a:r>
            <a:r>
              <a:rPr lang="zh-TW" altLang="en-US" u="sng" dirty="0" smtClean="0"/>
              <a:t>題</a:t>
            </a:r>
            <a:r>
              <a:rPr lang="en-US" altLang="zh-TW" u="sng" dirty="0"/>
              <a:t>11264: Coin </a:t>
            </a:r>
            <a:r>
              <a:rPr lang="en-US" altLang="zh-TW" u="sng" dirty="0" smtClean="0"/>
              <a:t>Collector</a:t>
            </a:r>
            <a:endParaRPr lang="zh-TW" altLang="en-US" u="sng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2965" y="2128837"/>
            <a:ext cx="5902652" cy="3613058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4" name="向右箭號 3"/>
          <p:cNvSpPr/>
          <p:nvPr/>
        </p:nvSpPr>
        <p:spPr>
          <a:xfrm>
            <a:off x="5042647" y="2971800"/>
            <a:ext cx="416859" cy="282388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向右箭號 6"/>
          <p:cNvSpPr/>
          <p:nvPr/>
        </p:nvSpPr>
        <p:spPr>
          <a:xfrm>
            <a:off x="5042646" y="3807759"/>
            <a:ext cx="416859" cy="282388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向右箭號 7"/>
          <p:cNvSpPr/>
          <p:nvPr/>
        </p:nvSpPr>
        <p:spPr>
          <a:xfrm>
            <a:off x="5042645" y="4608355"/>
            <a:ext cx="416859" cy="282388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9103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字方塊 10"/>
          <p:cNvSpPr txBox="1"/>
          <p:nvPr/>
        </p:nvSpPr>
        <p:spPr>
          <a:xfrm>
            <a:off x="5572965" y="6288248"/>
            <a:ext cx="4569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u="sng" dirty="0" smtClean="0"/>
              <a:t>CPE 2017/09/26</a:t>
            </a:r>
            <a:r>
              <a:rPr lang="zh-TW" altLang="en-US" u="sng" dirty="0" smtClean="0"/>
              <a:t> 第</a:t>
            </a:r>
            <a:r>
              <a:rPr lang="en-US" altLang="zh-TW" u="sng" dirty="0" smtClean="0"/>
              <a:t>4</a:t>
            </a:r>
            <a:r>
              <a:rPr lang="zh-TW" altLang="en-US" u="sng" dirty="0" smtClean="0"/>
              <a:t>題</a:t>
            </a:r>
            <a:r>
              <a:rPr lang="en-US" altLang="zh-TW" u="sng" dirty="0"/>
              <a:t>696: How Many Knights</a:t>
            </a:r>
            <a:endParaRPr lang="zh-TW" altLang="en-US" u="sng" dirty="0"/>
          </a:p>
        </p:txBody>
      </p:sp>
      <p:sp>
        <p:nvSpPr>
          <p:cNvPr id="12" name="標題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zh-TW" altLang="en-US" dirty="0" smtClean="0"/>
              <a:t>不定量輸入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2787" y="2438399"/>
            <a:ext cx="6067425" cy="32004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14" name="圖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1311" y="2549124"/>
            <a:ext cx="6731940" cy="218424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2" name="圖片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72472" y="2973641"/>
            <a:ext cx="4092669" cy="389778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709604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字方塊 10"/>
          <p:cNvSpPr txBox="1"/>
          <p:nvPr/>
        </p:nvSpPr>
        <p:spPr>
          <a:xfrm>
            <a:off x="5572965" y="6288248"/>
            <a:ext cx="4474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u="sng" dirty="0" smtClean="0"/>
              <a:t>CPE 2017/09/26</a:t>
            </a:r>
            <a:r>
              <a:rPr lang="zh-TW" altLang="en-US" u="sng" dirty="0" smtClean="0"/>
              <a:t> 第</a:t>
            </a:r>
            <a:r>
              <a:rPr lang="en-US" altLang="zh-TW" u="sng" dirty="0" smtClean="0"/>
              <a:t>6</a:t>
            </a:r>
            <a:r>
              <a:rPr lang="zh-TW" altLang="en-US" u="sng" dirty="0" smtClean="0"/>
              <a:t>題</a:t>
            </a:r>
            <a:r>
              <a:rPr lang="en-US" altLang="zh-TW" u="sng" dirty="0"/>
              <a:t>532: Dungeon Master</a:t>
            </a:r>
            <a:endParaRPr lang="zh-TW" altLang="en-US" u="sng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7792" y="112841"/>
            <a:ext cx="2610691" cy="6664477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12" name="圖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2965" y="1641942"/>
            <a:ext cx="6055802" cy="3064529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027461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字方塊 10"/>
          <p:cNvSpPr txBox="1"/>
          <p:nvPr/>
        </p:nvSpPr>
        <p:spPr>
          <a:xfrm>
            <a:off x="5572965" y="6288248"/>
            <a:ext cx="42415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u="sng" dirty="0" smtClean="0"/>
              <a:t>CPE 2017/03/28</a:t>
            </a:r>
            <a:r>
              <a:rPr lang="zh-TW" altLang="en-US" u="sng" dirty="0" smtClean="0"/>
              <a:t> 第</a:t>
            </a:r>
            <a:r>
              <a:rPr lang="en-US" altLang="zh-TW" u="sng" dirty="0" smtClean="0"/>
              <a:t>2</a:t>
            </a:r>
            <a:r>
              <a:rPr lang="zh-TW" altLang="en-US" u="sng" dirty="0" smtClean="0"/>
              <a:t>題</a:t>
            </a:r>
            <a:r>
              <a:rPr lang="en-US" altLang="zh-TW" u="sng" dirty="0"/>
              <a:t>10038: Jolly Jumpers</a:t>
            </a:r>
            <a:endParaRPr lang="zh-TW" altLang="en-US" u="sng" dirty="0"/>
          </a:p>
        </p:txBody>
      </p:sp>
      <p:sp>
        <p:nvSpPr>
          <p:cNvPr id="12" name="標題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zh-TW" altLang="en-US" dirty="0" smtClean="0"/>
              <a:t>讀取至檔案結束</a:t>
            </a:r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4805" y="2053758"/>
            <a:ext cx="2939584" cy="3437291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6105" y="2053758"/>
            <a:ext cx="5930059" cy="2169811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68790" y="3926623"/>
            <a:ext cx="5102222" cy="2247271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804872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字方塊 10"/>
          <p:cNvSpPr txBox="1"/>
          <p:nvPr/>
        </p:nvSpPr>
        <p:spPr>
          <a:xfrm>
            <a:off x="5572965" y="6288248"/>
            <a:ext cx="587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u="sng" dirty="0" smtClean="0"/>
              <a:t>CPE 2016/05/24</a:t>
            </a:r>
            <a:r>
              <a:rPr lang="zh-TW" altLang="en-US" u="sng" dirty="0" smtClean="0"/>
              <a:t> 第</a:t>
            </a:r>
            <a:r>
              <a:rPr lang="en-US" altLang="zh-TW" u="sng" dirty="0" smtClean="0"/>
              <a:t>2</a:t>
            </a:r>
            <a:r>
              <a:rPr lang="zh-TW" altLang="en-US" u="sng" dirty="0" smtClean="0"/>
              <a:t>題</a:t>
            </a:r>
            <a:r>
              <a:rPr lang="en-US" altLang="zh-TW" u="sng" dirty="0"/>
              <a:t>499: What's The Frequency, Kenneth?</a:t>
            </a:r>
            <a:endParaRPr lang="zh-TW" altLang="en-US" u="sng" dirty="0"/>
          </a:p>
        </p:txBody>
      </p:sp>
      <p:sp>
        <p:nvSpPr>
          <p:cNvPr id="12" name="標題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zh-TW" altLang="en-US" dirty="0" smtClean="0"/>
              <a:t>讀取一整</a:t>
            </a:r>
            <a:r>
              <a:rPr lang="zh-TW" altLang="en-US" dirty="0"/>
              <a:t>行</a:t>
            </a:r>
            <a:r>
              <a:rPr lang="zh-TW" altLang="en-US" dirty="0" smtClean="0"/>
              <a:t>資料</a:t>
            </a:r>
            <a:endParaRPr lang="zh-TW" altLang="en-US" dirty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7670" y="2097743"/>
            <a:ext cx="7012894" cy="3039315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7619" y="4701159"/>
            <a:ext cx="5104093" cy="1581024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7619" y="3128155"/>
            <a:ext cx="7545405" cy="1444373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789714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標題 1"/>
          <p:cNvSpPr>
            <a:spLocks noGrp="1"/>
          </p:cNvSpPr>
          <p:nvPr>
            <p:ph type="title"/>
          </p:nvPr>
        </p:nvSpPr>
        <p:spPr>
          <a:xfrm>
            <a:off x="1429450" y="36071"/>
            <a:ext cx="10018713" cy="1752599"/>
          </a:xfrm>
        </p:spPr>
        <p:txBody>
          <a:bodyPr/>
          <a:lstStyle/>
          <a:p>
            <a:r>
              <a:rPr lang="zh-TW" altLang="en-US" dirty="0"/>
              <a:t>輸</a:t>
            </a:r>
            <a:r>
              <a:rPr lang="zh-TW" altLang="en-US" dirty="0" smtClean="0"/>
              <a:t>出</a:t>
            </a:r>
            <a:endParaRPr lang="zh-TW" altLang="en-US" dirty="0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7037" y="1401977"/>
            <a:ext cx="8733818" cy="4813459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4" name="文字方塊 3"/>
          <p:cNvSpPr txBox="1"/>
          <p:nvPr/>
        </p:nvSpPr>
        <p:spPr>
          <a:xfrm>
            <a:off x="1633789" y="3499424"/>
            <a:ext cx="156324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u="sng" dirty="0" smtClean="0">
                <a:solidFill>
                  <a:schemeClr val="bg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1234567890</a:t>
            </a:r>
          </a:p>
          <a:p>
            <a:r>
              <a:rPr lang="en-US" altLang="zh-TW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12.3456</a:t>
            </a:r>
            <a:endParaRPr lang="en-US" altLang="zh-TW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zh-TW" b="1" dirty="0">
                <a:latin typeface="Courier New" panose="02070309020205020404" pitchFamily="49" charset="0"/>
                <a:cs typeface="Courier New" panose="02070309020205020404" pitchFamily="49" charset="0"/>
              </a:rPr>
              <a:t>12.3</a:t>
            </a:r>
          </a:p>
          <a:p>
            <a:r>
              <a:rPr lang="en-US" altLang="zh-TW" b="1" dirty="0">
                <a:latin typeface="Courier New" panose="02070309020205020404" pitchFamily="49" charset="0"/>
                <a:cs typeface="Courier New" panose="02070309020205020404" pitchFamily="49" charset="0"/>
              </a:rPr>
              <a:t>12.346</a:t>
            </a:r>
          </a:p>
          <a:p>
            <a:r>
              <a:rPr lang="en-US" altLang="zh-TW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12.346</a:t>
            </a:r>
          </a:p>
          <a:p>
            <a:r>
              <a:rPr lang="en-US" altLang="zh-TW" b="1" dirty="0">
                <a:latin typeface="Courier New" panose="02070309020205020404" pitchFamily="49" charset="0"/>
                <a:cs typeface="Courier New" panose="02070309020205020404" pitchFamily="49" charset="0"/>
              </a:rPr>
              <a:t>12.345600</a:t>
            </a:r>
          </a:p>
          <a:p>
            <a:r>
              <a:rPr lang="en-US" altLang="zh-TW" b="1" dirty="0">
                <a:latin typeface="Courier New" panose="02070309020205020404" pitchFamily="49" charset="0"/>
                <a:cs typeface="Courier New" panose="02070309020205020404" pitchFamily="49" charset="0"/>
              </a:rPr>
              <a:t>12.346</a:t>
            </a:r>
          </a:p>
          <a:p>
            <a:r>
              <a:rPr lang="en-US" altLang="zh-TW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12.346</a:t>
            </a:r>
            <a:endParaRPr lang="zh-TW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5513294" y="6320119"/>
            <a:ext cx="34660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如果題目規定不需要進位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？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1749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機器人">
  <a:themeElements>
    <a:clrScheme name="機器人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機器人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機器人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TM03457496[[fn=視差]]</Template>
  <TotalTime>367</TotalTime>
  <Words>296</Words>
  <Application>Microsoft Office PowerPoint</Application>
  <PresentationFormat>寬螢幕</PresentationFormat>
  <Paragraphs>49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9" baseType="lpstr">
      <vt:lpstr>微軟正黑體</vt:lpstr>
      <vt:lpstr>新細明體</vt:lpstr>
      <vt:lpstr>Arial</vt:lpstr>
      <vt:lpstr>Corbel</vt:lpstr>
      <vt:lpstr>Courier New</vt:lpstr>
      <vt:lpstr>機器人</vt:lpstr>
      <vt:lpstr>輸入 vs 輸出 Input vs Output</vt:lpstr>
      <vt:lpstr>I/O 技巧的重要性</vt:lpstr>
      <vt:lpstr>I/O 迷思</vt:lpstr>
      <vt:lpstr>定量輸入</vt:lpstr>
      <vt:lpstr>不定量輸入</vt:lpstr>
      <vt:lpstr>PowerPoint 簡報</vt:lpstr>
      <vt:lpstr>讀取至檔案結束</vt:lpstr>
      <vt:lpstr>讀取一整行資料</vt:lpstr>
      <vt:lpstr>輸出</vt:lpstr>
      <vt:lpstr>輸出</vt:lpstr>
      <vt:lpstr>精度問題</vt:lpstr>
      <vt:lpstr>總結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Bebe</dc:creator>
  <cp:lastModifiedBy>YanLee</cp:lastModifiedBy>
  <cp:revision>80</cp:revision>
  <dcterms:created xsi:type="dcterms:W3CDTF">2017-11-11T08:09:02Z</dcterms:created>
  <dcterms:modified xsi:type="dcterms:W3CDTF">2017-11-17T15:35:10Z</dcterms:modified>
</cp:coreProperties>
</file>