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2" r:id="rId1"/>
  </p:sldMasterIdLst>
  <p:notesMasterIdLst>
    <p:notesMasterId r:id="rId56"/>
  </p:notesMasterIdLst>
  <p:handoutMasterIdLst>
    <p:handoutMasterId r:id="rId57"/>
  </p:handoutMasterIdLst>
  <p:sldIdLst>
    <p:sldId id="379" r:id="rId2"/>
    <p:sldId id="360" r:id="rId3"/>
    <p:sldId id="377" r:id="rId4"/>
    <p:sldId id="380" r:id="rId5"/>
    <p:sldId id="381" r:id="rId6"/>
    <p:sldId id="384" r:id="rId7"/>
    <p:sldId id="385" r:id="rId8"/>
    <p:sldId id="382" r:id="rId9"/>
    <p:sldId id="388" r:id="rId10"/>
    <p:sldId id="387" r:id="rId11"/>
    <p:sldId id="389" r:id="rId12"/>
    <p:sldId id="391" r:id="rId13"/>
    <p:sldId id="393" r:id="rId14"/>
    <p:sldId id="298" r:id="rId15"/>
    <p:sldId id="297" r:id="rId16"/>
    <p:sldId id="374" r:id="rId17"/>
    <p:sldId id="299" r:id="rId18"/>
    <p:sldId id="300" r:id="rId19"/>
    <p:sldId id="302" r:id="rId20"/>
    <p:sldId id="303" r:id="rId21"/>
    <p:sldId id="361" r:id="rId22"/>
    <p:sldId id="313" r:id="rId23"/>
    <p:sldId id="321" r:id="rId24"/>
    <p:sldId id="322" r:id="rId25"/>
    <p:sldId id="355" r:id="rId26"/>
    <p:sldId id="323" r:id="rId27"/>
    <p:sldId id="359" r:id="rId28"/>
    <p:sldId id="306" r:id="rId29"/>
    <p:sldId id="308" r:id="rId30"/>
    <p:sldId id="305" r:id="rId31"/>
    <p:sldId id="320" r:id="rId32"/>
    <p:sldId id="307" r:id="rId33"/>
    <p:sldId id="319" r:id="rId34"/>
    <p:sldId id="318" r:id="rId35"/>
    <p:sldId id="375" r:id="rId36"/>
    <p:sldId id="362" r:id="rId37"/>
    <p:sldId id="333" r:id="rId38"/>
    <p:sldId id="326" r:id="rId39"/>
    <p:sldId id="314" r:id="rId40"/>
    <p:sldId id="315" r:id="rId41"/>
    <p:sldId id="325" r:id="rId42"/>
    <p:sldId id="370" r:id="rId43"/>
    <p:sldId id="372" r:id="rId44"/>
    <p:sldId id="367" r:id="rId45"/>
    <p:sldId id="330" r:id="rId46"/>
    <p:sldId id="363" r:id="rId47"/>
    <p:sldId id="364" r:id="rId48"/>
    <p:sldId id="365" r:id="rId49"/>
    <p:sldId id="366" r:id="rId50"/>
    <p:sldId id="368" r:id="rId51"/>
    <p:sldId id="376" r:id="rId52"/>
    <p:sldId id="369" r:id="rId53"/>
    <p:sldId id="371" r:id="rId54"/>
    <p:sldId id="354" r:id="rId55"/>
  </p:sldIdLst>
  <p:sldSz cx="9144000" cy="6858000" type="screen4x3"/>
  <p:notesSz cx="6797675" cy="9928225"/>
  <p:defaultTextStyle>
    <a:defPPr>
      <a:defRPr lang="zh-TW"/>
    </a:defPPr>
    <a:lvl1pPr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968" autoAdjust="0"/>
  </p:normalViewPr>
  <p:slideViewPr>
    <p:cSldViewPr>
      <p:cViewPr varScale="1">
        <p:scale>
          <a:sx n="87" d="100"/>
          <a:sy n="87" d="100"/>
        </p:scale>
        <p:origin x="2304"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795"/>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400" cy="496888"/>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ACF61ABF-3B2F-4DBF-B4AE-4FAE32D7FED2}" type="datetimeFigureOut">
              <a:rPr lang="zh-TW" altLang="en-US"/>
              <a:pPr>
                <a:defRPr/>
              </a:pPr>
              <a:t>2017/10/24</a:t>
            </a:fld>
            <a:endParaRPr lang="zh-TW" altLang="en-US"/>
          </a:p>
        </p:txBody>
      </p:sp>
      <p:sp>
        <p:nvSpPr>
          <p:cNvPr id="4" name="頁尾版面配置區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5" name="投影片編號版面配置區 4"/>
          <p:cNvSpPr>
            <a:spLocks noGrp="1"/>
          </p:cNvSpPr>
          <p:nvPr>
            <p:ph type="sldNum" sz="quarter" idx="3"/>
          </p:nvPr>
        </p:nvSpPr>
        <p:spPr>
          <a:xfrm>
            <a:off x="3849688" y="9429750"/>
            <a:ext cx="2946400" cy="496888"/>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D10C0F6D-9153-49B1-BAEA-7B0ED440FFDE}" type="slidenum">
              <a:rPr lang="zh-TW" altLang="en-US"/>
              <a:pPr>
                <a:defRPr/>
              </a:pPr>
              <a:t>‹#›</a:t>
            </a:fld>
            <a:endParaRPr lang="zh-TW" altLang="en-US"/>
          </a:p>
        </p:txBody>
      </p:sp>
    </p:spTree>
    <p:extLst>
      <p:ext uri="{BB962C8B-B14F-4D97-AF65-F5344CB8AC3E}">
        <p14:creationId xmlns:p14="http://schemas.microsoft.com/office/powerpoint/2010/main" val="36035553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400" cy="496888"/>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idx="1"/>
          </p:nvPr>
        </p:nvSpPr>
        <p:spPr>
          <a:xfrm>
            <a:off x="3849688" y="0"/>
            <a:ext cx="2946400" cy="496888"/>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D50B56C4-1BFC-4845-8133-614F04FC21DB}" type="datetimeFigureOut">
              <a:rPr lang="zh-TW" altLang="en-US"/>
              <a:pPr>
                <a:defRPr/>
              </a:pPr>
              <a:t>2017/10/24</a:t>
            </a:fld>
            <a:endParaRPr lang="zh-TW" altLang="en-US"/>
          </a:p>
        </p:txBody>
      </p:sp>
      <p:sp>
        <p:nvSpPr>
          <p:cNvPr id="4" name="投影片圖像版面配置區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zh-TW" altLang="en-US" noProof="0" smtClean="0"/>
          </a:p>
        </p:txBody>
      </p:sp>
      <p:sp>
        <p:nvSpPr>
          <p:cNvPr id="5" name="備忘稿版面配置區 4"/>
          <p:cNvSpPr>
            <a:spLocks noGrp="1"/>
          </p:cNvSpPr>
          <p:nvPr>
            <p:ph type="body" sz="quarter" idx="3"/>
          </p:nvPr>
        </p:nvSpPr>
        <p:spPr>
          <a:xfrm>
            <a:off x="679450" y="4716463"/>
            <a:ext cx="5438775" cy="4467225"/>
          </a:xfrm>
          <a:prstGeom prst="rect">
            <a:avLst/>
          </a:prstGeom>
        </p:spPr>
        <p:txBody>
          <a:bodyPr vert="horz" lIns="91440" tIns="45720" rIns="91440" bIns="45720" rtlCol="0">
            <a:normAutofit/>
          </a:bodyPr>
          <a:lstStyle/>
          <a:p>
            <a:pPr lvl="0"/>
            <a:r>
              <a:rPr lang="zh-TW" altLang="en-US" noProof="0" smtClean="0"/>
              <a:t>按一下以編輯母片文字樣式</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6" name="頁尾版面配置區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7" name="投影片編號版面配置區 6"/>
          <p:cNvSpPr>
            <a:spLocks noGrp="1"/>
          </p:cNvSpPr>
          <p:nvPr>
            <p:ph type="sldNum" sz="quarter" idx="5"/>
          </p:nvPr>
        </p:nvSpPr>
        <p:spPr>
          <a:xfrm>
            <a:off x="3849688" y="9429750"/>
            <a:ext cx="2946400" cy="496888"/>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40E66E98-6C6E-4BB3-A12E-53DC47E6069A}" type="slidenum">
              <a:rPr lang="zh-TW" altLang="en-US"/>
              <a:pPr>
                <a:defRPr/>
              </a:pPr>
              <a:t>‹#›</a:t>
            </a:fld>
            <a:endParaRPr lang="zh-TW" altLang="en-US"/>
          </a:p>
        </p:txBody>
      </p:sp>
    </p:spTree>
    <p:extLst>
      <p:ext uri="{BB962C8B-B14F-4D97-AF65-F5344CB8AC3E}">
        <p14:creationId xmlns:p14="http://schemas.microsoft.com/office/powerpoint/2010/main" val="40093891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8" Type="http://schemas.openxmlformats.org/officeDocument/2006/relationships/hyperlink" Target="https://en.wikipedia.org/wiki/Pixel_shader" TargetMode="External"/><Relationship Id="rId13" Type="http://schemas.openxmlformats.org/officeDocument/2006/relationships/hyperlink" Target="https://en.wikipedia.org/wiki/Specular_reflection#Direction_of_reflection" TargetMode="External"/><Relationship Id="rId18" Type="http://schemas.openxmlformats.org/officeDocument/2006/relationships/hyperlink" Target="https://en.wikipedia.org/wiki/Channel_(digital_image)" TargetMode="External"/><Relationship Id="rId3" Type="http://schemas.openxmlformats.org/officeDocument/2006/relationships/hyperlink" Target="https://en.wikipedia.org/wiki/Phong_shading" TargetMode="External"/><Relationship Id="rId7" Type="http://schemas.openxmlformats.org/officeDocument/2006/relationships/hyperlink" Target="https://en.wikipedia.org/wiki/3D_computer_graphics" TargetMode="External"/><Relationship Id="rId12" Type="http://schemas.openxmlformats.org/officeDocument/2006/relationships/hyperlink" Target="https://en.wikipedia.org/wiki/Surface_normal" TargetMode="External"/><Relationship Id="rId17" Type="http://schemas.openxmlformats.org/officeDocument/2006/relationships/hyperlink" Target="https://en.wikipedia.org/wiki/Computer_graphics" TargetMode="External"/><Relationship Id="rId2" Type="http://schemas.openxmlformats.org/officeDocument/2006/relationships/slide" Target="../slides/slide27.xml"/><Relationship Id="rId16" Type="http://schemas.openxmlformats.org/officeDocument/2006/relationships/hyperlink" Target="https://en.wikipedia.org/wiki/RGB" TargetMode="External"/><Relationship Id="rId1" Type="http://schemas.openxmlformats.org/officeDocument/2006/relationships/notesMaster" Target="../notesMasters/notesMaster1.xml"/><Relationship Id="rId6" Type="http://schemas.openxmlformats.org/officeDocument/2006/relationships/hyperlink" Target="https://en.wikipedia.org/wiki/Surface_(mathematics)" TargetMode="External"/><Relationship Id="rId11" Type="http://schemas.openxmlformats.org/officeDocument/2006/relationships/hyperlink" Target="https://en.wikipedia.org/wiki/Set_(mathematics)" TargetMode="External"/><Relationship Id="rId5" Type="http://schemas.openxmlformats.org/officeDocument/2006/relationships/hyperlink" Target="https://en.wikipedia.org/wiki/Illumination_model" TargetMode="External"/><Relationship Id="rId15" Type="http://schemas.openxmlformats.org/officeDocument/2006/relationships/hyperlink" Target="https://en.wikipedia.org/wiki/Dot_product" TargetMode="External"/><Relationship Id="rId10" Type="http://schemas.openxmlformats.org/officeDocument/2006/relationships/hyperlink" Target="https://en.wikipedia.org/wiki/Lambertian_reflectance" TargetMode="External"/><Relationship Id="rId4" Type="http://schemas.openxmlformats.org/officeDocument/2006/relationships/hyperlink" Target="https://en.wikipedia.org/wiki/Empirical_modelling" TargetMode="External"/><Relationship Id="rId9" Type="http://schemas.openxmlformats.org/officeDocument/2006/relationships/hyperlink" Target="https://en.wikipedia.org/wiki/Shading" TargetMode="External"/><Relationship Id="rId14" Type="http://schemas.openxmlformats.org/officeDocument/2006/relationships/hyperlink" Target="https://en.wikipedia.org/wiki/Unit_vector"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819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新細明體" panose="02020500000000000000" pitchFamily="18" charset="-120"/>
              </a:defRPr>
            </a:lvl1pPr>
            <a:lvl2pPr marL="742950" indent="-285750">
              <a:spcBef>
                <a:spcPct val="30000"/>
              </a:spcBef>
              <a:defRPr sz="1200">
                <a:solidFill>
                  <a:schemeClr val="tx1"/>
                </a:solidFill>
                <a:latin typeface="Calibri" panose="020F0502020204030204" pitchFamily="34" charset="0"/>
                <a:ea typeface="新細明體" panose="02020500000000000000" pitchFamily="18" charset="-120"/>
              </a:defRPr>
            </a:lvl2pPr>
            <a:lvl3pPr marL="1143000" indent="-228600">
              <a:spcBef>
                <a:spcPct val="30000"/>
              </a:spcBef>
              <a:defRPr sz="1200">
                <a:solidFill>
                  <a:schemeClr val="tx1"/>
                </a:solidFill>
                <a:latin typeface="Calibri" panose="020F0502020204030204" pitchFamily="34" charset="0"/>
                <a:ea typeface="新細明體" panose="02020500000000000000" pitchFamily="18" charset="-120"/>
              </a:defRPr>
            </a:lvl3pPr>
            <a:lvl4pPr marL="1600200" indent="-228600">
              <a:spcBef>
                <a:spcPct val="30000"/>
              </a:spcBef>
              <a:defRPr sz="1200">
                <a:solidFill>
                  <a:schemeClr val="tx1"/>
                </a:solidFill>
                <a:latin typeface="Calibri" panose="020F0502020204030204" pitchFamily="34" charset="0"/>
                <a:ea typeface="新細明體" panose="02020500000000000000" pitchFamily="18" charset="-120"/>
              </a:defRPr>
            </a:lvl4pPr>
            <a:lvl5pPr marL="2057400" indent="-228600">
              <a:spcBef>
                <a:spcPct val="30000"/>
              </a:spcBef>
              <a:defRPr sz="12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9pPr>
          </a:lstStyle>
          <a:p>
            <a:pPr>
              <a:spcBef>
                <a:spcPct val="0"/>
              </a:spcBef>
            </a:pPr>
            <a:fld id="{CE7EA9B3-7103-4AF5-9440-01AF4CA5CCFD}" type="slidenum">
              <a:rPr lang="zh-TW" altLang="en-US" smtClean="0"/>
              <a:pPr>
                <a:spcBef>
                  <a:spcPct val="0"/>
                </a:spcBef>
              </a:pPr>
              <a:t>1</a:t>
            </a:fld>
            <a:endParaRPr lang="zh-TW" altLang="en-US" smtClean="0"/>
          </a:p>
        </p:txBody>
      </p:sp>
    </p:spTree>
    <p:extLst>
      <p:ext uri="{BB962C8B-B14F-4D97-AF65-F5344CB8AC3E}">
        <p14:creationId xmlns:p14="http://schemas.microsoft.com/office/powerpoint/2010/main" val="15291493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40E66E98-6C6E-4BB3-A12E-53DC47E6069A}" type="slidenum">
              <a:rPr lang="zh-TW" altLang="en-US" smtClean="0"/>
              <a:pPr>
                <a:defRPr/>
              </a:pPr>
              <a:t>10</a:t>
            </a:fld>
            <a:endParaRPr lang="zh-TW" altLang="en-US"/>
          </a:p>
        </p:txBody>
      </p:sp>
    </p:spTree>
    <p:extLst>
      <p:ext uri="{BB962C8B-B14F-4D97-AF65-F5344CB8AC3E}">
        <p14:creationId xmlns:p14="http://schemas.microsoft.com/office/powerpoint/2010/main" val="17547853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40E66E98-6C6E-4BB3-A12E-53DC47E6069A}" type="slidenum">
              <a:rPr lang="zh-TW" altLang="en-US" smtClean="0"/>
              <a:pPr>
                <a:defRPr/>
              </a:pPr>
              <a:t>11</a:t>
            </a:fld>
            <a:endParaRPr lang="zh-TW" altLang="en-US"/>
          </a:p>
        </p:txBody>
      </p:sp>
    </p:spTree>
    <p:extLst>
      <p:ext uri="{BB962C8B-B14F-4D97-AF65-F5344CB8AC3E}">
        <p14:creationId xmlns:p14="http://schemas.microsoft.com/office/powerpoint/2010/main" val="32011354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40E66E98-6C6E-4BB3-A12E-53DC47E6069A}" type="slidenum">
              <a:rPr lang="zh-TW" altLang="en-US" smtClean="0"/>
              <a:pPr>
                <a:defRPr/>
              </a:pPr>
              <a:t>12</a:t>
            </a:fld>
            <a:endParaRPr lang="zh-TW" altLang="en-US"/>
          </a:p>
        </p:txBody>
      </p:sp>
    </p:spTree>
    <p:extLst>
      <p:ext uri="{BB962C8B-B14F-4D97-AF65-F5344CB8AC3E}">
        <p14:creationId xmlns:p14="http://schemas.microsoft.com/office/powerpoint/2010/main" val="2695962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40E66E98-6C6E-4BB3-A12E-53DC47E6069A}" type="slidenum">
              <a:rPr lang="zh-TW" altLang="en-US" smtClean="0"/>
              <a:pPr>
                <a:defRPr/>
              </a:pPr>
              <a:t>13</a:t>
            </a:fld>
            <a:endParaRPr lang="zh-TW" altLang="en-US"/>
          </a:p>
        </p:txBody>
      </p:sp>
    </p:spTree>
    <p:extLst>
      <p:ext uri="{BB962C8B-B14F-4D97-AF65-F5344CB8AC3E}">
        <p14:creationId xmlns:p14="http://schemas.microsoft.com/office/powerpoint/2010/main" val="24023393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229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6A02BDE4-5F59-4090-95FC-B5583A1BCABE}" type="slidenum">
              <a:rPr kumimoji="0" lang="zh-TW" altLang="en-US" smtClean="0">
                <a:latin typeface="Calibri" panose="020F0502020204030204" pitchFamily="34" charset="0"/>
              </a:rPr>
              <a:pPr/>
              <a:t>16</a:t>
            </a:fld>
            <a:endParaRPr kumimoji="0" lang="zh-TW" altLang="en-US" smtClean="0">
              <a:latin typeface="Calibri" panose="020F0502020204030204" pitchFamily="34" charset="0"/>
            </a:endParaRPr>
          </a:p>
        </p:txBody>
      </p:sp>
    </p:spTree>
    <p:extLst>
      <p:ext uri="{BB962C8B-B14F-4D97-AF65-F5344CB8AC3E}">
        <p14:creationId xmlns:p14="http://schemas.microsoft.com/office/powerpoint/2010/main" val="34932039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zh-TW" smtClean="0"/>
              <a:t>Ray tracing is a technique for generating an image by tracing paths of light from the camera through pixels in an image plane and simulating the effects of its encounters with virtual objects. To create different effects different rays are traced. The above diagram shows how the basic effects are generated. Primary rays (Red) are always traced from the camera into the scene in order to determine what will be visible in the final image. To create the direct illumination and shadows "Shadow rays "(Black) are traced from each rendered point to each light in the scene. If the rays "hit" a light the point is illuminated based on the light's settings. If they hit an object the point is shaded. Reflection rays (Green) are traced in the direction of the reflection vector which depends on the type of reflection - fresnel or normal and the index of refraction of the material. The direction of the Refraction rays(Blue) depends only on the index of refraction of the material. For clear reflections and refractions only a single ray is traced. To create glossy reflections or refractions many rays are traced in a cone - the spread of the cone depends on the glossiness amount.</a:t>
            </a:r>
          </a:p>
          <a:p>
            <a:pPr eaLnBrk="1" hangingPunct="1">
              <a:spcBef>
                <a:spcPct val="0"/>
              </a:spcBef>
            </a:pPr>
            <a:r>
              <a:rPr lang="en-US" altLang="zh-TW" smtClean="0"/>
              <a:t> </a:t>
            </a:r>
          </a:p>
          <a:p>
            <a:pPr eaLnBrk="1" hangingPunct="1">
              <a:spcBef>
                <a:spcPct val="0"/>
              </a:spcBef>
            </a:pPr>
            <a:r>
              <a:rPr lang="en-US" altLang="zh-TW" smtClean="0"/>
              <a:t>Subsurface scattering and translucensy effects are generated by tracing rays inside the geometry.</a:t>
            </a:r>
            <a:endParaRPr lang="zh-TW" altLang="en-US" smtClean="0"/>
          </a:p>
        </p:txBody>
      </p:sp>
      <p:sp>
        <p:nvSpPr>
          <p:cNvPr id="1741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新細明體" panose="02020500000000000000" pitchFamily="18" charset="-120"/>
              </a:defRPr>
            </a:lvl1pPr>
            <a:lvl2pPr marL="742950" indent="-285750">
              <a:spcBef>
                <a:spcPct val="30000"/>
              </a:spcBef>
              <a:defRPr sz="1200">
                <a:solidFill>
                  <a:schemeClr val="tx1"/>
                </a:solidFill>
                <a:latin typeface="Calibri" panose="020F0502020204030204" pitchFamily="34" charset="0"/>
                <a:ea typeface="新細明體" panose="02020500000000000000" pitchFamily="18" charset="-120"/>
              </a:defRPr>
            </a:lvl2pPr>
            <a:lvl3pPr marL="1143000" indent="-228600">
              <a:spcBef>
                <a:spcPct val="30000"/>
              </a:spcBef>
              <a:defRPr sz="1200">
                <a:solidFill>
                  <a:schemeClr val="tx1"/>
                </a:solidFill>
                <a:latin typeface="Calibri" panose="020F0502020204030204" pitchFamily="34" charset="0"/>
                <a:ea typeface="新細明體" panose="02020500000000000000" pitchFamily="18" charset="-120"/>
              </a:defRPr>
            </a:lvl3pPr>
            <a:lvl4pPr marL="1600200" indent="-228600">
              <a:spcBef>
                <a:spcPct val="30000"/>
              </a:spcBef>
              <a:defRPr sz="1200">
                <a:solidFill>
                  <a:schemeClr val="tx1"/>
                </a:solidFill>
                <a:latin typeface="Calibri" panose="020F0502020204030204" pitchFamily="34" charset="0"/>
                <a:ea typeface="新細明體" panose="02020500000000000000" pitchFamily="18" charset="-120"/>
              </a:defRPr>
            </a:lvl4pPr>
            <a:lvl5pPr marL="2057400" indent="-228600">
              <a:spcBef>
                <a:spcPct val="30000"/>
              </a:spcBef>
              <a:defRPr sz="12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9pPr>
          </a:lstStyle>
          <a:p>
            <a:pPr>
              <a:spcBef>
                <a:spcPct val="0"/>
              </a:spcBef>
            </a:pPr>
            <a:fld id="{4648FC6F-D5E2-426A-9FBC-416094B73DCC}" type="slidenum">
              <a:rPr lang="zh-TW" altLang="en-US" smtClean="0"/>
              <a:pPr>
                <a:spcBef>
                  <a:spcPct val="0"/>
                </a:spcBef>
              </a:pPr>
              <a:t>20</a:t>
            </a:fld>
            <a:endParaRPr lang="zh-TW" altLang="en-US" smtClean="0"/>
          </a:p>
        </p:txBody>
      </p:sp>
    </p:spTree>
    <p:extLst>
      <p:ext uri="{BB962C8B-B14F-4D97-AF65-F5344CB8AC3E}">
        <p14:creationId xmlns:p14="http://schemas.microsoft.com/office/powerpoint/2010/main" val="40220287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zh-TW" smtClean="0"/>
              <a:t>Ray tracing is a technique for generating an image by tracing paths of light from the camera through pixels in an image plane and simulating the effects of its encounters with virtual objects. To create different effects different rays are traced. The above diagram shows how the basic effects are generated. Primary rays (Red) are always traced from the camera into the scene in order to determine what will be visible in the final image. To create the direct illumination and shadows "Shadow rays "(Black) are traced from each rendered point to each light in the scene. If the rays "hit" a light the point is illuminated based on the light's settings. If they hit an object the point is shaded. Reflection rays (Green) are traced in the direction of the reflection vector which depends on the type of reflection - fresnel or normal and the index of refraction of the material. The direction of the Refraction rays(Blue) depends only on the index of refraction of the material. For clear reflections and refractions only a single ray is traced. To create glossy reflections or refractions many rays are traced in a cone - the spread of the cone depends on the glossiness amount.</a:t>
            </a:r>
          </a:p>
          <a:p>
            <a:pPr eaLnBrk="1" hangingPunct="1">
              <a:spcBef>
                <a:spcPct val="0"/>
              </a:spcBef>
            </a:pPr>
            <a:r>
              <a:rPr lang="en-US" altLang="zh-TW" smtClean="0"/>
              <a:t> </a:t>
            </a:r>
          </a:p>
          <a:p>
            <a:pPr eaLnBrk="1" hangingPunct="1">
              <a:spcBef>
                <a:spcPct val="0"/>
              </a:spcBef>
            </a:pPr>
            <a:r>
              <a:rPr lang="en-US" altLang="zh-TW" smtClean="0"/>
              <a:t>Subsurface scattering and translucensy effects are generated by tracing rays inside the geometry.</a:t>
            </a:r>
          </a:p>
          <a:p>
            <a:pPr eaLnBrk="1" hangingPunct="1">
              <a:spcBef>
                <a:spcPct val="0"/>
              </a:spcBef>
            </a:pPr>
            <a:endParaRPr lang="en-US" altLang="zh-TW" smtClean="0"/>
          </a:p>
          <a:p>
            <a:pPr eaLnBrk="1" hangingPunct="1">
              <a:spcBef>
                <a:spcPct val="0"/>
              </a:spcBef>
            </a:pPr>
            <a:endParaRPr lang="en-US" altLang="zh-TW" smtClean="0"/>
          </a:p>
          <a:p>
            <a:pPr eaLnBrk="1" hangingPunct="1">
              <a:spcBef>
                <a:spcPct val="0"/>
              </a:spcBef>
            </a:pPr>
            <a:r>
              <a:rPr lang="en-US" altLang="zh-TW" smtClean="0"/>
              <a:t>Transmitted rays: Rays from a point on a transparent surface through the surface</a:t>
            </a:r>
          </a:p>
          <a:p>
            <a:pPr eaLnBrk="1" hangingPunct="1">
              <a:spcBef>
                <a:spcPct val="0"/>
              </a:spcBef>
            </a:pPr>
            <a:endParaRPr lang="zh-TW" altLang="en-US" smtClean="0"/>
          </a:p>
        </p:txBody>
      </p:sp>
      <p:sp>
        <p:nvSpPr>
          <p:cNvPr id="19460"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新細明體" panose="02020500000000000000" pitchFamily="18" charset="-120"/>
              </a:defRPr>
            </a:lvl1pPr>
            <a:lvl2pPr marL="742950" indent="-285750">
              <a:spcBef>
                <a:spcPct val="30000"/>
              </a:spcBef>
              <a:defRPr sz="1200">
                <a:solidFill>
                  <a:schemeClr val="tx1"/>
                </a:solidFill>
                <a:latin typeface="Calibri" panose="020F0502020204030204" pitchFamily="34" charset="0"/>
                <a:ea typeface="新細明體" panose="02020500000000000000" pitchFamily="18" charset="-120"/>
              </a:defRPr>
            </a:lvl2pPr>
            <a:lvl3pPr marL="1143000" indent="-228600">
              <a:spcBef>
                <a:spcPct val="30000"/>
              </a:spcBef>
              <a:defRPr sz="1200">
                <a:solidFill>
                  <a:schemeClr val="tx1"/>
                </a:solidFill>
                <a:latin typeface="Calibri" panose="020F0502020204030204" pitchFamily="34" charset="0"/>
                <a:ea typeface="新細明體" panose="02020500000000000000" pitchFamily="18" charset="-120"/>
              </a:defRPr>
            </a:lvl3pPr>
            <a:lvl4pPr marL="1600200" indent="-228600">
              <a:spcBef>
                <a:spcPct val="30000"/>
              </a:spcBef>
              <a:defRPr sz="1200">
                <a:solidFill>
                  <a:schemeClr val="tx1"/>
                </a:solidFill>
                <a:latin typeface="Calibri" panose="020F0502020204030204" pitchFamily="34" charset="0"/>
                <a:ea typeface="新細明體" panose="02020500000000000000" pitchFamily="18" charset="-120"/>
              </a:defRPr>
            </a:lvl4pPr>
            <a:lvl5pPr marL="2057400" indent="-228600">
              <a:spcBef>
                <a:spcPct val="30000"/>
              </a:spcBef>
              <a:defRPr sz="12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9pPr>
          </a:lstStyle>
          <a:p>
            <a:pPr>
              <a:spcBef>
                <a:spcPct val="0"/>
              </a:spcBef>
            </a:pPr>
            <a:fld id="{55D38B93-FD6F-42C6-B560-D97B7D8C9185}" type="slidenum">
              <a:rPr lang="zh-TW" altLang="en-US" smtClean="0"/>
              <a:pPr>
                <a:spcBef>
                  <a:spcPct val="0"/>
                </a:spcBef>
              </a:pPr>
              <a:t>21</a:t>
            </a:fld>
            <a:endParaRPr lang="zh-TW" altLang="en-US" smtClean="0"/>
          </a:p>
        </p:txBody>
      </p:sp>
    </p:spTree>
    <p:extLst>
      <p:ext uri="{BB962C8B-B14F-4D97-AF65-F5344CB8AC3E}">
        <p14:creationId xmlns:p14="http://schemas.microsoft.com/office/powerpoint/2010/main" val="26536985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備忘稿版面配置區 2"/>
          <p:cNvSpPr>
            <a:spLocks noGrp="1"/>
          </p:cNvSpPr>
          <p:nvPr>
            <p:ph type="body" idx="1"/>
          </p:nvPr>
        </p:nvSpPr>
        <p:spPr/>
        <p:txBody>
          <a:bodyPr>
            <a:normAutofit fontScale="55000" lnSpcReduction="20000"/>
          </a:bodyPr>
          <a:lstStyle/>
          <a:p>
            <a:pPr>
              <a:defRPr/>
            </a:pPr>
            <a:r>
              <a:rPr lang="en-US" altLang="zh-TW" dirty="0" err="1" smtClean="0"/>
              <a:t>Phong</a:t>
            </a:r>
            <a:r>
              <a:rPr lang="en-US" altLang="zh-TW" dirty="0" smtClean="0"/>
              <a:t> reflection model</a:t>
            </a:r>
          </a:p>
          <a:p>
            <a:pPr>
              <a:defRPr/>
            </a:pPr>
            <a:r>
              <a:rPr lang="en-US" altLang="zh-TW" dirty="0" smtClean="0"/>
              <a:t>From Wikipedia, the free encyclopedia</a:t>
            </a:r>
          </a:p>
          <a:p>
            <a:pPr>
              <a:defRPr/>
            </a:pPr>
            <a:r>
              <a:rPr lang="en-US" altLang="zh-TW" i="1" dirty="0" smtClean="0"/>
              <a:t>Not to be confused with </a:t>
            </a:r>
            <a:r>
              <a:rPr lang="en-US" altLang="zh-TW" i="1" dirty="0" err="1" smtClean="0">
                <a:hlinkClick r:id="rId3" tooltip="Phong shading"/>
              </a:rPr>
              <a:t>Phong</a:t>
            </a:r>
            <a:r>
              <a:rPr lang="en-US" altLang="zh-TW" i="1" dirty="0" smtClean="0">
                <a:hlinkClick r:id="rId3" tooltip="Phong shading"/>
              </a:rPr>
              <a:t> shading</a:t>
            </a:r>
            <a:r>
              <a:rPr lang="en-US" altLang="zh-TW" i="1" dirty="0" smtClean="0"/>
              <a:t>.</a:t>
            </a:r>
          </a:p>
          <a:p>
            <a:pPr>
              <a:defRPr/>
            </a:pPr>
            <a:r>
              <a:rPr lang="en-US" altLang="zh-TW" dirty="0" smtClean="0"/>
              <a:t>The </a:t>
            </a:r>
            <a:r>
              <a:rPr lang="en-US" altLang="zh-TW" b="1" dirty="0" err="1" smtClean="0"/>
              <a:t>Phong</a:t>
            </a:r>
            <a:r>
              <a:rPr lang="en-US" altLang="zh-TW" b="1" dirty="0" smtClean="0"/>
              <a:t> reflection model</a:t>
            </a:r>
            <a:r>
              <a:rPr lang="en-US" altLang="zh-TW" dirty="0" smtClean="0"/>
              <a:t> (also called </a:t>
            </a:r>
            <a:r>
              <a:rPr lang="en-US" altLang="zh-TW" b="1" dirty="0" err="1" smtClean="0"/>
              <a:t>Phong</a:t>
            </a:r>
            <a:r>
              <a:rPr lang="en-US" altLang="zh-TW" b="1" dirty="0" smtClean="0"/>
              <a:t> illumination</a:t>
            </a:r>
            <a:r>
              <a:rPr lang="en-US" altLang="zh-TW" dirty="0" smtClean="0"/>
              <a:t> or </a:t>
            </a:r>
            <a:r>
              <a:rPr lang="en-US" altLang="zh-TW" b="1" dirty="0" err="1" smtClean="0"/>
              <a:t>Phong</a:t>
            </a:r>
            <a:r>
              <a:rPr lang="en-US" altLang="zh-TW" b="1" dirty="0" smtClean="0"/>
              <a:t> lighting</a:t>
            </a:r>
            <a:r>
              <a:rPr lang="en-US" altLang="zh-TW" dirty="0" smtClean="0"/>
              <a:t>) is an </a:t>
            </a:r>
            <a:r>
              <a:rPr lang="en-US" altLang="zh-TW" dirty="0" smtClean="0">
                <a:hlinkClick r:id="rId4" tooltip="Empirical modelling"/>
              </a:rPr>
              <a:t>empirical model</a:t>
            </a:r>
            <a:r>
              <a:rPr lang="en-US" altLang="zh-TW" dirty="0" smtClean="0"/>
              <a:t> of the </a:t>
            </a:r>
            <a:r>
              <a:rPr lang="en-US" altLang="zh-TW" dirty="0" smtClean="0">
                <a:hlinkClick r:id="rId5" tooltip="Illumination model"/>
              </a:rPr>
              <a:t>local illumination</a:t>
            </a:r>
            <a:r>
              <a:rPr lang="en-US" altLang="zh-TW" dirty="0" smtClean="0"/>
              <a:t> of points on a </a:t>
            </a:r>
            <a:r>
              <a:rPr lang="en-US" altLang="zh-TW" dirty="0" smtClean="0">
                <a:hlinkClick r:id="rId6" tooltip="Surface (mathematics)"/>
              </a:rPr>
              <a:t>surface</a:t>
            </a:r>
            <a:r>
              <a:rPr lang="en-US" altLang="zh-TW" dirty="0" smtClean="0"/>
              <a:t>. In </a:t>
            </a:r>
            <a:r>
              <a:rPr lang="en-US" altLang="zh-TW" dirty="0" smtClean="0">
                <a:hlinkClick r:id="rId7" tooltip="3D computer graphics"/>
              </a:rPr>
              <a:t>3D computer graphics</a:t>
            </a:r>
            <a:r>
              <a:rPr lang="en-US" altLang="zh-TW" dirty="0" smtClean="0"/>
              <a:t>, it is sometimes ambiguously referred to as "</a:t>
            </a:r>
            <a:r>
              <a:rPr lang="en-US" altLang="zh-TW" dirty="0" err="1" smtClean="0"/>
              <a:t>Phong</a:t>
            </a:r>
            <a:r>
              <a:rPr lang="en-US" altLang="zh-TW" dirty="0" smtClean="0"/>
              <a:t> shading", in particular if the model is used in combination with the </a:t>
            </a:r>
            <a:r>
              <a:rPr lang="en-US" altLang="zh-TW" dirty="0" smtClean="0">
                <a:hlinkClick r:id="rId3" tooltip="Phong shading"/>
              </a:rPr>
              <a:t>interpolation method of the same name</a:t>
            </a:r>
            <a:r>
              <a:rPr lang="en-US" altLang="zh-TW" dirty="0" smtClean="0"/>
              <a:t> and in the context of </a:t>
            </a:r>
            <a:r>
              <a:rPr lang="en-US" altLang="zh-TW" dirty="0" smtClean="0">
                <a:hlinkClick r:id="rId8" tooltip="Pixel shader"/>
              </a:rPr>
              <a:t>pixel </a:t>
            </a:r>
            <a:r>
              <a:rPr lang="en-US" altLang="zh-TW" dirty="0" err="1" smtClean="0">
                <a:hlinkClick r:id="rId8" tooltip="Pixel shader"/>
              </a:rPr>
              <a:t>shaders</a:t>
            </a:r>
            <a:r>
              <a:rPr lang="en-US" altLang="zh-TW" dirty="0" smtClean="0"/>
              <a:t> or other places where a lighting calculation can be referred to as “</a:t>
            </a:r>
            <a:r>
              <a:rPr lang="en-US" altLang="zh-TW" dirty="0" smtClean="0">
                <a:hlinkClick r:id="rId9" tooltip="Shading"/>
              </a:rPr>
              <a:t>shading</a:t>
            </a:r>
            <a:r>
              <a:rPr lang="en-US" altLang="zh-TW" dirty="0" smtClean="0"/>
              <a:t>”.</a:t>
            </a:r>
          </a:p>
          <a:p>
            <a:pPr>
              <a:defRPr/>
            </a:pPr>
            <a:endParaRPr lang="en-US" altLang="zh-TW" dirty="0" smtClean="0"/>
          </a:p>
          <a:p>
            <a:pPr>
              <a:defRPr/>
            </a:pPr>
            <a:endParaRPr lang="en-US" altLang="zh-TW" dirty="0" smtClean="0"/>
          </a:p>
          <a:p>
            <a:pPr>
              <a:defRPr/>
            </a:pPr>
            <a:r>
              <a:rPr lang="en-US" altLang="zh-TW" dirty="0" smtClean="0"/>
              <a:t>For each </a:t>
            </a:r>
            <a:r>
              <a:rPr lang="en-US" altLang="zh-TW" i="1" dirty="0" smtClean="0"/>
              <a:t>material</a:t>
            </a:r>
            <a:r>
              <a:rPr lang="en-US" altLang="zh-TW" dirty="0" smtClean="0"/>
              <a:t> in the scene, the following parameters are defined:</a:t>
            </a:r>
          </a:p>
          <a:p>
            <a:pPr>
              <a:defRPr/>
            </a:pPr>
            <a:r>
              <a:rPr lang="en-US" altLang="zh-TW" dirty="0" smtClean="0"/>
              <a:t>{\</a:t>
            </a:r>
            <a:r>
              <a:rPr lang="en-US" altLang="zh-TW" dirty="0" err="1" smtClean="0"/>
              <a:t>displaystyle</a:t>
            </a:r>
            <a:r>
              <a:rPr lang="en-US" altLang="zh-TW" dirty="0" smtClean="0"/>
              <a:t> k_{\text{s}}}, which is a specular reflection constant, the ratio of reflection of the specular term of incoming light,{\</a:t>
            </a:r>
            <a:r>
              <a:rPr lang="en-US" altLang="zh-TW" dirty="0" err="1" smtClean="0"/>
              <a:t>displaystyle</a:t>
            </a:r>
            <a:r>
              <a:rPr lang="en-US" altLang="zh-TW" dirty="0" smtClean="0"/>
              <a:t> k_{\text{d}}}, which is a diffuse reflection constant, the ratio of reflection of the diffuse term of incoming light (</a:t>
            </a:r>
            <a:r>
              <a:rPr lang="en-US" altLang="zh-TW" dirty="0" err="1" smtClean="0">
                <a:hlinkClick r:id="rId10" tooltip="Lambertian reflectance"/>
              </a:rPr>
              <a:t>Lambertian</a:t>
            </a:r>
            <a:r>
              <a:rPr lang="en-US" altLang="zh-TW" dirty="0" smtClean="0">
                <a:hlinkClick r:id="rId10" tooltip="Lambertian reflectance"/>
              </a:rPr>
              <a:t> reflectance</a:t>
            </a:r>
            <a:r>
              <a:rPr lang="en-US" altLang="zh-TW" dirty="0" smtClean="0"/>
              <a:t>),{\</a:t>
            </a:r>
            <a:r>
              <a:rPr lang="en-US" altLang="zh-TW" dirty="0" err="1" smtClean="0"/>
              <a:t>displaystyle</a:t>
            </a:r>
            <a:r>
              <a:rPr lang="en-US" altLang="zh-TW" dirty="0" smtClean="0"/>
              <a:t> k_{\text{a}}}, which is an ambient reflection constant, the ratio of reflection of the ambient term present in all points in the scene rendered, and{\</a:t>
            </a:r>
            <a:r>
              <a:rPr lang="en-US" altLang="zh-TW" dirty="0" err="1" smtClean="0"/>
              <a:t>displaystyle</a:t>
            </a:r>
            <a:r>
              <a:rPr lang="en-US" altLang="zh-TW" dirty="0" smtClean="0"/>
              <a:t> \alpha }, which is a </a:t>
            </a:r>
            <a:r>
              <a:rPr lang="en-US" altLang="zh-TW" i="1" dirty="0" smtClean="0"/>
              <a:t>shininess</a:t>
            </a:r>
            <a:r>
              <a:rPr lang="en-US" altLang="zh-TW" dirty="0" smtClean="0"/>
              <a:t> constant for this material, which is larger for surfaces that are smoother and more mirror-like. When this constant is large the specular highlight is small.</a:t>
            </a:r>
          </a:p>
          <a:p>
            <a:pPr>
              <a:defRPr/>
            </a:pPr>
            <a:r>
              <a:rPr lang="en-US" altLang="zh-TW" dirty="0" smtClean="0"/>
              <a:t>Vectors for calculating </a:t>
            </a:r>
            <a:r>
              <a:rPr lang="en-US" altLang="zh-TW" dirty="0" err="1" smtClean="0"/>
              <a:t>Phong</a:t>
            </a:r>
            <a:r>
              <a:rPr lang="en-US" altLang="zh-TW" dirty="0" smtClean="0"/>
              <a:t> and </a:t>
            </a:r>
            <a:r>
              <a:rPr lang="en-US" altLang="zh-TW" dirty="0" err="1" smtClean="0"/>
              <a:t>Blinn</a:t>
            </a:r>
            <a:r>
              <a:rPr lang="en-US" altLang="zh-TW" dirty="0" smtClean="0"/>
              <a:t>–</a:t>
            </a:r>
            <a:r>
              <a:rPr lang="en-US" altLang="zh-TW" dirty="0" err="1" smtClean="0"/>
              <a:t>Phong</a:t>
            </a:r>
            <a:r>
              <a:rPr lang="en-US" altLang="zh-TW" dirty="0" smtClean="0"/>
              <a:t> shading</a:t>
            </a:r>
          </a:p>
          <a:p>
            <a:pPr>
              <a:defRPr/>
            </a:pPr>
            <a:r>
              <a:rPr lang="en-US" altLang="zh-TW" dirty="0" smtClean="0"/>
              <a:t>Furthermore, we have</a:t>
            </a:r>
          </a:p>
          <a:p>
            <a:pPr>
              <a:defRPr/>
            </a:pPr>
            <a:r>
              <a:rPr lang="en-US" altLang="zh-TW" dirty="0" smtClean="0"/>
              <a:t>{\</a:t>
            </a:r>
            <a:r>
              <a:rPr lang="en-US" altLang="zh-TW" dirty="0" err="1" smtClean="0"/>
              <a:t>displaystyle</a:t>
            </a:r>
            <a:r>
              <a:rPr lang="en-US" altLang="zh-TW" dirty="0" smtClean="0"/>
              <a:t> {\text{lights}}}, which is the </a:t>
            </a:r>
            <a:r>
              <a:rPr lang="en-US" altLang="zh-TW" dirty="0" smtClean="0">
                <a:hlinkClick r:id="rId11" tooltip="Set (mathematics)"/>
              </a:rPr>
              <a:t>set</a:t>
            </a:r>
            <a:r>
              <a:rPr lang="en-US" altLang="zh-TW" dirty="0" smtClean="0"/>
              <a:t> of all light sources,{\</a:t>
            </a:r>
            <a:r>
              <a:rPr lang="en-US" altLang="zh-TW" dirty="0" err="1" smtClean="0"/>
              <a:t>displaystyle</a:t>
            </a:r>
            <a:r>
              <a:rPr lang="en-US" altLang="zh-TW" dirty="0" smtClean="0"/>
              <a:t> {\hat {L}}_{m}}, which is the direction vector from the point on the surface toward each light source ({\</a:t>
            </a:r>
            <a:r>
              <a:rPr lang="en-US" altLang="zh-TW" dirty="0" err="1" smtClean="0"/>
              <a:t>displaystyle</a:t>
            </a:r>
            <a:r>
              <a:rPr lang="en-US" altLang="zh-TW" dirty="0" smtClean="0"/>
              <a:t> m} specifies the light source),{\</a:t>
            </a:r>
            <a:r>
              <a:rPr lang="en-US" altLang="zh-TW" dirty="0" err="1" smtClean="0"/>
              <a:t>displaystyle</a:t>
            </a:r>
            <a:r>
              <a:rPr lang="en-US" altLang="zh-TW" dirty="0" smtClean="0"/>
              <a:t> {\hat {N}}}, which is the </a:t>
            </a:r>
            <a:r>
              <a:rPr lang="en-US" altLang="zh-TW" dirty="0" smtClean="0">
                <a:hlinkClick r:id="rId12" tooltip="Surface normal"/>
              </a:rPr>
              <a:t>normal</a:t>
            </a:r>
            <a:r>
              <a:rPr lang="en-US" altLang="zh-TW" dirty="0" smtClean="0"/>
              <a:t> at this point on the surface,{\</a:t>
            </a:r>
            <a:r>
              <a:rPr lang="en-US" altLang="zh-TW" dirty="0" err="1" smtClean="0"/>
              <a:t>displaystyle</a:t>
            </a:r>
            <a:r>
              <a:rPr lang="en-US" altLang="zh-TW" dirty="0" smtClean="0"/>
              <a:t> {\hat {R}}_{m}}, which is the direction that a perfectly reflected ray of light would take from this point on the surface, and{\</a:t>
            </a:r>
            <a:r>
              <a:rPr lang="en-US" altLang="zh-TW" dirty="0" err="1" smtClean="0"/>
              <a:t>displaystyle</a:t>
            </a:r>
            <a:r>
              <a:rPr lang="en-US" altLang="zh-TW" dirty="0" smtClean="0"/>
              <a:t> {\hat {V}}}, which is the direction pointing towards the viewer (such as a virtual camera).Then the </a:t>
            </a:r>
            <a:r>
              <a:rPr lang="en-US" altLang="zh-TW" dirty="0" err="1" smtClean="0"/>
              <a:t>Phong</a:t>
            </a:r>
            <a:r>
              <a:rPr lang="en-US" altLang="zh-TW" dirty="0" smtClean="0"/>
              <a:t> reflection model provides an equation for computing the illumination of each surface point {\</a:t>
            </a:r>
            <a:r>
              <a:rPr lang="en-US" altLang="zh-TW" dirty="0" err="1" smtClean="0"/>
              <a:t>displaystyle</a:t>
            </a:r>
            <a:r>
              <a:rPr lang="en-US" altLang="zh-TW" dirty="0" smtClean="0"/>
              <a:t> I_{\text{p}}}:</a:t>
            </a:r>
          </a:p>
          <a:p>
            <a:pPr>
              <a:defRPr/>
            </a:pPr>
            <a:r>
              <a:rPr lang="en-US" altLang="zh-TW" dirty="0" smtClean="0"/>
              <a:t>{\</a:t>
            </a:r>
            <a:r>
              <a:rPr lang="en-US" altLang="zh-TW" dirty="0" err="1" smtClean="0"/>
              <a:t>displaystyle</a:t>
            </a:r>
            <a:r>
              <a:rPr lang="en-US" altLang="zh-TW" dirty="0" smtClean="0"/>
              <a:t> I_{\text{p}}=k_{\text{a}}</a:t>
            </a:r>
            <a:r>
              <a:rPr lang="en-US" altLang="zh-TW" dirty="0" err="1" smtClean="0"/>
              <a:t>i</a:t>
            </a:r>
            <a:r>
              <a:rPr lang="en-US" altLang="zh-TW" dirty="0" smtClean="0"/>
              <a:t>_{\text{a}}+\sum _{m\;\in \;{\text{lights}}}(k_{\text{d}}({\hat {L}}_{m}\</a:t>
            </a:r>
            <a:r>
              <a:rPr lang="en-US" altLang="zh-TW" dirty="0" err="1" smtClean="0"/>
              <a:t>cdot</a:t>
            </a:r>
            <a:r>
              <a:rPr lang="en-US" altLang="zh-TW" dirty="0" smtClean="0"/>
              <a:t> {\hat {N}})</a:t>
            </a:r>
            <a:r>
              <a:rPr lang="en-US" altLang="zh-TW" dirty="0" err="1" smtClean="0"/>
              <a:t>i</a:t>
            </a:r>
            <a:r>
              <a:rPr lang="en-US" altLang="zh-TW" dirty="0" smtClean="0"/>
              <a:t>_{m,{\text{d}}}+k_{\text{s}}({\hat {R}}_{m}\</a:t>
            </a:r>
            <a:r>
              <a:rPr lang="en-US" altLang="zh-TW" dirty="0" err="1" smtClean="0"/>
              <a:t>cdot</a:t>
            </a:r>
            <a:r>
              <a:rPr lang="en-US" altLang="zh-TW" dirty="0" smtClean="0"/>
              <a:t> {\hat {V}})^{\alpha }</a:t>
            </a:r>
            <a:r>
              <a:rPr lang="en-US" altLang="zh-TW" dirty="0" err="1" smtClean="0"/>
              <a:t>i</a:t>
            </a:r>
            <a:r>
              <a:rPr lang="en-US" altLang="zh-TW" dirty="0" smtClean="0"/>
              <a:t>_{m,{\text{s}}}).}where the direction vector {\</a:t>
            </a:r>
            <a:r>
              <a:rPr lang="en-US" altLang="zh-TW" dirty="0" err="1" smtClean="0"/>
              <a:t>displaystyle</a:t>
            </a:r>
            <a:r>
              <a:rPr lang="en-US" altLang="zh-TW" dirty="0" smtClean="0"/>
              <a:t> {\hat {R}}_{m}} is calculated as the </a:t>
            </a:r>
            <a:r>
              <a:rPr lang="en-US" altLang="zh-TW" dirty="0" smtClean="0">
                <a:hlinkClick r:id="rId13" tooltip="Specular reflection"/>
              </a:rPr>
              <a:t>reflection</a:t>
            </a:r>
            <a:r>
              <a:rPr lang="en-US" altLang="zh-TW" dirty="0" smtClean="0"/>
              <a:t> of {\</a:t>
            </a:r>
            <a:r>
              <a:rPr lang="en-US" altLang="zh-TW" dirty="0" err="1" smtClean="0"/>
              <a:t>displaystyle</a:t>
            </a:r>
            <a:r>
              <a:rPr lang="en-US" altLang="zh-TW" dirty="0" smtClean="0"/>
              <a:t> {\hat {L}}_{m}} on the surface characterized by the surface normal {\</a:t>
            </a:r>
            <a:r>
              <a:rPr lang="en-US" altLang="zh-TW" dirty="0" err="1" smtClean="0"/>
              <a:t>displaystyle</a:t>
            </a:r>
            <a:r>
              <a:rPr lang="en-US" altLang="zh-TW" dirty="0" smtClean="0"/>
              <a:t> {\hat {N}}} using</a:t>
            </a:r>
          </a:p>
          <a:p>
            <a:pPr>
              <a:defRPr/>
            </a:pPr>
            <a:r>
              <a:rPr lang="en-US" altLang="zh-TW" dirty="0" smtClean="0"/>
              <a:t>{\</a:t>
            </a:r>
            <a:r>
              <a:rPr lang="en-US" altLang="zh-TW" dirty="0" err="1" smtClean="0"/>
              <a:t>displaystyle</a:t>
            </a:r>
            <a:r>
              <a:rPr lang="en-US" altLang="zh-TW" dirty="0" smtClean="0"/>
              <a:t> {\hat {R}}_{m}=2({\hat {L}}_{m}\</a:t>
            </a:r>
            <a:r>
              <a:rPr lang="en-US" altLang="zh-TW" dirty="0" err="1" smtClean="0"/>
              <a:t>cdot</a:t>
            </a:r>
            <a:r>
              <a:rPr lang="en-US" altLang="zh-TW" dirty="0" smtClean="0"/>
              <a:t> {\hat {N}}){\hat {N}}-{\hat {L}}_{m}}and the hats indicate that the vectors are </a:t>
            </a:r>
            <a:r>
              <a:rPr lang="en-US" altLang="zh-TW" dirty="0" smtClean="0">
                <a:hlinkClick r:id="rId14" tooltip="Unit vector"/>
              </a:rPr>
              <a:t>normalized</a:t>
            </a:r>
            <a:r>
              <a:rPr lang="en-US" altLang="zh-TW" dirty="0" smtClean="0"/>
              <a:t>. The diffuse term is not affected by the viewer direction ({\</a:t>
            </a:r>
            <a:r>
              <a:rPr lang="en-US" altLang="zh-TW" dirty="0" err="1" smtClean="0"/>
              <a:t>displaystyle</a:t>
            </a:r>
            <a:r>
              <a:rPr lang="en-US" altLang="zh-TW" dirty="0" smtClean="0"/>
              <a:t> {\hat {V}}}). The specular term is large only when the viewer direction ({\</a:t>
            </a:r>
            <a:r>
              <a:rPr lang="en-US" altLang="zh-TW" dirty="0" err="1" smtClean="0"/>
              <a:t>displaystyle</a:t>
            </a:r>
            <a:r>
              <a:rPr lang="en-US" altLang="zh-TW" dirty="0" smtClean="0"/>
              <a:t> {\hat {V}}}) is aligned with the reflection direction {\</a:t>
            </a:r>
            <a:r>
              <a:rPr lang="en-US" altLang="zh-TW" dirty="0" err="1" smtClean="0"/>
              <a:t>displaystyle</a:t>
            </a:r>
            <a:r>
              <a:rPr lang="en-US" altLang="zh-TW" dirty="0" smtClean="0"/>
              <a:t> {\hat {R}}_{m}}. Their alignment is measured by the {\</a:t>
            </a:r>
            <a:r>
              <a:rPr lang="en-US" altLang="zh-TW" dirty="0" err="1" smtClean="0"/>
              <a:t>displaystyle</a:t>
            </a:r>
            <a:r>
              <a:rPr lang="en-US" altLang="zh-TW" dirty="0" smtClean="0"/>
              <a:t> \alpha } power of the cosine of the angle between them. The cosine of the angle between the normalized vectors {\</a:t>
            </a:r>
            <a:r>
              <a:rPr lang="en-US" altLang="zh-TW" dirty="0" err="1" smtClean="0"/>
              <a:t>displaystyle</a:t>
            </a:r>
            <a:r>
              <a:rPr lang="en-US" altLang="zh-TW" dirty="0" smtClean="0"/>
              <a:t> {\hat {R}}_{m}} and {\</a:t>
            </a:r>
            <a:r>
              <a:rPr lang="en-US" altLang="zh-TW" dirty="0" err="1" smtClean="0"/>
              <a:t>displaystyle</a:t>
            </a:r>
            <a:r>
              <a:rPr lang="en-US" altLang="zh-TW" dirty="0" smtClean="0"/>
              <a:t> {\hat {V}}} is equal to their </a:t>
            </a:r>
            <a:r>
              <a:rPr lang="en-US" altLang="zh-TW" dirty="0" smtClean="0">
                <a:hlinkClick r:id="rId15" tooltip="Dot product"/>
              </a:rPr>
              <a:t>dot product</a:t>
            </a:r>
            <a:r>
              <a:rPr lang="en-US" altLang="zh-TW" dirty="0" smtClean="0"/>
              <a:t>. When {\</a:t>
            </a:r>
            <a:r>
              <a:rPr lang="en-US" altLang="zh-TW" dirty="0" err="1" smtClean="0"/>
              <a:t>displaystyle</a:t>
            </a:r>
            <a:r>
              <a:rPr lang="en-US" altLang="zh-TW" dirty="0" smtClean="0"/>
              <a:t> \alpha } is large, in the case of a nearly mirror-like reflection, the specular highlight will be small, because any viewpoint not aligned with the reflection will have a cosine less than one which rapidly approaches zero when raised to a high power.</a:t>
            </a:r>
          </a:p>
          <a:p>
            <a:pPr>
              <a:defRPr/>
            </a:pPr>
            <a:r>
              <a:rPr lang="en-US" altLang="zh-TW" dirty="0" smtClean="0"/>
              <a:t>Although the above formulation is the common way of presenting the </a:t>
            </a:r>
            <a:r>
              <a:rPr lang="en-US" altLang="zh-TW" dirty="0" err="1" smtClean="0"/>
              <a:t>Phong</a:t>
            </a:r>
            <a:r>
              <a:rPr lang="en-US" altLang="zh-TW" dirty="0" smtClean="0"/>
              <a:t> reflection model, each term should only be included if the term's dot product is positive. (Additionally, the specular term should only be included if the dot product of the diffuse term is positive.)</a:t>
            </a:r>
          </a:p>
          <a:p>
            <a:pPr>
              <a:defRPr/>
            </a:pPr>
            <a:r>
              <a:rPr lang="en-US" altLang="zh-TW" dirty="0" smtClean="0"/>
              <a:t>When the color is represented as </a:t>
            </a:r>
            <a:r>
              <a:rPr lang="en-US" altLang="zh-TW" dirty="0" smtClean="0">
                <a:hlinkClick r:id="rId16" tooltip="RGB"/>
              </a:rPr>
              <a:t>RGB</a:t>
            </a:r>
            <a:r>
              <a:rPr lang="en-US" altLang="zh-TW" dirty="0" smtClean="0"/>
              <a:t> values, as often is the case in </a:t>
            </a:r>
            <a:r>
              <a:rPr lang="en-US" altLang="zh-TW" dirty="0" smtClean="0">
                <a:hlinkClick r:id="rId17" tooltip="Computer graphics"/>
              </a:rPr>
              <a:t>computer graphics</a:t>
            </a:r>
            <a:r>
              <a:rPr lang="en-US" altLang="zh-TW" dirty="0" smtClean="0"/>
              <a:t>, this equation is typically modeled separately for R, G and B intensities, allowing different reflections constants {\</a:t>
            </a:r>
            <a:r>
              <a:rPr lang="en-US" altLang="zh-TW" dirty="0" err="1" smtClean="0"/>
              <a:t>displaystyle</a:t>
            </a:r>
            <a:r>
              <a:rPr lang="en-US" altLang="zh-TW" dirty="0" smtClean="0"/>
              <a:t> k_{\text{a}},} {\</a:t>
            </a:r>
            <a:r>
              <a:rPr lang="en-US" altLang="zh-TW" dirty="0" err="1" smtClean="0"/>
              <a:t>displaystyle</a:t>
            </a:r>
            <a:r>
              <a:rPr lang="en-US" altLang="zh-TW" dirty="0" smtClean="0"/>
              <a:t> k_{\text{d}}} and {\</a:t>
            </a:r>
            <a:r>
              <a:rPr lang="en-US" altLang="zh-TW" dirty="0" err="1" smtClean="0"/>
              <a:t>displaystyle</a:t>
            </a:r>
            <a:r>
              <a:rPr lang="en-US" altLang="zh-TW" dirty="0" smtClean="0"/>
              <a:t> k_{\text{s}}} for the different </a:t>
            </a:r>
            <a:r>
              <a:rPr lang="en-US" altLang="zh-TW" dirty="0" smtClean="0">
                <a:hlinkClick r:id="rId18" tooltip="Channel (digital image)"/>
              </a:rPr>
              <a:t>color channels</a:t>
            </a:r>
            <a:r>
              <a:rPr lang="en-US" altLang="zh-TW" dirty="0" smtClean="0"/>
              <a:t>.</a:t>
            </a:r>
          </a:p>
          <a:p>
            <a:pPr>
              <a:defRPr/>
            </a:pPr>
            <a:endParaRPr lang="zh-TW" altLang="en-US" dirty="0"/>
          </a:p>
        </p:txBody>
      </p:sp>
      <p:sp>
        <p:nvSpPr>
          <p:cNvPr id="2662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0FFF1DDF-E982-486A-B45C-4FA50EE598B2}" type="slidenum">
              <a:rPr kumimoji="0" lang="zh-TW" altLang="en-US" smtClean="0">
                <a:latin typeface="Calibri" panose="020F0502020204030204" pitchFamily="34" charset="0"/>
              </a:rPr>
              <a:pPr/>
              <a:t>27</a:t>
            </a:fld>
            <a:endParaRPr kumimoji="0" lang="zh-TW" altLang="en-US" smtClean="0">
              <a:latin typeface="Calibri" panose="020F0502020204030204" pitchFamily="34" charset="0"/>
            </a:endParaRPr>
          </a:p>
        </p:txBody>
      </p:sp>
    </p:spTree>
    <p:extLst>
      <p:ext uri="{BB962C8B-B14F-4D97-AF65-F5344CB8AC3E}">
        <p14:creationId xmlns:p14="http://schemas.microsoft.com/office/powerpoint/2010/main" val="14414461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4301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251D1EEC-AC20-48BA-947F-D0C320A0154B}" type="slidenum">
              <a:rPr kumimoji="0" lang="zh-TW" altLang="en-US" smtClean="0">
                <a:latin typeface="Calibri" panose="020F0502020204030204" pitchFamily="34" charset="0"/>
              </a:rPr>
              <a:pPr/>
              <a:t>42</a:t>
            </a:fld>
            <a:endParaRPr kumimoji="0" lang="zh-TW" altLang="en-US" smtClean="0">
              <a:latin typeface="Calibri" panose="020F0502020204030204" pitchFamily="34" charset="0"/>
            </a:endParaRPr>
          </a:p>
        </p:txBody>
      </p:sp>
    </p:spTree>
    <p:extLst>
      <p:ext uri="{BB962C8B-B14F-4D97-AF65-F5344CB8AC3E}">
        <p14:creationId xmlns:p14="http://schemas.microsoft.com/office/powerpoint/2010/main" val="32358068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TW" smtClean="0"/>
              <a:t>Shader Processing Unit (SPU):  geometry intersection and shading computations</a:t>
            </a:r>
          </a:p>
          <a:p>
            <a:r>
              <a:rPr lang="en-US" altLang="zh-TW" smtClean="0"/>
              <a:t>Traversal Processing Units (TPUs)</a:t>
            </a:r>
            <a:endParaRPr lang="zh-TW" altLang="en-US" smtClean="0"/>
          </a:p>
        </p:txBody>
      </p:sp>
      <p:sp>
        <p:nvSpPr>
          <p:cNvPr id="45060"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6ED165A5-3B5B-459C-B179-52F8432CD450}" type="slidenum">
              <a:rPr kumimoji="0" lang="zh-TW" altLang="en-US" smtClean="0">
                <a:latin typeface="Calibri" panose="020F0502020204030204" pitchFamily="34" charset="0"/>
              </a:rPr>
              <a:pPr/>
              <a:t>43</a:t>
            </a:fld>
            <a:endParaRPr kumimoji="0" lang="zh-TW" altLang="en-US" smtClean="0">
              <a:latin typeface="Calibri" panose="020F0502020204030204" pitchFamily="34" charset="0"/>
            </a:endParaRPr>
          </a:p>
        </p:txBody>
      </p:sp>
    </p:spTree>
    <p:extLst>
      <p:ext uri="{BB962C8B-B14F-4D97-AF65-F5344CB8AC3E}">
        <p14:creationId xmlns:p14="http://schemas.microsoft.com/office/powerpoint/2010/main" val="3766412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819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新細明體" panose="02020500000000000000" pitchFamily="18" charset="-120"/>
              </a:defRPr>
            </a:lvl1pPr>
            <a:lvl2pPr marL="742950" indent="-285750">
              <a:spcBef>
                <a:spcPct val="30000"/>
              </a:spcBef>
              <a:defRPr sz="1200">
                <a:solidFill>
                  <a:schemeClr val="tx1"/>
                </a:solidFill>
                <a:latin typeface="Calibri" panose="020F0502020204030204" pitchFamily="34" charset="0"/>
                <a:ea typeface="新細明體" panose="02020500000000000000" pitchFamily="18" charset="-120"/>
              </a:defRPr>
            </a:lvl2pPr>
            <a:lvl3pPr marL="1143000" indent="-228600">
              <a:spcBef>
                <a:spcPct val="30000"/>
              </a:spcBef>
              <a:defRPr sz="1200">
                <a:solidFill>
                  <a:schemeClr val="tx1"/>
                </a:solidFill>
                <a:latin typeface="Calibri" panose="020F0502020204030204" pitchFamily="34" charset="0"/>
                <a:ea typeface="新細明體" panose="02020500000000000000" pitchFamily="18" charset="-120"/>
              </a:defRPr>
            </a:lvl3pPr>
            <a:lvl4pPr marL="1600200" indent="-228600">
              <a:spcBef>
                <a:spcPct val="30000"/>
              </a:spcBef>
              <a:defRPr sz="1200">
                <a:solidFill>
                  <a:schemeClr val="tx1"/>
                </a:solidFill>
                <a:latin typeface="Calibri" panose="020F0502020204030204" pitchFamily="34" charset="0"/>
                <a:ea typeface="新細明體" panose="02020500000000000000" pitchFamily="18" charset="-120"/>
              </a:defRPr>
            </a:lvl4pPr>
            <a:lvl5pPr marL="2057400" indent="-228600">
              <a:spcBef>
                <a:spcPct val="30000"/>
              </a:spcBef>
              <a:defRPr sz="12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9pPr>
          </a:lstStyle>
          <a:p>
            <a:pPr>
              <a:spcBef>
                <a:spcPct val="0"/>
              </a:spcBef>
            </a:pPr>
            <a:fld id="{CE7EA9B3-7103-4AF5-9440-01AF4CA5CCFD}" type="slidenum">
              <a:rPr lang="zh-TW" altLang="en-US" smtClean="0"/>
              <a:pPr>
                <a:spcBef>
                  <a:spcPct val="0"/>
                </a:spcBef>
              </a:pPr>
              <a:t>2</a:t>
            </a:fld>
            <a:endParaRPr lang="zh-TW" altLang="en-US" smtClean="0"/>
          </a:p>
        </p:txBody>
      </p:sp>
    </p:spTree>
    <p:extLst>
      <p:ext uri="{BB962C8B-B14F-4D97-AF65-F5344CB8AC3E}">
        <p14:creationId xmlns:p14="http://schemas.microsoft.com/office/powerpoint/2010/main" val="16228381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4710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C0FFF2B5-549A-451A-A97A-8A77F1858438}" type="slidenum">
              <a:rPr kumimoji="0" lang="zh-TW" altLang="en-US" smtClean="0">
                <a:latin typeface="Calibri" panose="020F0502020204030204" pitchFamily="34" charset="0"/>
              </a:rPr>
              <a:pPr/>
              <a:t>44</a:t>
            </a:fld>
            <a:endParaRPr kumimoji="0" lang="zh-TW" altLang="en-US" smtClean="0">
              <a:latin typeface="Calibri" panose="020F0502020204030204" pitchFamily="34" charset="0"/>
            </a:endParaRPr>
          </a:p>
        </p:txBody>
      </p:sp>
    </p:spTree>
    <p:extLst>
      <p:ext uri="{BB962C8B-B14F-4D97-AF65-F5344CB8AC3E}">
        <p14:creationId xmlns:p14="http://schemas.microsoft.com/office/powerpoint/2010/main" val="444722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4915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79D6AC94-F3BD-4400-804C-45E4D0C7105E}" type="slidenum">
              <a:rPr kumimoji="0" lang="zh-TW" altLang="en-US" smtClean="0">
                <a:latin typeface="Calibri" panose="020F0502020204030204" pitchFamily="34" charset="0"/>
              </a:rPr>
              <a:pPr/>
              <a:t>45</a:t>
            </a:fld>
            <a:endParaRPr kumimoji="0" lang="zh-TW" altLang="en-US" smtClean="0">
              <a:latin typeface="Calibri" panose="020F0502020204030204" pitchFamily="34" charset="0"/>
            </a:endParaRPr>
          </a:p>
        </p:txBody>
      </p:sp>
    </p:spTree>
    <p:extLst>
      <p:ext uri="{BB962C8B-B14F-4D97-AF65-F5344CB8AC3E}">
        <p14:creationId xmlns:p14="http://schemas.microsoft.com/office/powerpoint/2010/main" val="30381787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5120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9D060560-E34A-47DA-AD7B-50119E23B200}" type="slidenum">
              <a:rPr kumimoji="0" lang="zh-TW" altLang="en-US" smtClean="0">
                <a:latin typeface="Calibri" panose="020F0502020204030204" pitchFamily="34" charset="0"/>
              </a:rPr>
              <a:pPr/>
              <a:t>46</a:t>
            </a:fld>
            <a:endParaRPr kumimoji="0" lang="zh-TW" altLang="en-US" smtClean="0">
              <a:latin typeface="Calibri" panose="020F0502020204030204" pitchFamily="34" charset="0"/>
            </a:endParaRPr>
          </a:p>
        </p:txBody>
      </p:sp>
    </p:spTree>
    <p:extLst>
      <p:ext uri="{BB962C8B-B14F-4D97-AF65-F5344CB8AC3E}">
        <p14:creationId xmlns:p14="http://schemas.microsoft.com/office/powerpoint/2010/main" val="17841834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5325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07768381-65C4-4081-A48E-86002818022D}" type="slidenum">
              <a:rPr kumimoji="0" lang="zh-TW" altLang="en-US" smtClean="0">
                <a:latin typeface="Calibri" panose="020F0502020204030204" pitchFamily="34" charset="0"/>
              </a:rPr>
              <a:pPr/>
              <a:t>47</a:t>
            </a:fld>
            <a:endParaRPr kumimoji="0" lang="zh-TW" altLang="en-US" smtClean="0">
              <a:latin typeface="Calibri" panose="020F0502020204030204" pitchFamily="34" charset="0"/>
            </a:endParaRPr>
          </a:p>
        </p:txBody>
      </p:sp>
    </p:spTree>
    <p:extLst>
      <p:ext uri="{BB962C8B-B14F-4D97-AF65-F5344CB8AC3E}">
        <p14:creationId xmlns:p14="http://schemas.microsoft.com/office/powerpoint/2010/main" val="38714475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5939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BB2F814F-E503-44F8-92ED-8350D6F83BA7}" type="slidenum">
              <a:rPr kumimoji="0" lang="zh-TW" altLang="en-US" smtClean="0">
                <a:latin typeface="Calibri" panose="020F0502020204030204" pitchFamily="34" charset="0"/>
              </a:rPr>
              <a:pPr/>
              <a:t>52</a:t>
            </a:fld>
            <a:endParaRPr kumimoji="0" lang="zh-TW" altLang="en-US" smtClean="0">
              <a:latin typeface="Calibri" panose="020F0502020204030204" pitchFamily="34" charset="0"/>
            </a:endParaRPr>
          </a:p>
        </p:txBody>
      </p:sp>
    </p:spTree>
    <p:extLst>
      <p:ext uri="{BB962C8B-B14F-4D97-AF65-F5344CB8AC3E}">
        <p14:creationId xmlns:p14="http://schemas.microsoft.com/office/powerpoint/2010/main" val="1970650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40E66E98-6C6E-4BB3-A12E-53DC47E6069A}" type="slidenum">
              <a:rPr lang="zh-TW" altLang="en-US" smtClean="0"/>
              <a:pPr>
                <a:defRPr/>
              </a:pPr>
              <a:t>3</a:t>
            </a:fld>
            <a:endParaRPr lang="zh-TW" altLang="en-US"/>
          </a:p>
        </p:txBody>
      </p:sp>
    </p:spTree>
    <p:extLst>
      <p:ext uri="{BB962C8B-B14F-4D97-AF65-F5344CB8AC3E}">
        <p14:creationId xmlns:p14="http://schemas.microsoft.com/office/powerpoint/2010/main" val="41619700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40E66E98-6C6E-4BB3-A12E-53DC47E6069A}" type="slidenum">
              <a:rPr lang="zh-TW" altLang="en-US" smtClean="0"/>
              <a:pPr>
                <a:defRPr/>
              </a:pPr>
              <a:t>4</a:t>
            </a:fld>
            <a:endParaRPr lang="zh-TW" altLang="en-US"/>
          </a:p>
        </p:txBody>
      </p:sp>
    </p:spTree>
    <p:extLst>
      <p:ext uri="{BB962C8B-B14F-4D97-AF65-F5344CB8AC3E}">
        <p14:creationId xmlns:p14="http://schemas.microsoft.com/office/powerpoint/2010/main" val="745722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40E66E98-6C6E-4BB3-A12E-53DC47E6069A}" type="slidenum">
              <a:rPr lang="zh-TW" altLang="en-US" smtClean="0"/>
              <a:pPr>
                <a:defRPr/>
              </a:pPr>
              <a:t>5</a:t>
            </a:fld>
            <a:endParaRPr lang="zh-TW" altLang="en-US"/>
          </a:p>
        </p:txBody>
      </p:sp>
    </p:spTree>
    <p:extLst>
      <p:ext uri="{BB962C8B-B14F-4D97-AF65-F5344CB8AC3E}">
        <p14:creationId xmlns:p14="http://schemas.microsoft.com/office/powerpoint/2010/main" val="2479838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40E66E98-6C6E-4BB3-A12E-53DC47E6069A}" type="slidenum">
              <a:rPr lang="zh-TW" altLang="en-US" smtClean="0"/>
              <a:pPr>
                <a:defRPr/>
              </a:pPr>
              <a:t>6</a:t>
            </a:fld>
            <a:endParaRPr lang="zh-TW" altLang="en-US"/>
          </a:p>
        </p:txBody>
      </p:sp>
    </p:spTree>
    <p:extLst>
      <p:ext uri="{BB962C8B-B14F-4D97-AF65-F5344CB8AC3E}">
        <p14:creationId xmlns:p14="http://schemas.microsoft.com/office/powerpoint/2010/main" val="7499800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40E66E98-6C6E-4BB3-A12E-53DC47E6069A}" type="slidenum">
              <a:rPr lang="zh-TW" altLang="en-US" smtClean="0"/>
              <a:pPr>
                <a:defRPr/>
              </a:pPr>
              <a:t>7</a:t>
            </a:fld>
            <a:endParaRPr lang="zh-TW" altLang="en-US"/>
          </a:p>
        </p:txBody>
      </p:sp>
    </p:spTree>
    <p:extLst>
      <p:ext uri="{BB962C8B-B14F-4D97-AF65-F5344CB8AC3E}">
        <p14:creationId xmlns:p14="http://schemas.microsoft.com/office/powerpoint/2010/main" val="25965937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40E66E98-6C6E-4BB3-A12E-53DC47E6069A}" type="slidenum">
              <a:rPr lang="zh-TW" altLang="en-US" smtClean="0"/>
              <a:pPr>
                <a:defRPr/>
              </a:pPr>
              <a:t>8</a:t>
            </a:fld>
            <a:endParaRPr lang="zh-TW" altLang="en-US"/>
          </a:p>
        </p:txBody>
      </p:sp>
    </p:spTree>
    <p:extLst>
      <p:ext uri="{BB962C8B-B14F-4D97-AF65-F5344CB8AC3E}">
        <p14:creationId xmlns:p14="http://schemas.microsoft.com/office/powerpoint/2010/main" val="20208384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40E66E98-6C6E-4BB3-A12E-53DC47E6069A}" type="slidenum">
              <a:rPr lang="zh-TW" altLang="en-US" smtClean="0"/>
              <a:pPr>
                <a:defRPr/>
              </a:pPr>
              <a:t>9</a:t>
            </a:fld>
            <a:endParaRPr lang="zh-TW" altLang="en-US"/>
          </a:p>
        </p:txBody>
      </p:sp>
    </p:spTree>
    <p:extLst>
      <p:ext uri="{BB962C8B-B14F-4D97-AF65-F5344CB8AC3E}">
        <p14:creationId xmlns:p14="http://schemas.microsoft.com/office/powerpoint/2010/main" val="17587753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5260975"/>
            <a:ext cx="2357438"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142976" y="1285860"/>
            <a:ext cx="6786610" cy="2500330"/>
          </a:xfrm>
        </p:spPr>
        <p:txBody>
          <a:bodyPr/>
          <a:lstStyle/>
          <a:p>
            <a:r>
              <a:rPr lang="zh-TW" altLang="en-US" smtClean="0"/>
              <a:t>按一下以編輯母片標題樣式</a:t>
            </a:r>
            <a:endParaRPr lang="zh-TW" altLang="en-US" dirty="0"/>
          </a:p>
        </p:txBody>
      </p:sp>
      <p:sp>
        <p:nvSpPr>
          <p:cNvPr id="3" name="Subtitle 2"/>
          <p:cNvSpPr>
            <a:spLocks noGrp="1"/>
          </p:cNvSpPr>
          <p:nvPr>
            <p:ph type="subTitle" idx="1"/>
          </p:nvPr>
        </p:nvSpPr>
        <p:spPr>
          <a:xfrm>
            <a:off x="2285984" y="4176730"/>
            <a:ext cx="4786346"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dirty="0"/>
          </a:p>
        </p:txBody>
      </p:sp>
      <p:sp>
        <p:nvSpPr>
          <p:cNvPr id="5" name="Date Placeholder 3"/>
          <p:cNvSpPr>
            <a:spLocks noGrp="1"/>
          </p:cNvSpPr>
          <p:nvPr>
            <p:ph type="dt" sz="half" idx="10"/>
          </p:nvPr>
        </p:nvSpPr>
        <p:spPr/>
        <p:txBody>
          <a:bodyPr/>
          <a:lstStyle>
            <a:lvl1pPr>
              <a:defRPr sz="1400">
                <a:solidFill>
                  <a:schemeClr val="tx1">
                    <a:lumMod val="95000"/>
                    <a:lumOff val="5000"/>
                  </a:schemeClr>
                </a:solidFill>
                <a:latin typeface="Times New Roman" pitchFamily="18" charset="0"/>
                <a:ea typeface="GulimChe" pitchFamily="49" charset="-127"/>
                <a:cs typeface="Times New Roman" pitchFamily="18" charset="0"/>
              </a:defRPr>
            </a:lvl1pPr>
          </a:lstStyle>
          <a:p>
            <a:pPr>
              <a:defRPr/>
            </a:pPr>
            <a:fld id="{E36393DA-389B-4323-8A9A-F8FE2760F096}" type="datetimeFigureOut">
              <a:rPr lang="zh-TW" altLang="en-US"/>
              <a:pPr>
                <a:defRPr/>
              </a:pPr>
              <a:t>2017/10/24</a:t>
            </a:fld>
            <a:endParaRPr lang="zh-TW" altLang="en-US"/>
          </a:p>
        </p:txBody>
      </p:sp>
      <p:sp>
        <p:nvSpPr>
          <p:cNvPr id="6" name="Footer Placeholder 4"/>
          <p:cNvSpPr>
            <a:spLocks noGrp="1"/>
          </p:cNvSpPr>
          <p:nvPr>
            <p:ph type="ftr" sz="quarter" idx="11"/>
          </p:nvPr>
        </p:nvSpPr>
        <p:spPr/>
        <p:txBody>
          <a:bodyPr/>
          <a:lstStyle>
            <a:lvl1pPr>
              <a:defRPr/>
            </a:lvl1pPr>
          </a:lstStyle>
          <a:p>
            <a:pPr>
              <a:defRPr/>
            </a:pPr>
            <a:endParaRPr lang="zh-TW" altLang="en-US"/>
          </a:p>
        </p:txBody>
      </p:sp>
      <p:sp>
        <p:nvSpPr>
          <p:cNvPr id="7" name="Slide Number Placeholder 5"/>
          <p:cNvSpPr>
            <a:spLocks noGrp="1"/>
          </p:cNvSpPr>
          <p:nvPr>
            <p:ph type="sldNum" sz="quarter" idx="12"/>
          </p:nvPr>
        </p:nvSpPr>
        <p:spPr/>
        <p:txBody>
          <a:bodyPr/>
          <a:lstStyle>
            <a:lvl1pPr>
              <a:defRPr/>
            </a:lvl1pPr>
          </a:lstStyle>
          <a:p>
            <a:pPr>
              <a:defRPr/>
            </a:pPr>
            <a:fld id="{2D867A50-7F32-4CDB-9AD2-946BF073595C}" type="slidenum">
              <a:rPr lang="zh-TW" altLang="en-US"/>
              <a:pPr>
                <a:defRPr/>
              </a:pPr>
              <a:t>‹#›</a:t>
            </a:fld>
            <a:endParaRPr lang="zh-TW" altLang="en-US"/>
          </a:p>
        </p:txBody>
      </p:sp>
    </p:spTree>
    <p:extLst>
      <p:ext uri="{BB962C8B-B14F-4D97-AF65-F5344CB8AC3E}">
        <p14:creationId xmlns:p14="http://schemas.microsoft.com/office/powerpoint/2010/main" val="502610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4" name="Rectangle 8"/>
          <p:cNvSpPr/>
          <p:nvPr/>
        </p:nvSpPr>
        <p:spPr bwMode="auto">
          <a:xfrm>
            <a:off x="928688" y="1214438"/>
            <a:ext cx="7215187" cy="46037"/>
          </a:xfrm>
          <a:prstGeom prst="rect">
            <a:avLst/>
          </a:prstGeom>
          <a:solidFill>
            <a:schemeClr val="bg1">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0" lang="zh-TW" altLang="en-US" dirty="0"/>
          </a:p>
        </p:txBody>
      </p:sp>
      <p:pic>
        <p:nvPicPr>
          <p:cNvPr id="5" name="Picture 11"/>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7088" y="6578600"/>
            <a:ext cx="422275"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zh-TW" altLang="en-US" smtClean="0"/>
              <a:t>按一下以編輯母片標題樣式</a:t>
            </a:r>
            <a:endParaRPr lang="zh-TW" altLang="en-US"/>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Date Placeholder 3"/>
          <p:cNvSpPr>
            <a:spLocks noGrp="1"/>
          </p:cNvSpPr>
          <p:nvPr>
            <p:ph type="dt" sz="half" idx="10"/>
          </p:nvPr>
        </p:nvSpPr>
        <p:spPr/>
        <p:txBody>
          <a:bodyPr/>
          <a:lstStyle>
            <a:lvl1pPr>
              <a:defRPr/>
            </a:lvl1pPr>
          </a:lstStyle>
          <a:p>
            <a:pPr>
              <a:defRPr/>
            </a:pPr>
            <a:fld id="{5F493E41-12FB-435A-A411-64BE3CB82F62}" type="datetimeFigureOut">
              <a:rPr lang="zh-TW" altLang="en-US"/>
              <a:pPr>
                <a:defRPr/>
              </a:pPr>
              <a:t>2017/10/24</a:t>
            </a:fld>
            <a:endParaRPr lang="zh-TW" altLang="en-US"/>
          </a:p>
        </p:txBody>
      </p:sp>
      <p:sp>
        <p:nvSpPr>
          <p:cNvPr id="7" name="Footer Placeholder 4"/>
          <p:cNvSpPr>
            <a:spLocks noGrp="1"/>
          </p:cNvSpPr>
          <p:nvPr>
            <p:ph type="ftr" sz="quarter" idx="11"/>
          </p:nvPr>
        </p:nvSpPr>
        <p:spPr>
          <a:xfrm>
            <a:off x="3143250" y="5857875"/>
            <a:ext cx="2895600" cy="365125"/>
          </a:xfrm>
        </p:spPr>
        <p:txBody>
          <a:bodyPr/>
          <a:lstStyle>
            <a:lvl1pPr>
              <a:defRPr/>
            </a:lvl1pPr>
          </a:lstStyle>
          <a:p>
            <a:pPr>
              <a:defRPr/>
            </a:pPr>
            <a:endParaRPr lang="zh-TW" altLang="en-US"/>
          </a:p>
        </p:txBody>
      </p:sp>
      <p:sp>
        <p:nvSpPr>
          <p:cNvPr id="8" name="Slide Number Placeholder 5"/>
          <p:cNvSpPr>
            <a:spLocks noGrp="1"/>
          </p:cNvSpPr>
          <p:nvPr>
            <p:ph type="sldNum" sz="quarter" idx="12"/>
          </p:nvPr>
        </p:nvSpPr>
        <p:spPr/>
        <p:txBody>
          <a:bodyPr/>
          <a:lstStyle>
            <a:lvl1pPr>
              <a:defRPr/>
            </a:lvl1pPr>
          </a:lstStyle>
          <a:p>
            <a:pPr>
              <a:defRPr/>
            </a:pPr>
            <a:fld id="{9E7EEE2B-0087-41D4-ADFA-8F64C9E84855}" type="slidenum">
              <a:rPr lang="zh-TW" altLang="en-US"/>
              <a:pPr>
                <a:defRPr/>
              </a:pPr>
              <a:t>‹#›</a:t>
            </a:fld>
            <a:endParaRPr lang="zh-TW" altLang="en-US"/>
          </a:p>
        </p:txBody>
      </p:sp>
    </p:spTree>
    <p:extLst>
      <p:ext uri="{BB962C8B-B14F-4D97-AF65-F5344CB8AC3E}">
        <p14:creationId xmlns:p14="http://schemas.microsoft.com/office/powerpoint/2010/main" val="1982781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兩項物件">
    <p:spTree>
      <p:nvGrpSpPr>
        <p:cNvPr id="1" name=""/>
        <p:cNvGrpSpPr/>
        <p:nvPr/>
      </p:nvGrpSpPr>
      <p:grpSpPr>
        <a:xfrm>
          <a:off x="0" y="0"/>
          <a:ext cx="0" cy="0"/>
          <a:chOff x="0" y="0"/>
          <a:chExt cx="0" cy="0"/>
        </a:xfrm>
      </p:grpSpPr>
      <p:sp>
        <p:nvSpPr>
          <p:cNvPr id="5" name="Rectangle 8"/>
          <p:cNvSpPr/>
          <p:nvPr/>
        </p:nvSpPr>
        <p:spPr bwMode="auto">
          <a:xfrm>
            <a:off x="928688" y="1214438"/>
            <a:ext cx="7215187" cy="46037"/>
          </a:xfrm>
          <a:prstGeom prst="rect">
            <a:avLst/>
          </a:prstGeom>
          <a:solidFill>
            <a:schemeClr val="bg1">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0" lang="zh-TW" altLang="en-US" dirty="0"/>
          </a:p>
        </p:txBody>
      </p:sp>
      <p:sp>
        <p:nvSpPr>
          <p:cNvPr id="2" name="Title 1"/>
          <p:cNvSpPr>
            <a:spLocks noGrp="1"/>
          </p:cNvSpPr>
          <p:nvPr>
            <p:ph type="title"/>
          </p:nvPr>
        </p:nvSpPr>
        <p:spPr>
          <a:xfrm>
            <a:off x="500063" y="71438"/>
            <a:ext cx="7600329" cy="1000125"/>
          </a:xfrm>
        </p:spPr>
        <p:txBody>
          <a:bodyPr/>
          <a:lstStyle/>
          <a:p>
            <a:r>
              <a:rPr lang="zh-TW" altLang="en-US" smtClean="0"/>
              <a:t>按一下以編輯母片標題樣式</a:t>
            </a:r>
            <a:endParaRPr lang="zh-TW" altLang="en-US"/>
          </a:p>
        </p:txBody>
      </p:sp>
      <p:sp>
        <p:nvSpPr>
          <p:cNvPr id="3" name="Content Placeholder 2"/>
          <p:cNvSpPr>
            <a:spLocks noGrp="1"/>
          </p:cNvSpPr>
          <p:nvPr>
            <p:ph sz="half" idx="1"/>
          </p:nvPr>
        </p:nvSpPr>
        <p:spPr>
          <a:xfrm>
            <a:off x="457200" y="1357298"/>
            <a:ext cx="4038600" cy="476886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Content Placeholder 3"/>
          <p:cNvSpPr>
            <a:spLocks noGrp="1"/>
          </p:cNvSpPr>
          <p:nvPr>
            <p:ph sz="half" idx="2"/>
          </p:nvPr>
        </p:nvSpPr>
        <p:spPr>
          <a:xfrm>
            <a:off x="4648200" y="1357298"/>
            <a:ext cx="4038600" cy="476886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dirty="0"/>
          </a:p>
        </p:txBody>
      </p:sp>
      <p:sp>
        <p:nvSpPr>
          <p:cNvPr id="6" name="Date Placeholder 3"/>
          <p:cNvSpPr>
            <a:spLocks noGrp="1"/>
          </p:cNvSpPr>
          <p:nvPr>
            <p:ph type="dt" sz="half" idx="10"/>
          </p:nvPr>
        </p:nvSpPr>
        <p:spPr/>
        <p:txBody>
          <a:bodyPr/>
          <a:lstStyle>
            <a:lvl1pPr>
              <a:defRPr/>
            </a:lvl1pPr>
          </a:lstStyle>
          <a:p>
            <a:pPr>
              <a:defRPr/>
            </a:pPr>
            <a:fld id="{98BCD9FB-B02C-4C57-A310-E438D13F3D3C}" type="datetimeFigureOut">
              <a:rPr lang="zh-TW" altLang="en-US"/>
              <a:pPr>
                <a:defRPr/>
              </a:pPr>
              <a:t>2017/10/24</a:t>
            </a:fld>
            <a:endParaRPr lang="zh-TW" altLang="en-US"/>
          </a:p>
        </p:txBody>
      </p:sp>
      <p:sp>
        <p:nvSpPr>
          <p:cNvPr id="7" name="Footer Placeholder 4"/>
          <p:cNvSpPr>
            <a:spLocks noGrp="1"/>
          </p:cNvSpPr>
          <p:nvPr>
            <p:ph type="ftr" sz="quarter" idx="11"/>
          </p:nvPr>
        </p:nvSpPr>
        <p:spPr/>
        <p:txBody>
          <a:bodyPr/>
          <a:lstStyle>
            <a:lvl1pPr>
              <a:defRPr/>
            </a:lvl1pPr>
          </a:lstStyle>
          <a:p>
            <a:pPr>
              <a:defRPr/>
            </a:pPr>
            <a:endParaRPr lang="zh-TW" altLang="en-US"/>
          </a:p>
        </p:txBody>
      </p:sp>
      <p:sp>
        <p:nvSpPr>
          <p:cNvPr id="8" name="Slide Number Placeholder 5"/>
          <p:cNvSpPr>
            <a:spLocks noGrp="1"/>
          </p:cNvSpPr>
          <p:nvPr>
            <p:ph type="sldNum" sz="quarter" idx="12"/>
          </p:nvPr>
        </p:nvSpPr>
        <p:spPr/>
        <p:txBody>
          <a:bodyPr/>
          <a:lstStyle>
            <a:lvl1pPr>
              <a:defRPr/>
            </a:lvl1pPr>
          </a:lstStyle>
          <a:p>
            <a:pPr>
              <a:defRPr/>
            </a:pPr>
            <a:fld id="{5AD67E67-761E-45B9-8752-C461B5088153}" type="slidenum">
              <a:rPr lang="zh-TW" altLang="en-US"/>
              <a:pPr>
                <a:defRPr/>
              </a:pPr>
              <a:t>‹#›</a:t>
            </a:fld>
            <a:endParaRPr lang="zh-TW" altLang="en-US"/>
          </a:p>
        </p:txBody>
      </p:sp>
    </p:spTree>
    <p:extLst>
      <p:ext uri="{BB962C8B-B14F-4D97-AF65-F5344CB8AC3E}">
        <p14:creationId xmlns:p14="http://schemas.microsoft.com/office/powerpoint/2010/main" val="2337120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zh-TW" altLang="en-US"/>
          </a:p>
        </p:txBody>
      </p:sp>
      <p:sp>
        <p:nvSpPr>
          <p:cNvPr id="3" name="Date Placeholder 3"/>
          <p:cNvSpPr>
            <a:spLocks noGrp="1"/>
          </p:cNvSpPr>
          <p:nvPr>
            <p:ph type="dt" sz="half" idx="10"/>
          </p:nvPr>
        </p:nvSpPr>
        <p:spPr/>
        <p:txBody>
          <a:bodyPr/>
          <a:lstStyle>
            <a:lvl1pPr>
              <a:defRPr/>
            </a:lvl1pPr>
          </a:lstStyle>
          <a:p>
            <a:pPr>
              <a:defRPr/>
            </a:pPr>
            <a:fld id="{C0200E54-E52C-4966-B7DE-6CEABF827139}" type="datetimeFigureOut">
              <a:rPr lang="zh-TW" altLang="en-US"/>
              <a:pPr>
                <a:defRPr/>
              </a:pPr>
              <a:t>2017/10/24</a:t>
            </a:fld>
            <a:endParaRPr lang="zh-TW" altLang="en-US"/>
          </a:p>
        </p:txBody>
      </p:sp>
      <p:sp>
        <p:nvSpPr>
          <p:cNvPr id="4" name="Footer Placeholder 4"/>
          <p:cNvSpPr>
            <a:spLocks noGrp="1"/>
          </p:cNvSpPr>
          <p:nvPr>
            <p:ph type="ftr" sz="quarter" idx="11"/>
          </p:nvPr>
        </p:nvSpPr>
        <p:spPr/>
        <p:txBody>
          <a:bodyPr/>
          <a:lstStyle>
            <a:lvl1pPr>
              <a:defRPr/>
            </a:lvl1pPr>
          </a:lstStyle>
          <a:p>
            <a:pPr>
              <a:defRPr/>
            </a:pPr>
            <a:endParaRPr lang="zh-TW" altLang="en-US"/>
          </a:p>
        </p:txBody>
      </p:sp>
      <p:sp>
        <p:nvSpPr>
          <p:cNvPr id="5" name="Slide Number Placeholder 5"/>
          <p:cNvSpPr>
            <a:spLocks noGrp="1"/>
          </p:cNvSpPr>
          <p:nvPr>
            <p:ph type="sldNum" sz="quarter" idx="12"/>
          </p:nvPr>
        </p:nvSpPr>
        <p:spPr/>
        <p:txBody>
          <a:bodyPr/>
          <a:lstStyle>
            <a:lvl1pPr>
              <a:defRPr/>
            </a:lvl1pPr>
          </a:lstStyle>
          <a:p>
            <a:pPr>
              <a:defRPr/>
            </a:pPr>
            <a:fld id="{7B2217C3-3DE6-4CAA-854B-038E41AE62E4}" type="slidenum">
              <a:rPr lang="zh-TW" altLang="en-US"/>
              <a:pPr>
                <a:defRPr/>
              </a:pPr>
              <a:t>‹#›</a:t>
            </a:fld>
            <a:endParaRPr lang="zh-TW" altLang="en-US"/>
          </a:p>
        </p:txBody>
      </p:sp>
    </p:spTree>
    <p:extLst>
      <p:ext uri="{BB962C8B-B14F-4D97-AF65-F5344CB8AC3E}">
        <p14:creationId xmlns:p14="http://schemas.microsoft.com/office/powerpoint/2010/main" val="130698625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0063" y="71438"/>
            <a:ext cx="7572375" cy="1000125"/>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dirty="0"/>
          </a:p>
        </p:txBody>
      </p:sp>
      <p:sp>
        <p:nvSpPr>
          <p:cNvPr id="1027" name="Text Placeholder 2"/>
          <p:cNvSpPr>
            <a:spLocks noGrp="1"/>
          </p:cNvSpPr>
          <p:nvPr>
            <p:ph type="body" idx="1"/>
          </p:nvPr>
        </p:nvSpPr>
        <p:spPr bwMode="auto">
          <a:xfrm>
            <a:off x="457200" y="1357313"/>
            <a:ext cx="8229600" cy="492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 name="Date Placeholder 3"/>
          <p:cNvSpPr>
            <a:spLocks noGrp="1"/>
          </p:cNvSpPr>
          <p:nvPr>
            <p:ph type="dt" sz="half" idx="2"/>
          </p:nvPr>
        </p:nvSpPr>
        <p:spPr>
          <a:xfrm>
            <a:off x="6929438" y="6215063"/>
            <a:ext cx="2133600" cy="365125"/>
          </a:xfrm>
          <a:prstGeom prst="rect">
            <a:avLst/>
          </a:prstGeom>
        </p:spPr>
        <p:txBody>
          <a:bodyPr vert="horz" lIns="91440" tIns="45720" rIns="91440" bIns="45720" rtlCol="0" anchor="ctr"/>
          <a:lstStyle>
            <a:lvl1pPr algn="r" eaLnBrk="1" fontAlgn="auto" hangingPunct="1">
              <a:spcBef>
                <a:spcPts val="0"/>
              </a:spcBef>
              <a:spcAft>
                <a:spcPts val="0"/>
              </a:spcAft>
              <a:defRPr kumimoji="0" sz="1400">
                <a:solidFill>
                  <a:schemeClr val="tx1">
                    <a:lumMod val="95000"/>
                    <a:lumOff val="5000"/>
                  </a:schemeClr>
                </a:solidFill>
                <a:latin typeface="Times New Roman" pitchFamily="18" charset="0"/>
                <a:ea typeface="+mn-ea"/>
                <a:cs typeface="Times New Roman" pitchFamily="18" charset="0"/>
              </a:defRPr>
            </a:lvl1pPr>
          </a:lstStyle>
          <a:p>
            <a:pPr>
              <a:defRPr/>
            </a:pPr>
            <a:fld id="{EEE2376A-1F6F-4F70-B1CF-65FEBB89D7E2}" type="datetimeFigureOut">
              <a:rPr lang="zh-TW" altLang="en-US"/>
              <a:pPr>
                <a:defRPr/>
              </a:pPr>
              <a:t>2017/10/24</a:t>
            </a:fld>
            <a:endParaRPr lang="zh-TW"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kumimoji="0" sz="1200">
                <a:solidFill>
                  <a:schemeClr val="tx1">
                    <a:tint val="75000"/>
                  </a:schemeClr>
                </a:solidFill>
                <a:latin typeface="+mn-lt"/>
                <a:ea typeface="+mn-ea"/>
              </a:defRPr>
            </a:lvl1pPr>
          </a:lstStyle>
          <a:p>
            <a:pPr>
              <a:defRPr/>
            </a:pPr>
            <a:endParaRPr lang="zh-TW" altLang="en-US"/>
          </a:p>
        </p:txBody>
      </p:sp>
      <p:sp>
        <p:nvSpPr>
          <p:cNvPr id="6" name="Slide Number Placeholder 5"/>
          <p:cNvSpPr>
            <a:spLocks noGrp="1"/>
          </p:cNvSpPr>
          <p:nvPr>
            <p:ph type="sldNum" sz="quarter" idx="4"/>
          </p:nvPr>
        </p:nvSpPr>
        <p:spPr>
          <a:xfrm>
            <a:off x="3500438" y="6215063"/>
            <a:ext cx="2133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kumimoji="0" sz="1400">
                <a:solidFill>
                  <a:srgbClr val="0D0D0D"/>
                </a:solidFill>
                <a:latin typeface="Times New Roman" panose="02020603050405020304" pitchFamily="18" charset="0"/>
                <a:cs typeface="Times New Roman" panose="02020603050405020304" pitchFamily="18" charset="0"/>
              </a:defRPr>
            </a:lvl1pPr>
          </a:lstStyle>
          <a:p>
            <a:pPr>
              <a:defRPr/>
            </a:pPr>
            <a:fld id="{F4721AF8-F5EF-4630-95AD-D3F05B4E4E75}" type="slidenum">
              <a:rPr lang="zh-TW" altLang="en-US"/>
              <a:pPr>
                <a:defRPr/>
              </a:pPr>
              <a:t>‹#›</a:t>
            </a:fld>
            <a:endParaRPr lang="zh-TW" altLang="en-US"/>
          </a:p>
        </p:txBody>
      </p:sp>
      <p:pic>
        <p:nvPicPr>
          <p:cNvPr id="1031" name="Picture 2" descr="C:\VIPLab_related_docs\NCTU-logo-2.jpg.bmp"/>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01000" y="0"/>
            <a:ext cx="1143000" cy="1143000"/>
          </a:xfrm>
          <a:prstGeom prst="rect">
            <a:avLst/>
          </a:prstGeom>
          <a:noFill/>
          <a:ln>
            <a:noFill/>
          </a:ln>
          <a:effectLst>
            <a:outerShdw sx="999" sy="999" algn="ctr" rotWithShape="0">
              <a:srgbClr val="00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6572250"/>
            <a:ext cx="91440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3" r:id="rId4"/>
  </p:sldLayoutIdLst>
  <p:txStyles>
    <p:titleStyle>
      <a:lvl1pPr algn="ctr" rtl="0" eaLnBrk="0" fontAlgn="base" hangingPunct="0">
        <a:spcBef>
          <a:spcPct val="0"/>
        </a:spcBef>
        <a:spcAft>
          <a:spcPct val="0"/>
        </a:spcAft>
        <a:defRPr sz="4400" b="1" kern="1200">
          <a:solidFill>
            <a:schemeClr val="tx1"/>
          </a:solidFill>
          <a:effectLst>
            <a:outerShdw blurRad="38100" dist="38100" dir="2700000" algn="tl">
              <a:srgbClr val="000000">
                <a:alpha val="43137"/>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ea typeface="新細明體" charset="-120"/>
        </a:defRPr>
      </a:lvl2pPr>
      <a:lvl3pPr algn="ctr" rtl="0" eaLnBrk="0" fontAlgn="base" hangingPunct="0">
        <a:spcBef>
          <a:spcPct val="0"/>
        </a:spcBef>
        <a:spcAft>
          <a:spcPct val="0"/>
        </a:spcAft>
        <a:defRPr sz="4400" b="1">
          <a:solidFill>
            <a:schemeClr val="tx1"/>
          </a:solidFill>
          <a:latin typeface="Calibri" pitchFamily="34" charset="0"/>
          <a:ea typeface="新細明體" charset="-120"/>
        </a:defRPr>
      </a:lvl3pPr>
      <a:lvl4pPr algn="ctr" rtl="0" eaLnBrk="0" fontAlgn="base" hangingPunct="0">
        <a:spcBef>
          <a:spcPct val="0"/>
        </a:spcBef>
        <a:spcAft>
          <a:spcPct val="0"/>
        </a:spcAft>
        <a:defRPr sz="4400" b="1">
          <a:solidFill>
            <a:schemeClr val="tx1"/>
          </a:solidFill>
          <a:latin typeface="Calibri" pitchFamily="34" charset="0"/>
          <a:ea typeface="新細明體" charset="-120"/>
        </a:defRPr>
      </a:lvl4pPr>
      <a:lvl5pPr algn="ctr" rtl="0" eaLnBrk="0" fontAlgn="base" hangingPunct="0">
        <a:spcBef>
          <a:spcPct val="0"/>
        </a:spcBef>
        <a:spcAft>
          <a:spcPct val="0"/>
        </a:spcAft>
        <a:defRPr sz="4400" b="1">
          <a:solidFill>
            <a:schemeClr val="tx1"/>
          </a:solidFill>
          <a:latin typeface="Calibri" pitchFamily="34" charset="0"/>
          <a:ea typeface="新細明體" charset="-120"/>
        </a:defRPr>
      </a:lvl5pPr>
      <a:lvl6pPr marL="457200" algn="ctr" rtl="0" eaLnBrk="1" fontAlgn="base" hangingPunct="1">
        <a:spcBef>
          <a:spcPct val="0"/>
        </a:spcBef>
        <a:spcAft>
          <a:spcPct val="0"/>
        </a:spcAft>
        <a:defRPr sz="4400" b="1">
          <a:solidFill>
            <a:schemeClr val="tx1"/>
          </a:solidFill>
          <a:latin typeface="Calibri" pitchFamily="34" charset="0"/>
          <a:ea typeface="新細明體" charset="-120"/>
        </a:defRPr>
      </a:lvl6pPr>
      <a:lvl7pPr marL="914400" algn="ctr" rtl="0" eaLnBrk="1" fontAlgn="base" hangingPunct="1">
        <a:spcBef>
          <a:spcPct val="0"/>
        </a:spcBef>
        <a:spcAft>
          <a:spcPct val="0"/>
        </a:spcAft>
        <a:defRPr sz="4400" b="1">
          <a:solidFill>
            <a:schemeClr val="tx1"/>
          </a:solidFill>
          <a:latin typeface="Calibri" pitchFamily="34" charset="0"/>
          <a:ea typeface="新細明體" charset="-120"/>
        </a:defRPr>
      </a:lvl7pPr>
      <a:lvl8pPr marL="1371600" algn="ctr" rtl="0" eaLnBrk="1" fontAlgn="base" hangingPunct="1">
        <a:spcBef>
          <a:spcPct val="0"/>
        </a:spcBef>
        <a:spcAft>
          <a:spcPct val="0"/>
        </a:spcAft>
        <a:defRPr sz="4400" b="1">
          <a:solidFill>
            <a:schemeClr val="tx1"/>
          </a:solidFill>
          <a:latin typeface="Calibri" pitchFamily="34" charset="0"/>
          <a:ea typeface="新細明體" charset="-120"/>
        </a:defRPr>
      </a:lvl8pPr>
      <a:lvl9pPr marL="1828800" algn="ctr" rtl="0" eaLnBrk="1" fontAlgn="base" hangingPunct="1">
        <a:spcBef>
          <a:spcPct val="0"/>
        </a:spcBef>
        <a:spcAft>
          <a:spcPct val="0"/>
        </a:spcAft>
        <a:defRPr sz="4400" b="1">
          <a:solidFill>
            <a:schemeClr val="tx1"/>
          </a:solidFill>
          <a:latin typeface="Calibri" pitchFamily="34" charset="0"/>
          <a:ea typeface="新細明體" charset="-12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23.wmf"/><Relationship Id="rId13" Type="http://schemas.openxmlformats.org/officeDocument/2006/relationships/image" Target="../media/image28.wmf"/><Relationship Id="rId18" Type="http://schemas.openxmlformats.org/officeDocument/2006/relationships/image" Target="../media/image32.wmf"/><Relationship Id="rId3" Type="http://schemas.openxmlformats.org/officeDocument/2006/relationships/image" Target="../media/image18.wmf"/><Relationship Id="rId7" Type="http://schemas.openxmlformats.org/officeDocument/2006/relationships/image" Target="../media/image22.wmf"/><Relationship Id="rId12" Type="http://schemas.openxmlformats.org/officeDocument/2006/relationships/image" Target="../media/image27.wmf"/><Relationship Id="rId17" Type="http://schemas.openxmlformats.org/officeDocument/2006/relationships/image" Target="../media/image31.wmf"/><Relationship Id="rId2" Type="http://schemas.openxmlformats.org/officeDocument/2006/relationships/image" Target="../media/image17.wmf"/><Relationship Id="rId16" Type="http://schemas.openxmlformats.org/officeDocument/2006/relationships/image" Target="../media/image30.wmf"/><Relationship Id="rId1" Type="http://schemas.openxmlformats.org/officeDocument/2006/relationships/slideLayout" Target="../slideLayouts/slideLayout2.xml"/><Relationship Id="rId6" Type="http://schemas.openxmlformats.org/officeDocument/2006/relationships/image" Target="../media/image21.wmf"/><Relationship Id="rId11" Type="http://schemas.openxmlformats.org/officeDocument/2006/relationships/image" Target="../media/image26.wmf"/><Relationship Id="rId5" Type="http://schemas.openxmlformats.org/officeDocument/2006/relationships/image" Target="../media/image20.wmf"/><Relationship Id="rId15" Type="http://schemas.openxmlformats.org/officeDocument/2006/relationships/image" Target="../media/image29.wmf"/><Relationship Id="rId10" Type="http://schemas.openxmlformats.org/officeDocument/2006/relationships/image" Target="../media/image25.wmf"/><Relationship Id="rId19" Type="http://schemas.openxmlformats.org/officeDocument/2006/relationships/image" Target="../media/image33.wmf"/><Relationship Id="rId4" Type="http://schemas.openxmlformats.org/officeDocument/2006/relationships/image" Target="../media/image19.wmf"/><Relationship Id="rId9" Type="http://schemas.openxmlformats.org/officeDocument/2006/relationships/image" Target="../media/image24.wmf"/><Relationship Id="rId14" Type="http://schemas.openxmlformats.org/officeDocument/2006/relationships/image" Target="../media/image13.wmf"/></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44.wmf"/><Relationship Id="rId13" Type="http://schemas.openxmlformats.org/officeDocument/2006/relationships/image" Target="../media/image48.wmf"/><Relationship Id="rId3" Type="http://schemas.openxmlformats.org/officeDocument/2006/relationships/image" Target="../media/image39.wmf"/><Relationship Id="rId7" Type="http://schemas.openxmlformats.org/officeDocument/2006/relationships/image" Target="../media/image43.wmf"/><Relationship Id="rId12" Type="http://schemas.openxmlformats.org/officeDocument/2006/relationships/image" Target="../media/image47.wmf"/><Relationship Id="rId17" Type="http://schemas.openxmlformats.org/officeDocument/2006/relationships/image" Target="../media/image52.wmf"/><Relationship Id="rId2" Type="http://schemas.openxmlformats.org/officeDocument/2006/relationships/image" Target="../media/image38.wmf"/><Relationship Id="rId16" Type="http://schemas.openxmlformats.org/officeDocument/2006/relationships/image" Target="../media/image51.wmf"/><Relationship Id="rId1" Type="http://schemas.openxmlformats.org/officeDocument/2006/relationships/slideLayout" Target="../slideLayouts/slideLayout2.xml"/><Relationship Id="rId6" Type="http://schemas.openxmlformats.org/officeDocument/2006/relationships/image" Target="../media/image42.wmf"/><Relationship Id="rId11" Type="http://schemas.openxmlformats.org/officeDocument/2006/relationships/image" Target="../media/image46.wmf"/><Relationship Id="rId5" Type="http://schemas.openxmlformats.org/officeDocument/2006/relationships/image" Target="../media/image41.wmf"/><Relationship Id="rId15" Type="http://schemas.openxmlformats.org/officeDocument/2006/relationships/image" Target="../media/image50.wmf"/><Relationship Id="rId10" Type="http://schemas.openxmlformats.org/officeDocument/2006/relationships/image" Target="../media/image45.wmf"/><Relationship Id="rId4" Type="http://schemas.openxmlformats.org/officeDocument/2006/relationships/image" Target="../media/image40.wmf"/><Relationship Id="rId9" Type="http://schemas.openxmlformats.org/officeDocument/2006/relationships/image" Target="../media/image28.wmf"/><Relationship Id="rId14" Type="http://schemas.openxmlformats.org/officeDocument/2006/relationships/image" Target="../media/image49.wmf"/></Relationships>
</file>

<file path=ppt/slides/_rels/slide3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67.wmf"/><Relationship Id="rId13" Type="http://schemas.openxmlformats.org/officeDocument/2006/relationships/image" Target="../media/image72.wmf"/><Relationship Id="rId3" Type="http://schemas.openxmlformats.org/officeDocument/2006/relationships/image" Target="../media/image62.wmf"/><Relationship Id="rId7" Type="http://schemas.openxmlformats.org/officeDocument/2006/relationships/image" Target="../media/image66.wmf"/><Relationship Id="rId12" Type="http://schemas.openxmlformats.org/officeDocument/2006/relationships/image" Target="../media/image71.wmf"/><Relationship Id="rId2" Type="http://schemas.openxmlformats.org/officeDocument/2006/relationships/image" Target="../media/image61.wmf"/><Relationship Id="rId1" Type="http://schemas.openxmlformats.org/officeDocument/2006/relationships/slideLayout" Target="../slideLayouts/slideLayout2.xml"/><Relationship Id="rId6" Type="http://schemas.openxmlformats.org/officeDocument/2006/relationships/image" Target="../media/image65.wmf"/><Relationship Id="rId11" Type="http://schemas.openxmlformats.org/officeDocument/2006/relationships/image" Target="../media/image70.wmf"/><Relationship Id="rId5" Type="http://schemas.openxmlformats.org/officeDocument/2006/relationships/image" Target="../media/image64.wmf"/><Relationship Id="rId10" Type="http://schemas.openxmlformats.org/officeDocument/2006/relationships/image" Target="../media/image69.wmf"/><Relationship Id="rId4" Type="http://schemas.openxmlformats.org/officeDocument/2006/relationships/image" Target="../media/image63.wmf"/><Relationship Id="rId9" Type="http://schemas.openxmlformats.org/officeDocument/2006/relationships/image" Target="../media/image68.w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wmf"/><Relationship Id="rId1" Type="http://schemas.openxmlformats.org/officeDocument/2006/relationships/slideLayout" Target="../slideLayouts/slideLayout2.xml"/><Relationship Id="rId5" Type="http://schemas.openxmlformats.org/officeDocument/2006/relationships/image" Target="../media/image76.wmf"/><Relationship Id="rId4" Type="http://schemas.openxmlformats.org/officeDocument/2006/relationships/image" Target="../media/image75.w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79.png"/><Relationship Id="rId4" Type="http://schemas.openxmlformats.org/officeDocument/2006/relationships/image" Target="../media/image78.png"/></Relationships>
</file>

<file path=ppt/slides/_rels/slide4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4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dl.acm.org/citation.cfm?id=2024194" TargetMode="External"/><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53.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714375" y="1285875"/>
            <a:ext cx="7858125" cy="1566863"/>
          </a:xfrm>
        </p:spPr>
        <p:txBody>
          <a:bodyPr/>
          <a:lstStyle/>
          <a:p>
            <a:pPr eaLnBrk="1" hangingPunct="1">
              <a:defRPr/>
            </a:pPr>
            <a:r>
              <a:rPr lang="en-US" altLang="zh-TW" smtClean="0"/>
              <a:t>Ray-tracing </a:t>
            </a:r>
            <a:r>
              <a:rPr lang="en-US" altLang="zh-TW" dirty="0" smtClean="0"/>
              <a:t>Algorithm and Hardware </a:t>
            </a:r>
            <a:endParaRPr lang="zh-TW" altLang="en-US" dirty="0"/>
          </a:p>
        </p:txBody>
      </p:sp>
      <p:sp>
        <p:nvSpPr>
          <p:cNvPr id="7171" name="副標題 2"/>
          <p:cNvSpPr>
            <a:spLocks noGrp="1"/>
          </p:cNvSpPr>
          <p:nvPr>
            <p:ph type="subTitle" idx="1"/>
          </p:nvPr>
        </p:nvSpPr>
        <p:spPr>
          <a:xfrm>
            <a:off x="1547813" y="3192463"/>
            <a:ext cx="6072187" cy="2252662"/>
          </a:xfrm>
        </p:spPr>
        <p:txBody>
          <a:bodyPr/>
          <a:lstStyle/>
          <a:p>
            <a:pPr eaLnBrk="1" hangingPunct="1"/>
            <a:r>
              <a:rPr lang="en-US" altLang="zh-TW" sz="2400" dirty="0" smtClean="0">
                <a:solidFill>
                  <a:schemeClr val="tx1"/>
                </a:solidFill>
                <a:latin typeface="Verdana" panose="020B0604030504040204" pitchFamily="34" charset="0"/>
              </a:rPr>
              <a:t>Reporter: </a:t>
            </a:r>
            <a:r>
              <a:rPr lang="zh-TW" altLang="en-US" sz="2400" dirty="0" smtClean="0">
                <a:solidFill>
                  <a:schemeClr val="tx1"/>
                </a:solidFill>
                <a:latin typeface="Verdana" panose="020B0604030504040204" pitchFamily="34" charset="0"/>
              </a:rPr>
              <a:t>邱敬捷 博士候選人</a:t>
            </a:r>
            <a:endParaRPr lang="en-US" altLang="zh-TW" sz="2400" dirty="0" smtClean="0">
              <a:solidFill>
                <a:schemeClr val="tx1"/>
              </a:solidFill>
              <a:latin typeface="Verdana" panose="020B0604030504040204" pitchFamily="34" charset="0"/>
            </a:endParaRPr>
          </a:p>
          <a:p>
            <a:pPr eaLnBrk="1" hangingPunct="1"/>
            <a:r>
              <a:rPr lang="en-US" altLang="zh-TW" sz="2400" dirty="0" smtClean="0">
                <a:solidFill>
                  <a:schemeClr val="tx1"/>
                </a:solidFill>
                <a:latin typeface="Verdana" panose="020B0604030504040204" pitchFamily="34" charset="0"/>
              </a:rPr>
              <a:t>Department of Computer Science</a:t>
            </a:r>
          </a:p>
          <a:p>
            <a:pPr eaLnBrk="1" hangingPunct="1"/>
            <a:r>
              <a:rPr lang="en-US" altLang="zh-TW" sz="2400" dirty="0" smtClean="0">
                <a:solidFill>
                  <a:schemeClr val="tx1"/>
                </a:solidFill>
                <a:latin typeface="Verdana" panose="020B0604030504040204" pitchFamily="34" charset="0"/>
              </a:rPr>
              <a:t>National </a:t>
            </a:r>
            <a:r>
              <a:rPr lang="en-US" altLang="zh-TW" sz="2400" dirty="0" err="1" smtClean="0">
                <a:solidFill>
                  <a:schemeClr val="tx1"/>
                </a:solidFill>
                <a:latin typeface="Verdana" panose="020B0604030504040204" pitchFamily="34" charset="0"/>
              </a:rPr>
              <a:t>Chiao</a:t>
            </a:r>
            <a:r>
              <a:rPr lang="en-US" altLang="zh-TW" sz="2400" dirty="0" smtClean="0">
                <a:solidFill>
                  <a:schemeClr val="tx1"/>
                </a:solidFill>
                <a:latin typeface="Verdana" panose="020B0604030504040204" pitchFamily="34" charset="0"/>
              </a:rPr>
              <a:t> Tung University </a:t>
            </a:r>
          </a:p>
          <a:p>
            <a:pPr eaLnBrk="1" hangingPunct="1">
              <a:lnSpc>
                <a:spcPct val="80000"/>
              </a:lnSpc>
            </a:pPr>
            <a:r>
              <a:rPr lang="en-US" altLang="zh-TW" sz="2400" dirty="0" smtClean="0">
                <a:solidFill>
                  <a:schemeClr val="tx1"/>
                </a:solidFill>
                <a:latin typeface="Verdana" panose="020B0604030504040204" pitchFamily="34" charset="0"/>
              </a:rPr>
              <a:t>Taiwan, R.O.C.</a:t>
            </a:r>
          </a:p>
          <a:p>
            <a:pPr eaLnBrk="1" hangingPunct="1"/>
            <a:r>
              <a:rPr lang="en-US" altLang="zh-TW" sz="2400" dirty="0" smtClean="0">
                <a:solidFill>
                  <a:schemeClr val="tx1"/>
                </a:solidFill>
              </a:rPr>
              <a:t>2017/10/24</a:t>
            </a:r>
          </a:p>
        </p:txBody>
      </p:sp>
      <p:sp>
        <p:nvSpPr>
          <p:cNvPr id="4" name="日期版面配置區 3"/>
          <p:cNvSpPr>
            <a:spLocks noGrp="1"/>
          </p:cNvSpPr>
          <p:nvPr>
            <p:ph type="dt" sz="quarter" idx="10"/>
          </p:nvPr>
        </p:nvSpPr>
        <p:spPr/>
        <p:txBody>
          <a:bodyPr/>
          <a:lstStyle/>
          <a:p>
            <a:pPr>
              <a:defRPr/>
            </a:pPr>
            <a:fld id="{B67DCD3C-CA24-4A76-9151-5244C1BFC209}" type="datetime1">
              <a:rPr lang="zh-TW" altLang="en-US"/>
              <a:pPr>
                <a:defRPr/>
              </a:pPr>
              <a:t>2017/10/24</a:t>
            </a:fld>
            <a:endParaRPr lang="zh-TW" altLang="en-US" dirty="0"/>
          </a:p>
        </p:txBody>
      </p:sp>
      <p:sp>
        <p:nvSpPr>
          <p:cNvPr id="7173" name="投影片編號版面配置區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fld id="{A2986957-DEDB-4E02-9FD2-9343ECBEC211}" type="slidenum">
              <a:rPr lang="zh-TW" altLang="en-US" sz="1400" smtClean="0">
                <a:solidFill>
                  <a:srgbClr val="0D0D0D"/>
                </a:solidFill>
                <a:latin typeface="Times New Roman" panose="02020603050405020304" pitchFamily="18" charset="0"/>
              </a:rPr>
              <a:pPr>
                <a:spcBef>
                  <a:spcPct val="0"/>
                </a:spcBef>
                <a:buFontTx/>
                <a:buNone/>
              </a:pPr>
              <a:t>1</a:t>
            </a:fld>
            <a:endParaRPr lang="zh-TW" altLang="en-US" sz="1400" smtClean="0">
              <a:solidFill>
                <a:srgbClr val="0D0D0D"/>
              </a:solidFill>
              <a:latin typeface="Times New Roman" panose="02020603050405020304" pitchFamily="18" charset="0"/>
            </a:endParaRPr>
          </a:p>
        </p:txBody>
      </p:sp>
    </p:spTree>
    <p:extLst>
      <p:ext uri="{BB962C8B-B14F-4D97-AF65-F5344CB8AC3E}">
        <p14:creationId xmlns:p14="http://schemas.microsoft.com/office/powerpoint/2010/main" val="6441535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然後</a:t>
            </a:r>
            <a:r>
              <a:rPr lang="en-US" altLang="zh-TW" dirty="0" smtClean="0"/>
              <a:t>…</a:t>
            </a:r>
            <a:endParaRPr lang="zh-TW" altLang="en-US" dirty="0"/>
          </a:p>
        </p:txBody>
      </p:sp>
      <p:grpSp>
        <p:nvGrpSpPr>
          <p:cNvPr id="28" name="群組 27"/>
          <p:cNvGrpSpPr/>
          <p:nvPr/>
        </p:nvGrpSpPr>
        <p:grpSpPr>
          <a:xfrm>
            <a:off x="6095254" y="3018106"/>
            <a:ext cx="1489509" cy="1491014"/>
            <a:chOff x="1056111" y="3047935"/>
            <a:chExt cx="1489509" cy="1491014"/>
          </a:xfrm>
        </p:grpSpPr>
        <p:sp>
          <p:nvSpPr>
            <p:cNvPr id="7" name="手繪多邊形 6"/>
            <p:cNvSpPr/>
            <p:nvPr/>
          </p:nvSpPr>
          <p:spPr>
            <a:xfrm>
              <a:off x="1056111" y="3047935"/>
              <a:ext cx="1489509" cy="1491014"/>
            </a:xfrm>
            <a:custGeom>
              <a:avLst/>
              <a:gdLst>
                <a:gd name="connsiteX0" fmla="*/ 1257431 w 1489509"/>
                <a:gd name="connsiteY0" fmla="*/ 257125 h 1491014"/>
                <a:gd name="connsiteX1" fmla="*/ 1246414 w 1489509"/>
                <a:gd name="connsiteY1" fmla="*/ 202041 h 1491014"/>
                <a:gd name="connsiteX2" fmla="*/ 1191330 w 1489509"/>
                <a:gd name="connsiteY2" fmla="*/ 168990 h 1491014"/>
                <a:gd name="connsiteX3" fmla="*/ 1081161 w 1489509"/>
                <a:gd name="connsiteY3" fmla="*/ 102889 h 1491014"/>
                <a:gd name="connsiteX4" fmla="*/ 1026077 w 1489509"/>
                <a:gd name="connsiteY4" fmla="*/ 91872 h 1491014"/>
                <a:gd name="connsiteX5" fmla="*/ 937942 w 1489509"/>
                <a:gd name="connsiteY5" fmla="*/ 69838 h 1491014"/>
                <a:gd name="connsiteX6" fmla="*/ 882858 w 1489509"/>
                <a:gd name="connsiteY6" fmla="*/ 36788 h 1491014"/>
                <a:gd name="connsiteX7" fmla="*/ 783706 w 1489509"/>
                <a:gd name="connsiteY7" fmla="*/ 3737 h 1491014"/>
                <a:gd name="connsiteX8" fmla="*/ 332014 w 1489509"/>
                <a:gd name="connsiteY8" fmla="*/ 80855 h 1491014"/>
                <a:gd name="connsiteX9" fmla="*/ 243879 w 1489509"/>
                <a:gd name="connsiteY9" fmla="*/ 202041 h 1491014"/>
                <a:gd name="connsiteX10" fmla="*/ 188795 w 1489509"/>
                <a:gd name="connsiteY10" fmla="*/ 301193 h 1491014"/>
                <a:gd name="connsiteX11" fmla="*/ 144728 w 1489509"/>
                <a:gd name="connsiteY11" fmla="*/ 422378 h 1491014"/>
                <a:gd name="connsiteX12" fmla="*/ 89643 w 1489509"/>
                <a:gd name="connsiteY12" fmla="*/ 499496 h 1491014"/>
                <a:gd name="connsiteX13" fmla="*/ 34559 w 1489509"/>
                <a:gd name="connsiteY13" fmla="*/ 653732 h 1491014"/>
                <a:gd name="connsiteX14" fmla="*/ 23542 w 1489509"/>
                <a:gd name="connsiteY14" fmla="*/ 697800 h 1491014"/>
                <a:gd name="connsiteX15" fmla="*/ 12525 w 1489509"/>
                <a:gd name="connsiteY15" fmla="*/ 730851 h 1491014"/>
                <a:gd name="connsiteX16" fmla="*/ 34559 w 1489509"/>
                <a:gd name="connsiteY16" fmla="*/ 1402879 h 1491014"/>
                <a:gd name="connsiteX17" fmla="*/ 78626 w 1489509"/>
                <a:gd name="connsiteY17" fmla="*/ 1435930 h 1491014"/>
                <a:gd name="connsiteX18" fmla="*/ 343031 w 1489509"/>
                <a:gd name="connsiteY18" fmla="*/ 1491014 h 1491014"/>
                <a:gd name="connsiteX19" fmla="*/ 772689 w 1489509"/>
                <a:gd name="connsiteY19" fmla="*/ 1479998 h 1491014"/>
                <a:gd name="connsiteX20" fmla="*/ 838790 w 1489509"/>
                <a:gd name="connsiteY20" fmla="*/ 1457964 h 1491014"/>
                <a:gd name="connsiteX21" fmla="*/ 937942 w 1489509"/>
                <a:gd name="connsiteY21" fmla="*/ 1435930 h 1491014"/>
                <a:gd name="connsiteX22" fmla="*/ 1026077 w 1489509"/>
                <a:gd name="connsiteY22" fmla="*/ 1391863 h 1491014"/>
                <a:gd name="connsiteX23" fmla="*/ 1235397 w 1489509"/>
                <a:gd name="connsiteY23" fmla="*/ 1303728 h 1491014"/>
                <a:gd name="connsiteX24" fmla="*/ 1312516 w 1489509"/>
                <a:gd name="connsiteY24" fmla="*/ 1226610 h 1491014"/>
                <a:gd name="connsiteX25" fmla="*/ 1334549 w 1489509"/>
                <a:gd name="connsiteY25" fmla="*/ 1171525 h 1491014"/>
                <a:gd name="connsiteX26" fmla="*/ 1378617 w 1489509"/>
                <a:gd name="connsiteY26" fmla="*/ 1105424 h 1491014"/>
                <a:gd name="connsiteX27" fmla="*/ 1411667 w 1489509"/>
                <a:gd name="connsiteY27" fmla="*/ 962205 h 1491014"/>
                <a:gd name="connsiteX28" fmla="*/ 1444718 w 1489509"/>
                <a:gd name="connsiteY28" fmla="*/ 885087 h 1491014"/>
                <a:gd name="connsiteX29" fmla="*/ 1455735 w 1489509"/>
                <a:gd name="connsiteY29" fmla="*/ 807969 h 1491014"/>
                <a:gd name="connsiteX30" fmla="*/ 1422684 w 1489509"/>
                <a:gd name="connsiteY30" fmla="*/ 334243 h 1491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89509" h="1491014">
                  <a:moveTo>
                    <a:pt x="1257431" y="257125"/>
                  </a:moveTo>
                  <a:cubicBezTo>
                    <a:pt x="1253759" y="238764"/>
                    <a:pt x="1257649" y="217021"/>
                    <a:pt x="1246414" y="202041"/>
                  </a:cubicBezTo>
                  <a:cubicBezTo>
                    <a:pt x="1233566" y="184911"/>
                    <a:pt x="1209395" y="180486"/>
                    <a:pt x="1191330" y="168990"/>
                  </a:cubicBezTo>
                  <a:cubicBezTo>
                    <a:pt x="1163674" y="151391"/>
                    <a:pt x="1116596" y="114701"/>
                    <a:pt x="1081161" y="102889"/>
                  </a:cubicBezTo>
                  <a:cubicBezTo>
                    <a:pt x="1063397" y="96968"/>
                    <a:pt x="1044322" y="96083"/>
                    <a:pt x="1026077" y="91872"/>
                  </a:cubicBezTo>
                  <a:cubicBezTo>
                    <a:pt x="996570" y="85063"/>
                    <a:pt x="937942" y="69838"/>
                    <a:pt x="937942" y="69838"/>
                  </a:cubicBezTo>
                  <a:cubicBezTo>
                    <a:pt x="919581" y="58821"/>
                    <a:pt x="902539" y="45223"/>
                    <a:pt x="882858" y="36788"/>
                  </a:cubicBezTo>
                  <a:cubicBezTo>
                    <a:pt x="850836" y="23064"/>
                    <a:pt x="783706" y="3737"/>
                    <a:pt x="783706" y="3737"/>
                  </a:cubicBezTo>
                  <a:cubicBezTo>
                    <a:pt x="627886" y="20139"/>
                    <a:pt x="433384" y="-48160"/>
                    <a:pt x="332014" y="80855"/>
                  </a:cubicBezTo>
                  <a:cubicBezTo>
                    <a:pt x="301155" y="120130"/>
                    <a:pt x="270352" y="159685"/>
                    <a:pt x="243879" y="202041"/>
                  </a:cubicBezTo>
                  <a:cubicBezTo>
                    <a:pt x="117648" y="404011"/>
                    <a:pt x="324127" y="120750"/>
                    <a:pt x="188795" y="301193"/>
                  </a:cubicBezTo>
                  <a:cubicBezTo>
                    <a:pt x="174106" y="341588"/>
                    <a:pt x="161660" y="382871"/>
                    <a:pt x="144728" y="422378"/>
                  </a:cubicBezTo>
                  <a:cubicBezTo>
                    <a:pt x="139357" y="434909"/>
                    <a:pt x="93407" y="494477"/>
                    <a:pt x="89643" y="499496"/>
                  </a:cubicBezTo>
                  <a:cubicBezTo>
                    <a:pt x="71282" y="550908"/>
                    <a:pt x="51823" y="601941"/>
                    <a:pt x="34559" y="653732"/>
                  </a:cubicBezTo>
                  <a:cubicBezTo>
                    <a:pt x="29771" y="668096"/>
                    <a:pt x="27702" y="683241"/>
                    <a:pt x="23542" y="697800"/>
                  </a:cubicBezTo>
                  <a:cubicBezTo>
                    <a:pt x="20352" y="708966"/>
                    <a:pt x="16197" y="719834"/>
                    <a:pt x="12525" y="730851"/>
                  </a:cubicBezTo>
                  <a:cubicBezTo>
                    <a:pt x="-776" y="996874"/>
                    <a:pt x="-14646" y="1093591"/>
                    <a:pt x="34559" y="1402879"/>
                  </a:cubicBezTo>
                  <a:cubicBezTo>
                    <a:pt x="37444" y="1421012"/>
                    <a:pt x="61648" y="1428939"/>
                    <a:pt x="78626" y="1435930"/>
                  </a:cubicBezTo>
                  <a:cubicBezTo>
                    <a:pt x="201585" y="1486561"/>
                    <a:pt x="220037" y="1479834"/>
                    <a:pt x="343031" y="1491014"/>
                  </a:cubicBezTo>
                  <a:cubicBezTo>
                    <a:pt x="486250" y="1487342"/>
                    <a:pt x="629740" y="1489528"/>
                    <a:pt x="772689" y="1479998"/>
                  </a:cubicBezTo>
                  <a:cubicBezTo>
                    <a:pt x="795863" y="1478453"/>
                    <a:pt x="816349" y="1463948"/>
                    <a:pt x="838790" y="1457964"/>
                  </a:cubicBezTo>
                  <a:cubicBezTo>
                    <a:pt x="871504" y="1449240"/>
                    <a:pt x="904891" y="1443275"/>
                    <a:pt x="937942" y="1435930"/>
                  </a:cubicBezTo>
                  <a:cubicBezTo>
                    <a:pt x="967320" y="1421241"/>
                    <a:pt x="995322" y="1403396"/>
                    <a:pt x="1026077" y="1391863"/>
                  </a:cubicBezTo>
                  <a:cubicBezTo>
                    <a:pt x="1157140" y="1342714"/>
                    <a:pt x="1090227" y="1408572"/>
                    <a:pt x="1235397" y="1303728"/>
                  </a:cubicBezTo>
                  <a:cubicBezTo>
                    <a:pt x="1264868" y="1282443"/>
                    <a:pt x="1312516" y="1226610"/>
                    <a:pt x="1312516" y="1226610"/>
                  </a:cubicBezTo>
                  <a:cubicBezTo>
                    <a:pt x="1319860" y="1208248"/>
                    <a:pt x="1325079" y="1188886"/>
                    <a:pt x="1334549" y="1171525"/>
                  </a:cubicBezTo>
                  <a:cubicBezTo>
                    <a:pt x="1347230" y="1148277"/>
                    <a:pt x="1368186" y="1129764"/>
                    <a:pt x="1378617" y="1105424"/>
                  </a:cubicBezTo>
                  <a:cubicBezTo>
                    <a:pt x="1395067" y="1067041"/>
                    <a:pt x="1400971" y="1004987"/>
                    <a:pt x="1411667" y="962205"/>
                  </a:cubicBezTo>
                  <a:cubicBezTo>
                    <a:pt x="1419773" y="929783"/>
                    <a:pt x="1428952" y="916618"/>
                    <a:pt x="1444718" y="885087"/>
                  </a:cubicBezTo>
                  <a:cubicBezTo>
                    <a:pt x="1448390" y="859381"/>
                    <a:pt x="1455735" y="833936"/>
                    <a:pt x="1455735" y="807969"/>
                  </a:cubicBezTo>
                  <a:cubicBezTo>
                    <a:pt x="1455735" y="357163"/>
                    <a:pt x="1550437" y="461996"/>
                    <a:pt x="1422684" y="33424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手繪多邊形 8"/>
            <p:cNvSpPr/>
            <p:nvPr/>
          </p:nvSpPr>
          <p:spPr>
            <a:xfrm>
              <a:off x="1403648" y="3507004"/>
              <a:ext cx="243406" cy="286438"/>
            </a:xfrm>
            <a:custGeom>
              <a:avLst/>
              <a:gdLst>
                <a:gd name="connsiteX0" fmla="*/ 56118 w 243406"/>
                <a:gd name="connsiteY0" fmla="*/ 11016 h 286438"/>
                <a:gd name="connsiteX1" fmla="*/ 12051 w 243406"/>
                <a:gd name="connsiteY1" fmla="*/ 77118 h 286438"/>
                <a:gd name="connsiteX2" fmla="*/ 12051 w 243406"/>
                <a:gd name="connsiteY2" fmla="*/ 231354 h 286438"/>
                <a:gd name="connsiteX3" fmla="*/ 45101 w 243406"/>
                <a:gd name="connsiteY3" fmla="*/ 253388 h 286438"/>
                <a:gd name="connsiteX4" fmla="*/ 133236 w 243406"/>
                <a:gd name="connsiteY4" fmla="*/ 286438 h 286438"/>
                <a:gd name="connsiteX5" fmla="*/ 232388 w 243406"/>
                <a:gd name="connsiteY5" fmla="*/ 275421 h 286438"/>
                <a:gd name="connsiteX6" fmla="*/ 243405 w 243406"/>
                <a:gd name="connsiteY6" fmla="*/ 242371 h 286438"/>
                <a:gd name="connsiteX7" fmla="*/ 232388 w 243406"/>
                <a:gd name="connsiteY7" fmla="*/ 88135 h 286438"/>
                <a:gd name="connsiteX8" fmla="*/ 188321 w 243406"/>
                <a:gd name="connsiteY8" fmla="*/ 0 h 286438"/>
                <a:gd name="connsiteX9" fmla="*/ 56118 w 243406"/>
                <a:gd name="connsiteY9" fmla="*/ 11016 h 286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406" h="286438">
                  <a:moveTo>
                    <a:pt x="56118" y="11016"/>
                  </a:moveTo>
                  <a:cubicBezTo>
                    <a:pt x="41429" y="33050"/>
                    <a:pt x="23894" y="53432"/>
                    <a:pt x="12051" y="77118"/>
                  </a:cubicBezTo>
                  <a:cubicBezTo>
                    <a:pt x="-8711" y="118643"/>
                    <a:pt x="1463" y="199588"/>
                    <a:pt x="12051" y="231354"/>
                  </a:cubicBezTo>
                  <a:cubicBezTo>
                    <a:pt x="16238" y="243915"/>
                    <a:pt x="33258" y="247467"/>
                    <a:pt x="45101" y="253388"/>
                  </a:cubicBezTo>
                  <a:cubicBezTo>
                    <a:pt x="71439" y="266557"/>
                    <a:pt x="104637" y="276905"/>
                    <a:pt x="133236" y="286438"/>
                  </a:cubicBezTo>
                  <a:cubicBezTo>
                    <a:pt x="166287" y="282766"/>
                    <a:pt x="201512" y="287771"/>
                    <a:pt x="232388" y="275421"/>
                  </a:cubicBezTo>
                  <a:cubicBezTo>
                    <a:pt x="243170" y="271108"/>
                    <a:pt x="243405" y="253984"/>
                    <a:pt x="243405" y="242371"/>
                  </a:cubicBezTo>
                  <a:cubicBezTo>
                    <a:pt x="243405" y="190828"/>
                    <a:pt x="243811" y="138396"/>
                    <a:pt x="232388" y="88135"/>
                  </a:cubicBezTo>
                  <a:cubicBezTo>
                    <a:pt x="225109" y="56106"/>
                    <a:pt x="221167" y="0"/>
                    <a:pt x="188321" y="0"/>
                  </a:cubicBezTo>
                  <a:lnTo>
                    <a:pt x="56118" y="11016"/>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手繪多邊形 10"/>
            <p:cNvSpPr/>
            <p:nvPr/>
          </p:nvSpPr>
          <p:spPr>
            <a:xfrm>
              <a:off x="1332556" y="3309031"/>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手繪多邊形 11"/>
            <p:cNvSpPr/>
            <p:nvPr/>
          </p:nvSpPr>
          <p:spPr>
            <a:xfrm>
              <a:off x="1899925" y="3507004"/>
              <a:ext cx="243406" cy="286438"/>
            </a:xfrm>
            <a:custGeom>
              <a:avLst/>
              <a:gdLst>
                <a:gd name="connsiteX0" fmla="*/ 56118 w 243406"/>
                <a:gd name="connsiteY0" fmla="*/ 11016 h 286438"/>
                <a:gd name="connsiteX1" fmla="*/ 12051 w 243406"/>
                <a:gd name="connsiteY1" fmla="*/ 77118 h 286438"/>
                <a:gd name="connsiteX2" fmla="*/ 12051 w 243406"/>
                <a:gd name="connsiteY2" fmla="*/ 231354 h 286438"/>
                <a:gd name="connsiteX3" fmla="*/ 45101 w 243406"/>
                <a:gd name="connsiteY3" fmla="*/ 253388 h 286438"/>
                <a:gd name="connsiteX4" fmla="*/ 133236 w 243406"/>
                <a:gd name="connsiteY4" fmla="*/ 286438 h 286438"/>
                <a:gd name="connsiteX5" fmla="*/ 232388 w 243406"/>
                <a:gd name="connsiteY5" fmla="*/ 275421 h 286438"/>
                <a:gd name="connsiteX6" fmla="*/ 243405 w 243406"/>
                <a:gd name="connsiteY6" fmla="*/ 242371 h 286438"/>
                <a:gd name="connsiteX7" fmla="*/ 232388 w 243406"/>
                <a:gd name="connsiteY7" fmla="*/ 88135 h 286438"/>
                <a:gd name="connsiteX8" fmla="*/ 188321 w 243406"/>
                <a:gd name="connsiteY8" fmla="*/ 0 h 286438"/>
                <a:gd name="connsiteX9" fmla="*/ 56118 w 243406"/>
                <a:gd name="connsiteY9" fmla="*/ 11016 h 286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406" h="286438">
                  <a:moveTo>
                    <a:pt x="56118" y="11016"/>
                  </a:moveTo>
                  <a:cubicBezTo>
                    <a:pt x="41429" y="33050"/>
                    <a:pt x="23894" y="53432"/>
                    <a:pt x="12051" y="77118"/>
                  </a:cubicBezTo>
                  <a:cubicBezTo>
                    <a:pt x="-8711" y="118643"/>
                    <a:pt x="1463" y="199588"/>
                    <a:pt x="12051" y="231354"/>
                  </a:cubicBezTo>
                  <a:cubicBezTo>
                    <a:pt x="16238" y="243915"/>
                    <a:pt x="33258" y="247467"/>
                    <a:pt x="45101" y="253388"/>
                  </a:cubicBezTo>
                  <a:cubicBezTo>
                    <a:pt x="71439" y="266557"/>
                    <a:pt x="104637" y="276905"/>
                    <a:pt x="133236" y="286438"/>
                  </a:cubicBezTo>
                  <a:cubicBezTo>
                    <a:pt x="166287" y="282766"/>
                    <a:pt x="201512" y="287771"/>
                    <a:pt x="232388" y="275421"/>
                  </a:cubicBezTo>
                  <a:cubicBezTo>
                    <a:pt x="243170" y="271108"/>
                    <a:pt x="243405" y="253984"/>
                    <a:pt x="243405" y="242371"/>
                  </a:cubicBezTo>
                  <a:cubicBezTo>
                    <a:pt x="243405" y="190828"/>
                    <a:pt x="243811" y="138396"/>
                    <a:pt x="232388" y="88135"/>
                  </a:cubicBezTo>
                  <a:cubicBezTo>
                    <a:pt x="225109" y="56106"/>
                    <a:pt x="221167" y="0"/>
                    <a:pt x="188321" y="0"/>
                  </a:cubicBezTo>
                  <a:lnTo>
                    <a:pt x="56118" y="11016"/>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手繪多邊形 12"/>
            <p:cNvSpPr/>
            <p:nvPr/>
          </p:nvSpPr>
          <p:spPr>
            <a:xfrm>
              <a:off x="1801796" y="3309031"/>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手繪多邊形 13"/>
            <p:cNvSpPr/>
            <p:nvPr/>
          </p:nvSpPr>
          <p:spPr>
            <a:xfrm>
              <a:off x="1453774" y="4182806"/>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8" name="群組 37"/>
          <p:cNvGrpSpPr/>
          <p:nvPr/>
        </p:nvGrpSpPr>
        <p:grpSpPr>
          <a:xfrm>
            <a:off x="1414734" y="2903910"/>
            <a:ext cx="1702859" cy="1605210"/>
            <a:chOff x="1356973" y="3429000"/>
            <a:chExt cx="1702859" cy="1605210"/>
          </a:xfrm>
        </p:grpSpPr>
        <p:sp>
          <p:nvSpPr>
            <p:cNvPr id="31" name="手繪多邊形 30"/>
            <p:cNvSpPr/>
            <p:nvPr/>
          </p:nvSpPr>
          <p:spPr>
            <a:xfrm>
              <a:off x="1895201" y="4032085"/>
              <a:ext cx="243406" cy="286438"/>
            </a:xfrm>
            <a:custGeom>
              <a:avLst/>
              <a:gdLst>
                <a:gd name="connsiteX0" fmla="*/ 56118 w 243406"/>
                <a:gd name="connsiteY0" fmla="*/ 11016 h 286438"/>
                <a:gd name="connsiteX1" fmla="*/ 12051 w 243406"/>
                <a:gd name="connsiteY1" fmla="*/ 77118 h 286438"/>
                <a:gd name="connsiteX2" fmla="*/ 12051 w 243406"/>
                <a:gd name="connsiteY2" fmla="*/ 231354 h 286438"/>
                <a:gd name="connsiteX3" fmla="*/ 45101 w 243406"/>
                <a:gd name="connsiteY3" fmla="*/ 253388 h 286438"/>
                <a:gd name="connsiteX4" fmla="*/ 133236 w 243406"/>
                <a:gd name="connsiteY4" fmla="*/ 286438 h 286438"/>
                <a:gd name="connsiteX5" fmla="*/ 232388 w 243406"/>
                <a:gd name="connsiteY5" fmla="*/ 275421 h 286438"/>
                <a:gd name="connsiteX6" fmla="*/ 243405 w 243406"/>
                <a:gd name="connsiteY6" fmla="*/ 242371 h 286438"/>
                <a:gd name="connsiteX7" fmla="*/ 232388 w 243406"/>
                <a:gd name="connsiteY7" fmla="*/ 88135 h 286438"/>
                <a:gd name="connsiteX8" fmla="*/ 188321 w 243406"/>
                <a:gd name="connsiteY8" fmla="*/ 0 h 286438"/>
                <a:gd name="connsiteX9" fmla="*/ 56118 w 243406"/>
                <a:gd name="connsiteY9" fmla="*/ 11016 h 286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406" h="286438">
                  <a:moveTo>
                    <a:pt x="56118" y="11016"/>
                  </a:moveTo>
                  <a:cubicBezTo>
                    <a:pt x="41429" y="33050"/>
                    <a:pt x="23894" y="53432"/>
                    <a:pt x="12051" y="77118"/>
                  </a:cubicBezTo>
                  <a:cubicBezTo>
                    <a:pt x="-8711" y="118643"/>
                    <a:pt x="1463" y="199588"/>
                    <a:pt x="12051" y="231354"/>
                  </a:cubicBezTo>
                  <a:cubicBezTo>
                    <a:pt x="16238" y="243915"/>
                    <a:pt x="33258" y="247467"/>
                    <a:pt x="45101" y="253388"/>
                  </a:cubicBezTo>
                  <a:cubicBezTo>
                    <a:pt x="71439" y="266557"/>
                    <a:pt x="104637" y="276905"/>
                    <a:pt x="133236" y="286438"/>
                  </a:cubicBezTo>
                  <a:cubicBezTo>
                    <a:pt x="166287" y="282766"/>
                    <a:pt x="201512" y="287771"/>
                    <a:pt x="232388" y="275421"/>
                  </a:cubicBezTo>
                  <a:cubicBezTo>
                    <a:pt x="243170" y="271108"/>
                    <a:pt x="243405" y="253984"/>
                    <a:pt x="243405" y="242371"/>
                  </a:cubicBezTo>
                  <a:cubicBezTo>
                    <a:pt x="243405" y="190828"/>
                    <a:pt x="243811" y="138396"/>
                    <a:pt x="232388" y="88135"/>
                  </a:cubicBezTo>
                  <a:cubicBezTo>
                    <a:pt x="225109" y="56106"/>
                    <a:pt x="221167" y="0"/>
                    <a:pt x="188321" y="0"/>
                  </a:cubicBezTo>
                  <a:lnTo>
                    <a:pt x="56118" y="11016"/>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手繪多邊形 31"/>
            <p:cNvSpPr/>
            <p:nvPr/>
          </p:nvSpPr>
          <p:spPr>
            <a:xfrm>
              <a:off x="1824109" y="3834112"/>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手繪多邊形 32"/>
            <p:cNvSpPr/>
            <p:nvPr/>
          </p:nvSpPr>
          <p:spPr>
            <a:xfrm>
              <a:off x="2391478" y="4032085"/>
              <a:ext cx="243406" cy="286438"/>
            </a:xfrm>
            <a:custGeom>
              <a:avLst/>
              <a:gdLst>
                <a:gd name="connsiteX0" fmla="*/ 56118 w 243406"/>
                <a:gd name="connsiteY0" fmla="*/ 11016 h 286438"/>
                <a:gd name="connsiteX1" fmla="*/ 12051 w 243406"/>
                <a:gd name="connsiteY1" fmla="*/ 77118 h 286438"/>
                <a:gd name="connsiteX2" fmla="*/ 12051 w 243406"/>
                <a:gd name="connsiteY2" fmla="*/ 231354 h 286438"/>
                <a:gd name="connsiteX3" fmla="*/ 45101 w 243406"/>
                <a:gd name="connsiteY3" fmla="*/ 253388 h 286438"/>
                <a:gd name="connsiteX4" fmla="*/ 133236 w 243406"/>
                <a:gd name="connsiteY4" fmla="*/ 286438 h 286438"/>
                <a:gd name="connsiteX5" fmla="*/ 232388 w 243406"/>
                <a:gd name="connsiteY5" fmla="*/ 275421 h 286438"/>
                <a:gd name="connsiteX6" fmla="*/ 243405 w 243406"/>
                <a:gd name="connsiteY6" fmla="*/ 242371 h 286438"/>
                <a:gd name="connsiteX7" fmla="*/ 232388 w 243406"/>
                <a:gd name="connsiteY7" fmla="*/ 88135 h 286438"/>
                <a:gd name="connsiteX8" fmla="*/ 188321 w 243406"/>
                <a:gd name="connsiteY8" fmla="*/ 0 h 286438"/>
                <a:gd name="connsiteX9" fmla="*/ 56118 w 243406"/>
                <a:gd name="connsiteY9" fmla="*/ 11016 h 286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406" h="286438">
                  <a:moveTo>
                    <a:pt x="56118" y="11016"/>
                  </a:moveTo>
                  <a:cubicBezTo>
                    <a:pt x="41429" y="33050"/>
                    <a:pt x="23894" y="53432"/>
                    <a:pt x="12051" y="77118"/>
                  </a:cubicBezTo>
                  <a:cubicBezTo>
                    <a:pt x="-8711" y="118643"/>
                    <a:pt x="1463" y="199588"/>
                    <a:pt x="12051" y="231354"/>
                  </a:cubicBezTo>
                  <a:cubicBezTo>
                    <a:pt x="16238" y="243915"/>
                    <a:pt x="33258" y="247467"/>
                    <a:pt x="45101" y="253388"/>
                  </a:cubicBezTo>
                  <a:cubicBezTo>
                    <a:pt x="71439" y="266557"/>
                    <a:pt x="104637" y="276905"/>
                    <a:pt x="133236" y="286438"/>
                  </a:cubicBezTo>
                  <a:cubicBezTo>
                    <a:pt x="166287" y="282766"/>
                    <a:pt x="201512" y="287771"/>
                    <a:pt x="232388" y="275421"/>
                  </a:cubicBezTo>
                  <a:cubicBezTo>
                    <a:pt x="243170" y="271108"/>
                    <a:pt x="243405" y="253984"/>
                    <a:pt x="243405" y="242371"/>
                  </a:cubicBezTo>
                  <a:cubicBezTo>
                    <a:pt x="243405" y="190828"/>
                    <a:pt x="243811" y="138396"/>
                    <a:pt x="232388" y="88135"/>
                  </a:cubicBezTo>
                  <a:cubicBezTo>
                    <a:pt x="225109" y="56106"/>
                    <a:pt x="221167" y="0"/>
                    <a:pt x="188321" y="0"/>
                  </a:cubicBezTo>
                  <a:lnTo>
                    <a:pt x="56118" y="11016"/>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手繪多邊形 33"/>
            <p:cNvSpPr/>
            <p:nvPr/>
          </p:nvSpPr>
          <p:spPr>
            <a:xfrm>
              <a:off x="2293349" y="3834112"/>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手繪多邊形 34"/>
            <p:cNvSpPr/>
            <p:nvPr/>
          </p:nvSpPr>
          <p:spPr>
            <a:xfrm>
              <a:off x="1945327" y="4707887"/>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手繪多邊形 35"/>
            <p:cNvSpPr/>
            <p:nvPr/>
          </p:nvSpPr>
          <p:spPr>
            <a:xfrm>
              <a:off x="1356973" y="3429000"/>
              <a:ext cx="1702859" cy="1605210"/>
            </a:xfrm>
            <a:custGeom>
              <a:avLst/>
              <a:gdLst>
                <a:gd name="connsiteX0" fmla="*/ 251449 w 1881945"/>
                <a:gd name="connsiteY0" fmla="*/ 76004 h 1774026"/>
                <a:gd name="connsiteX1" fmla="*/ 339584 w 1881945"/>
                <a:gd name="connsiteY1" fmla="*/ 87021 h 1774026"/>
                <a:gd name="connsiteX2" fmla="*/ 1727709 w 1881945"/>
                <a:gd name="connsiteY2" fmla="*/ 142105 h 1774026"/>
                <a:gd name="connsiteX3" fmla="*/ 1760760 w 1881945"/>
                <a:gd name="connsiteY3" fmla="*/ 428543 h 1774026"/>
                <a:gd name="connsiteX4" fmla="*/ 1771777 w 1881945"/>
                <a:gd name="connsiteY4" fmla="*/ 681931 h 1774026"/>
                <a:gd name="connsiteX5" fmla="*/ 1782794 w 1881945"/>
                <a:gd name="connsiteY5" fmla="*/ 748033 h 1774026"/>
                <a:gd name="connsiteX6" fmla="*/ 1793811 w 1881945"/>
                <a:gd name="connsiteY6" fmla="*/ 869218 h 1774026"/>
                <a:gd name="connsiteX7" fmla="*/ 1826861 w 1881945"/>
                <a:gd name="connsiteY7" fmla="*/ 1045488 h 1774026"/>
                <a:gd name="connsiteX8" fmla="*/ 1859912 w 1881945"/>
                <a:gd name="connsiteY8" fmla="*/ 1254808 h 1774026"/>
                <a:gd name="connsiteX9" fmla="*/ 1881945 w 1881945"/>
                <a:gd name="connsiteY9" fmla="*/ 1375994 h 1774026"/>
                <a:gd name="connsiteX10" fmla="*/ 1859912 w 1881945"/>
                <a:gd name="connsiteY10" fmla="*/ 1519213 h 1774026"/>
                <a:gd name="connsiteX11" fmla="*/ 1848895 w 1881945"/>
                <a:gd name="connsiteY11" fmla="*/ 1552264 h 1774026"/>
                <a:gd name="connsiteX12" fmla="*/ 1793811 w 1881945"/>
                <a:gd name="connsiteY12" fmla="*/ 1607348 h 1774026"/>
                <a:gd name="connsiteX13" fmla="*/ 1760760 w 1881945"/>
                <a:gd name="connsiteY13" fmla="*/ 1618365 h 1774026"/>
                <a:gd name="connsiteX14" fmla="*/ 1628558 w 1881945"/>
                <a:gd name="connsiteY14" fmla="*/ 1695483 h 1774026"/>
                <a:gd name="connsiteX15" fmla="*/ 1595507 w 1881945"/>
                <a:gd name="connsiteY15" fmla="*/ 1717517 h 1774026"/>
                <a:gd name="connsiteX16" fmla="*/ 1397203 w 1881945"/>
                <a:gd name="connsiteY16" fmla="*/ 1728534 h 1774026"/>
                <a:gd name="connsiteX17" fmla="*/ 1110765 w 1881945"/>
                <a:gd name="connsiteY17" fmla="*/ 1761584 h 1774026"/>
                <a:gd name="connsiteX18" fmla="*/ 493820 w 1881945"/>
                <a:gd name="connsiteY18" fmla="*/ 1772601 h 1774026"/>
                <a:gd name="connsiteX19" fmla="*/ 152297 w 1881945"/>
                <a:gd name="connsiteY19" fmla="*/ 1695483 h 1774026"/>
                <a:gd name="connsiteX20" fmla="*/ 141280 w 1881945"/>
                <a:gd name="connsiteY20" fmla="*/ 1640399 h 1774026"/>
                <a:gd name="connsiteX21" fmla="*/ 130264 w 1881945"/>
                <a:gd name="connsiteY21" fmla="*/ 1563281 h 1774026"/>
                <a:gd name="connsiteX22" fmla="*/ 119247 w 1881945"/>
                <a:gd name="connsiteY22" fmla="*/ 1199724 h 1774026"/>
                <a:gd name="connsiteX23" fmla="*/ 97213 w 1881945"/>
                <a:gd name="connsiteY23" fmla="*/ 1111589 h 1774026"/>
                <a:gd name="connsiteX24" fmla="*/ 75179 w 1881945"/>
                <a:gd name="connsiteY24" fmla="*/ 1012437 h 1774026"/>
                <a:gd name="connsiteX25" fmla="*/ 53145 w 1881945"/>
                <a:gd name="connsiteY25" fmla="*/ 891252 h 1774026"/>
                <a:gd name="connsiteX26" fmla="*/ 20095 w 1881945"/>
                <a:gd name="connsiteY26" fmla="*/ 748033 h 1774026"/>
                <a:gd name="connsiteX27" fmla="*/ 20095 w 1881945"/>
                <a:gd name="connsiteY27" fmla="*/ 252274 h 1774026"/>
                <a:gd name="connsiteX28" fmla="*/ 31112 w 1881945"/>
                <a:gd name="connsiteY28" fmla="*/ 219223 h 1774026"/>
                <a:gd name="connsiteX29" fmla="*/ 75179 w 1881945"/>
                <a:gd name="connsiteY29" fmla="*/ 120071 h 177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881945" h="1774026">
                  <a:moveTo>
                    <a:pt x="251449" y="76004"/>
                  </a:moveTo>
                  <a:cubicBezTo>
                    <a:pt x="280827" y="79676"/>
                    <a:pt x="309985" y="86338"/>
                    <a:pt x="339584" y="87021"/>
                  </a:cubicBezTo>
                  <a:cubicBezTo>
                    <a:pt x="1714527" y="118750"/>
                    <a:pt x="1324668" y="-160183"/>
                    <a:pt x="1727709" y="142105"/>
                  </a:cubicBezTo>
                  <a:cubicBezTo>
                    <a:pt x="1768395" y="284503"/>
                    <a:pt x="1749758" y="197494"/>
                    <a:pt x="1760760" y="428543"/>
                  </a:cubicBezTo>
                  <a:cubicBezTo>
                    <a:pt x="1764781" y="512990"/>
                    <a:pt x="1765960" y="597589"/>
                    <a:pt x="1771777" y="681931"/>
                  </a:cubicBezTo>
                  <a:cubicBezTo>
                    <a:pt x="1773314" y="704216"/>
                    <a:pt x="1780184" y="725848"/>
                    <a:pt x="1782794" y="748033"/>
                  </a:cubicBezTo>
                  <a:cubicBezTo>
                    <a:pt x="1787533" y="788317"/>
                    <a:pt x="1788565" y="828997"/>
                    <a:pt x="1793811" y="869218"/>
                  </a:cubicBezTo>
                  <a:cubicBezTo>
                    <a:pt x="1807188" y="971777"/>
                    <a:pt x="1808786" y="973188"/>
                    <a:pt x="1826861" y="1045488"/>
                  </a:cubicBezTo>
                  <a:cubicBezTo>
                    <a:pt x="1847085" y="1227504"/>
                    <a:pt x="1825645" y="1060629"/>
                    <a:pt x="1859912" y="1254808"/>
                  </a:cubicBezTo>
                  <a:cubicBezTo>
                    <a:pt x="1883599" y="1389035"/>
                    <a:pt x="1858492" y="1282176"/>
                    <a:pt x="1881945" y="1375994"/>
                  </a:cubicBezTo>
                  <a:cubicBezTo>
                    <a:pt x="1874601" y="1423734"/>
                    <a:pt x="1868813" y="1471739"/>
                    <a:pt x="1859912" y="1519213"/>
                  </a:cubicBezTo>
                  <a:cubicBezTo>
                    <a:pt x="1857772" y="1530627"/>
                    <a:pt x="1855863" y="1542974"/>
                    <a:pt x="1848895" y="1552264"/>
                  </a:cubicBezTo>
                  <a:cubicBezTo>
                    <a:pt x="1833315" y="1573038"/>
                    <a:pt x="1814585" y="1591768"/>
                    <a:pt x="1793811" y="1607348"/>
                  </a:cubicBezTo>
                  <a:cubicBezTo>
                    <a:pt x="1784521" y="1614316"/>
                    <a:pt x="1771777" y="1614693"/>
                    <a:pt x="1760760" y="1618365"/>
                  </a:cubicBezTo>
                  <a:cubicBezTo>
                    <a:pt x="1553128" y="1774088"/>
                    <a:pt x="1752527" y="1642353"/>
                    <a:pt x="1628558" y="1695483"/>
                  </a:cubicBezTo>
                  <a:cubicBezTo>
                    <a:pt x="1616388" y="1700699"/>
                    <a:pt x="1608615" y="1715644"/>
                    <a:pt x="1595507" y="1717517"/>
                  </a:cubicBezTo>
                  <a:cubicBezTo>
                    <a:pt x="1529969" y="1726880"/>
                    <a:pt x="1463304" y="1724862"/>
                    <a:pt x="1397203" y="1728534"/>
                  </a:cubicBezTo>
                  <a:cubicBezTo>
                    <a:pt x="1327775" y="1737213"/>
                    <a:pt x="1148226" y="1760065"/>
                    <a:pt x="1110765" y="1761584"/>
                  </a:cubicBezTo>
                  <a:cubicBezTo>
                    <a:pt x="905253" y="1769915"/>
                    <a:pt x="699468" y="1768929"/>
                    <a:pt x="493820" y="1772601"/>
                  </a:cubicBezTo>
                  <a:cubicBezTo>
                    <a:pt x="436426" y="1766224"/>
                    <a:pt x="212619" y="1804061"/>
                    <a:pt x="152297" y="1695483"/>
                  </a:cubicBezTo>
                  <a:cubicBezTo>
                    <a:pt x="143203" y="1679114"/>
                    <a:pt x="144358" y="1658869"/>
                    <a:pt x="141280" y="1640399"/>
                  </a:cubicBezTo>
                  <a:cubicBezTo>
                    <a:pt x="137011" y="1614785"/>
                    <a:pt x="133936" y="1588987"/>
                    <a:pt x="130264" y="1563281"/>
                  </a:cubicBezTo>
                  <a:cubicBezTo>
                    <a:pt x="126592" y="1442095"/>
                    <a:pt x="128095" y="1320642"/>
                    <a:pt x="119247" y="1199724"/>
                  </a:cubicBezTo>
                  <a:cubicBezTo>
                    <a:pt x="117037" y="1169522"/>
                    <a:pt x="104149" y="1141067"/>
                    <a:pt x="97213" y="1111589"/>
                  </a:cubicBezTo>
                  <a:cubicBezTo>
                    <a:pt x="89458" y="1078632"/>
                    <a:pt x="81819" y="1045636"/>
                    <a:pt x="75179" y="1012437"/>
                  </a:cubicBezTo>
                  <a:cubicBezTo>
                    <a:pt x="67127" y="972177"/>
                    <a:pt x="59235" y="931855"/>
                    <a:pt x="53145" y="891252"/>
                  </a:cubicBezTo>
                  <a:cubicBezTo>
                    <a:pt x="33899" y="762945"/>
                    <a:pt x="60170" y="828180"/>
                    <a:pt x="20095" y="748033"/>
                  </a:cubicBezTo>
                  <a:cubicBezTo>
                    <a:pt x="-13270" y="547842"/>
                    <a:pt x="779" y="657903"/>
                    <a:pt x="20095" y="252274"/>
                  </a:cubicBezTo>
                  <a:cubicBezTo>
                    <a:pt x="20647" y="240674"/>
                    <a:pt x="26799" y="230005"/>
                    <a:pt x="31112" y="219223"/>
                  </a:cubicBezTo>
                  <a:cubicBezTo>
                    <a:pt x="55303" y="158745"/>
                    <a:pt x="55206" y="160018"/>
                    <a:pt x="75179" y="120071"/>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42" name="文字方塊 41"/>
          <p:cNvSpPr txBox="1"/>
          <p:nvPr/>
        </p:nvSpPr>
        <p:spPr>
          <a:xfrm>
            <a:off x="6507588" y="4722612"/>
            <a:ext cx="582211" cy="369332"/>
          </a:xfrm>
          <a:prstGeom prst="rect">
            <a:avLst/>
          </a:prstGeom>
          <a:noFill/>
        </p:spPr>
        <p:txBody>
          <a:bodyPr wrap="none" rtlCol="0">
            <a:spAutoFit/>
          </a:bodyPr>
          <a:lstStyle/>
          <a:p>
            <a:r>
              <a:rPr lang="zh-TW" altLang="en-US" dirty="0" smtClean="0"/>
              <a:t>小</a:t>
            </a:r>
            <a:r>
              <a:rPr lang="en-US" altLang="zh-TW" dirty="0" smtClean="0"/>
              <a:t>A</a:t>
            </a:r>
            <a:endParaRPr lang="zh-TW" altLang="en-US" dirty="0"/>
          </a:p>
        </p:txBody>
      </p:sp>
      <p:sp>
        <p:nvSpPr>
          <p:cNvPr id="43" name="文字方塊 42"/>
          <p:cNvSpPr txBox="1"/>
          <p:nvPr/>
        </p:nvSpPr>
        <p:spPr>
          <a:xfrm>
            <a:off x="1881870" y="4682297"/>
            <a:ext cx="582211" cy="369332"/>
          </a:xfrm>
          <a:prstGeom prst="rect">
            <a:avLst/>
          </a:prstGeom>
          <a:noFill/>
        </p:spPr>
        <p:txBody>
          <a:bodyPr wrap="none" rtlCol="0">
            <a:spAutoFit/>
          </a:bodyPr>
          <a:lstStyle/>
          <a:p>
            <a:r>
              <a:rPr lang="zh-TW" altLang="en-US" dirty="0" smtClean="0"/>
              <a:t>小</a:t>
            </a:r>
            <a:r>
              <a:rPr lang="en-US" altLang="zh-TW" dirty="0"/>
              <a:t>R</a:t>
            </a:r>
            <a:endParaRPr lang="zh-TW" altLang="en-US" dirty="0"/>
          </a:p>
        </p:txBody>
      </p:sp>
      <p:sp>
        <p:nvSpPr>
          <p:cNvPr id="4" name="文字方塊 3"/>
          <p:cNvSpPr txBox="1"/>
          <p:nvPr/>
        </p:nvSpPr>
        <p:spPr>
          <a:xfrm>
            <a:off x="492421" y="1888785"/>
            <a:ext cx="3361107" cy="923330"/>
          </a:xfrm>
          <a:prstGeom prst="rect">
            <a:avLst/>
          </a:prstGeom>
          <a:noFill/>
        </p:spPr>
        <p:txBody>
          <a:bodyPr wrap="square" rtlCol="0">
            <a:spAutoFit/>
          </a:bodyPr>
          <a:lstStyle/>
          <a:p>
            <a:pPr algn="ctr"/>
            <a:r>
              <a:rPr lang="zh-TW" altLang="en-US" dirty="0" smtClean="0"/>
              <a:t>看，我可以反射出鏡子中的成像，還可以折射水中的筷子，雖然要多畫上一個小時</a:t>
            </a:r>
            <a:endParaRPr lang="zh-TW" altLang="en-US" dirty="0"/>
          </a:p>
        </p:txBody>
      </p:sp>
      <p:sp>
        <p:nvSpPr>
          <p:cNvPr id="24" name="文字方塊 23"/>
          <p:cNvSpPr txBox="1"/>
          <p:nvPr/>
        </p:nvSpPr>
        <p:spPr>
          <a:xfrm>
            <a:off x="5076735" y="2254527"/>
            <a:ext cx="3361107" cy="646331"/>
          </a:xfrm>
          <a:prstGeom prst="rect">
            <a:avLst/>
          </a:prstGeom>
          <a:noFill/>
        </p:spPr>
        <p:txBody>
          <a:bodyPr wrap="square" rtlCol="0">
            <a:spAutoFit/>
          </a:bodyPr>
          <a:lstStyle/>
          <a:p>
            <a:pPr algn="ctr"/>
            <a:r>
              <a:rPr lang="en-US" altLang="zh-TW" dirty="0" smtClean="0"/>
              <a:t>…</a:t>
            </a:r>
            <a:r>
              <a:rPr lang="zh-TW" altLang="en-US" dirty="0" smtClean="0"/>
              <a:t>不需要這種東西，直接不畫，這樣更快</a:t>
            </a:r>
            <a:endParaRPr lang="zh-TW" altLang="en-US" dirty="0"/>
          </a:p>
        </p:txBody>
      </p:sp>
      <p:sp>
        <p:nvSpPr>
          <p:cNvPr id="21" name="文字方塊 20"/>
          <p:cNvSpPr txBox="1"/>
          <p:nvPr/>
        </p:nvSpPr>
        <p:spPr>
          <a:xfrm>
            <a:off x="6513999" y="5459325"/>
            <a:ext cx="569387" cy="369332"/>
          </a:xfrm>
          <a:prstGeom prst="rect">
            <a:avLst/>
          </a:prstGeom>
          <a:noFill/>
        </p:spPr>
        <p:txBody>
          <a:bodyPr wrap="none" rtlCol="0">
            <a:spAutoFit/>
          </a:bodyPr>
          <a:lstStyle/>
          <a:p>
            <a:r>
              <a:rPr lang="en-US" altLang="zh-TW" dirty="0" smtClean="0"/>
              <a:t>???</a:t>
            </a:r>
            <a:endParaRPr lang="zh-TW" altLang="en-US" dirty="0"/>
          </a:p>
        </p:txBody>
      </p:sp>
      <p:sp>
        <p:nvSpPr>
          <p:cNvPr id="22" name="文字方塊 21"/>
          <p:cNvSpPr txBox="1"/>
          <p:nvPr/>
        </p:nvSpPr>
        <p:spPr>
          <a:xfrm>
            <a:off x="1288972" y="5459325"/>
            <a:ext cx="1697965" cy="369332"/>
          </a:xfrm>
          <a:prstGeom prst="rect">
            <a:avLst/>
          </a:prstGeom>
          <a:noFill/>
        </p:spPr>
        <p:txBody>
          <a:bodyPr wrap="none" rtlCol="0">
            <a:spAutoFit/>
          </a:bodyPr>
          <a:lstStyle/>
          <a:p>
            <a:r>
              <a:rPr lang="en-US" altLang="zh-TW" dirty="0" smtClean="0"/>
              <a:t>Ray Trace</a:t>
            </a:r>
            <a:r>
              <a:rPr lang="zh-TW" altLang="en-US" dirty="0" smtClean="0"/>
              <a:t>技術</a:t>
            </a:r>
            <a:endParaRPr lang="zh-TW" altLang="en-US" dirty="0"/>
          </a:p>
        </p:txBody>
      </p:sp>
    </p:spTree>
    <p:extLst>
      <p:ext uri="{BB962C8B-B14F-4D97-AF65-F5344CB8AC3E}">
        <p14:creationId xmlns:p14="http://schemas.microsoft.com/office/powerpoint/2010/main" val="11752179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影像比較</a:t>
            </a:r>
          </a:p>
        </p:txBody>
      </p:sp>
      <p:sp>
        <p:nvSpPr>
          <p:cNvPr id="42" name="文字方塊 41"/>
          <p:cNvSpPr txBox="1"/>
          <p:nvPr/>
        </p:nvSpPr>
        <p:spPr>
          <a:xfrm>
            <a:off x="6507588" y="1607269"/>
            <a:ext cx="582211" cy="369332"/>
          </a:xfrm>
          <a:prstGeom prst="rect">
            <a:avLst/>
          </a:prstGeom>
          <a:noFill/>
        </p:spPr>
        <p:txBody>
          <a:bodyPr wrap="none" rtlCol="0">
            <a:spAutoFit/>
          </a:bodyPr>
          <a:lstStyle/>
          <a:p>
            <a:r>
              <a:rPr lang="zh-TW" altLang="en-US" dirty="0" smtClean="0"/>
              <a:t>小</a:t>
            </a:r>
            <a:r>
              <a:rPr lang="en-US" altLang="zh-TW" dirty="0" smtClean="0"/>
              <a:t>A</a:t>
            </a:r>
            <a:endParaRPr lang="zh-TW" altLang="en-US" dirty="0"/>
          </a:p>
        </p:txBody>
      </p:sp>
      <p:sp>
        <p:nvSpPr>
          <p:cNvPr id="43" name="文字方塊 42"/>
          <p:cNvSpPr txBox="1"/>
          <p:nvPr/>
        </p:nvSpPr>
        <p:spPr>
          <a:xfrm>
            <a:off x="1881870" y="1566954"/>
            <a:ext cx="582211" cy="369332"/>
          </a:xfrm>
          <a:prstGeom prst="rect">
            <a:avLst/>
          </a:prstGeom>
          <a:noFill/>
        </p:spPr>
        <p:txBody>
          <a:bodyPr wrap="none" rtlCol="0">
            <a:spAutoFit/>
          </a:bodyPr>
          <a:lstStyle/>
          <a:p>
            <a:r>
              <a:rPr lang="zh-TW" altLang="en-US" dirty="0" smtClean="0"/>
              <a:t>小</a:t>
            </a:r>
            <a:r>
              <a:rPr lang="en-US" altLang="zh-TW" dirty="0"/>
              <a:t>R</a:t>
            </a:r>
            <a:endParaRPr lang="zh-TW" altLang="en-US" dirty="0"/>
          </a:p>
        </p:txBody>
      </p:sp>
      <p:sp>
        <p:nvSpPr>
          <p:cNvPr id="5" name="文字方塊 4"/>
          <p:cNvSpPr txBox="1"/>
          <p:nvPr/>
        </p:nvSpPr>
        <p:spPr>
          <a:xfrm>
            <a:off x="4177062" y="3184167"/>
            <a:ext cx="585417" cy="523220"/>
          </a:xfrm>
          <a:prstGeom prst="rect">
            <a:avLst/>
          </a:prstGeom>
          <a:noFill/>
        </p:spPr>
        <p:txBody>
          <a:bodyPr wrap="none" rtlCol="0">
            <a:spAutoFit/>
          </a:bodyPr>
          <a:lstStyle/>
          <a:p>
            <a:r>
              <a:rPr lang="en-US" altLang="zh-TW" sz="2800" b="1" dirty="0" smtClean="0"/>
              <a:t>vs</a:t>
            </a:r>
            <a:endParaRPr lang="zh-TW" altLang="en-US" sz="2800" b="1" dirty="0"/>
          </a:p>
        </p:txBody>
      </p:sp>
      <p:sp>
        <p:nvSpPr>
          <p:cNvPr id="3" name="文字方塊 2"/>
          <p:cNvSpPr txBox="1"/>
          <p:nvPr/>
        </p:nvSpPr>
        <p:spPr>
          <a:xfrm>
            <a:off x="899592" y="3284984"/>
            <a:ext cx="2262158" cy="646331"/>
          </a:xfrm>
          <a:prstGeom prst="rect">
            <a:avLst/>
          </a:prstGeom>
          <a:noFill/>
        </p:spPr>
        <p:txBody>
          <a:bodyPr wrap="none" rtlCol="0">
            <a:spAutoFit/>
          </a:bodyPr>
          <a:lstStyle/>
          <a:p>
            <a:r>
              <a:rPr lang="zh-TW" altLang="en-US" dirty="0" smtClean="0"/>
              <a:t>筷子在水中被折射了</a:t>
            </a:r>
            <a:endParaRPr lang="en-US" altLang="zh-TW" dirty="0" smtClean="0"/>
          </a:p>
          <a:p>
            <a:r>
              <a:rPr lang="en-US" altLang="zh-TW" dirty="0" smtClean="0"/>
              <a:t>  (</a:t>
            </a:r>
            <a:r>
              <a:rPr lang="zh-TW" altLang="en-US" dirty="0" smtClean="0"/>
              <a:t>對不起 太難畫了</a:t>
            </a:r>
            <a:r>
              <a:rPr lang="en-US" altLang="zh-TW" dirty="0" smtClean="0"/>
              <a:t>)</a:t>
            </a:r>
            <a:endParaRPr lang="zh-TW" altLang="en-US" dirty="0"/>
          </a:p>
        </p:txBody>
      </p:sp>
      <p:sp>
        <p:nvSpPr>
          <p:cNvPr id="33" name="文字方塊 32"/>
          <p:cNvSpPr txBox="1"/>
          <p:nvPr/>
        </p:nvSpPr>
        <p:spPr>
          <a:xfrm>
            <a:off x="6019418" y="3284984"/>
            <a:ext cx="1569660" cy="369332"/>
          </a:xfrm>
          <a:prstGeom prst="rect">
            <a:avLst/>
          </a:prstGeom>
          <a:noFill/>
        </p:spPr>
        <p:txBody>
          <a:bodyPr wrap="none" rtlCol="0">
            <a:spAutoFit/>
          </a:bodyPr>
          <a:lstStyle/>
          <a:p>
            <a:r>
              <a:rPr lang="zh-TW" altLang="en-US" dirty="0" smtClean="0"/>
              <a:t>啊就不想做麻</a:t>
            </a:r>
            <a:endParaRPr lang="zh-TW" altLang="en-US" dirty="0"/>
          </a:p>
        </p:txBody>
      </p:sp>
      <p:sp>
        <p:nvSpPr>
          <p:cNvPr id="11" name="矩形 10"/>
          <p:cNvSpPr/>
          <p:nvPr/>
        </p:nvSpPr>
        <p:spPr>
          <a:xfrm>
            <a:off x="395536" y="2431677"/>
            <a:ext cx="3456384" cy="214945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矩形 33"/>
          <p:cNvSpPr/>
          <p:nvPr/>
        </p:nvSpPr>
        <p:spPr>
          <a:xfrm>
            <a:off x="5076056" y="2431677"/>
            <a:ext cx="3456384" cy="214945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9580393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到了推廣的時後</a:t>
            </a:r>
            <a:endParaRPr lang="zh-TW" altLang="en-US" dirty="0"/>
          </a:p>
        </p:txBody>
      </p:sp>
      <p:grpSp>
        <p:nvGrpSpPr>
          <p:cNvPr id="28" name="群組 27"/>
          <p:cNvGrpSpPr/>
          <p:nvPr/>
        </p:nvGrpSpPr>
        <p:grpSpPr>
          <a:xfrm>
            <a:off x="6095254" y="3018106"/>
            <a:ext cx="1489509" cy="1491014"/>
            <a:chOff x="1056111" y="3047935"/>
            <a:chExt cx="1489509" cy="1491014"/>
          </a:xfrm>
        </p:grpSpPr>
        <p:sp>
          <p:nvSpPr>
            <p:cNvPr id="7" name="手繪多邊形 6"/>
            <p:cNvSpPr/>
            <p:nvPr/>
          </p:nvSpPr>
          <p:spPr>
            <a:xfrm>
              <a:off x="1056111" y="3047935"/>
              <a:ext cx="1489509" cy="1491014"/>
            </a:xfrm>
            <a:custGeom>
              <a:avLst/>
              <a:gdLst>
                <a:gd name="connsiteX0" fmla="*/ 1257431 w 1489509"/>
                <a:gd name="connsiteY0" fmla="*/ 257125 h 1491014"/>
                <a:gd name="connsiteX1" fmla="*/ 1246414 w 1489509"/>
                <a:gd name="connsiteY1" fmla="*/ 202041 h 1491014"/>
                <a:gd name="connsiteX2" fmla="*/ 1191330 w 1489509"/>
                <a:gd name="connsiteY2" fmla="*/ 168990 h 1491014"/>
                <a:gd name="connsiteX3" fmla="*/ 1081161 w 1489509"/>
                <a:gd name="connsiteY3" fmla="*/ 102889 h 1491014"/>
                <a:gd name="connsiteX4" fmla="*/ 1026077 w 1489509"/>
                <a:gd name="connsiteY4" fmla="*/ 91872 h 1491014"/>
                <a:gd name="connsiteX5" fmla="*/ 937942 w 1489509"/>
                <a:gd name="connsiteY5" fmla="*/ 69838 h 1491014"/>
                <a:gd name="connsiteX6" fmla="*/ 882858 w 1489509"/>
                <a:gd name="connsiteY6" fmla="*/ 36788 h 1491014"/>
                <a:gd name="connsiteX7" fmla="*/ 783706 w 1489509"/>
                <a:gd name="connsiteY7" fmla="*/ 3737 h 1491014"/>
                <a:gd name="connsiteX8" fmla="*/ 332014 w 1489509"/>
                <a:gd name="connsiteY8" fmla="*/ 80855 h 1491014"/>
                <a:gd name="connsiteX9" fmla="*/ 243879 w 1489509"/>
                <a:gd name="connsiteY9" fmla="*/ 202041 h 1491014"/>
                <a:gd name="connsiteX10" fmla="*/ 188795 w 1489509"/>
                <a:gd name="connsiteY10" fmla="*/ 301193 h 1491014"/>
                <a:gd name="connsiteX11" fmla="*/ 144728 w 1489509"/>
                <a:gd name="connsiteY11" fmla="*/ 422378 h 1491014"/>
                <a:gd name="connsiteX12" fmla="*/ 89643 w 1489509"/>
                <a:gd name="connsiteY12" fmla="*/ 499496 h 1491014"/>
                <a:gd name="connsiteX13" fmla="*/ 34559 w 1489509"/>
                <a:gd name="connsiteY13" fmla="*/ 653732 h 1491014"/>
                <a:gd name="connsiteX14" fmla="*/ 23542 w 1489509"/>
                <a:gd name="connsiteY14" fmla="*/ 697800 h 1491014"/>
                <a:gd name="connsiteX15" fmla="*/ 12525 w 1489509"/>
                <a:gd name="connsiteY15" fmla="*/ 730851 h 1491014"/>
                <a:gd name="connsiteX16" fmla="*/ 34559 w 1489509"/>
                <a:gd name="connsiteY16" fmla="*/ 1402879 h 1491014"/>
                <a:gd name="connsiteX17" fmla="*/ 78626 w 1489509"/>
                <a:gd name="connsiteY17" fmla="*/ 1435930 h 1491014"/>
                <a:gd name="connsiteX18" fmla="*/ 343031 w 1489509"/>
                <a:gd name="connsiteY18" fmla="*/ 1491014 h 1491014"/>
                <a:gd name="connsiteX19" fmla="*/ 772689 w 1489509"/>
                <a:gd name="connsiteY19" fmla="*/ 1479998 h 1491014"/>
                <a:gd name="connsiteX20" fmla="*/ 838790 w 1489509"/>
                <a:gd name="connsiteY20" fmla="*/ 1457964 h 1491014"/>
                <a:gd name="connsiteX21" fmla="*/ 937942 w 1489509"/>
                <a:gd name="connsiteY21" fmla="*/ 1435930 h 1491014"/>
                <a:gd name="connsiteX22" fmla="*/ 1026077 w 1489509"/>
                <a:gd name="connsiteY22" fmla="*/ 1391863 h 1491014"/>
                <a:gd name="connsiteX23" fmla="*/ 1235397 w 1489509"/>
                <a:gd name="connsiteY23" fmla="*/ 1303728 h 1491014"/>
                <a:gd name="connsiteX24" fmla="*/ 1312516 w 1489509"/>
                <a:gd name="connsiteY24" fmla="*/ 1226610 h 1491014"/>
                <a:gd name="connsiteX25" fmla="*/ 1334549 w 1489509"/>
                <a:gd name="connsiteY25" fmla="*/ 1171525 h 1491014"/>
                <a:gd name="connsiteX26" fmla="*/ 1378617 w 1489509"/>
                <a:gd name="connsiteY26" fmla="*/ 1105424 h 1491014"/>
                <a:gd name="connsiteX27" fmla="*/ 1411667 w 1489509"/>
                <a:gd name="connsiteY27" fmla="*/ 962205 h 1491014"/>
                <a:gd name="connsiteX28" fmla="*/ 1444718 w 1489509"/>
                <a:gd name="connsiteY28" fmla="*/ 885087 h 1491014"/>
                <a:gd name="connsiteX29" fmla="*/ 1455735 w 1489509"/>
                <a:gd name="connsiteY29" fmla="*/ 807969 h 1491014"/>
                <a:gd name="connsiteX30" fmla="*/ 1422684 w 1489509"/>
                <a:gd name="connsiteY30" fmla="*/ 334243 h 1491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89509" h="1491014">
                  <a:moveTo>
                    <a:pt x="1257431" y="257125"/>
                  </a:moveTo>
                  <a:cubicBezTo>
                    <a:pt x="1253759" y="238764"/>
                    <a:pt x="1257649" y="217021"/>
                    <a:pt x="1246414" y="202041"/>
                  </a:cubicBezTo>
                  <a:cubicBezTo>
                    <a:pt x="1233566" y="184911"/>
                    <a:pt x="1209395" y="180486"/>
                    <a:pt x="1191330" y="168990"/>
                  </a:cubicBezTo>
                  <a:cubicBezTo>
                    <a:pt x="1163674" y="151391"/>
                    <a:pt x="1116596" y="114701"/>
                    <a:pt x="1081161" y="102889"/>
                  </a:cubicBezTo>
                  <a:cubicBezTo>
                    <a:pt x="1063397" y="96968"/>
                    <a:pt x="1044322" y="96083"/>
                    <a:pt x="1026077" y="91872"/>
                  </a:cubicBezTo>
                  <a:cubicBezTo>
                    <a:pt x="996570" y="85063"/>
                    <a:pt x="937942" y="69838"/>
                    <a:pt x="937942" y="69838"/>
                  </a:cubicBezTo>
                  <a:cubicBezTo>
                    <a:pt x="919581" y="58821"/>
                    <a:pt x="902539" y="45223"/>
                    <a:pt x="882858" y="36788"/>
                  </a:cubicBezTo>
                  <a:cubicBezTo>
                    <a:pt x="850836" y="23064"/>
                    <a:pt x="783706" y="3737"/>
                    <a:pt x="783706" y="3737"/>
                  </a:cubicBezTo>
                  <a:cubicBezTo>
                    <a:pt x="627886" y="20139"/>
                    <a:pt x="433384" y="-48160"/>
                    <a:pt x="332014" y="80855"/>
                  </a:cubicBezTo>
                  <a:cubicBezTo>
                    <a:pt x="301155" y="120130"/>
                    <a:pt x="270352" y="159685"/>
                    <a:pt x="243879" y="202041"/>
                  </a:cubicBezTo>
                  <a:cubicBezTo>
                    <a:pt x="117648" y="404011"/>
                    <a:pt x="324127" y="120750"/>
                    <a:pt x="188795" y="301193"/>
                  </a:cubicBezTo>
                  <a:cubicBezTo>
                    <a:pt x="174106" y="341588"/>
                    <a:pt x="161660" y="382871"/>
                    <a:pt x="144728" y="422378"/>
                  </a:cubicBezTo>
                  <a:cubicBezTo>
                    <a:pt x="139357" y="434909"/>
                    <a:pt x="93407" y="494477"/>
                    <a:pt x="89643" y="499496"/>
                  </a:cubicBezTo>
                  <a:cubicBezTo>
                    <a:pt x="71282" y="550908"/>
                    <a:pt x="51823" y="601941"/>
                    <a:pt x="34559" y="653732"/>
                  </a:cubicBezTo>
                  <a:cubicBezTo>
                    <a:pt x="29771" y="668096"/>
                    <a:pt x="27702" y="683241"/>
                    <a:pt x="23542" y="697800"/>
                  </a:cubicBezTo>
                  <a:cubicBezTo>
                    <a:pt x="20352" y="708966"/>
                    <a:pt x="16197" y="719834"/>
                    <a:pt x="12525" y="730851"/>
                  </a:cubicBezTo>
                  <a:cubicBezTo>
                    <a:pt x="-776" y="996874"/>
                    <a:pt x="-14646" y="1093591"/>
                    <a:pt x="34559" y="1402879"/>
                  </a:cubicBezTo>
                  <a:cubicBezTo>
                    <a:pt x="37444" y="1421012"/>
                    <a:pt x="61648" y="1428939"/>
                    <a:pt x="78626" y="1435930"/>
                  </a:cubicBezTo>
                  <a:cubicBezTo>
                    <a:pt x="201585" y="1486561"/>
                    <a:pt x="220037" y="1479834"/>
                    <a:pt x="343031" y="1491014"/>
                  </a:cubicBezTo>
                  <a:cubicBezTo>
                    <a:pt x="486250" y="1487342"/>
                    <a:pt x="629740" y="1489528"/>
                    <a:pt x="772689" y="1479998"/>
                  </a:cubicBezTo>
                  <a:cubicBezTo>
                    <a:pt x="795863" y="1478453"/>
                    <a:pt x="816349" y="1463948"/>
                    <a:pt x="838790" y="1457964"/>
                  </a:cubicBezTo>
                  <a:cubicBezTo>
                    <a:pt x="871504" y="1449240"/>
                    <a:pt x="904891" y="1443275"/>
                    <a:pt x="937942" y="1435930"/>
                  </a:cubicBezTo>
                  <a:cubicBezTo>
                    <a:pt x="967320" y="1421241"/>
                    <a:pt x="995322" y="1403396"/>
                    <a:pt x="1026077" y="1391863"/>
                  </a:cubicBezTo>
                  <a:cubicBezTo>
                    <a:pt x="1157140" y="1342714"/>
                    <a:pt x="1090227" y="1408572"/>
                    <a:pt x="1235397" y="1303728"/>
                  </a:cubicBezTo>
                  <a:cubicBezTo>
                    <a:pt x="1264868" y="1282443"/>
                    <a:pt x="1312516" y="1226610"/>
                    <a:pt x="1312516" y="1226610"/>
                  </a:cubicBezTo>
                  <a:cubicBezTo>
                    <a:pt x="1319860" y="1208248"/>
                    <a:pt x="1325079" y="1188886"/>
                    <a:pt x="1334549" y="1171525"/>
                  </a:cubicBezTo>
                  <a:cubicBezTo>
                    <a:pt x="1347230" y="1148277"/>
                    <a:pt x="1368186" y="1129764"/>
                    <a:pt x="1378617" y="1105424"/>
                  </a:cubicBezTo>
                  <a:cubicBezTo>
                    <a:pt x="1395067" y="1067041"/>
                    <a:pt x="1400971" y="1004987"/>
                    <a:pt x="1411667" y="962205"/>
                  </a:cubicBezTo>
                  <a:cubicBezTo>
                    <a:pt x="1419773" y="929783"/>
                    <a:pt x="1428952" y="916618"/>
                    <a:pt x="1444718" y="885087"/>
                  </a:cubicBezTo>
                  <a:cubicBezTo>
                    <a:pt x="1448390" y="859381"/>
                    <a:pt x="1455735" y="833936"/>
                    <a:pt x="1455735" y="807969"/>
                  </a:cubicBezTo>
                  <a:cubicBezTo>
                    <a:pt x="1455735" y="357163"/>
                    <a:pt x="1550437" y="461996"/>
                    <a:pt x="1422684" y="33424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手繪多邊形 8"/>
            <p:cNvSpPr/>
            <p:nvPr/>
          </p:nvSpPr>
          <p:spPr>
            <a:xfrm>
              <a:off x="1403648" y="3507004"/>
              <a:ext cx="243406" cy="286438"/>
            </a:xfrm>
            <a:custGeom>
              <a:avLst/>
              <a:gdLst>
                <a:gd name="connsiteX0" fmla="*/ 56118 w 243406"/>
                <a:gd name="connsiteY0" fmla="*/ 11016 h 286438"/>
                <a:gd name="connsiteX1" fmla="*/ 12051 w 243406"/>
                <a:gd name="connsiteY1" fmla="*/ 77118 h 286438"/>
                <a:gd name="connsiteX2" fmla="*/ 12051 w 243406"/>
                <a:gd name="connsiteY2" fmla="*/ 231354 h 286438"/>
                <a:gd name="connsiteX3" fmla="*/ 45101 w 243406"/>
                <a:gd name="connsiteY3" fmla="*/ 253388 h 286438"/>
                <a:gd name="connsiteX4" fmla="*/ 133236 w 243406"/>
                <a:gd name="connsiteY4" fmla="*/ 286438 h 286438"/>
                <a:gd name="connsiteX5" fmla="*/ 232388 w 243406"/>
                <a:gd name="connsiteY5" fmla="*/ 275421 h 286438"/>
                <a:gd name="connsiteX6" fmla="*/ 243405 w 243406"/>
                <a:gd name="connsiteY6" fmla="*/ 242371 h 286438"/>
                <a:gd name="connsiteX7" fmla="*/ 232388 w 243406"/>
                <a:gd name="connsiteY7" fmla="*/ 88135 h 286438"/>
                <a:gd name="connsiteX8" fmla="*/ 188321 w 243406"/>
                <a:gd name="connsiteY8" fmla="*/ 0 h 286438"/>
                <a:gd name="connsiteX9" fmla="*/ 56118 w 243406"/>
                <a:gd name="connsiteY9" fmla="*/ 11016 h 286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406" h="286438">
                  <a:moveTo>
                    <a:pt x="56118" y="11016"/>
                  </a:moveTo>
                  <a:cubicBezTo>
                    <a:pt x="41429" y="33050"/>
                    <a:pt x="23894" y="53432"/>
                    <a:pt x="12051" y="77118"/>
                  </a:cubicBezTo>
                  <a:cubicBezTo>
                    <a:pt x="-8711" y="118643"/>
                    <a:pt x="1463" y="199588"/>
                    <a:pt x="12051" y="231354"/>
                  </a:cubicBezTo>
                  <a:cubicBezTo>
                    <a:pt x="16238" y="243915"/>
                    <a:pt x="33258" y="247467"/>
                    <a:pt x="45101" y="253388"/>
                  </a:cubicBezTo>
                  <a:cubicBezTo>
                    <a:pt x="71439" y="266557"/>
                    <a:pt x="104637" y="276905"/>
                    <a:pt x="133236" y="286438"/>
                  </a:cubicBezTo>
                  <a:cubicBezTo>
                    <a:pt x="166287" y="282766"/>
                    <a:pt x="201512" y="287771"/>
                    <a:pt x="232388" y="275421"/>
                  </a:cubicBezTo>
                  <a:cubicBezTo>
                    <a:pt x="243170" y="271108"/>
                    <a:pt x="243405" y="253984"/>
                    <a:pt x="243405" y="242371"/>
                  </a:cubicBezTo>
                  <a:cubicBezTo>
                    <a:pt x="243405" y="190828"/>
                    <a:pt x="243811" y="138396"/>
                    <a:pt x="232388" y="88135"/>
                  </a:cubicBezTo>
                  <a:cubicBezTo>
                    <a:pt x="225109" y="56106"/>
                    <a:pt x="221167" y="0"/>
                    <a:pt x="188321" y="0"/>
                  </a:cubicBezTo>
                  <a:lnTo>
                    <a:pt x="56118" y="11016"/>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手繪多邊形 10"/>
            <p:cNvSpPr/>
            <p:nvPr/>
          </p:nvSpPr>
          <p:spPr>
            <a:xfrm>
              <a:off x="1332556" y="3309031"/>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手繪多邊形 11"/>
            <p:cNvSpPr/>
            <p:nvPr/>
          </p:nvSpPr>
          <p:spPr>
            <a:xfrm>
              <a:off x="1899925" y="3507004"/>
              <a:ext cx="243406" cy="286438"/>
            </a:xfrm>
            <a:custGeom>
              <a:avLst/>
              <a:gdLst>
                <a:gd name="connsiteX0" fmla="*/ 56118 w 243406"/>
                <a:gd name="connsiteY0" fmla="*/ 11016 h 286438"/>
                <a:gd name="connsiteX1" fmla="*/ 12051 w 243406"/>
                <a:gd name="connsiteY1" fmla="*/ 77118 h 286438"/>
                <a:gd name="connsiteX2" fmla="*/ 12051 w 243406"/>
                <a:gd name="connsiteY2" fmla="*/ 231354 h 286438"/>
                <a:gd name="connsiteX3" fmla="*/ 45101 w 243406"/>
                <a:gd name="connsiteY3" fmla="*/ 253388 h 286438"/>
                <a:gd name="connsiteX4" fmla="*/ 133236 w 243406"/>
                <a:gd name="connsiteY4" fmla="*/ 286438 h 286438"/>
                <a:gd name="connsiteX5" fmla="*/ 232388 w 243406"/>
                <a:gd name="connsiteY5" fmla="*/ 275421 h 286438"/>
                <a:gd name="connsiteX6" fmla="*/ 243405 w 243406"/>
                <a:gd name="connsiteY6" fmla="*/ 242371 h 286438"/>
                <a:gd name="connsiteX7" fmla="*/ 232388 w 243406"/>
                <a:gd name="connsiteY7" fmla="*/ 88135 h 286438"/>
                <a:gd name="connsiteX8" fmla="*/ 188321 w 243406"/>
                <a:gd name="connsiteY8" fmla="*/ 0 h 286438"/>
                <a:gd name="connsiteX9" fmla="*/ 56118 w 243406"/>
                <a:gd name="connsiteY9" fmla="*/ 11016 h 286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406" h="286438">
                  <a:moveTo>
                    <a:pt x="56118" y="11016"/>
                  </a:moveTo>
                  <a:cubicBezTo>
                    <a:pt x="41429" y="33050"/>
                    <a:pt x="23894" y="53432"/>
                    <a:pt x="12051" y="77118"/>
                  </a:cubicBezTo>
                  <a:cubicBezTo>
                    <a:pt x="-8711" y="118643"/>
                    <a:pt x="1463" y="199588"/>
                    <a:pt x="12051" y="231354"/>
                  </a:cubicBezTo>
                  <a:cubicBezTo>
                    <a:pt x="16238" y="243915"/>
                    <a:pt x="33258" y="247467"/>
                    <a:pt x="45101" y="253388"/>
                  </a:cubicBezTo>
                  <a:cubicBezTo>
                    <a:pt x="71439" y="266557"/>
                    <a:pt x="104637" y="276905"/>
                    <a:pt x="133236" y="286438"/>
                  </a:cubicBezTo>
                  <a:cubicBezTo>
                    <a:pt x="166287" y="282766"/>
                    <a:pt x="201512" y="287771"/>
                    <a:pt x="232388" y="275421"/>
                  </a:cubicBezTo>
                  <a:cubicBezTo>
                    <a:pt x="243170" y="271108"/>
                    <a:pt x="243405" y="253984"/>
                    <a:pt x="243405" y="242371"/>
                  </a:cubicBezTo>
                  <a:cubicBezTo>
                    <a:pt x="243405" y="190828"/>
                    <a:pt x="243811" y="138396"/>
                    <a:pt x="232388" y="88135"/>
                  </a:cubicBezTo>
                  <a:cubicBezTo>
                    <a:pt x="225109" y="56106"/>
                    <a:pt x="221167" y="0"/>
                    <a:pt x="188321" y="0"/>
                  </a:cubicBezTo>
                  <a:lnTo>
                    <a:pt x="56118" y="11016"/>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手繪多邊形 12"/>
            <p:cNvSpPr/>
            <p:nvPr/>
          </p:nvSpPr>
          <p:spPr>
            <a:xfrm>
              <a:off x="1801796" y="3309031"/>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手繪多邊形 13"/>
            <p:cNvSpPr/>
            <p:nvPr/>
          </p:nvSpPr>
          <p:spPr>
            <a:xfrm>
              <a:off x="1453774" y="4182806"/>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8" name="群組 37"/>
          <p:cNvGrpSpPr/>
          <p:nvPr/>
        </p:nvGrpSpPr>
        <p:grpSpPr>
          <a:xfrm>
            <a:off x="1414734" y="2903910"/>
            <a:ext cx="1702859" cy="1605210"/>
            <a:chOff x="1356973" y="3429000"/>
            <a:chExt cx="1702859" cy="1605210"/>
          </a:xfrm>
        </p:grpSpPr>
        <p:sp>
          <p:nvSpPr>
            <p:cNvPr id="31" name="手繪多邊形 30"/>
            <p:cNvSpPr/>
            <p:nvPr/>
          </p:nvSpPr>
          <p:spPr>
            <a:xfrm>
              <a:off x="1895201" y="4032085"/>
              <a:ext cx="243406" cy="286438"/>
            </a:xfrm>
            <a:custGeom>
              <a:avLst/>
              <a:gdLst>
                <a:gd name="connsiteX0" fmla="*/ 56118 w 243406"/>
                <a:gd name="connsiteY0" fmla="*/ 11016 h 286438"/>
                <a:gd name="connsiteX1" fmla="*/ 12051 w 243406"/>
                <a:gd name="connsiteY1" fmla="*/ 77118 h 286438"/>
                <a:gd name="connsiteX2" fmla="*/ 12051 w 243406"/>
                <a:gd name="connsiteY2" fmla="*/ 231354 h 286438"/>
                <a:gd name="connsiteX3" fmla="*/ 45101 w 243406"/>
                <a:gd name="connsiteY3" fmla="*/ 253388 h 286438"/>
                <a:gd name="connsiteX4" fmla="*/ 133236 w 243406"/>
                <a:gd name="connsiteY4" fmla="*/ 286438 h 286438"/>
                <a:gd name="connsiteX5" fmla="*/ 232388 w 243406"/>
                <a:gd name="connsiteY5" fmla="*/ 275421 h 286438"/>
                <a:gd name="connsiteX6" fmla="*/ 243405 w 243406"/>
                <a:gd name="connsiteY6" fmla="*/ 242371 h 286438"/>
                <a:gd name="connsiteX7" fmla="*/ 232388 w 243406"/>
                <a:gd name="connsiteY7" fmla="*/ 88135 h 286438"/>
                <a:gd name="connsiteX8" fmla="*/ 188321 w 243406"/>
                <a:gd name="connsiteY8" fmla="*/ 0 h 286438"/>
                <a:gd name="connsiteX9" fmla="*/ 56118 w 243406"/>
                <a:gd name="connsiteY9" fmla="*/ 11016 h 286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406" h="286438">
                  <a:moveTo>
                    <a:pt x="56118" y="11016"/>
                  </a:moveTo>
                  <a:cubicBezTo>
                    <a:pt x="41429" y="33050"/>
                    <a:pt x="23894" y="53432"/>
                    <a:pt x="12051" y="77118"/>
                  </a:cubicBezTo>
                  <a:cubicBezTo>
                    <a:pt x="-8711" y="118643"/>
                    <a:pt x="1463" y="199588"/>
                    <a:pt x="12051" y="231354"/>
                  </a:cubicBezTo>
                  <a:cubicBezTo>
                    <a:pt x="16238" y="243915"/>
                    <a:pt x="33258" y="247467"/>
                    <a:pt x="45101" y="253388"/>
                  </a:cubicBezTo>
                  <a:cubicBezTo>
                    <a:pt x="71439" y="266557"/>
                    <a:pt x="104637" y="276905"/>
                    <a:pt x="133236" y="286438"/>
                  </a:cubicBezTo>
                  <a:cubicBezTo>
                    <a:pt x="166287" y="282766"/>
                    <a:pt x="201512" y="287771"/>
                    <a:pt x="232388" y="275421"/>
                  </a:cubicBezTo>
                  <a:cubicBezTo>
                    <a:pt x="243170" y="271108"/>
                    <a:pt x="243405" y="253984"/>
                    <a:pt x="243405" y="242371"/>
                  </a:cubicBezTo>
                  <a:cubicBezTo>
                    <a:pt x="243405" y="190828"/>
                    <a:pt x="243811" y="138396"/>
                    <a:pt x="232388" y="88135"/>
                  </a:cubicBezTo>
                  <a:cubicBezTo>
                    <a:pt x="225109" y="56106"/>
                    <a:pt x="221167" y="0"/>
                    <a:pt x="188321" y="0"/>
                  </a:cubicBezTo>
                  <a:lnTo>
                    <a:pt x="56118" y="11016"/>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手繪多邊形 31"/>
            <p:cNvSpPr/>
            <p:nvPr/>
          </p:nvSpPr>
          <p:spPr>
            <a:xfrm>
              <a:off x="1824109" y="3834112"/>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手繪多邊形 32"/>
            <p:cNvSpPr/>
            <p:nvPr/>
          </p:nvSpPr>
          <p:spPr>
            <a:xfrm>
              <a:off x="2391478" y="4032085"/>
              <a:ext cx="243406" cy="286438"/>
            </a:xfrm>
            <a:custGeom>
              <a:avLst/>
              <a:gdLst>
                <a:gd name="connsiteX0" fmla="*/ 56118 w 243406"/>
                <a:gd name="connsiteY0" fmla="*/ 11016 h 286438"/>
                <a:gd name="connsiteX1" fmla="*/ 12051 w 243406"/>
                <a:gd name="connsiteY1" fmla="*/ 77118 h 286438"/>
                <a:gd name="connsiteX2" fmla="*/ 12051 w 243406"/>
                <a:gd name="connsiteY2" fmla="*/ 231354 h 286438"/>
                <a:gd name="connsiteX3" fmla="*/ 45101 w 243406"/>
                <a:gd name="connsiteY3" fmla="*/ 253388 h 286438"/>
                <a:gd name="connsiteX4" fmla="*/ 133236 w 243406"/>
                <a:gd name="connsiteY4" fmla="*/ 286438 h 286438"/>
                <a:gd name="connsiteX5" fmla="*/ 232388 w 243406"/>
                <a:gd name="connsiteY5" fmla="*/ 275421 h 286438"/>
                <a:gd name="connsiteX6" fmla="*/ 243405 w 243406"/>
                <a:gd name="connsiteY6" fmla="*/ 242371 h 286438"/>
                <a:gd name="connsiteX7" fmla="*/ 232388 w 243406"/>
                <a:gd name="connsiteY7" fmla="*/ 88135 h 286438"/>
                <a:gd name="connsiteX8" fmla="*/ 188321 w 243406"/>
                <a:gd name="connsiteY8" fmla="*/ 0 h 286438"/>
                <a:gd name="connsiteX9" fmla="*/ 56118 w 243406"/>
                <a:gd name="connsiteY9" fmla="*/ 11016 h 286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406" h="286438">
                  <a:moveTo>
                    <a:pt x="56118" y="11016"/>
                  </a:moveTo>
                  <a:cubicBezTo>
                    <a:pt x="41429" y="33050"/>
                    <a:pt x="23894" y="53432"/>
                    <a:pt x="12051" y="77118"/>
                  </a:cubicBezTo>
                  <a:cubicBezTo>
                    <a:pt x="-8711" y="118643"/>
                    <a:pt x="1463" y="199588"/>
                    <a:pt x="12051" y="231354"/>
                  </a:cubicBezTo>
                  <a:cubicBezTo>
                    <a:pt x="16238" y="243915"/>
                    <a:pt x="33258" y="247467"/>
                    <a:pt x="45101" y="253388"/>
                  </a:cubicBezTo>
                  <a:cubicBezTo>
                    <a:pt x="71439" y="266557"/>
                    <a:pt x="104637" y="276905"/>
                    <a:pt x="133236" y="286438"/>
                  </a:cubicBezTo>
                  <a:cubicBezTo>
                    <a:pt x="166287" y="282766"/>
                    <a:pt x="201512" y="287771"/>
                    <a:pt x="232388" y="275421"/>
                  </a:cubicBezTo>
                  <a:cubicBezTo>
                    <a:pt x="243170" y="271108"/>
                    <a:pt x="243405" y="253984"/>
                    <a:pt x="243405" y="242371"/>
                  </a:cubicBezTo>
                  <a:cubicBezTo>
                    <a:pt x="243405" y="190828"/>
                    <a:pt x="243811" y="138396"/>
                    <a:pt x="232388" y="88135"/>
                  </a:cubicBezTo>
                  <a:cubicBezTo>
                    <a:pt x="225109" y="56106"/>
                    <a:pt x="221167" y="0"/>
                    <a:pt x="188321" y="0"/>
                  </a:cubicBezTo>
                  <a:lnTo>
                    <a:pt x="56118" y="11016"/>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手繪多邊形 33"/>
            <p:cNvSpPr/>
            <p:nvPr/>
          </p:nvSpPr>
          <p:spPr>
            <a:xfrm>
              <a:off x="2293349" y="3834112"/>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手繪多邊形 34"/>
            <p:cNvSpPr/>
            <p:nvPr/>
          </p:nvSpPr>
          <p:spPr>
            <a:xfrm>
              <a:off x="1945327" y="4707887"/>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手繪多邊形 35"/>
            <p:cNvSpPr/>
            <p:nvPr/>
          </p:nvSpPr>
          <p:spPr>
            <a:xfrm>
              <a:off x="1356973" y="3429000"/>
              <a:ext cx="1702859" cy="1605210"/>
            </a:xfrm>
            <a:custGeom>
              <a:avLst/>
              <a:gdLst>
                <a:gd name="connsiteX0" fmla="*/ 251449 w 1881945"/>
                <a:gd name="connsiteY0" fmla="*/ 76004 h 1774026"/>
                <a:gd name="connsiteX1" fmla="*/ 339584 w 1881945"/>
                <a:gd name="connsiteY1" fmla="*/ 87021 h 1774026"/>
                <a:gd name="connsiteX2" fmla="*/ 1727709 w 1881945"/>
                <a:gd name="connsiteY2" fmla="*/ 142105 h 1774026"/>
                <a:gd name="connsiteX3" fmla="*/ 1760760 w 1881945"/>
                <a:gd name="connsiteY3" fmla="*/ 428543 h 1774026"/>
                <a:gd name="connsiteX4" fmla="*/ 1771777 w 1881945"/>
                <a:gd name="connsiteY4" fmla="*/ 681931 h 1774026"/>
                <a:gd name="connsiteX5" fmla="*/ 1782794 w 1881945"/>
                <a:gd name="connsiteY5" fmla="*/ 748033 h 1774026"/>
                <a:gd name="connsiteX6" fmla="*/ 1793811 w 1881945"/>
                <a:gd name="connsiteY6" fmla="*/ 869218 h 1774026"/>
                <a:gd name="connsiteX7" fmla="*/ 1826861 w 1881945"/>
                <a:gd name="connsiteY7" fmla="*/ 1045488 h 1774026"/>
                <a:gd name="connsiteX8" fmla="*/ 1859912 w 1881945"/>
                <a:gd name="connsiteY8" fmla="*/ 1254808 h 1774026"/>
                <a:gd name="connsiteX9" fmla="*/ 1881945 w 1881945"/>
                <a:gd name="connsiteY9" fmla="*/ 1375994 h 1774026"/>
                <a:gd name="connsiteX10" fmla="*/ 1859912 w 1881945"/>
                <a:gd name="connsiteY10" fmla="*/ 1519213 h 1774026"/>
                <a:gd name="connsiteX11" fmla="*/ 1848895 w 1881945"/>
                <a:gd name="connsiteY11" fmla="*/ 1552264 h 1774026"/>
                <a:gd name="connsiteX12" fmla="*/ 1793811 w 1881945"/>
                <a:gd name="connsiteY12" fmla="*/ 1607348 h 1774026"/>
                <a:gd name="connsiteX13" fmla="*/ 1760760 w 1881945"/>
                <a:gd name="connsiteY13" fmla="*/ 1618365 h 1774026"/>
                <a:gd name="connsiteX14" fmla="*/ 1628558 w 1881945"/>
                <a:gd name="connsiteY14" fmla="*/ 1695483 h 1774026"/>
                <a:gd name="connsiteX15" fmla="*/ 1595507 w 1881945"/>
                <a:gd name="connsiteY15" fmla="*/ 1717517 h 1774026"/>
                <a:gd name="connsiteX16" fmla="*/ 1397203 w 1881945"/>
                <a:gd name="connsiteY16" fmla="*/ 1728534 h 1774026"/>
                <a:gd name="connsiteX17" fmla="*/ 1110765 w 1881945"/>
                <a:gd name="connsiteY17" fmla="*/ 1761584 h 1774026"/>
                <a:gd name="connsiteX18" fmla="*/ 493820 w 1881945"/>
                <a:gd name="connsiteY18" fmla="*/ 1772601 h 1774026"/>
                <a:gd name="connsiteX19" fmla="*/ 152297 w 1881945"/>
                <a:gd name="connsiteY19" fmla="*/ 1695483 h 1774026"/>
                <a:gd name="connsiteX20" fmla="*/ 141280 w 1881945"/>
                <a:gd name="connsiteY20" fmla="*/ 1640399 h 1774026"/>
                <a:gd name="connsiteX21" fmla="*/ 130264 w 1881945"/>
                <a:gd name="connsiteY21" fmla="*/ 1563281 h 1774026"/>
                <a:gd name="connsiteX22" fmla="*/ 119247 w 1881945"/>
                <a:gd name="connsiteY22" fmla="*/ 1199724 h 1774026"/>
                <a:gd name="connsiteX23" fmla="*/ 97213 w 1881945"/>
                <a:gd name="connsiteY23" fmla="*/ 1111589 h 1774026"/>
                <a:gd name="connsiteX24" fmla="*/ 75179 w 1881945"/>
                <a:gd name="connsiteY24" fmla="*/ 1012437 h 1774026"/>
                <a:gd name="connsiteX25" fmla="*/ 53145 w 1881945"/>
                <a:gd name="connsiteY25" fmla="*/ 891252 h 1774026"/>
                <a:gd name="connsiteX26" fmla="*/ 20095 w 1881945"/>
                <a:gd name="connsiteY26" fmla="*/ 748033 h 1774026"/>
                <a:gd name="connsiteX27" fmla="*/ 20095 w 1881945"/>
                <a:gd name="connsiteY27" fmla="*/ 252274 h 1774026"/>
                <a:gd name="connsiteX28" fmla="*/ 31112 w 1881945"/>
                <a:gd name="connsiteY28" fmla="*/ 219223 h 1774026"/>
                <a:gd name="connsiteX29" fmla="*/ 75179 w 1881945"/>
                <a:gd name="connsiteY29" fmla="*/ 120071 h 177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881945" h="1774026">
                  <a:moveTo>
                    <a:pt x="251449" y="76004"/>
                  </a:moveTo>
                  <a:cubicBezTo>
                    <a:pt x="280827" y="79676"/>
                    <a:pt x="309985" y="86338"/>
                    <a:pt x="339584" y="87021"/>
                  </a:cubicBezTo>
                  <a:cubicBezTo>
                    <a:pt x="1714527" y="118750"/>
                    <a:pt x="1324668" y="-160183"/>
                    <a:pt x="1727709" y="142105"/>
                  </a:cubicBezTo>
                  <a:cubicBezTo>
                    <a:pt x="1768395" y="284503"/>
                    <a:pt x="1749758" y="197494"/>
                    <a:pt x="1760760" y="428543"/>
                  </a:cubicBezTo>
                  <a:cubicBezTo>
                    <a:pt x="1764781" y="512990"/>
                    <a:pt x="1765960" y="597589"/>
                    <a:pt x="1771777" y="681931"/>
                  </a:cubicBezTo>
                  <a:cubicBezTo>
                    <a:pt x="1773314" y="704216"/>
                    <a:pt x="1780184" y="725848"/>
                    <a:pt x="1782794" y="748033"/>
                  </a:cubicBezTo>
                  <a:cubicBezTo>
                    <a:pt x="1787533" y="788317"/>
                    <a:pt x="1788565" y="828997"/>
                    <a:pt x="1793811" y="869218"/>
                  </a:cubicBezTo>
                  <a:cubicBezTo>
                    <a:pt x="1807188" y="971777"/>
                    <a:pt x="1808786" y="973188"/>
                    <a:pt x="1826861" y="1045488"/>
                  </a:cubicBezTo>
                  <a:cubicBezTo>
                    <a:pt x="1847085" y="1227504"/>
                    <a:pt x="1825645" y="1060629"/>
                    <a:pt x="1859912" y="1254808"/>
                  </a:cubicBezTo>
                  <a:cubicBezTo>
                    <a:pt x="1883599" y="1389035"/>
                    <a:pt x="1858492" y="1282176"/>
                    <a:pt x="1881945" y="1375994"/>
                  </a:cubicBezTo>
                  <a:cubicBezTo>
                    <a:pt x="1874601" y="1423734"/>
                    <a:pt x="1868813" y="1471739"/>
                    <a:pt x="1859912" y="1519213"/>
                  </a:cubicBezTo>
                  <a:cubicBezTo>
                    <a:pt x="1857772" y="1530627"/>
                    <a:pt x="1855863" y="1542974"/>
                    <a:pt x="1848895" y="1552264"/>
                  </a:cubicBezTo>
                  <a:cubicBezTo>
                    <a:pt x="1833315" y="1573038"/>
                    <a:pt x="1814585" y="1591768"/>
                    <a:pt x="1793811" y="1607348"/>
                  </a:cubicBezTo>
                  <a:cubicBezTo>
                    <a:pt x="1784521" y="1614316"/>
                    <a:pt x="1771777" y="1614693"/>
                    <a:pt x="1760760" y="1618365"/>
                  </a:cubicBezTo>
                  <a:cubicBezTo>
                    <a:pt x="1553128" y="1774088"/>
                    <a:pt x="1752527" y="1642353"/>
                    <a:pt x="1628558" y="1695483"/>
                  </a:cubicBezTo>
                  <a:cubicBezTo>
                    <a:pt x="1616388" y="1700699"/>
                    <a:pt x="1608615" y="1715644"/>
                    <a:pt x="1595507" y="1717517"/>
                  </a:cubicBezTo>
                  <a:cubicBezTo>
                    <a:pt x="1529969" y="1726880"/>
                    <a:pt x="1463304" y="1724862"/>
                    <a:pt x="1397203" y="1728534"/>
                  </a:cubicBezTo>
                  <a:cubicBezTo>
                    <a:pt x="1327775" y="1737213"/>
                    <a:pt x="1148226" y="1760065"/>
                    <a:pt x="1110765" y="1761584"/>
                  </a:cubicBezTo>
                  <a:cubicBezTo>
                    <a:pt x="905253" y="1769915"/>
                    <a:pt x="699468" y="1768929"/>
                    <a:pt x="493820" y="1772601"/>
                  </a:cubicBezTo>
                  <a:cubicBezTo>
                    <a:pt x="436426" y="1766224"/>
                    <a:pt x="212619" y="1804061"/>
                    <a:pt x="152297" y="1695483"/>
                  </a:cubicBezTo>
                  <a:cubicBezTo>
                    <a:pt x="143203" y="1679114"/>
                    <a:pt x="144358" y="1658869"/>
                    <a:pt x="141280" y="1640399"/>
                  </a:cubicBezTo>
                  <a:cubicBezTo>
                    <a:pt x="137011" y="1614785"/>
                    <a:pt x="133936" y="1588987"/>
                    <a:pt x="130264" y="1563281"/>
                  </a:cubicBezTo>
                  <a:cubicBezTo>
                    <a:pt x="126592" y="1442095"/>
                    <a:pt x="128095" y="1320642"/>
                    <a:pt x="119247" y="1199724"/>
                  </a:cubicBezTo>
                  <a:cubicBezTo>
                    <a:pt x="117037" y="1169522"/>
                    <a:pt x="104149" y="1141067"/>
                    <a:pt x="97213" y="1111589"/>
                  </a:cubicBezTo>
                  <a:cubicBezTo>
                    <a:pt x="89458" y="1078632"/>
                    <a:pt x="81819" y="1045636"/>
                    <a:pt x="75179" y="1012437"/>
                  </a:cubicBezTo>
                  <a:cubicBezTo>
                    <a:pt x="67127" y="972177"/>
                    <a:pt x="59235" y="931855"/>
                    <a:pt x="53145" y="891252"/>
                  </a:cubicBezTo>
                  <a:cubicBezTo>
                    <a:pt x="33899" y="762945"/>
                    <a:pt x="60170" y="828180"/>
                    <a:pt x="20095" y="748033"/>
                  </a:cubicBezTo>
                  <a:cubicBezTo>
                    <a:pt x="-13270" y="547842"/>
                    <a:pt x="779" y="657903"/>
                    <a:pt x="20095" y="252274"/>
                  </a:cubicBezTo>
                  <a:cubicBezTo>
                    <a:pt x="20647" y="240674"/>
                    <a:pt x="26799" y="230005"/>
                    <a:pt x="31112" y="219223"/>
                  </a:cubicBezTo>
                  <a:cubicBezTo>
                    <a:pt x="55303" y="158745"/>
                    <a:pt x="55206" y="160018"/>
                    <a:pt x="75179" y="120071"/>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42" name="文字方塊 41"/>
          <p:cNvSpPr txBox="1"/>
          <p:nvPr/>
        </p:nvSpPr>
        <p:spPr>
          <a:xfrm>
            <a:off x="6507588" y="4722612"/>
            <a:ext cx="582211" cy="369332"/>
          </a:xfrm>
          <a:prstGeom prst="rect">
            <a:avLst/>
          </a:prstGeom>
          <a:noFill/>
        </p:spPr>
        <p:txBody>
          <a:bodyPr wrap="none" rtlCol="0">
            <a:spAutoFit/>
          </a:bodyPr>
          <a:lstStyle/>
          <a:p>
            <a:r>
              <a:rPr lang="zh-TW" altLang="en-US" dirty="0" smtClean="0"/>
              <a:t>小</a:t>
            </a:r>
            <a:r>
              <a:rPr lang="en-US" altLang="zh-TW" dirty="0" smtClean="0"/>
              <a:t>A</a:t>
            </a:r>
            <a:endParaRPr lang="zh-TW" altLang="en-US" dirty="0"/>
          </a:p>
        </p:txBody>
      </p:sp>
      <p:sp>
        <p:nvSpPr>
          <p:cNvPr id="43" name="文字方塊 42"/>
          <p:cNvSpPr txBox="1"/>
          <p:nvPr/>
        </p:nvSpPr>
        <p:spPr>
          <a:xfrm>
            <a:off x="1881870" y="4682297"/>
            <a:ext cx="582211" cy="369332"/>
          </a:xfrm>
          <a:prstGeom prst="rect">
            <a:avLst/>
          </a:prstGeom>
          <a:noFill/>
        </p:spPr>
        <p:txBody>
          <a:bodyPr wrap="none" rtlCol="0">
            <a:spAutoFit/>
          </a:bodyPr>
          <a:lstStyle/>
          <a:p>
            <a:r>
              <a:rPr lang="zh-TW" altLang="en-US" dirty="0" smtClean="0"/>
              <a:t>小</a:t>
            </a:r>
            <a:r>
              <a:rPr lang="en-US" altLang="zh-TW" dirty="0"/>
              <a:t>R</a:t>
            </a:r>
            <a:endParaRPr lang="zh-TW" altLang="en-US" dirty="0"/>
          </a:p>
        </p:txBody>
      </p:sp>
      <p:sp>
        <p:nvSpPr>
          <p:cNvPr id="4" name="文字方塊 3"/>
          <p:cNvSpPr txBox="1"/>
          <p:nvPr/>
        </p:nvSpPr>
        <p:spPr>
          <a:xfrm>
            <a:off x="492421" y="2140331"/>
            <a:ext cx="3361107" cy="646331"/>
          </a:xfrm>
          <a:prstGeom prst="rect">
            <a:avLst/>
          </a:prstGeom>
          <a:noFill/>
        </p:spPr>
        <p:txBody>
          <a:bodyPr wrap="square" rtlCol="0">
            <a:spAutoFit/>
          </a:bodyPr>
          <a:lstStyle/>
          <a:p>
            <a:pPr algn="ctr"/>
            <a:r>
              <a:rPr lang="zh-TW" altLang="en-US" dirty="0" smtClean="0"/>
              <a:t>大家看，我的畫出來的影像超逼真的，雖然要花點時間</a:t>
            </a:r>
            <a:endParaRPr lang="zh-TW" altLang="en-US" dirty="0"/>
          </a:p>
        </p:txBody>
      </p:sp>
      <p:sp>
        <p:nvSpPr>
          <p:cNvPr id="21" name="文字方塊 20"/>
          <p:cNvSpPr txBox="1"/>
          <p:nvPr/>
        </p:nvSpPr>
        <p:spPr>
          <a:xfrm>
            <a:off x="5197953" y="2140331"/>
            <a:ext cx="3361107" cy="646331"/>
          </a:xfrm>
          <a:prstGeom prst="rect">
            <a:avLst/>
          </a:prstGeom>
          <a:noFill/>
        </p:spPr>
        <p:txBody>
          <a:bodyPr wrap="square" rtlCol="0">
            <a:spAutoFit/>
          </a:bodyPr>
          <a:lstStyle/>
          <a:p>
            <a:pPr algn="ctr"/>
            <a:r>
              <a:rPr lang="zh-TW" altLang="en-US" dirty="0" smtClean="0"/>
              <a:t>大家看，雖然畫的有點假，但可以即時互動喔！</a:t>
            </a:r>
            <a:endParaRPr lang="zh-TW" altLang="en-US" dirty="0"/>
          </a:p>
        </p:txBody>
      </p:sp>
      <p:sp>
        <p:nvSpPr>
          <p:cNvPr id="8" name="手繪多邊形 7"/>
          <p:cNvSpPr/>
          <p:nvPr/>
        </p:nvSpPr>
        <p:spPr>
          <a:xfrm>
            <a:off x="3722810" y="4726237"/>
            <a:ext cx="1763859" cy="1151036"/>
          </a:xfrm>
          <a:custGeom>
            <a:avLst/>
            <a:gdLst>
              <a:gd name="connsiteX0" fmla="*/ 783089 w 1895792"/>
              <a:gd name="connsiteY0" fmla="*/ 0 h 1388125"/>
              <a:gd name="connsiteX1" fmla="*/ 419532 w 1895792"/>
              <a:gd name="connsiteY1" fmla="*/ 11017 h 1388125"/>
              <a:gd name="connsiteX2" fmla="*/ 287330 w 1895792"/>
              <a:gd name="connsiteY2" fmla="*/ 77118 h 1388125"/>
              <a:gd name="connsiteX3" fmla="*/ 232245 w 1895792"/>
              <a:gd name="connsiteY3" fmla="*/ 121186 h 1388125"/>
              <a:gd name="connsiteX4" fmla="*/ 199195 w 1895792"/>
              <a:gd name="connsiteY4" fmla="*/ 143219 h 1388125"/>
              <a:gd name="connsiteX5" fmla="*/ 155127 w 1895792"/>
              <a:gd name="connsiteY5" fmla="*/ 187287 h 1388125"/>
              <a:gd name="connsiteX6" fmla="*/ 122077 w 1895792"/>
              <a:gd name="connsiteY6" fmla="*/ 209321 h 1388125"/>
              <a:gd name="connsiteX7" fmla="*/ 22925 w 1895792"/>
              <a:gd name="connsiteY7" fmla="*/ 341523 h 1388125"/>
              <a:gd name="connsiteX8" fmla="*/ 11908 w 1895792"/>
              <a:gd name="connsiteY8" fmla="*/ 539827 h 1388125"/>
              <a:gd name="connsiteX9" fmla="*/ 33942 w 1895792"/>
              <a:gd name="connsiteY9" fmla="*/ 594911 h 1388125"/>
              <a:gd name="connsiteX10" fmla="*/ 133094 w 1895792"/>
              <a:gd name="connsiteY10" fmla="*/ 705080 h 1388125"/>
              <a:gd name="connsiteX11" fmla="*/ 243262 w 1895792"/>
              <a:gd name="connsiteY11" fmla="*/ 1002535 h 1388125"/>
              <a:gd name="connsiteX12" fmla="*/ 276313 w 1895792"/>
              <a:gd name="connsiteY12" fmla="*/ 1057619 h 1388125"/>
              <a:gd name="connsiteX13" fmla="*/ 298347 w 1895792"/>
              <a:gd name="connsiteY13" fmla="*/ 1101687 h 1388125"/>
              <a:gd name="connsiteX14" fmla="*/ 375465 w 1895792"/>
              <a:gd name="connsiteY14" fmla="*/ 1156771 h 1388125"/>
              <a:gd name="connsiteX15" fmla="*/ 496650 w 1895792"/>
              <a:gd name="connsiteY15" fmla="*/ 1255923 h 1388125"/>
              <a:gd name="connsiteX16" fmla="*/ 540718 w 1895792"/>
              <a:gd name="connsiteY16" fmla="*/ 1277957 h 1388125"/>
              <a:gd name="connsiteX17" fmla="*/ 728004 w 1895792"/>
              <a:gd name="connsiteY17" fmla="*/ 1333041 h 1388125"/>
              <a:gd name="connsiteX18" fmla="*/ 772072 w 1895792"/>
              <a:gd name="connsiteY18" fmla="*/ 1344058 h 1388125"/>
              <a:gd name="connsiteX19" fmla="*/ 1212747 w 1895792"/>
              <a:gd name="connsiteY19" fmla="*/ 1388125 h 1388125"/>
              <a:gd name="connsiteX20" fmla="*/ 1510202 w 1895792"/>
              <a:gd name="connsiteY20" fmla="*/ 1377109 h 1388125"/>
              <a:gd name="connsiteX21" fmla="*/ 1543253 w 1895792"/>
              <a:gd name="connsiteY21" fmla="*/ 1366092 h 1388125"/>
              <a:gd name="connsiteX22" fmla="*/ 1653421 w 1895792"/>
              <a:gd name="connsiteY22" fmla="*/ 1322024 h 1388125"/>
              <a:gd name="connsiteX23" fmla="*/ 1796641 w 1895792"/>
              <a:gd name="connsiteY23" fmla="*/ 1244906 h 1388125"/>
              <a:gd name="connsiteX24" fmla="*/ 1829691 w 1895792"/>
              <a:gd name="connsiteY24" fmla="*/ 1211856 h 1388125"/>
              <a:gd name="connsiteX25" fmla="*/ 1895792 w 1895792"/>
              <a:gd name="connsiteY25" fmla="*/ 1112704 h 1388125"/>
              <a:gd name="connsiteX26" fmla="*/ 1884776 w 1895792"/>
              <a:gd name="connsiteY26" fmla="*/ 815248 h 1388125"/>
              <a:gd name="connsiteX27" fmla="*/ 1873759 w 1895792"/>
              <a:gd name="connsiteY27" fmla="*/ 771181 h 1388125"/>
              <a:gd name="connsiteX28" fmla="*/ 1829691 w 1895792"/>
              <a:gd name="connsiteY28" fmla="*/ 694063 h 1388125"/>
              <a:gd name="connsiteX29" fmla="*/ 1785624 w 1895792"/>
              <a:gd name="connsiteY29" fmla="*/ 594911 h 1388125"/>
              <a:gd name="connsiteX30" fmla="*/ 1752573 w 1895792"/>
              <a:gd name="connsiteY30" fmla="*/ 561860 h 1388125"/>
              <a:gd name="connsiteX31" fmla="*/ 1576303 w 1895792"/>
              <a:gd name="connsiteY31" fmla="*/ 363557 h 1388125"/>
              <a:gd name="connsiteX32" fmla="*/ 1411050 w 1895792"/>
              <a:gd name="connsiteY32" fmla="*/ 220337 h 1388125"/>
              <a:gd name="connsiteX33" fmla="*/ 1322915 w 1895792"/>
              <a:gd name="connsiteY33" fmla="*/ 176270 h 1388125"/>
              <a:gd name="connsiteX34" fmla="*/ 1245797 w 1895792"/>
              <a:gd name="connsiteY34" fmla="*/ 143219 h 1388125"/>
              <a:gd name="connsiteX35" fmla="*/ 1168679 w 1895792"/>
              <a:gd name="connsiteY35" fmla="*/ 88135 h 1388125"/>
              <a:gd name="connsiteX36" fmla="*/ 970376 w 1895792"/>
              <a:gd name="connsiteY36" fmla="*/ 22034 h 1388125"/>
              <a:gd name="connsiteX37" fmla="*/ 904274 w 1895792"/>
              <a:gd name="connsiteY37" fmla="*/ 22034 h 138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95792" h="1388125">
                <a:moveTo>
                  <a:pt x="783089" y="0"/>
                </a:moveTo>
                <a:cubicBezTo>
                  <a:pt x="661903" y="3672"/>
                  <a:pt x="539923" y="-3315"/>
                  <a:pt x="419532" y="11017"/>
                </a:cubicBezTo>
                <a:cubicBezTo>
                  <a:pt x="388431" y="14719"/>
                  <a:pt x="321131" y="51767"/>
                  <a:pt x="287330" y="77118"/>
                </a:cubicBezTo>
                <a:cubicBezTo>
                  <a:pt x="268519" y="91227"/>
                  <a:pt x="251057" y="107077"/>
                  <a:pt x="232245" y="121186"/>
                </a:cubicBezTo>
                <a:cubicBezTo>
                  <a:pt x="221653" y="129130"/>
                  <a:pt x="209248" y="134602"/>
                  <a:pt x="199195" y="143219"/>
                </a:cubicBezTo>
                <a:cubicBezTo>
                  <a:pt x="183422" y="156738"/>
                  <a:pt x="170900" y="173767"/>
                  <a:pt x="155127" y="187287"/>
                </a:cubicBezTo>
                <a:cubicBezTo>
                  <a:pt x="145074" y="195904"/>
                  <a:pt x="130694" y="199268"/>
                  <a:pt x="122077" y="209321"/>
                </a:cubicBezTo>
                <a:cubicBezTo>
                  <a:pt x="86229" y="251144"/>
                  <a:pt x="55976" y="297456"/>
                  <a:pt x="22925" y="341523"/>
                </a:cubicBezTo>
                <a:cubicBezTo>
                  <a:pt x="779" y="441178"/>
                  <a:pt x="-9823" y="438415"/>
                  <a:pt x="11908" y="539827"/>
                </a:cubicBezTo>
                <a:cubicBezTo>
                  <a:pt x="16052" y="559164"/>
                  <a:pt x="22601" y="578710"/>
                  <a:pt x="33942" y="594911"/>
                </a:cubicBezTo>
                <a:cubicBezTo>
                  <a:pt x="80014" y="660727"/>
                  <a:pt x="96023" y="635057"/>
                  <a:pt x="133094" y="705080"/>
                </a:cubicBezTo>
                <a:cubicBezTo>
                  <a:pt x="192974" y="818186"/>
                  <a:pt x="194411" y="880407"/>
                  <a:pt x="243262" y="1002535"/>
                </a:cubicBezTo>
                <a:cubicBezTo>
                  <a:pt x="251215" y="1022416"/>
                  <a:pt x="265914" y="1038901"/>
                  <a:pt x="276313" y="1057619"/>
                </a:cubicBezTo>
                <a:cubicBezTo>
                  <a:pt x="284289" y="1071975"/>
                  <a:pt x="287659" y="1089218"/>
                  <a:pt x="298347" y="1101687"/>
                </a:cubicBezTo>
                <a:cubicBezTo>
                  <a:pt x="314165" y="1120141"/>
                  <a:pt x="355146" y="1140806"/>
                  <a:pt x="375465" y="1156771"/>
                </a:cubicBezTo>
                <a:cubicBezTo>
                  <a:pt x="416505" y="1189017"/>
                  <a:pt x="454561" y="1225058"/>
                  <a:pt x="496650" y="1255923"/>
                </a:cubicBezTo>
                <a:cubicBezTo>
                  <a:pt x="509894" y="1265635"/>
                  <a:pt x="525558" y="1271640"/>
                  <a:pt x="540718" y="1277957"/>
                </a:cubicBezTo>
                <a:cubicBezTo>
                  <a:pt x="639220" y="1318999"/>
                  <a:pt x="621244" y="1308404"/>
                  <a:pt x="728004" y="1333041"/>
                </a:cubicBezTo>
                <a:cubicBezTo>
                  <a:pt x="742758" y="1336446"/>
                  <a:pt x="757094" y="1341839"/>
                  <a:pt x="772072" y="1344058"/>
                </a:cubicBezTo>
                <a:cubicBezTo>
                  <a:pt x="1024931" y="1381519"/>
                  <a:pt x="986345" y="1374808"/>
                  <a:pt x="1212747" y="1388125"/>
                </a:cubicBezTo>
                <a:cubicBezTo>
                  <a:pt x="1311899" y="1384453"/>
                  <a:pt x="1411202" y="1383709"/>
                  <a:pt x="1510202" y="1377109"/>
                </a:cubicBezTo>
                <a:cubicBezTo>
                  <a:pt x="1521789" y="1376337"/>
                  <a:pt x="1532414" y="1370261"/>
                  <a:pt x="1543253" y="1366092"/>
                </a:cubicBezTo>
                <a:cubicBezTo>
                  <a:pt x="1580168" y="1351894"/>
                  <a:pt x="1618045" y="1339712"/>
                  <a:pt x="1653421" y="1322024"/>
                </a:cubicBezTo>
                <a:cubicBezTo>
                  <a:pt x="1671227" y="1313121"/>
                  <a:pt x="1763034" y="1272912"/>
                  <a:pt x="1796641" y="1244906"/>
                </a:cubicBezTo>
                <a:cubicBezTo>
                  <a:pt x="1808610" y="1234932"/>
                  <a:pt x="1820343" y="1224320"/>
                  <a:pt x="1829691" y="1211856"/>
                </a:cubicBezTo>
                <a:cubicBezTo>
                  <a:pt x="1853524" y="1180078"/>
                  <a:pt x="1895792" y="1112704"/>
                  <a:pt x="1895792" y="1112704"/>
                </a:cubicBezTo>
                <a:cubicBezTo>
                  <a:pt x="1892120" y="1013552"/>
                  <a:pt x="1891164" y="914262"/>
                  <a:pt x="1884776" y="815248"/>
                </a:cubicBezTo>
                <a:cubicBezTo>
                  <a:pt x="1883801" y="800138"/>
                  <a:pt x="1880025" y="784965"/>
                  <a:pt x="1873759" y="771181"/>
                </a:cubicBezTo>
                <a:cubicBezTo>
                  <a:pt x="1861507" y="744228"/>
                  <a:pt x="1842932" y="720544"/>
                  <a:pt x="1829691" y="694063"/>
                </a:cubicBezTo>
                <a:cubicBezTo>
                  <a:pt x="1791297" y="617277"/>
                  <a:pt x="1865416" y="714600"/>
                  <a:pt x="1785624" y="594911"/>
                </a:cubicBezTo>
                <a:cubicBezTo>
                  <a:pt x="1776982" y="581947"/>
                  <a:pt x="1763590" y="572877"/>
                  <a:pt x="1752573" y="561860"/>
                </a:cubicBezTo>
                <a:cubicBezTo>
                  <a:pt x="1716921" y="454907"/>
                  <a:pt x="1749767" y="537021"/>
                  <a:pt x="1576303" y="363557"/>
                </a:cubicBezTo>
                <a:cubicBezTo>
                  <a:pt x="1514705" y="301959"/>
                  <a:pt x="1488963" y="270752"/>
                  <a:pt x="1411050" y="220337"/>
                </a:cubicBezTo>
                <a:cubicBezTo>
                  <a:pt x="1383474" y="202493"/>
                  <a:pt x="1352817" y="189862"/>
                  <a:pt x="1322915" y="176270"/>
                </a:cubicBezTo>
                <a:cubicBezTo>
                  <a:pt x="1267941" y="151282"/>
                  <a:pt x="1309222" y="182860"/>
                  <a:pt x="1245797" y="143219"/>
                </a:cubicBezTo>
                <a:cubicBezTo>
                  <a:pt x="1232641" y="134996"/>
                  <a:pt x="1187078" y="96721"/>
                  <a:pt x="1168679" y="88135"/>
                </a:cubicBezTo>
                <a:cubicBezTo>
                  <a:pt x="1088382" y="50663"/>
                  <a:pt x="1049633" y="28639"/>
                  <a:pt x="970376" y="22034"/>
                </a:cubicBezTo>
                <a:cubicBezTo>
                  <a:pt x="948418" y="20204"/>
                  <a:pt x="926308" y="22034"/>
                  <a:pt x="904274" y="2203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手繪多邊形 9"/>
          <p:cNvSpPr/>
          <p:nvPr/>
        </p:nvSpPr>
        <p:spPr>
          <a:xfrm>
            <a:off x="4153359" y="5155780"/>
            <a:ext cx="286439" cy="220451"/>
          </a:xfrm>
          <a:custGeom>
            <a:avLst/>
            <a:gdLst>
              <a:gd name="connsiteX0" fmla="*/ 0 w 286439"/>
              <a:gd name="connsiteY0" fmla="*/ 22148 h 220451"/>
              <a:gd name="connsiteX1" fmla="*/ 22034 w 286439"/>
              <a:gd name="connsiteY1" fmla="*/ 110283 h 220451"/>
              <a:gd name="connsiteX2" fmla="*/ 33051 w 286439"/>
              <a:gd name="connsiteY2" fmla="*/ 154350 h 220451"/>
              <a:gd name="connsiteX3" fmla="*/ 99152 w 286439"/>
              <a:gd name="connsiteY3" fmla="*/ 209434 h 220451"/>
              <a:gd name="connsiteX4" fmla="*/ 154236 w 286439"/>
              <a:gd name="connsiteY4" fmla="*/ 220451 h 220451"/>
              <a:gd name="connsiteX5" fmla="*/ 253388 w 286439"/>
              <a:gd name="connsiteY5" fmla="*/ 198418 h 220451"/>
              <a:gd name="connsiteX6" fmla="*/ 275422 w 286439"/>
              <a:gd name="connsiteY6" fmla="*/ 132316 h 220451"/>
              <a:gd name="connsiteX7" fmla="*/ 286439 w 286439"/>
              <a:gd name="connsiteY7" fmla="*/ 99266 h 220451"/>
              <a:gd name="connsiteX8" fmla="*/ 275422 w 286439"/>
              <a:gd name="connsiteY8" fmla="*/ 22148 h 220451"/>
              <a:gd name="connsiteX9" fmla="*/ 231354 w 286439"/>
              <a:gd name="connsiteY9" fmla="*/ 11131 h 220451"/>
              <a:gd name="connsiteX10" fmla="*/ 77118 w 286439"/>
              <a:gd name="connsiteY10" fmla="*/ 114 h 220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6439" h="220451">
                <a:moveTo>
                  <a:pt x="0" y="22148"/>
                </a:moveTo>
                <a:cubicBezTo>
                  <a:pt x="22398" y="134136"/>
                  <a:pt x="-550" y="31240"/>
                  <a:pt x="22034" y="110283"/>
                </a:cubicBezTo>
                <a:cubicBezTo>
                  <a:pt x="26194" y="124842"/>
                  <a:pt x="25539" y="141204"/>
                  <a:pt x="33051" y="154350"/>
                </a:cubicBezTo>
                <a:cubicBezTo>
                  <a:pt x="40846" y="167991"/>
                  <a:pt x="82557" y="203211"/>
                  <a:pt x="99152" y="209434"/>
                </a:cubicBezTo>
                <a:cubicBezTo>
                  <a:pt x="116685" y="216009"/>
                  <a:pt x="135875" y="216779"/>
                  <a:pt x="154236" y="220451"/>
                </a:cubicBezTo>
                <a:cubicBezTo>
                  <a:pt x="187287" y="213107"/>
                  <a:pt x="226007" y="218332"/>
                  <a:pt x="253388" y="198418"/>
                </a:cubicBezTo>
                <a:cubicBezTo>
                  <a:pt x="272172" y="184757"/>
                  <a:pt x="268077" y="154350"/>
                  <a:pt x="275422" y="132316"/>
                </a:cubicBezTo>
                <a:lnTo>
                  <a:pt x="286439" y="99266"/>
                </a:lnTo>
                <a:cubicBezTo>
                  <a:pt x="282767" y="73560"/>
                  <a:pt x="289185" y="44168"/>
                  <a:pt x="275422" y="22148"/>
                </a:cubicBezTo>
                <a:cubicBezTo>
                  <a:pt x="267397" y="9308"/>
                  <a:pt x="246319" y="13433"/>
                  <a:pt x="231354" y="11131"/>
                </a:cubicBezTo>
                <a:cubicBezTo>
                  <a:pt x="146564" y="-1914"/>
                  <a:pt x="147450" y="114"/>
                  <a:pt x="77118" y="11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手繪多邊形 25"/>
          <p:cNvSpPr/>
          <p:nvPr/>
        </p:nvSpPr>
        <p:spPr>
          <a:xfrm>
            <a:off x="4727127" y="5155780"/>
            <a:ext cx="286439" cy="220451"/>
          </a:xfrm>
          <a:custGeom>
            <a:avLst/>
            <a:gdLst>
              <a:gd name="connsiteX0" fmla="*/ 0 w 286439"/>
              <a:gd name="connsiteY0" fmla="*/ 22148 h 220451"/>
              <a:gd name="connsiteX1" fmla="*/ 22034 w 286439"/>
              <a:gd name="connsiteY1" fmla="*/ 110283 h 220451"/>
              <a:gd name="connsiteX2" fmla="*/ 33051 w 286439"/>
              <a:gd name="connsiteY2" fmla="*/ 154350 h 220451"/>
              <a:gd name="connsiteX3" fmla="*/ 99152 w 286439"/>
              <a:gd name="connsiteY3" fmla="*/ 209434 h 220451"/>
              <a:gd name="connsiteX4" fmla="*/ 154236 w 286439"/>
              <a:gd name="connsiteY4" fmla="*/ 220451 h 220451"/>
              <a:gd name="connsiteX5" fmla="*/ 253388 w 286439"/>
              <a:gd name="connsiteY5" fmla="*/ 198418 h 220451"/>
              <a:gd name="connsiteX6" fmla="*/ 275422 w 286439"/>
              <a:gd name="connsiteY6" fmla="*/ 132316 h 220451"/>
              <a:gd name="connsiteX7" fmla="*/ 286439 w 286439"/>
              <a:gd name="connsiteY7" fmla="*/ 99266 h 220451"/>
              <a:gd name="connsiteX8" fmla="*/ 275422 w 286439"/>
              <a:gd name="connsiteY8" fmla="*/ 22148 h 220451"/>
              <a:gd name="connsiteX9" fmla="*/ 231354 w 286439"/>
              <a:gd name="connsiteY9" fmla="*/ 11131 h 220451"/>
              <a:gd name="connsiteX10" fmla="*/ 77118 w 286439"/>
              <a:gd name="connsiteY10" fmla="*/ 114 h 220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6439" h="220451">
                <a:moveTo>
                  <a:pt x="0" y="22148"/>
                </a:moveTo>
                <a:cubicBezTo>
                  <a:pt x="22398" y="134136"/>
                  <a:pt x="-550" y="31240"/>
                  <a:pt x="22034" y="110283"/>
                </a:cubicBezTo>
                <a:cubicBezTo>
                  <a:pt x="26194" y="124842"/>
                  <a:pt x="25539" y="141204"/>
                  <a:pt x="33051" y="154350"/>
                </a:cubicBezTo>
                <a:cubicBezTo>
                  <a:pt x="40846" y="167991"/>
                  <a:pt x="82557" y="203211"/>
                  <a:pt x="99152" y="209434"/>
                </a:cubicBezTo>
                <a:cubicBezTo>
                  <a:pt x="116685" y="216009"/>
                  <a:pt x="135875" y="216779"/>
                  <a:pt x="154236" y="220451"/>
                </a:cubicBezTo>
                <a:cubicBezTo>
                  <a:pt x="187287" y="213107"/>
                  <a:pt x="226007" y="218332"/>
                  <a:pt x="253388" y="198418"/>
                </a:cubicBezTo>
                <a:cubicBezTo>
                  <a:pt x="272172" y="184757"/>
                  <a:pt x="268077" y="154350"/>
                  <a:pt x="275422" y="132316"/>
                </a:cubicBezTo>
                <a:lnTo>
                  <a:pt x="286439" y="99266"/>
                </a:lnTo>
                <a:cubicBezTo>
                  <a:pt x="282767" y="73560"/>
                  <a:pt x="289185" y="44168"/>
                  <a:pt x="275422" y="22148"/>
                </a:cubicBezTo>
                <a:cubicBezTo>
                  <a:pt x="267397" y="9308"/>
                  <a:pt x="246319" y="13433"/>
                  <a:pt x="231354" y="11131"/>
                </a:cubicBezTo>
                <a:cubicBezTo>
                  <a:pt x="146564" y="-1914"/>
                  <a:pt x="147450" y="114"/>
                  <a:pt x="77118" y="11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文字方塊 14"/>
          <p:cNvSpPr txBox="1"/>
          <p:nvPr/>
        </p:nvSpPr>
        <p:spPr>
          <a:xfrm>
            <a:off x="5486669" y="5301208"/>
            <a:ext cx="1812375" cy="1200329"/>
          </a:xfrm>
          <a:prstGeom prst="rect">
            <a:avLst/>
          </a:prstGeom>
          <a:noFill/>
        </p:spPr>
        <p:txBody>
          <a:bodyPr wrap="square" rtlCol="0">
            <a:spAutoFit/>
          </a:bodyPr>
          <a:lstStyle/>
          <a:p>
            <a:r>
              <a:rPr lang="zh-TW" altLang="en-US" b="1" dirty="0" smtClean="0"/>
              <a:t>欸</a:t>
            </a:r>
            <a:r>
              <a:rPr lang="en-US" altLang="zh-TW" b="1" dirty="0" smtClean="0"/>
              <a:t>…</a:t>
            </a:r>
            <a:r>
              <a:rPr lang="zh-TW" altLang="en-US" b="1" dirty="0" smtClean="0"/>
              <a:t>玩遊戲轉個身要三小時，怎麼受的了，還是快一點的好了</a:t>
            </a:r>
            <a:endParaRPr lang="zh-TW" altLang="en-US" b="1" dirty="0"/>
          </a:p>
        </p:txBody>
      </p:sp>
      <p:sp>
        <p:nvSpPr>
          <p:cNvPr id="29" name="文字方塊 28"/>
          <p:cNvSpPr txBox="1"/>
          <p:nvPr/>
        </p:nvSpPr>
        <p:spPr>
          <a:xfrm>
            <a:off x="3999445" y="5906706"/>
            <a:ext cx="1210588" cy="400110"/>
          </a:xfrm>
          <a:prstGeom prst="rect">
            <a:avLst/>
          </a:prstGeom>
          <a:noFill/>
        </p:spPr>
        <p:txBody>
          <a:bodyPr wrap="none" rtlCol="0">
            <a:spAutoFit/>
          </a:bodyPr>
          <a:lstStyle/>
          <a:p>
            <a:r>
              <a:rPr lang="zh-TW" altLang="en-US" sz="2000" b="1" dirty="0" smtClean="0"/>
              <a:t>遊戲市場</a:t>
            </a:r>
            <a:endParaRPr lang="zh-TW" altLang="en-US" sz="2000" b="1" dirty="0"/>
          </a:p>
        </p:txBody>
      </p:sp>
    </p:spTree>
    <p:extLst>
      <p:ext uri="{BB962C8B-B14F-4D97-AF65-F5344CB8AC3E}">
        <p14:creationId xmlns:p14="http://schemas.microsoft.com/office/powerpoint/2010/main" val="21219073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之後</a:t>
            </a:r>
            <a:r>
              <a:rPr lang="en-US" altLang="zh-TW" dirty="0" smtClean="0"/>
              <a:t>…</a:t>
            </a:r>
            <a:endParaRPr lang="zh-TW" altLang="en-US" dirty="0"/>
          </a:p>
        </p:txBody>
      </p:sp>
      <p:sp>
        <p:nvSpPr>
          <p:cNvPr id="42" name="文字方塊 41"/>
          <p:cNvSpPr txBox="1"/>
          <p:nvPr/>
        </p:nvSpPr>
        <p:spPr>
          <a:xfrm>
            <a:off x="6507588" y="4722612"/>
            <a:ext cx="582211" cy="369332"/>
          </a:xfrm>
          <a:prstGeom prst="rect">
            <a:avLst/>
          </a:prstGeom>
          <a:noFill/>
        </p:spPr>
        <p:txBody>
          <a:bodyPr wrap="none" rtlCol="0">
            <a:spAutoFit/>
          </a:bodyPr>
          <a:lstStyle/>
          <a:p>
            <a:r>
              <a:rPr lang="zh-TW" altLang="en-US" dirty="0" smtClean="0"/>
              <a:t>小</a:t>
            </a:r>
            <a:r>
              <a:rPr lang="en-US" altLang="zh-TW" dirty="0" smtClean="0"/>
              <a:t>A</a:t>
            </a:r>
            <a:endParaRPr lang="zh-TW" altLang="en-US" dirty="0"/>
          </a:p>
        </p:txBody>
      </p:sp>
      <p:sp>
        <p:nvSpPr>
          <p:cNvPr id="43" name="文字方塊 42"/>
          <p:cNvSpPr txBox="1"/>
          <p:nvPr/>
        </p:nvSpPr>
        <p:spPr>
          <a:xfrm>
            <a:off x="1881870" y="4682297"/>
            <a:ext cx="582211" cy="369332"/>
          </a:xfrm>
          <a:prstGeom prst="rect">
            <a:avLst/>
          </a:prstGeom>
          <a:noFill/>
        </p:spPr>
        <p:txBody>
          <a:bodyPr wrap="none" rtlCol="0">
            <a:spAutoFit/>
          </a:bodyPr>
          <a:lstStyle/>
          <a:p>
            <a:r>
              <a:rPr lang="zh-TW" altLang="en-US" dirty="0" smtClean="0"/>
              <a:t>小</a:t>
            </a:r>
            <a:r>
              <a:rPr lang="en-US" altLang="zh-TW" dirty="0"/>
              <a:t>R</a:t>
            </a:r>
            <a:endParaRPr lang="zh-TW" altLang="en-US" dirty="0"/>
          </a:p>
        </p:txBody>
      </p:sp>
      <p:pic>
        <p:nvPicPr>
          <p:cNvPr id="3" name="圖片 2"/>
          <p:cNvPicPr>
            <a:picLocks noChangeAspect="1"/>
          </p:cNvPicPr>
          <p:nvPr/>
        </p:nvPicPr>
        <p:blipFill>
          <a:blip r:embed="rId3"/>
          <a:stretch>
            <a:fillRect/>
          </a:stretch>
        </p:blipFill>
        <p:spPr>
          <a:xfrm>
            <a:off x="5773795" y="2584421"/>
            <a:ext cx="2209421" cy="1652554"/>
          </a:xfrm>
          <a:prstGeom prst="rect">
            <a:avLst/>
          </a:prstGeom>
        </p:spPr>
      </p:pic>
      <p:pic>
        <p:nvPicPr>
          <p:cNvPr id="5" name="圖片 4"/>
          <p:cNvPicPr>
            <a:picLocks noChangeAspect="1"/>
          </p:cNvPicPr>
          <p:nvPr/>
        </p:nvPicPr>
        <p:blipFill>
          <a:blip r:embed="rId4"/>
          <a:stretch>
            <a:fillRect/>
          </a:stretch>
        </p:blipFill>
        <p:spPr>
          <a:xfrm>
            <a:off x="6049094" y="1702102"/>
            <a:ext cx="1619250" cy="485775"/>
          </a:xfrm>
          <a:prstGeom prst="rect">
            <a:avLst/>
          </a:prstGeom>
        </p:spPr>
      </p:pic>
      <p:sp>
        <p:nvSpPr>
          <p:cNvPr id="6" name="文字方塊 5"/>
          <p:cNvSpPr txBox="1"/>
          <p:nvPr/>
        </p:nvSpPr>
        <p:spPr>
          <a:xfrm>
            <a:off x="5115843" y="4527012"/>
            <a:ext cx="3525324" cy="215444"/>
          </a:xfrm>
          <a:prstGeom prst="rect">
            <a:avLst/>
          </a:prstGeom>
          <a:noFill/>
        </p:spPr>
        <p:txBody>
          <a:bodyPr wrap="none" rtlCol="0">
            <a:spAutoFit/>
          </a:bodyPr>
          <a:lstStyle/>
          <a:p>
            <a:r>
              <a:rPr lang="en-US" altLang="zh-TW" sz="800" dirty="0" smtClean="0">
                <a:solidFill>
                  <a:schemeClr val="bg1">
                    <a:lumMod val="65000"/>
                  </a:schemeClr>
                </a:solidFill>
              </a:rPr>
              <a:t>https://www.geforce.com.tw/graphics-cards/geforce/pascal/tw/gtx-1080-ti/</a:t>
            </a:r>
            <a:endParaRPr lang="zh-TW" altLang="en-US" sz="800" dirty="0">
              <a:solidFill>
                <a:schemeClr val="bg1">
                  <a:lumMod val="65000"/>
                </a:schemeClr>
              </a:solidFill>
            </a:endParaRPr>
          </a:p>
        </p:txBody>
      </p:sp>
      <p:pic>
        <p:nvPicPr>
          <p:cNvPr id="73730" name="Picture 2" descr="「cars」的圖片搜尋結果"/>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93263" y="2187877"/>
            <a:ext cx="1559423" cy="2339135"/>
          </a:xfrm>
          <a:prstGeom prst="rect">
            <a:avLst/>
          </a:prstGeom>
          <a:noFill/>
          <a:extLst>
            <a:ext uri="{909E8E84-426E-40DD-AFC4-6F175D3DCCD1}">
              <a14:hiddenFill xmlns:a14="http://schemas.microsoft.com/office/drawing/2010/main">
                <a:solidFill>
                  <a:srgbClr val="FFFFFF"/>
                </a:solidFill>
              </a14:hiddenFill>
            </a:ext>
          </a:extLst>
        </p:spPr>
      </p:pic>
      <p:sp>
        <p:nvSpPr>
          <p:cNvPr id="16" name="文字方塊 15"/>
          <p:cNvSpPr txBox="1"/>
          <p:nvPr/>
        </p:nvSpPr>
        <p:spPr>
          <a:xfrm>
            <a:off x="1465055" y="1663260"/>
            <a:ext cx="1415837" cy="369332"/>
          </a:xfrm>
          <a:prstGeom prst="rect">
            <a:avLst/>
          </a:prstGeom>
          <a:noFill/>
        </p:spPr>
        <p:txBody>
          <a:bodyPr wrap="none" rtlCol="0">
            <a:spAutoFit/>
          </a:bodyPr>
          <a:lstStyle/>
          <a:p>
            <a:r>
              <a:rPr lang="en-US" altLang="zh-TW" dirty="0" smtClean="0"/>
              <a:t>Ray Tracing</a:t>
            </a:r>
            <a:endParaRPr lang="zh-TW" altLang="en-US" dirty="0"/>
          </a:p>
        </p:txBody>
      </p:sp>
      <p:sp>
        <p:nvSpPr>
          <p:cNvPr id="17" name="文字方塊 16"/>
          <p:cNvSpPr txBox="1"/>
          <p:nvPr/>
        </p:nvSpPr>
        <p:spPr>
          <a:xfrm>
            <a:off x="1465055" y="4527012"/>
            <a:ext cx="1420582" cy="200055"/>
          </a:xfrm>
          <a:prstGeom prst="rect">
            <a:avLst/>
          </a:prstGeom>
          <a:noFill/>
        </p:spPr>
        <p:txBody>
          <a:bodyPr wrap="none" rtlCol="0">
            <a:spAutoFit/>
          </a:bodyPr>
          <a:lstStyle/>
          <a:p>
            <a:r>
              <a:rPr lang="en-US" altLang="zh-TW" sz="700" dirty="0" smtClean="0">
                <a:solidFill>
                  <a:schemeClr val="bg1">
                    <a:lumMod val="65000"/>
                  </a:schemeClr>
                </a:solidFill>
              </a:rPr>
              <a:t>http://www.disney.com.tw/cars/</a:t>
            </a:r>
            <a:endParaRPr lang="zh-TW" altLang="en-US" sz="700" dirty="0">
              <a:solidFill>
                <a:schemeClr val="bg1">
                  <a:lumMod val="65000"/>
                </a:schemeClr>
              </a:solidFill>
            </a:endParaRPr>
          </a:p>
        </p:txBody>
      </p:sp>
      <p:sp>
        <p:nvSpPr>
          <p:cNvPr id="18" name="文字方塊 17"/>
          <p:cNvSpPr txBox="1"/>
          <p:nvPr/>
        </p:nvSpPr>
        <p:spPr>
          <a:xfrm>
            <a:off x="179512" y="5206914"/>
            <a:ext cx="8122736" cy="369332"/>
          </a:xfrm>
          <a:prstGeom prst="rect">
            <a:avLst/>
          </a:prstGeom>
          <a:noFill/>
        </p:spPr>
        <p:txBody>
          <a:bodyPr wrap="none" rtlCol="0">
            <a:spAutoFit/>
          </a:bodyPr>
          <a:lstStyle/>
          <a:p>
            <a:r>
              <a:rPr lang="zh-TW" altLang="en-US" dirty="0" smtClean="0"/>
              <a:t>小</a:t>
            </a:r>
            <a:r>
              <a:rPr lang="en-US" altLang="zh-TW" dirty="0" smtClean="0"/>
              <a:t>A</a:t>
            </a:r>
            <a:r>
              <a:rPr lang="zh-TW" altLang="en-US" dirty="0" smtClean="0"/>
              <a:t>受遊戲市場歡迎，廠商與玩家大量投入，小</a:t>
            </a:r>
            <a:r>
              <a:rPr lang="en-US" altLang="zh-TW" dirty="0" smtClean="0"/>
              <a:t>R</a:t>
            </a:r>
            <a:r>
              <a:rPr lang="zh-TW" altLang="en-US" dirty="0" smtClean="0"/>
              <a:t>變成邊緣人，改往電影界發展</a:t>
            </a:r>
            <a:endParaRPr lang="zh-TW" altLang="en-US" dirty="0"/>
          </a:p>
        </p:txBody>
      </p:sp>
    </p:spTree>
    <p:extLst>
      <p:ext uri="{BB962C8B-B14F-4D97-AF65-F5344CB8AC3E}">
        <p14:creationId xmlns:p14="http://schemas.microsoft.com/office/powerpoint/2010/main" val="34712042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eaLnBrk="1" hangingPunct="1">
              <a:defRPr/>
            </a:pPr>
            <a:r>
              <a:rPr lang="en-US" altLang="zh-TW" dirty="0" smtClean="0"/>
              <a:t>Outline</a:t>
            </a:r>
            <a:endParaRPr lang="zh-TW" altLang="en-US" dirty="0"/>
          </a:p>
        </p:txBody>
      </p:sp>
      <p:sp>
        <p:nvSpPr>
          <p:cNvPr id="9219" name="內容版面配置區 2"/>
          <p:cNvSpPr>
            <a:spLocks noGrp="1"/>
          </p:cNvSpPr>
          <p:nvPr>
            <p:ph idx="1"/>
          </p:nvPr>
        </p:nvSpPr>
        <p:spPr/>
        <p:txBody>
          <a:bodyPr/>
          <a:lstStyle/>
          <a:p>
            <a:pPr eaLnBrk="1" hangingPunct="1"/>
            <a:r>
              <a:rPr lang="en-US" altLang="zh-TW" b="1" smtClean="0"/>
              <a:t>Introduction</a:t>
            </a:r>
          </a:p>
          <a:p>
            <a:pPr eaLnBrk="1" hangingPunct="1"/>
            <a:r>
              <a:rPr lang="en-US" altLang="zh-TW" b="1" smtClean="0"/>
              <a:t>Ray-casting Algorithm</a:t>
            </a:r>
          </a:p>
          <a:p>
            <a:pPr eaLnBrk="1" hangingPunct="1"/>
            <a:r>
              <a:rPr lang="en-US" altLang="zh-TW" b="1" smtClean="0"/>
              <a:t>Ray-tracing Algorithm</a:t>
            </a:r>
          </a:p>
          <a:p>
            <a:pPr eaLnBrk="1" hangingPunct="1"/>
            <a:r>
              <a:rPr lang="en-US" altLang="zh-TW" b="1" smtClean="0"/>
              <a:t>Traversal Tree Algorithm</a:t>
            </a:r>
          </a:p>
          <a:p>
            <a:pPr eaLnBrk="1" hangingPunct="1"/>
            <a:r>
              <a:rPr lang="en-US" altLang="zh-TW" b="1" smtClean="0"/>
              <a:t>Ray-tracing Hardware</a:t>
            </a:r>
          </a:p>
          <a:p>
            <a:pPr eaLnBrk="1" hangingPunct="1"/>
            <a:r>
              <a:rPr lang="en-US" altLang="zh-TW" b="1" smtClean="0"/>
              <a:t>Traversal Tree and Build Tree Hardware</a:t>
            </a:r>
          </a:p>
          <a:p>
            <a:pPr eaLnBrk="1" hangingPunct="1"/>
            <a:r>
              <a:rPr lang="en-US" altLang="zh-TW" b="1" smtClean="0"/>
              <a:t>Conclusion</a:t>
            </a:r>
          </a:p>
          <a:p>
            <a:pPr eaLnBrk="1" hangingPunct="1"/>
            <a:endParaRPr lang="en-US" altLang="zh-TW" b="1" smtClean="0"/>
          </a:p>
          <a:p>
            <a:pPr eaLnBrk="1" hangingPunct="1"/>
            <a:endParaRPr lang="en-US" altLang="zh-TW" b="1" smtClean="0"/>
          </a:p>
          <a:p>
            <a:pPr eaLnBrk="1" hangingPunct="1"/>
            <a:endParaRPr lang="zh-TW" altLang="en-US"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750" y="71438"/>
            <a:ext cx="7532688" cy="1000125"/>
          </a:xfrm>
        </p:spPr>
        <p:txBody>
          <a:bodyPr/>
          <a:lstStyle/>
          <a:p>
            <a:pPr eaLnBrk="1" hangingPunct="1">
              <a:defRPr/>
            </a:pPr>
            <a:r>
              <a:rPr lang="en-US" altLang="zh-TW" dirty="0" smtClean="0"/>
              <a:t>Graphics Pipeline Review </a:t>
            </a:r>
            <a:endParaRPr lang="zh-TW" altLang="en-US" dirty="0"/>
          </a:p>
        </p:txBody>
      </p:sp>
      <p:sp>
        <p:nvSpPr>
          <p:cNvPr id="10243" name="內容版面配置區 2"/>
          <p:cNvSpPr>
            <a:spLocks noGrp="1"/>
          </p:cNvSpPr>
          <p:nvPr>
            <p:ph idx="1"/>
          </p:nvPr>
        </p:nvSpPr>
        <p:spPr/>
        <p:txBody>
          <a:bodyPr/>
          <a:lstStyle/>
          <a:p>
            <a:pPr eaLnBrk="1" hangingPunct="1"/>
            <a:r>
              <a:rPr lang="en-US" altLang="zh-TW" sz="2400" smtClean="0">
                <a:latin typeface="Tahoma" panose="020B0604030504040204" pitchFamily="34" charset="0"/>
              </a:rPr>
              <a:t>Properties of the Graphics Pipeline </a:t>
            </a:r>
          </a:p>
          <a:p>
            <a:pPr lvl="1" eaLnBrk="1" hangingPunct="1"/>
            <a:r>
              <a:rPr lang="en-US" altLang="zh-TW" sz="1800" smtClean="0">
                <a:latin typeface="Tahoma" panose="020B0604030504040204" pitchFamily="34" charset="0"/>
              </a:rPr>
              <a:t>Primitives are transformed and projected (not depending on display resolution)</a:t>
            </a:r>
          </a:p>
          <a:p>
            <a:pPr lvl="1" eaLnBrk="1" hangingPunct="1"/>
            <a:r>
              <a:rPr lang="en-US" altLang="zh-TW" sz="1800" smtClean="0">
                <a:latin typeface="Tahoma" panose="020B0604030504040204" pitchFamily="34" charset="0"/>
              </a:rPr>
              <a:t>Primitives are processed one at a time. </a:t>
            </a:r>
          </a:p>
          <a:p>
            <a:pPr lvl="1" eaLnBrk="1" hangingPunct="1"/>
            <a:r>
              <a:rPr lang="en-US" altLang="zh-TW" sz="1800" smtClean="0">
                <a:latin typeface="Tahoma" panose="020B0604030504040204" pitchFamily="34" charset="0"/>
              </a:rPr>
              <a:t>Forward-mapping from geometrical space to image space</a:t>
            </a:r>
          </a:p>
          <a:p>
            <a:pPr eaLnBrk="1" hangingPunct="1"/>
            <a:endParaRPr lang="en-US" altLang="zh-TW" smtClean="0"/>
          </a:p>
          <a:p>
            <a:pPr eaLnBrk="1" hangingPunct="1"/>
            <a:endParaRPr lang="zh-TW" altLang="en-US" smtClean="0"/>
          </a:p>
        </p:txBody>
      </p:sp>
      <p:pic>
        <p:nvPicPr>
          <p:cNvPr id="10244" name="Picture 4" descr="FEEDFORWA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3284538"/>
            <a:ext cx="5184775" cy="278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en-US" altLang="zh-TW" dirty="0" smtClean="0"/>
              <a:t>Realistic Images synthesis</a:t>
            </a:r>
          </a:p>
        </p:txBody>
      </p:sp>
      <p:sp>
        <p:nvSpPr>
          <p:cNvPr id="11267" name="內容版面配置區 2"/>
          <p:cNvSpPr>
            <a:spLocks noGrp="1"/>
          </p:cNvSpPr>
          <p:nvPr>
            <p:ph idx="1"/>
          </p:nvPr>
        </p:nvSpPr>
        <p:spPr/>
        <p:txBody>
          <a:bodyPr/>
          <a:lstStyle/>
          <a:p>
            <a:r>
              <a:rPr lang="en-US" altLang="zh-TW" smtClean="0"/>
              <a:t>Global illumination</a:t>
            </a:r>
          </a:p>
          <a:p>
            <a:pPr lvl="1"/>
            <a:r>
              <a:rPr lang="en-US" altLang="zh-TW" smtClean="0"/>
              <a:t>Radiosity (Finite elements)</a:t>
            </a:r>
          </a:p>
          <a:p>
            <a:pPr lvl="1"/>
            <a:r>
              <a:rPr lang="en-US" altLang="zh-TW" b="1" smtClean="0"/>
              <a:t>Ray tracing (Point sampling)</a:t>
            </a:r>
          </a:p>
          <a:p>
            <a:pPr lvl="1"/>
            <a:r>
              <a:rPr lang="en-US" altLang="zh-TW" smtClean="0"/>
              <a:t>Photon mapping (Point sampling)</a:t>
            </a:r>
          </a:p>
          <a:p>
            <a:endParaRPr lang="zh-TW" altLang="en-US" smtClean="0"/>
          </a:p>
        </p:txBody>
      </p:sp>
      <p:sp>
        <p:nvSpPr>
          <p:cNvPr id="4" name="文字方塊 3"/>
          <p:cNvSpPr txBox="1"/>
          <p:nvPr/>
        </p:nvSpPr>
        <p:spPr>
          <a:xfrm>
            <a:off x="3962400" y="6045200"/>
            <a:ext cx="4865688" cy="230188"/>
          </a:xfrm>
          <a:prstGeom prst="rect">
            <a:avLst/>
          </a:prstGeom>
          <a:noFill/>
        </p:spPr>
        <p:txBody>
          <a:bodyPr wrap="none">
            <a:spAutoFit/>
          </a:bodyPr>
          <a:lstStyle/>
          <a:p>
            <a:pPr>
              <a:defRPr/>
            </a:pPr>
            <a:r>
              <a:rPr lang="en-US" altLang="zh-TW" sz="900" dirty="0">
                <a:solidFill>
                  <a:schemeClr val="bg1">
                    <a:lumMod val="50000"/>
                  </a:schemeClr>
                </a:solidFill>
              </a:rPr>
              <a:t>https://upload.wikimedia.org/wikipedia/commons/3/32/Recursive_raytrace_of_a_sphere.png</a:t>
            </a:r>
            <a:endParaRPr lang="zh-TW" altLang="en-US" sz="900" dirty="0">
              <a:solidFill>
                <a:schemeClr val="bg1">
                  <a:lumMod val="50000"/>
                </a:schemeClr>
              </a:solidFill>
            </a:endParaRPr>
          </a:p>
        </p:txBody>
      </p:sp>
      <p:pic>
        <p:nvPicPr>
          <p:cNvPr id="11269" name="圖片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16663" y="3573463"/>
            <a:ext cx="2511425" cy="250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0" name="投影片編號版面配置區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fld id="{B7D7BF2E-F98C-4659-BD1E-3702E8535684}" type="slidenum">
              <a:rPr lang="zh-TW" altLang="en-US" sz="1400" smtClean="0">
                <a:solidFill>
                  <a:srgbClr val="0D0D0D"/>
                </a:solidFill>
                <a:latin typeface="Times New Roman" panose="02020603050405020304" pitchFamily="18" charset="0"/>
              </a:rPr>
              <a:pPr>
                <a:spcBef>
                  <a:spcPct val="0"/>
                </a:spcBef>
                <a:buFontTx/>
                <a:buNone/>
              </a:pPr>
              <a:t>16</a:t>
            </a:fld>
            <a:endParaRPr lang="zh-TW" altLang="en-US" sz="1400" smtClean="0">
              <a:solidFill>
                <a:srgbClr val="0D0D0D"/>
              </a:solidFill>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eaLnBrk="1" hangingPunct="1">
              <a:defRPr/>
            </a:pPr>
            <a:r>
              <a:rPr lang="en-US" altLang="zh-TW" dirty="0" smtClean="0"/>
              <a:t>Ray Casting (1/2)</a:t>
            </a:r>
            <a:endParaRPr lang="zh-TW" altLang="en-US" dirty="0"/>
          </a:p>
        </p:txBody>
      </p:sp>
      <p:sp>
        <p:nvSpPr>
          <p:cNvPr id="13315" name="內容版面配置區 2"/>
          <p:cNvSpPr>
            <a:spLocks noGrp="1"/>
          </p:cNvSpPr>
          <p:nvPr>
            <p:ph idx="1"/>
          </p:nvPr>
        </p:nvSpPr>
        <p:spPr/>
        <p:txBody>
          <a:bodyPr/>
          <a:lstStyle/>
          <a:p>
            <a:pPr eaLnBrk="1" hangingPunct="1"/>
            <a:r>
              <a:rPr lang="en-US" altLang="zh-TW" sz="2400" smtClean="0"/>
              <a:t>Ray-casting searches along lines of sight, or rays, to determine the primitive that is visible along it. </a:t>
            </a:r>
          </a:p>
          <a:p>
            <a:pPr eaLnBrk="1" hangingPunct="1"/>
            <a:r>
              <a:rPr lang="en-US" altLang="zh-TW" sz="2400" smtClean="0"/>
              <a:t>Properties of ray-casting: </a:t>
            </a:r>
          </a:p>
          <a:p>
            <a:pPr lvl="1" eaLnBrk="1" hangingPunct="1"/>
            <a:r>
              <a:rPr lang="en-US" altLang="zh-TW" sz="2000" smtClean="0"/>
              <a:t>Go through all primitives at each pixel </a:t>
            </a:r>
          </a:p>
          <a:p>
            <a:pPr lvl="1" eaLnBrk="1" hangingPunct="1"/>
            <a:r>
              <a:rPr lang="en-US" altLang="zh-TW" sz="2000" smtClean="0"/>
              <a:t>Image space sample first </a:t>
            </a:r>
          </a:p>
          <a:p>
            <a:pPr lvl="1" eaLnBrk="1" hangingPunct="1"/>
            <a:r>
              <a:rPr lang="en-US" altLang="zh-TW" sz="2000" smtClean="0"/>
              <a:t>Analytic processing afterwards </a:t>
            </a:r>
          </a:p>
          <a:p>
            <a:pPr eaLnBrk="1" hangingPunct="1"/>
            <a:endParaRPr lang="en-US" altLang="zh-TW" sz="2400" smtClean="0"/>
          </a:p>
          <a:p>
            <a:pPr eaLnBrk="1" hangingPunct="1"/>
            <a:endParaRPr lang="zh-TW" altLang="en-US" sz="2400" smtClean="0"/>
          </a:p>
        </p:txBody>
      </p:sp>
      <p:pic>
        <p:nvPicPr>
          <p:cNvPr id="13316" name="Picture 6" descr="FEEDBACKWA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5850" y="3811588"/>
            <a:ext cx="4953000" cy="2570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eaLnBrk="1" hangingPunct="1">
              <a:defRPr/>
            </a:pPr>
            <a:r>
              <a:rPr lang="en-US" altLang="zh-TW" dirty="0" smtClean="0"/>
              <a:t>Ray Casting (2/2)</a:t>
            </a:r>
            <a:endParaRPr lang="zh-TW" altLang="en-US" dirty="0"/>
          </a:p>
        </p:txBody>
      </p:sp>
      <p:sp>
        <p:nvSpPr>
          <p:cNvPr id="14339" name="內容版面配置區 2"/>
          <p:cNvSpPr>
            <a:spLocks noGrp="1"/>
          </p:cNvSpPr>
          <p:nvPr>
            <p:ph idx="1"/>
          </p:nvPr>
        </p:nvSpPr>
        <p:spPr/>
        <p:txBody>
          <a:bodyPr/>
          <a:lstStyle/>
          <a:p>
            <a:pPr eaLnBrk="1" hangingPunct="1"/>
            <a:r>
              <a:rPr lang="en-US" altLang="zh-TW" sz="2400" smtClean="0"/>
              <a:t>For every pixel shoot a ray from the eye through the pixel. </a:t>
            </a:r>
          </a:p>
          <a:p>
            <a:pPr eaLnBrk="1" hangingPunct="1"/>
            <a:r>
              <a:rPr lang="en-US" altLang="zh-TW" sz="2400" smtClean="0"/>
              <a:t>For every object in the scene </a:t>
            </a:r>
          </a:p>
          <a:p>
            <a:pPr lvl="1" eaLnBrk="1" hangingPunct="1"/>
            <a:r>
              <a:rPr lang="en-US" altLang="zh-TW" sz="2000" smtClean="0"/>
              <a:t>Find the point of intersection with the ray closest to (and in front of) the eye </a:t>
            </a:r>
          </a:p>
          <a:p>
            <a:pPr lvl="1" eaLnBrk="1" hangingPunct="1"/>
            <a:r>
              <a:rPr lang="en-US" altLang="zh-TW" sz="2000" smtClean="0"/>
              <a:t>Compute normal at point of intersection </a:t>
            </a:r>
          </a:p>
          <a:p>
            <a:pPr eaLnBrk="1" hangingPunct="1"/>
            <a:r>
              <a:rPr lang="en-US" altLang="zh-TW" sz="2400" smtClean="0"/>
              <a:t>Compute color for pixel based on point and normal at intersection closest to the eye (e.g. by Phong illumination model).</a:t>
            </a:r>
          </a:p>
          <a:p>
            <a:pPr eaLnBrk="1" hangingPunct="1"/>
            <a:endParaRPr lang="zh-TW" altLang="en-US" smtClean="0"/>
          </a:p>
        </p:txBody>
      </p:sp>
      <p:sp>
        <p:nvSpPr>
          <p:cNvPr id="14340" name="Rectangle 3"/>
          <p:cNvSpPr>
            <a:spLocks noChangeArrowheads="1"/>
          </p:cNvSpPr>
          <p:nvPr/>
        </p:nvSpPr>
        <p:spPr bwMode="auto">
          <a:xfrm>
            <a:off x="5718175" y="4351338"/>
            <a:ext cx="76200" cy="1447800"/>
          </a:xfrm>
          <a:prstGeom prst="rect">
            <a:avLst/>
          </a:prstGeom>
          <a:solidFill>
            <a:srgbClr val="FFC1FF"/>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endParaRPr kumimoji="0" lang="zh-TW" altLang="en-US" sz="1800">
              <a:latin typeface="Arial" panose="020B0604020202020204" pitchFamily="34" charset="0"/>
            </a:endParaRPr>
          </a:p>
        </p:txBody>
      </p:sp>
      <p:pic>
        <p:nvPicPr>
          <p:cNvPr id="14341" name="圖片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575" y="5875338"/>
            <a:ext cx="39052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2" name="Oval 7"/>
          <p:cNvSpPr>
            <a:spLocks noChangeArrowheads="1"/>
          </p:cNvSpPr>
          <p:nvPr/>
        </p:nvSpPr>
        <p:spPr bwMode="auto">
          <a:xfrm>
            <a:off x="4727575" y="4732338"/>
            <a:ext cx="762000" cy="1295400"/>
          </a:xfrm>
          <a:prstGeom prst="ellipse">
            <a:avLst/>
          </a:prstGeom>
          <a:solidFill>
            <a:srgbClr val="50E1EC"/>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endParaRPr kumimoji="0" lang="zh-TW" altLang="en-US" sz="1800">
              <a:latin typeface="Arial" panose="020B0604020202020204" pitchFamily="34" charset="0"/>
            </a:endParaRPr>
          </a:p>
        </p:txBody>
      </p:sp>
      <p:sp>
        <p:nvSpPr>
          <p:cNvPr id="14343" name="Line 8"/>
          <p:cNvSpPr>
            <a:spLocks noChangeShapeType="1"/>
          </p:cNvSpPr>
          <p:nvPr/>
        </p:nvSpPr>
        <p:spPr bwMode="auto">
          <a:xfrm flipV="1">
            <a:off x="3432175" y="4732338"/>
            <a:ext cx="2819400" cy="1295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4344" name="Line 9"/>
          <p:cNvSpPr>
            <a:spLocks noChangeShapeType="1"/>
          </p:cNvSpPr>
          <p:nvPr/>
        </p:nvSpPr>
        <p:spPr bwMode="auto">
          <a:xfrm flipH="1">
            <a:off x="4270375" y="5418138"/>
            <a:ext cx="4572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4345" name="Text Box 10"/>
          <p:cNvSpPr txBox="1">
            <a:spLocks noChangeArrowheads="1"/>
          </p:cNvSpPr>
          <p:nvPr/>
        </p:nvSpPr>
        <p:spPr bwMode="auto">
          <a:xfrm>
            <a:off x="4117975" y="5875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50000"/>
              </a:spcBef>
              <a:buFontTx/>
              <a:buNone/>
            </a:pPr>
            <a:r>
              <a:rPr kumimoji="0" lang="en-US" altLang="zh-TW" sz="1400">
                <a:latin typeface="Tahoma" panose="020B0604030504040204" pitchFamily="34" charset="0"/>
              </a:rPr>
              <a:t>t</a:t>
            </a:r>
            <a:r>
              <a:rPr kumimoji="0" lang="en-US" altLang="zh-TW" sz="1400" baseline="-25000">
                <a:latin typeface="Tahoma" panose="020B0604030504040204" pitchFamily="34" charset="0"/>
              </a:rPr>
              <a:t>0</a:t>
            </a:r>
            <a:r>
              <a:rPr kumimoji="0" lang="en-US" altLang="zh-TW" sz="1400">
                <a:latin typeface="Tahoma" panose="020B0604030504040204" pitchFamily="34" charset="0"/>
              </a:rPr>
              <a:t> </a:t>
            </a:r>
            <a:endParaRPr kumimoji="0" lang="en-US" altLang="zh-TW" sz="2400">
              <a:latin typeface="Times New Roman" panose="02020603050405020304" pitchFamily="18" charset="0"/>
            </a:endParaRPr>
          </a:p>
        </p:txBody>
      </p:sp>
      <p:sp>
        <p:nvSpPr>
          <p:cNvPr id="14346" name="AutoShape 11"/>
          <p:cNvSpPr>
            <a:spLocks/>
          </p:cNvSpPr>
          <p:nvPr/>
        </p:nvSpPr>
        <p:spPr bwMode="auto">
          <a:xfrm rot="-6856646">
            <a:off x="4006850" y="5165725"/>
            <a:ext cx="228600" cy="1371600"/>
          </a:xfrm>
          <a:prstGeom prst="leftBrace">
            <a:avLst>
              <a:gd name="adj1" fmla="val 50000"/>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endParaRPr kumimoji="0" lang="zh-TW" altLang="en-US" sz="1800">
              <a:latin typeface="Arial" panose="020B0604020202020204" pitchFamily="34" charset="0"/>
            </a:endParaRPr>
          </a:p>
        </p:txBody>
      </p:sp>
      <p:pic>
        <p:nvPicPr>
          <p:cNvPr id="14347" name="Picture 12" descr="j0198994[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84575" y="4122738"/>
            <a:ext cx="30003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8" name="Line 13"/>
          <p:cNvSpPr>
            <a:spLocks noChangeShapeType="1"/>
          </p:cNvSpPr>
          <p:nvPr/>
        </p:nvSpPr>
        <p:spPr bwMode="auto">
          <a:xfrm>
            <a:off x="3736975" y="4427538"/>
            <a:ext cx="990600" cy="990600"/>
          </a:xfrm>
          <a:prstGeom prst="line">
            <a:avLst/>
          </a:prstGeom>
          <a:noFill/>
          <a:ln w="19050">
            <a:solidFill>
              <a:srgbClr val="FFCF01"/>
            </a:solidFill>
            <a:round/>
            <a:headEnd type="triangle" w="med" len="med"/>
            <a:tailEnd/>
          </a:ln>
          <a:extLst>
            <a:ext uri="{909E8E84-426E-40DD-AFC4-6F175D3DCCD1}">
              <a14:hiddenFill xmlns:a14="http://schemas.microsoft.com/office/drawing/2010/main">
                <a:noFill/>
              </a14:hiddenFill>
            </a:ext>
          </a:extLst>
        </p:spPr>
        <p:txBody>
          <a:bodyPr/>
          <a:lstStyle/>
          <a:p>
            <a:endParaRPr lang="zh-TW" altLang="en-US"/>
          </a:p>
        </p:txBody>
      </p:sp>
      <p:sp>
        <p:nvSpPr>
          <p:cNvPr id="14349" name="Rectangle 5"/>
          <p:cNvSpPr>
            <a:spLocks noChangeArrowheads="1"/>
          </p:cNvSpPr>
          <p:nvPr/>
        </p:nvSpPr>
        <p:spPr bwMode="auto">
          <a:xfrm>
            <a:off x="539750" y="2060575"/>
            <a:ext cx="428625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buClr>
                <a:schemeClr val="folHlink"/>
              </a:buClr>
              <a:buSzPct val="60000"/>
              <a:buFont typeface="Wingdings" panose="05000000000000000000" pitchFamily="2" charset="2"/>
              <a:buChar char="n"/>
            </a:pPr>
            <a:endParaRPr kumimoji="0" lang="en-US" altLang="zh-TW" sz="2600">
              <a:latin typeface="Arial" panose="020B0604020202020204"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eaLnBrk="1" hangingPunct="1">
              <a:defRPr/>
            </a:pPr>
            <a:r>
              <a:rPr lang="en-US" altLang="zh-TW" dirty="0" smtClean="0"/>
              <a:t>Ray-tracing (1/4)</a:t>
            </a:r>
            <a:endParaRPr lang="zh-TW" altLang="en-US" dirty="0"/>
          </a:p>
        </p:txBody>
      </p:sp>
      <p:sp>
        <p:nvSpPr>
          <p:cNvPr id="15363" name="Rectangle 3"/>
          <p:cNvSpPr>
            <a:spLocks noGrp="1" noChangeArrowheads="1"/>
          </p:cNvSpPr>
          <p:nvPr/>
        </p:nvSpPr>
        <p:spPr bwMode="auto">
          <a:xfrm>
            <a:off x="457200" y="1557338"/>
            <a:ext cx="8229600" cy="498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lnSpc>
                <a:spcPct val="90000"/>
              </a:lnSpc>
              <a:buClr>
                <a:schemeClr val="tx2"/>
              </a:buClr>
              <a:buSzPct val="70000"/>
              <a:buFont typeface="Wingdings" panose="05000000000000000000" pitchFamily="2" charset="2"/>
              <a:buChar char="l"/>
            </a:pPr>
            <a:r>
              <a:rPr kumimoji="0" lang="en-US" altLang="zh-TW" sz="2100"/>
              <a:t>Cast rays from the eye point the same way as ray casting</a:t>
            </a:r>
          </a:p>
          <a:p>
            <a:pPr lvl="1" eaLnBrk="1" hangingPunct="1">
              <a:lnSpc>
                <a:spcPct val="90000"/>
              </a:lnSpc>
              <a:buClr>
                <a:schemeClr val="accent2"/>
              </a:buClr>
              <a:buSzPct val="70000"/>
              <a:buFont typeface="Wingdings" panose="05000000000000000000" pitchFamily="2" charset="2"/>
              <a:buChar char="l"/>
            </a:pPr>
            <a:r>
              <a:rPr kumimoji="0" lang="en-US" altLang="zh-TW" sz="2000"/>
              <a:t>Builds the image pixel by pixel, one at a time</a:t>
            </a:r>
          </a:p>
          <a:p>
            <a:pPr eaLnBrk="1" hangingPunct="1">
              <a:lnSpc>
                <a:spcPct val="90000"/>
              </a:lnSpc>
              <a:buClr>
                <a:schemeClr val="tx2"/>
              </a:buClr>
              <a:buSzPct val="70000"/>
              <a:buFont typeface="Wingdings" panose="05000000000000000000" pitchFamily="2" charset="2"/>
              <a:buChar char="l"/>
            </a:pPr>
            <a:endParaRPr kumimoji="0" lang="en-US" altLang="zh-TW" sz="2100"/>
          </a:p>
          <a:p>
            <a:pPr eaLnBrk="1" hangingPunct="1">
              <a:lnSpc>
                <a:spcPct val="90000"/>
              </a:lnSpc>
              <a:buClr>
                <a:schemeClr val="tx2"/>
              </a:buClr>
              <a:buSzPct val="70000"/>
              <a:buFont typeface="Wingdings" panose="05000000000000000000" pitchFamily="2" charset="2"/>
              <a:buChar char="l"/>
            </a:pPr>
            <a:r>
              <a:rPr kumimoji="0" lang="en-US" altLang="zh-TW" sz="2100"/>
              <a:t>Cast additional rays from the hit point to determine the pixel color</a:t>
            </a:r>
          </a:p>
          <a:p>
            <a:pPr lvl="1" eaLnBrk="1" hangingPunct="1">
              <a:lnSpc>
                <a:spcPct val="90000"/>
              </a:lnSpc>
              <a:buClr>
                <a:schemeClr val="accent2"/>
              </a:buClr>
              <a:buSzPct val="70000"/>
              <a:buFont typeface="Wingdings" panose="05000000000000000000" pitchFamily="2" charset="2"/>
              <a:buChar char="l"/>
            </a:pPr>
            <a:r>
              <a:rPr kumimoji="0" lang="en-US" altLang="zh-TW" sz="2000"/>
              <a:t>Shoot rays toward each light. If they hit something, then the object is shadowed from that light, otherwise use “standard” model for the light</a:t>
            </a:r>
          </a:p>
          <a:p>
            <a:pPr lvl="1" eaLnBrk="1" hangingPunct="1">
              <a:lnSpc>
                <a:spcPct val="90000"/>
              </a:lnSpc>
              <a:buClr>
                <a:schemeClr val="accent2"/>
              </a:buClr>
              <a:buSzPct val="70000"/>
              <a:buFont typeface="Wingdings" panose="05000000000000000000" pitchFamily="2" charset="2"/>
              <a:buChar char="l"/>
            </a:pPr>
            <a:r>
              <a:rPr kumimoji="0" lang="en-US" altLang="zh-TW" sz="2000"/>
              <a:t>Reflection rays for mirror surfaces, to see what should be reflected in the mirror</a:t>
            </a:r>
          </a:p>
          <a:p>
            <a:pPr lvl="1" eaLnBrk="1" hangingPunct="1">
              <a:lnSpc>
                <a:spcPct val="90000"/>
              </a:lnSpc>
              <a:buClr>
                <a:schemeClr val="accent2"/>
              </a:buClr>
              <a:buSzPct val="70000"/>
              <a:buFont typeface="Wingdings" panose="05000000000000000000" pitchFamily="2" charset="2"/>
              <a:buChar char="l"/>
            </a:pPr>
            <a:r>
              <a:rPr kumimoji="0" lang="en-US" altLang="zh-TW" sz="2000"/>
              <a:t>Refraction rays to see what can be seen through transparent objects</a:t>
            </a:r>
          </a:p>
          <a:p>
            <a:pPr lvl="1" eaLnBrk="1" hangingPunct="1">
              <a:lnSpc>
                <a:spcPct val="90000"/>
              </a:lnSpc>
              <a:buClr>
                <a:schemeClr val="accent2"/>
              </a:buClr>
              <a:buSzPct val="70000"/>
              <a:buFont typeface="Wingdings" panose="05000000000000000000" pitchFamily="2" charset="2"/>
              <a:buChar char="l"/>
            </a:pPr>
            <a:r>
              <a:rPr kumimoji="0" lang="en-US" altLang="zh-TW" sz="2000"/>
              <a:t>Sum all the contributions to get the pixel color</a:t>
            </a:r>
          </a:p>
          <a:p>
            <a:pPr eaLnBrk="1" hangingPunct="1">
              <a:lnSpc>
                <a:spcPct val="90000"/>
              </a:lnSpc>
              <a:buClr>
                <a:schemeClr val="tx2"/>
              </a:buClr>
              <a:buSzPct val="70000"/>
              <a:buFont typeface="Wingdings" panose="05000000000000000000" pitchFamily="2" charset="2"/>
              <a:buChar char="l"/>
            </a:pPr>
            <a:endParaRPr kumimoji="0" lang="en-US" altLang="zh-TW" sz="210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714375" y="2276872"/>
            <a:ext cx="7858125" cy="1566863"/>
          </a:xfrm>
        </p:spPr>
        <p:txBody>
          <a:bodyPr>
            <a:normAutofit/>
          </a:bodyPr>
          <a:lstStyle/>
          <a:p>
            <a:pPr eaLnBrk="1" hangingPunct="1">
              <a:defRPr/>
            </a:pPr>
            <a:r>
              <a:rPr lang="zh-TW" altLang="en-US" dirty="0" smtClean="0"/>
              <a:t>這個</a:t>
            </a:r>
            <a:r>
              <a:rPr lang="en-US" altLang="zh-TW" dirty="0" smtClean="0"/>
              <a:t>…</a:t>
            </a:r>
            <a:r>
              <a:rPr lang="zh-TW" altLang="en-US" dirty="0" smtClean="0"/>
              <a:t>被顯卡邊緣的圖學技術是怎麼來的</a:t>
            </a:r>
            <a:r>
              <a:rPr lang="en-US" altLang="zh-TW" dirty="0" smtClean="0"/>
              <a:t>?</a:t>
            </a:r>
            <a:endParaRPr lang="zh-TW" altLang="en-US" dirty="0"/>
          </a:p>
        </p:txBody>
      </p:sp>
      <p:sp>
        <p:nvSpPr>
          <p:cNvPr id="4" name="日期版面配置區 3"/>
          <p:cNvSpPr>
            <a:spLocks noGrp="1"/>
          </p:cNvSpPr>
          <p:nvPr>
            <p:ph type="dt" sz="quarter" idx="10"/>
          </p:nvPr>
        </p:nvSpPr>
        <p:spPr/>
        <p:txBody>
          <a:bodyPr/>
          <a:lstStyle/>
          <a:p>
            <a:pPr>
              <a:defRPr/>
            </a:pPr>
            <a:fld id="{B67DCD3C-CA24-4A76-9151-5244C1BFC209}" type="datetime1">
              <a:rPr lang="zh-TW" altLang="en-US"/>
              <a:pPr>
                <a:defRPr/>
              </a:pPr>
              <a:t>2017/10/24</a:t>
            </a:fld>
            <a:endParaRPr lang="zh-TW" altLang="en-US" dirty="0"/>
          </a:p>
        </p:txBody>
      </p:sp>
      <p:sp>
        <p:nvSpPr>
          <p:cNvPr id="7173" name="投影片編號版面配置區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fld id="{A2986957-DEDB-4E02-9FD2-9343ECBEC211}" type="slidenum">
              <a:rPr lang="zh-TW" altLang="en-US" sz="1400" smtClean="0">
                <a:solidFill>
                  <a:srgbClr val="0D0D0D"/>
                </a:solidFill>
                <a:latin typeface="Times New Roman" panose="02020603050405020304" pitchFamily="18" charset="0"/>
              </a:rPr>
              <a:pPr>
                <a:spcBef>
                  <a:spcPct val="0"/>
                </a:spcBef>
                <a:buFontTx/>
                <a:buNone/>
              </a:pPr>
              <a:t>2</a:t>
            </a:fld>
            <a:endParaRPr lang="zh-TW" altLang="en-US" sz="1400" smtClean="0">
              <a:solidFill>
                <a:srgbClr val="0D0D0D"/>
              </a:solidFill>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eaLnBrk="1" hangingPunct="1">
              <a:defRPr/>
            </a:pPr>
            <a:r>
              <a:rPr lang="en-US" altLang="zh-TW" dirty="0" smtClean="0"/>
              <a:t>Ray-tracing (2/4)</a:t>
            </a:r>
            <a:endParaRPr lang="zh-TW" altLang="en-US" dirty="0"/>
          </a:p>
        </p:txBody>
      </p:sp>
      <p:sp>
        <p:nvSpPr>
          <p:cNvPr id="16387" name="矩形 4"/>
          <p:cNvSpPr>
            <a:spLocks noChangeArrowheads="1"/>
          </p:cNvSpPr>
          <p:nvPr/>
        </p:nvSpPr>
        <p:spPr bwMode="auto">
          <a:xfrm>
            <a:off x="1042988" y="6156325"/>
            <a:ext cx="76327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kumimoji="0" lang="en-US" altLang="zh-TW" sz="1800">
                <a:solidFill>
                  <a:srgbClr val="FF0000"/>
                </a:solidFill>
              </a:rPr>
              <a:t>http://help.chaosgroup.com/vray/help/rhino/150R1/basic.htm</a:t>
            </a:r>
            <a:endParaRPr kumimoji="0" lang="zh-TW" altLang="en-US" sz="1800">
              <a:solidFill>
                <a:srgbClr val="FF0000"/>
              </a:solidFill>
            </a:endParaRPr>
          </a:p>
        </p:txBody>
      </p:sp>
      <p:pic>
        <p:nvPicPr>
          <p:cNvPr id="16388" name="Picture 2" descr="Basic Raytrac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1341438"/>
            <a:ext cx="6197600" cy="486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eaLnBrk="1" hangingPunct="1">
              <a:defRPr/>
            </a:pPr>
            <a:r>
              <a:rPr lang="en-US" altLang="zh-TW" dirty="0" smtClean="0"/>
              <a:t>Ray-tracing (3/4)</a:t>
            </a:r>
            <a:endParaRPr lang="zh-TW" altLang="en-US" dirty="0"/>
          </a:p>
        </p:txBody>
      </p:sp>
      <p:sp>
        <p:nvSpPr>
          <p:cNvPr id="18435" name="內容版面配置區 2"/>
          <p:cNvSpPr>
            <a:spLocks noGrp="1"/>
          </p:cNvSpPr>
          <p:nvPr>
            <p:ph idx="1"/>
          </p:nvPr>
        </p:nvSpPr>
        <p:spPr>
          <a:xfrm>
            <a:off x="457200" y="1357313"/>
            <a:ext cx="7715250" cy="4929187"/>
          </a:xfrm>
        </p:spPr>
        <p:txBody>
          <a:bodyPr/>
          <a:lstStyle/>
          <a:p>
            <a:pPr eaLnBrk="1" hangingPunct="1"/>
            <a:r>
              <a:rPr lang="en-US" altLang="zh-TW" sz="2000" smtClean="0"/>
              <a:t>Primary rays (Red) are always traced from the camera into the scene in order to determine what will be visible in the final image. </a:t>
            </a:r>
          </a:p>
          <a:p>
            <a:pPr eaLnBrk="1" hangingPunct="1"/>
            <a:r>
              <a:rPr lang="en-US" altLang="zh-TW" sz="2000" smtClean="0"/>
              <a:t>To create the direct illumination and shadows "Shadow rays "(Black) are traced from each rendered point to each light in the scene. </a:t>
            </a:r>
          </a:p>
          <a:p>
            <a:pPr lvl="1" eaLnBrk="1" hangingPunct="1"/>
            <a:r>
              <a:rPr lang="en-US" altLang="zh-TW" sz="2000" smtClean="0"/>
              <a:t>If the rays "hit" a light the point is illuminated based on the light's settings. </a:t>
            </a:r>
          </a:p>
          <a:p>
            <a:pPr lvl="1" eaLnBrk="1" hangingPunct="1"/>
            <a:r>
              <a:rPr lang="en-US" altLang="zh-TW" sz="2000" smtClean="0"/>
              <a:t>If they hit an object the point is shaded. </a:t>
            </a:r>
          </a:p>
          <a:p>
            <a:pPr eaLnBrk="1" hangingPunct="1"/>
            <a:r>
              <a:rPr lang="en-US" altLang="zh-TW" sz="2000" smtClean="0"/>
              <a:t>Reflection rays (Green) are traced in the direction of the reflection vector which depends on the type of reflection - fresnel or normal and the index of refraction of the material. </a:t>
            </a:r>
          </a:p>
          <a:p>
            <a:pPr eaLnBrk="1" hangingPunct="1"/>
            <a:r>
              <a:rPr lang="en-US" altLang="zh-TW" sz="2000" smtClean="0"/>
              <a:t>The direction of the Refraction rays/Transmitted rays (Blue) depends only on the index of refraction of the material.</a:t>
            </a:r>
            <a:endParaRPr lang="zh-TW" altLang="en-US" sz="2000" smtClean="0"/>
          </a:p>
        </p:txBody>
      </p:sp>
      <p:sp>
        <p:nvSpPr>
          <p:cNvPr id="18436" name="矩形 4"/>
          <p:cNvSpPr>
            <a:spLocks noChangeArrowheads="1"/>
          </p:cNvSpPr>
          <p:nvPr/>
        </p:nvSpPr>
        <p:spPr bwMode="auto">
          <a:xfrm>
            <a:off x="684213" y="5867400"/>
            <a:ext cx="76327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kumimoji="0" lang="en-US" altLang="zh-TW" sz="1800">
                <a:solidFill>
                  <a:srgbClr val="FF0000"/>
                </a:solidFill>
              </a:rPr>
              <a:t>http://help.chaosgroup.com/vray/help/rhino/150R1/basic.htm</a:t>
            </a:r>
            <a:endParaRPr kumimoji="0" lang="zh-TW" altLang="en-US" sz="1800">
              <a:solidFill>
                <a:srgbClr val="FF000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eaLnBrk="1" hangingPunct="1">
              <a:defRPr/>
            </a:pPr>
            <a:r>
              <a:rPr lang="en-US" altLang="zh-TW" dirty="0" smtClean="0"/>
              <a:t>Ray-tracing (4/4)</a:t>
            </a:r>
            <a:endParaRPr lang="zh-TW" altLang="en-US" dirty="0"/>
          </a:p>
        </p:txBody>
      </p:sp>
      <p:sp>
        <p:nvSpPr>
          <p:cNvPr id="20483" name="矩形 5"/>
          <p:cNvSpPr>
            <a:spLocks noChangeArrowheads="1"/>
          </p:cNvSpPr>
          <p:nvPr/>
        </p:nvSpPr>
        <p:spPr bwMode="auto">
          <a:xfrm>
            <a:off x="576263" y="6227763"/>
            <a:ext cx="81724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kumimoji="0" lang="en-US" altLang="zh-TW" sz="1800">
                <a:solidFill>
                  <a:srgbClr val="FF0000"/>
                </a:solidFill>
              </a:rPr>
              <a:t>https://courses.cs.washington.edu/courses/cse457/15au/src/trace/trace.php</a:t>
            </a:r>
            <a:endParaRPr kumimoji="0" lang="zh-TW" altLang="en-US" sz="1800">
              <a:solidFill>
                <a:srgbClr val="FF0000"/>
              </a:solidFill>
            </a:endParaRPr>
          </a:p>
        </p:txBody>
      </p:sp>
      <p:pic>
        <p:nvPicPr>
          <p:cNvPr id="20484" name="Picture 6" descr="Flow Ch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0338" y="1071563"/>
            <a:ext cx="3743325" cy="516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30"/>
          <p:cNvSpPr txBox="1">
            <a:spLocks noChangeArrowheads="1"/>
          </p:cNvSpPr>
          <p:nvPr/>
        </p:nvSpPr>
        <p:spPr bwMode="auto">
          <a:xfrm>
            <a:off x="538163" y="4691063"/>
            <a:ext cx="3962400" cy="233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50000"/>
              </a:spcBef>
              <a:buFontTx/>
              <a:buNone/>
            </a:pPr>
            <a:r>
              <a:rPr kumimoji="0" lang="en-US" altLang="zh-TW" sz="2000">
                <a:latin typeface="Tahoma" panose="020B0604030504040204" pitchFamily="34" charset="0"/>
              </a:rPr>
              <a:t>N</a:t>
            </a:r>
            <a:r>
              <a:rPr kumimoji="0" lang="en-US" altLang="zh-TW" sz="2000" baseline="-25000">
                <a:latin typeface="Tahoma" panose="020B0604030504040204" pitchFamily="34" charset="0"/>
              </a:rPr>
              <a:t>i</a:t>
            </a:r>
            <a:r>
              <a:rPr kumimoji="0" lang="en-US" altLang="zh-TW" sz="2000">
                <a:latin typeface="Tahoma" panose="020B0604030504040204" pitchFamily="34" charset="0"/>
              </a:rPr>
              <a:t> surface normal </a:t>
            </a:r>
            <a:endParaRPr kumimoji="0" lang="en-US" altLang="zh-TW" sz="2400">
              <a:latin typeface="Arial" panose="020B0604020202020204" pitchFamily="34" charset="0"/>
              <a:cs typeface="Arial" panose="020B0604020202020204" pitchFamily="34" charset="0"/>
            </a:endParaRPr>
          </a:p>
          <a:p>
            <a:pPr eaLnBrk="1" hangingPunct="1">
              <a:spcBef>
                <a:spcPct val="50000"/>
              </a:spcBef>
              <a:buFontTx/>
              <a:buNone/>
            </a:pPr>
            <a:r>
              <a:rPr kumimoji="0" lang="en-US" altLang="zh-TW" sz="2000">
                <a:latin typeface="Tahoma" panose="020B0604030504040204" pitchFamily="34" charset="0"/>
              </a:rPr>
              <a:t>R</a:t>
            </a:r>
            <a:r>
              <a:rPr kumimoji="0" lang="en-US" altLang="zh-TW" sz="2000" baseline="-25000">
                <a:latin typeface="Tahoma" panose="020B0604030504040204" pitchFamily="34" charset="0"/>
              </a:rPr>
              <a:t>i</a:t>
            </a:r>
            <a:r>
              <a:rPr kumimoji="0" lang="en-US" altLang="zh-TW" sz="2000">
                <a:latin typeface="Tahoma" panose="020B0604030504040204" pitchFamily="34" charset="0"/>
              </a:rPr>
              <a:t> reflected ray </a:t>
            </a:r>
            <a:endParaRPr kumimoji="0" lang="en-US" altLang="zh-TW" sz="2400">
              <a:latin typeface="Arial" panose="020B0604020202020204" pitchFamily="34" charset="0"/>
              <a:cs typeface="Arial" panose="020B0604020202020204" pitchFamily="34" charset="0"/>
            </a:endParaRPr>
          </a:p>
          <a:p>
            <a:pPr eaLnBrk="1" hangingPunct="1">
              <a:spcBef>
                <a:spcPct val="50000"/>
              </a:spcBef>
              <a:buFontTx/>
              <a:buNone/>
            </a:pPr>
            <a:r>
              <a:rPr kumimoji="0" lang="en-US" altLang="zh-TW" sz="2000">
                <a:latin typeface="Tahoma" panose="020B0604030504040204" pitchFamily="34" charset="0"/>
              </a:rPr>
              <a:t>L</a:t>
            </a:r>
            <a:r>
              <a:rPr kumimoji="0" lang="en-US" altLang="zh-TW" sz="2000" baseline="-25000">
                <a:latin typeface="Tahoma" panose="020B0604030504040204" pitchFamily="34" charset="0"/>
              </a:rPr>
              <a:t>i</a:t>
            </a:r>
            <a:r>
              <a:rPr kumimoji="0" lang="en-US" altLang="zh-TW" sz="2000">
                <a:latin typeface="Tahoma" panose="020B0604030504040204" pitchFamily="34" charset="0"/>
              </a:rPr>
              <a:t> shadow ray </a:t>
            </a:r>
            <a:endParaRPr kumimoji="0" lang="en-US" altLang="zh-TW" sz="2400">
              <a:latin typeface="Arial" panose="020B0604020202020204" pitchFamily="34" charset="0"/>
              <a:cs typeface="Arial" panose="020B0604020202020204" pitchFamily="34" charset="0"/>
            </a:endParaRPr>
          </a:p>
          <a:p>
            <a:pPr eaLnBrk="1" hangingPunct="1">
              <a:spcBef>
                <a:spcPct val="50000"/>
              </a:spcBef>
              <a:buFontTx/>
              <a:buNone/>
            </a:pPr>
            <a:r>
              <a:rPr kumimoji="0" lang="en-US" altLang="zh-TW" sz="2000">
                <a:latin typeface="Tahoma" panose="020B0604030504040204" pitchFamily="34" charset="0"/>
              </a:rPr>
              <a:t>T</a:t>
            </a:r>
            <a:r>
              <a:rPr kumimoji="0" lang="en-US" altLang="zh-TW" sz="2000" baseline="-25000">
                <a:latin typeface="Tahoma" panose="020B0604030504040204" pitchFamily="34" charset="0"/>
              </a:rPr>
              <a:t>i</a:t>
            </a:r>
            <a:r>
              <a:rPr kumimoji="0" lang="en-US" altLang="zh-TW" sz="2000">
                <a:latin typeface="Tahoma" panose="020B0604030504040204" pitchFamily="34" charset="0"/>
              </a:rPr>
              <a:t> transmitted (refracted) ray</a:t>
            </a:r>
          </a:p>
          <a:p>
            <a:pPr eaLnBrk="1" hangingPunct="1">
              <a:spcBef>
                <a:spcPct val="50000"/>
              </a:spcBef>
              <a:buFontTx/>
              <a:buNone/>
            </a:pPr>
            <a:endParaRPr kumimoji="0" lang="en-US" altLang="zh-TW" sz="2400">
              <a:latin typeface="Times New Roman" panose="02020603050405020304" pitchFamily="18" charset="0"/>
            </a:endParaRPr>
          </a:p>
        </p:txBody>
      </p:sp>
      <p:sp>
        <p:nvSpPr>
          <p:cNvPr id="21507" name="內容版面配置區 2"/>
          <p:cNvSpPr>
            <a:spLocks noGrp="1"/>
          </p:cNvSpPr>
          <p:nvPr>
            <p:ph idx="1"/>
          </p:nvPr>
        </p:nvSpPr>
        <p:spPr>
          <a:xfrm>
            <a:off x="539750" y="1268413"/>
            <a:ext cx="8229600" cy="4248150"/>
          </a:xfrm>
        </p:spPr>
        <p:txBody>
          <a:bodyPr/>
          <a:lstStyle/>
          <a:p>
            <a:pPr eaLnBrk="1" hangingPunct="1"/>
            <a:r>
              <a:rPr lang="en-US" altLang="zh-TW" smtClean="0"/>
              <a:t>Recursive Ray Tracing</a:t>
            </a:r>
            <a:endParaRPr lang="zh-TW" altLang="en-US" smtClean="0"/>
          </a:p>
        </p:txBody>
      </p:sp>
      <p:sp>
        <p:nvSpPr>
          <p:cNvPr id="21508" name="Oval 4"/>
          <p:cNvSpPr>
            <a:spLocks noChangeArrowheads="1"/>
          </p:cNvSpPr>
          <p:nvPr/>
        </p:nvSpPr>
        <p:spPr bwMode="auto">
          <a:xfrm>
            <a:off x="3292475" y="2335213"/>
            <a:ext cx="1600200" cy="1066800"/>
          </a:xfrm>
          <a:prstGeom prst="ellipse">
            <a:avLst/>
          </a:prstGeom>
          <a:solidFill>
            <a:srgbClr val="E4FAFC"/>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endParaRPr kumimoji="0" lang="zh-TW" altLang="en-US" sz="1800">
              <a:latin typeface="Arial" panose="020B0604020202020204" pitchFamily="34" charset="0"/>
            </a:endParaRPr>
          </a:p>
        </p:txBody>
      </p:sp>
      <p:sp>
        <p:nvSpPr>
          <p:cNvPr id="21509" name="Oval 5"/>
          <p:cNvSpPr>
            <a:spLocks noChangeArrowheads="1"/>
          </p:cNvSpPr>
          <p:nvPr/>
        </p:nvSpPr>
        <p:spPr bwMode="auto">
          <a:xfrm>
            <a:off x="549275" y="3097213"/>
            <a:ext cx="762000" cy="762000"/>
          </a:xfrm>
          <a:prstGeom prst="ellipse">
            <a:avLst/>
          </a:prstGeom>
          <a:solidFill>
            <a:srgbClr val="00E4A8"/>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endParaRPr kumimoji="0" lang="zh-TW" altLang="en-US" sz="1800">
              <a:latin typeface="Arial" panose="020B0604020202020204" pitchFamily="34" charset="0"/>
            </a:endParaRPr>
          </a:p>
        </p:txBody>
      </p:sp>
      <p:sp>
        <p:nvSpPr>
          <p:cNvPr id="21510" name="Oval 6"/>
          <p:cNvSpPr>
            <a:spLocks noChangeArrowheads="1"/>
          </p:cNvSpPr>
          <p:nvPr/>
        </p:nvSpPr>
        <p:spPr bwMode="auto">
          <a:xfrm>
            <a:off x="2378075" y="3478213"/>
            <a:ext cx="533400" cy="304800"/>
          </a:xfrm>
          <a:prstGeom prst="ellipse">
            <a:avLst/>
          </a:prstGeom>
          <a:solidFill>
            <a:srgbClr val="3333CC"/>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endParaRPr kumimoji="0" lang="zh-TW" altLang="en-US" sz="1800">
              <a:latin typeface="Arial" panose="020B0604020202020204" pitchFamily="34" charset="0"/>
            </a:endParaRPr>
          </a:p>
        </p:txBody>
      </p:sp>
      <p:sp>
        <p:nvSpPr>
          <p:cNvPr id="21511" name="Line 7"/>
          <p:cNvSpPr>
            <a:spLocks noChangeShapeType="1"/>
          </p:cNvSpPr>
          <p:nvPr/>
        </p:nvSpPr>
        <p:spPr bwMode="auto">
          <a:xfrm flipV="1">
            <a:off x="3521075" y="3249613"/>
            <a:ext cx="0" cy="1524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21512" name="Line 8"/>
          <p:cNvSpPr>
            <a:spLocks noChangeShapeType="1"/>
          </p:cNvSpPr>
          <p:nvPr/>
        </p:nvSpPr>
        <p:spPr bwMode="auto">
          <a:xfrm>
            <a:off x="3521075" y="3249613"/>
            <a:ext cx="838200" cy="1066800"/>
          </a:xfrm>
          <a:prstGeom prst="line">
            <a:avLst/>
          </a:prstGeom>
          <a:noFill/>
          <a:ln w="19050">
            <a:solidFill>
              <a:srgbClr val="FFCF0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21513" name="Line 9"/>
          <p:cNvSpPr>
            <a:spLocks noChangeShapeType="1"/>
          </p:cNvSpPr>
          <p:nvPr/>
        </p:nvSpPr>
        <p:spPr bwMode="auto">
          <a:xfrm flipH="1">
            <a:off x="1235075" y="3249613"/>
            <a:ext cx="2286000" cy="0"/>
          </a:xfrm>
          <a:prstGeom prst="line">
            <a:avLst/>
          </a:prstGeom>
          <a:noFill/>
          <a:ln w="19050">
            <a:solidFill>
              <a:srgbClr val="3333CC"/>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21514" name="Line 10"/>
          <p:cNvSpPr>
            <a:spLocks noChangeShapeType="1"/>
          </p:cNvSpPr>
          <p:nvPr/>
        </p:nvSpPr>
        <p:spPr bwMode="auto">
          <a:xfrm flipV="1">
            <a:off x="1235075" y="2868613"/>
            <a:ext cx="685800" cy="38100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21515" name="Freeform 11"/>
          <p:cNvSpPr>
            <a:spLocks/>
          </p:cNvSpPr>
          <p:nvPr/>
        </p:nvSpPr>
        <p:spPr bwMode="auto">
          <a:xfrm>
            <a:off x="1235075" y="3249613"/>
            <a:ext cx="1143000" cy="371475"/>
          </a:xfrm>
          <a:custGeom>
            <a:avLst/>
            <a:gdLst>
              <a:gd name="T0" fmla="*/ 0 w 720"/>
              <a:gd name="T1" fmla="*/ 0 h 234"/>
              <a:gd name="T2" fmla="*/ 2147483646 w 720"/>
              <a:gd name="T3" fmla="*/ 2147483646 h 234"/>
              <a:gd name="T4" fmla="*/ 0 60000 65536"/>
              <a:gd name="T5" fmla="*/ 0 60000 65536"/>
              <a:gd name="T6" fmla="*/ 0 w 720"/>
              <a:gd name="T7" fmla="*/ 0 h 234"/>
              <a:gd name="T8" fmla="*/ 720 w 720"/>
              <a:gd name="T9" fmla="*/ 234 h 234"/>
            </a:gdLst>
            <a:ahLst/>
            <a:cxnLst>
              <a:cxn ang="T4">
                <a:pos x="T0" y="T1"/>
              </a:cxn>
              <a:cxn ang="T5">
                <a:pos x="T2" y="T3"/>
              </a:cxn>
            </a:cxnLst>
            <a:rect l="T6" t="T7" r="T8" b="T9"/>
            <a:pathLst>
              <a:path w="720" h="234">
                <a:moveTo>
                  <a:pt x="0" y="0"/>
                </a:moveTo>
                <a:lnTo>
                  <a:pt x="720" y="234"/>
                </a:lnTo>
              </a:path>
            </a:pathLst>
          </a:custGeom>
          <a:noFill/>
          <a:ln w="19050">
            <a:solidFill>
              <a:srgbClr val="FFCF0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zh-TW" altLang="en-US"/>
          </a:p>
        </p:txBody>
      </p:sp>
      <p:sp>
        <p:nvSpPr>
          <p:cNvPr id="21516" name="Line 12"/>
          <p:cNvSpPr>
            <a:spLocks noChangeShapeType="1"/>
          </p:cNvSpPr>
          <p:nvPr/>
        </p:nvSpPr>
        <p:spPr bwMode="auto">
          <a:xfrm flipH="1">
            <a:off x="3063875" y="3249613"/>
            <a:ext cx="457200" cy="45720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21517" name="Freeform 13"/>
          <p:cNvSpPr>
            <a:spLocks/>
          </p:cNvSpPr>
          <p:nvPr/>
        </p:nvSpPr>
        <p:spPr bwMode="auto">
          <a:xfrm>
            <a:off x="1235075" y="2459038"/>
            <a:ext cx="323850" cy="790575"/>
          </a:xfrm>
          <a:custGeom>
            <a:avLst/>
            <a:gdLst>
              <a:gd name="T0" fmla="*/ 0 w 204"/>
              <a:gd name="T1" fmla="*/ 2147483646 h 498"/>
              <a:gd name="T2" fmla="*/ 2147483646 w 204"/>
              <a:gd name="T3" fmla="*/ 0 h 498"/>
              <a:gd name="T4" fmla="*/ 0 60000 65536"/>
              <a:gd name="T5" fmla="*/ 0 60000 65536"/>
              <a:gd name="T6" fmla="*/ 0 w 204"/>
              <a:gd name="T7" fmla="*/ 0 h 498"/>
              <a:gd name="T8" fmla="*/ 204 w 204"/>
              <a:gd name="T9" fmla="*/ 498 h 498"/>
            </a:gdLst>
            <a:ahLst/>
            <a:cxnLst>
              <a:cxn ang="T4">
                <a:pos x="T0" y="T1"/>
              </a:cxn>
              <a:cxn ang="T5">
                <a:pos x="T2" y="T3"/>
              </a:cxn>
            </a:cxnLst>
            <a:rect l="T6" t="T7" r="T8" b="T9"/>
            <a:pathLst>
              <a:path w="204" h="498">
                <a:moveTo>
                  <a:pt x="0" y="498"/>
                </a:moveTo>
                <a:lnTo>
                  <a:pt x="204" y="0"/>
                </a:lnTo>
              </a:path>
            </a:pathLst>
          </a:custGeom>
          <a:noFill/>
          <a:ln w="19050">
            <a:solidFill>
              <a:srgbClr val="3333CC"/>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zh-TW" altLang="en-US"/>
          </a:p>
        </p:txBody>
      </p:sp>
      <p:sp>
        <p:nvSpPr>
          <p:cNvPr id="21518" name="Line 14"/>
          <p:cNvSpPr>
            <a:spLocks noChangeShapeType="1"/>
          </p:cNvSpPr>
          <p:nvPr/>
        </p:nvSpPr>
        <p:spPr bwMode="auto">
          <a:xfrm flipV="1">
            <a:off x="3521075" y="2411413"/>
            <a:ext cx="228600" cy="838200"/>
          </a:xfrm>
          <a:prstGeom prst="line">
            <a:avLst/>
          </a:prstGeom>
          <a:noFill/>
          <a:ln w="19050">
            <a:solidFill>
              <a:srgbClr val="00E4A8"/>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21519" name="Line 15"/>
          <p:cNvSpPr>
            <a:spLocks noChangeShapeType="1"/>
          </p:cNvSpPr>
          <p:nvPr/>
        </p:nvSpPr>
        <p:spPr bwMode="auto">
          <a:xfrm flipH="1" flipV="1">
            <a:off x="3635375" y="1954213"/>
            <a:ext cx="114300" cy="45720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21520" name="Line 16"/>
          <p:cNvSpPr>
            <a:spLocks noChangeShapeType="1"/>
          </p:cNvSpPr>
          <p:nvPr/>
        </p:nvSpPr>
        <p:spPr bwMode="auto">
          <a:xfrm>
            <a:off x="3749675" y="2411413"/>
            <a:ext cx="609600" cy="1905000"/>
          </a:xfrm>
          <a:prstGeom prst="line">
            <a:avLst/>
          </a:prstGeom>
          <a:noFill/>
          <a:ln w="19050">
            <a:solidFill>
              <a:srgbClr val="FFCF0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21521" name="Line 17"/>
          <p:cNvSpPr>
            <a:spLocks noChangeShapeType="1"/>
          </p:cNvSpPr>
          <p:nvPr/>
        </p:nvSpPr>
        <p:spPr bwMode="auto">
          <a:xfrm>
            <a:off x="3749675" y="2411413"/>
            <a:ext cx="533400" cy="609600"/>
          </a:xfrm>
          <a:prstGeom prst="line">
            <a:avLst/>
          </a:prstGeom>
          <a:noFill/>
          <a:ln w="19050">
            <a:solidFill>
              <a:srgbClr val="3333CC"/>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21522" name="Line 18"/>
          <p:cNvSpPr>
            <a:spLocks noChangeShapeType="1"/>
          </p:cNvSpPr>
          <p:nvPr/>
        </p:nvSpPr>
        <p:spPr bwMode="auto">
          <a:xfrm flipV="1">
            <a:off x="3749675" y="1878013"/>
            <a:ext cx="533400" cy="533400"/>
          </a:xfrm>
          <a:prstGeom prst="line">
            <a:avLst/>
          </a:prstGeom>
          <a:noFill/>
          <a:ln w="19050">
            <a:solidFill>
              <a:srgbClr val="00E4A8"/>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21523" name="Text Box 19"/>
          <p:cNvSpPr txBox="1">
            <a:spLocks noChangeArrowheads="1"/>
          </p:cNvSpPr>
          <p:nvPr/>
        </p:nvSpPr>
        <p:spPr bwMode="auto">
          <a:xfrm>
            <a:off x="1463675" y="2182813"/>
            <a:ext cx="3587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50000"/>
              </a:spcBef>
              <a:buFontTx/>
              <a:buNone/>
            </a:pPr>
            <a:r>
              <a:rPr kumimoji="0" lang="en-US" altLang="zh-TW" sz="1400">
                <a:solidFill>
                  <a:schemeClr val="folHlink"/>
                </a:solidFill>
                <a:latin typeface="Tahoma" panose="020B0604030504040204" pitchFamily="34" charset="0"/>
              </a:rPr>
              <a:t>R</a:t>
            </a:r>
            <a:r>
              <a:rPr kumimoji="0" lang="en-US" altLang="zh-TW" sz="1400" baseline="-25000">
                <a:solidFill>
                  <a:schemeClr val="folHlink"/>
                </a:solidFill>
                <a:latin typeface="Tahoma" panose="020B0604030504040204" pitchFamily="34" charset="0"/>
              </a:rPr>
              <a:t>2</a:t>
            </a:r>
            <a:r>
              <a:rPr kumimoji="0" lang="en-US" altLang="zh-TW" sz="1400">
                <a:solidFill>
                  <a:schemeClr val="folHlink"/>
                </a:solidFill>
                <a:latin typeface="Tahoma" panose="020B0604030504040204" pitchFamily="34" charset="0"/>
              </a:rPr>
              <a:t> </a:t>
            </a:r>
            <a:endParaRPr kumimoji="0" lang="en-US" altLang="zh-TW" sz="2400">
              <a:latin typeface="Times New Roman" panose="02020603050405020304" pitchFamily="18" charset="0"/>
            </a:endParaRPr>
          </a:p>
        </p:txBody>
      </p:sp>
      <p:sp>
        <p:nvSpPr>
          <p:cNvPr id="21524" name="Text Box 20"/>
          <p:cNvSpPr txBox="1">
            <a:spLocks noChangeArrowheads="1"/>
          </p:cNvSpPr>
          <p:nvPr/>
        </p:nvSpPr>
        <p:spPr bwMode="auto">
          <a:xfrm>
            <a:off x="2301875" y="2944813"/>
            <a:ext cx="3587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50000"/>
              </a:spcBef>
              <a:buFontTx/>
              <a:buNone/>
            </a:pPr>
            <a:r>
              <a:rPr kumimoji="0" lang="en-US" altLang="zh-TW" sz="1400">
                <a:solidFill>
                  <a:schemeClr val="folHlink"/>
                </a:solidFill>
                <a:latin typeface="Tahoma" panose="020B0604030504040204" pitchFamily="34" charset="0"/>
              </a:rPr>
              <a:t>R</a:t>
            </a:r>
            <a:r>
              <a:rPr kumimoji="0" lang="en-US" altLang="zh-TW" sz="1400" baseline="-25000">
                <a:solidFill>
                  <a:schemeClr val="folHlink"/>
                </a:solidFill>
                <a:latin typeface="Tahoma" panose="020B0604030504040204" pitchFamily="34" charset="0"/>
              </a:rPr>
              <a:t>1</a:t>
            </a:r>
            <a:r>
              <a:rPr kumimoji="0" lang="en-US" altLang="zh-TW" sz="1400">
                <a:solidFill>
                  <a:schemeClr val="folHlink"/>
                </a:solidFill>
                <a:latin typeface="Tahoma" panose="020B0604030504040204" pitchFamily="34" charset="0"/>
              </a:rPr>
              <a:t> </a:t>
            </a:r>
            <a:endParaRPr kumimoji="0" lang="en-US" altLang="zh-TW" sz="2400">
              <a:latin typeface="Times New Roman" panose="02020603050405020304" pitchFamily="18" charset="0"/>
            </a:endParaRPr>
          </a:p>
        </p:txBody>
      </p:sp>
      <p:sp>
        <p:nvSpPr>
          <p:cNvPr id="21525" name="Text Box 21"/>
          <p:cNvSpPr txBox="1">
            <a:spLocks noChangeArrowheads="1"/>
          </p:cNvSpPr>
          <p:nvPr/>
        </p:nvSpPr>
        <p:spPr bwMode="auto">
          <a:xfrm>
            <a:off x="4283075" y="2792413"/>
            <a:ext cx="3587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50000"/>
              </a:spcBef>
              <a:buFontTx/>
              <a:buNone/>
            </a:pPr>
            <a:r>
              <a:rPr kumimoji="0" lang="en-US" altLang="zh-TW" sz="1400">
                <a:solidFill>
                  <a:schemeClr val="folHlink"/>
                </a:solidFill>
                <a:latin typeface="Tahoma" panose="020B0604030504040204" pitchFamily="34" charset="0"/>
              </a:rPr>
              <a:t>R</a:t>
            </a:r>
            <a:r>
              <a:rPr kumimoji="0" lang="en-US" altLang="zh-TW" sz="1400" baseline="-25000">
                <a:solidFill>
                  <a:schemeClr val="folHlink"/>
                </a:solidFill>
                <a:latin typeface="Tahoma" panose="020B0604030504040204" pitchFamily="34" charset="0"/>
              </a:rPr>
              <a:t>3</a:t>
            </a:r>
            <a:r>
              <a:rPr kumimoji="0" lang="en-US" altLang="zh-TW" sz="1400">
                <a:solidFill>
                  <a:schemeClr val="folHlink"/>
                </a:solidFill>
                <a:latin typeface="Tahoma" panose="020B0604030504040204" pitchFamily="34" charset="0"/>
              </a:rPr>
              <a:t> </a:t>
            </a:r>
            <a:endParaRPr kumimoji="0" lang="en-US" altLang="zh-TW" sz="2400">
              <a:latin typeface="Times New Roman" panose="02020603050405020304" pitchFamily="18" charset="0"/>
            </a:endParaRPr>
          </a:p>
        </p:txBody>
      </p:sp>
      <p:sp>
        <p:nvSpPr>
          <p:cNvPr id="21526" name="Text Box 22"/>
          <p:cNvSpPr txBox="1">
            <a:spLocks noChangeArrowheads="1"/>
          </p:cNvSpPr>
          <p:nvPr/>
        </p:nvSpPr>
        <p:spPr bwMode="auto">
          <a:xfrm>
            <a:off x="1616075" y="3554413"/>
            <a:ext cx="3587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50000"/>
              </a:spcBef>
              <a:buFontTx/>
              <a:buNone/>
            </a:pPr>
            <a:r>
              <a:rPr kumimoji="0" lang="en-US" altLang="zh-TW" sz="1400">
                <a:solidFill>
                  <a:schemeClr val="accent2"/>
                </a:solidFill>
                <a:latin typeface="Tahoma" panose="020B0604030504040204" pitchFamily="34" charset="0"/>
              </a:rPr>
              <a:t>L</a:t>
            </a:r>
            <a:r>
              <a:rPr kumimoji="0" lang="en-US" altLang="zh-TW" sz="1400" baseline="-25000">
                <a:solidFill>
                  <a:schemeClr val="accent2"/>
                </a:solidFill>
                <a:latin typeface="Tahoma" panose="020B0604030504040204" pitchFamily="34" charset="0"/>
              </a:rPr>
              <a:t>2</a:t>
            </a:r>
            <a:r>
              <a:rPr kumimoji="0" lang="en-US" altLang="zh-TW" sz="1400">
                <a:solidFill>
                  <a:schemeClr val="accent2"/>
                </a:solidFill>
                <a:latin typeface="Tahoma" panose="020B0604030504040204" pitchFamily="34" charset="0"/>
              </a:rPr>
              <a:t> </a:t>
            </a:r>
            <a:endParaRPr kumimoji="0" lang="en-US" altLang="zh-TW" sz="2400">
              <a:latin typeface="Times New Roman" panose="02020603050405020304" pitchFamily="18" charset="0"/>
            </a:endParaRPr>
          </a:p>
        </p:txBody>
      </p:sp>
      <p:sp>
        <p:nvSpPr>
          <p:cNvPr id="21527" name="Text Box 23"/>
          <p:cNvSpPr txBox="1">
            <a:spLocks noChangeArrowheads="1"/>
          </p:cNvSpPr>
          <p:nvPr/>
        </p:nvSpPr>
        <p:spPr bwMode="auto">
          <a:xfrm>
            <a:off x="3749675" y="3859213"/>
            <a:ext cx="3587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50000"/>
              </a:spcBef>
              <a:buFontTx/>
              <a:buNone/>
            </a:pPr>
            <a:r>
              <a:rPr kumimoji="0" lang="en-US" altLang="zh-TW" sz="1400">
                <a:solidFill>
                  <a:schemeClr val="accent2"/>
                </a:solidFill>
                <a:latin typeface="Tahoma" panose="020B0604030504040204" pitchFamily="34" charset="0"/>
              </a:rPr>
              <a:t>L</a:t>
            </a:r>
            <a:r>
              <a:rPr kumimoji="0" lang="en-US" altLang="zh-TW" sz="1400" baseline="-25000">
                <a:solidFill>
                  <a:schemeClr val="accent2"/>
                </a:solidFill>
                <a:latin typeface="Tahoma" panose="020B0604030504040204" pitchFamily="34" charset="0"/>
              </a:rPr>
              <a:t>1</a:t>
            </a:r>
            <a:r>
              <a:rPr kumimoji="0" lang="en-US" altLang="zh-TW" sz="1400">
                <a:solidFill>
                  <a:schemeClr val="accent2"/>
                </a:solidFill>
                <a:latin typeface="Tahoma" panose="020B0604030504040204" pitchFamily="34" charset="0"/>
              </a:rPr>
              <a:t> </a:t>
            </a:r>
            <a:endParaRPr kumimoji="0" lang="en-US" altLang="zh-TW" sz="2400">
              <a:latin typeface="Times New Roman" panose="02020603050405020304" pitchFamily="18" charset="0"/>
            </a:endParaRPr>
          </a:p>
        </p:txBody>
      </p:sp>
      <p:sp>
        <p:nvSpPr>
          <p:cNvPr id="21528" name="Text Box 24"/>
          <p:cNvSpPr txBox="1">
            <a:spLocks noChangeArrowheads="1"/>
          </p:cNvSpPr>
          <p:nvPr/>
        </p:nvSpPr>
        <p:spPr bwMode="auto">
          <a:xfrm>
            <a:off x="4206875" y="3706813"/>
            <a:ext cx="3587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50000"/>
              </a:spcBef>
              <a:buFontTx/>
              <a:buNone/>
            </a:pPr>
            <a:r>
              <a:rPr kumimoji="0" lang="en-US" altLang="zh-TW" sz="1400">
                <a:solidFill>
                  <a:schemeClr val="accent2"/>
                </a:solidFill>
                <a:latin typeface="Tahoma" panose="020B0604030504040204" pitchFamily="34" charset="0"/>
              </a:rPr>
              <a:t>L</a:t>
            </a:r>
            <a:r>
              <a:rPr kumimoji="0" lang="en-US" altLang="zh-TW" sz="1400" baseline="-25000">
                <a:solidFill>
                  <a:schemeClr val="accent2"/>
                </a:solidFill>
                <a:latin typeface="Tahoma" panose="020B0604030504040204" pitchFamily="34" charset="0"/>
              </a:rPr>
              <a:t>3</a:t>
            </a:r>
            <a:r>
              <a:rPr kumimoji="0" lang="en-US" altLang="zh-TW" sz="1400">
                <a:solidFill>
                  <a:schemeClr val="accent2"/>
                </a:solidFill>
                <a:latin typeface="Tahoma" panose="020B0604030504040204" pitchFamily="34" charset="0"/>
              </a:rPr>
              <a:t> </a:t>
            </a:r>
            <a:endParaRPr kumimoji="0" lang="en-US" altLang="zh-TW" sz="2400">
              <a:latin typeface="Times New Roman" panose="02020603050405020304" pitchFamily="18" charset="0"/>
            </a:endParaRPr>
          </a:p>
        </p:txBody>
      </p:sp>
      <p:sp>
        <p:nvSpPr>
          <p:cNvPr id="21529" name="Text Box 25"/>
          <p:cNvSpPr txBox="1">
            <a:spLocks noChangeArrowheads="1"/>
          </p:cNvSpPr>
          <p:nvPr/>
        </p:nvSpPr>
        <p:spPr bwMode="auto">
          <a:xfrm>
            <a:off x="2911475" y="3706813"/>
            <a:ext cx="381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50000"/>
              </a:spcBef>
              <a:buFontTx/>
              <a:buNone/>
            </a:pPr>
            <a:r>
              <a:rPr kumimoji="0" lang="en-US" altLang="zh-TW" sz="1400">
                <a:latin typeface="Tahoma" panose="020B0604030504040204" pitchFamily="34" charset="0"/>
              </a:rPr>
              <a:t>N</a:t>
            </a:r>
            <a:r>
              <a:rPr kumimoji="0" lang="en-US" altLang="zh-TW" sz="1400" baseline="-25000">
                <a:latin typeface="Tahoma" panose="020B0604030504040204" pitchFamily="34" charset="0"/>
              </a:rPr>
              <a:t>1</a:t>
            </a:r>
            <a:r>
              <a:rPr kumimoji="0" lang="en-US" altLang="zh-TW" sz="1400">
                <a:latin typeface="Tahoma" panose="020B0604030504040204" pitchFamily="34" charset="0"/>
              </a:rPr>
              <a:t> </a:t>
            </a:r>
            <a:endParaRPr kumimoji="0" lang="en-US" altLang="zh-TW" sz="2400">
              <a:latin typeface="Times New Roman" panose="02020603050405020304" pitchFamily="18" charset="0"/>
            </a:endParaRPr>
          </a:p>
        </p:txBody>
      </p:sp>
      <p:sp>
        <p:nvSpPr>
          <p:cNvPr id="21530" name="Text Box 26"/>
          <p:cNvSpPr txBox="1">
            <a:spLocks noChangeArrowheads="1"/>
          </p:cNvSpPr>
          <p:nvPr/>
        </p:nvSpPr>
        <p:spPr bwMode="auto">
          <a:xfrm>
            <a:off x="1920875" y="2640013"/>
            <a:ext cx="381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50000"/>
              </a:spcBef>
              <a:buFontTx/>
              <a:buNone/>
            </a:pPr>
            <a:r>
              <a:rPr kumimoji="0" lang="en-US" altLang="zh-TW" sz="1400">
                <a:latin typeface="Tahoma" panose="020B0604030504040204" pitchFamily="34" charset="0"/>
              </a:rPr>
              <a:t>N</a:t>
            </a:r>
            <a:r>
              <a:rPr kumimoji="0" lang="en-US" altLang="zh-TW" sz="1400" baseline="-25000">
                <a:latin typeface="Tahoma" panose="020B0604030504040204" pitchFamily="34" charset="0"/>
              </a:rPr>
              <a:t>2</a:t>
            </a:r>
            <a:r>
              <a:rPr kumimoji="0" lang="en-US" altLang="zh-TW" sz="1400">
                <a:latin typeface="Tahoma" panose="020B0604030504040204" pitchFamily="34" charset="0"/>
              </a:rPr>
              <a:t> </a:t>
            </a:r>
            <a:endParaRPr kumimoji="0" lang="en-US" altLang="zh-TW" sz="2400">
              <a:latin typeface="Times New Roman" panose="02020603050405020304" pitchFamily="18" charset="0"/>
            </a:endParaRPr>
          </a:p>
        </p:txBody>
      </p:sp>
      <p:sp>
        <p:nvSpPr>
          <p:cNvPr id="21531" name="Text Box 27"/>
          <p:cNvSpPr txBox="1">
            <a:spLocks noChangeArrowheads="1"/>
          </p:cNvSpPr>
          <p:nvPr/>
        </p:nvSpPr>
        <p:spPr bwMode="auto">
          <a:xfrm>
            <a:off x="3330575" y="1954213"/>
            <a:ext cx="381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50000"/>
              </a:spcBef>
              <a:buFontTx/>
              <a:buNone/>
            </a:pPr>
            <a:r>
              <a:rPr kumimoji="0" lang="en-US" altLang="zh-TW" sz="1400">
                <a:latin typeface="Tahoma" panose="020B0604030504040204" pitchFamily="34" charset="0"/>
              </a:rPr>
              <a:t>N</a:t>
            </a:r>
            <a:r>
              <a:rPr kumimoji="0" lang="en-US" altLang="zh-TW" sz="1400" baseline="-25000">
                <a:latin typeface="Tahoma" panose="020B0604030504040204" pitchFamily="34" charset="0"/>
              </a:rPr>
              <a:t>3</a:t>
            </a:r>
            <a:r>
              <a:rPr kumimoji="0" lang="en-US" altLang="zh-TW" sz="1400">
                <a:latin typeface="Tahoma" panose="020B0604030504040204" pitchFamily="34" charset="0"/>
              </a:rPr>
              <a:t> </a:t>
            </a:r>
            <a:endParaRPr kumimoji="0" lang="en-US" altLang="zh-TW" sz="2400">
              <a:latin typeface="Times New Roman" panose="02020603050405020304" pitchFamily="18" charset="0"/>
            </a:endParaRPr>
          </a:p>
        </p:txBody>
      </p:sp>
      <p:sp>
        <p:nvSpPr>
          <p:cNvPr id="21532" name="Text Box 28"/>
          <p:cNvSpPr txBox="1">
            <a:spLocks noChangeArrowheads="1"/>
          </p:cNvSpPr>
          <p:nvPr/>
        </p:nvSpPr>
        <p:spPr bwMode="auto">
          <a:xfrm>
            <a:off x="3292475" y="2640013"/>
            <a:ext cx="381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50000"/>
              </a:spcBef>
              <a:buFontTx/>
              <a:buNone/>
            </a:pPr>
            <a:r>
              <a:rPr kumimoji="0" lang="en-US" altLang="zh-TW" sz="1400">
                <a:solidFill>
                  <a:srgbClr val="17C0CD"/>
                </a:solidFill>
                <a:latin typeface="Tahoma" panose="020B0604030504040204" pitchFamily="34" charset="0"/>
              </a:rPr>
              <a:t>T</a:t>
            </a:r>
            <a:r>
              <a:rPr kumimoji="0" lang="en-US" altLang="zh-TW" sz="1400" baseline="-25000">
                <a:solidFill>
                  <a:srgbClr val="17C0CD"/>
                </a:solidFill>
                <a:latin typeface="Tahoma" panose="020B0604030504040204" pitchFamily="34" charset="0"/>
              </a:rPr>
              <a:t>1</a:t>
            </a:r>
            <a:r>
              <a:rPr kumimoji="0" lang="en-US" altLang="zh-TW" sz="1400">
                <a:solidFill>
                  <a:srgbClr val="17C0CD"/>
                </a:solidFill>
                <a:latin typeface="Tahoma" panose="020B0604030504040204" pitchFamily="34" charset="0"/>
              </a:rPr>
              <a:t> </a:t>
            </a:r>
            <a:endParaRPr kumimoji="0" lang="en-US" altLang="zh-TW" sz="2400">
              <a:latin typeface="Times New Roman" panose="02020603050405020304" pitchFamily="18" charset="0"/>
            </a:endParaRPr>
          </a:p>
        </p:txBody>
      </p:sp>
      <p:sp>
        <p:nvSpPr>
          <p:cNvPr id="21533" name="Text Box 29"/>
          <p:cNvSpPr txBox="1">
            <a:spLocks noChangeArrowheads="1"/>
          </p:cNvSpPr>
          <p:nvPr/>
        </p:nvSpPr>
        <p:spPr bwMode="auto">
          <a:xfrm>
            <a:off x="4054475" y="2030413"/>
            <a:ext cx="381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50000"/>
              </a:spcBef>
              <a:buFontTx/>
              <a:buNone/>
            </a:pPr>
            <a:r>
              <a:rPr kumimoji="0" lang="en-US" altLang="zh-TW" sz="1400">
                <a:solidFill>
                  <a:srgbClr val="17C0CD"/>
                </a:solidFill>
                <a:latin typeface="Tahoma" panose="020B0604030504040204" pitchFamily="34" charset="0"/>
              </a:rPr>
              <a:t>T</a:t>
            </a:r>
            <a:r>
              <a:rPr kumimoji="0" lang="en-US" altLang="zh-TW" sz="1400" baseline="-25000">
                <a:solidFill>
                  <a:srgbClr val="17C0CD"/>
                </a:solidFill>
                <a:latin typeface="Tahoma" panose="020B0604030504040204" pitchFamily="34" charset="0"/>
              </a:rPr>
              <a:t>3</a:t>
            </a:r>
            <a:r>
              <a:rPr kumimoji="0" lang="en-US" altLang="zh-TW" sz="1400">
                <a:solidFill>
                  <a:srgbClr val="17C0CD"/>
                </a:solidFill>
                <a:latin typeface="Tahoma" panose="020B0604030504040204" pitchFamily="34" charset="0"/>
              </a:rPr>
              <a:t> </a:t>
            </a:r>
            <a:endParaRPr kumimoji="0" lang="en-US" altLang="zh-TW" sz="2400">
              <a:latin typeface="Times New Roman" panose="02020603050405020304" pitchFamily="18" charset="0"/>
            </a:endParaRPr>
          </a:p>
        </p:txBody>
      </p:sp>
      <p:sp>
        <p:nvSpPr>
          <p:cNvPr id="21534" name="Text Box 31"/>
          <p:cNvSpPr txBox="1">
            <a:spLocks noChangeArrowheads="1"/>
          </p:cNvSpPr>
          <p:nvPr/>
        </p:nvSpPr>
        <p:spPr bwMode="auto">
          <a:xfrm>
            <a:off x="6283325" y="1741488"/>
            <a:ext cx="1371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50000"/>
              </a:spcBef>
              <a:buFontTx/>
              <a:buNone/>
            </a:pPr>
            <a:r>
              <a:rPr kumimoji="0" lang="en-US" altLang="zh-TW" sz="2000">
                <a:latin typeface="Tahoma" panose="020B0604030504040204" pitchFamily="34" charset="0"/>
              </a:rPr>
              <a:t>Viewpoint</a:t>
            </a:r>
            <a:endParaRPr kumimoji="0" lang="en-US" altLang="zh-TW" sz="2400">
              <a:latin typeface="Times New Roman" panose="02020603050405020304" pitchFamily="18" charset="0"/>
            </a:endParaRPr>
          </a:p>
        </p:txBody>
      </p:sp>
      <p:sp>
        <p:nvSpPr>
          <p:cNvPr id="21535" name="Line 32"/>
          <p:cNvSpPr>
            <a:spLocks noChangeShapeType="1"/>
          </p:cNvSpPr>
          <p:nvPr/>
        </p:nvSpPr>
        <p:spPr bwMode="auto">
          <a:xfrm>
            <a:off x="6969125" y="2205038"/>
            <a:ext cx="0" cy="7620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21536" name="Oval 33"/>
          <p:cNvSpPr>
            <a:spLocks noChangeArrowheads="1"/>
          </p:cNvSpPr>
          <p:nvPr/>
        </p:nvSpPr>
        <p:spPr bwMode="auto">
          <a:xfrm>
            <a:off x="6892925" y="2967038"/>
            <a:ext cx="152400" cy="152400"/>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endParaRPr kumimoji="0" lang="zh-TW" altLang="en-US" sz="1800">
              <a:latin typeface="Arial" panose="020B0604020202020204" pitchFamily="34" charset="0"/>
            </a:endParaRPr>
          </a:p>
        </p:txBody>
      </p:sp>
      <p:sp>
        <p:nvSpPr>
          <p:cNvPr id="21537" name="Oval 34"/>
          <p:cNvSpPr>
            <a:spLocks noChangeArrowheads="1"/>
          </p:cNvSpPr>
          <p:nvPr/>
        </p:nvSpPr>
        <p:spPr bwMode="auto">
          <a:xfrm>
            <a:off x="7731125" y="4338638"/>
            <a:ext cx="152400" cy="152400"/>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endParaRPr kumimoji="0" lang="zh-TW" altLang="en-US" sz="1800">
              <a:latin typeface="Arial" panose="020B0604020202020204" pitchFamily="34" charset="0"/>
            </a:endParaRPr>
          </a:p>
        </p:txBody>
      </p:sp>
      <p:sp>
        <p:nvSpPr>
          <p:cNvPr id="21538" name="Oval 35"/>
          <p:cNvSpPr>
            <a:spLocks noChangeArrowheads="1"/>
          </p:cNvSpPr>
          <p:nvPr/>
        </p:nvSpPr>
        <p:spPr bwMode="auto">
          <a:xfrm>
            <a:off x="6054725" y="4338638"/>
            <a:ext cx="152400" cy="152400"/>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endParaRPr kumimoji="0" lang="zh-TW" altLang="en-US" sz="1800">
              <a:latin typeface="Arial" panose="020B0604020202020204" pitchFamily="34" charset="0"/>
            </a:endParaRPr>
          </a:p>
        </p:txBody>
      </p:sp>
      <p:cxnSp>
        <p:nvCxnSpPr>
          <p:cNvPr id="21539" name="AutoShape 36"/>
          <p:cNvCxnSpPr>
            <a:cxnSpLocks noChangeShapeType="1"/>
          </p:cNvCxnSpPr>
          <p:nvPr/>
        </p:nvCxnSpPr>
        <p:spPr bwMode="auto">
          <a:xfrm flipH="1">
            <a:off x="6130925" y="3097213"/>
            <a:ext cx="784225" cy="1241425"/>
          </a:xfrm>
          <a:prstGeom prst="straightConnector1">
            <a:avLst/>
          </a:prstGeom>
          <a:noFill/>
          <a:ln w="19050">
            <a:solidFill>
              <a:srgbClr val="3333CC"/>
            </a:solidFill>
            <a:round/>
            <a:headEnd/>
            <a:tailEnd/>
          </a:ln>
          <a:extLst>
            <a:ext uri="{909E8E84-426E-40DD-AFC4-6F175D3DCCD1}">
              <a14:hiddenFill xmlns:a14="http://schemas.microsoft.com/office/drawing/2010/main">
                <a:noFill/>
              </a14:hiddenFill>
            </a:ext>
          </a:extLst>
        </p:spPr>
      </p:cxnSp>
      <p:cxnSp>
        <p:nvCxnSpPr>
          <p:cNvPr id="21540" name="AutoShape 37"/>
          <p:cNvCxnSpPr>
            <a:cxnSpLocks noChangeShapeType="1"/>
          </p:cNvCxnSpPr>
          <p:nvPr/>
        </p:nvCxnSpPr>
        <p:spPr bwMode="auto">
          <a:xfrm>
            <a:off x="7023100" y="3097213"/>
            <a:ext cx="784225" cy="1241425"/>
          </a:xfrm>
          <a:prstGeom prst="straightConnector1">
            <a:avLst/>
          </a:prstGeom>
          <a:noFill/>
          <a:ln w="19050">
            <a:solidFill>
              <a:srgbClr val="17C0CD"/>
            </a:solidFill>
            <a:round/>
            <a:headEnd/>
            <a:tailEnd/>
          </a:ln>
          <a:extLst>
            <a:ext uri="{909E8E84-426E-40DD-AFC4-6F175D3DCCD1}">
              <a14:hiddenFill xmlns:a14="http://schemas.microsoft.com/office/drawing/2010/main">
                <a:noFill/>
              </a14:hiddenFill>
            </a:ext>
          </a:extLst>
        </p:spPr>
      </p:cxnSp>
      <p:cxnSp>
        <p:nvCxnSpPr>
          <p:cNvPr id="21541" name="AutoShape 38"/>
          <p:cNvCxnSpPr>
            <a:cxnSpLocks noChangeShapeType="1"/>
          </p:cNvCxnSpPr>
          <p:nvPr/>
        </p:nvCxnSpPr>
        <p:spPr bwMode="auto">
          <a:xfrm flipH="1">
            <a:off x="5292725" y="4491038"/>
            <a:ext cx="784225" cy="1241425"/>
          </a:xfrm>
          <a:prstGeom prst="straightConnector1">
            <a:avLst/>
          </a:prstGeom>
          <a:noFill/>
          <a:ln w="19050">
            <a:solidFill>
              <a:srgbClr val="3333CC"/>
            </a:solidFill>
            <a:round/>
            <a:headEnd/>
            <a:tailEnd/>
          </a:ln>
          <a:extLst>
            <a:ext uri="{909E8E84-426E-40DD-AFC4-6F175D3DCCD1}">
              <a14:hiddenFill xmlns:a14="http://schemas.microsoft.com/office/drawing/2010/main">
                <a:noFill/>
              </a14:hiddenFill>
            </a:ext>
          </a:extLst>
        </p:spPr>
      </p:cxnSp>
      <p:cxnSp>
        <p:nvCxnSpPr>
          <p:cNvPr id="21542" name="AutoShape 39"/>
          <p:cNvCxnSpPr>
            <a:cxnSpLocks noChangeShapeType="1"/>
          </p:cNvCxnSpPr>
          <p:nvPr/>
        </p:nvCxnSpPr>
        <p:spPr bwMode="auto">
          <a:xfrm flipH="1">
            <a:off x="6969125" y="4491038"/>
            <a:ext cx="784225" cy="1241425"/>
          </a:xfrm>
          <a:prstGeom prst="straightConnector1">
            <a:avLst/>
          </a:prstGeom>
          <a:noFill/>
          <a:ln w="19050">
            <a:solidFill>
              <a:srgbClr val="3333CC"/>
            </a:solidFill>
            <a:round/>
            <a:headEnd/>
            <a:tailEnd/>
          </a:ln>
          <a:extLst>
            <a:ext uri="{909E8E84-426E-40DD-AFC4-6F175D3DCCD1}">
              <a14:hiddenFill xmlns:a14="http://schemas.microsoft.com/office/drawing/2010/main">
                <a:noFill/>
              </a14:hiddenFill>
            </a:ext>
          </a:extLst>
        </p:spPr>
      </p:cxnSp>
      <p:cxnSp>
        <p:nvCxnSpPr>
          <p:cNvPr id="21543" name="AutoShape 40"/>
          <p:cNvCxnSpPr>
            <a:cxnSpLocks noChangeShapeType="1"/>
          </p:cNvCxnSpPr>
          <p:nvPr/>
        </p:nvCxnSpPr>
        <p:spPr bwMode="auto">
          <a:xfrm>
            <a:off x="7883525" y="4491038"/>
            <a:ext cx="784225" cy="1241425"/>
          </a:xfrm>
          <a:prstGeom prst="straightConnector1">
            <a:avLst/>
          </a:prstGeom>
          <a:noFill/>
          <a:ln w="9525">
            <a:solidFill>
              <a:srgbClr val="17C0CD"/>
            </a:solidFill>
            <a:round/>
            <a:headEnd/>
            <a:tailEnd/>
          </a:ln>
          <a:extLst>
            <a:ext uri="{909E8E84-426E-40DD-AFC4-6F175D3DCCD1}">
              <a14:hiddenFill xmlns:a14="http://schemas.microsoft.com/office/drawing/2010/main">
                <a:noFill/>
              </a14:hiddenFill>
            </a:ext>
          </a:extLst>
        </p:spPr>
      </p:cxnSp>
      <p:cxnSp>
        <p:nvCxnSpPr>
          <p:cNvPr id="21544" name="AutoShape 41"/>
          <p:cNvCxnSpPr>
            <a:cxnSpLocks noChangeShapeType="1"/>
          </p:cNvCxnSpPr>
          <p:nvPr/>
        </p:nvCxnSpPr>
        <p:spPr bwMode="auto">
          <a:xfrm>
            <a:off x="7883525" y="4491038"/>
            <a:ext cx="784225" cy="1241425"/>
          </a:xfrm>
          <a:prstGeom prst="straightConnector1">
            <a:avLst/>
          </a:prstGeom>
          <a:noFill/>
          <a:ln w="19050">
            <a:solidFill>
              <a:srgbClr val="17C0CD"/>
            </a:solidFill>
            <a:round/>
            <a:headEnd/>
            <a:tailEnd/>
          </a:ln>
          <a:extLst>
            <a:ext uri="{909E8E84-426E-40DD-AFC4-6F175D3DCCD1}">
              <a14:hiddenFill xmlns:a14="http://schemas.microsoft.com/office/drawing/2010/main">
                <a:noFill/>
              </a14:hiddenFill>
            </a:ext>
          </a:extLst>
        </p:spPr>
      </p:cxnSp>
      <p:sp>
        <p:nvSpPr>
          <p:cNvPr id="21545" name="Line 42"/>
          <p:cNvSpPr>
            <a:spLocks noChangeShapeType="1"/>
          </p:cNvSpPr>
          <p:nvPr/>
        </p:nvSpPr>
        <p:spPr bwMode="auto">
          <a:xfrm>
            <a:off x="7045325" y="3043238"/>
            <a:ext cx="533400" cy="0"/>
          </a:xfrm>
          <a:prstGeom prst="line">
            <a:avLst/>
          </a:prstGeom>
          <a:noFill/>
          <a:ln w="19050">
            <a:solidFill>
              <a:srgbClr val="FFCF0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21546" name="Line 43"/>
          <p:cNvSpPr>
            <a:spLocks noChangeShapeType="1"/>
          </p:cNvSpPr>
          <p:nvPr/>
        </p:nvSpPr>
        <p:spPr bwMode="auto">
          <a:xfrm>
            <a:off x="6207125" y="4414838"/>
            <a:ext cx="533400" cy="0"/>
          </a:xfrm>
          <a:prstGeom prst="line">
            <a:avLst/>
          </a:prstGeom>
          <a:noFill/>
          <a:ln w="19050">
            <a:solidFill>
              <a:srgbClr val="FFCF0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21547" name="Line 44"/>
          <p:cNvSpPr>
            <a:spLocks noChangeShapeType="1"/>
          </p:cNvSpPr>
          <p:nvPr/>
        </p:nvSpPr>
        <p:spPr bwMode="auto">
          <a:xfrm>
            <a:off x="7883525" y="4414838"/>
            <a:ext cx="533400" cy="0"/>
          </a:xfrm>
          <a:prstGeom prst="line">
            <a:avLst/>
          </a:prstGeom>
          <a:noFill/>
          <a:ln w="19050">
            <a:solidFill>
              <a:srgbClr val="FFCF0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21548" name="Text Box 45"/>
          <p:cNvSpPr txBox="1">
            <a:spLocks noChangeArrowheads="1"/>
          </p:cNvSpPr>
          <p:nvPr/>
        </p:nvSpPr>
        <p:spPr bwMode="auto">
          <a:xfrm>
            <a:off x="7578725" y="2890838"/>
            <a:ext cx="3587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50000"/>
              </a:spcBef>
              <a:buFontTx/>
              <a:buNone/>
            </a:pPr>
            <a:r>
              <a:rPr kumimoji="0" lang="en-US" altLang="zh-TW" sz="1400">
                <a:solidFill>
                  <a:schemeClr val="accent2"/>
                </a:solidFill>
                <a:latin typeface="Tahoma" panose="020B0604030504040204" pitchFamily="34" charset="0"/>
              </a:rPr>
              <a:t>L</a:t>
            </a:r>
            <a:r>
              <a:rPr kumimoji="0" lang="en-US" altLang="zh-TW" sz="1400" baseline="-25000">
                <a:solidFill>
                  <a:schemeClr val="accent2"/>
                </a:solidFill>
                <a:latin typeface="Tahoma" panose="020B0604030504040204" pitchFamily="34" charset="0"/>
              </a:rPr>
              <a:t>1</a:t>
            </a:r>
            <a:r>
              <a:rPr kumimoji="0" lang="en-US" altLang="zh-TW" sz="1400">
                <a:solidFill>
                  <a:schemeClr val="accent2"/>
                </a:solidFill>
                <a:latin typeface="Tahoma" panose="020B0604030504040204" pitchFamily="34" charset="0"/>
              </a:rPr>
              <a:t> </a:t>
            </a:r>
            <a:endParaRPr kumimoji="0" lang="en-US" altLang="zh-TW" sz="2400">
              <a:latin typeface="Times New Roman" panose="02020603050405020304" pitchFamily="18" charset="0"/>
            </a:endParaRPr>
          </a:p>
        </p:txBody>
      </p:sp>
      <p:sp>
        <p:nvSpPr>
          <p:cNvPr id="21549" name="Text Box 46"/>
          <p:cNvSpPr txBox="1">
            <a:spLocks noChangeArrowheads="1"/>
          </p:cNvSpPr>
          <p:nvPr/>
        </p:nvSpPr>
        <p:spPr bwMode="auto">
          <a:xfrm>
            <a:off x="8264525" y="5024438"/>
            <a:ext cx="381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50000"/>
              </a:spcBef>
              <a:buFontTx/>
              <a:buNone/>
            </a:pPr>
            <a:r>
              <a:rPr kumimoji="0" lang="en-US" altLang="zh-TW" sz="1400">
                <a:solidFill>
                  <a:srgbClr val="17C0CD"/>
                </a:solidFill>
                <a:latin typeface="Tahoma" panose="020B0604030504040204" pitchFamily="34" charset="0"/>
              </a:rPr>
              <a:t>T</a:t>
            </a:r>
            <a:r>
              <a:rPr kumimoji="0" lang="en-US" altLang="zh-TW" sz="1400" baseline="-25000">
                <a:solidFill>
                  <a:srgbClr val="17C0CD"/>
                </a:solidFill>
                <a:latin typeface="Tahoma" panose="020B0604030504040204" pitchFamily="34" charset="0"/>
              </a:rPr>
              <a:t>3</a:t>
            </a:r>
            <a:r>
              <a:rPr kumimoji="0" lang="en-US" altLang="zh-TW" sz="1400">
                <a:solidFill>
                  <a:srgbClr val="17C0CD"/>
                </a:solidFill>
                <a:latin typeface="Tahoma" panose="020B0604030504040204" pitchFamily="34" charset="0"/>
              </a:rPr>
              <a:t> </a:t>
            </a:r>
            <a:endParaRPr kumimoji="0" lang="en-US" altLang="zh-TW" sz="2400">
              <a:latin typeface="Times New Roman" panose="02020603050405020304" pitchFamily="18" charset="0"/>
            </a:endParaRPr>
          </a:p>
        </p:txBody>
      </p:sp>
      <p:sp>
        <p:nvSpPr>
          <p:cNvPr id="21550" name="Text Box 47"/>
          <p:cNvSpPr txBox="1">
            <a:spLocks noChangeArrowheads="1"/>
          </p:cNvSpPr>
          <p:nvPr/>
        </p:nvSpPr>
        <p:spPr bwMode="auto">
          <a:xfrm>
            <a:off x="7273925" y="5024438"/>
            <a:ext cx="3587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50000"/>
              </a:spcBef>
              <a:buFontTx/>
              <a:buNone/>
            </a:pPr>
            <a:r>
              <a:rPr kumimoji="0" lang="en-US" altLang="zh-TW" sz="1400">
                <a:solidFill>
                  <a:schemeClr val="folHlink"/>
                </a:solidFill>
                <a:latin typeface="Tahoma" panose="020B0604030504040204" pitchFamily="34" charset="0"/>
              </a:rPr>
              <a:t>R</a:t>
            </a:r>
            <a:r>
              <a:rPr kumimoji="0" lang="en-US" altLang="zh-TW" sz="1400" baseline="-25000">
                <a:solidFill>
                  <a:schemeClr val="folHlink"/>
                </a:solidFill>
                <a:latin typeface="Tahoma" panose="020B0604030504040204" pitchFamily="34" charset="0"/>
              </a:rPr>
              <a:t>3</a:t>
            </a:r>
            <a:r>
              <a:rPr kumimoji="0" lang="en-US" altLang="zh-TW" sz="1400">
                <a:solidFill>
                  <a:schemeClr val="folHlink"/>
                </a:solidFill>
                <a:latin typeface="Tahoma" panose="020B0604030504040204" pitchFamily="34" charset="0"/>
              </a:rPr>
              <a:t> </a:t>
            </a:r>
            <a:endParaRPr kumimoji="0" lang="en-US" altLang="zh-TW" sz="2400">
              <a:latin typeface="Times New Roman" panose="02020603050405020304" pitchFamily="18" charset="0"/>
            </a:endParaRPr>
          </a:p>
        </p:txBody>
      </p:sp>
      <p:sp>
        <p:nvSpPr>
          <p:cNvPr id="21551" name="Text Box 48"/>
          <p:cNvSpPr txBox="1">
            <a:spLocks noChangeArrowheads="1"/>
          </p:cNvSpPr>
          <p:nvPr/>
        </p:nvSpPr>
        <p:spPr bwMode="auto">
          <a:xfrm>
            <a:off x="8416925" y="4262438"/>
            <a:ext cx="3587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50000"/>
              </a:spcBef>
              <a:buFontTx/>
              <a:buNone/>
            </a:pPr>
            <a:r>
              <a:rPr kumimoji="0" lang="en-US" altLang="zh-TW" sz="1400">
                <a:solidFill>
                  <a:schemeClr val="accent2"/>
                </a:solidFill>
                <a:latin typeface="Tahoma" panose="020B0604030504040204" pitchFamily="34" charset="0"/>
              </a:rPr>
              <a:t>L</a:t>
            </a:r>
            <a:r>
              <a:rPr kumimoji="0" lang="en-US" altLang="zh-TW" sz="1400" baseline="-25000">
                <a:solidFill>
                  <a:schemeClr val="accent2"/>
                </a:solidFill>
                <a:latin typeface="Tahoma" panose="020B0604030504040204" pitchFamily="34" charset="0"/>
              </a:rPr>
              <a:t>3</a:t>
            </a:r>
            <a:r>
              <a:rPr kumimoji="0" lang="en-US" altLang="zh-TW" sz="1400">
                <a:solidFill>
                  <a:schemeClr val="accent2"/>
                </a:solidFill>
                <a:latin typeface="Tahoma" panose="020B0604030504040204" pitchFamily="34" charset="0"/>
              </a:rPr>
              <a:t> </a:t>
            </a:r>
            <a:endParaRPr kumimoji="0" lang="en-US" altLang="zh-TW" sz="2400">
              <a:latin typeface="Times New Roman" panose="02020603050405020304" pitchFamily="18" charset="0"/>
            </a:endParaRPr>
          </a:p>
        </p:txBody>
      </p:sp>
      <p:sp>
        <p:nvSpPr>
          <p:cNvPr id="21552" name="Text Box 49"/>
          <p:cNvSpPr txBox="1">
            <a:spLocks noChangeArrowheads="1"/>
          </p:cNvSpPr>
          <p:nvPr/>
        </p:nvSpPr>
        <p:spPr bwMode="auto">
          <a:xfrm>
            <a:off x="6740525" y="4262438"/>
            <a:ext cx="3587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50000"/>
              </a:spcBef>
              <a:buFontTx/>
              <a:buNone/>
            </a:pPr>
            <a:r>
              <a:rPr kumimoji="0" lang="en-US" altLang="zh-TW" sz="1400">
                <a:solidFill>
                  <a:schemeClr val="accent2"/>
                </a:solidFill>
                <a:latin typeface="Tahoma" panose="020B0604030504040204" pitchFamily="34" charset="0"/>
              </a:rPr>
              <a:t>L</a:t>
            </a:r>
            <a:r>
              <a:rPr kumimoji="0" lang="en-US" altLang="zh-TW" sz="1400" baseline="-25000">
                <a:solidFill>
                  <a:schemeClr val="accent2"/>
                </a:solidFill>
                <a:latin typeface="Tahoma" panose="020B0604030504040204" pitchFamily="34" charset="0"/>
              </a:rPr>
              <a:t>2</a:t>
            </a:r>
            <a:r>
              <a:rPr kumimoji="0" lang="en-US" altLang="zh-TW" sz="1400">
                <a:solidFill>
                  <a:schemeClr val="accent2"/>
                </a:solidFill>
                <a:latin typeface="Tahoma" panose="020B0604030504040204" pitchFamily="34" charset="0"/>
              </a:rPr>
              <a:t> </a:t>
            </a:r>
            <a:endParaRPr kumimoji="0" lang="en-US" altLang="zh-TW" sz="2400">
              <a:latin typeface="Times New Roman" panose="02020603050405020304" pitchFamily="18" charset="0"/>
            </a:endParaRPr>
          </a:p>
        </p:txBody>
      </p:sp>
      <p:sp>
        <p:nvSpPr>
          <p:cNvPr id="21553" name="Text Box 50"/>
          <p:cNvSpPr txBox="1">
            <a:spLocks noChangeArrowheads="1"/>
          </p:cNvSpPr>
          <p:nvPr/>
        </p:nvSpPr>
        <p:spPr bwMode="auto">
          <a:xfrm>
            <a:off x="7502525" y="3576638"/>
            <a:ext cx="381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50000"/>
              </a:spcBef>
              <a:buFontTx/>
              <a:buNone/>
            </a:pPr>
            <a:r>
              <a:rPr kumimoji="0" lang="en-US" altLang="zh-TW" sz="1400">
                <a:solidFill>
                  <a:srgbClr val="17C0CD"/>
                </a:solidFill>
                <a:latin typeface="Tahoma" panose="020B0604030504040204" pitchFamily="34" charset="0"/>
              </a:rPr>
              <a:t>T</a:t>
            </a:r>
            <a:r>
              <a:rPr kumimoji="0" lang="en-US" altLang="zh-TW" sz="1400" baseline="-25000">
                <a:solidFill>
                  <a:srgbClr val="17C0CD"/>
                </a:solidFill>
                <a:latin typeface="Tahoma" panose="020B0604030504040204" pitchFamily="34" charset="0"/>
              </a:rPr>
              <a:t>1</a:t>
            </a:r>
            <a:r>
              <a:rPr kumimoji="0" lang="en-US" altLang="zh-TW" sz="1400">
                <a:solidFill>
                  <a:srgbClr val="17C0CD"/>
                </a:solidFill>
                <a:latin typeface="Tahoma" panose="020B0604030504040204" pitchFamily="34" charset="0"/>
              </a:rPr>
              <a:t> </a:t>
            </a:r>
            <a:endParaRPr kumimoji="0" lang="en-US" altLang="zh-TW" sz="2400">
              <a:latin typeface="Times New Roman" panose="02020603050405020304" pitchFamily="18" charset="0"/>
            </a:endParaRPr>
          </a:p>
        </p:txBody>
      </p:sp>
      <p:sp>
        <p:nvSpPr>
          <p:cNvPr id="21554" name="Text Box 51"/>
          <p:cNvSpPr txBox="1">
            <a:spLocks noChangeArrowheads="1"/>
          </p:cNvSpPr>
          <p:nvPr/>
        </p:nvSpPr>
        <p:spPr bwMode="auto">
          <a:xfrm>
            <a:off x="6130925" y="3576638"/>
            <a:ext cx="3587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50000"/>
              </a:spcBef>
              <a:buFontTx/>
              <a:buNone/>
            </a:pPr>
            <a:r>
              <a:rPr kumimoji="0" lang="en-US" altLang="zh-TW" sz="1400">
                <a:solidFill>
                  <a:schemeClr val="folHlink"/>
                </a:solidFill>
                <a:latin typeface="Tahoma" panose="020B0604030504040204" pitchFamily="34" charset="0"/>
              </a:rPr>
              <a:t>R</a:t>
            </a:r>
            <a:r>
              <a:rPr kumimoji="0" lang="en-US" altLang="zh-TW" sz="1400" baseline="-25000">
                <a:solidFill>
                  <a:schemeClr val="folHlink"/>
                </a:solidFill>
                <a:latin typeface="Tahoma" panose="020B0604030504040204" pitchFamily="34" charset="0"/>
              </a:rPr>
              <a:t>1</a:t>
            </a:r>
            <a:r>
              <a:rPr kumimoji="0" lang="en-US" altLang="zh-TW" sz="1400">
                <a:solidFill>
                  <a:schemeClr val="folHlink"/>
                </a:solidFill>
                <a:latin typeface="Tahoma" panose="020B0604030504040204" pitchFamily="34" charset="0"/>
              </a:rPr>
              <a:t> </a:t>
            </a:r>
            <a:endParaRPr kumimoji="0" lang="en-US" altLang="zh-TW" sz="2400">
              <a:latin typeface="Times New Roman" panose="02020603050405020304" pitchFamily="18" charset="0"/>
            </a:endParaRPr>
          </a:p>
        </p:txBody>
      </p:sp>
      <p:sp>
        <p:nvSpPr>
          <p:cNvPr id="21555" name="Text Box 52"/>
          <p:cNvSpPr txBox="1">
            <a:spLocks noChangeArrowheads="1"/>
          </p:cNvSpPr>
          <p:nvPr/>
        </p:nvSpPr>
        <p:spPr bwMode="auto">
          <a:xfrm>
            <a:off x="5292725" y="5024438"/>
            <a:ext cx="3587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50000"/>
              </a:spcBef>
              <a:buFontTx/>
              <a:buNone/>
            </a:pPr>
            <a:r>
              <a:rPr kumimoji="0" lang="en-US" altLang="zh-TW" sz="1400">
                <a:solidFill>
                  <a:schemeClr val="folHlink"/>
                </a:solidFill>
                <a:latin typeface="Tahoma" panose="020B0604030504040204" pitchFamily="34" charset="0"/>
              </a:rPr>
              <a:t>R</a:t>
            </a:r>
            <a:r>
              <a:rPr kumimoji="0" lang="en-US" altLang="zh-TW" sz="1400" baseline="-25000">
                <a:solidFill>
                  <a:schemeClr val="folHlink"/>
                </a:solidFill>
                <a:latin typeface="Tahoma" panose="020B0604030504040204" pitchFamily="34" charset="0"/>
              </a:rPr>
              <a:t>2</a:t>
            </a:r>
            <a:r>
              <a:rPr kumimoji="0" lang="en-US" altLang="zh-TW" sz="1400">
                <a:solidFill>
                  <a:schemeClr val="folHlink"/>
                </a:solidFill>
                <a:latin typeface="Tahoma" panose="020B0604030504040204" pitchFamily="34" charset="0"/>
              </a:rPr>
              <a:t> </a:t>
            </a:r>
            <a:endParaRPr kumimoji="0" lang="en-US" altLang="zh-TW" sz="2400">
              <a:latin typeface="Times New Roman" panose="02020603050405020304" pitchFamily="18" charset="0"/>
            </a:endParaRPr>
          </a:p>
        </p:txBody>
      </p:sp>
      <p:sp>
        <p:nvSpPr>
          <p:cNvPr id="21556" name="Text Box 53"/>
          <p:cNvSpPr txBox="1">
            <a:spLocks noChangeArrowheads="1"/>
          </p:cNvSpPr>
          <p:nvPr/>
        </p:nvSpPr>
        <p:spPr bwMode="auto">
          <a:xfrm>
            <a:off x="3251200" y="4779963"/>
            <a:ext cx="5048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buFontTx/>
              <a:buNone/>
            </a:pPr>
            <a:r>
              <a:rPr kumimoji="0" lang="en-US" altLang="zh-TW" sz="1400" b="1">
                <a:solidFill>
                  <a:srgbClr val="00B050"/>
                </a:solidFill>
                <a:latin typeface="Tahoma" panose="020B0604030504040204" pitchFamily="34" charset="0"/>
              </a:rPr>
              <a:t>Eye</a:t>
            </a:r>
            <a:endParaRPr kumimoji="0" lang="en-US" altLang="zh-TW" sz="2400" b="1">
              <a:solidFill>
                <a:srgbClr val="00B050"/>
              </a:solidFill>
              <a:latin typeface="Times New Roman" panose="02020603050405020304" pitchFamily="18" charset="0"/>
            </a:endParaRPr>
          </a:p>
        </p:txBody>
      </p:sp>
      <p:pic>
        <p:nvPicPr>
          <p:cNvPr id="21557" name="Picture 54" descr="j0198994[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21175" y="4164013"/>
            <a:ext cx="3302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標題 1"/>
          <p:cNvSpPr>
            <a:spLocks noGrp="1"/>
          </p:cNvSpPr>
          <p:nvPr>
            <p:ph type="title"/>
          </p:nvPr>
        </p:nvSpPr>
        <p:spPr/>
        <p:txBody>
          <a:bodyPr/>
          <a:lstStyle/>
          <a:p>
            <a:pPr eaLnBrk="1" hangingPunct="1">
              <a:defRPr/>
            </a:pPr>
            <a:r>
              <a:rPr lang="en-US" altLang="zh-TW" dirty="0" smtClean="0"/>
              <a:t>Recursive Ray-tracing</a:t>
            </a:r>
            <a:endParaRPr lang="zh-TW" alt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eaLnBrk="1" hangingPunct="1">
              <a:defRPr/>
            </a:pPr>
            <a:r>
              <a:rPr lang="en-US" altLang="zh-TW" dirty="0" smtClean="0"/>
              <a:t>Recursive Ray-tracing</a:t>
            </a:r>
            <a:endParaRPr lang="zh-TW" altLang="en-US" dirty="0"/>
          </a:p>
        </p:txBody>
      </p:sp>
      <p:pic>
        <p:nvPicPr>
          <p:cNvPr id="22531" name="Picture 2" descr="http://www.cs.virginia.edu/~gfx/Courses/1999/advanced.spring99.html/lecture2/img0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8550" y="1341438"/>
            <a:ext cx="6091238" cy="456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矩形 5"/>
          <p:cNvSpPr>
            <a:spLocks noChangeArrowheads="1"/>
          </p:cNvSpPr>
          <p:nvPr/>
        </p:nvSpPr>
        <p:spPr bwMode="auto">
          <a:xfrm>
            <a:off x="323850" y="5949950"/>
            <a:ext cx="84248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kumimoji="0" lang="en-US" altLang="zh-TW" sz="1800">
                <a:solidFill>
                  <a:srgbClr val="FF0000"/>
                </a:solidFill>
              </a:rPr>
              <a:t>http://www.cs.virginia.edu/~gfx/Courses/1999/advanced.spring99.html/lecture2/sld005.htm</a:t>
            </a:r>
            <a:endParaRPr kumimoji="0" lang="zh-TW" altLang="en-US" sz="1800">
              <a:solidFill>
                <a:srgbClr val="FF0000"/>
              </a:solidFill>
            </a:endParaRPr>
          </a:p>
        </p:txBody>
      </p:sp>
      <p:sp>
        <p:nvSpPr>
          <p:cNvPr id="22533" name="文字方塊 2"/>
          <p:cNvSpPr txBox="1">
            <a:spLocks noChangeArrowheads="1"/>
          </p:cNvSpPr>
          <p:nvPr/>
        </p:nvSpPr>
        <p:spPr bwMode="auto">
          <a:xfrm>
            <a:off x="107950" y="2997200"/>
            <a:ext cx="2087563"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r>
              <a:rPr lang="en-US" altLang="zh-TW" sz="1800">
                <a:solidFill>
                  <a:srgbClr val="FF0000"/>
                </a:solidFill>
                <a:latin typeface="Arial" panose="020B0604020202020204" pitchFamily="34" charset="0"/>
              </a:rPr>
              <a:t>How to detect other tracing paths in red color?</a:t>
            </a:r>
            <a:endParaRPr lang="zh-TW" altLang="en-US" sz="1800">
              <a:solidFill>
                <a:srgbClr val="FF0000"/>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3"/>
          <p:cNvGrpSpPr>
            <a:grpSpLocks/>
          </p:cNvGrpSpPr>
          <p:nvPr/>
        </p:nvGrpSpPr>
        <p:grpSpPr bwMode="auto">
          <a:xfrm>
            <a:off x="77788" y="1947863"/>
            <a:ext cx="4724400" cy="3276600"/>
            <a:chOff x="96" y="912"/>
            <a:chExt cx="2976" cy="2064"/>
          </a:xfrm>
        </p:grpSpPr>
        <p:sp>
          <p:nvSpPr>
            <p:cNvPr id="23594" name="Rectangle 4"/>
            <p:cNvSpPr>
              <a:spLocks noChangeArrowheads="1"/>
            </p:cNvSpPr>
            <p:nvPr/>
          </p:nvSpPr>
          <p:spPr bwMode="auto">
            <a:xfrm>
              <a:off x="1680" y="2688"/>
              <a:ext cx="1392" cy="288"/>
            </a:xfrm>
            <a:prstGeom prst="rect">
              <a:avLst/>
            </a:prstGeom>
            <a:solidFill>
              <a:srgbClr val="50E1E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endParaRPr kumimoji="0" lang="zh-TW" altLang="en-US" sz="1800">
                <a:latin typeface="Arial" panose="020B0604020202020204" pitchFamily="34" charset="0"/>
              </a:endParaRPr>
            </a:p>
          </p:txBody>
        </p:sp>
        <p:sp>
          <p:nvSpPr>
            <p:cNvPr id="23595" name="Rectangle 5"/>
            <p:cNvSpPr>
              <a:spLocks noChangeArrowheads="1"/>
            </p:cNvSpPr>
            <p:nvPr/>
          </p:nvSpPr>
          <p:spPr bwMode="auto">
            <a:xfrm>
              <a:off x="1536" y="2112"/>
              <a:ext cx="1248" cy="288"/>
            </a:xfrm>
            <a:prstGeom prst="rect">
              <a:avLst/>
            </a:prstGeom>
            <a:solidFill>
              <a:srgbClr val="50E1E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endParaRPr kumimoji="0" lang="zh-TW" altLang="en-US" sz="1800">
                <a:latin typeface="Arial" panose="020B0604020202020204" pitchFamily="34" charset="0"/>
              </a:endParaRPr>
            </a:p>
          </p:txBody>
        </p:sp>
        <p:sp>
          <p:nvSpPr>
            <p:cNvPr id="23596" name="Rectangle 6"/>
            <p:cNvSpPr>
              <a:spLocks noChangeArrowheads="1"/>
            </p:cNvSpPr>
            <p:nvPr/>
          </p:nvSpPr>
          <p:spPr bwMode="auto">
            <a:xfrm>
              <a:off x="96" y="1536"/>
              <a:ext cx="768" cy="288"/>
            </a:xfrm>
            <a:prstGeom prst="rect">
              <a:avLst/>
            </a:prstGeom>
            <a:solidFill>
              <a:srgbClr val="50E1E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endParaRPr kumimoji="0" lang="zh-TW" altLang="en-US" sz="1800">
                <a:latin typeface="Arial" panose="020B0604020202020204" pitchFamily="34" charset="0"/>
              </a:endParaRPr>
            </a:p>
          </p:txBody>
        </p:sp>
        <p:sp>
          <p:nvSpPr>
            <p:cNvPr id="23597" name="Freeform 8"/>
            <p:cNvSpPr>
              <a:spLocks/>
            </p:cNvSpPr>
            <p:nvPr/>
          </p:nvSpPr>
          <p:spPr bwMode="auto">
            <a:xfrm>
              <a:off x="480" y="912"/>
              <a:ext cx="672" cy="606"/>
            </a:xfrm>
            <a:custGeom>
              <a:avLst/>
              <a:gdLst>
                <a:gd name="T0" fmla="*/ 672 w 672"/>
                <a:gd name="T1" fmla="*/ 0 h 606"/>
                <a:gd name="T2" fmla="*/ 0 w 672"/>
                <a:gd name="T3" fmla="*/ 606 h 606"/>
                <a:gd name="T4" fmla="*/ 0 60000 65536"/>
                <a:gd name="T5" fmla="*/ 0 60000 65536"/>
                <a:gd name="T6" fmla="*/ 0 w 672"/>
                <a:gd name="T7" fmla="*/ 0 h 606"/>
                <a:gd name="T8" fmla="*/ 672 w 672"/>
                <a:gd name="T9" fmla="*/ 606 h 606"/>
              </a:gdLst>
              <a:ahLst/>
              <a:cxnLst>
                <a:cxn ang="T4">
                  <a:pos x="T0" y="T1"/>
                </a:cxn>
                <a:cxn ang="T5">
                  <a:pos x="T2" y="T3"/>
                </a:cxn>
              </a:cxnLst>
              <a:rect l="T6" t="T7" r="T8" b="T9"/>
              <a:pathLst>
                <a:path w="672" h="606">
                  <a:moveTo>
                    <a:pt x="672" y="0"/>
                  </a:moveTo>
                  <a:lnTo>
                    <a:pt x="0" y="606"/>
                  </a:lnTo>
                </a:path>
              </a:pathLst>
            </a:custGeom>
            <a:noFill/>
            <a:ln w="9525">
              <a:solidFill>
                <a:srgbClr val="FF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zh-TW" altLang="en-US"/>
            </a:p>
          </p:txBody>
        </p:sp>
        <p:sp>
          <p:nvSpPr>
            <p:cNvPr id="23598" name="Freeform 9"/>
            <p:cNvSpPr>
              <a:spLocks/>
            </p:cNvSpPr>
            <p:nvPr/>
          </p:nvSpPr>
          <p:spPr bwMode="auto">
            <a:xfrm>
              <a:off x="1152" y="912"/>
              <a:ext cx="738" cy="1200"/>
            </a:xfrm>
            <a:custGeom>
              <a:avLst/>
              <a:gdLst>
                <a:gd name="T0" fmla="*/ 0 w 738"/>
                <a:gd name="T1" fmla="*/ 0 h 1200"/>
                <a:gd name="T2" fmla="*/ 738 w 738"/>
                <a:gd name="T3" fmla="*/ 1200 h 1200"/>
                <a:gd name="T4" fmla="*/ 0 60000 65536"/>
                <a:gd name="T5" fmla="*/ 0 60000 65536"/>
                <a:gd name="T6" fmla="*/ 0 w 738"/>
                <a:gd name="T7" fmla="*/ 0 h 1200"/>
                <a:gd name="T8" fmla="*/ 738 w 738"/>
                <a:gd name="T9" fmla="*/ 1200 h 1200"/>
              </a:gdLst>
              <a:ahLst/>
              <a:cxnLst>
                <a:cxn ang="T4">
                  <a:pos x="T0" y="T1"/>
                </a:cxn>
                <a:cxn ang="T5">
                  <a:pos x="T2" y="T3"/>
                </a:cxn>
              </a:cxnLst>
              <a:rect l="T6" t="T7" r="T8" b="T9"/>
              <a:pathLst>
                <a:path w="738" h="1200">
                  <a:moveTo>
                    <a:pt x="0" y="0"/>
                  </a:moveTo>
                  <a:lnTo>
                    <a:pt x="738" y="1200"/>
                  </a:lnTo>
                </a:path>
              </a:pathLst>
            </a:custGeom>
            <a:noFill/>
            <a:ln w="9525">
              <a:solidFill>
                <a:srgbClr val="FF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zh-TW" altLang="en-US"/>
            </a:p>
          </p:txBody>
        </p:sp>
        <p:sp>
          <p:nvSpPr>
            <p:cNvPr id="23599" name="Freeform 10"/>
            <p:cNvSpPr>
              <a:spLocks/>
            </p:cNvSpPr>
            <p:nvPr/>
          </p:nvSpPr>
          <p:spPr bwMode="auto">
            <a:xfrm>
              <a:off x="1158" y="930"/>
              <a:ext cx="666" cy="1758"/>
            </a:xfrm>
            <a:custGeom>
              <a:avLst/>
              <a:gdLst>
                <a:gd name="T0" fmla="*/ 0 w 666"/>
                <a:gd name="T1" fmla="*/ 0 h 1758"/>
                <a:gd name="T2" fmla="*/ 666 w 666"/>
                <a:gd name="T3" fmla="*/ 1758 h 1758"/>
                <a:gd name="T4" fmla="*/ 0 60000 65536"/>
                <a:gd name="T5" fmla="*/ 0 60000 65536"/>
                <a:gd name="T6" fmla="*/ 0 w 666"/>
                <a:gd name="T7" fmla="*/ 0 h 1758"/>
                <a:gd name="T8" fmla="*/ 666 w 666"/>
                <a:gd name="T9" fmla="*/ 1758 h 1758"/>
              </a:gdLst>
              <a:ahLst/>
              <a:cxnLst>
                <a:cxn ang="T4">
                  <a:pos x="T0" y="T1"/>
                </a:cxn>
                <a:cxn ang="T5">
                  <a:pos x="T2" y="T3"/>
                </a:cxn>
              </a:cxnLst>
              <a:rect l="T6" t="T7" r="T8" b="T9"/>
              <a:pathLst>
                <a:path w="666" h="1758">
                  <a:moveTo>
                    <a:pt x="0" y="0"/>
                  </a:moveTo>
                  <a:lnTo>
                    <a:pt x="666" y="1758"/>
                  </a:lnTo>
                </a:path>
              </a:pathLst>
            </a:custGeom>
            <a:noFill/>
            <a:ln w="9525">
              <a:solidFill>
                <a:srgbClr val="FF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zh-TW" altLang="en-US"/>
            </a:p>
          </p:txBody>
        </p:sp>
      </p:grpSp>
      <p:pic>
        <p:nvPicPr>
          <p:cNvPr id="23555" name="圖片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788" y="2862263"/>
            <a:ext cx="53340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圖片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188" y="4691063"/>
            <a:ext cx="4197350" cy="5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圖片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1188" y="5529263"/>
            <a:ext cx="75215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Rectangle 15"/>
          <p:cNvSpPr>
            <a:spLocks noChangeArrowheads="1"/>
          </p:cNvSpPr>
          <p:nvPr/>
        </p:nvSpPr>
        <p:spPr bwMode="auto">
          <a:xfrm>
            <a:off x="5716588" y="3395663"/>
            <a:ext cx="2438400" cy="1219200"/>
          </a:xfrm>
          <a:prstGeom prst="rect">
            <a:avLst/>
          </a:prstGeom>
          <a:solidFill>
            <a:srgbClr val="00E4A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endParaRPr kumimoji="0" lang="zh-TW" altLang="en-US" sz="1800">
              <a:latin typeface="Arial" panose="020B0604020202020204" pitchFamily="34" charset="0"/>
            </a:endParaRPr>
          </a:p>
        </p:txBody>
      </p:sp>
      <p:sp>
        <p:nvSpPr>
          <p:cNvPr id="23559" name="Line 16"/>
          <p:cNvSpPr>
            <a:spLocks noChangeShapeType="1"/>
          </p:cNvSpPr>
          <p:nvPr/>
        </p:nvSpPr>
        <p:spPr bwMode="auto">
          <a:xfrm flipV="1">
            <a:off x="6935788" y="2557463"/>
            <a:ext cx="0" cy="8382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grpSp>
        <p:nvGrpSpPr>
          <p:cNvPr id="23560" name="Group 17"/>
          <p:cNvGrpSpPr>
            <a:grpSpLocks/>
          </p:cNvGrpSpPr>
          <p:nvPr/>
        </p:nvGrpSpPr>
        <p:grpSpPr bwMode="auto">
          <a:xfrm rot="2097684">
            <a:off x="4802188" y="2024063"/>
            <a:ext cx="446087" cy="381000"/>
            <a:chOff x="3072" y="1200"/>
            <a:chExt cx="281" cy="336"/>
          </a:xfrm>
        </p:grpSpPr>
        <p:sp>
          <p:nvSpPr>
            <p:cNvPr id="23590" name="Freeform 18"/>
            <p:cNvSpPr>
              <a:spLocks/>
            </p:cNvSpPr>
            <p:nvPr/>
          </p:nvSpPr>
          <p:spPr bwMode="auto">
            <a:xfrm>
              <a:off x="3072" y="1392"/>
              <a:ext cx="240" cy="144"/>
            </a:xfrm>
            <a:custGeom>
              <a:avLst/>
              <a:gdLst>
                <a:gd name="T0" fmla="*/ 0 w 240"/>
                <a:gd name="T1" fmla="*/ 0 h 144"/>
                <a:gd name="T2" fmla="*/ 144 w 240"/>
                <a:gd name="T3" fmla="*/ 48 h 144"/>
                <a:gd name="T4" fmla="*/ 240 w 240"/>
                <a:gd name="T5" fmla="*/ 144 h 144"/>
                <a:gd name="T6" fmla="*/ 0 60000 65536"/>
                <a:gd name="T7" fmla="*/ 0 60000 65536"/>
                <a:gd name="T8" fmla="*/ 0 60000 65536"/>
                <a:gd name="T9" fmla="*/ 0 w 240"/>
                <a:gd name="T10" fmla="*/ 0 h 144"/>
                <a:gd name="T11" fmla="*/ 240 w 240"/>
                <a:gd name="T12" fmla="*/ 144 h 144"/>
              </a:gdLst>
              <a:ahLst/>
              <a:cxnLst>
                <a:cxn ang="T6">
                  <a:pos x="T0" y="T1"/>
                </a:cxn>
                <a:cxn ang="T7">
                  <a:pos x="T2" y="T3"/>
                </a:cxn>
                <a:cxn ang="T8">
                  <a:pos x="T4" y="T5"/>
                </a:cxn>
              </a:cxnLst>
              <a:rect l="T9" t="T10" r="T11" b="T12"/>
              <a:pathLst>
                <a:path w="240" h="144">
                  <a:moveTo>
                    <a:pt x="0" y="0"/>
                  </a:moveTo>
                  <a:cubicBezTo>
                    <a:pt x="52" y="12"/>
                    <a:pt x="104" y="24"/>
                    <a:pt x="144" y="48"/>
                  </a:cubicBezTo>
                  <a:cubicBezTo>
                    <a:pt x="184" y="72"/>
                    <a:pt x="212" y="108"/>
                    <a:pt x="240" y="144"/>
                  </a:cubicBez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zh-TW" altLang="en-US"/>
            </a:p>
          </p:txBody>
        </p:sp>
        <p:sp>
          <p:nvSpPr>
            <p:cNvPr id="23591" name="Freeform 19"/>
            <p:cNvSpPr>
              <a:spLocks/>
            </p:cNvSpPr>
            <p:nvPr/>
          </p:nvSpPr>
          <p:spPr bwMode="auto">
            <a:xfrm>
              <a:off x="3072" y="1200"/>
              <a:ext cx="240" cy="192"/>
            </a:xfrm>
            <a:custGeom>
              <a:avLst/>
              <a:gdLst>
                <a:gd name="T0" fmla="*/ 0 w 288"/>
                <a:gd name="T1" fmla="*/ 192 h 192"/>
                <a:gd name="T2" fmla="*/ 32 w 288"/>
                <a:gd name="T3" fmla="*/ 96 h 192"/>
                <a:gd name="T4" fmla="*/ 48 w 288"/>
                <a:gd name="T5" fmla="*/ 0 h 192"/>
                <a:gd name="T6" fmla="*/ 0 60000 65536"/>
                <a:gd name="T7" fmla="*/ 0 60000 65536"/>
                <a:gd name="T8" fmla="*/ 0 60000 65536"/>
                <a:gd name="T9" fmla="*/ 0 w 288"/>
                <a:gd name="T10" fmla="*/ 0 h 192"/>
                <a:gd name="T11" fmla="*/ 288 w 288"/>
                <a:gd name="T12" fmla="*/ 192 h 192"/>
              </a:gdLst>
              <a:ahLst/>
              <a:cxnLst>
                <a:cxn ang="T6">
                  <a:pos x="T0" y="T1"/>
                </a:cxn>
                <a:cxn ang="T7">
                  <a:pos x="T2" y="T3"/>
                </a:cxn>
                <a:cxn ang="T8">
                  <a:pos x="T4" y="T5"/>
                </a:cxn>
              </a:cxnLst>
              <a:rect l="T9" t="T10" r="T11" b="T12"/>
              <a:pathLst>
                <a:path w="288" h="192">
                  <a:moveTo>
                    <a:pt x="0" y="192"/>
                  </a:moveTo>
                  <a:cubicBezTo>
                    <a:pt x="72" y="160"/>
                    <a:pt x="144" y="128"/>
                    <a:pt x="192" y="96"/>
                  </a:cubicBezTo>
                  <a:cubicBezTo>
                    <a:pt x="240" y="64"/>
                    <a:pt x="264" y="32"/>
                    <a:pt x="288" y="0"/>
                  </a:cubicBez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zh-TW" altLang="en-US"/>
            </a:p>
          </p:txBody>
        </p:sp>
        <p:sp>
          <p:nvSpPr>
            <p:cNvPr id="23592" name="Freeform 20"/>
            <p:cNvSpPr>
              <a:spLocks/>
            </p:cNvSpPr>
            <p:nvPr/>
          </p:nvSpPr>
          <p:spPr bwMode="auto">
            <a:xfrm>
              <a:off x="3264" y="1248"/>
              <a:ext cx="89" cy="252"/>
            </a:xfrm>
            <a:custGeom>
              <a:avLst/>
              <a:gdLst>
                <a:gd name="T0" fmla="*/ 0 w 89"/>
                <a:gd name="T1" fmla="*/ 0 h 252"/>
                <a:gd name="T2" fmla="*/ 84 w 89"/>
                <a:gd name="T3" fmla="*/ 132 h 252"/>
                <a:gd name="T4" fmla="*/ 30 w 89"/>
                <a:gd name="T5" fmla="*/ 252 h 252"/>
                <a:gd name="T6" fmla="*/ 0 60000 65536"/>
                <a:gd name="T7" fmla="*/ 0 60000 65536"/>
                <a:gd name="T8" fmla="*/ 0 60000 65536"/>
                <a:gd name="T9" fmla="*/ 0 w 89"/>
                <a:gd name="T10" fmla="*/ 0 h 252"/>
                <a:gd name="T11" fmla="*/ 89 w 89"/>
                <a:gd name="T12" fmla="*/ 252 h 252"/>
              </a:gdLst>
              <a:ahLst/>
              <a:cxnLst>
                <a:cxn ang="T6">
                  <a:pos x="T0" y="T1"/>
                </a:cxn>
                <a:cxn ang="T7">
                  <a:pos x="T2" y="T3"/>
                </a:cxn>
                <a:cxn ang="T8">
                  <a:pos x="T4" y="T5"/>
                </a:cxn>
              </a:cxnLst>
              <a:rect l="T9" t="T10" r="T11" b="T12"/>
              <a:pathLst>
                <a:path w="89" h="252">
                  <a:moveTo>
                    <a:pt x="0" y="0"/>
                  </a:moveTo>
                  <a:cubicBezTo>
                    <a:pt x="14" y="22"/>
                    <a:pt x="79" y="90"/>
                    <a:pt x="84" y="132"/>
                  </a:cubicBezTo>
                  <a:cubicBezTo>
                    <a:pt x="89" y="174"/>
                    <a:pt x="41" y="227"/>
                    <a:pt x="30" y="252"/>
                  </a:cubicBez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zh-TW" altLang="en-US"/>
            </a:p>
          </p:txBody>
        </p:sp>
        <p:sp>
          <p:nvSpPr>
            <p:cNvPr id="23593" name="Freeform 21"/>
            <p:cNvSpPr>
              <a:spLocks/>
            </p:cNvSpPr>
            <p:nvPr/>
          </p:nvSpPr>
          <p:spPr bwMode="auto">
            <a:xfrm>
              <a:off x="3294" y="1296"/>
              <a:ext cx="18" cy="192"/>
            </a:xfrm>
            <a:custGeom>
              <a:avLst/>
              <a:gdLst>
                <a:gd name="T0" fmla="*/ 18 w 18"/>
                <a:gd name="T1" fmla="*/ 0 h 192"/>
                <a:gd name="T2" fmla="*/ 0 w 18"/>
                <a:gd name="T3" fmla="*/ 78 h 192"/>
                <a:gd name="T4" fmla="*/ 18 w 18"/>
                <a:gd name="T5" fmla="*/ 192 h 192"/>
                <a:gd name="T6" fmla="*/ 0 60000 65536"/>
                <a:gd name="T7" fmla="*/ 0 60000 65536"/>
                <a:gd name="T8" fmla="*/ 0 60000 65536"/>
                <a:gd name="T9" fmla="*/ 0 w 18"/>
                <a:gd name="T10" fmla="*/ 0 h 192"/>
                <a:gd name="T11" fmla="*/ 18 w 18"/>
                <a:gd name="T12" fmla="*/ 192 h 192"/>
              </a:gdLst>
              <a:ahLst/>
              <a:cxnLst>
                <a:cxn ang="T6">
                  <a:pos x="T0" y="T1"/>
                </a:cxn>
                <a:cxn ang="T7">
                  <a:pos x="T2" y="T3"/>
                </a:cxn>
                <a:cxn ang="T8">
                  <a:pos x="T4" y="T5"/>
                </a:cxn>
              </a:cxnLst>
              <a:rect l="T9" t="T10" r="T11" b="T12"/>
              <a:pathLst>
                <a:path w="18" h="192">
                  <a:moveTo>
                    <a:pt x="18" y="0"/>
                  </a:moveTo>
                  <a:cubicBezTo>
                    <a:pt x="15" y="13"/>
                    <a:pt x="0" y="46"/>
                    <a:pt x="0" y="78"/>
                  </a:cubicBezTo>
                  <a:cubicBezTo>
                    <a:pt x="0" y="110"/>
                    <a:pt x="14" y="168"/>
                    <a:pt x="18" y="192"/>
                  </a:cubicBez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zh-TW" altLang="en-US"/>
            </a:p>
          </p:txBody>
        </p:sp>
      </p:grpSp>
      <p:sp>
        <p:nvSpPr>
          <p:cNvPr id="23561" name="Line 22"/>
          <p:cNvSpPr>
            <a:spLocks noChangeShapeType="1"/>
          </p:cNvSpPr>
          <p:nvPr/>
        </p:nvSpPr>
        <p:spPr bwMode="auto">
          <a:xfrm>
            <a:off x="5183188" y="2328863"/>
            <a:ext cx="1752600" cy="106680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23562" name="Line 23"/>
          <p:cNvSpPr>
            <a:spLocks noChangeShapeType="1"/>
          </p:cNvSpPr>
          <p:nvPr/>
        </p:nvSpPr>
        <p:spPr bwMode="auto">
          <a:xfrm flipH="1" flipV="1">
            <a:off x="5716588" y="2862263"/>
            <a:ext cx="609600" cy="3810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pic>
        <p:nvPicPr>
          <p:cNvPr id="23563" name="圖片 1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16588" y="2938463"/>
            <a:ext cx="215900" cy="28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4" name="圖片 1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68988" y="2471738"/>
            <a:ext cx="38100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5" name="圖片 1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59388" y="2024063"/>
            <a:ext cx="381000"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6" name="圖片 1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088188" y="3319463"/>
            <a:ext cx="381000"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3567" name="Group 28"/>
          <p:cNvGrpSpPr>
            <a:grpSpLocks/>
          </p:cNvGrpSpPr>
          <p:nvPr/>
        </p:nvGrpSpPr>
        <p:grpSpPr bwMode="auto">
          <a:xfrm>
            <a:off x="6932613" y="1728788"/>
            <a:ext cx="2133600" cy="1676400"/>
            <a:chOff x="4416" y="768"/>
            <a:chExt cx="1344" cy="1056"/>
          </a:xfrm>
        </p:grpSpPr>
        <p:sp>
          <p:nvSpPr>
            <p:cNvPr id="23584" name="Line 29"/>
            <p:cNvSpPr>
              <a:spLocks noChangeShapeType="1"/>
            </p:cNvSpPr>
            <p:nvPr/>
          </p:nvSpPr>
          <p:spPr bwMode="auto">
            <a:xfrm flipH="1">
              <a:off x="4800" y="1392"/>
              <a:ext cx="384" cy="288"/>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grpSp>
          <p:nvGrpSpPr>
            <p:cNvPr id="23585" name="Group 30"/>
            <p:cNvGrpSpPr>
              <a:grpSpLocks/>
            </p:cNvGrpSpPr>
            <p:nvPr/>
          </p:nvGrpSpPr>
          <p:grpSpPr bwMode="auto">
            <a:xfrm>
              <a:off x="4416" y="768"/>
              <a:ext cx="1344" cy="1056"/>
              <a:chOff x="4416" y="768"/>
              <a:chExt cx="1344" cy="1056"/>
            </a:xfrm>
          </p:grpSpPr>
          <p:sp>
            <p:nvSpPr>
              <p:cNvPr id="23586" name="Freeform 31"/>
              <p:cNvSpPr>
                <a:spLocks/>
              </p:cNvSpPr>
              <p:nvPr/>
            </p:nvSpPr>
            <p:spPr bwMode="auto">
              <a:xfrm>
                <a:off x="4928" y="768"/>
                <a:ext cx="832" cy="624"/>
              </a:xfrm>
              <a:custGeom>
                <a:avLst/>
                <a:gdLst>
                  <a:gd name="T0" fmla="*/ 8 w 832"/>
                  <a:gd name="T1" fmla="*/ 168 h 624"/>
                  <a:gd name="T2" fmla="*/ 440 w 832"/>
                  <a:gd name="T3" fmla="*/ 600 h 624"/>
                  <a:gd name="T4" fmla="*/ 824 w 832"/>
                  <a:gd name="T5" fmla="*/ 312 h 624"/>
                  <a:gd name="T6" fmla="*/ 392 w 832"/>
                  <a:gd name="T7" fmla="*/ 24 h 624"/>
                  <a:gd name="T8" fmla="*/ 8 w 832"/>
                  <a:gd name="T9" fmla="*/ 168 h 624"/>
                  <a:gd name="T10" fmla="*/ 0 60000 65536"/>
                  <a:gd name="T11" fmla="*/ 0 60000 65536"/>
                  <a:gd name="T12" fmla="*/ 0 60000 65536"/>
                  <a:gd name="T13" fmla="*/ 0 60000 65536"/>
                  <a:gd name="T14" fmla="*/ 0 60000 65536"/>
                  <a:gd name="T15" fmla="*/ 0 w 832"/>
                  <a:gd name="T16" fmla="*/ 0 h 624"/>
                  <a:gd name="T17" fmla="*/ 832 w 832"/>
                  <a:gd name="T18" fmla="*/ 624 h 624"/>
                </a:gdLst>
                <a:ahLst/>
                <a:cxnLst>
                  <a:cxn ang="T10">
                    <a:pos x="T0" y="T1"/>
                  </a:cxn>
                  <a:cxn ang="T11">
                    <a:pos x="T2" y="T3"/>
                  </a:cxn>
                  <a:cxn ang="T12">
                    <a:pos x="T4" y="T5"/>
                  </a:cxn>
                  <a:cxn ang="T13">
                    <a:pos x="T6" y="T7"/>
                  </a:cxn>
                  <a:cxn ang="T14">
                    <a:pos x="T8" y="T9"/>
                  </a:cxn>
                </a:cxnLst>
                <a:rect l="T15" t="T16" r="T17" b="T18"/>
                <a:pathLst>
                  <a:path w="832" h="624">
                    <a:moveTo>
                      <a:pt x="8" y="168"/>
                    </a:moveTo>
                    <a:cubicBezTo>
                      <a:pt x="16" y="264"/>
                      <a:pt x="304" y="576"/>
                      <a:pt x="440" y="600"/>
                    </a:cubicBezTo>
                    <a:cubicBezTo>
                      <a:pt x="576" y="624"/>
                      <a:pt x="832" y="408"/>
                      <a:pt x="824" y="312"/>
                    </a:cubicBezTo>
                    <a:cubicBezTo>
                      <a:pt x="816" y="216"/>
                      <a:pt x="528" y="48"/>
                      <a:pt x="392" y="24"/>
                    </a:cubicBezTo>
                    <a:cubicBezTo>
                      <a:pt x="256" y="0"/>
                      <a:pt x="0" y="72"/>
                      <a:pt x="8" y="168"/>
                    </a:cubicBezTo>
                    <a:close/>
                  </a:path>
                </a:pathLst>
              </a:custGeom>
              <a:solidFill>
                <a:srgbClr val="FFCF01"/>
              </a:solidFill>
              <a:ln w="9525">
                <a:solidFill>
                  <a:schemeClr val="tx1"/>
                </a:solidFill>
                <a:round/>
                <a:headEnd/>
                <a:tailEnd/>
              </a:ln>
            </p:spPr>
            <p:txBody>
              <a:bodyPr/>
              <a:lstStyle/>
              <a:p>
                <a:endParaRPr lang="zh-TW" altLang="en-US"/>
              </a:p>
            </p:txBody>
          </p:sp>
          <p:sp>
            <p:nvSpPr>
              <p:cNvPr id="23587" name="Line 32"/>
              <p:cNvSpPr>
                <a:spLocks noChangeShapeType="1"/>
              </p:cNvSpPr>
              <p:nvPr/>
            </p:nvSpPr>
            <p:spPr bwMode="auto">
              <a:xfrm flipV="1">
                <a:off x="4416" y="1248"/>
                <a:ext cx="768" cy="576"/>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pic>
            <p:nvPicPr>
              <p:cNvPr id="23588" name="圖片 37"/>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944" y="1514"/>
                <a:ext cx="480"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89" name="圖片 38"/>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814" y="1152"/>
                <a:ext cx="479"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23568" name="Group 35"/>
          <p:cNvGrpSpPr>
            <a:grpSpLocks/>
          </p:cNvGrpSpPr>
          <p:nvPr/>
        </p:nvGrpSpPr>
        <p:grpSpPr bwMode="auto">
          <a:xfrm>
            <a:off x="6173788" y="3395663"/>
            <a:ext cx="2208212" cy="990600"/>
            <a:chOff x="3936" y="1824"/>
            <a:chExt cx="1391" cy="624"/>
          </a:xfrm>
        </p:grpSpPr>
        <p:sp>
          <p:nvSpPr>
            <p:cNvPr id="23580" name="Line 36"/>
            <p:cNvSpPr>
              <a:spLocks noChangeShapeType="1"/>
            </p:cNvSpPr>
            <p:nvPr/>
          </p:nvSpPr>
          <p:spPr bwMode="auto">
            <a:xfrm>
              <a:off x="4416" y="1824"/>
              <a:ext cx="384" cy="624"/>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23581" name="Line 37"/>
            <p:cNvSpPr>
              <a:spLocks noChangeShapeType="1"/>
            </p:cNvSpPr>
            <p:nvPr/>
          </p:nvSpPr>
          <p:spPr bwMode="auto">
            <a:xfrm flipH="1" flipV="1">
              <a:off x="4368" y="1968"/>
              <a:ext cx="240" cy="384"/>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pic>
          <p:nvPicPr>
            <p:cNvPr id="23582" name="圖片 31"/>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936" y="2064"/>
              <a:ext cx="576"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83" name="圖片 3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737" y="2016"/>
              <a:ext cx="590"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3569" name="圖片 19"/>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707188" y="2252663"/>
            <a:ext cx="457200"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0" name="Picture 41" descr="j0198994[1]"/>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65813" y="1368425"/>
            <a:ext cx="47942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71" name="Line 42"/>
          <p:cNvSpPr>
            <a:spLocks noChangeShapeType="1"/>
          </p:cNvSpPr>
          <p:nvPr/>
        </p:nvSpPr>
        <p:spPr bwMode="auto">
          <a:xfrm flipH="1" flipV="1">
            <a:off x="6249988" y="2024063"/>
            <a:ext cx="685800" cy="1371600"/>
          </a:xfrm>
          <a:prstGeom prst="line">
            <a:avLst/>
          </a:prstGeom>
          <a:noFill/>
          <a:ln w="19050">
            <a:solidFill>
              <a:srgbClr val="FFCF0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23572" name="Line 43"/>
          <p:cNvSpPr>
            <a:spLocks noChangeShapeType="1"/>
          </p:cNvSpPr>
          <p:nvPr/>
        </p:nvSpPr>
        <p:spPr bwMode="auto">
          <a:xfrm flipV="1">
            <a:off x="6935788" y="2024063"/>
            <a:ext cx="685800" cy="1371600"/>
          </a:xfrm>
          <a:prstGeom prst="line">
            <a:avLst/>
          </a:prstGeom>
          <a:noFill/>
          <a:ln w="19050">
            <a:solidFill>
              <a:srgbClr val="FFCF0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pic>
        <p:nvPicPr>
          <p:cNvPr id="23573" name="圖片 23"/>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326188" y="1719263"/>
            <a:ext cx="349250"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4" name="圖片 24"/>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358063" y="1708150"/>
            <a:ext cx="26352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5" name="圖片 25"/>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7788" y="2862263"/>
            <a:ext cx="2336800"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6" name="圖片 26"/>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77788" y="2862263"/>
            <a:ext cx="37242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7" name="圖片 27"/>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11188" y="3776663"/>
            <a:ext cx="3756025" cy="60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78" name="內容版面配置區 2"/>
          <p:cNvSpPr>
            <a:spLocks noGrp="1"/>
          </p:cNvSpPr>
          <p:nvPr>
            <p:ph idx="1"/>
          </p:nvPr>
        </p:nvSpPr>
        <p:spPr>
          <a:xfrm>
            <a:off x="468313" y="1341438"/>
            <a:ext cx="8229600" cy="4176712"/>
          </a:xfrm>
        </p:spPr>
        <p:txBody>
          <a:bodyPr/>
          <a:lstStyle/>
          <a:p>
            <a:pPr eaLnBrk="1" hangingPunct="1"/>
            <a:r>
              <a:rPr lang="en-US" altLang="zh-TW" smtClean="0"/>
              <a:t>Ray Tracing Illumination</a:t>
            </a:r>
            <a:endParaRPr lang="zh-TW" altLang="en-US" smtClean="0"/>
          </a:p>
        </p:txBody>
      </p:sp>
      <p:sp>
        <p:nvSpPr>
          <p:cNvPr id="47" name="標題 1"/>
          <p:cNvSpPr>
            <a:spLocks noGrp="1"/>
          </p:cNvSpPr>
          <p:nvPr>
            <p:ph type="title"/>
          </p:nvPr>
        </p:nvSpPr>
        <p:spPr/>
        <p:txBody>
          <a:bodyPr/>
          <a:lstStyle/>
          <a:p>
            <a:pPr eaLnBrk="1" hangingPunct="1">
              <a:defRPr/>
            </a:pPr>
            <a:r>
              <a:rPr lang="en-US" altLang="zh-TW" dirty="0" smtClean="0"/>
              <a:t>Recursive Ray-tracing</a:t>
            </a:r>
            <a:endParaRPr lang="zh-TW" alt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484313"/>
            <a:ext cx="6546850" cy="491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標題 1"/>
          <p:cNvSpPr>
            <a:spLocks noGrp="1"/>
          </p:cNvSpPr>
          <p:nvPr>
            <p:ph type="title"/>
          </p:nvPr>
        </p:nvSpPr>
        <p:spPr/>
        <p:txBody>
          <a:bodyPr/>
          <a:lstStyle/>
          <a:p>
            <a:pPr eaLnBrk="1" hangingPunct="1">
              <a:defRPr/>
            </a:pPr>
            <a:r>
              <a:rPr lang="en-US" altLang="zh-TW" dirty="0" smtClean="0"/>
              <a:t>Ray-tracing Results</a:t>
            </a:r>
            <a:endParaRPr lang="zh-TW" alt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eaLnBrk="1" hangingPunct="1">
              <a:defRPr/>
            </a:pPr>
            <a:r>
              <a:rPr lang="en-US" altLang="zh-TW" dirty="0" smtClean="0"/>
              <a:t>Phone Reflection Model</a:t>
            </a:r>
            <a:endParaRPr lang="zh-TW" altLang="en-US" dirty="0"/>
          </a:p>
        </p:txBody>
      </p:sp>
      <p:pic>
        <p:nvPicPr>
          <p:cNvPr id="2560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73238"/>
            <a:ext cx="9144000" cy="259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矩形 2"/>
          <p:cNvSpPr>
            <a:spLocks noChangeArrowheads="1"/>
          </p:cNvSpPr>
          <p:nvPr/>
        </p:nvSpPr>
        <p:spPr bwMode="auto">
          <a:xfrm>
            <a:off x="279400" y="4437063"/>
            <a:ext cx="8469313"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r>
              <a:rPr lang="en-US" altLang="zh-TW" sz="1800">
                <a:solidFill>
                  <a:srgbClr val="222222"/>
                </a:solidFill>
                <a:latin typeface="Arial" panose="020B0604020202020204" pitchFamily="34" charset="0"/>
              </a:rPr>
              <a:t>Visual illustration of the Phong equation: here the light is white, the ambient and diffuse colors are both blue, and the specular color is white, reflecting a small part of the light hitting the surface, but only in very narrow highlights. The intensity of the diffuse component varies with the direction of the surface, and the ambient component is uniform (independent of direction).</a:t>
            </a:r>
            <a:endParaRPr lang="zh-TW" altLang="en-US" sz="1800">
              <a:latin typeface="Arial" panose="020B0604020202020204" pitchFamily="34" charset="0"/>
            </a:endParaRPr>
          </a:p>
        </p:txBody>
      </p:sp>
      <p:sp>
        <p:nvSpPr>
          <p:cNvPr id="25605" name="矩形 4"/>
          <p:cNvSpPr>
            <a:spLocks noChangeArrowheads="1"/>
          </p:cNvSpPr>
          <p:nvPr/>
        </p:nvSpPr>
        <p:spPr bwMode="auto">
          <a:xfrm>
            <a:off x="1638300" y="6083300"/>
            <a:ext cx="55975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r>
              <a:rPr lang="zh-TW" altLang="en-US" sz="1800">
                <a:solidFill>
                  <a:srgbClr val="FF0000"/>
                </a:solidFill>
                <a:latin typeface="Arial" panose="020B0604020202020204" pitchFamily="34" charset="0"/>
              </a:rPr>
              <a:t>https://en.wikipedia.org/wiki/Phong_reflection_model</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2420938"/>
            <a:ext cx="6165850" cy="317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標題 1"/>
          <p:cNvSpPr>
            <a:spLocks noGrp="1"/>
          </p:cNvSpPr>
          <p:nvPr>
            <p:ph type="title"/>
          </p:nvPr>
        </p:nvSpPr>
        <p:spPr/>
        <p:txBody>
          <a:bodyPr/>
          <a:lstStyle/>
          <a:p>
            <a:pPr eaLnBrk="1" hangingPunct="1">
              <a:defRPr/>
            </a:pPr>
            <a:r>
              <a:rPr lang="en-US" altLang="zh-TW" dirty="0" smtClean="0"/>
              <a:t>Reflection Ray</a:t>
            </a:r>
            <a:endParaRPr lang="zh-TW" alt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nvSpPr>
        <p:spPr bwMode="auto">
          <a:xfrm>
            <a:off x="487363" y="533400"/>
            <a:ext cx="7137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endParaRPr lang="en-US" altLang="zh-TW" sz="3600" b="1">
              <a:solidFill>
                <a:srgbClr val="361FC1"/>
              </a:solidFill>
            </a:endParaRPr>
          </a:p>
        </p:txBody>
      </p:sp>
      <p:pic>
        <p:nvPicPr>
          <p:cNvPr id="286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600" y="1700213"/>
            <a:ext cx="8178800" cy="450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標題 1"/>
          <p:cNvSpPr>
            <a:spLocks noGrp="1"/>
          </p:cNvSpPr>
          <p:nvPr>
            <p:ph type="title"/>
          </p:nvPr>
        </p:nvSpPr>
        <p:spPr/>
        <p:txBody>
          <a:bodyPr/>
          <a:lstStyle/>
          <a:p>
            <a:pPr eaLnBrk="1" hangingPunct="1">
              <a:defRPr/>
            </a:pPr>
            <a:r>
              <a:rPr lang="en-US" altLang="zh-TW" dirty="0" smtClean="0"/>
              <a:t>Reflection Ray Results</a:t>
            </a:r>
            <a:endParaRPr lang="zh-TW" alt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故事是這樣的</a:t>
            </a:r>
            <a:r>
              <a:rPr lang="en-US" altLang="zh-TW" dirty="0" smtClean="0"/>
              <a:t>…</a:t>
            </a:r>
            <a:endParaRPr lang="zh-TW" altLang="en-US" dirty="0"/>
          </a:p>
        </p:txBody>
      </p:sp>
      <p:sp>
        <p:nvSpPr>
          <p:cNvPr id="3" name="內容版面配置區 2"/>
          <p:cNvSpPr>
            <a:spLocks noGrp="1"/>
          </p:cNvSpPr>
          <p:nvPr>
            <p:ph idx="1"/>
          </p:nvPr>
        </p:nvSpPr>
        <p:spPr/>
        <p:txBody>
          <a:bodyPr/>
          <a:lstStyle/>
          <a:p>
            <a:r>
              <a:rPr lang="zh-TW" altLang="en-US" dirty="0" smtClean="0"/>
              <a:t>很久很久以前</a:t>
            </a:r>
            <a:r>
              <a:rPr lang="en-US" altLang="zh-TW" dirty="0" smtClean="0"/>
              <a:t>…</a:t>
            </a:r>
            <a:r>
              <a:rPr lang="zh-TW" altLang="en-US" dirty="0" smtClean="0"/>
              <a:t>大約</a:t>
            </a:r>
            <a:r>
              <a:rPr lang="en-US" altLang="zh-TW" dirty="0" smtClean="0"/>
              <a:t>30</a:t>
            </a:r>
            <a:r>
              <a:rPr lang="zh-TW" altLang="en-US" dirty="0" smtClean="0"/>
              <a:t>年前</a:t>
            </a:r>
            <a:endParaRPr lang="en-US" altLang="zh-TW" dirty="0" smtClean="0"/>
          </a:p>
          <a:p>
            <a:r>
              <a:rPr lang="zh-TW" altLang="en-US" dirty="0" smtClean="0"/>
              <a:t>那時的三維遊戲畫面長這樣</a:t>
            </a:r>
            <a:endParaRPr lang="en-US" altLang="zh-TW" dirty="0" smtClean="0"/>
          </a:p>
          <a:p>
            <a:endParaRPr lang="en-US" altLang="zh-TW" dirty="0" smtClean="0"/>
          </a:p>
          <a:p>
            <a:endParaRPr lang="en-US" altLang="zh-TW" dirty="0" smtClean="0"/>
          </a:p>
          <a:p>
            <a:endParaRPr lang="zh-TW" altLang="en-US" dirty="0"/>
          </a:p>
        </p:txBody>
      </p:sp>
      <p:pic>
        <p:nvPicPr>
          <p:cNvPr id="4" name="圖片 3"/>
          <p:cNvPicPr>
            <a:picLocks noChangeAspect="1"/>
          </p:cNvPicPr>
          <p:nvPr/>
        </p:nvPicPr>
        <p:blipFill>
          <a:blip r:embed="rId3"/>
          <a:stretch>
            <a:fillRect/>
          </a:stretch>
        </p:blipFill>
        <p:spPr>
          <a:xfrm>
            <a:off x="2285280" y="2780928"/>
            <a:ext cx="4001939" cy="2993231"/>
          </a:xfrm>
          <a:prstGeom prst="rect">
            <a:avLst/>
          </a:prstGeom>
        </p:spPr>
      </p:pic>
      <p:sp>
        <p:nvSpPr>
          <p:cNvPr id="5" name="文字方塊 4"/>
          <p:cNvSpPr txBox="1"/>
          <p:nvPr/>
        </p:nvSpPr>
        <p:spPr>
          <a:xfrm>
            <a:off x="6466755" y="4071015"/>
            <a:ext cx="1620957" cy="523220"/>
          </a:xfrm>
          <a:prstGeom prst="rect">
            <a:avLst/>
          </a:prstGeom>
          <a:noFill/>
        </p:spPr>
        <p:txBody>
          <a:bodyPr wrap="none" rtlCol="0">
            <a:spAutoFit/>
          </a:bodyPr>
          <a:lstStyle/>
          <a:p>
            <a:pPr algn="ctr"/>
            <a:r>
              <a:rPr lang="zh-TW" altLang="en-US" sz="2800" dirty="0" smtClean="0"/>
              <a:t>乾那賽</a:t>
            </a:r>
            <a:r>
              <a:rPr lang="en-US" altLang="zh-TW" sz="2800" dirty="0" smtClean="0"/>
              <a:t>…</a:t>
            </a:r>
          </a:p>
        </p:txBody>
      </p:sp>
    </p:spTree>
    <p:extLst>
      <p:ext uri="{BB962C8B-B14F-4D97-AF65-F5344CB8AC3E}">
        <p14:creationId xmlns:p14="http://schemas.microsoft.com/office/powerpoint/2010/main" val="35717535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3"/>
          <p:cNvSpPr txBox="1">
            <a:spLocks noChangeArrowheads="1"/>
          </p:cNvSpPr>
          <p:nvPr/>
        </p:nvSpPr>
        <p:spPr bwMode="auto">
          <a:xfrm>
            <a:off x="650875" y="1600200"/>
            <a:ext cx="213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50000"/>
              </a:spcBef>
              <a:buFontTx/>
              <a:buNone/>
            </a:pPr>
            <a:r>
              <a:rPr kumimoji="0" lang="en-US" altLang="zh-TW" sz="2000">
                <a:latin typeface="Tahoma" panose="020B0604030504040204" pitchFamily="34" charset="0"/>
              </a:rPr>
              <a:t>Snell’s Law</a:t>
            </a:r>
            <a:endParaRPr kumimoji="0" lang="en-US" altLang="zh-TW" sz="2400">
              <a:latin typeface="Times New Roman" panose="02020603050405020304" pitchFamily="18" charset="0"/>
            </a:endParaRPr>
          </a:p>
        </p:txBody>
      </p:sp>
      <p:pic>
        <p:nvPicPr>
          <p:cNvPr id="29699" name="圖片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20900" y="1533525"/>
            <a:ext cx="1652588" cy="66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圖片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0875" y="2514600"/>
            <a:ext cx="2370138"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圖片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0288" y="2959100"/>
            <a:ext cx="2066925" cy="72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圖片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0875" y="3657600"/>
            <a:ext cx="3500438"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3" name="圖片 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0875" y="4419600"/>
            <a:ext cx="313055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4" name="圖片 1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30288" y="4876800"/>
            <a:ext cx="6107112"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5" name="圖片 1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8013" y="5867400"/>
            <a:ext cx="46974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9706" name="Group 11"/>
          <p:cNvGrpSpPr>
            <a:grpSpLocks/>
          </p:cNvGrpSpPr>
          <p:nvPr/>
        </p:nvGrpSpPr>
        <p:grpSpPr bwMode="auto">
          <a:xfrm>
            <a:off x="5756275" y="1670050"/>
            <a:ext cx="2590800" cy="2381250"/>
            <a:chOff x="3552" y="1092"/>
            <a:chExt cx="1632" cy="1500"/>
          </a:xfrm>
        </p:grpSpPr>
        <p:sp>
          <p:nvSpPr>
            <p:cNvPr id="29710" name="Rectangle 12"/>
            <p:cNvSpPr>
              <a:spLocks noChangeArrowheads="1"/>
            </p:cNvSpPr>
            <p:nvPr/>
          </p:nvSpPr>
          <p:spPr bwMode="auto">
            <a:xfrm>
              <a:off x="3648" y="1824"/>
              <a:ext cx="1536" cy="768"/>
            </a:xfrm>
            <a:prstGeom prst="rect">
              <a:avLst/>
            </a:prstGeom>
            <a:solidFill>
              <a:srgbClr val="00E4A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endParaRPr kumimoji="0" lang="zh-TW" altLang="en-US" sz="1800">
                <a:latin typeface="Arial" panose="020B0604020202020204" pitchFamily="34" charset="0"/>
              </a:endParaRPr>
            </a:p>
          </p:txBody>
        </p:sp>
        <p:sp>
          <p:nvSpPr>
            <p:cNvPr id="29711" name="Freeform 13"/>
            <p:cNvSpPr>
              <a:spLocks/>
            </p:cNvSpPr>
            <p:nvPr/>
          </p:nvSpPr>
          <p:spPr bwMode="auto">
            <a:xfrm>
              <a:off x="4410" y="1092"/>
              <a:ext cx="6" cy="732"/>
            </a:xfrm>
            <a:custGeom>
              <a:avLst/>
              <a:gdLst>
                <a:gd name="T0" fmla="*/ 6 w 6"/>
                <a:gd name="T1" fmla="*/ 732 h 732"/>
                <a:gd name="T2" fmla="*/ 0 w 6"/>
                <a:gd name="T3" fmla="*/ 0 h 732"/>
                <a:gd name="T4" fmla="*/ 0 60000 65536"/>
                <a:gd name="T5" fmla="*/ 0 60000 65536"/>
                <a:gd name="T6" fmla="*/ 0 w 6"/>
                <a:gd name="T7" fmla="*/ 0 h 732"/>
                <a:gd name="T8" fmla="*/ 6 w 6"/>
                <a:gd name="T9" fmla="*/ 732 h 732"/>
              </a:gdLst>
              <a:ahLst/>
              <a:cxnLst>
                <a:cxn ang="T4">
                  <a:pos x="T0" y="T1"/>
                </a:cxn>
                <a:cxn ang="T5">
                  <a:pos x="T2" y="T3"/>
                </a:cxn>
              </a:cxnLst>
              <a:rect l="T6" t="T7" r="T8" b="T9"/>
              <a:pathLst>
                <a:path w="6" h="732">
                  <a:moveTo>
                    <a:pt x="6" y="732"/>
                  </a:moveTo>
                  <a:lnTo>
                    <a:pt x="0" y="0"/>
                  </a:lnTo>
                </a:path>
              </a:pathLst>
            </a:custGeom>
            <a:noFill/>
            <a:ln w="2857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zh-TW" altLang="en-US"/>
            </a:p>
          </p:txBody>
        </p:sp>
        <p:sp>
          <p:nvSpPr>
            <p:cNvPr id="29712" name="Freeform 14"/>
            <p:cNvSpPr>
              <a:spLocks/>
            </p:cNvSpPr>
            <p:nvPr/>
          </p:nvSpPr>
          <p:spPr bwMode="auto">
            <a:xfrm>
              <a:off x="3594" y="1332"/>
              <a:ext cx="822" cy="492"/>
            </a:xfrm>
            <a:custGeom>
              <a:avLst/>
              <a:gdLst>
                <a:gd name="T0" fmla="*/ 0 w 822"/>
                <a:gd name="T1" fmla="*/ 0 h 492"/>
                <a:gd name="T2" fmla="*/ 822 w 822"/>
                <a:gd name="T3" fmla="*/ 492 h 492"/>
                <a:gd name="T4" fmla="*/ 0 60000 65536"/>
                <a:gd name="T5" fmla="*/ 0 60000 65536"/>
                <a:gd name="T6" fmla="*/ 0 w 822"/>
                <a:gd name="T7" fmla="*/ 0 h 492"/>
                <a:gd name="T8" fmla="*/ 822 w 822"/>
                <a:gd name="T9" fmla="*/ 492 h 492"/>
              </a:gdLst>
              <a:ahLst/>
              <a:cxnLst>
                <a:cxn ang="T4">
                  <a:pos x="T0" y="T1"/>
                </a:cxn>
                <a:cxn ang="T5">
                  <a:pos x="T2" y="T3"/>
                </a:cxn>
              </a:cxnLst>
              <a:rect l="T6" t="T7" r="T8" b="T9"/>
              <a:pathLst>
                <a:path w="822" h="492">
                  <a:moveTo>
                    <a:pt x="0" y="0"/>
                  </a:moveTo>
                  <a:lnTo>
                    <a:pt x="822" y="492"/>
                  </a:lnTo>
                </a:path>
              </a:pathLst>
            </a:custGeom>
            <a:noFill/>
            <a:ln w="19050">
              <a:solidFill>
                <a:schemeClr val="tx1"/>
              </a:solidFill>
              <a:round/>
              <a:headEnd type="triangle" w="med" len="med"/>
              <a:tailEnd/>
            </a:ln>
            <a:extLst>
              <a:ext uri="{909E8E84-426E-40DD-AFC4-6F175D3DCCD1}">
                <a14:hiddenFill xmlns:a14="http://schemas.microsoft.com/office/drawing/2010/main">
                  <a:solidFill>
                    <a:srgbClr val="FFFFFF"/>
                  </a:solidFill>
                </a14:hiddenFill>
              </a:ext>
            </a:extLst>
          </p:spPr>
          <p:txBody>
            <a:bodyPr/>
            <a:lstStyle/>
            <a:p>
              <a:endParaRPr lang="zh-TW" altLang="en-US"/>
            </a:p>
          </p:txBody>
        </p:sp>
        <p:sp>
          <p:nvSpPr>
            <p:cNvPr id="29713" name="Line 15"/>
            <p:cNvSpPr>
              <a:spLocks noChangeShapeType="1"/>
            </p:cNvSpPr>
            <p:nvPr/>
          </p:nvSpPr>
          <p:spPr bwMode="auto">
            <a:xfrm>
              <a:off x="4416" y="1824"/>
              <a:ext cx="384" cy="624"/>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29714" name="Freeform 16"/>
            <p:cNvSpPr>
              <a:spLocks/>
            </p:cNvSpPr>
            <p:nvPr/>
          </p:nvSpPr>
          <p:spPr bwMode="auto">
            <a:xfrm>
              <a:off x="4416" y="1812"/>
              <a:ext cx="1" cy="684"/>
            </a:xfrm>
            <a:custGeom>
              <a:avLst/>
              <a:gdLst>
                <a:gd name="T0" fmla="*/ 0 w 1"/>
                <a:gd name="T1" fmla="*/ 0 h 684"/>
                <a:gd name="T2" fmla="*/ 1 w 1"/>
                <a:gd name="T3" fmla="*/ 684 h 684"/>
                <a:gd name="T4" fmla="*/ 0 60000 65536"/>
                <a:gd name="T5" fmla="*/ 0 60000 65536"/>
                <a:gd name="T6" fmla="*/ 0 w 1"/>
                <a:gd name="T7" fmla="*/ 0 h 684"/>
                <a:gd name="T8" fmla="*/ 1 w 1"/>
                <a:gd name="T9" fmla="*/ 684 h 684"/>
              </a:gdLst>
              <a:ahLst/>
              <a:cxnLst>
                <a:cxn ang="T4">
                  <a:pos x="T0" y="T1"/>
                </a:cxn>
                <a:cxn ang="T5">
                  <a:pos x="T2" y="T3"/>
                </a:cxn>
              </a:cxnLst>
              <a:rect l="T6" t="T7" r="T8" b="T9"/>
              <a:pathLst>
                <a:path w="1" h="684">
                  <a:moveTo>
                    <a:pt x="0" y="0"/>
                  </a:moveTo>
                  <a:lnTo>
                    <a:pt x="1" y="684"/>
                  </a:lnTo>
                </a:path>
              </a:pathLst>
            </a:custGeom>
            <a:noFill/>
            <a:ln w="2857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zh-TW" altLang="en-US"/>
            </a:p>
          </p:txBody>
        </p:sp>
        <p:pic>
          <p:nvPicPr>
            <p:cNvPr id="29715" name="圖片 20"/>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416" y="1104"/>
              <a:ext cx="192" cy="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6" name="圖片 21"/>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128" y="2352"/>
              <a:ext cx="233" cy="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17" name="Freeform 19"/>
            <p:cNvSpPr>
              <a:spLocks/>
            </p:cNvSpPr>
            <p:nvPr/>
          </p:nvSpPr>
          <p:spPr bwMode="auto">
            <a:xfrm>
              <a:off x="4416" y="1812"/>
              <a:ext cx="654" cy="12"/>
            </a:xfrm>
            <a:custGeom>
              <a:avLst/>
              <a:gdLst>
                <a:gd name="T0" fmla="*/ 0 w 654"/>
                <a:gd name="T1" fmla="*/ 12 h 12"/>
                <a:gd name="T2" fmla="*/ 654 w 654"/>
                <a:gd name="T3" fmla="*/ 0 h 12"/>
                <a:gd name="T4" fmla="*/ 0 60000 65536"/>
                <a:gd name="T5" fmla="*/ 0 60000 65536"/>
                <a:gd name="T6" fmla="*/ 0 w 654"/>
                <a:gd name="T7" fmla="*/ 0 h 12"/>
                <a:gd name="T8" fmla="*/ 654 w 654"/>
                <a:gd name="T9" fmla="*/ 12 h 12"/>
              </a:gdLst>
              <a:ahLst/>
              <a:cxnLst>
                <a:cxn ang="T4">
                  <a:pos x="T0" y="T1"/>
                </a:cxn>
                <a:cxn ang="T5">
                  <a:pos x="T2" y="T3"/>
                </a:cxn>
              </a:cxnLst>
              <a:rect l="T6" t="T7" r="T8" b="T9"/>
              <a:pathLst>
                <a:path w="654" h="12">
                  <a:moveTo>
                    <a:pt x="0" y="12"/>
                  </a:moveTo>
                  <a:lnTo>
                    <a:pt x="654" y="0"/>
                  </a:lnTo>
                </a:path>
              </a:pathLst>
            </a:custGeom>
            <a:noFill/>
            <a:ln w="2857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zh-TW" altLang="en-US"/>
            </a:p>
          </p:txBody>
        </p:sp>
        <p:pic>
          <p:nvPicPr>
            <p:cNvPr id="29718" name="圖片 2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944" y="1584"/>
              <a:ext cx="219"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9" name="圖片 24"/>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834" y="2304"/>
              <a:ext cx="151"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0" name="圖片 25"/>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696" y="1440"/>
              <a:ext cx="137"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1" name="圖片 26"/>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224" y="1488"/>
              <a:ext cx="165" cy="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2" name="圖片 27"/>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464" y="2160"/>
              <a:ext cx="164" cy="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3" name="圖片 28"/>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3552" y="1104"/>
              <a:ext cx="795" cy="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24" name="Line 26"/>
            <p:cNvSpPr>
              <a:spLocks noChangeShapeType="1"/>
            </p:cNvSpPr>
            <p:nvPr/>
          </p:nvSpPr>
          <p:spPr bwMode="auto">
            <a:xfrm>
              <a:off x="3600" y="1344"/>
              <a:ext cx="816"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pic>
          <p:nvPicPr>
            <p:cNvPr id="29725" name="圖片 30"/>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416" y="1392"/>
              <a:ext cx="562" cy="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26" name="Line 28"/>
            <p:cNvSpPr>
              <a:spLocks noChangeShapeType="1"/>
            </p:cNvSpPr>
            <p:nvPr/>
          </p:nvSpPr>
          <p:spPr bwMode="auto">
            <a:xfrm flipV="1">
              <a:off x="4416" y="1344"/>
              <a:ext cx="0" cy="48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grpSp>
      <p:sp>
        <p:nvSpPr>
          <p:cNvPr id="29707" name="Text Box 29"/>
          <p:cNvSpPr txBox="1">
            <a:spLocks noChangeArrowheads="1"/>
          </p:cNvSpPr>
          <p:nvPr/>
        </p:nvSpPr>
        <p:spPr bwMode="auto">
          <a:xfrm>
            <a:off x="5527675" y="5867400"/>
            <a:ext cx="35814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50000"/>
              </a:spcBef>
              <a:buFontTx/>
              <a:buNone/>
            </a:pPr>
            <a:r>
              <a:rPr kumimoji="0" lang="en-US" altLang="zh-TW" sz="1600">
                <a:latin typeface="Tahoma" panose="020B0604030504040204" pitchFamily="34" charset="0"/>
              </a:rPr>
              <a:t>Total internal reflection when the square root is imaginary</a:t>
            </a:r>
            <a:endParaRPr kumimoji="0" lang="en-US" altLang="zh-TW" sz="2400">
              <a:latin typeface="Times New Roman" panose="02020603050405020304" pitchFamily="18" charset="0"/>
            </a:endParaRPr>
          </a:p>
        </p:txBody>
      </p:sp>
      <p:sp>
        <p:nvSpPr>
          <p:cNvPr id="29708" name="Text Box 30"/>
          <p:cNvSpPr txBox="1">
            <a:spLocks noChangeArrowheads="1"/>
          </p:cNvSpPr>
          <p:nvPr/>
        </p:nvSpPr>
        <p:spPr bwMode="auto">
          <a:xfrm>
            <a:off x="5908675" y="4260850"/>
            <a:ext cx="25146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50000"/>
              </a:spcBef>
              <a:buFontTx/>
              <a:buNone/>
            </a:pPr>
            <a:r>
              <a:rPr kumimoji="0" lang="en-US" altLang="zh-TW" sz="1400">
                <a:latin typeface="Tahoma" panose="020B0604030504040204" pitchFamily="34" charset="0"/>
              </a:rPr>
              <a:t>Note that I is the negative of the incoming ray</a:t>
            </a:r>
            <a:endParaRPr kumimoji="0" lang="en-US" altLang="zh-TW" sz="2400">
              <a:latin typeface="Times New Roman" panose="02020603050405020304" pitchFamily="18" charset="0"/>
            </a:endParaRPr>
          </a:p>
        </p:txBody>
      </p:sp>
      <p:sp>
        <p:nvSpPr>
          <p:cNvPr id="33" name="標題 1"/>
          <p:cNvSpPr>
            <a:spLocks noGrp="1"/>
          </p:cNvSpPr>
          <p:nvPr>
            <p:ph type="title"/>
          </p:nvPr>
        </p:nvSpPr>
        <p:spPr/>
        <p:txBody>
          <a:bodyPr/>
          <a:lstStyle/>
          <a:p>
            <a:pPr eaLnBrk="1" hangingPunct="1">
              <a:defRPr/>
            </a:pPr>
            <a:r>
              <a:rPr lang="en-US" altLang="zh-TW" dirty="0" smtClean="0"/>
              <a:t>Refraction Ray</a:t>
            </a:r>
            <a:endParaRPr lang="zh-TW" alt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1341438"/>
            <a:ext cx="6192838"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標題 1"/>
          <p:cNvSpPr>
            <a:spLocks noGrp="1"/>
          </p:cNvSpPr>
          <p:nvPr>
            <p:ph type="title"/>
          </p:nvPr>
        </p:nvSpPr>
        <p:spPr/>
        <p:txBody>
          <a:bodyPr/>
          <a:lstStyle/>
          <a:p>
            <a:pPr eaLnBrk="1" hangingPunct="1">
              <a:defRPr/>
            </a:pPr>
            <a:r>
              <a:rPr lang="en-US" altLang="zh-TW" dirty="0" smtClean="0"/>
              <a:t>Refraction Ray Results</a:t>
            </a:r>
            <a:endParaRPr lang="zh-TW" alt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內容版面配置區 2"/>
          <p:cNvSpPr>
            <a:spLocks noGrp="1"/>
          </p:cNvSpPr>
          <p:nvPr/>
        </p:nvSpPr>
        <p:spPr bwMode="auto">
          <a:xfrm>
            <a:off x="457200" y="162877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65125" indent="-255588">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ts val="400"/>
              </a:spcBef>
              <a:buClr>
                <a:schemeClr val="accent1"/>
              </a:buClr>
              <a:buSzPct val="68000"/>
              <a:buFont typeface="Wingdings 3" panose="05040102010807070707" pitchFamily="18" charset="2"/>
              <a:buChar char=""/>
            </a:pPr>
            <a:r>
              <a:rPr kumimoji="0" lang="en-US" altLang="zh-TW" sz="2700"/>
              <a:t>Shoot a ray to the light and try to get the distance to the nearest intersection point .</a:t>
            </a:r>
          </a:p>
          <a:p>
            <a:pPr eaLnBrk="1" hangingPunct="1">
              <a:spcBef>
                <a:spcPts val="400"/>
              </a:spcBef>
              <a:buClr>
                <a:schemeClr val="accent1"/>
              </a:buClr>
              <a:buSzPct val="68000"/>
              <a:buFont typeface="Wingdings 3" panose="05040102010807070707" pitchFamily="18" charset="2"/>
              <a:buChar char=""/>
            </a:pPr>
            <a:r>
              <a:rPr kumimoji="0" lang="en-US" altLang="zh-TW" sz="2700"/>
              <a:t>If the distance </a:t>
            </a:r>
            <a:r>
              <a:rPr kumimoji="0" lang="en-US" altLang="zh-TW" sz="2700">
                <a:solidFill>
                  <a:srgbClr val="FF0000"/>
                </a:solidFill>
              </a:rPr>
              <a:t>&gt;</a:t>
            </a:r>
            <a:r>
              <a:rPr kumimoji="0" lang="en-US" altLang="zh-TW" sz="2700"/>
              <a:t> the distance to the light,</a:t>
            </a:r>
            <a:br>
              <a:rPr kumimoji="0" lang="en-US" altLang="zh-TW" sz="2700"/>
            </a:br>
            <a:r>
              <a:rPr kumimoji="0" lang="en-US" altLang="zh-TW" sz="2700"/>
              <a:t>add the lighting effect</a:t>
            </a:r>
          </a:p>
          <a:p>
            <a:pPr eaLnBrk="1" hangingPunct="1">
              <a:spcBef>
                <a:spcPts val="400"/>
              </a:spcBef>
              <a:buClr>
                <a:schemeClr val="accent1"/>
              </a:buClr>
              <a:buSzPct val="68000"/>
              <a:buFont typeface="Wingdings 3" panose="05040102010807070707" pitchFamily="18" charset="2"/>
              <a:buChar char=""/>
            </a:pPr>
            <a:r>
              <a:rPr kumimoji="0" lang="en-US" altLang="zh-TW" sz="2700"/>
              <a:t>Space partition will speed up its computation.</a:t>
            </a:r>
          </a:p>
        </p:txBody>
      </p:sp>
      <p:sp>
        <p:nvSpPr>
          <p:cNvPr id="5" name="標題 1"/>
          <p:cNvSpPr>
            <a:spLocks noGrp="1"/>
          </p:cNvSpPr>
          <p:nvPr>
            <p:ph type="title"/>
          </p:nvPr>
        </p:nvSpPr>
        <p:spPr/>
        <p:txBody>
          <a:bodyPr/>
          <a:lstStyle/>
          <a:p>
            <a:pPr eaLnBrk="1" hangingPunct="1">
              <a:defRPr/>
            </a:pPr>
            <a:r>
              <a:rPr lang="en-US" altLang="zh-TW" dirty="0" smtClean="0"/>
              <a:t>Shadow Ray</a:t>
            </a:r>
            <a:endParaRPr lang="zh-TW" alt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770" name="群組 3"/>
          <p:cNvGrpSpPr>
            <a:grpSpLocks/>
          </p:cNvGrpSpPr>
          <p:nvPr/>
        </p:nvGrpSpPr>
        <p:grpSpPr bwMode="auto">
          <a:xfrm>
            <a:off x="2374900" y="2790825"/>
            <a:ext cx="1287463" cy="1785938"/>
            <a:chOff x="3428992" y="1643050"/>
            <a:chExt cx="1287472" cy="1785950"/>
          </a:xfrm>
        </p:grpSpPr>
        <p:cxnSp>
          <p:nvCxnSpPr>
            <p:cNvPr id="32795" name="直線接點 4"/>
            <p:cNvCxnSpPr>
              <a:cxnSpLocks noChangeShapeType="1"/>
            </p:cNvCxnSpPr>
            <p:nvPr/>
          </p:nvCxnSpPr>
          <p:spPr bwMode="auto">
            <a:xfrm>
              <a:off x="3428992" y="1643050"/>
              <a:ext cx="1285884" cy="64294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2796" name="直線接點 5"/>
            <p:cNvCxnSpPr>
              <a:cxnSpLocks noChangeShapeType="1"/>
            </p:cNvCxnSpPr>
            <p:nvPr/>
          </p:nvCxnSpPr>
          <p:spPr bwMode="auto">
            <a:xfrm>
              <a:off x="3428992" y="1928802"/>
              <a:ext cx="1285884" cy="64294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2797" name="直線接點 6"/>
            <p:cNvCxnSpPr>
              <a:cxnSpLocks noChangeShapeType="1"/>
            </p:cNvCxnSpPr>
            <p:nvPr/>
          </p:nvCxnSpPr>
          <p:spPr bwMode="auto">
            <a:xfrm>
              <a:off x="3428992" y="2214554"/>
              <a:ext cx="1285884" cy="64294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2798" name="直線接點 7"/>
            <p:cNvCxnSpPr>
              <a:cxnSpLocks noChangeShapeType="1"/>
            </p:cNvCxnSpPr>
            <p:nvPr/>
          </p:nvCxnSpPr>
          <p:spPr bwMode="auto">
            <a:xfrm>
              <a:off x="3428992" y="2500306"/>
              <a:ext cx="1285884" cy="64294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2799" name="直線接點 8"/>
            <p:cNvCxnSpPr>
              <a:cxnSpLocks noChangeShapeType="1"/>
            </p:cNvCxnSpPr>
            <p:nvPr/>
          </p:nvCxnSpPr>
          <p:spPr bwMode="auto">
            <a:xfrm>
              <a:off x="3428992" y="2786058"/>
              <a:ext cx="1285884" cy="64294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2800" name="直線接點 9"/>
            <p:cNvCxnSpPr>
              <a:cxnSpLocks noChangeShapeType="1"/>
            </p:cNvCxnSpPr>
            <p:nvPr/>
          </p:nvCxnSpPr>
          <p:spPr bwMode="auto">
            <a:xfrm rot="5400000">
              <a:off x="4144166" y="2856702"/>
              <a:ext cx="1143008"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2801" name="直線接點 10"/>
            <p:cNvCxnSpPr>
              <a:cxnSpLocks noChangeShapeType="1"/>
            </p:cNvCxnSpPr>
            <p:nvPr/>
          </p:nvCxnSpPr>
          <p:spPr bwMode="auto">
            <a:xfrm rot="5400000">
              <a:off x="2858282" y="2213760"/>
              <a:ext cx="1143008"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2802" name="直線接點 11"/>
            <p:cNvCxnSpPr>
              <a:cxnSpLocks noChangeShapeType="1"/>
            </p:cNvCxnSpPr>
            <p:nvPr/>
          </p:nvCxnSpPr>
          <p:spPr bwMode="auto">
            <a:xfrm rot="5400000">
              <a:off x="3501224" y="2499512"/>
              <a:ext cx="1143008"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2803" name="直線接點 12"/>
            <p:cNvCxnSpPr>
              <a:cxnSpLocks noChangeShapeType="1"/>
            </p:cNvCxnSpPr>
            <p:nvPr/>
          </p:nvCxnSpPr>
          <p:spPr bwMode="auto">
            <a:xfrm rot="5400000">
              <a:off x="3215472" y="2356636"/>
              <a:ext cx="1143008"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2804" name="直線接點 13"/>
            <p:cNvCxnSpPr>
              <a:cxnSpLocks noChangeShapeType="1"/>
            </p:cNvCxnSpPr>
            <p:nvPr/>
          </p:nvCxnSpPr>
          <p:spPr bwMode="auto">
            <a:xfrm rot="5400000">
              <a:off x="3786976" y="2642388"/>
              <a:ext cx="1143008"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sp>
        <p:nvSpPr>
          <p:cNvPr id="15" name="橢圓 14"/>
          <p:cNvSpPr>
            <a:spLocks noChangeArrowheads="1"/>
          </p:cNvSpPr>
          <p:nvPr/>
        </p:nvSpPr>
        <p:spPr bwMode="auto">
          <a:xfrm>
            <a:off x="1755775" y="3444875"/>
            <a:ext cx="142875" cy="142875"/>
          </a:xfrm>
          <a:prstGeom prst="ellipse">
            <a:avLst/>
          </a:prstGeom>
          <a:solidFill>
            <a:schemeClr val="bg2">
              <a:lumMod val="75000"/>
            </a:schemeClr>
          </a:solidFill>
          <a:ln w="9525" algn="ctr">
            <a:solidFill>
              <a:schemeClr val="tx1"/>
            </a:solidFill>
            <a:round/>
            <a:headEnd/>
            <a:tailEnd/>
          </a:ln>
        </p:spPr>
        <p:txBody>
          <a:bodyPr/>
          <a:lstStyle>
            <a:defPPr>
              <a:defRPr lang="en-US"/>
            </a:defPPr>
            <a:lvl1pPr algn="l" rtl="0" fontAlgn="base">
              <a:spcBef>
                <a:spcPct val="0"/>
              </a:spcBef>
              <a:spcAft>
                <a:spcPct val="0"/>
              </a:spcAft>
              <a:defRPr kumimoji="1" sz="2400" kern="1200">
                <a:solidFill>
                  <a:schemeClr val="tx1"/>
                </a:solidFill>
                <a:latin typeface="Times New Roman" pitchFamily="18" charset="0"/>
                <a:ea typeface="新細明體" pitchFamily="18" charset="-120"/>
                <a:cs typeface="+mn-cs"/>
              </a:defRPr>
            </a:lvl1pPr>
            <a:lvl2pPr marL="457200" algn="l" rtl="0" fontAlgn="base">
              <a:spcBef>
                <a:spcPct val="0"/>
              </a:spcBef>
              <a:spcAft>
                <a:spcPct val="0"/>
              </a:spcAft>
              <a:defRPr kumimoji="1" sz="2400" kern="1200">
                <a:solidFill>
                  <a:schemeClr val="tx1"/>
                </a:solidFill>
                <a:latin typeface="Times New Roman" pitchFamily="18" charset="0"/>
                <a:ea typeface="新細明體" pitchFamily="18" charset="-120"/>
                <a:cs typeface="+mn-cs"/>
              </a:defRPr>
            </a:lvl2pPr>
            <a:lvl3pPr marL="914400" algn="l" rtl="0" fontAlgn="base">
              <a:spcBef>
                <a:spcPct val="0"/>
              </a:spcBef>
              <a:spcAft>
                <a:spcPct val="0"/>
              </a:spcAft>
              <a:defRPr kumimoji="1" sz="2400" kern="1200">
                <a:solidFill>
                  <a:schemeClr val="tx1"/>
                </a:solidFill>
                <a:latin typeface="Times New Roman" pitchFamily="18" charset="0"/>
                <a:ea typeface="新細明體" pitchFamily="18" charset="-120"/>
                <a:cs typeface="+mn-cs"/>
              </a:defRPr>
            </a:lvl3pPr>
            <a:lvl4pPr marL="1371600" algn="l" rtl="0" fontAlgn="base">
              <a:spcBef>
                <a:spcPct val="0"/>
              </a:spcBef>
              <a:spcAft>
                <a:spcPct val="0"/>
              </a:spcAft>
              <a:defRPr kumimoji="1" sz="2400" kern="1200">
                <a:solidFill>
                  <a:schemeClr val="tx1"/>
                </a:solidFill>
                <a:latin typeface="Times New Roman" pitchFamily="18" charset="0"/>
                <a:ea typeface="新細明體" pitchFamily="18" charset="-120"/>
                <a:cs typeface="+mn-cs"/>
              </a:defRPr>
            </a:lvl4pPr>
            <a:lvl5pPr marL="1828800" algn="l" rtl="0" fontAlgn="base">
              <a:spcBef>
                <a:spcPct val="0"/>
              </a:spcBef>
              <a:spcAft>
                <a:spcPct val="0"/>
              </a:spcAft>
              <a:defRPr kumimoji="1" sz="2400" kern="1200">
                <a:solidFill>
                  <a:schemeClr val="tx1"/>
                </a:solidFill>
                <a:latin typeface="Times New Roman" pitchFamily="18" charset="0"/>
                <a:ea typeface="新細明體" pitchFamily="18" charset="-120"/>
                <a:cs typeface="+mn-cs"/>
              </a:defRPr>
            </a:lvl5pPr>
            <a:lvl6pPr marL="2286000" algn="l" defTabSz="914400" rtl="0" eaLnBrk="1" latinLnBrk="0" hangingPunct="1">
              <a:defRPr kumimoji="1" sz="2400" kern="1200">
                <a:solidFill>
                  <a:schemeClr val="tx1"/>
                </a:solidFill>
                <a:latin typeface="Times New Roman" pitchFamily="18" charset="0"/>
                <a:ea typeface="新細明體" pitchFamily="18" charset="-120"/>
                <a:cs typeface="+mn-cs"/>
              </a:defRPr>
            </a:lvl6pPr>
            <a:lvl7pPr marL="2743200" algn="l" defTabSz="914400" rtl="0" eaLnBrk="1" latinLnBrk="0" hangingPunct="1">
              <a:defRPr kumimoji="1" sz="2400" kern="1200">
                <a:solidFill>
                  <a:schemeClr val="tx1"/>
                </a:solidFill>
                <a:latin typeface="Times New Roman" pitchFamily="18" charset="0"/>
                <a:ea typeface="新細明體" pitchFamily="18" charset="-120"/>
                <a:cs typeface="+mn-cs"/>
              </a:defRPr>
            </a:lvl7pPr>
            <a:lvl8pPr marL="3200400" algn="l" defTabSz="914400" rtl="0" eaLnBrk="1" latinLnBrk="0" hangingPunct="1">
              <a:defRPr kumimoji="1" sz="2400" kern="1200">
                <a:solidFill>
                  <a:schemeClr val="tx1"/>
                </a:solidFill>
                <a:latin typeface="Times New Roman" pitchFamily="18" charset="0"/>
                <a:ea typeface="新細明體" pitchFamily="18" charset="-120"/>
                <a:cs typeface="+mn-cs"/>
              </a:defRPr>
            </a:lvl8pPr>
            <a:lvl9pPr marL="3657600" algn="l" defTabSz="914400" rtl="0" eaLnBrk="1" latinLnBrk="0" hangingPunct="1">
              <a:defRPr kumimoji="1" sz="2400" kern="1200">
                <a:solidFill>
                  <a:schemeClr val="tx1"/>
                </a:solidFill>
                <a:latin typeface="Times New Roman" pitchFamily="18" charset="0"/>
                <a:ea typeface="新細明體" pitchFamily="18" charset="-120"/>
                <a:cs typeface="+mn-cs"/>
              </a:defRPr>
            </a:lvl9pPr>
          </a:lstStyle>
          <a:p>
            <a:pPr eaLnBrk="1" hangingPunct="1">
              <a:defRPr/>
            </a:pPr>
            <a:endParaRPr kumimoji="0" lang="zh-TW" altLang="en-US">
              <a:latin typeface="Times New Roman" charset="0"/>
              <a:ea typeface="新細明體" charset="-120"/>
            </a:endParaRPr>
          </a:p>
        </p:txBody>
      </p:sp>
      <p:grpSp>
        <p:nvGrpSpPr>
          <p:cNvPr id="32772" name="群組 15"/>
          <p:cNvGrpSpPr>
            <a:grpSpLocks/>
          </p:cNvGrpSpPr>
          <p:nvPr/>
        </p:nvGrpSpPr>
        <p:grpSpPr bwMode="auto">
          <a:xfrm>
            <a:off x="4554538" y="3360738"/>
            <a:ext cx="701675" cy="1150937"/>
            <a:chOff x="4441372" y="1249136"/>
            <a:chExt cx="702130" cy="1151164"/>
          </a:xfrm>
        </p:grpSpPr>
        <p:sp>
          <p:nvSpPr>
            <p:cNvPr id="32791" name="橢圓 16"/>
            <p:cNvSpPr>
              <a:spLocks noChangeArrowheads="1"/>
            </p:cNvSpPr>
            <p:nvPr/>
          </p:nvSpPr>
          <p:spPr bwMode="auto">
            <a:xfrm>
              <a:off x="4457700" y="1249136"/>
              <a:ext cx="685800" cy="351064"/>
            </a:xfrm>
            <a:prstGeom prst="ellipse">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endParaRPr kumimoji="0" lang="zh-TW" altLang="en-US" sz="2400">
                <a:latin typeface="Times New Roman" panose="02020603050405020304" pitchFamily="18" charset="0"/>
              </a:endParaRPr>
            </a:p>
          </p:txBody>
        </p:sp>
        <p:cxnSp>
          <p:nvCxnSpPr>
            <p:cNvPr id="32792" name="直線接點 17"/>
            <p:cNvCxnSpPr>
              <a:cxnSpLocks noChangeShapeType="1"/>
              <a:stCxn id="32791" idx="2"/>
            </p:cNvCxnSpPr>
            <p:nvPr/>
          </p:nvCxnSpPr>
          <p:spPr bwMode="auto">
            <a:xfrm rot="10800000" flipV="1">
              <a:off x="4441372" y="1424668"/>
              <a:ext cx="16329" cy="97563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2793" name="直線接點 18"/>
            <p:cNvCxnSpPr>
              <a:cxnSpLocks noChangeShapeType="1"/>
            </p:cNvCxnSpPr>
            <p:nvPr/>
          </p:nvCxnSpPr>
          <p:spPr bwMode="auto">
            <a:xfrm rot="10800000" flipV="1">
              <a:off x="5127173" y="1424668"/>
              <a:ext cx="16329" cy="97563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2794" name="直線接點 19"/>
            <p:cNvCxnSpPr>
              <a:cxnSpLocks noChangeShapeType="1"/>
            </p:cNvCxnSpPr>
            <p:nvPr/>
          </p:nvCxnSpPr>
          <p:spPr bwMode="auto">
            <a:xfrm rot="10800000" flipV="1">
              <a:off x="5127173" y="1400175"/>
              <a:ext cx="16329" cy="97563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cxnSp>
        <p:nvCxnSpPr>
          <p:cNvPr id="32773" name="直線單箭頭接點 20"/>
          <p:cNvCxnSpPr>
            <a:cxnSpLocks noChangeShapeType="1"/>
            <a:stCxn id="15" idx="6"/>
          </p:cNvCxnSpPr>
          <p:nvPr/>
        </p:nvCxnSpPr>
        <p:spPr bwMode="auto">
          <a:xfrm flipV="1">
            <a:off x="1898650" y="3490913"/>
            <a:ext cx="2835275" cy="25400"/>
          </a:xfrm>
          <a:prstGeom prst="straightConnector1">
            <a:avLst/>
          </a:prstGeom>
          <a:noFill/>
          <a:ln w="1270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32774" name="橢圓 21"/>
          <p:cNvSpPr>
            <a:spLocks noChangeArrowheads="1"/>
          </p:cNvSpPr>
          <p:nvPr/>
        </p:nvSpPr>
        <p:spPr bwMode="auto">
          <a:xfrm>
            <a:off x="5830888" y="2855913"/>
            <a:ext cx="142875" cy="142875"/>
          </a:xfrm>
          <a:prstGeom prst="ellipse">
            <a:avLst/>
          </a:prstGeom>
          <a:solidFill>
            <a:srgbClr val="FFFF00"/>
          </a:solidFill>
          <a:ln w="9525" algn="ctr">
            <a:solidFill>
              <a:schemeClr val="tx1"/>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endParaRPr kumimoji="0" lang="zh-TW" altLang="en-US" sz="2400">
              <a:latin typeface="Times New Roman" panose="02020603050405020304" pitchFamily="18" charset="0"/>
            </a:endParaRPr>
          </a:p>
        </p:txBody>
      </p:sp>
      <p:sp>
        <p:nvSpPr>
          <p:cNvPr id="32775" name="文字方塊 28"/>
          <p:cNvSpPr txBox="1">
            <a:spLocks noChangeArrowheads="1"/>
          </p:cNvSpPr>
          <p:nvPr/>
        </p:nvSpPr>
        <p:spPr bwMode="auto">
          <a:xfrm>
            <a:off x="1550988" y="3654425"/>
            <a:ext cx="6111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kumimoji="0" lang="en-US" altLang="zh-TW" sz="2400">
                <a:latin typeface="Times New Roman" panose="02020603050405020304" pitchFamily="18" charset="0"/>
              </a:rPr>
              <a:t>eye</a:t>
            </a:r>
            <a:endParaRPr kumimoji="0" lang="zh-TW" altLang="en-US" sz="2400">
              <a:latin typeface="Times New Roman" panose="02020603050405020304" pitchFamily="18" charset="0"/>
            </a:endParaRPr>
          </a:p>
        </p:txBody>
      </p:sp>
      <p:cxnSp>
        <p:nvCxnSpPr>
          <p:cNvPr id="32776" name="直線單箭頭接點 23"/>
          <p:cNvCxnSpPr>
            <a:cxnSpLocks noChangeShapeType="1"/>
          </p:cNvCxnSpPr>
          <p:nvPr/>
        </p:nvCxnSpPr>
        <p:spPr bwMode="auto">
          <a:xfrm flipV="1">
            <a:off x="4873625" y="2627313"/>
            <a:ext cx="1614488" cy="847725"/>
          </a:xfrm>
          <a:prstGeom prst="straightConnector1">
            <a:avLst/>
          </a:prstGeom>
          <a:noFill/>
          <a:ln w="1270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32777" name="手繪多邊形 24"/>
          <p:cNvSpPr>
            <a:spLocks noChangeArrowheads="1"/>
          </p:cNvSpPr>
          <p:nvPr/>
        </p:nvSpPr>
        <p:spPr bwMode="auto">
          <a:xfrm>
            <a:off x="4848225" y="2813050"/>
            <a:ext cx="849313" cy="596900"/>
          </a:xfrm>
          <a:custGeom>
            <a:avLst/>
            <a:gdLst>
              <a:gd name="T0" fmla="*/ 0 w 873578"/>
              <a:gd name="T1" fmla="*/ 468028 h 604157"/>
              <a:gd name="T2" fmla="*/ 158109 w 873578"/>
              <a:gd name="T3" fmla="*/ 69571 h 604157"/>
              <a:gd name="T4" fmla="*/ 483362 w 873578"/>
              <a:gd name="T5" fmla="*/ 50598 h 604157"/>
              <a:gd name="T6" fmla="*/ 0 60000 65536"/>
              <a:gd name="T7" fmla="*/ 0 60000 65536"/>
              <a:gd name="T8" fmla="*/ 0 60000 65536"/>
              <a:gd name="T9" fmla="*/ 0 w 873578"/>
              <a:gd name="T10" fmla="*/ 0 h 604157"/>
              <a:gd name="T11" fmla="*/ 873578 w 873578"/>
              <a:gd name="T12" fmla="*/ 604157 h 604157"/>
            </a:gdLst>
            <a:ahLst/>
            <a:cxnLst>
              <a:cxn ang="T6">
                <a:pos x="T0" y="T1"/>
              </a:cxn>
              <a:cxn ang="T7">
                <a:pos x="T2" y="T3"/>
              </a:cxn>
              <a:cxn ang="T8">
                <a:pos x="T4" y="T5"/>
              </a:cxn>
            </a:cxnLst>
            <a:rect l="T9" t="T10" r="T11" b="T12"/>
            <a:pathLst>
              <a:path w="873578" h="604157">
                <a:moveTo>
                  <a:pt x="0" y="604157"/>
                </a:moveTo>
                <a:cubicBezTo>
                  <a:pt x="70077" y="391885"/>
                  <a:pt x="140154" y="179614"/>
                  <a:pt x="285750" y="89807"/>
                </a:cubicBezTo>
                <a:cubicBezTo>
                  <a:pt x="431346" y="0"/>
                  <a:pt x="652462" y="32657"/>
                  <a:pt x="873578" y="65314"/>
                </a:cubicBezTo>
              </a:path>
            </a:pathLst>
          </a:cu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zh-TW" altLang="en-US"/>
          </a:p>
        </p:txBody>
      </p:sp>
      <p:sp>
        <p:nvSpPr>
          <p:cNvPr id="32778" name="手繪多邊形 25"/>
          <p:cNvSpPr>
            <a:spLocks noChangeArrowheads="1"/>
          </p:cNvSpPr>
          <p:nvPr/>
        </p:nvSpPr>
        <p:spPr bwMode="auto">
          <a:xfrm>
            <a:off x="4913313" y="2716213"/>
            <a:ext cx="1485900" cy="800100"/>
          </a:xfrm>
          <a:custGeom>
            <a:avLst/>
            <a:gdLst>
              <a:gd name="T0" fmla="*/ 0 w 1518558"/>
              <a:gd name="T1" fmla="*/ 1629598 h 771525"/>
              <a:gd name="T2" fmla="*/ 703363 w 1518558"/>
              <a:gd name="T3" fmla="*/ 1384284 h 771525"/>
              <a:gd name="T4" fmla="*/ 961953 w 1518558"/>
              <a:gd name="T5" fmla="*/ 0 h 771525"/>
              <a:gd name="T6" fmla="*/ 0 60000 65536"/>
              <a:gd name="T7" fmla="*/ 0 60000 65536"/>
              <a:gd name="T8" fmla="*/ 0 60000 65536"/>
              <a:gd name="T9" fmla="*/ 0 w 1518558"/>
              <a:gd name="T10" fmla="*/ 0 h 771525"/>
              <a:gd name="T11" fmla="*/ 1518558 w 1518558"/>
              <a:gd name="T12" fmla="*/ 771525 h 771525"/>
            </a:gdLst>
            <a:ahLst/>
            <a:cxnLst>
              <a:cxn ang="T6">
                <a:pos x="T0" y="T1"/>
              </a:cxn>
              <a:cxn ang="T7">
                <a:pos x="T2" y="T3"/>
              </a:cxn>
              <a:cxn ang="T8">
                <a:pos x="T4" y="T5"/>
              </a:cxn>
            </a:cxnLst>
            <a:rect l="T9" t="T10" r="T11" b="T12"/>
            <a:pathLst>
              <a:path w="1518558" h="771525">
                <a:moveTo>
                  <a:pt x="0" y="759279"/>
                </a:moveTo>
                <a:cubicBezTo>
                  <a:pt x="428625" y="765402"/>
                  <a:pt x="857250" y="771525"/>
                  <a:pt x="1110343" y="644979"/>
                </a:cubicBezTo>
                <a:cubicBezTo>
                  <a:pt x="1363436" y="518433"/>
                  <a:pt x="1440997" y="259216"/>
                  <a:pt x="1518558" y="0"/>
                </a:cubicBezTo>
              </a:path>
            </a:pathLst>
          </a:cu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zh-TW" altLang="en-US"/>
          </a:p>
        </p:txBody>
      </p:sp>
      <p:sp>
        <p:nvSpPr>
          <p:cNvPr id="32779" name="文字方塊 34"/>
          <p:cNvSpPr txBox="1">
            <a:spLocks noChangeArrowheads="1"/>
          </p:cNvSpPr>
          <p:nvPr/>
        </p:nvSpPr>
        <p:spPr bwMode="auto">
          <a:xfrm>
            <a:off x="4570413" y="2519363"/>
            <a:ext cx="7429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kumimoji="0" lang="en-US" altLang="zh-TW" sz="2400">
                <a:latin typeface="Times New Roman" panose="02020603050405020304" pitchFamily="18" charset="0"/>
              </a:rPr>
              <a:t>d_L</a:t>
            </a:r>
            <a:endParaRPr kumimoji="0" lang="zh-TW" altLang="en-US" sz="2400">
              <a:latin typeface="Times New Roman" panose="02020603050405020304" pitchFamily="18" charset="0"/>
            </a:endParaRPr>
          </a:p>
        </p:txBody>
      </p:sp>
      <p:sp>
        <p:nvSpPr>
          <p:cNvPr id="32780" name="文字方塊 35"/>
          <p:cNvSpPr txBox="1">
            <a:spLocks noChangeArrowheads="1"/>
          </p:cNvSpPr>
          <p:nvPr/>
        </p:nvSpPr>
        <p:spPr bwMode="auto">
          <a:xfrm>
            <a:off x="6113463" y="3205163"/>
            <a:ext cx="939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kumimoji="0" lang="en-US" altLang="zh-TW" sz="2400">
                <a:latin typeface="Times New Roman" panose="02020603050405020304" pitchFamily="18" charset="0"/>
              </a:rPr>
              <a:t>d_hit</a:t>
            </a:r>
            <a:endParaRPr kumimoji="0" lang="zh-TW" altLang="en-US" sz="2400">
              <a:latin typeface="Times New Roman" panose="02020603050405020304" pitchFamily="18" charset="0"/>
            </a:endParaRPr>
          </a:p>
        </p:txBody>
      </p:sp>
      <p:sp>
        <p:nvSpPr>
          <p:cNvPr id="32781" name="文字方塊 36"/>
          <p:cNvSpPr txBox="1">
            <a:spLocks noChangeArrowheads="1"/>
          </p:cNvSpPr>
          <p:nvPr/>
        </p:nvSpPr>
        <p:spPr bwMode="auto">
          <a:xfrm>
            <a:off x="3435350" y="4691063"/>
            <a:ext cx="41719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kumimoji="0" lang="en-US" altLang="zh-TW" sz="2400">
                <a:latin typeface="Times New Roman" panose="02020603050405020304" pitchFamily="18" charset="0"/>
              </a:rPr>
              <a:t>d_L &lt; d_hit , visibility = 1</a:t>
            </a:r>
            <a:endParaRPr kumimoji="0" lang="zh-TW" altLang="en-US" sz="2400">
              <a:latin typeface="Times New Roman" panose="02020603050405020304" pitchFamily="18" charset="0"/>
            </a:endParaRPr>
          </a:p>
        </p:txBody>
      </p:sp>
      <p:cxnSp>
        <p:nvCxnSpPr>
          <p:cNvPr id="32782" name="直線接點 29"/>
          <p:cNvCxnSpPr>
            <a:cxnSpLocks noChangeShapeType="1"/>
          </p:cNvCxnSpPr>
          <p:nvPr/>
        </p:nvCxnSpPr>
        <p:spPr bwMode="auto">
          <a:xfrm>
            <a:off x="6130925" y="2747963"/>
            <a:ext cx="522288" cy="1555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2783" name="直線接點 30"/>
          <p:cNvCxnSpPr>
            <a:cxnSpLocks noChangeShapeType="1"/>
          </p:cNvCxnSpPr>
          <p:nvPr/>
        </p:nvCxnSpPr>
        <p:spPr bwMode="auto">
          <a:xfrm flipV="1">
            <a:off x="6130925" y="2381250"/>
            <a:ext cx="400050" cy="36671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2784" name="直線接點 31"/>
          <p:cNvCxnSpPr>
            <a:cxnSpLocks noChangeShapeType="1"/>
          </p:cNvCxnSpPr>
          <p:nvPr/>
        </p:nvCxnSpPr>
        <p:spPr bwMode="auto">
          <a:xfrm rot="16200000" flipH="1">
            <a:off x="6338888" y="2589213"/>
            <a:ext cx="538162" cy="1063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32785" name="直線圖說文字 2 32"/>
          <p:cNvSpPr>
            <a:spLocks/>
          </p:cNvSpPr>
          <p:nvPr/>
        </p:nvSpPr>
        <p:spPr bwMode="auto">
          <a:xfrm>
            <a:off x="4684713" y="1989138"/>
            <a:ext cx="817562" cy="449262"/>
          </a:xfrm>
          <a:prstGeom prst="borderCallout2">
            <a:avLst>
              <a:gd name="adj1" fmla="val 53296"/>
              <a:gd name="adj2" fmla="val 101667"/>
              <a:gd name="adj3" fmla="val 93296"/>
              <a:gd name="adj4" fmla="val 139333"/>
              <a:gd name="adj5" fmla="val 201593"/>
              <a:gd name="adj6" fmla="val 150333"/>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kumimoji="0" lang="en-US" altLang="zh-TW" sz="2400">
                <a:latin typeface="Times New Roman" panose="02020603050405020304" pitchFamily="18" charset="0"/>
              </a:rPr>
              <a:t>light</a:t>
            </a:r>
            <a:endParaRPr kumimoji="0" lang="zh-TW" altLang="en-US" sz="2400">
              <a:latin typeface="Times New Roman" panose="02020603050405020304" pitchFamily="18" charset="0"/>
            </a:endParaRPr>
          </a:p>
          <a:p>
            <a:pPr eaLnBrk="1" hangingPunct="1">
              <a:spcBef>
                <a:spcPct val="0"/>
              </a:spcBef>
              <a:buFontTx/>
              <a:buNone/>
            </a:pPr>
            <a:endParaRPr kumimoji="0" lang="zh-TW" altLang="en-US" sz="2400">
              <a:latin typeface="Times New Roman" panose="02020603050405020304" pitchFamily="18" charset="0"/>
            </a:endParaRPr>
          </a:p>
        </p:txBody>
      </p:sp>
      <p:sp>
        <p:nvSpPr>
          <p:cNvPr id="32786" name="橢圓 33"/>
          <p:cNvSpPr>
            <a:spLocks noChangeArrowheads="1"/>
          </p:cNvSpPr>
          <p:nvPr/>
        </p:nvSpPr>
        <p:spPr bwMode="auto">
          <a:xfrm>
            <a:off x="4778375" y="3394075"/>
            <a:ext cx="142875" cy="142875"/>
          </a:xfrm>
          <a:prstGeom prst="ellipse">
            <a:avLst/>
          </a:prstGeom>
          <a:solidFill>
            <a:srgbClr val="FF0000"/>
          </a:solidFill>
          <a:ln w="9525" algn="ctr">
            <a:solidFill>
              <a:schemeClr val="tx1"/>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endParaRPr kumimoji="0" lang="zh-TW" altLang="en-US" sz="2400">
              <a:latin typeface="Times New Roman" panose="02020603050405020304" pitchFamily="18" charset="0"/>
            </a:endParaRPr>
          </a:p>
        </p:txBody>
      </p:sp>
      <p:sp>
        <p:nvSpPr>
          <p:cNvPr id="32787" name="橢圓 34"/>
          <p:cNvSpPr>
            <a:spLocks noChangeArrowheads="1"/>
          </p:cNvSpPr>
          <p:nvPr/>
        </p:nvSpPr>
        <p:spPr bwMode="auto">
          <a:xfrm>
            <a:off x="3422650" y="3427413"/>
            <a:ext cx="142875" cy="142875"/>
          </a:xfrm>
          <a:prstGeom prst="ellipse">
            <a:avLst/>
          </a:prstGeom>
          <a:solidFill>
            <a:srgbClr val="00B050"/>
          </a:solidFill>
          <a:ln w="9525" algn="ctr">
            <a:solidFill>
              <a:schemeClr val="tx1"/>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endParaRPr kumimoji="0" lang="zh-TW" altLang="en-US" sz="2400">
              <a:latin typeface="Times New Roman" panose="02020603050405020304" pitchFamily="18" charset="0"/>
            </a:endParaRPr>
          </a:p>
        </p:txBody>
      </p:sp>
      <p:sp>
        <p:nvSpPr>
          <p:cNvPr id="32788" name="直線圖說文字 2 35"/>
          <p:cNvSpPr>
            <a:spLocks/>
          </p:cNvSpPr>
          <p:nvPr/>
        </p:nvSpPr>
        <p:spPr bwMode="auto">
          <a:xfrm>
            <a:off x="2292350" y="2251075"/>
            <a:ext cx="817563" cy="449263"/>
          </a:xfrm>
          <a:prstGeom prst="borderCallout2">
            <a:avLst>
              <a:gd name="adj1" fmla="val 53296"/>
              <a:gd name="adj2" fmla="val 101667"/>
              <a:gd name="adj3" fmla="val 93296"/>
              <a:gd name="adj4" fmla="val 139333"/>
              <a:gd name="adj5" fmla="val 257926"/>
              <a:gd name="adj6" fmla="val 145338"/>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kumimoji="0" lang="en-US" altLang="zh-TW" sz="2400">
                <a:latin typeface="Times New Roman" panose="02020603050405020304" pitchFamily="18" charset="0"/>
              </a:rPr>
              <a:t>pixel</a:t>
            </a:r>
            <a:endParaRPr kumimoji="0" lang="zh-TW" altLang="en-US" sz="2400">
              <a:latin typeface="Times New Roman" panose="02020603050405020304" pitchFamily="18" charset="0"/>
            </a:endParaRPr>
          </a:p>
        </p:txBody>
      </p:sp>
      <p:sp>
        <p:nvSpPr>
          <p:cNvPr id="32789" name="直線圖說文字 2 36"/>
          <p:cNvSpPr>
            <a:spLocks/>
          </p:cNvSpPr>
          <p:nvPr/>
        </p:nvSpPr>
        <p:spPr bwMode="auto">
          <a:xfrm>
            <a:off x="6276975" y="3867150"/>
            <a:ext cx="400050" cy="488950"/>
          </a:xfrm>
          <a:prstGeom prst="borderCallout2">
            <a:avLst>
              <a:gd name="adj1" fmla="val 42394"/>
              <a:gd name="adj2" fmla="val -1190"/>
              <a:gd name="adj3" fmla="val 30722"/>
              <a:gd name="adj4" fmla="val -155597"/>
              <a:gd name="adj5" fmla="val -56926"/>
              <a:gd name="adj6" fmla="val -322097"/>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kumimoji="0" lang="en-US" altLang="zh-TW" sz="2400" b="1">
                <a:latin typeface="Times New Roman" panose="02020603050405020304" pitchFamily="18" charset="0"/>
              </a:rPr>
              <a:t>p</a:t>
            </a:r>
            <a:endParaRPr kumimoji="0" lang="zh-TW" altLang="en-US" sz="2400" b="1">
              <a:latin typeface="Times New Roman" panose="02020603050405020304" pitchFamily="18" charset="0"/>
            </a:endParaRPr>
          </a:p>
        </p:txBody>
      </p:sp>
      <p:sp>
        <p:nvSpPr>
          <p:cNvPr id="38" name="標題 1"/>
          <p:cNvSpPr>
            <a:spLocks noGrp="1"/>
          </p:cNvSpPr>
          <p:nvPr>
            <p:ph type="title"/>
          </p:nvPr>
        </p:nvSpPr>
        <p:spPr/>
        <p:txBody>
          <a:bodyPr/>
          <a:lstStyle/>
          <a:p>
            <a:pPr eaLnBrk="1" hangingPunct="1">
              <a:defRPr/>
            </a:pPr>
            <a:r>
              <a:rPr lang="en-US" altLang="zh-TW" dirty="0" smtClean="0"/>
              <a:t>Shadow Ray</a:t>
            </a:r>
            <a:endParaRPr lang="zh-TW" alt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群組 19"/>
          <p:cNvGrpSpPr>
            <a:grpSpLocks/>
          </p:cNvGrpSpPr>
          <p:nvPr/>
        </p:nvGrpSpPr>
        <p:grpSpPr bwMode="auto">
          <a:xfrm>
            <a:off x="2025650" y="2705100"/>
            <a:ext cx="1287463" cy="1785938"/>
            <a:chOff x="3428992" y="1643050"/>
            <a:chExt cx="1287472" cy="1785950"/>
          </a:xfrm>
        </p:grpSpPr>
        <p:cxnSp>
          <p:nvCxnSpPr>
            <p:cNvPr id="33816" name="直線接點 44"/>
            <p:cNvCxnSpPr>
              <a:cxnSpLocks noChangeShapeType="1"/>
            </p:cNvCxnSpPr>
            <p:nvPr/>
          </p:nvCxnSpPr>
          <p:spPr bwMode="auto">
            <a:xfrm>
              <a:off x="3428992" y="1643050"/>
              <a:ext cx="1285884" cy="64294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3817" name="直線接點 45"/>
            <p:cNvCxnSpPr>
              <a:cxnSpLocks noChangeShapeType="1"/>
            </p:cNvCxnSpPr>
            <p:nvPr/>
          </p:nvCxnSpPr>
          <p:spPr bwMode="auto">
            <a:xfrm>
              <a:off x="3428992" y="1928802"/>
              <a:ext cx="1285884" cy="64294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3818" name="直線接點 46"/>
            <p:cNvCxnSpPr>
              <a:cxnSpLocks noChangeShapeType="1"/>
            </p:cNvCxnSpPr>
            <p:nvPr/>
          </p:nvCxnSpPr>
          <p:spPr bwMode="auto">
            <a:xfrm>
              <a:off x="3428992" y="2214554"/>
              <a:ext cx="1285884" cy="64294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3819" name="直線接點 47"/>
            <p:cNvCxnSpPr>
              <a:cxnSpLocks noChangeShapeType="1"/>
            </p:cNvCxnSpPr>
            <p:nvPr/>
          </p:nvCxnSpPr>
          <p:spPr bwMode="auto">
            <a:xfrm>
              <a:off x="3428992" y="2500306"/>
              <a:ext cx="1285884" cy="64294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3820" name="直線接點 48"/>
            <p:cNvCxnSpPr>
              <a:cxnSpLocks noChangeShapeType="1"/>
            </p:cNvCxnSpPr>
            <p:nvPr/>
          </p:nvCxnSpPr>
          <p:spPr bwMode="auto">
            <a:xfrm>
              <a:off x="3428992" y="2786058"/>
              <a:ext cx="1285884" cy="64294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3821" name="直線接點 49"/>
            <p:cNvCxnSpPr>
              <a:cxnSpLocks noChangeShapeType="1"/>
            </p:cNvCxnSpPr>
            <p:nvPr/>
          </p:nvCxnSpPr>
          <p:spPr bwMode="auto">
            <a:xfrm rot="5400000">
              <a:off x="4144166" y="2856702"/>
              <a:ext cx="1143008"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3822" name="直線接點 50"/>
            <p:cNvCxnSpPr>
              <a:cxnSpLocks noChangeShapeType="1"/>
            </p:cNvCxnSpPr>
            <p:nvPr/>
          </p:nvCxnSpPr>
          <p:spPr bwMode="auto">
            <a:xfrm rot="5400000">
              <a:off x="2858282" y="2213760"/>
              <a:ext cx="1143008"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3823" name="直線接點 51"/>
            <p:cNvCxnSpPr>
              <a:cxnSpLocks noChangeShapeType="1"/>
            </p:cNvCxnSpPr>
            <p:nvPr/>
          </p:nvCxnSpPr>
          <p:spPr bwMode="auto">
            <a:xfrm rot="5400000">
              <a:off x="3501224" y="2499512"/>
              <a:ext cx="1143008"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3824" name="直線接點 52"/>
            <p:cNvCxnSpPr>
              <a:cxnSpLocks noChangeShapeType="1"/>
            </p:cNvCxnSpPr>
            <p:nvPr/>
          </p:nvCxnSpPr>
          <p:spPr bwMode="auto">
            <a:xfrm rot="5400000">
              <a:off x="3215472" y="2356636"/>
              <a:ext cx="1143008"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3825" name="直線接點 53"/>
            <p:cNvCxnSpPr>
              <a:cxnSpLocks noChangeShapeType="1"/>
            </p:cNvCxnSpPr>
            <p:nvPr/>
          </p:nvCxnSpPr>
          <p:spPr bwMode="auto">
            <a:xfrm rot="5400000">
              <a:off x="3786976" y="2642388"/>
              <a:ext cx="1143008"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grpSp>
        <p:nvGrpSpPr>
          <p:cNvPr id="33795" name="群組 20"/>
          <p:cNvGrpSpPr>
            <a:grpSpLocks/>
          </p:cNvGrpSpPr>
          <p:nvPr/>
        </p:nvGrpSpPr>
        <p:grpSpPr bwMode="auto">
          <a:xfrm>
            <a:off x="5216525" y="3192463"/>
            <a:ext cx="701675" cy="1150937"/>
            <a:chOff x="4441372" y="1249136"/>
            <a:chExt cx="702130" cy="1151164"/>
          </a:xfrm>
        </p:grpSpPr>
        <p:sp>
          <p:nvSpPr>
            <p:cNvPr id="33812" name="橢圓 40"/>
            <p:cNvSpPr>
              <a:spLocks noChangeArrowheads="1"/>
            </p:cNvSpPr>
            <p:nvPr/>
          </p:nvSpPr>
          <p:spPr bwMode="auto">
            <a:xfrm>
              <a:off x="4457700" y="1249136"/>
              <a:ext cx="685800" cy="351064"/>
            </a:xfrm>
            <a:prstGeom prst="ellipse">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endParaRPr kumimoji="0" lang="zh-TW" altLang="en-US" sz="2400">
                <a:latin typeface="Times New Roman" panose="02020603050405020304" pitchFamily="18" charset="0"/>
              </a:endParaRPr>
            </a:p>
          </p:txBody>
        </p:sp>
        <p:cxnSp>
          <p:nvCxnSpPr>
            <p:cNvPr id="33813" name="直線接點 41"/>
            <p:cNvCxnSpPr>
              <a:cxnSpLocks noChangeShapeType="1"/>
              <a:stCxn id="33812" idx="2"/>
            </p:cNvCxnSpPr>
            <p:nvPr/>
          </p:nvCxnSpPr>
          <p:spPr bwMode="auto">
            <a:xfrm rot="10800000" flipV="1">
              <a:off x="4441372" y="1424668"/>
              <a:ext cx="16329" cy="97563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3814" name="直線接點 42"/>
            <p:cNvCxnSpPr>
              <a:cxnSpLocks noChangeShapeType="1"/>
            </p:cNvCxnSpPr>
            <p:nvPr/>
          </p:nvCxnSpPr>
          <p:spPr bwMode="auto">
            <a:xfrm rot="10800000" flipV="1">
              <a:off x="5127173" y="1424668"/>
              <a:ext cx="16329" cy="97563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3815" name="直線接點 43"/>
            <p:cNvCxnSpPr>
              <a:cxnSpLocks noChangeShapeType="1"/>
            </p:cNvCxnSpPr>
            <p:nvPr/>
          </p:nvCxnSpPr>
          <p:spPr bwMode="auto">
            <a:xfrm rot="10800000" flipV="1">
              <a:off x="5127173" y="1400175"/>
              <a:ext cx="16329" cy="97563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cxnSp>
        <p:nvCxnSpPr>
          <p:cNvPr id="33796" name="直線單箭頭接點 21"/>
          <p:cNvCxnSpPr>
            <a:cxnSpLocks noChangeShapeType="1"/>
          </p:cNvCxnSpPr>
          <p:nvPr/>
        </p:nvCxnSpPr>
        <p:spPr bwMode="auto">
          <a:xfrm>
            <a:off x="1682750" y="3249613"/>
            <a:ext cx="1925638" cy="1012825"/>
          </a:xfrm>
          <a:prstGeom prst="straightConnector1">
            <a:avLst/>
          </a:prstGeom>
          <a:noFill/>
          <a:ln w="1270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33797" name="橢圓 22"/>
          <p:cNvSpPr>
            <a:spLocks noChangeArrowheads="1"/>
          </p:cNvSpPr>
          <p:nvPr/>
        </p:nvSpPr>
        <p:spPr bwMode="auto">
          <a:xfrm>
            <a:off x="7056438" y="2974975"/>
            <a:ext cx="142875" cy="142875"/>
          </a:xfrm>
          <a:prstGeom prst="ellipse">
            <a:avLst/>
          </a:prstGeom>
          <a:solidFill>
            <a:srgbClr val="FFFF00"/>
          </a:solidFill>
          <a:ln w="9525" algn="ctr">
            <a:solidFill>
              <a:schemeClr val="tx1"/>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endParaRPr kumimoji="0" lang="zh-TW" altLang="en-US" sz="2400">
              <a:latin typeface="Times New Roman" panose="02020603050405020304" pitchFamily="18" charset="0"/>
            </a:endParaRPr>
          </a:p>
        </p:txBody>
      </p:sp>
      <p:sp>
        <p:nvSpPr>
          <p:cNvPr id="33798" name="文字方塊 81"/>
          <p:cNvSpPr txBox="1">
            <a:spLocks noChangeArrowheads="1"/>
          </p:cNvSpPr>
          <p:nvPr/>
        </p:nvSpPr>
        <p:spPr bwMode="auto">
          <a:xfrm>
            <a:off x="1258888" y="3371850"/>
            <a:ext cx="6111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kumimoji="0" lang="en-US" altLang="zh-TW" sz="2400">
                <a:latin typeface="Times New Roman" panose="02020603050405020304" pitchFamily="18" charset="0"/>
              </a:rPr>
              <a:t>eye</a:t>
            </a:r>
            <a:endParaRPr kumimoji="0" lang="zh-TW" altLang="en-US" sz="2400">
              <a:latin typeface="Times New Roman" panose="02020603050405020304" pitchFamily="18" charset="0"/>
            </a:endParaRPr>
          </a:p>
        </p:txBody>
      </p:sp>
      <p:cxnSp>
        <p:nvCxnSpPr>
          <p:cNvPr id="33799" name="直線單箭頭接點 24"/>
          <p:cNvCxnSpPr>
            <a:cxnSpLocks noChangeShapeType="1"/>
            <a:stCxn id="33807" idx="7"/>
          </p:cNvCxnSpPr>
          <p:nvPr/>
        </p:nvCxnSpPr>
        <p:spPr bwMode="auto">
          <a:xfrm rot="5400000" flipH="1" flipV="1">
            <a:off x="4248150" y="3275013"/>
            <a:ext cx="528638" cy="1427162"/>
          </a:xfrm>
          <a:prstGeom prst="straightConnector1">
            <a:avLst/>
          </a:prstGeom>
          <a:noFill/>
          <a:ln w="1270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33800" name="手繪多邊形 25"/>
          <p:cNvSpPr>
            <a:spLocks noChangeArrowheads="1"/>
          </p:cNvSpPr>
          <p:nvPr/>
        </p:nvSpPr>
        <p:spPr bwMode="auto">
          <a:xfrm>
            <a:off x="3748088" y="2841625"/>
            <a:ext cx="3101975" cy="1355725"/>
          </a:xfrm>
          <a:custGeom>
            <a:avLst/>
            <a:gdLst>
              <a:gd name="T0" fmla="*/ 0 w 873578"/>
              <a:gd name="T1" fmla="*/ 2147483646 h 604157"/>
              <a:gd name="T2" fmla="*/ 2147483646 w 873578"/>
              <a:gd name="T3" fmla="*/ 2147483646 h 604157"/>
              <a:gd name="T4" fmla="*/ 2147483646 w 873578"/>
              <a:gd name="T5" fmla="*/ 2147483646 h 604157"/>
              <a:gd name="T6" fmla="*/ 0 60000 65536"/>
              <a:gd name="T7" fmla="*/ 0 60000 65536"/>
              <a:gd name="T8" fmla="*/ 0 60000 65536"/>
              <a:gd name="T9" fmla="*/ 0 w 873578"/>
              <a:gd name="T10" fmla="*/ 0 h 604157"/>
              <a:gd name="T11" fmla="*/ 873578 w 873578"/>
              <a:gd name="T12" fmla="*/ 604157 h 604157"/>
            </a:gdLst>
            <a:ahLst/>
            <a:cxnLst>
              <a:cxn ang="T6">
                <a:pos x="T0" y="T1"/>
              </a:cxn>
              <a:cxn ang="T7">
                <a:pos x="T2" y="T3"/>
              </a:cxn>
              <a:cxn ang="T8">
                <a:pos x="T4" y="T5"/>
              </a:cxn>
            </a:cxnLst>
            <a:rect l="T9" t="T10" r="T11" b="T12"/>
            <a:pathLst>
              <a:path w="873578" h="604157">
                <a:moveTo>
                  <a:pt x="0" y="604157"/>
                </a:moveTo>
                <a:cubicBezTo>
                  <a:pt x="70077" y="391885"/>
                  <a:pt x="140154" y="179614"/>
                  <a:pt x="285750" y="89807"/>
                </a:cubicBezTo>
                <a:cubicBezTo>
                  <a:pt x="431346" y="0"/>
                  <a:pt x="652462" y="32657"/>
                  <a:pt x="873578" y="65314"/>
                </a:cubicBezTo>
              </a:path>
            </a:pathLst>
          </a:cu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zh-TW" altLang="en-US"/>
          </a:p>
        </p:txBody>
      </p:sp>
      <p:sp>
        <p:nvSpPr>
          <p:cNvPr id="33801" name="手繪多邊形 26"/>
          <p:cNvSpPr>
            <a:spLocks noChangeArrowheads="1"/>
          </p:cNvSpPr>
          <p:nvPr/>
        </p:nvSpPr>
        <p:spPr bwMode="auto">
          <a:xfrm>
            <a:off x="3779838" y="3854450"/>
            <a:ext cx="1282700" cy="481013"/>
          </a:xfrm>
          <a:custGeom>
            <a:avLst/>
            <a:gdLst>
              <a:gd name="T0" fmla="*/ 0 w 1518558"/>
              <a:gd name="T1" fmla="*/ 14 h 771525"/>
              <a:gd name="T2" fmla="*/ 4072 w 1518558"/>
              <a:gd name="T3" fmla="*/ 12 h 771525"/>
              <a:gd name="T4" fmla="*/ 5570 w 1518558"/>
              <a:gd name="T5" fmla="*/ 0 h 771525"/>
              <a:gd name="T6" fmla="*/ 0 60000 65536"/>
              <a:gd name="T7" fmla="*/ 0 60000 65536"/>
              <a:gd name="T8" fmla="*/ 0 60000 65536"/>
              <a:gd name="T9" fmla="*/ 0 w 1518558"/>
              <a:gd name="T10" fmla="*/ 0 h 771525"/>
              <a:gd name="T11" fmla="*/ 1518558 w 1518558"/>
              <a:gd name="T12" fmla="*/ 771525 h 771525"/>
            </a:gdLst>
            <a:ahLst/>
            <a:cxnLst>
              <a:cxn ang="T6">
                <a:pos x="T0" y="T1"/>
              </a:cxn>
              <a:cxn ang="T7">
                <a:pos x="T2" y="T3"/>
              </a:cxn>
              <a:cxn ang="T8">
                <a:pos x="T4" y="T5"/>
              </a:cxn>
            </a:cxnLst>
            <a:rect l="T9" t="T10" r="T11" b="T12"/>
            <a:pathLst>
              <a:path w="1518558" h="771525">
                <a:moveTo>
                  <a:pt x="0" y="759279"/>
                </a:moveTo>
                <a:cubicBezTo>
                  <a:pt x="428625" y="765402"/>
                  <a:pt x="857250" y="771525"/>
                  <a:pt x="1110343" y="644979"/>
                </a:cubicBezTo>
                <a:cubicBezTo>
                  <a:pt x="1363436" y="518433"/>
                  <a:pt x="1440997" y="259216"/>
                  <a:pt x="1518558" y="0"/>
                </a:cubicBezTo>
              </a:path>
            </a:pathLst>
          </a:cu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zh-TW" altLang="en-US"/>
          </a:p>
        </p:txBody>
      </p:sp>
      <p:sp>
        <p:nvSpPr>
          <p:cNvPr id="33802" name="文字方塊 85"/>
          <p:cNvSpPr txBox="1">
            <a:spLocks noChangeArrowheads="1"/>
          </p:cNvSpPr>
          <p:nvPr/>
        </p:nvSpPr>
        <p:spPr bwMode="auto">
          <a:xfrm>
            <a:off x="3657600" y="2613025"/>
            <a:ext cx="742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kumimoji="0" lang="en-US" altLang="zh-TW" sz="2400">
                <a:latin typeface="Times New Roman" panose="02020603050405020304" pitchFamily="18" charset="0"/>
              </a:rPr>
              <a:t>d_L</a:t>
            </a:r>
            <a:endParaRPr kumimoji="0" lang="zh-TW" altLang="en-US" sz="2400">
              <a:latin typeface="Times New Roman" panose="02020603050405020304" pitchFamily="18" charset="0"/>
            </a:endParaRPr>
          </a:p>
        </p:txBody>
      </p:sp>
      <p:sp>
        <p:nvSpPr>
          <p:cNvPr id="33803" name="文字方塊 86"/>
          <p:cNvSpPr txBox="1">
            <a:spLocks noChangeArrowheads="1"/>
          </p:cNvSpPr>
          <p:nvPr/>
        </p:nvSpPr>
        <p:spPr bwMode="auto">
          <a:xfrm>
            <a:off x="4465638" y="4073525"/>
            <a:ext cx="939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kumimoji="0" lang="en-US" altLang="zh-TW" sz="2400">
                <a:latin typeface="Times New Roman" panose="02020603050405020304" pitchFamily="18" charset="0"/>
              </a:rPr>
              <a:t>d_hit</a:t>
            </a:r>
            <a:endParaRPr kumimoji="0" lang="zh-TW" altLang="en-US" sz="2400">
              <a:latin typeface="Times New Roman" panose="02020603050405020304" pitchFamily="18" charset="0"/>
            </a:endParaRPr>
          </a:p>
        </p:txBody>
      </p:sp>
      <p:sp>
        <p:nvSpPr>
          <p:cNvPr id="33804" name="文字方塊 87"/>
          <p:cNvSpPr txBox="1">
            <a:spLocks noChangeArrowheads="1"/>
          </p:cNvSpPr>
          <p:nvPr/>
        </p:nvSpPr>
        <p:spPr bwMode="auto">
          <a:xfrm>
            <a:off x="3159125" y="4556125"/>
            <a:ext cx="4171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kumimoji="0" lang="en-US" altLang="zh-TW" sz="2400">
                <a:latin typeface="Times New Roman" panose="02020603050405020304" pitchFamily="18" charset="0"/>
              </a:rPr>
              <a:t>d_L &gt; d_hit , visibility = 0</a:t>
            </a:r>
            <a:endParaRPr kumimoji="0" lang="zh-TW" altLang="en-US" sz="2400">
              <a:latin typeface="Times New Roman" panose="02020603050405020304" pitchFamily="18" charset="0"/>
            </a:endParaRPr>
          </a:p>
        </p:txBody>
      </p:sp>
      <p:sp>
        <p:nvSpPr>
          <p:cNvPr id="33805" name="直線圖說文字 2 30"/>
          <p:cNvSpPr>
            <a:spLocks/>
          </p:cNvSpPr>
          <p:nvPr/>
        </p:nvSpPr>
        <p:spPr bwMode="auto">
          <a:xfrm>
            <a:off x="5746750" y="2205038"/>
            <a:ext cx="817563" cy="449262"/>
          </a:xfrm>
          <a:prstGeom prst="borderCallout2">
            <a:avLst>
              <a:gd name="adj1" fmla="val 53296"/>
              <a:gd name="adj2" fmla="val 101667"/>
              <a:gd name="adj3" fmla="val 93296"/>
              <a:gd name="adj4" fmla="val 139333"/>
              <a:gd name="adj5" fmla="val 174333"/>
              <a:gd name="adj6" fmla="val 166310"/>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kumimoji="0" lang="en-US" altLang="zh-TW" sz="2400">
                <a:latin typeface="Times New Roman" panose="02020603050405020304" pitchFamily="18" charset="0"/>
              </a:rPr>
              <a:t>light</a:t>
            </a:r>
            <a:endParaRPr kumimoji="0" lang="zh-TW" altLang="en-US" sz="2400">
              <a:latin typeface="Times New Roman" panose="02020603050405020304" pitchFamily="18" charset="0"/>
            </a:endParaRPr>
          </a:p>
          <a:p>
            <a:pPr eaLnBrk="1" hangingPunct="1">
              <a:spcBef>
                <a:spcPct val="0"/>
              </a:spcBef>
              <a:buFontTx/>
              <a:buNone/>
            </a:pPr>
            <a:endParaRPr kumimoji="0" lang="zh-TW" altLang="en-US" sz="2400">
              <a:latin typeface="Times New Roman" panose="02020603050405020304" pitchFamily="18" charset="0"/>
            </a:endParaRPr>
          </a:p>
        </p:txBody>
      </p:sp>
      <p:cxnSp>
        <p:nvCxnSpPr>
          <p:cNvPr id="33806" name="直線接點 31"/>
          <p:cNvCxnSpPr>
            <a:cxnSpLocks noChangeShapeType="1"/>
          </p:cNvCxnSpPr>
          <p:nvPr/>
        </p:nvCxnSpPr>
        <p:spPr bwMode="auto">
          <a:xfrm flipV="1">
            <a:off x="5257800" y="3044825"/>
            <a:ext cx="1828800" cy="654050"/>
          </a:xfrm>
          <a:prstGeom prst="line">
            <a:avLst/>
          </a:prstGeom>
          <a:noFill/>
          <a:ln w="9525" algn="ctr">
            <a:solidFill>
              <a:schemeClr val="tx1"/>
            </a:solidFill>
            <a:prstDash val="sysDash"/>
            <a:round/>
            <a:headEnd/>
            <a:tailEnd/>
          </a:ln>
          <a:extLst>
            <a:ext uri="{909E8E84-426E-40DD-AFC4-6F175D3DCCD1}">
              <a14:hiddenFill xmlns:a14="http://schemas.microsoft.com/office/drawing/2010/main">
                <a:noFill/>
              </a14:hiddenFill>
            </a:ext>
          </a:extLst>
        </p:spPr>
      </p:cxnSp>
      <p:sp>
        <p:nvSpPr>
          <p:cNvPr id="33807" name="橢圓 33"/>
          <p:cNvSpPr>
            <a:spLocks noChangeArrowheads="1"/>
          </p:cNvSpPr>
          <p:nvPr/>
        </p:nvSpPr>
        <p:spPr bwMode="auto">
          <a:xfrm>
            <a:off x="3676650" y="4230688"/>
            <a:ext cx="142875" cy="142875"/>
          </a:xfrm>
          <a:prstGeom prst="ellipse">
            <a:avLst/>
          </a:prstGeom>
          <a:solidFill>
            <a:srgbClr val="FF0000"/>
          </a:solidFill>
          <a:ln w="9525" algn="ctr">
            <a:solidFill>
              <a:schemeClr val="tx1"/>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endParaRPr kumimoji="0" lang="zh-TW" altLang="en-US" sz="2400">
              <a:latin typeface="Times New Roman" panose="02020603050405020304" pitchFamily="18" charset="0"/>
            </a:endParaRPr>
          </a:p>
        </p:txBody>
      </p:sp>
      <p:sp>
        <p:nvSpPr>
          <p:cNvPr id="33808" name="橢圓 35"/>
          <p:cNvSpPr>
            <a:spLocks noChangeArrowheads="1"/>
          </p:cNvSpPr>
          <p:nvPr/>
        </p:nvSpPr>
        <p:spPr bwMode="auto">
          <a:xfrm>
            <a:off x="3063875" y="3944938"/>
            <a:ext cx="142875" cy="142875"/>
          </a:xfrm>
          <a:prstGeom prst="ellipse">
            <a:avLst/>
          </a:prstGeom>
          <a:solidFill>
            <a:srgbClr val="00B050"/>
          </a:solidFill>
          <a:ln w="9525" algn="ctr">
            <a:solidFill>
              <a:schemeClr val="tx1"/>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endParaRPr kumimoji="0" lang="zh-TW" altLang="en-US" sz="2400">
              <a:latin typeface="Times New Roman" panose="02020603050405020304" pitchFamily="18" charset="0"/>
            </a:endParaRPr>
          </a:p>
        </p:txBody>
      </p:sp>
      <p:sp>
        <p:nvSpPr>
          <p:cNvPr id="37" name="橢圓 36"/>
          <p:cNvSpPr>
            <a:spLocks noChangeArrowheads="1"/>
          </p:cNvSpPr>
          <p:nvPr/>
        </p:nvSpPr>
        <p:spPr bwMode="auto">
          <a:xfrm>
            <a:off x="1601788" y="3195638"/>
            <a:ext cx="142875" cy="142875"/>
          </a:xfrm>
          <a:prstGeom prst="ellipse">
            <a:avLst/>
          </a:prstGeom>
          <a:solidFill>
            <a:schemeClr val="bg2">
              <a:lumMod val="75000"/>
            </a:schemeClr>
          </a:solidFill>
          <a:ln w="9525" algn="ctr">
            <a:solidFill>
              <a:schemeClr val="tx1"/>
            </a:solidFill>
            <a:round/>
            <a:headEnd/>
            <a:tailEnd/>
          </a:ln>
        </p:spPr>
        <p:txBody>
          <a:bodyPr/>
          <a:lstStyle>
            <a:defPPr>
              <a:defRPr lang="en-US"/>
            </a:defPPr>
            <a:lvl1pPr algn="l" rtl="0" fontAlgn="base">
              <a:spcBef>
                <a:spcPct val="0"/>
              </a:spcBef>
              <a:spcAft>
                <a:spcPct val="0"/>
              </a:spcAft>
              <a:defRPr kumimoji="1" sz="2400" kern="1200">
                <a:solidFill>
                  <a:schemeClr val="tx1"/>
                </a:solidFill>
                <a:latin typeface="Times New Roman" pitchFamily="18" charset="0"/>
                <a:ea typeface="新細明體" pitchFamily="18" charset="-120"/>
                <a:cs typeface="+mn-cs"/>
              </a:defRPr>
            </a:lvl1pPr>
            <a:lvl2pPr marL="457200" algn="l" rtl="0" fontAlgn="base">
              <a:spcBef>
                <a:spcPct val="0"/>
              </a:spcBef>
              <a:spcAft>
                <a:spcPct val="0"/>
              </a:spcAft>
              <a:defRPr kumimoji="1" sz="2400" kern="1200">
                <a:solidFill>
                  <a:schemeClr val="tx1"/>
                </a:solidFill>
                <a:latin typeface="Times New Roman" pitchFamily="18" charset="0"/>
                <a:ea typeface="新細明體" pitchFamily="18" charset="-120"/>
                <a:cs typeface="+mn-cs"/>
              </a:defRPr>
            </a:lvl2pPr>
            <a:lvl3pPr marL="914400" algn="l" rtl="0" fontAlgn="base">
              <a:spcBef>
                <a:spcPct val="0"/>
              </a:spcBef>
              <a:spcAft>
                <a:spcPct val="0"/>
              </a:spcAft>
              <a:defRPr kumimoji="1" sz="2400" kern="1200">
                <a:solidFill>
                  <a:schemeClr val="tx1"/>
                </a:solidFill>
                <a:latin typeface="Times New Roman" pitchFamily="18" charset="0"/>
                <a:ea typeface="新細明體" pitchFamily="18" charset="-120"/>
                <a:cs typeface="+mn-cs"/>
              </a:defRPr>
            </a:lvl3pPr>
            <a:lvl4pPr marL="1371600" algn="l" rtl="0" fontAlgn="base">
              <a:spcBef>
                <a:spcPct val="0"/>
              </a:spcBef>
              <a:spcAft>
                <a:spcPct val="0"/>
              </a:spcAft>
              <a:defRPr kumimoji="1" sz="2400" kern="1200">
                <a:solidFill>
                  <a:schemeClr val="tx1"/>
                </a:solidFill>
                <a:latin typeface="Times New Roman" pitchFamily="18" charset="0"/>
                <a:ea typeface="新細明體" pitchFamily="18" charset="-120"/>
                <a:cs typeface="+mn-cs"/>
              </a:defRPr>
            </a:lvl4pPr>
            <a:lvl5pPr marL="1828800" algn="l" rtl="0" fontAlgn="base">
              <a:spcBef>
                <a:spcPct val="0"/>
              </a:spcBef>
              <a:spcAft>
                <a:spcPct val="0"/>
              </a:spcAft>
              <a:defRPr kumimoji="1" sz="2400" kern="1200">
                <a:solidFill>
                  <a:schemeClr val="tx1"/>
                </a:solidFill>
                <a:latin typeface="Times New Roman" pitchFamily="18" charset="0"/>
                <a:ea typeface="新細明體" pitchFamily="18" charset="-120"/>
                <a:cs typeface="+mn-cs"/>
              </a:defRPr>
            </a:lvl5pPr>
            <a:lvl6pPr marL="2286000" algn="l" defTabSz="914400" rtl="0" eaLnBrk="1" latinLnBrk="0" hangingPunct="1">
              <a:defRPr kumimoji="1" sz="2400" kern="1200">
                <a:solidFill>
                  <a:schemeClr val="tx1"/>
                </a:solidFill>
                <a:latin typeface="Times New Roman" pitchFamily="18" charset="0"/>
                <a:ea typeface="新細明體" pitchFamily="18" charset="-120"/>
                <a:cs typeface="+mn-cs"/>
              </a:defRPr>
            </a:lvl6pPr>
            <a:lvl7pPr marL="2743200" algn="l" defTabSz="914400" rtl="0" eaLnBrk="1" latinLnBrk="0" hangingPunct="1">
              <a:defRPr kumimoji="1" sz="2400" kern="1200">
                <a:solidFill>
                  <a:schemeClr val="tx1"/>
                </a:solidFill>
                <a:latin typeface="Times New Roman" pitchFamily="18" charset="0"/>
                <a:ea typeface="新細明體" pitchFamily="18" charset="-120"/>
                <a:cs typeface="+mn-cs"/>
              </a:defRPr>
            </a:lvl7pPr>
            <a:lvl8pPr marL="3200400" algn="l" defTabSz="914400" rtl="0" eaLnBrk="1" latinLnBrk="0" hangingPunct="1">
              <a:defRPr kumimoji="1" sz="2400" kern="1200">
                <a:solidFill>
                  <a:schemeClr val="tx1"/>
                </a:solidFill>
                <a:latin typeface="Times New Roman" pitchFamily="18" charset="0"/>
                <a:ea typeface="新細明體" pitchFamily="18" charset="-120"/>
                <a:cs typeface="+mn-cs"/>
              </a:defRPr>
            </a:lvl8pPr>
            <a:lvl9pPr marL="3657600" algn="l" defTabSz="914400" rtl="0" eaLnBrk="1" latinLnBrk="0" hangingPunct="1">
              <a:defRPr kumimoji="1" sz="2400" kern="1200">
                <a:solidFill>
                  <a:schemeClr val="tx1"/>
                </a:solidFill>
                <a:latin typeface="Times New Roman" pitchFamily="18" charset="0"/>
                <a:ea typeface="新細明體" pitchFamily="18" charset="-120"/>
                <a:cs typeface="+mn-cs"/>
              </a:defRPr>
            </a:lvl9pPr>
          </a:lstStyle>
          <a:p>
            <a:pPr eaLnBrk="1" hangingPunct="1">
              <a:defRPr/>
            </a:pPr>
            <a:endParaRPr kumimoji="0" lang="zh-TW" altLang="en-US">
              <a:latin typeface="Times New Roman" charset="0"/>
              <a:ea typeface="新細明體" charset="-120"/>
            </a:endParaRPr>
          </a:p>
        </p:txBody>
      </p:sp>
      <p:cxnSp>
        <p:nvCxnSpPr>
          <p:cNvPr id="40" name="直線接點 39"/>
          <p:cNvCxnSpPr/>
          <p:nvPr/>
        </p:nvCxnSpPr>
        <p:spPr>
          <a:xfrm>
            <a:off x="3446463" y="4402138"/>
            <a:ext cx="473075" cy="158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33" name="標題 1"/>
          <p:cNvSpPr>
            <a:spLocks noGrp="1"/>
          </p:cNvSpPr>
          <p:nvPr>
            <p:ph type="title"/>
          </p:nvPr>
        </p:nvSpPr>
        <p:spPr/>
        <p:txBody>
          <a:bodyPr/>
          <a:lstStyle/>
          <a:p>
            <a:pPr eaLnBrk="1" hangingPunct="1">
              <a:defRPr/>
            </a:pPr>
            <a:r>
              <a:rPr lang="en-US" altLang="zh-TW" dirty="0" smtClean="0"/>
              <a:t>Shadow Ray</a:t>
            </a:r>
            <a:endParaRPr lang="zh-TW" alt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eaLnBrk="1" hangingPunct="1">
              <a:defRPr/>
            </a:pPr>
            <a:r>
              <a:rPr lang="en-US" altLang="zh-TW" dirty="0" smtClean="0"/>
              <a:t>Computational Flow</a:t>
            </a:r>
            <a:endParaRPr lang="zh-TW" altLang="en-US" dirty="0"/>
          </a:p>
        </p:txBody>
      </p:sp>
      <p:pic>
        <p:nvPicPr>
          <p:cNvPr id="3481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8288" y="1341438"/>
            <a:ext cx="6273800"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文字方塊 2"/>
          <p:cNvSpPr txBox="1">
            <a:spLocks noChangeArrowheads="1"/>
          </p:cNvSpPr>
          <p:nvPr/>
        </p:nvSpPr>
        <p:spPr bwMode="auto">
          <a:xfrm>
            <a:off x="250825" y="5876925"/>
            <a:ext cx="87137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r>
              <a:rPr lang="en-US" altLang="zh-TW" sz="1400">
                <a:solidFill>
                  <a:srgbClr val="FF0000"/>
                </a:solidFill>
                <a:latin typeface="Arial" panose="020B0604020202020204" pitchFamily="34" charset="0"/>
              </a:rPr>
              <a:t>H. Y. Kim, Y. J. Kim, L. S. Kim, MRTP: Mobile Ray Tracing Processor with Reconfigurable Stream Multi-Processors for High Datapth Utilization, IEEE JSSC, Feb. 2012.</a:t>
            </a:r>
            <a:endParaRPr lang="zh-TW" altLang="en-US" sz="1400">
              <a:solidFill>
                <a:srgbClr val="FF0000"/>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3"/>
          <p:cNvPicPr>
            <a:picLocks noChangeAspect="1" noChangeArrowheads="1"/>
          </p:cNvPicPr>
          <p:nvPr/>
        </p:nvPicPr>
        <p:blipFill>
          <a:blip r:embed="rId2">
            <a:extLst>
              <a:ext uri="{28A0092B-C50C-407E-A947-70E740481C1C}">
                <a14:useLocalDpi xmlns:a14="http://schemas.microsoft.com/office/drawing/2010/main" val="0"/>
              </a:ext>
            </a:extLst>
          </a:blip>
          <a:srcRect l="873" t="1202" r="1527" b="938"/>
          <a:stretch>
            <a:fillRect/>
          </a:stretch>
        </p:blipFill>
        <p:spPr bwMode="auto">
          <a:xfrm>
            <a:off x="323850" y="1700213"/>
            <a:ext cx="3743325" cy="356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矩形 5"/>
          <p:cNvSpPr>
            <a:spLocks noChangeArrowheads="1"/>
          </p:cNvSpPr>
          <p:nvPr/>
        </p:nvSpPr>
        <p:spPr bwMode="auto">
          <a:xfrm>
            <a:off x="179388" y="5364163"/>
            <a:ext cx="44291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kumimoji="0" lang="en-US" altLang="zh-TW" sz="1800">
                <a:solidFill>
                  <a:srgbClr val="FF0000"/>
                </a:solidFill>
              </a:rPr>
              <a:t>http://zh.wikipedia.org/wiki/K-d%E6%A0%91</a:t>
            </a:r>
            <a:endParaRPr kumimoji="0" lang="zh-TW" altLang="en-US" sz="1800">
              <a:solidFill>
                <a:srgbClr val="FF0000"/>
              </a:solidFill>
            </a:endParaRPr>
          </a:p>
        </p:txBody>
      </p:sp>
      <p:sp>
        <p:nvSpPr>
          <p:cNvPr id="12" name="標題 1"/>
          <p:cNvSpPr>
            <a:spLocks noGrp="1"/>
          </p:cNvSpPr>
          <p:nvPr>
            <p:ph type="title"/>
          </p:nvPr>
        </p:nvSpPr>
        <p:spPr/>
        <p:txBody>
          <a:bodyPr/>
          <a:lstStyle/>
          <a:p>
            <a:pPr eaLnBrk="1" hangingPunct="1">
              <a:defRPr/>
            </a:pPr>
            <a:r>
              <a:rPr lang="en-US" altLang="zh-TW" dirty="0" smtClean="0"/>
              <a:t>KD Tree Structure and Results </a:t>
            </a:r>
            <a:endParaRPr lang="zh-TW" altLang="en-US" dirty="0"/>
          </a:p>
        </p:txBody>
      </p:sp>
      <p:pic>
        <p:nvPicPr>
          <p:cNvPr id="35845" name="Picture 2" descr="visualisation of the KD-tre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1663" y="1484313"/>
            <a:ext cx="4270375" cy="374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6" name="矩形 13"/>
          <p:cNvSpPr>
            <a:spLocks noChangeArrowheads="1"/>
          </p:cNvSpPr>
          <p:nvPr/>
        </p:nvSpPr>
        <p:spPr bwMode="auto">
          <a:xfrm>
            <a:off x="2484438" y="5724525"/>
            <a:ext cx="66246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kumimoji="0" lang="en-US" altLang="zh-TW" sz="1800">
                <a:solidFill>
                  <a:srgbClr val="FF0000"/>
                </a:solidFill>
              </a:rPr>
              <a:t>http://cybertron.cg.tu-berlin.de/rapid_prototyping_11ws/slicer/</a:t>
            </a:r>
            <a:endParaRPr kumimoji="0" lang="zh-TW" altLang="en-US" sz="1800">
              <a:solidFill>
                <a:srgbClr val="FF0000"/>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thomasdiewald.com/blog/wp-content/uploads/2012/09/diewald_BUNNY_BVH_800x800_select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6100" y="1557338"/>
            <a:ext cx="4608513"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標題 1"/>
          <p:cNvSpPr>
            <a:spLocks noGrp="1"/>
          </p:cNvSpPr>
          <p:nvPr>
            <p:ph type="title"/>
          </p:nvPr>
        </p:nvSpPr>
        <p:spPr/>
        <p:txBody>
          <a:bodyPr/>
          <a:lstStyle/>
          <a:p>
            <a:pPr eaLnBrk="1" hangingPunct="1">
              <a:defRPr/>
            </a:pPr>
            <a:r>
              <a:rPr lang="en-US" altLang="zh-TW" dirty="0" smtClean="0"/>
              <a:t>BVH Tree Structure and Results </a:t>
            </a:r>
            <a:endParaRPr lang="zh-TW" altLang="en-US" dirty="0"/>
          </a:p>
        </p:txBody>
      </p:sp>
      <p:sp>
        <p:nvSpPr>
          <p:cNvPr id="36868" name="內容版面配置區 2"/>
          <p:cNvSpPr>
            <a:spLocks noGrp="1"/>
          </p:cNvSpPr>
          <p:nvPr>
            <p:ph idx="1"/>
          </p:nvPr>
        </p:nvSpPr>
        <p:spPr/>
        <p:txBody>
          <a:bodyPr/>
          <a:lstStyle/>
          <a:p>
            <a:pPr eaLnBrk="1" hangingPunct="1"/>
            <a:r>
              <a:rPr lang="en-US" altLang="zh-TW" smtClean="0"/>
              <a:t>Bounding Volume Hierarchy</a:t>
            </a:r>
            <a:endParaRPr lang="zh-TW" altLang="en-US" smtClean="0"/>
          </a:p>
        </p:txBody>
      </p:sp>
      <p:pic>
        <p:nvPicPr>
          <p:cNvPr id="3686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65400"/>
            <a:ext cx="4249738" cy="230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矩形 5"/>
          <p:cNvSpPr>
            <a:spLocks noChangeArrowheads="1"/>
          </p:cNvSpPr>
          <p:nvPr/>
        </p:nvSpPr>
        <p:spPr bwMode="auto">
          <a:xfrm>
            <a:off x="4643438" y="6165850"/>
            <a:ext cx="41275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kumimoji="0" lang="en-US" altLang="zh-TW" sz="1800">
                <a:solidFill>
                  <a:srgbClr val="FF0000"/>
                </a:solidFill>
              </a:rPr>
              <a:t>http://thomasdiewald.com/blog/?p=1488</a:t>
            </a:r>
            <a:endParaRPr kumimoji="0" lang="zh-TW" altLang="en-US" sz="1800">
              <a:solidFill>
                <a:srgbClr val="FF0000"/>
              </a:solidFill>
            </a:endParaRPr>
          </a:p>
        </p:txBody>
      </p:sp>
      <p:sp>
        <p:nvSpPr>
          <p:cNvPr id="36871" name="矩形 6"/>
          <p:cNvSpPr>
            <a:spLocks noChangeArrowheads="1"/>
          </p:cNvSpPr>
          <p:nvPr/>
        </p:nvSpPr>
        <p:spPr bwMode="auto">
          <a:xfrm>
            <a:off x="34925" y="5373688"/>
            <a:ext cx="4572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kumimoji="0" lang="en-US" altLang="zh-TW" sz="1800">
                <a:solidFill>
                  <a:srgbClr val="FF0000"/>
                </a:solidFill>
              </a:rPr>
              <a:t>http://www.bogotobogo.com/Games/spatialdatastructure.php</a:t>
            </a:r>
            <a:endParaRPr kumimoji="0" lang="zh-TW" altLang="en-US" sz="1800">
              <a:solidFill>
                <a:srgbClr val="FF0000"/>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916113"/>
            <a:ext cx="4791075" cy="274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標題 1"/>
          <p:cNvSpPr>
            <a:spLocks noGrp="1"/>
          </p:cNvSpPr>
          <p:nvPr>
            <p:ph type="title"/>
          </p:nvPr>
        </p:nvSpPr>
        <p:spPr/>
        <p:txBody>
          <a:bodyPr/>
          <a:lstStyle/>
          <a:p>
            <a:pPr eaLnBrk="1" hangingPunct="1">
              <a:defRPr/>
            </a:pPr>
            <a:r>
              <a:rPr lang="en-US" altLang="zh-TW" dirty="0" err="1" smtClean="0"/>
              <a:t>Octree</a:t>
            </a:r>
            <a:r>
              <a:rPr lang="en-US" altLang="zh-TW" dirty="0" smtClean="0"/>
              <a:t> Structure and Results </a:t>
            </a:r>
            <a:endParaRPr lang="zh-TW" altLang="en-US" dirty="0"/>
          </a:p>
        </p:txBody>
      </p:sp>
      <p:sp>
        <p:nvSpPr>
          <p:cNvPr id="37892" name="矩形 9"/>
          <p:cNvSpPr>
            <a:spLocks noChangeArrowheads="1"/>
          </p:cNvSpPr>
          <p:nvPr/>
        </p:nvSpPr>
        <p:spPr bwMode="auto">
          <a:xfrm>
            <a:off x="323850" y="5805488"/>
            <a:ext cx="3562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kumimoji="0" lang="en-US" altLang="zh-TW" sz="1800">
                <a:solidFill>
                  <a:srgbClr val="FF0000"/>
                </a:solidFill>
              </a:rPr>
              <a:t>http://en.wikipedia.org/wiki/Octree</a:t>
            </a:r>
            <a:endParaRPr kumimoji="0" lang="zh-TW" altLang="en-US" sz="1800">
              <a:solidFill>
                <a:srgbClr val="FF0000"/>
              </a:solidFill>
            </a:endParaRPr>
          </a:p>
        </p:txBody>
      </p:sp>
      <p:pic>
        <p:nvPicPr>
          <p:cNvPr id="37893" name="Picture 2" descr="37_octree_0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725" y="1557338"/>
            <a:ext cx="3333750" cy="360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4" name="矩形 10"/>
          <p:cNvSpPr>
            <a:spLocks noChangeArrowheads="1"/>
          </p:cNvSpPr>
          <p:nvPr/>
        </p:nvSpPr>
        <p:spPr bwMode="auto">
          <a:xfrm>
            <a:off x="4284663" y="5589588"/>
            <a:ext cx="4572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kumimoji="0" lang="en-US" altLang="zh-TW" sz="1800">
                <a:solidFill>
                  <a:srgbClr val="FF0000"/>
                </a:solidFill>
              </a:rPr>
              <a:t>http://http.developer.nvidia.com/GPUGems2/gpugems2_chapter37.html</a:t>
            </a:r>
            <a:endParaRPr kumimoji="0" lang="zh-TW" altLang="en-US" sz="1800">
              <a:solidFill>
                <a:srgbClr val="FF0000"/>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eaLnBrk="1" hangingPunct="1">
              <a:defRPr/>
            </a:pPr>
            <a:r>
              <a:rPr lang="en-US" altLang="zh-TW" dirty="0" smtClean="0"/>
              <a:t/>
            </a:r>
            <a:br>
              <a:rPr lang="en-US" altLang="zh-TW" dirty="0" smtClean="0"/>
            </a:br>
            <a:r>
              <a:rPr lang="en-US" altLang="zh-TW" sz="4900" dirty="0" smtClean="0"/>
              <a:t>RT Sphere Intersection</a:t>
            </a:r>
            <a:r>
              <a:rPr lang="zh-TW" altLang="en-US" sz="4900" dirty="0"/>
              <a:t/>
            </a:r>
            <a:br>
              <a:rPr lang="zh-TW" altLang="en-US" sz="4900" dirty="0"/>
            </a:br>
            <a:endParaRPr lang="zh-TW" altLang="en-US" sz="4900" dirty="0"/>
          </a:p>
        </p:txBody>
      </p:sp>
      <p:sp>
        <p:nvSpPr>
          <p:cNvPr id="38915" name="Rectangle 10"/>
          <p:cNvSpPr>
            <a:spLocks noChangeArrowheads="1"/>
          </p:cNvSpPr>
          <p:nvPr/>
        </p:nvSpPr>
        <p:spPr bwMode="auto">
          <a:xfrm>
            <a:off x="4065588" y="1533525"/>
            <a:ext cx="8413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r>
              <a:rPr kumimoji="0" lang="en-US" altLang="zh-TW" sz="2400" b="1">
                <a:latin typeface="Futura Book"/>
              </a:rPr>
              <a:t>Ray:</a:t>
            </a:r>
          </a:p>
        </p:txBody>
      </p:sp>
      <p:sp>
        <p:nvSpPr>
          <p:cNvPr id="38916" name="Rectangle 11"/>
          <p:cNvSpPr>
            <a:spLocks noChangeArrowheads="1"/>
          </p:cNvSpPr>
          <p:nvPr/>
        </p:nvSpPr>
        <p:spPr bwMode="auto">
          <a:xfrm>
            <a:off x="4040188" y="2192338"/>
            <a:ext cx="131603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r>
              <a:rPr kumimoji="0" lang="en-US" altLang="zh-TW" sz="2400" b="1">
                <a:latin typeface="Futura Book"/>
              </a:rPr>
              <a:t>Sphere:</a:t>
            </a:r>
          </a:p>
        </p:txBody>
      </p:sp>
      <p:pic>
        <p:nvPicPr>
          <p:cNvPr id="38917" name="圖片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97513" y="2060575"/>
            <a:ext cx="225425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8" name="圖片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67350" y="2878138"/>
            <a:ext cx="297180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9" name="圖片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05450" y="3821113"/>
            <a:ext cx="19050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0" name="圖片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05450" y="4414838"/>
            <a:ext cx="8890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1" name="圖片 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05450" y="4945063"/>
            <a:ext cx="21336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2" name="圖片 1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505450" y="5532438"/>
            <a:ext cx="21590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3" name="圖片 1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69988" y="3843338"/>
            <a:ext cx="2438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4" name="圖片 1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92750" y="1484313"/>
            <a:ext cx="14224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8925" name="Group 39"/>
          <p:cNvGrpSpPr>
            <a:grpSpLocks/>
          </p:cNvGrpSpPr>
          <p:nvPr/>
        </p:nvGrpSpPr>
        <p:grpSpPr bwMode="auto">
          <a:xfrm>
            <a:off x="879475" y="4989513"/>
            <a:ext cx="3252788" cy="1193800"/>
            <a:chOff x="528" y="3112"/>
            <a:chExt cx="2048" cy="752"/>
          </a:xfrm>
        </p:grpSpPr>
        <p:sp>
          <p:nvSpPr>
            <p:cNvPr id="38938" name="Line 27"/>
            <p:cNvSpPr>
              <a:spLocks noChangeShapeType="1"/>
            </p:cNvSpPr>
            <p:nvPr/>
          </p:nvSpPr>
          <p:spPr bwMode="auto">
            <a:xfrm flipV="1">
              <a:off x="724" y="3232"/>
              <a:ext cx="416" cy="46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38939" name="Line 28"/>
            <p:cNvSpPr>
              <a:spLocks noChangeShapeType="1"/>
            </p:cNvSpPr>
            <p:nvPr/>
          </p:nvSpPr>
          <p:spPr bwMode="auto">
            <a:xfrm flipV="1">
              <a:off x="1321" y="3232"/>
              <a:ext cx="416" cy="46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38940" name="Line 29"/>
            <p:cNvSpPr>
              <a:spLocks noChangeShapeType="1"/>
            </p:cNvSpPr>
            <p:nvPr/>
          </p:nvSpPr>
          <p:spPr bwMode="auto">
            <a:xfrm flipV="1">
              <a:off x="1972" y="3232"/>
              <a:ext cx="432" cy="48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38941" name="Rectangle 30"/>
            <p:cNvSpPr>
              <a:spLocks noChangeArrowheads="1"/>
            </p:cNvSpPr>
            <p:nvPr/>
          </p:nvSpPr>
          <p:spPr bwMode="auto">
            <a:xfrm>
              <a:off x="528" y="3112"/>
              <a:ext cx="2048" cy="752"/>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endParaRPr kumimoji="0" lang="zh-TW" altLang="en-US" sz="1800" b="1" baseline="-25000">
                <a:latin typeface="Futura Book"/>
              </a:endParaRPr>
            </a:p>
          </p:txBody>
        </p:sp>
        <p:sp>
          <p:nvSpPr>
            <p:cNvPr id="38942" name="Oval 33"/>
            <p:cNvSpPr>
              <a:spLocks noChangeArrowheads="1"/>
            </p:cNvSpPr>
            <p:nvPr/>
          </p:nvSpPr>
          <p:spPr bwMode="auto">
            <a:xfrm>
              <a:off x="944" y="3384"/>
              <a:ext cx="336" cy="336"/>
            </a:xfrm>
            <a:prstGeom prst="ellipse">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endParaRPr kumimoji="0" lang="zh-TW" altLang="en-US" sz="1800" b="1" baseline="-25000">
                <a:latin typeface="Futura Book"/>
              </a:endParaRPr>
            </a:p>
          </p:txBody>
        </p:sp>
        <p:sp>
          <p:nvSpPr>
            <p:cNvPr id="38943" name="Oval 34"/>
            <p:cNvSpPr>
              <a:spLocks noChangeArrowheads="1"/>
            </p:cNvSpPr>
            <p:nvPr/>
          </p:nvSpPr>
          <p:spPr bwMode="auto">
            <a:xfrm>
              <a:off x="1520" y="3384"/>
              <a:ext cx="336" cy="336"/>
            </a:xfrm>
            <a:prstGeom prst="ellipse">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endParaRPr kumimoji="0" lang="zh-TW" altLang="en-US" sz="1800" b="1" baseline="-25000">
                <a:latin typeface="Futura Book"/>
              </a:endParaRPr>
            </a:p>
          </p:txBody>
        </p:sp>
        <p:sp>
          <p:nvSpPr>
            <p:cNvPr id="38944" name="Oval 35"/>
            <p:cNvSpPr>
              <a:spLocks noChangeArrowheads="1"/>
            </p:cNvSpPr>
            <p:nvPr/>
          </p:nvSpPr>
          <p:spPr bwMode="auto">
            <a:xfrm>
              <a:off x="2096" y="3384"/>
              <a:ext cx="336" cy="336"/>
            </a:xfrm>
            <a:prstGeom prst="ellipse">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endParaRPr kumimoji="0" lang="zh-TW" altLang="en-US" sz="1800" b="1" baseline="-25000">
                <a:latin typeface="Futura Book"/>
              </a:endParaRPr>
            </a:p>
          </p:txBody>
        </p:sp>
      </p:grpSp>
      <p:grpSp>
        <p:nvGrpSpPr>
          <p:cNvPr id="38926" name="Group 38"/>
          <p:cNvGrpSpPr>
            <a:grpSpLocks/>
          </p:cNvGrpSpPr>
          <p:nvPr/>
        </p:nvGrpSpPr>
        <p:grpSpPr bwMode="auto">
          <a:xfrm>
            <a:off x="704850" y="1614488"/>
            <a:ext cx="2979738" cy="1828800"/>
            <a:chOff x="320" y="912"/>
            <a:chExt cx="1877" cy="1152"/>
          </a:xfrm>
        </p:grpSpPr>
        <p:sp>
          <p:nvSpPr>
            <p:cNvPr id="38927" name="Line 4"/>
            <p:cNvSpPr>
              <a:spLocks noChangeShapeType="1"/>
            </p:cNvSpPr>
            <p:nvPr/>
          </p:nvSpPr>
          <p:spPr bwMode="auto">
            <a:xfrm flipV="1">
              <a:off x="555" y="1088"/>
              <a:ext cx="1642" cy="48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38928" name="Oval 5"/>
            <p:cNvSpPr>
              <a:spLocks noChangeArrowheads="1"/>
            </p:cNvSpPr>
            <p:nvPr/>
          </p:nvSpPr>
          <p:spPr bwMode="auto">
            <a:xfrm>
              <a:off x="805" y="1476"/>
              <a:ext cx="36" cy="40"/>
            </a:xfrm>
            <a:prstGeom prst="ellipse">
              <a:avLst/>
            </a:prstGeom>
            <a:solidFill>
              <a:schemeClr val="tx1"/>
            </a:solidFill>
            <a:ln w="25400">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endParaRPr kumimoji="0" lang="zh-TW" altLang="en-US" sz="1800" b="1" baseline="-25000">
                <a:latin typeface="Futura Book"/>
              </a:endParaRPr>
            </a:p>
          </p:txBody>
        </p:sp>
        <p:sp>
          <p:nvSpPr>
            <p:cNvPr id="38929" name="Oval 6"/>
            <p:cNvSpPr>
              <a:spLocks noChangeArrowheads="1"/>
            </p:cNvSpPr>
            <p:nvPr/>
          </p:nvSpPr>
          <p:spPr bwMode="auto">
            <a:xfrm>
              <a:off x="1852" y="1164"/>
              <a:ext cx="36" cy="40"/>
            </a:xfrm>
            <a:prstGeom prst="ellipse">
              <a:avLst/>
            </a:prstGeom>
            <a:solidFill>
              <a:schemeClr val="tx1"/>
            </a:solidFill>
            <a:ln w="25400">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endParaRPr kumimoji="0" lang="zh-TW" altLang="en-US" sz="1800" b="1" baseline="-25000">
                <a:latin typeface="Futura Book"/>
              </a:endParaRPr>
            </a:p>
          </p:txBody>
        </p:sp>
        <p:sp>
          <p:nvSpPr>
            <p:cNvPr id="38930" name="Oval 7"/>
            <p:cNvSpPr>
              <a:spLocks noChangeArrowheads="1"/>
            </p:cNvSpPr>
            <p:nvPr/>
          </p:nvSpPr>
          <p:spPr bwMode="auto">
            <a:xfrm>
              <a:off x="533" y="1540"/>
              <a:ext cx="36" cy="40"/>
            </a:xfrm>
            <a:prstGeom prst="ellipse">
              <a:avLst/>
            </a:prstGeom>
            <a:solidFill>
              <a:schemeClr val="tx1"/>
            </a:solidFill>
            <a:ln w="25400">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endParaRPr kumimoji="0" lang="zh-TW" altLang="en-US" sz="1800" b="1" baseline="-25000">
                <a:latin typeface="Futura Book"/>
              </a:endParaRPr>
            </a:p>
          </p:txBody>
        </p:sp>
        <p:sp>
          <p:nvSpPr>
            <p:cNvPr id="38931" name="Oval 8"/>
            <p:cNvSpPr>
              <a:spLocks noChangeArrowheads="1"/>
            </p:cNvSpPr>
            <p:nvPr/>
          </p:nvSpPr>
          <p:spPr bwMode="auto">
            <a:xfrm>
              <a:off x="1380" y="1496"/>
              <a:ext cx="35" cy="40"/>
            </a:xfrm>
            <a:prstGeom prst="ellipse">
              <a:avLst/>
            </a:prstGeom>
            <a:solidFill>
              <a:schemeClr val="tx1"/>
            </a:solidFill>
            <a:ln w="25400">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endParaRPr kumimoji="0" lang="zh-TW" altLang="en-US" sz="1800" b="1" baseline="-25000">
                <a:latin typeface="Futura Book"/>
              </a:endParaRPr>
            </a:p>
          </p:txBody>
        </p:sp>
        <p:pic>
          <p:nvPicPr>
            <p:cNvPr id="38932" name="圖片 20"/>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20" y="1264"/>
              <a:ext cx="208"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33" name="圖片 21"/>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308" y="1597"/>
              <a:ext cx="192"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34" name="Line 15"/>
            <p:cNvSpPr>
              <a:spLocks noChangeShapeType="1"/>
            </p:cNvSpPr>
            <p:nvPr/>
          </p:nvSpPr>
          <p:spPr bwMode="auto">
            <a:xfrm flipV="1">
              <a:off x="555" y="1372"/>
              <a:ext cx="679" cy="188"/>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pic>
          <p:nvPicPr>
            <p:cNvPr id="38935" name="圖片 23"/>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94" y="1008"/>
              <a:ext cx="208" cy="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36" name="Oval 32"/>
            <p:cNvSpPr>
              <a:spLocks noChangeArrowheads="1"/>
            </p:cNvSpPr>
            <p:nvPr/>
          </p:nvSpPr>
          <p:spPr bwMode="auto">
            <a:xfrm>
              <a:off x="816" y="912"/>
              <a:ext cx="1152" cy="1152"/>
            </a:xfrm>
            <a:prstGeom prst="ellipse">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endParaRPr kumimoji="0" lang="zh-TW" altLang="en-US" sz="1800" b="1" baseline="-25000">
                <a:latin typeface="Futura Book"/>
              </a:endParaRPr>
            </a:p>
          </p:txBody>
        </p:sp>
        <p:pic>
          <p:nvPicPr>
            <p:cNvPr id="38937" name="圖片 25"/>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32" y="1112"/>
              <a:ext cx="192" cy="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然後有兩位大大跳了出來</a:t>
            </a:r>
            <a:r>
              <a:rPr lang="en-US" altLang="zh-TW" dirty="0" smtClean="0"/>
              <a:t>…</a:t>
            </a:r>
            <a:endParaRPr lang="zh-TW" altLang="en-US" dirty="0"/>
          </a:p>
        </p:txBody>
      </p:sp>
      <p:grpSp>
        <p:nvGrpSpPr>
          <p:cNvPr id="28" name="群組 27"/>
          <p:cNvGrpSpPr/>
          <p:nvPr/>
        </p:nvGrpSpPr>
        <p:grpSpPr>
          <a:xfrm>
            <a:off x="6095254" y="3018106"/>
            <a:ext cx="1489509" cy="1491014"/>
            <a:chOff x="1056111" y="3047935"/>
            <a:chExt cx="1489509" cy="1491014"/>
          </a:xfrm>
        </p:grpSpPr>
        <p:sp>
          <p:nvSpPr>
            <p:cNvPr id="7" name="手繪多邊形 6"/>
            <p:cNvSpPr/>
            <p:nvPr/>
          </p:nvSpPr>
          <p:spPr>
            <a:xfrm>
              <a:off x="1056111" y="3047935"/>
              <a:ext cx="1489509" cy="1491014"/>
            </a:xfrm>
            <a:custGeom>
              <a:avLst/>
              <a:gdLst>
                <a:gd name="connsiteX0" fmla="*/ 1257431 w 1489509"/>
                <a:gd name="connsiteY0" fmla="*/ 257125 h 1491014"/>
                <a:gd name="connsiteX1" fmla="*/ 1246414 w 1489509"/>
                <a:gd name="connsiteY1" fmla="*/ 202041 h 1491014"/>
                <a:gd name="connsiteX2" fmla="*/ 1191330 w 1489509"/>
                <a:gd name="connsiteY2" fmla="*/ 168990 h 1491014"/>
                <a:gd name="connsiteX3" fmla="*/ 1081161 w 1489509"/>
                <a:gd name="connsiteY3" fmla="*/ 102889 h 1491014"/>
                <a:gd name="connsiteX4" fmla="*/ 1026077 w 1489509"/>
                <a:gd name="connsiteY4" fmla="*/ 91872 h 1491014"/>
                <a:gd name="connsiteX5" fmla="*/ 937942 w 1489509"/>
                <a:gd name="connsiteY5" fmla="*/ 69838 h 1491014"/>
                <a:gd name="connsiteX6" fmla="*/ 882858 w 1489509"/>
                <a:gd name="connsiteY6" fmla="*/ 36788 h 1491014"/>
                <a:gd name="connsiteX7" fmla="*/ 783706 w 1489509"/>
                <a:gd name="connsiteY7" fmla="*/ 3737 h 1491014"/>
                <a:gd name="connsiteX8" fmla="*/ 332014 w 1489509"/>
                <a:gd name="connsiteY8" fmla="*/ 80855 h 1491014"/>
                <a:gd name="connsiteX9" fmla="*/ 243879 w 1489509"/>
                <a:gd name="connsiteY9" fmla="*/ 202041 h 1491014"/>
                <a:gd name="connsiteX10" fmla="*/ 188795 w 1489509"/>
                <a:gd name="connsiteY10" fmla="*/ 301193 h 1491014"/>
                <a:gd name="connsiteX11" fmla="*/ 144728 w 1489509"/>
                <a:gd name="connsiteY11" fmla="*/ 422378 h 1491014"/>
                <a:gd name="connsiteX12" fmla="*/ 89643 w 1489509"/>
                <a:gd name="connsiteY12" fmla="*/ 499496 h 1491014"/>
                <a:gd name="connsiteX13" fmla="*/ 34559 w 1489509"/>
                <a:gd name="connsiteY13" fmla="*/ 653732 h 1491014"/>
                <a:gd name="connsiteX14" fmla="*/ 23542 w 1489509"/>
                <a:gd name="connsiteY14" fmla="*/ 697800 h 1491014"/>
                <a:gd name="connsiteX15" fmla="*/ 12525 w 1489509"/>
                <a:gd name="connsiteY15" fmla="*/ 730851 h 1491014"/>
                <a:gd name="connsiteX16" fmla="*/ 34559 w 1489509"/>
                <a:gd name="connsiteY16" fmla="*/ 1402879 h 1491014"/>
                <a:gd name="connsiteX17" fmla="*/ 78626 w 1489509"/>
                <a:gd name="connsiteY17" fmla="*/ 1435930 h 1491014"/>
                <a:gd name="connsiteX18" fmla="*/ 343031 w 1489509"/>
                <a:gd name="connsiteY18" fmla="*/ 1491014 h 1491014"/>
                <a:gd name="connsiteX19" fmla="*/ 772689 w 1489509"/>
                <a:gd name="connsiteY19" fmla="*/ 1479998 h 1491014"/>
                <a:gd name="connsiteX20" fmla="*/ 838790 w 1489509"/>
                <a:gd name="connsiteY20" fmla="*/ 1457964 h 1491014"/>
                <a:gd name="connsiteX21" fmla="*/ 937942 w 1489509"/>
                <a:gd name="connsiteY21" fmla="*/ 1435930 h 1491014"/>
                <a:gd name="connsiteX22" fmla="*/ 1026077 w 1489509"/>
                <a:gd name="connsiteY22" fmla="*/ 1391863 h 1491014"/>
                <a:gd name="connsiteX23" fmla="*/ 1235397 w 1489509"/>
                <a:gd name="connsiteY23" fmla="*/ 1303728 h 1491014"/>
                <a:gd name="connsiteX24" fmla="*/ 1312516 w 1489509"/>
                <a:gd name="connsiteY24" fmla="*/ 1226610 h 1491014"/>
                <a:gd name="connsiteX25" fmla="*/ 1334549 w 1489509"/>
                <a:gd name="connsiteY25" fmla="*/ 1171525 h 1491014"/>
                <a:gd name="connsiteX26" fmla="*/ 1378617 w 1489509"/>
                <a:gd name="connsiteY26" fmla="*/ 1105424 h 1491014"/>
                <a:gd name="connsiteX27" fmla="*/ 1411667 w 1489509"/>
                <a:gd name="connsiteY27" fmla="*/ 962205 h 1491014"/>
                <a:gd name="connsiteX28" fmla="*/ 1444718 w 1489509"/>
                <a:gd name="connsiteY28" fmla="*/ 885087 h 1491014"/>
                <a:gd name="connsiteX29" fmla="*/ 1455735 w 1489509"/>
                <a:gd name="connsiteY29" fmla="*/ 807969 h 1491014"/>
                <a:gd name="connsiteX30" fmla="*/ 1422684 w 1489509"/>
                <a:gd name="connsiteY30" fmla="*/ 334243 h 1491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89509" h="1491014">
                  <a:moveTo>
                    <a:pt x="1257431" y="257125"/>
                  </a:moveTo>
                  <a:cubicBezTo>
                    <a:pt x="1253759" y="238764"/>
                    <a:pt x="1257649" y="217021"/>
                    <a:pt x="1246414" y="202041"/>
                  </a:cubicBezTo>
                  <a:cubicBezTo>
                    <a:pt x="1233566" y="184911"/>
                    <a:pt x="1209395" y="180486"/>
                    <a:pt x="1191330" y="168990"/>
                  </a:cubicBezTo>
                  <a:cubicBezTo>
                    <a:pt x="1163674" y="151391"/>
                    <a:pt x="1116596" y="114701"/>
                    <a:pt x="1081161" y="102889"/>
                  </a:cubicBezTo>
                  <a:cubicBezTo>
                    <a:pt x="1063397" y="96968"/>
                    <a:pt x="1044322" y="96083"/>
                    <a:pt x="1026077" y="91872"/>
                  </a:cubicBezTo>
                  <a:cubicBezTo>
                    <a:pt x="996570" y="85063"/>
                    <a:pt x="937942" y="69838"/>
                    <a:pt x="937942" y="69838"/>
                  </a:cubicBezTo>
                  <a:cubicBezTo>
                    <a:pt x="919581" y="58821"/>
                    <a:pt x="902539" y="45223"/>
                    <a:pt x="882858" y="36788"/>
                  </a:cubicBezTo>
                  <a:cubicBezTo>
                    <a:pt x="850836" y="23064"/>
                    <a:pt x="783706" y="3737"/>
                    <a:pt x="783706" y="3737"/>
                  </a:cubicBezTo>
                  <a:cubicBezTo>
                    <a:pt x="627886" y="20139"/>
                    <a:pt x="433384" y="-48160"/>
                    <a:pt x="332014" y="80855"/>
                  </a:cubicBezTo>
                  <a:cubicBezTo>
                    <a:pt x="301155" y="120130"/>
                    <a:pt x="270352" y="159685"/>
                    <a:pt x="243879" y="202041"/>
                  </a:cubicBezTo>
                  <a:cubicBezTo>
                    <a:pt x="117648" y="404011"/>
                    <a:pt x="324127" y="120750"/>
                    <a:pt x="188795" y="301193"/>
                  </a:cubicBezTo>
                  <a:cubicBezTo>
                    <a:pt x="174106" y="341588"/>
                    <a:pt x="161660" y="382871"/>
                    <a:pt x="144728" y="422378"/>
                  </a:cubicBezTo>
                  <a:cubicBezTo>
                    <a:pt x="139357" y="434909"/>
                    <a:pt x="93407" y="494477"/>
                    <a:pt x="89643" y="499496"/>
                  </a:cubicBezTo>
                  <a:cubicBezTo>
                    <a:pt x="71282" y="550908"/>
                    <a:pt x="51823" y="601941"/>
                    <a:pt x="34559" y="653732"/>
                  </a:cubicBezTo>
                  <a:cubicBezTo>
                    <a:pt x="29771" y="668096"/>
                    <a:pt x="27702" y="683241"/>
                    <a:pt x="23542" y="697800"/>
                  </a:cubicBezTo>
                  <a:cubicBezTo>
                    <a:pt x="20352" y="708966"/>
                    <a:pt x="16197" y="719834"/>
                    <a:pt x="12525" y="730851"/>
                  </a:cubicBezTo>
                  <a:cubicBezTo>
                    <a:pt x="-776" y="996874"/>
                    <a:pt x="-14646" y="1093591"/>
                    <a:pt x="34559" y="1402879"/>
                  </a:cubicBezTo>
                  <a:cubicBezTo>
                    <a:pt x="37444" y="1421012"/>
                    <a:pt x="61648" y="1428939"/>
                    <a:pt x="78626" y="1435930"/>
                  </a:cubicBezTo>
                  <a:cubicBezTo>
                    <a:pt x="201585" y="1486561"/>
                    <a:pt x="220037" y="1479834"/>
                    <a:pt x="343031" y="1491014"/>
                  </a:cubicBezTo>
                  <a:cubicBezTo>
                    <a:pt x="486250" y="1487342"/>
                    <a:pt x="629740" y="1489528"/>
                    <a:pt x="772689" y="1479998"/>
                  </a:cubicBezTo>
                  <a:cubicBezTo>
                    <a:pt x="795863" y="1478453"/>
                    <a:pt x="816349" y="1463948"/>
                    <a:pt x="838790" y="1457964"/>
                  </a:cubicBezTo>
                  <a:cubicBezTo>
                    <a:pt x="871504" y="1449240"/>
                    <a:pt x="904891" y="1443275"/>
                    <a:pt x="937942" y="1435930"/>
                  </a:cubicBezTo>
                  <a:cubicBezTo>
                    <a:pt x="967320" y="1421241"/>
                    <a:pt x="995322" y="1403396"/>
                    <a:pt x="1026077" y="1391863"/>
                  </a:cubicBezTo>
                  <a:cubicBezTo>
                    <a:pt x="1157140" y="1342714"/>
                    <a:pt x="1090227" y="1408572"/>
                    <a:pt x="1235397" y="1303728"/>
                  </a:cubicBezTo>
                  <a:cubicBezTo>
                    <a:pt x="1264868" y="1282443"/>
                    <a:pt x="1312516" y="1226610"/>
                    <a:pt x="1312516" y="1226610"/>
                  </a:cubicBezTo>
                  <a:cubicBezTo>
                    <a:pt x="1319860" y="1208248"/>
                    <a:pt x="1325079" y="1188886"/>
                    <a:pt x="1334549" y="1171525"/>
                  </a:cubicBezTo>
                  <a:cubicBezTo>
                    <a:pt x="1347230" y="1148277"/>
                    <a:pt x="1368186" y="1129764"/>
                    <a:pt x="1378617" y="1105424"/>
                  </a:cubicBezTo>
                  <a:cubicBezTo>
                    <a:pt x="1395067" y="1067041"/>
                    <a:pt x="1400971" y="1004987"/>
                    <a:pt x="1411667" y="962205"/>
                  </a:cubicBezTo>
                  <a:cubicBezTo>
                    <a:pt x="1419773" y="929783"/>
                    <a:pt x="1428952" y="916618"/>
                    <a:pt x="1444718" y="885087"/>
                  </a:cubicBezTo>
                  <a:cubicBezTo>
                    <a:pt x="1448390" y="859381"/>
                    <a:pt x="1455735" y="833936"/>
                    <a:pt x="1455735" y="807969"/>
                  </a:cubicBezTo>
                  <a:cubicBezTo>
                    <a:pt x="1455735" y="357163"/>
                    <a:pt x="1550437" y="461996"/>
                    <a:pt x="1422684" y="33424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手繪多邊形 8"/>
            <p:cNvSpPr/>
            <p:nvPr/>
          </p:nvSpPr>
          <p:spPr>
            <a:xfrm>
              <a:off x="1403648" y="3507004"/>
              <a:ext cx="243406" cy="286438"/>
            </a:xfrm>
            <a:custGeom>
              <a:avLst/>
              <a:gdLst>
                <a:gd name="connsiteX0" fmla="*/ 56118 w 243406"/>
                <a:gd name="connsiteY0" fmla="*/ 11016 h 286438"/>
                <a:gd name="connsiteX1" fmla="*/ 12051 w 243406"/>
                <a:gd name="connsiteY1" fmla="*/ 77118 h 286438"/>
                <a:gd name="connsiteX2" fmla="*/ 12051 w 243406"/>
                <a:gd name="connsiteY2" fmla="*/ 231354 h 286438"/>
                <a:gd name="connsiteX3" fmla="*/ 45101 w 243406"/>
                <a:gd name="connsiteY3" fmla="*/ 253388 h 286438"/>
                <a:gd name="connsiteX4" fmla="*/ 133236 w 243406"/>
                <a:gd name="connsiteY4" fmla="*/ 286438 h 286438"/>
                <a:gd name="connsiteX5" fmla="*/ 232388 w 243406"/>
                <a:gd name="connsiteY5" fmla="*/ 275421 h 286438"/>
                <a:gd name="connsiteX6" fmla="*/ 243405 w 243406"/>
                <a:gd name="connsiteY6" fmla="*/ 242371 h 286438"/>
                <a:gd name="connsiteX7" fmla="*/ 232388 w 243406"/>
                <a:gd name="connsiteY7" fmla="*/ 88135 h 286438"/>
                <a:gd name="connsiteX8" fmla="*/ 188321 w 243406"/>
                <a:gd name="connsiteY8" fmla="*/ 0 h 286438"/>
                <a:gd name="connsiteX9" fmla="*/ 56118 w 243406"/>
                <a:gd name="connsiteY9" fmla="*/ 11016 h 286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406" h="286438">
                  <a:moveTo>
                    <a:pt x="56118" y="11016"/>
                  </a:moveTo>
                  <a:cubicBezTo>
                    <a:pt x="41429" y="33050"/>
                    <a:pt x="23894" y="53432"/>
                    <a:pt x="12051" y="77118"/>
                  </a:cubicBezTo>
                  <a:cubicBezTo>
                    <a:pt x="-8711" y="118643"/>
                    <a:pt x="1463" y="199588"/>
                    <a:pt x="12051" y="231354"/>
                  </a:cubicBezTo>
                  <a:cubicBezTo>
                    <a:pt x="16238" y="243915"/>
                    <a:pt x="33258" y="247467"/>
                    <a:pt x="45101" y="253388"/>
                  </a:cubicBezTo>
                  <a:cubicBezTo>
                    <a:pt x="71439" y="266557"/>
                    <a:pt x="104637" y="276905"/>
                    <a:pt x="133236" y="286438"/>
                  </a:cubicBezTo>
                  <a:cubicBezTo>
                    <a:pt x="166287" y="282766"/>
                    <a:pt x="201512" y="287771"/>
                    <a:pt x="232388" y="275421"/>
                  </a:cubicBezTo>
                  <a:cubicBezTo>
                    <a:pt x="243170" y="271108"/>
                    <a:pt x="243405" y="253984"/>
                    <a:pt x="243405" y="242371"/>
                  </a:cubicBezTo>
                  <a:cubicBezTo>
                    <a:pt x="243405" y="190828"/>
                    <a:pt x="243811" y="138396"/>
                    <a:pt x="232388" y="88135"/>
                  </a:cubicBezTo>
                  <a:cubicBezTo>
                    <a:pt x="225109" y="56106"/>
                    <a:pt x="221167" y="0"/>
                    <a:pt x="188321" y="0"/>
                  </a:cubicBezTo>
                  <a:lnTo>
                    <a:pt x="56118" y="11016"/>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手繪多邊形 10"/>
            <p:cNvSpPr/>
            <p:nvPr/>
          </p:nvSpPr>
          <p:spPr>
            <a:xfrm>
              <a:off x="1332556" y="3309031"/>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手繪多邊形 11"/>
            <p:cNvSpPr/>
            <p:nvPr/>
          </p:nvSpPr>
          <p:spPr>
            <a:xfrm>
              <a:off x="1899925" y="3507004"/>
              <a:ext cx="243406" cy="286438"/>
            </a:xfrm>
            <a:custGeom>
              <a:avLst/>
              <a:gdLst>
                <a:gd name="connsiteX0" fmla="*/ 56118 w 243406"/>
                <a:gd name="connsiteY0" fmla="*/ 11016 h 286438"/>
                <a:gd name="connsiteX1" fmla="*/ 12051 w 243406"/>
                <a:gd name="connsiteY1" fmla="*/ 77118 h 286438"/>
                <a:gd name="connsiteX2" fmla="*/ 12051 w 243406"/>
                <a:gd name="connsiteY2" fmla="*/ 231354 h 286438"/>
                <a:gd name="connsiteX3" fmla="*/ 45101 w 243406"/>
                <a:gd name="connsiteY3" fmla="*/ 253388 h 286438"/>
                <a:gd name="connsiteX4" fmla="*/ 133236 w 243406"/>
                <a:gd name="connsiteY4" fmla="*/ 286438 h 286438"/>
                <a:gd name="connsiteX5" fmla="*/ 232388 w 243406"/>
                <a:gd name="connsiteY5" fmla="*/ 275421 h 286438"/>
                <a:gd name="connsiteX6" fmla="*/ 243405 w 243406"/>
                <a:gd name="connsiteY6" fmla="*/ 242371 h 286438"/>
                <a:gd name="connsiteX7" fmla="*/ 232388 w 243406"/>
                <a:gd name="connsiteY7" fmla="*/ 88135 h 286438"/>
                <a:gd name="connsiteX8" fmla="*/ 188321 w 243406"/>
                <a:gd name="connsiteY8" fmla="*/ 0 h 286438"/>
                <a:gd name="connsiteX9" fmla="*/ 56118 w 243406"/>
                <a:gd name="connsiteY9" fmla="*/ 11016 h 286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406" h="286438">
                  <a:moveTo>
                    <a:pt x="56118" y="11016"/>
                  </a:moveTo>
                  <a:cubicBezTo>
                    <a:pt x="41429" y="33050"/>
                    <a:pt x="23894" y="53432"/>
                    <a:pt x="12051" y="77118"/>
                  </a:cubicBezTo>
                  <a:cubicBezTo>
                    <a:pt x="-8711" y="118643"/>
                    <a:pt x="1463" y="199588"/>
                    <a:pt x="12051" y="231354"/>
                  </a:cubicBezTo>
                  <a:cubicBezTo>
                    <a:pt x="16238" y="243915"/>
                    <a:pt x="33258" y="247467"/>
                    <a:pt x="45101" y="253388"/>
                  </a:cubicBezTo>
                  <a:cubicBezTo>
                    <a:pt x="71439" y="266557"/>
                    <a:pt x="104637" y="276905"/>
                    <a:pt x="133236" y="286438"/>
                  </a:cubicBezTo>
                  <a:cubicBezTo>
                    <a:pt x="166287" y="282766"/>
                    <a:pt x="201512" y="287771"/>
                    <a:pt x="232388" y="275421"/>
                  </a:cubicBezTo>
                  <a:cubicBezTo>
                    <a:pt x="243170" y="271108"/>
                    <a:pt x="243405" y="253984"/>
                    <a:pt x="243405" y="242371"/>
                  </a:cubicBezTo>
                  <a:cubicBezTo>
                    <a:pt x="243405" y="190828"/>
                    <a:pt x="243811" y="138396"/>
                    <a:pt x="232388" y="88135"/>
                  </a:cubicBezTo>
                  <a:cubicBezTo>
                    <a:pt x="225109" y="56106"/>
                    <a:pt x="221167" y="0"/>
                    <a:pt x="188321" y="0"/>
                  </a:cubicBezTo>
                  <a:lnTo>
                    <a:pt x="56118" y="11016"/>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手繪多邊形 12"/>
            <p:cNvSpPr/>
            <p:nvPr/>
          </p:nvSpPr>
          <p:spPr>
            <a:xfrm>
              <a:off x="1801796" y="3309031"/>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手繪多邊形 13"/>
            <p:cNvSpPr/>
            <p:nvPr/>
          </p:nvSpPr>
          <p:spPr>
            <a:xfrm>
              <a:off x="1453774" y="4182806"/>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1" name="群組 50"/>
          <p:cNvGrpSpPr/>
          <p:nvPr/>
        </p:nvGrpSpPr>
        <p:grpSpPr>
          <a:xfrm>
            <a:off x="1414734" y="2903910"/>
            <a:ext cx="1702859" cy="1605210"/>
            <a:chOff x="1414734" y="2903910"/>
            <a:chExt cx="1702859" cy="1605210"/>
          </a:xfrm>
        </p:grpSpPr>
        <p:sp>
          <p:nvSpPr>
            <p:cNvPr id="31" name="手繪多邊形 30"/>
            <p:cNvSpPr/>
            <p:nvPr/>
          </p:nvSpPr>
          <p:spPr>
            <a:xfrm>
              <a:off x="1952962" y="3506995"/>
              <a:ext cx="243406" cy="286438"/>
            </a:xfrm>
            <a:custGeom>
              <a:avLst/>
              <a:gdLst>
                <a:gd name="connsiteX0" fmla="*/ 56118 w 243406"/>
                <a:gd name="connsiteY0" fmla="*/ 11016 h 286438"/>
                <a:gd name="connsiteX1" fmla="*/ 12051 w 243406"/>
                <a:gd name="connsiteY1" fmla="*/ 77118 h 286438"/>
                <a:gd name="connsiteX2" fmla="*/ 12051 w 243406"/>
                <a:gd name="connsiteY2" fmla="*/ 231354 h 286438"/>
                <a:gd name="connsiteX3" fmla="*/ 45101 w 243406"/>
                <a:gd name="connsiteY3" fmla="*/ 253388 h 286438"/>
                <a:gd name="connsiteX4" fmla="*/ 133236 w 243406"/>
                <a:gd name="connsiteY4" fmla="*/ 286438 h 286438"/>
                <a:gd name="connsiteX5" fmla="*/ 232388 w 243406"/>
                <a:gd name="connsiteY5" fmla="*/ 275421 h 286438"/>
                <a:gd name="connsiteX6" fmla="*/ 243405 w 243406"/>
                <a:gd name="connsiteY6" fmla="*/ 242371 h 286438"/>
                <a:gd name="connsiteX7" fmla="*/ 232388 w 243406"/>
                <a:gd name="connsiteY7" fmla="*/ 88135 h 286438"/>
                <a:gd name="connsiteX8" fmla="*/ 188321 w 243406"/>
                <a:gd name="connsiteY8" fmla="*/ 0 h 286438"/>
                <a:gd name="connsiteX9" fmla="*/ 56118 w 243406"/>
                <a:gd name="connsiteY9" fmla="*/ 11016 h 286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406" h="286438">
                  <a:moveTo>
                    <a:pt x="56118" y="11016"/>
                  </a:moveTo>
                  <a:cubicBezTo>
                    <a:pt x="41429" y="33050"/>
                    <a:pt x="23894" y="53432"/>
                    <a:pt x="12051" y="77118"/>
                  </a:cubicBezTo>
                  <a:cubicBezTo>
                    <a:pt x="-8711" y="118643"/>
                    <a:pt x="1463" y="199588"/>
                    <a:pt x="12051" y="231354"/>
                  </a:cubicBezTo>
                  <a:cubicBezTo>
                    <a:pt x="16238" y="243915"/>
                    <a:pt x="33258" y="247467"/>
                    <a:pt x="45101" y="253388"/>
                  </a:cubicBezTo>
                  <a:cubicBezTo>
                    <a:pt x="71439" y="266557"/>
                    <a:pt x="104637" y="276905"/>
                    <a:pt x="133236" y="286438"/>
                  </a:cubicBezTo>
                  <a:cubicBezTo>
                    <a:pt x="166287" y="282766"/>
                    <a:pt x="201512" y="287771"/>
                    <a:pt x="232388" y="275421"/>
                  </a:cubicBezTo>
                  <a:cubicBezTo>
                    <a:pt x="243170" y="271108"/>
                    <a:pt x="243405" y="253984"/>
                    <a:pt x="243405" y="242371"/>
                  </a:cubicBezTo>
                  <a:cubicBezTo>
                    <a:pt x="243405" y="190828"/>
                    <a:pt x="243811" y="138396"/>
                    <a:pt x="232388" y="88135"/>
                  </a:cubicBezTo>
                  <a:cubicBezTo>
                    <a:pt x="225109" y="56106"/>
                    <a:pt x="221167" y="0"/>
                    <a:pt x="188321" y="0"/>
                  </a:cubicBezTo>
                  <a:lnTo>
                    <a:pt x="56118" y="11016"/>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手繪多邊形 31"/>
            <p:cNvSpPr/>
            <p:nvPr/>
          </p:nvSpPr>
          <p:spPr>
            <a:xfrm>
              <a:off x="1881870" y="3309022"/>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手繪多邊形 32"/>
            <p:cNvSpPr/>
            <p:nvPr/>
          </p:nvSpPr>
          <p:spPr>
            <a:xfrm>
              <a:off x="2449239" y="3506995"/>
              <a:ext cx="243406" cy="286438"/>
            </a:xfrm>
            <a:custGeom>
              <a:avLst/>
              <a:gdLst>
                <a:gd name="connsiteX0" fmla="*/ 56118 w 243406"/>
                <a:gd name="connsiteY0" fmla="*/ 11016 h 286438"/>
                <a:gd name="connsiteX1" fmla="*/ 12051 w 243406"/>
                <a:gd name="connsiteY1" fmla="*/ 77118 h 286438"/>
                <a:gd name="connsiteX2" fmla="*/ 12051 w 243406"/>
                <a:gd name="connsiteY2" fmla="*/ 231354 h 286438"/>
                <a:gd name="connsiteX3" fmla="*/ 45101 w 243406"/>
                <a:gd name="connsiteY3" fmla="*/ 253388 h 286438"/>
                <a:gd name="connsiteX4" fmla="*/ 133236 w 243406"/>
                <a:gd name="connsiteY4" fmla="*/ 286438 h 286438"/>
                <a:gd name="connsiteX5" fmla="*/ 232388 w 243406"/>
                <a:gd name="connsiteY5" fmla="*/ 275421 h 286438"/>
                <a:gd name="connsiteX6" fmla="*/ 243405 w 243406"/>
                <a:gd name="connsiteY6" fmla="*/ 242371 h 286438"/>
                <a:gd name="connsiteX7" fmla="*/ 232388 w 243406"/>
                <a:gd name="connsiteY7" fmla="*/ 88135 h 286438"/>
                <a:gd name="connsiteX8" fmla="*/ 188321 w 243406"/>
                <a:gd name="connsiteY8" fmla="*/ 0 h 286438"/>
                <a:gd name="connsiteX9" fmla="*/ 56118 w 243406"/>
                <a:gd name="connsiteY9" fmla="*/ 11016 h 286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406" h="286438">
                  <a:moveTo>
                    <a:pt x="56118" y="11016"/>
                  </a:moveTo>
                  <a:cubicBezTo>
                    <a:pt x="41429" y="33050"/>
                    <a:pt x="23894" y="53432"/>
                    <a:pt x="12051" y="77118"/>
                  </a:cubicBezTo>
                  <a:cubicBezTo>
                    <a:pt x="-8711" y="118643"/>
                    <a:pt x="1463" y="199588"/>
                    <a:pt x="12051" y="231354"/>
                  </a:cubicBezTo>
                  <a:cubicBezTo>
                    <a:pt x="16238" y="243915"/>
                    <a:pt x="33258" y="247467"/>
                    <a:pt x="45101" y="253388"/>
                  </a:cubicBezTo>
                  <a:cubicBezTo>
                    <a:pt x="71439" y="266557"/>
                    <a:pt x="104637" y="276905"/>
                    <a:pt x="133236" y="286438"/>
                  </a:cubicBezTo>
                  <a:cubicBezTo>
                    <a:pt x="166287" y="282766"/>
                    <a:pt x="201512" y="287771"/>
                    <a:pt x="232388" y="275421"/>
                  </a:cubicBezTo>
                  <a:cubicBezTo>
                    <a:pt x="243170" y="271108"/>
                    <a:pt x="243405" y="253984"/>
                    <a:pt x="243405" y="242371"/>
                  </a:cubicBezTo>
                  <a:cubicBezTo>
                    <a:pt x="243405" y="190828"/>
                    <a:pt x="243811" y="138396"/>
                    <a:pt x="232388" y="88135"/>
                  </a:cubicBezTo>
                  <a:cubicBezTo>
                    <a:pt x="225109" y="56106"/>
                    <a:pt x="221167" y="0"/>
                    <a:pt x="188321" y="0"/>
                  </a:cubicBezTo>
                  <a:lnTo>
                    <a:pt x="56118" y="11016"/>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手繪多邊形 33"/>
            <p:cNvSpPr/>
            <p:nvPr/>
          </p:nvSpPr>
          <p:spPr>
            <a:xfrm>
              <a:off x="2351110" y="3309022"/>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手繪多邊形 34"/>
            <p:cNvSpPr/>
            <p:nvPr/>
          </p:nvSpPr>
          <p:spPr>
            <a:xfrm>
              <a:off x="2003088" y="4182797"/>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手繪多邊形 35"/>
            <p:cNvSpPr/>
            <p:nvPr/>
          </p:nvSpPr>
          <p:spPr>
            <a:xfrm>
              <a:off x="1414734" y="2903910"/>
              <a:ext cx="1702859" cy="1605210"/>
            </a:xfrm>
            <a:custGeom>
              <a:avLst/>
              <a:gdLst>
                <a:gd name="connsiteX0" fmla="*/ 251449 w 1881945"/>
                <a:gd name="connsiteY0" fmla="*/ 76004 h 1774026"/>
                <a:gd name="connsiteX1" fmla="*/ 339584 w 1881945"/>
                <a:gd name="connsiteY1" fmla="*/ 87021 h 1774026"/>
                <a:gd name="connsiteX2" fmla="*/ 1727709 w 1881945"/>
                <a:gd name="connsiteY2" fmla="*/ 142105 h 1774026"/>
                <a:gd name="connsiteX3" fmla="*/ 1760760 w 1881945"/>
                <a:gd name="connsiteY3" fmla="*/ 428543 h 1774026"/>
                <a:gd name="connsiteX4" fmla="*/ 1771777 w 1881945"/>
                <a:gd name="connsiteY4" fmla="*/ 681931 h 1774026"/>
                <a:gd name="connsiteX5" fmla="*/ 1782794 w 1881945"/>
                <a:gd name="connsiteY5" fmla="*/ 748033 h 1774026"/>
                <a:gd name="connsiteX6" fmla="*/ 1793811 w 1881945"/>
                <a:gd name="connsiteY6" fmla="*/ 869218 h 1774026"/>
                <a:gd name="connsiteX7" fmla="*/ 1826861 w 1881945"/>
                <a:gd name="connsiteY7" fmla="*/ 1045488 h 1774026"/>
                <a:gd name="connsiteX8" fmla="*/ 1859912 w 1881945"/>
                <a:gd name="connsiteY8" fmla="*/ 1254808 h 1774026"/>
                <a:gd name="connsiteX9" fmla="*/ 1881945 w 1881945"/>
                <a:gd name="connsiteY9" fmla="*/ 1375994 h 1774026"/>
                <a:gd name="connsiteX10" fmla="*/ 1859912 w 1881945"/>
                <a:gd name="connsiteY10" fmla="*/ 1519213 h 1774026"/>
                <a:gd name="connsiteX11" fmla="*/ 1848895 w 1881945"/>
                <a:gd name="connsiteY11" fmla="*/ 1552264 h 1774026"/>
                <a:gd name="connsiteX12" fmla="*/ 1793811 w 1881945"/>
                <a:gd name="connsiteY12" fmla="*/ 1607348 h 1774026"/>
                <a:gd name="connsiteX13" fmla="*/ 1760760 w 1881945"/>
                <a:gd name="connsiteY13" fmla="*/ 1618365 h 1774026"/>
                <a:gd name="connsiteX14" fmla="*/ 1628558 w 1881945"/>
                <a:gd name="connsiteY14" fmla="*/ 1695483 h 1774026"/>
                <a:gd name="connsiteX15" fmla="*/ 1595507 w 1881945"/>
                <a:gd name="connsiteY15" fmla="*/ 1717517 h 1774026"/>
                <a:gd name="connsiteX16" fmla="*/ 1397203 w 1881945"/>
                <a:gd name="connsiteY16" fmla="*/ 1728534 h 1774026"/>
                <a:gd name="connsiteX17" fmla="*/ 1110765 w 1881945"/>
                <a:gd name="connsiteY17" fmla="*/ 1761584 h 1774026"/>
                <a:gd name="connsiteX18" fmla="*/ 493820 w 1881945"/>
                <a:gd name="connsiteY18" fmla="*/ 1772601 h 1774026"/>
                <a:gd name="connsiteX19" fmla="*/ 152297 w 1881945"/>
                <a:gd name="connsiteY19" fmla="*/ 1695483 h 1774026"/>
                <a:gd name="connsiteX20" fmla="*/ 141280 w 1881945"/>
                <a:gd name="connsiteY20" fmla="*/ 1640399 h 1774026"/>
                <a:gd name="connsiteX21" fmla="*/ 130264 w 1881945"/>
                <a:gd name="connsiteY21" fmla="*/ 1563281 h 1774026"/>
                <a:gd name="connsiteX22" fmla="*/ 119247 w 1881945"/>
                <a:gd name="connsiteY22" fmla="*/ 1199724 h 1774026"/>
                <a:gd name="connsiteX23" fmla="*/ 97213 w 1881945"/>
                <a:gd name="connsiteY23" fmla="*/ 1111589 h 1774026"/>
                <a:gd name="connsiteX24" fmla="*/ 75179 w 1881945"/>
                <a:gd name="connsiteY24" fmla="*/ 1012437 h 1774026"/>
                <a:gd name="connsiteX25" fmla="*/ 53145 w 1881945"/>
                <a:gd name="connsiteY25" fmla="*/ 891252 h 1774026"/>
                <a:gd name="connsiteX26" fmla="*/ 20095 w 1881945"/>
                <a:gd name="connsiteY26" fmla="*/ 748033 h 1774026"/>
                <a:gd name="connsiteX27" fmla="*/ 20095 w 1881945"/>
                <a:gd name="connsiteY27" fmla="*/ 252274 h 1774026"/>
                <a:gd name="connsiteX28" fmla="*/ 31112 w 1881945"/>
                <a:gd name="connsiteY28" fmla="*/ 219223 h 1774026"/>
                <a:gd name="connsiteX29" fmla="*/ 75179 w 1881945"/>
                <a:gd name="connsiteY29" fmla="*/ 120071 h 177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881945" h="1774026">
                  <a:moveTo>
                    <a:pt x="251449" y="76004"/>
                  </a:moveTo>
                  <a:cubicBezTo>
                    <a:pt x="280827" y="79676"/>
                    <a:pt x="309985" y="86338"/>
                    <a:pt x="339584" y="87021"/>
                  </a:cubicBezTo>
                  <a:cubicBezTo>
                    <a:pt x="1714527" y="118750"/>
                    <a:pt x="1324668" y="-160183"/>
                    <a:pt x="1727709" y="142105"/>
                  </a:cubicBezTo>
                  <a:cubicBezTo>
                    <a:pt x="1768395" y="284503"/>
                    <a:pt x="1749758" y="197494"/>
                    <a:pt x="1760760" y="428543"/>
                  </a:cubicBezTo>
                  <a:cubicBezTo>
                    <a:pt x="1764781" y="512990"/>
                    <a:pt x="1765960" y="597589"/>
                    <a:pt x="1771777" y="681931"/>
                  </a:cubicBezTo>
                  <a:cubicBezTo>
                    <a:pt x="1773314" y="704216"/>
                    <a:pt x="1780184" y="725848"/>
                    <a:pt x="1782794" y="748033"/>
                  </a:cubicBezTo>
                  <a:cubicBezTo>
                    <a:pt x="1787533" y="788317"/>
                    <a:pt x="1788565" y="828997"/>
                    <a:pt x="1793811" y="869218"/>
                  </a:cubicBezTo>
                  <a:cubicBezTo>
                    <a:pt x="1807188" y="971777"/>
                    <a:pt x="1808786" y="973188"/>
                    <a:pt x="1826861" y="1045488"/>
                  </a:cubicBezTo>
                  <a:cubicBezTo>
                    <a:pt x="1847085" y="1227504"/>
                    <a:pt x="1825645" y="1060629"/>
                    <a:pt x="1859912" y="1254808"/>
                  </a:cubicBezTo>
                  <a:cubicBezTo>
                    <a:pt x="1883599" y="1389035"/>
                    <a:pt x="1858492" y="1282176"/>
                    <a:pt x="1881945" y="1375994"/>
                  </a:cubicBezTo>
                  <a:cubicBezTo>
                    <a:pt x="1874601" y="1423734"/>
                    <a:pt x="1868813" y="1471739"/>
                    <a:pt x="1859912" y="1519213"/>
                  </a:cubicBezTo>
                  <a:cubicBezTo>
                    <a:pt x="1857772" y="1530627"/>
                    <a:pt x="1855863" y="1542974"/>
                    <a:pt x="1848895" y="1552264"/>
                  </a:cubicBezTo>
                  <a:cubicBezTo>
                    <a:pt x="1833315" y="1573038"/>
                    <a:pt x="1814585" y="1591768"/>
                    <a:pt x="1793811" y="1607348"/>
                  </a:cubicBezTo>
                  <a:cubicBezTo>
                    <a:pt x="1784521" y="1614316"/>
                    <a:pt x="1771777" y="1614693"/>
                    <a:pt x="1760760" y="1618365"/>
                  </a:cubicBezTo>
                  <a:cubicBezTo>
                    <a:pt x="1553128" y="1774088"/>
                    <a:pt x="1752527" y="1642353"/>
                    <a:pt x="1628558" y="1695483"/>
                  </a:cubicBezTo>
                  <a:cubicBezTo>
                    <a:pt x="1616388" y="1700699"/>
                    <a:pt x="1608615" y="1715644"/>
                    <a:pt x="1595507" y="1717517"/>
                  </a:cubicBezTo>
                  <a:cubicBezTo>
                    <a:pt x="1529969" y="1726880"/>
                    <a:pt x="1463304" y="1724862"/>
                    <a:pt x="1397203" y="1728534"/>
                  </a:cubicBezTo>
                  <a:cubicBezTo>
                    <a:pt x="1327775" y="1737213"/>
                    <a:pt x="1148226" y="1760065"/>
                    <a:pt x="1110765" y="1761584"/>
                  </a:cubicBezTo>
                  <a:cubicBezTo>
                    <a:pt x="905253" y="1769915"/>
                    <a:pt x="699468" y="1768929"/>
                    <a:pt x="493820" y="1772601"/>
                  </a:cubicBezTo>
                  <a:cubicBezTo>
                    <a:pt x="436426" y="1766224"/>
                    <a:pt x="212619" y="1804061"/>
                    <a:pt x="152297" y="1695483"/>
                  </a:cubicBezTo>
                  <a:cubicBezTo>
                    <a:pt x="143203" y="1679114"/>
                    <a:pt x="144358" y="1658869"/>
                    <a:pt x="141280" y="1640399"/>
                  </a:cubicBezTo>
                  <a:cubicBezTo>
                    <a:pt x="137011" y="1614785"/>
                    <a:pt x="133936" y="1588987"/>
                    <a:pt x="130264" y="1563281"/>
                  </a:cubicBezTo>
                  <a:cubicBezTo>
                    <a:pt x="126592" y="1442095"/>
                    <a:pt x="128095" y="1320642"/>
                    <a:pt x="119247" y="1199724"/>
                  </a:cubicBezTo>
                  <a:cubicBezTo>
                    <a:pt x="117037" y="1169522"/>
                    <a:pt x="104149" y="1141067"/>
                    <a:pt x="97213" y="1111589"/>
                  </a:cubicBezTo>
                  <a:cubicBezTo>
                    <a:pt x="89458" y="1078632"/>
                    <a:pt x="81819" y="1045636"/>
                    <a:pt x="75179" y="1012437"/>
                  </a:cubicBezTo>
                  <a:cubicBezTo>
                    <a:pt x="67127" y="972177"/>
                    <a:pt x="59235" y="931855"/>
                    <a:pt x="53145" y="891252"/>
                  </a:cubicBezTo>
                  <a:cubicBezTo>
                    <a:pt x="33899" y="762945"/>
                    <a:pt x="60170" y="828180"/>
                    <a:pt x="20095" y="748033"/>
                  </a:cubicBezTo>
                  <a:cubicBezTo>
                    <a:pt x="-13270" y="547842"/>
                    <a:pt x="779" y="657903"/>
                    <a:pt x="20095" y="252274"/>
                  </a:cubicBezTo>
                  <a:cubicBezTo>
                    <a:pt x="20647" y="240674"/>
                    <a:pt x="26799" y="230005"/>
                    <a:pt x="31112" y="219223"/>
                  </a:cubicBezTo>
                  <a:cubicBezTo>
                    <a:pt x="55303" y="158745"/>
                    <a:pt x="55206" y="160018"/>
                    <a:pt x="75179" y="120071"/>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39" name="文字方塊 38"/>
          <p:cNvSpPr txBox="1"/>
          <p:nvPr/>
        </p:nvSpPr>
        <p:spPr>
          <a:xfrm>
            <a:off x="4495252" y="2142453"/>
            <a:ext cx="4524074" cy="707886"/>
          </a:xfrm>
          <a:prstGeom prst="rect">
            <a:avLst/>
          </a:prstGeom>
          <a:noFill/>
        </p:spPr>
        <p:txBody>
          <a:bodyPr wrap="square" rtlCol="0">
            <a:spAutoFit/>
          </a:bodyPr>
          <a:lstStyle/>
          <a:p>
            <a:pPr algn="ctr"/>
            <a:r>
              <a:rPr lang="zh-TW" altLang="en-US" sz="2000" dirty="0" smtClean="0"/>
              <a:t>我覺得影像能接受就好了，重點是能即時畫出來</a:t>
            </a:r>
            <a:endParaRPr lang="zh-TW" altLang="en-US" sz="2000" dirty="0"/>
          </a:p>
        </p:txBody>
      </p:sp>
      <p:sp>
        <p:nvSpPr>
          <p:cNvPr id="40" name="文字方塊 39"/>
          <p:cNvSpPr txBox="1"/>
          <p:nvPr/>
        </p:nvSpPr>
        <p:spPr>
          <a:xfrm>
            <a:off x="179512" y="2248828"/>
            <a:ext cx="4031873" cy="400110"/>
          </a:xfrm>
          <a:prstGeom prst="rect">
            <a:avLst/>
          </a:prstGeom>
          <a:noFill/>
        </p:spPr>
        <p:txBody>
          <a:bodyPr wrap="none" rtlCol="0">
            <a:spAutoFit/>
          </a:bodyPr>
          <a:lstStyle/>
          <a:p>
            <a:r>
              <a:rPr lang="zh-TW" altLang="en-US" sz="2000" dirty="0" smtClean="0"/>
              <a:t>我覺得影像就是要逼真！要漂亮！</a:t>
            </a:r>
            <a:endParaRPr lang="zh-TW" altLang="en-US" sz="2000" dirty="0"/>
          </a:p>
        </p:txBody>
      </p:sp>
      <p:sp>
        <p:nvSpPr>
          <p:cNvPr id="42" name="文字方塊 41"/>
          <p:cNvSpPr txBox="1"/>
          <p:nvPr/>
        </p:nvSpPr>
        <p:spPr>
          <a:xfrm>
            <a:off x="5632590" y="4770216"/>
            <a:ext cx="2249398" cy="369332"/>
          </a:xfrm>
          <a:prstGeom prst="rect">
            <a:avLst/>
          </a:prstGeom>
          <a:noFill/>
        </p:spPr>
        <p:txBody>
          <a:bodyPr wrap="none" rtlCol="0">
            <a:spAutoFit/>
          </a:bodyPr>
          <a:lstStyle/>
          <a:p>
            <a:r>
              <a:rPr lang="zh-TW" altLang="en-US" dirty="0" smtClean="0"/>
              <a:t>小</a:t>
            </a:r>
            <a:r>
              <a:rPr lang="en-US" altLang="zh-TW" dirty="0"/>
              <a:t>A</a:t>
            </a:r>
            <a:r>
              <a:rPr lang="en-US" altLang="zh-TW" dirty="0" smtClean="0"/>
              <a:t> (Approximation)</a:t>
            </a:r>
            <a:endParaRPr lang="zh-TW" altLang="en-US" dirty="0"/>
          </a:p>
        </p:txBody>
      </p:sp>
      <p:sp>
        <p:nvSpPr>
          <p:cNvPr id="43" name="文字方塊 42"/>
          <p:cNvSpPr txBox="1"/>
          <p:nvPr/>
        </p:nvSpPr>
        <p:spPr>
          <a:xfrm>
            <a:off x="1881870" y="4682297"/>
            <a:ext cx="1505540" cy="369332"/>
          </a:xfrm>
          <a:prstGeom prst="rect">
            <a:avLst/>
          </a:prstGeom>
          <a:noFill/>
        </p:spPr>
        <p:txBody>
          <a:bodyPr wrap="none" rtlCol="0">
            <a:spAutoFit/>
          </a:bodyPr>
          <a:lstStyle/>
          <a:p>
            <a:r>
              <a:rPr lang="zh-TW" altLang="en-US" dirty="0" smtClean="0"/>
              <a:t>小</a:t>
            </a:r>
            <a:r>
              <a:rPr lang="en-US" altLang="zh-TW" dirty="0" smtClean="0"/>
              <a:t>R (Reality)</a:t>
            </a:r>
            <a:endParaRPr lang="zh-TW" altLang="en-US" dirty="0"/>
          </a:p>
        </p:txBody>
      </p:sp>
      <p:sp>
        <p:nvSpPr>
          <p:cNvPr id="44" name="矩形 43"/>
          <p:cNvSpPr/>
          <p:nvPr/>
        </p:nvSpPr>
        <p:spPr>
          <a:xfrm>
            <a:off x="3038007" y="1378727"/>
            <a:ext cx="3057247" cy="584775"/>
          </a:xfrm>
          <a:prstGeom prst="rect">
            <a:avLst/>
          </a:prstGeom>
        </p:spPr>
        <p:txBody>
          <a:bodyPr wrap="none">
            <a:spAutoFit/>
          </a:bodyPr>
          <a:lstStyle/>
          <a:p>
            <a:r>
              <a:rPr lang="zh-TW" altLang="en-US" sz="3200" b="1" dirty="0" smtClean="0"/>
              <a:t>在計算機圖學界</a:t>
            </a:r>
            <a:endParaRPr lang="en-US" altLang="zh-TW" sz="3200" b="1" dirty="0" smtClean="0"/>
          </a:p>
        </p:txBody>
      </p:sp>
    </p:spTree>
    <p:extLst>
      <p:ext uri="{BB962C8B-B14F-4D97-AF65-F5344CB8AC3E}">
        <p14:creationId xmlns:p14="http://schemas.microsoft.com/office/powerpoint/2010/main" val="233649608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eaLnBrk="1" hangingPunct="1">
              <a:defRPr/>
            </a:pPr>
            <a:r>
              <a:rPr lang="en-US" altLang="zh-TW" dirty="0" smtClean="0"/>
              <a:t>RT Triangle Intersection</a:t>
            </a:r>
            <a:endParaRPr lang="zh-TW" altLang="en-US" dirty="0"/>
          </a:p>
        </p:txBody>
      </p:sp>
      <p:sp>
        <p:nvSpPr>
          <p:cNvPr id="39939" name="日期版面配置區 6"/>
          <p:cNvSpPr>
            <a:spLocks noGrp="1"/>
          </p:cNvSpPr>
          <p:nvPr/>
        </p:nvSpPr>
        <p:spPr bwMode="auto">
          <a:xfrm>
            <a:off x="461963" y="6500813"/>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kumimoji="0" lang="en-US" altLang="zh-TW" sz="1000">
                <a:latin typeface="Arial" panose="020B0604020202020204" pitchFamily="34" charset="0"/>
              </a:rPr>
              <a:t>CS 535</a:t>
            </a:r>
            <a:endParaRPr kumimoji="0" lang="en-US" altLang="en-US" sz="1000">
              <a:latin typeface="Arial" panose="020B0604020202020204" pitchFamily="34" charset="0"/>
            </a:endParaRPr>
          </a:p>
        </p:txBody>
      </p:sp>
      <p:sp>
        <p:nvSpPr>
          <p:cNvPr id="39940" name="Rectangle 2"/>
          <p:cNvSpPr>
            <a:spLocks noGrp="1" noChangeArrowheads="1"/>
          </p:cNvSpPr>
          <p:nvPr/>
        </p:nvSpPr>
        <p:spPr bwMode="auto">
          <a:xfrm>
            <a:off x="461963" y="1268413"/>
            <a:ext cx="75438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kumimoji="0" lang="en-US" altLang="zh-TW" sz="3900" b="1">
                <a:solidFill>
                  <a:schemeClr val="tx2"/>
                </a:solidFill>
              </a:rPr>
              <a:t>Barycentric Coordinates  </a:t>
            </a:r>
          </a:p>
        </p:txBody>
      </p:sp>
      <p:pic>
        <p:nvPicPr>
          <p:cNvPr id="39941" name="圖片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0563" y="2157413"/>
            <a:ext cx="3352800"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2" name="Picture 6" descr="barycentr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5313" y="1989138"/>
            <a:ext cx="1993900" cy="162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3" name="圖片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0563" y="2995613"/>
            <a:ext cx="228600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4" name="圖片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6763" y="3757613"/>
            <a:ext cx="3048000" cy="231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5" name="Text Box 13"/>
          <p:cNvSpPr txBox="1">
            <a:spLocks noChangeArrowheads="1"/>
          </p:cNvSpPr>
          <p:nvPr/>
        </p:nvSpPr>
        <p:spPr bwMode="auto">
          <a:xfrm>
            <a:off x="4560888" y="4244975"/>
            <a:ext cx="4505325"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kumimoji="0" lang="en-US" altLang="zh-TW" sz="1800">
                <a:latin typeface="Arial" panose="020B0604020202020204" pitchFamily="34" charset="0"/>
              </a:rPr>
              <a:t>This can be used for checking if P is</a:t>
            </a:r>
          </a:p>
          <a:p>
            <a:pPr eaLnBrk="1" hangingPunct="1">
              <a:spcBef>
                <a:spcPct val="0"/>
              </a:spcBef>
              <a:buFontTx/>
              <a:buNone/>
            </a:pPr>
            <a:r>
              <a:rPr kumimoji="0" lang="en-US" altLang="zh-TW" sz="1800">
                <a:latin typeface="Arial" panose="020B0604020202020204" pitchFamily="34" charset="0"/>
              </a:rPr>
              <a:t>In the triangle. It is also useful when </a:t>
            </a:r>
          </a:p>
          <a:p>
            <a:pPr eaLnBrk="1" hangingPunct="1">
              <a:spcBef>
                <a:spcPct val="0"/>
              </a:spcBef>
              <a:buFontTx/>
              <a:buNone/>
            </a:pPr>
            <a:r>
              <a:rPr kumimoji="0" lang="en-US" altLang="zh-TW" sz="1800">
                <a:latin typeface="Arial" panose="020B0604020202020204" pitchFamily="34" charset="0"/>
              </a:rPr>
              <a:t>Computing the texture coordinates and</a:t>
            </a:r>
          </a:p>
          <a:p>
            <a:pPr eaLnBrk="1" hangingPunct="1">
              <a:spcBef>
                <a:spcPct val="0"/>
              </a:spcBef>
              <a:buFontTx/>
              <a:buNone/>
            </a:pPr>
            <a:r>
              <a:rPr kumimoji="0" lang="en-US" altLang="zh-TW" sz="1800">
                <a:latin typeface="Arial" panose="020B0604020202020204" pitchFamily="34" charset="0"/>
              </a:rPr>
              <a:t>Other linear interpolations (normal).</a:t>
            </a:r>
          </a:p>
          <a:p>
            <a:pPr eaLnBrk="1" hangingPunct="1">
              <a:spcBef>
                <a:spcPct val="0"/>
              </a:spcBef>
              <a:buFontTx/>
              <a:buNone/>
            </a:pPr>
            <a:endParaRPr kumimoji="0" lang="en-US" altLang="zh-TW" sz="1800">
              <a:latin typeface="Arial" panose="020B0604020202020204" pitchFamily="34" charset="0"/>
            </a:endParaRPr>
          </a:p>
          <a:p>
            <a:pPr eaLnBrk="1" hangingPunct="1">
              <a:spcBef>
                <a:spcPct val="0"/>
              </a:spcBef>
              <a:buFontTx/>
              <a:buNone/>
            </a:pPr>
            <a:r>
              <a:rPr kumimoji="0" lang="en-US" altLang="zh-TW" sz="1800">
                <a:latin typeface="Arial" panose="020B0604020202020204" pitchFamily="34" charset="0"/>
              </a:rPr>
              <a:t>P is inside the triangle if c</a:t>
            </a:r>
            <a:r>
              <a:rPr kumimoji="0" lang="en-US" altLang="zh-TW" sz="1800" baseline="-25000">
                <a:latin typeface="Arial" panose="020B0604020202020204" pitchFamily="34" charset="0"/>
              </a:rPr>
              <a:t>1</a:t>
            </a:r>
            <a:r>
              <a:rPr kumimoji="0" lang="en-US" altLang="zh-TW" sz="1800">
                <a:latin typeface="Arial" panose="020B0604020202020204" pitchFamily="34" charset="0"/>
              </a:rPr>
              <a:t> &gt; 0, c</a:t>
            </a:r>
            <a:r>
              <a:rPr kumimoji="0" lang="en-US" altLang="zh-TW" sz="1800" baseline="-25000">
                <a:latin typeface="Arial" panose="020B0604020202020204" pitchFamily="34" charset="0"/>
              </a:rPr>
              <a:t>2</a:t>
            </a:r>
            <a:r>
              <a:rPr kumimoji="0" lang="en-US" altLang="zh-TW" sz="1800">
                <a:latin typeface="Arial" panose="020B0604020202020204" pitchFamily="34" charset="0"/>
              </a:rPr>
              <a:t> &gt;0, and</a:t>
            </a:r>
          </a:p>
          <a:p>
            <a:pPr eaLnBrk="1" hangingPunct="1">
              <a:spcBef>
                <a:spcPct val="0"/>
              </a:spcBef>
              <a:buFontTx/>
              <a:buNone/>
            </a:pPr>
            <a:r>
              <a:rPr kumimoji="0" lang="en-US" altLang="zh-TW" sz="1800">
                <a:latin typeface="Arial" panose="020B0604020202020204" pitchFamily="34" charset="0"/>
              </a:rPr>
              <a:t>c</a:t>
            </a:r>
            <a:r>
              <a:rPr kumimoji="0" lang="en-US" altLang="zh-TW" sz="1800" baseline="-25000">
                <a:latin typeface="Arial" panose="020B0604020202020204" pitchFamily="34" charset="0"/>
              </a:rPr>
              <a:t>1</a:t>
            </a:r>
            <a:r>
              <a:rPr kumimoji="0" lang="en-US" altLang="zh-TW" sz="1800">
                <a:latin typeface="Arial" panose="020B0604020202020204" pitchFamily="34" charset="0"/>
              </a:rPr>
              <a:t>+c</a:t>
            </a:r>
            <a:r>
              <a:rPr kumimoji="0" lang="en-US" altLang="zh-TW" sz="1800" baseline="-25000">
                <a:latin typeface="Arial" panose="020B0604020202020204" pitchFamily="34" charset="0"/>
              </a:rPr>
              <a:t>2</a:t>
            </a:r>
            <a:r>
              <a:rPr kumimoji="0" lang="en-US" altLang="zh-TW" sz="1800">
                <a:latin typeface="Arial" panose="020B0604020202020204" pitchFamily="34" charset="0"/>
              </a:rPr>
              <a:t> &lt; 1</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eaLnBrk="1" hangingPunct="1">
              <a:defRPr/>
            </a:pPr>
            <a:r>
              <a:rPr lang="en-US" altLang="zh-TW" dirty="0" smtClean="0"/>
              <a:t>Ray-tracing Hardware</a:t>
            </a:r>
            <a:endParaRPr lang="zh-TW" altLang="en-US" dirty="0"/>
          </a:p>
        </p:txBody>
      </p:sp>
      <p:sp>
        <p:nvSpPr>
          <p:cNvPr id="3" name="內容版面配置區 2"/>
          <p:cNvSpPr>
            <a:spLocks noGrp="1"/>
          </p:cNvSpPr>
          <p:nvPr>
            <p:ph idx="1"/>
          </p:nvPr>
        </p:nvSpPr>
        <p:spPr/>
        <p:txBody>
          <a:bodyPr/>
          <a:lstStyle/>
          <a:p>
            <a:pPr marL="0" indent="0" eaLnBrk="1" hangingPunct="1">
              <a:buFont typeface="Arial" panose="020B0604020202020204" pitchFamily="34" charset="0"/>
              <a:buNone/>
              <a:defRPr/>
            </a:pPr>
            <a:r>
              <a:rPr lang="en-US" altLang="zh-TW" b="1" dirty="0" smtClean="0"/>
              <a:t>Perspective:</a:t>
            </a:r>
          </a:p>
          <a:p>
            <a:pPr eaLnBrk="1" hangingPunct="1">
              <a:defRPr/>
            </a:pPr>
            <a:r>
              <a:rPr lang="en-US" altLang="zh-TW" dirty="0" smtClean="0"/>
              <a:t>Heterogeneous computation architecture (skip here)</a:t>
            </a:r>
            <a:endParaRPr lang="zh-TW" altLang="en-US" dirty="0" smtClean="0"/>
          </a:p>
          <a:p>
            <a:pPr eaLnBrk="1" hangingPunct="1">
              <a:defRPr/>
            </a:pPr>
            <a:r>
              <a:rPr lang="en-US" altLang="zh-TW" dirty="0" smtClean="0"/>
              <a:t>Commercial GPU (skip here) </a:t>
            </a:r>
          </a:p>
          <a:p>
            <a:pPr lvl="1" eaLnBrk="1" hangingPunct="1">
              <a:defRPr/>
            </a:pPr>
            <a:r>
              <a:rPr lang="en-US" altLang="zh-TW" dirty="0" smtClean="0"/>
              <a:t>CUDA </a:t>
            </a:r>
          </a:p>
          <a:p>
            <a:pPr lvl="1" eaLnBrk="1" hangingPunct="1">
              <a:defRPr/>
            </a:pPr>
            <a:r>
              <a:rPr lang="en-US" altLang="zh-TW" dirty="0" err="1" smtClean="0"/>
              <a:t>OpenCL</a:t>
            </a:r>
            <a:endParaRPr lang="en-US" altLang="zh-TW" dirty="0" smtClean="0"/>
          </a:p>
          <a:p>
            <a:pPr eaLnBrk="1" hangingPunct="1">
              <a:defRPr/>
            </a:pPr>
            <a:r>
              <a:rPr lang="en-US" altLang="zh-TW" dirty="0" smtClean="0"/>
              <a:t>Specialized hardware for ray-tracing</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defRPr/>
            </a:pPr>
            <a:r>
              <a:rPr lang="en-US" altLang="zh-TW" dirty="0" smtClean="0"/>
              <a:t>Specialized Hardware - Ray Tracing</a:t>
            </a:r>
            <a:endParaRPr lang="zh-TW" altLang="en-US" dirty="0"/>
          </a:p>
        </p:txBody>
      </p:sp>
      <p:grpSp>
        <p:nvGrpSpPr>
          <p:cNvPr id="41987" name="群組 24"/>
          <p:cNvGrpSpPr>
            <a:grpSpLocks/>
          </p:cNvGrpSpPr>
          <p:nvPr/>
        </p:nvGrpSpPr>
        <p:grpSpPr bwMode="auto">
          <a:xfrm>
            <a:off x="2700338" y="1773238"/>
            <a:ext cx="4392612" cy="4103687"/>
            <a:chOff x="2744171" y="2348880"/>
            <a:chExt cx="3384376" cy="3384376"/>
          </a:xfrm>
        </p:grpSpPr>
        <p:sp>
          <p:nvSpPr>
            <p:cNvPr id="11" name="橢圓 10"/>
            <p:cNvSpPr/>
            <p:nvPr/>
          </p:nvSpPr>
          <p:spPr>
            <a:xfrm>
              <a:off x="2744171" y="2348880"/>
              <a:ext cx="3384376" cy="338437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2" name="圓形圖 11"/>
            <p:cNvSpPr/>
            <p:nvPr/>
          </p:nvSpPr>
          <p:spPr>
            <a:xfrm>
              <a:off x="2744171" y="2348880"/>
              <a:ext cx="3384376" cy="3384376"/>
            </a:xfrm>
            <a:prstGeom prst="pie">
              <a:avLst>
                <a:gd name="adj1" fmla="val 1809174"/>
                <a:gd name="adj2" fmla="val 16238503"/>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schemeClr val="tx1"/>
                </a:solidFill>
              </a:endParaRPr>
            </a:p>
          </p:txBody>
        </p:sp>
        <p:sp>
          <p:nvSpPr>
            <p:cNvPr id="41990" name="文字方塊 12"/>
            <p:cNvSpPr txBox="1">
              <a:spLocks noChangeArrowheads="1"/>
            </p:cNvSpPr>
            <p:nvPr/>
          </p:nvSpPr>
          <p:spPr bwMode="auto">
            <a:xfrm>
              <a:off x="4740850" y="3407850"/>
              <a:ext cx="10054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r>
                <a:rPr lang="en-US" altLang="zh-TW" sz="1800" b="1">
                  <a:solidFill>
                    <a:srgbClr val="FF0000"/>
                  </a:solidFill>
                  <a:latin typeface="Arial" panose="020B0604020202020204" pitchFamily="34" charset="0"/>
                </a:rPr>
                <a:t>Tracing</a:t>
              </a:r>
              <a:endParaRPr lang="zh-TW" altLang="en-US" sz="1800" b="1">
                <a:solidFill>
                  <a:srgbClr val="FF0000"/>
                </a:solidFill>
                <a:latin typeface="Arial" panose="020B0604020202020204" pitchFamily="34" charset="0"/>
              </a:endParaRPr>
            </a:p>
          </p:txBody>
        </p:sp>
        <p:sp>
          <p:nvSpPr>
            <p:cNvPr id="14" name="圓形圖 13"/>
            <p:cNvSpPr/>
            <p:nvPr/>
          </p:nvSpPr>
          <p:spPr>
            <a:xfrm>
              <a:off x="2744171" y="2348880"/>
              <a:ext cx="3384376" cy="3384376"/>
            </a:xfrm>
            <a:prstGeom prst="pie">
              <a:avLst>
                <a:gd name="adj1" fmla="val 1809174"/>
                <a:gd name="adj2" fmla="val 8957929"/>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schemeClr val="tx1"/>
                </a:solidFill>
              </a:endParaRPr>
            </a:p>
          </p:txBody>
        </p:sp>
        <p:sp>
          <p:nvSpPr>
            <p:cNvPr id="41992" name="矩形 14"/>
            <p:cNvSpPr>
              <a:spLocks noChangeArrowheads="1"/>
            </p:cNvSpPr>
            <p:nvPr/>
          </p:nvSpPr>
          <p:spPr bwMode="auto">
            <a:xfrm>
              <a:off x="3275856" y="4836151"/>
              <a:ext cx="1881241" cy="30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r>
                <a:rPr lang="en-US" altLang="zh-TW" sz="1800">
                  <a:latin typeface="Arial" panose="020B0604020202020204" pitchFamily="34" charset="0"/>
                </a:rPr>
                <a:t>General Computation </a:t>
              </a:r>
              <a:endParaRPr lang="zh-TW" altLang="en-US" sz="1800">
                <a:latin typeface="Arial" panose="020B0604020202020204" pitchFamily="34" charset="0"/>
              </a:endParaRPr>
            </a:p>
          </p:txBody>
        </p:sp>
        <p:sp>
          <p:nvSpPr>
            <p:cNvPr id="41993" name="矩形 15"/>
            <p:cNvSpPr>
              <a:spLocks noChangeArrowheads="1"/>
            </p:cNvSpPr>
            <p:nvPr/>
          </p:nvSpPr>
          <p:spPr bwMode="auto">
            <a:xfrm>
              <a:off x="2934535" y="3303658"/>
              <a:ext cx="148968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a:spcBef>
                  <a:spcPct val="0"/>
                </a:spcBef>
                <a:buFontTx/>
                <a:buNone/>
              </a:pPr>
              <a:r>
                <a:rPr lang="en-US" altLang="zh-TW" sz="1800">
                  <a:latin typeface="Arial" panose="020B0604020202020204" pitchFamily="34" charset="0"/>
                </a:rPr>
                <a:t>Acceleration Structure</a:t>
              </a:r>
              <a:endParaRPr lang="zh-TW" altLang="en-US" sz="1800">
                <a:latin typeface="Arial" panose="020B0604020202020204" pitchFamily="34" charset="0"/>
              </a:endParaRPr>
            </a:p>
          </p:txBody>
        </p:sp>
      </p:gr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標題 1"/>
          <p:cNvSpPr>
            <a:spLocks noGrp="1"/>
          </p:cNvSpPr>
          <p:nvPr>
            <p:ph type="title"/>
          </p:nvPr>
        </p:nvSpPr>
        <p:spPr bwMode="auto"/>
        <p:txBody>
          <a:bodyPr wrap="square" numCol="1" anchorCtr="0" compatLnSpc="1">
            <a:prstTxWarp prst="textNoShape">
              <a:avLst/>
            </a:prstTxWarp>
          </a:bodyPr>
          <a:lstStyle/>
          <a:p>
            <a:r>
              <a:rPr lang="en-US" altLang="zh-TW" smtClean="0">
                <a:effectLst/>
              </a:rPr>
              <a:t>Ray Processing Unit (RPU)</a:t>
            </a:r>
          </a:p>
        </p:txBody>
      </p:sp>
      <p:sp>
        <p:nvSpPr>
          <p:cNvPr id="44035" name="內容版面配置區 2"/>
          <p:cNvSpPr>
            <a:spLocks noGrp="1"/>
          </p:cNvSpPr>
          <p:nvPr>
            <p:ph idx="1"/>
          </p:nvPr>
        </p:nvSpPr>
        <p:spPr/>
        <p:txBody>
          <a:bodyPr/>
          <a:lstStyle/>
          <a:p>
            <a:pPr eaLnBrk="1" hangingPunct="1"/>
            <a:endParaRPr lang="zh-TW" altLang="en-US" smtClean="0"/>
          </a:p>
        </p:txBody>
      </p:sp>
      <p:pic>
        <p:nvPicPr>
          <p:cNvPr id="4403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388" y="1493838"/>
            <a:ext cx="4968875"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7" name="圖片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88063" y="1647825"/>
            <a:ext cx="2143125" cy="163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8" name="圖片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10288" y="3794125"/>
            <a:ext cx="2098675" cy="160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9" name="文字方塊 4"/>
          <p:cNvSpPr txBox="1">
            <a:spLocks noChangeArrowheads="1"/>
          </p:cNvSpPr>
          <p:nvPr/>
        </p:nvSpPr>
        <p:spPr bwMode="auto">
          <a:xfrm>
            <a:off x="6753225" y="3287713"/>
            <a:ext cx="812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r>
              <a:rPr lang="en-US" altLang="zh-TW" sz="1800">
                <a:latin typeface="Arial" panose="020B0604020202020204" pitchFamily="34" charset="0"/>
              </a:rPr>
              <a:t>5.5fps</a:t>
            </a:r>
            <a:endParaRPr lang="zh-TW" altLang="en-US" sz="1800">
              <a:latin typeface="Arial" panose="020B0604020202020204" pitchFamily="34" charset="0"/>
            </a:endParaRPr>
          </a:p>
        </p:txBody>
      </p:sp>
      <p:sp>
        <p:nvSpPr>
          <p:cNvPr id="44040" name="文字方塊 7"/>
          <p:cNvSpPr txBox="1">
            <a:spLocks noChangeArrowheads="1"/>
          </p:cNvSpPr>
          <p:nvPr/>
        </p:nvSpPr>
        <p:spPr bwMode="auto">
          <a:xfrm>
            <a:off x="6753225" y="5475288"/>
            <a:ext cx="812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r>
              <a:rPr lang="en-US" altLang="zh-TW" sz="1800">
                <a:latin typeface="Arial" panose="020B0604020202020204" pitchFamily="34" charset="0"/>
              </a:rPr>
              <a:t>4.5fps</a:t>
            </a:r>
            <a:endParaRPr lang="zh-TW" altLang="en-US" sz="1800">
              <a:latin typeface="Arial" panose="020B0604020202020204" pitchFamily="34" charset="0"/>
            </a:endParaRPr>
          </a:p>
        </p:txBody>
      </p:sp>
      <p:sp>
        <p:nvSpPr>
          <p:cNvPr id="44041" name="矩形 6"/>
          <p:cNvSpPr>
            <a:spLocks noChangeArrowheads="1"/>
          </p:cNvSpPr>
          <p:nvPr/>
        </p:nvSpPr>
        <p:spPr bwMode="auto">
          <a:xfrm>
            <a:off x="500063" y="5949950"/>
            <a:ext cx="73850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r>
              <a:rPr lang="fr-FR" altLang="zh-TW" sz="1200">
                <a:latin typeface="Arial" panose="020B0604020202020204" pitchFamily="34" charset="0"/>
              </a:rPr>
              <a:t>SIGGRAPH '05 ACM SIGGRAPH 2005 Papers, Pages 434-444 </a:t>
            </a:r>
            <a:endParaRPr lang="zh-TW" altLang="en-US" sz="1200">
              <a:latin typeface="Arial" panose="020B0604020202020204" pitchFamily="3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pPr>
              <a:defRPr/>
            </a:pPr>
            <a:r>
              <a:rPr lang="en-US" altLang="zh-TW" dirty="0" smtClean="0">
                <a:effectLst/>
              </a:rPr>
              <a:t>Samsung Reconfigurable GPU based on Ray Tracing (SGRT)</a:t>
            </a:r>
            <a:endParaRPr lang="zh-TW" altLang="en-US" dirty="0"/>
          </a:p>
        </p:txBody>
      </p:sp>
      <p:sp>
        <p:nvSpPr>
          <p:cNvPr id="46083" name="內容版面配置區 2"/>
          <p:cNvSpPr>
            <a:spLocks noGrp="1"/>
          </p:cNvSpPr>
          <p:nvPr>
            <p:ph idx="1"/>
          </p:nvPr>
        </p:nvSpPr>
        <p:spPr/>
        <p:txBody>
          <a:bodyPr/>
          <a:lstStyle/>
          <a:p>
            <a:endParaRPr lang="zh-TW" altLang="en-US" smtClean="0"/>
          </a:p>
        </p:txBody>
      </p:sp>
      <p:pic>
        <p:nvPicPr>
          <p:cNvPr id="46084" name="圖片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1850" y="1439863"/>
            <a:ext cx="7480300" cy="114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圖片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35150" y="2589213"/>
            <a:ext cx="5821363" cy="349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6" name="文字方塊 6"/>
          <p:cNvSpPr txBox="1">
            <a:spLocks noChangeArrowheads="1"/>
          </p:cNvSpPr>
          <p:nvPr/>
        </p:nvSpPr>
        <p:spPr bwMode="auto">
          <a:xfrm>
            <a:off x="979488" y="6102350"/>
            <a:ext cx="75326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r>
              <a:rPr lang="en-US" altLang="zh-TW" sz="1800">
                <a:latin typeface="Arial" panose="020B0604020202020204" pitchFamily="34" charset="0"/>
              </a:rPr>
              <a:t>Fairy scene, 34 fps at 4 SGRT cores (500 MHz T&amp;I unit and 1 GHz SRP</a:t>
            </a:r>
            <a:endParaRPr lang="zh-TW" altLang="en-US" sz="1800">
              <a:latin typeface="Arial" panose="020B0604020202020204" pitchFamily="34"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defRPr/>
            </a:pPr>
            <a:r>
              <a:rPr lang="en-US" altLang="zh-TW" dirty="0">
                <a:effectLst/>
              </a:rPr>
              <a:t>Samsung Reconfigurable GPU based on Ray Tracing (SGRT)</a:t>
            </a:r>
          </a:p>
        </p:txBody>
      </p:sp>
      <p:sp>
        <p:nvSpPr>
          <p:cNvPr id="48131" name="內容版面配置區 2"/>
          <p:cNvSpPr>
            <a:spLocks noGrp="1"/>
          </p:cNvSpPr>
          <p:nvPr>
            <p:ph idx="1"/>
          </p:nvPr>
        </p:nvSpPr>
        <p:spPr/>
        <p:txBody>
          <a:bodyPr/>
          <a:lstStyle/>
          <a:p>
            <a:pPr eaLnBrk="1" hangingPunct="1"/>
            <a:r>
              <a:rPr lang="en-US" altLang="zh-TW" sz="2400" smtClean="0"/>
              <a:t>Combine the advantages of Rasterization &amp; RayTracing</a:t>
            </a:r>
            <a:endParaRPr lang="zh-TW" altLang="en-US" sz="2400" smtClean="0"/>
          </a:p>
          <a:p>
            <a:pPr eaLnBrk="1" hangingPunct="1"/>
            <a:endParaRPr lang="zh-TW" altLang="en-US" sz="2400" smtClean="0"/>
          </a:p>
        </p:txBody>
      </p:sp>
      <p:sp>
        <p:nvSpPr>
          <p:cNvPr id="48132" name="文字方塊 5"/>
          <p:cNvSpPr txBox="1">
            <a:spLocks noChangeArrowheads="1"/>
          </p:cNvSpPr>
          <p:nvPr/>
        </p:nvSpPr>
        <p:spPr bwMode="auto">
          <a:xfrm>
            <a:off x="900113" y="5870575"/>
            <a:ext cx="5118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r>
              <a:rPr lang="en-US" altLang="zh-TW" sz="1200">
                <a:latin typeface="Arial" panose="020B0604020202020204" pitchFamily="34" charset="0"/>
              </a:rPr>
              <a:t>HPG '13 Proceedings of the 5th High-Performance Graphics Conference</a:t>
            </a:r>
          </a:p>
          <a:p>
            <a:pPr>
              <a:spcBef>
                <a:spcPct val="0"/>
              </a:spcBef>
              <a:buFontTx/>
              <a:buNone/>
            </a:pPr>
            <a:r>
              <a:rPr lang="en-US" altLang="zh-TW" sz="1200">
                <a:latin typeface="Arial" panose="020B0604020202020204" pitchFamily="34" charset="0"/>
              </a:rPr>
              <a:t>Pages 109-119 </a:t>
            </a:r>
            <a:endParaRPr lang="zh-TW" altLang="en-US" sz="1200">
              <a:latin typeface="Arial" panose="020B0604020202020204" pitchFamily="34" charset="0"/>
            </a:endParaRPr>
          </a:p>
        </p:txBody>
      </p:sp>
      <p:pic>
        <p:nvPicPr>
          <p:cNvPr id="48133" name="圖片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1776413"/>
            <a:ext cx="6864350" cy="395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defRPr/>
            </a:pPr>
            <a:r>
              <a:rPr lang="en-US" altLang="zh-TW" dirty="0" smtClean="0"/>
              <a:t>Internal Architecture of the</a:t>
            </a:r>
            <a:br>
              <a:rPr lang="en-US" altLang="zh-TW" dirty="0" smtClean="0"/>
            </a:br>
            <a:r>
              <a:rPr lang="en-US" altLang="zh-TW" dirty="0" smtClean="0"/>
              <a:t> T&amp;I Unit</a:t>
            </a:r>
            <a:endParaRPr lang="zh-TW" altLang="en-US" dirty="0"/>
          </a:p>
        </p:txBody>
      </p:sp>
      <p:pic>
        <p:nvPicPr>
          <p:cNvPr id="50179" name="圖片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9875" y="1852613"/>
            <a:ext cx="6151563" cy="375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0180" name="群組 45"/>
          <p:cNvGrpSpPr>
            <a:grpSpLocks/>
          </p:cNvGrpSpPr>
          <p:nvPr/>
        </p:nvGrpSpPr>
        <p:grpSpPr bwMode="auto">
          <a:xfrm>
            <a:off x="6516688" y="2555875"/>
            <a:ext cx="2270125" cy="2041525"/>
            <a:chOff x="6318194" y="2409478"/>
            <a:chExt cx="2833581" cy="2547516"/>
          </a:xfrm>
        </p:grpSpPr>
        <p:sp>
          <p:nvSpPr>
            <p:cNvPr id="5" name="橢圓 4"/>
            <p:cNvSpPr/>
            <p:nvPr/>
          </p:nvSpPr>
          <p:spPr>
            <a:xfrm>
              <a:off x="7568536" y="2437211"/>
              <a:ext cx="503307" cy="503164"/>
            </a:xfrm>
            <a:prstGeom prst="ellipse">
              <a:avLst/>
            </a:prstGeom>
            <a:solidFill>
              <a:schemeClr val="accent3">
                <a:lumMod val="60000"/>
                <a:lumOff val="4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6" name="橢圓 5"/>
            <p:cNvSpPr/>
            <p:nvPr/>
          </p:nvSpPr>
          <p:spPr>
            <a:xfrm>
              <a:off x="6876984" y="3445521"/>
              <a:ext cx="503307" cy="503164"/>
            </a:xfrm>
            <a:prstGeom prst="ellipse">
              <a:avLst/>
            </a:prstGeom>
            <a:solidFill>
              <a:schemeClr val="accent3">
                <a:lumMod val="60000"/>
                <a:lumOff val="4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7" name="橢圓 6"/>
            <p:cNvSpPr/>
            <p:nvPr/>
          </p:nvSpPr>
          <p:spPr>
            <a:xfrm>
              <a:off x="8244236" y="3463349"/>
              <a:ext cx="503307" cy="505146"/>
            </a:xfrm>
            <a:prstGeom prst="ellipse">
              <a:avLst/>
            </a:prstGeom>
            <a:solidFill>
              <a:schemeClr val="accent3">
                <a:lumMod val="60000"/>
                <a:lumOff val="4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cxnSp>
          <p:nvCxnSpPr>
            <p:cNvPr id="15" name="直線單箭頭接點 14"/>
            <p:cNvCxnSpPr>
              <a:stCxn id="6" idx="3"/>
            </p:cNvCxnSpPr>
            <p:nvPr/>
          </p:nvCxnSpPr>
          <p:spPr>
            <a:xfrm flipH="1">
              <a:off x="6623349" y="3875389"/>
              <a:ext cx="326951" cy="51108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 name="直線單箭頭接點 18"/>
            <p:cNvCxnSpPr>
              <a:stCxn id="6" idx="5"/>
            </p:cNvCxnSpPr>
            <p:nvPr/>
          </p:nvCxnSpPr>
          <p:spPr>
            <a:xfrm>
              <a:off x="7306974" y="3875389"/>
              <a:ext cx="237783" cy="51108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1" name="直線單箭頭接點 30"/>
            <p:cNvCxnSpPr>
              <a:stCxn id="7" idx="3"/>
            </p:cNvCxnSpPr>
            <p:nvPr/>
          </p:nvCxnSpPr>
          <p:spPr>
            <a:xfrm flipH="1">
              <a:off x="8172902" y="3893219"/>
              <a:ext cx="144651" cy="34270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3" name="直線單箭頭接點 32"/>
            <p:cNvCxnSpPr>
              <a:stCxn id="7" idx="5"/>
            </p:cNvCxnSpPr>
            <p:nvPr/>
          </p:nvCxnSpPr>
          <p:spPr>
            <a:xfrm>
              <a:off x="8674227" y="3893219"/>
              <a:ext cx="146633" cy="34270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5" name="直線單箭頭接點 34"/>
            <p:cNvCxnSpPr>
              <a:stCxn id="5" idx="3"/>
              <a:endCxn id="6" idx="0"/>
            </p:cNvCxnSpPr>
            <p:nvPr/>
          </p:nvCxnSpPr>
          <p:spPr>
            <a:xfrm flipH="1">
              <a:off x="7128637" y="2867081"/>
              <a:ext cx="513216" cy="57844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7" name="直線單箭頭接點 36"/>
            <p:cNvCxnSpPr>
              <a:stCxn id="5" idx="5"/>
              <a:endCxn id="7" idx="0"/>
            </p:cNvCxnSpPr>
            <p:nvPr/>
          </p:nvCxnSpPr>
          <p:spPr>
            <a:xfrm>
              <a:off x="7998527" y="2867081"/>
              <a:ext cx="497362" cy="59626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1" name="等腰三角形 40"/>
            <p:cNvSpPr/>
            <p:nvPr/>
          </p:nvSpPr>
          <p:spPr>
            <a:xfrm>
              <a:off x="6318194" y="4386477"/>
              <a:ext cx="612291" cy="570517"/>
            </a:xfrm>
            <a:prstGeom prst="triangl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42" name="等腰三角形 41"/>
            <p:cNvSpPr/>
            <p:nvPr/>
          </p:nvSpPr>
          <p:spPr>
            <a:xfrm>
              <a:off x="7239603" y="4378553"/>
              <a:ext cx="612292" cy="570517"/>
            </a:xfrm>
            <a:prstGeom prst="triangl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50193" name="文字方塊 42"/>
            <p:cNvSpPr txBox="1">
              <a:spLocks noChangeArrowheads="1"/>
            </p:cNvSpPr>
            <p:nvPr/>
          </p:nvSpPr>
          <p:spPr bwMode="auto">
            <a:xfrm>
              <a:off x="6612234" y="2409478"/>
              <a:ext cx="736099" cy="369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r>
                <a:rPr lang="en-US" altLang="zh-TW" sz="1800">
                  <a:latin typeface="Arial" panose="020B0604020202020204" pitchFamily="34" charset="0"/>
                </a:rPr>
                <a:t>Node</a:t>
              </a:r>
              <a:endParaRPr lang="zh-TW" altLang="en-US" sz="1800">
                <a:latin typeface="Arial" panose="020B0604020202020204" pitchFamily="34" charset="0"/>
              </a:endParaRPr>
            </a:p>
          </p:txBody>
        </p:sp>
        <p:sp>
          <p:nvSpPr>
            <p:cNvPr id="50194" name="文字方塊 43"/>
            <p:cNvSpPr txBox="1">
              <a:spLocks noChangeArrowheads="1"/>
            </p:cNvSpPr>
            <p:nvPr/>
          </p:nvSpPr>
          <p:spPr bwMode="auto">
            <a:xfrm>
              <a:off x="7902715" y="4441891"/>
              <a:ext cx="12490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r>
                <a:rPr lang="en-US" altLang="zh-TW" sz="1800">
                  <a:latin typeface="Arial" panose="020B0604020202020204" pitchFamily="34" charset="0"/>
                </a:rPr>
                <a:t>Leaf Node</a:t>
              </a:r>
              <a:endParaRPr lang="zh-TW" altLang="en-US" sz="1800">
                <a:latin typeface="Arial" panose="020B0604020202020204" pitchFamily="34" charset="0"/>
              </a:endParaRPr>
            </a:p>
          </p:txBody>
        </p:sp>
      </p:grpSp>
      <p:sp>
        <p:nvSpPr>
          <p:cNvPr id="50181" name="文字方塊 44"/>
          <p:cNvSpPr txBox="1">
            <a:spLocks noChangeArrowheads="1"/>
          </p:cNvSpPr>
          <p:nvPr/>
        </p:nvSpPr>
        <p:spPr bwMode="auto">
          <a:xfrm>
            <a:off x="414338" y="5949950"/>
            <a:ext cx="51181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r>
              <a:rPr lang="en-US" altLang="zh-TW" sz="1200">
                <a:latin typeface="Arial" panose="020B0604020202020204" pitchFamily="34" charset="0"/>
              </a:rPr>
              <a:t>HPG '13 Proceedings of the 5th High-Performance Graphics Conference</a:t>
            </a:r>
          </a:p>
          <a:p>
            <a:pPr>
              <a:spcBef>
                <a:spcPct val="0"/>
              </a:spcBef>
              <a:buFontTx/>
              <a:buNone/>
            </a:pPr>
            <a:r>
              <a:rPr lang="en-US" altLang="zh-TW" sz="1200">
                <a:latin typeface="Arial" panose="020B0604020202020204" pitchFamily="34" charset="0"/>
              </a:rPr>
              <a:t>Pages 109-119 </a:t>
            </a:r>
            <a:endParaRPr lang="zh-TW" altLang="en-US" sz="1200">
              <a:latin typeface="Arial" panose="020B0604020202020204" pitchFamily="34"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en-US" altLang="zh-TW" dirty="0" smtClean="0"/>
              <a:t>Traversal Unit</a:t>
            </a:r>
            <a:endParaRPr lang="zh-TW" altLang="en-US" dirty="0"/>
          </a:p>
        </p:txBody>
      </p:sp>
      <p:pic>
        <p:nvPicPr>
          <p:cNvPr id="52227" name="圖片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4213" y="1484313"/>
            <a:ext cx="7821612" cy="419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8" name="文字方塊 4"/>
          <p:cNvSpPr txBox="1">
            <a:spLocks noChangeArrowheads="1"/>
          </p:cNvSpPr>
          <p:nvPr/>
        </p:nvSpPr>
        <p:spPr bwMode="auto">
          <a:xfrm>
            <a:off x="971550" y="5805488"/>
            <a:ext cx="171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r>
              <a:rPr lang="en-US" altLang="zh-TW" sz="1800">
                <a:latin typeface="Arial" panose="020B0604020202020204" pitchFamily="34" charset="0"/>
              </a:rPr>
              <a:t>Single Pipeline</a:t>
            </a:r>
            <a:endParaRPr lang="zh-TW" altLang="en-US" sz="1800">
              <a:latin typeface="Arial" panose="020B0604020202020204" pitchFamily="34" charset="0"/>
            </a:endParaRPr>
          </a:p>
        </p:txBody>
      </p:sp>
      <p:sp>
        <p:nvSpPr>
          <p:cNvPr id="52229" name="文字方塊 5"/>
          <p:cNvSpPr txBox="1">
            <a:spLocks noChangeArrowheads="1"/>
          </p:cNvSpPr>
          <p:nvPr/>
        </p:nvSpPr>
        <p:spPr bwMode="auto">
          <a:xfrm>
            <a:off x="5003800" y="5805488"/>
            <a:ext cx="18399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r>
              <a:rPr lang="en-US" altLang="zh-TW" sz="1800">
                <a:latin typeface="Arial" panose="020B0604020202020204" pitchFamily="34" charset="0"/>
              </a:rPr>
              <a:t>Parallel Pipeline</a:t>
            </a:r>
            <a:endParaRPr lang="zh-TW" altLang="en-US" sz="1800">
              <a:latin typeface="Arial" panose="020B0604020202020204" pitchFamily="34"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en-US" altLang="zh-TW" dirty="0" smtClean="0"/>
              <a:t>Programmable </a:t>
            </a:r>
            <a:r>
              <a:rPr lang="en-US" altLang="zh-TW" dirty="0" err="1" smtClean="0"/>
              <a:t>Shader</a:t>
            </a:r>
            <a:endParaRPr lang="zh-TW" altLang="en-US" dirty="0"/>
          </a:p>
        </p:txBody>
      </p:sp>
      <p:pic>
        <p:nvPicPr>
          <p:cNvPr id="54275" name="圖片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39875" y="1484313"/>
            <a:ext cx="6524625" cy="463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en-US" altLang="zh-TW" dirty="0" smtClean="0"/>
              <a:t>Execution Flow</a:t>
            </a:r>
            <a:endParaRPr lang="zh-TW" altLang="en-US" dirty="0"/>
          </a:p>
        </p:txBody>
      </p:sp>
      <p:pic>
        <p:nvPicPr>
          <p:cNvPr id="55299" name="圖片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00113" y="1379538"/>
            <a:ext cx="7183437" cy="492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然後有兩位大大跳了出來</a:t>
            </a:r>
            <a:r>
              <a:rPr lang="en-US" altLang="zh-TW" dirty="0" smtClean="0"/>
              <a:t>…</a:t>
            </a:r>
            <a:endParaRPr lang="zh-TW" altLang="en-US" dirty="0"/>
          </a:p>
        </p:txBody>
      </p:sp>
      <p:grpSp>
        <p:nvGrpSpPr>
          <p:cNvPr id="28" name="群組 27"/>
          <p:cNvGrpSpPr/>
          <p:nvPr/>
        </p:nvGrpSpPr>
        <p:grpSpPr>
          <a:xfrm>
            <a:off x="6095254" y="3018106"/>
            <a:ext cx="1489509" cy="1491014"/>
            <a:chOff x="1056111" y="3047935"/>
            <a:chExt cx="1489509" cy="1491014"/>
          </a:xfrm>
        </p:grpSpPr>
        <p:sp>
          <p:nvSpPr>
            <p:cNvPr id="7" name="手繪多邊形 6"/>
            <p:cNvSpPr/>
            <p:nvPr/>
          </p:nvSpPr>
          <p:spPr>
            <a:xfrm>
              <a:off x="1056111" y="3047935"/>
              <a:ext cx="1489509" cy="1491014"/>
            </a:xfrm>
            <a:custGeom>
              <a:avLst/>
              <a:gdLst>
                <a:gd name="connsiteX0" fmla="*/ 1257431 w 1489509"/>
                <a:gd name="connsiteY0" fmla="*/ 257125 h 1491014"/>
                <a:gd name="connsiteX1" fmla="*/ 1246414 w 1489509"/>
                <a:gd name="connsiteY1" fmla="*/ 202041 h 1491014"/>
                <a:gd name="connsiteX2" fmla="*/ 1191330 w 1489509"/>
                <a:gd name="connsiteY2" fmla="*/ 168990 h 1491014"/>
                <a:gd name="connsiteX3" fmla="*/ 1081161 w 1489509"/>
                <a:gd name="connsiteY3" fmla="*/ 102889 h 1491014"/>
                <a:gd name="connsiteX4" fmla="*/ 1026077 w 1489509"/>
                <a:gd name="connsiteY4" fmla="*/ 91872 h 1491014"/>
                <a:gd name="connsiteX5" fmla="*/ 937942 w 1489509"/>
                <a:gd name="connsiteY5" fmla="*/ 69838 h 1491014"/>
                <a:gd name="connsiteX6" fmla="*/ 882858 w 1489509"/>
                <a:gd name="connsiteY6" fmla="*/ 36788 h 1491014"/>
                <a:gd name="connsiteX7" fmla="*/ 783706 w 1489509"/>
                <a:gd name="connsiteY7" fmla="*/ 3737 h 1491014"/>
                <a:gd name="connsiteX8" fmla="*/ 332014 w 1489509"/>
                <a:gd name="connsiteY8" fmla="*/ 80855 h 1491014"/>
                <a:gd name="connsiteX9" fmla="*/ 243879 w 1489509"/>
                <a:gd name="connsiteY9" fmla="*/ 202041 h 1491014"/>
                <a:gd name="connsiteX10" fmla="*/ 188795 w 1489509"/>
                <a:gd name="connsiteY10" fmla="*/ 301193 h 1491014"/>
                <a:gd name="connsiteX11" fmla="*/ 144728 w 1489509"/>
                <a:gd name="connsiteY11" fmla="*/ 422378 h 1491014"/>
                <a:gd name="connsiteX12" fmla="*/ 89643 w 1489509"/>
                <a:gd name="connsiteY12" fmla="*/ 499496 h 1491014"/>
                <a:gd name="connsiteX13" fmla="*/ 34559 w 1489509"/>
                <a:gd name="connsiteY13" fmla="*/ 653732 h 1491014"/>
                <a:gd name="connsiteX14" fmla="*/ 23542 w 1489509"/>
                <a:gd name="connsiteY14" fmla="*/ 697800 h 1491014"/>
                <a:gd name="connsiteX15" fmla="*/ 12525 w 1489509"/>
                <a:gd name="connsiteY15" fmla="*/ 730851 h 1491014"/>
                <a:gd name="connsiteX16" fmla="*/ 34559 w 1489509"/>
                <a:gd name="connsiteY16" fmla="*/ 1402879 h 1491014"/>
                <a:gd name="connsiteX17" fmla="*/ 78626 w 1489509"/>
                <a:gd name="connsiteY17" fmla="*/ 1435930 h 1491014"/>
                <a:gd name="connsiteX18" fmla="*/ 343031 w 1489509"/>
                <a:gd name="connsiteY18" fmla="*/ 1491014 h 1491014"/>
                <a:gd name="connsiteX19" fmla="*/ 772689 w 1489509"/>
                <a:gd name="connsiteY19" fmla="*/ 1479998 h 1491014"/>
                <a:gd name="connsiteX20" fmla="*/ 838790 w 1489509"/>
                <a:gd name="connsiteY20" fmla="*/ 1457964 h 1491014"/>
                <a:gd name="connsiteX21" fmla="*/ 937942 w 1489509"/>
                <a:gd name="connsiteY21" fmla="*/ 1435930 h 1491014"/>
                <a:gd name="connsiteX22" fmla="*/ 1026077 w 1489509"/>
                <a:gd name="connsiteY22" fmla="*/ 1391863 h 1491014"/>
                <a:gd name="connsiteX23" fmla="*/ 1235397 w 1489509"/>
                <a:gd name="connsiteY23" fmla="*/ 1303728 h 1491014"/>
                <a:gd name="connsiteX24" fmla="*/ 1312516 w 1489509"/>
                <a:gd name="connsiteY24" fmla="*/ 1226610 h 1491014"/>
                <a:gd name="connsiteX25" fmla="*/ 1334549 w 1489509"/>
                <a:gd name="connsiteY25" fmla="*/ 1171525 h 1491014"/>
                <a:gd name="connsiteX26" fmla="*/ 1378617 w 1489509"/>
                <a:gd name="connsiteY26" fmla="*/ 1105424 h 1491014"/>
                <a:gd name="connsiteX27" fmla="*/ 1411667 w 1489509"/>
                <a:gd name="connsiteY27" fmla="*/ 962205 h 1491014"/>
                <a:gd name="connsiteX28" fmla="*/ 1444718 w 1489509"/>
                <a:gd name="connsiteY28" fmla="*/ 885087 h 1491014"/>
                <a:gd name="connsiteX29" fmla="*/ 1455735 w 1489509"/>
                <a:gd name="connsiteY29" fmla="*/ 807969 h 1491014"/>
                <a:gd name="connsiteX30" fmla="*/ 1422684 w 1489509"/>
                <a:gd name="connsiteY30" fmla="*/ 334243 h 1491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89509" h="1491014">
                  <a:moveTo>
                    <a:pt x="1257431" y="257125"/>
                  </a:moveTo>
                  <a:cubicBezTo>
                    <a:pt x="1253759" y="238764"/>
                    <a:pt x="1257649" y="217021"/>
                    <a:pt x="1246414" y="202041"/>
                  </a:cubicBezTo>
                  <a:cubicBezTo>
                    <a:pt x="1233566" y="184911"/>
                    <a:pt x="1209395" y="180486"/>
                    <a:pt x="1191330" y="168990"/>
                  </a:cubicBezTo>
                  <a:cubicBezTo>
                    <a:pt x="1163674" y="151391"/>
                    <a:pt x="1116596" y="114701"/>
                    <a:pt x="1081161" y="102889"/>
                  </a:cubicBezTo>
                  <a:cubicBezTo>
                    <a:pt x="1063397" y="96968"/>
                    <a:pt x="1044322" y="96083"/>
                    <a:pt x="1026077" y="91872"/>
                  </a:cubicBezTo>
                  <a:cubicBezTo>
                    <a:pt x="996570" y="85063"/>
                    <a:pt x="937942" y="69838"/>
                    <a:pt x="937942" y="69838"/>
                  </a:cubicBezTo>
                  <a:cubicBezTo>
                    <a:pt x="919581" y="58821"/>
                    <a:pt x="902539" y="45223"/>
                    <a:pt x="882858" y="36788"/>
                  </a:cubicBezTo>
                  <a:cubicBezTo>
                    <a:pt x="850836" y="23064"/>
                    <a:pt x="783706" y="3737"/>
                    <a:pt x="783706" y="3737"/>
                  </a:cubicBezTo>
                  <a:cubicBezTo>
                    <a:pt x="627886" y="20139"/>
                    <a:pt x="433384" y="-48160"/>
                    <a:pt x="332014" y="80855"/>
                  </a:cubicBezTo>
                  <a:cubicBezTo>
                    <a:pt x="301155" y="120130"/>
                    <a:pt x="270352" y="159685"/>
                    <a:pt x="243879" y="202041"/>
                  </a:cubicBezTo>
                  <a:cubicBezTo>
                    <a:pt x="117648" y="404011"/>
                    <a:pt x="324127" y="120750"/>
                    <a:pt x="188795" y="301193"/>
                  </a:cubicBezTo>
                  <a:cubicBezTo>
                    <a:pt x="174106" y="341588"/>
                    <a:pt x="161660" y="382871"/>
                    <a:pt x="144728" y="422378"/>
                  </a:cubicBezTo>
                  <a:cubicBezTo>
                    <a:pt x="139357" y="434909"/>
                    <a:pt x="93407" y="494477"/>
                    <a:pt x="89643" y="499496"/>
                  </a:cubicBezTo>
                  <a:cubicBezTo>
                    <a:pt x="71282" y="550908"/>
                    <a:pt x="51823" y="601941"/>
                    <a:pt x="34559" y="653732"/>
                  </a:cubicBezTo>
                  <a:cubicBezTo>
                    <a:pt x="29771" y="668096"/>
                    <a:pt x="27702" y="683241"/>
                    <a:pt x="23542" y="697800"/>
                  </a:cubicBezTo>
                  <a:cubicBezTo>
                    <a:pt x="20352" y="708966"/>
                    <a:pt x="16197" y="719834"/>
                    <a:pt x="12525" y="730851"/>
                  </a:cubicBezTo>
                  <a:cubicBezTo>
                    <a:pt x="-776" y="996874"/>
                    <a:pt x="-14646" y="1093591"/>
                    <a:pt x="34559" y="1402879"/>
                  </a:cubicBezTo>
                  <a:cubicBezTo>
                    <a:pt x="37444" y="1421012"/>
                    <a:pt x="61648" y="1428939"/>
                    <a:pt x="78626" y="1435930"/>
                  </a:cubicBezTo>
                  <a:cubicBezTo>
                    <a:pt x="201585" y="1486561"/>
                    <a:pt x="220037" y="1479834"/>
                    <a:pt x="343031" y="1491014"/>
                  </a:cubicBezTo>
                  <a:cubicBezTo>
                    <a:pt x="486250" y="1487342"/>
                    <a:pt x="629740" y="1489528"/>
                    <a:pt x="772689" y="1479998"/>
                  </a:cubicBezTo>
                  <a:cubicBezTo>
                    <a:pt x="795863" y="1478453"/>
                    <a:pt x="816349" y="1463948"/>
                    <a:pt x="838790" y="1457964"/>
                  </a:cubicBezTo>
                  <a:cubicBezTo>
                    <a:pt x="871504" y="1449240"/>
                    <a:pt x="904891" y="1443275"/>
                    <a:pt x="937942" y="1435930"/>
                  </a:cubicBezTo>
                  <a:cubicBezTo>
                    <a:pt x="967320" y="1421241"/>
                    <a:pt x="995322" y="1403396"/>
                    <a:pt x="1026077" y="1391863"/>
                  </a:cubicBezTo>
                  <a:cubicBezTo>
                    <a:pt x="1157140" y="1342714"/>
                    <a:pt x="1090227" y="1408572"/>
                    <a:pt x="1235397" y="1303728"/>
                  </a:cubicBezTo>
                  <a:cubicBezTo>
                    <a:pt x="1264868" y="1282443"/>
                    <a:pt x="1312516" y="1226610"/>
                    <a:pt x="1312516" y="1226610"/>
                  </a:cubicBezTo>
                  <a:cubicBezTo>
                    <a:pt x="1319860" y="1208248"/>
                    <a:pt x="1325079" y="1188886"/>
                    <a:pt x="1334549" y="1171525"/>
                  </a:cubicBezTo>
                  <a:cubicBezTo>
                    <a:pt x="1347230" y="1148277"/>
                    <a:pt x="1368186" y="1129764"/>
                    <a:pt x="1378617" y="1105424"/>
                  </a:cubicBezTo>
                  <a:cubicBezTo>
                    <a:pt x="1395067" y="1067041"/>
                    <a:pt x="1400971" y="1004987"/>
                    <a:pt x="1411667" y="962205"/>
                  </a:cubicBezTo>
                  <a:cubicBezTo>
                    <a:pt x="1419773" y="929783"/>
                    <a:pt x="1428952" y="916618"/>
                    <a:pt x="1444718" y="885087"/>
                  </a:cubicBezTo>
                  <a:cubicBezTo>
                    <a:pt x="1448390" y="859381"/>
                    <a:pt x="1455735" y="833936"/>
                    <a:pt x="1455735" y="807969"/>
                  </a:cubicBezTo>
                  <a:cubicBezTo>
                    <a:pt x="1455735" y="357163"/>
                    <a:pt x="1550437" y="461996"/>
                    <a:pt x="1422684" y="33424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手繪多邊形 8"/>
            <p:cNvSpPr/>
            <p:nvPr/>
          </p:nvSpPr>
          <p:spPr>
            <a:xfrm>
              <a:off x="1403648" y="3507004"/>
              <a:ext cx="243406" cy="286438"/>
            </a:xfrm>
            <a:custGeom>
              <a:avLst/>
              <a:gdLst>
                <a:gd name="connsiteX0" fmla="*/ 56118 w 243406"/>
                <a:gd name="connsiteY0" fmla="*/ 11016 h 286438"/>
                <a:gd name="connsiteX1" fmla="*/ 12051 w 243406"/>
                <a:gd name="connsiteY1" fmla="*/ 77118 h 286438"/>
                <a:gd name="connsiteX2" fmla="*/ 12051 w 243406"/>
                <a:gd name="connsiteY2" fmla="*/ 231354 h 286438"/>
                <a:gd name="connsiteX3" fmla="*/ 45101 w 243406"/>
                <a:gd name="connsiteY3" fmla="*/ 253388 h 286438"/>
                <a:gd name="connsiteX4" fmla="*/ 133236 w 243406"/>
                <a:gd name="connsiteY4" fmla="*/ 286438 h 286438"/>
                <a:gd name="connsiteX5" fmla="*/ 232388 w 243406"/>
                <a:gd name="connsiteY5" fmla="*/ 275421 h 286438"/>
                <a:gd name="connsiteX6" fmla="*/ 243405 w 243406"/>
                <a:gd name="connsiteY6" fmla="*/ 242371 h 286438"/>
                <a:gd name="connsiteX7" fmla="*/ 232388 w 243406"/>
                <a:gd name="connsiteY7" fmla="*/ 88135 h 286438"/>
                <a:gd name="connsiteX8" fmla="*/ 188321 w 243406"/>
                <a:gd name="connsiteY8" fmla="*/ 0 h 286438"/>
                <a:gd name="connsiteX9" fmla="*/ 56118 w 243406"/>
                <a:gd name="connsiteY9" fmla="*/ 11016 h 286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406" h="286438">
                  <a:moveTo>
                    <a:pt x="56118" y="11016"/>
                  </a:moveTo>
                  <a:cubicBezTo>
                    <a:pt x="41429" y="33050"/>
                    <a:pt x="23894" y="53432"/>
                    <a:pt x="12051" y="77118"/>
                  </a:cubicBezTo>
                  <a:cubicBezTo>
                    <a:pt x="-8711" y="118643"/>
                    <a:pt x="1463" y="199588"/>
                    <a:pt x="12051" y="231354"/>
                  </a:cubicBezTo>
                  <a:cubicBezTo>
                    <a:pt x="16238" y="243915"/>
                    <a:pt x="33258" y="247467"/>
                    <a:pt x="45101" y="253388"/>
                  </a:cubicBezTo>
                  <a:cubicBezTo>
                    <a:pt x="71439" y="266557"/>
                    <a:pt x="104637" y="276905"/>
                    <a:pt x="133236" y="286438"/>
                  </a:cubicBezTo>
                  <a:cubicBezTo>
                    <a:pt x="166287" y="282766"/>
                    <a:pt x="201512" y="287771"/>
                    <a:pt x="232388" y="275421"/>
                  </a:cubicBezTo>
                  <a:cubicBezTo>
                    <a:pt x="243170" y="271108"/>
                    <a:pt x="243405" y="253984"/>
                    <a:pt x="243405" y="242371"/>
                  </a:cubicBezTo>
                  <a:cubicBezTo>
                    <a:pt x="243405" y="190828"/>
                    <a:pt x="243811" y="138396"/>
                    <a:pt x="232388" y="88135"/>
                  </a:cubicBezTo>
                  <a:cubicBezTo>
                    <a:pt x="225109" y="56106"/>
                    <a:pt x="221167" y="0"/>
                    <a:pt x="188321" y="0"/>
                  </a:cubicBezTo>
                  <a:lnTo>
                    <a:pt x="56118" y="11016"/>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手繪多邊形 10"/>
            <p:cNvSpPr/>
            <p:nvPr/>
          </p:nvSpPr>
          <p:spPr>
            <a:xfrm>
              <a:off x="1332556" y="3309031"/>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手繪多邊形 11"/>
            <p:cNvSpPr/>
            <p:nvPr/>
          </p:nvSpPr>
          <p:spPr>
            <a:xfrm>
              <a:off x="1899925" y="3507004"/>
              <a:ext cx="243406" cy="286438"/>
            </a:xfrm>
            <a:custGeom>
              <a:avLst/>
              <a:gdLst>
                <a:gd name="connsiteX0" fmla="*/ 56118 w 243406"/>
                <a:gd name="connsiteY0" fmla="*/ 11016 h 286438"/>
                <a:gd name="connsiteX1" fmla="*/ 12051 w 243406"/>
                <a:gd name="connsiteY1" fmla="*/ 77118 h 286438"/>
                <a:gd name="connsiteX2" fmla="*/ 12051 w 243406"/>
                <a:gd name="connsiteY2" fmla="*/ 231354 h 286438"/>
                <a:gd name="connsiteX3" fmla="*/ 45101 w 243406"/>
                <a:gd name="connsiteY3" fmla="*/ 253388 h 286438"/>
                <a:gd name="connsiteX4" fmla="*/ 133236 w 243406"/>
                <a:gd name="connsiteY4" fmla="*/ 286438 h 286438"/>
                <a:gd name="connsiteX5" fmla="*/ 232388 w 243406"/>
                <a:gd name="connsiteY5" fmla="*/ 275421 h 286438"/>
                <a:gd name="connsiteX6" fmla="*/ 243405 w 243406"/>
                <a:gd name="connsiteY6" fmla="*/ 242371 h 286438"/>
                <a:gd name="connsiteX7" fmla="*/ 232388 w 243406"/>
                <a:gd name="connsiteY7" fmla="*/ 88135 h 286438"/>
                <a:gd name="connsiteX8" fmla="*/ 188321 w 243406"/>
                <a:gd name="connsiteY8" fmla="*/ 0 h 286438"/>
                <a:gd name="connsiteX9" fmla="*/ 56118 w 243406"/>
                <a:gd name="connsiteY9" fmla="*/ 11016 h 286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406" h="286438">
                  <a:moveTo>
                    <a:pt x="56118" y="11016"/>
                  </a:moveTo>
                  <a:cubicBezTo>
                    <a:pt x="41429" y="33050"/>
                    <a:pt x="23894" y="53432"/>
                    <a:pt x="12051" y="77118"/>
                  </a:cubicBezTo>
                  <a:cubicBezTo>
                    <a:pt x="-8711" y="118643"/>
                    <a:pt x="1463" y="199588"/>
                    <a:pt x="12051" y="231354"/>
                  </a:cubicBezTo>
                  <a:cubicBezTo>
                    <a:pt x="16238" y="243915"/>
                    <a:pt x="33258" y="247467"/>
                    <a:pt x="45101" y="253388"/>
                  </a:cubicBezTo>
                  <a:cubicBezTo>
                    <a:pt x="71439" y="266557"/>
                    <a:pt x="104637" y="276905"/>
                    <a:pt x="133236" y="286438"/>
                  </a:cubicBezTo>
                  <a:cubicBezTo>
                    <a:pt x="166287" y="282766"/>
                    <a:pt x="201512" y="287771"/>
                    <a:pt x="232388" y="275421"/>
                  </a:cubicBezTo>
                  <a:cubicBezTo>
                    <a:pt x="243170" y="271108"/>
                    <a:pt x="243405" y="253984"/>
                    <a:pt x="243405" y="242371"/>
                  </a:cubicBezTo>
                  <a:cubicBezTo>
                    <a:pt x="243405" y="190828"/>
                    <a:pt x="243811" y="138396"/>
                    <a:pt x="232388" y="88135"/>
                  </a:cubicBezTo>
                  <a:cubicBezTo>
                    <a:pt x="225109" y="56106"/>
                    <a:pt x="221167" y="0"/>
                    <a:pt x="188321" y="0"/>
                  </a:cubicBezTo>
                  <a:lnTo>
                    <a:pt x="56118" y="11016"/>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手繪多邊形 12"/>
            <p:cNvSpPr/>
            <p:nvPr/>
          </p:nvSpPr>
          <p:spPr>
            <a:xfrm>
              <a:off x="1801796" y="3309031"/>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手繪多邊形 13"/>
            <p:cNvSpPr/>
            <p:nvPr/>
          </p:nvSpPr>
          <p:spPr>
            <a:xfrm>
              <a:off x="1453774" y="4182806"/>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8" name="群組 37"/>
          <p:cNvGrpSpPr/>
          <p:nvPr/>
        </p:nvGrpSpPr>
        <p:grpSpPr>
          <a:xfrm>
            <a:off x="1414734" y="2903910"/>
            <a:ext cx="1702859" cy="1605210"/>
            <a:chOff x="1356973" y="3429000"/>
            <a:chExt cx="1702859" cy="1605210"/>
          </a:xfrm>
        </p:grpSpPr>
        <p:sp>
          <p:nvSpPr>
            <p:cNvPr id="31" name="手繪多邊形 30"/>
            <p:cNvSpPr/>
            <p:nvPr/>
          </p:nvSpPr>
          <p:spPr>
            <a:xfrm>
              <a:off x="1895201" y="4032085"/>
              <a:ext cx="243406" cy="286438"/>
            </a:xfrm>
            <a:custGeom>
              <a:avLst/>
              <a:gdLst>
                <a:gd name="connsiteX0" fmla="*/ 56118 w 243406"/>
                <a:gd name="connsiteY0" fmla="*/ 11016 h 286438"/>
                <a:gd name="connsiteX1" fmla="*/ 12051 w 243406"/>
                <a:gd name="connsiteY1" fmla="*/ 77118 h 286438"/>
                <a:gd name="connsiteX2" fmla="*/ 12051 w 243406"/>
                <a:gd name="connsiteY2" fmla="*/ 231354 h 286438"/>
                <a:gd name="connsiteX3" fmla="*/ 45101 w 243406"/>
                <a:gd name="connsiteY3" fmla="*/ 253388 h 286438"/>
                <a:gd name="connsiteX4" fmla="*/ 133236 w 243406"/>
                <a:gd name="connsiteY4" fmla="*/ 286438 h 286438"/>
                <a:gd name="connsiteX5" fmla="*/ 232388 w 243406"/>
                <a:gd name="connsiteY5" fmla="*/ 275421 h 286438"/>
                <a:gd name="connsiteX6" fmla="*/ 243405 w 243406"/>
                <a:gd name="connsiteY6" fmla="*/ 242371 h 286438"/>
                <a:gd name="connsiteX7" fmla="*/ 232388 w 243406"/>
                <a:gd name="connsiteY7" fmla="*/ 88135 h 286438"/>
                <a:gd name="connsiteX8" fmla="*/ 188321 w 243406"/>
                <a:gd name="connsiteY8" fmla="*/ 0 h 286438"/>
                <a:gd name="connsiteX9" fmla="*/ 56118 w 243406"/>
                <a:gd name="connsiteY9" fmla="*/ 11016 h 286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406" h="286438">
                  <a:moveTo>
                    <a:pt x="56118" y="11016"/>
                  </a:moveTo>
                  <a:cubicBezTo>
                    <a:pt x="41429" y="33050"/>
                    <a:pt x="23894" y="53432"/>
                    <a:pt x="12051" y="77118"/>
                  </a:cubicBezTo>
                  <a:cubicBezTo>
                    <a:pt x="-8711" y="118643"/>
                    <a:pt x="1463" y="199588"/>
                    <a:pt x="12051" y="231354"/>
                  </a:cubicBezTo>
                  <a:cubicBezTo>
                    <a:pt x="16238" y="243915"/>
                    <a:pt x="33258" y="247467"/>
                    <a:pt x="45101" y="253388"/>
                  </a:cubicBezTo>
                  <a:cubicBezTo>
                    <a:pt x="71439" y="266557"/>
                    <a:pt x="104637" y="276905"/>
                    <a:pt x="133236" y="286438"/>
                  </a:cubicBezTo>
                  <a:cubicBezTo>
                    <a:pt x="166287" y="282766"/>
                    <a:pt x="201512" y="287771"/>
                    <a:pt x="232388" y="275421"/>
                  </a:cubicBezTo>
                  <a:cubicBezTo>
                    <a:pt x="243170" y="271108"/>
                    <a:pt x="243405" y="253984"/>
                    <a:pt x="243405" y="242371"/>
                  </a:cubicBezTo>
                  <a:cubicBezTo>
                    <a:pt x="243405" y="190828"/>
                    <a:pt x="243811" y="138396"/>
                    <a:pt x="232388" y="88135"/>
                  </a:cubicBezTo>
                  <a:cubicBezTo>
                    <a:pt x="225109" y="56106"/>
                    <a:pt x="221167" y="0"/>
                    <a:pt x="188321" y="0"/>
                  </a:cubicBezTo>
                  <a:lnTo>
                    <a:pt x="56118" y="11016"/>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手繪多邊形 31"/>
            <p:cNvSpPr/>
            <p:nvPr/>
          </p:nvSpPr>
          <p:spPr>
            <a:xfrm>
              <a:off x="1824109" y="3834112"/>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手繪多邊形 32"/>
            <p:cNvSpPr/>
            <p:nvPr/>
          </p:nvSpPr>
          <p:spPr>
            <a:xfrm>
              <a:off x="2391478" y="4032085"/>
              <a:ext cx="243406" cy="286438"/>
            </a:xfrm>
            <a:custGeom>
              <a:avLst/>
              <a:gdLst>
                <a:gd name="connsiteX0" fmla="*/ 56118 w 243406"/>
                <a:gd name="connsiteY0" fmla="*/ 11016 h 286438"/>
                <a:gd name="connsiteX1" fmla="*/ 12051 w 243406"/>
                <a:gd name="connsiteY1" fmla="*/ 77118 h 286438"/>
                <a:gd name="connsiteX2" fmla="*/ 12051 w 243406"/>
                <a:gd name="connsiteY2" fmla="*/ 231354 h 286438"/>
                <a:gd name="connsiteX3" fmla="*/ 45101 w 243406"/>
                <a:gd name="connsiteY3" fmla="*/ 253388 h 286438"/>
                <a:gd name="connsiteX4" fmla="*/ 133236 w 243406"/>
                <a:gd name="connsiteY4" fmla="*/ 286438 h 286438"/>
                <a:gd name="connsiteX5" fmla="*/ 232388 w 243406"/>
                <a:gd name="connsiteY5" fmla="*/ 275421 h 286438"/>
                <a:gd name="connsiteX6" fmla="*/ 243405 w 243406"/>
                <a:gd name="connsiteY6" fmla="*/ 242371 h 286438"/>
                <a:gd name="connsiteX7" fmla="*/ 232388 w 243406"/>
                <a:gd name="connsiteY7" fmla="*/ 88135 h 286438"/>
                <a:gd name="connsiteX8" fmla="*/ 188321 w 243406"/>
                <a:gd name="connsiteY8" fmla="*/ 0 h 286438"/>
                <a:gd name="connsiteX9" fmla="*/ 56118 w 243406"/>
                <a:gd name="connsiteY9" fmla="*/ 11016 h 286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406" h="286438">
                  <a:moveTo>
                    <a:pt x="56118" y="11016"/>
                  </a:moveTo>
                  <a:cubicBezTo>
                    <a:pt x="41429" y="33050"/>
                    <a:pt x="23894" y="53432"/>
                    <a:pt x="12051" y="77118"/>
                  </a:cubicBezTo>
                  <a:cubicBezTo>
                    <a:pt x="-8711" y="118643"/>
                    <a:pt x="1463" y="199588"/>
                    <a:pt x="12051" y="231354"/>
                  </a:cubicBezTo>
                  <a:cubicBezTo>
                    <a:pt x="16238" y="243915"/>
                    <a:pt x="33258" y="247467"/>
                    <a:pt x="45101" y="253388"/>
                  </a:cubicBezTo>
                  <a:cubicBezTo>
                    <a:pt x="71439" y="266557"/>
                    <a:pt x="104637" y="276905"/>
                    <a:pt x="133236" y="286438"/>
                  </a:cubicBezTo>
                  <a:cubicBezTo>
                    <a:pt x="166287" y="282766"/>
                    <a:pt x="201512" y="287771"/>
                    <a:pt x="232388" y="275421"/>
                  </a:cubicBezTo>
                  <a:cubicBezTo>
                    <a:pt x="243170" y="271108"/>
                    <a:pt x="243405" y="253984"/>
                    <a:pt x="243405" y="242371"/>
                  </a:cubicBezTo>
                  <a:cubicBezTo>
                    <a:pt x="243405" y="190828"/>
                    <a:pt x="243811" y="138396"/>
                    <a:pt x="232388" y="88135"/>
                  </a:cubicBezTo>
                  <a:cubicBezTo>
                    <a:pt x="225109" y="56106"/>
                    <a:pt x="221167" y="0"/>
                    <a:pt x="188321" y="0"/>
                  </a:cubicBezTo>
                  <a:lnTo>
                    <a:pt x="56118" y="11016"/>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手繪多邊形 33"/>
            <p:cNvSpPr/>
            <p:nvPr/>
          </p:nvSpPr>
          <p:spPr>
            <a:xfrm>
              <a:off x="2293349" y="3834112"/>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手繪多邊形 34"/>
            <p:cNvSpPr/>
            <p:nvPr/>
          </p:nvSpPr>
          <p:spPr>
            <a:xfrm>
              <a:off x="1945327" y="4707887"/>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手繪多邊形 35"/>
            <p:cNvSpPr/>
            <p:nvPr/>
          </p:nvSpPr>
          <p:spPr>
            <a:xfrm>
              <a:off x="1356973" y="3429000"/>
              <a:ext cx="1702859" cy="1605210"/>
            </a:xfrm>
            <a:custGeom>
              <a:avLst/>
              <a:gdLst>
                <a:gd name="connsiteX0" fmla="*/ 251449 w 1881945"/>
                <a:gd name="connsiteY0" fmla="*/ 76004 h 1774026"/>
                <a:gd name="connsiteX1" fmla="*/ 339584 w 1881945"/>
                <a:gd name="connsiteY1" fmla="*/ 87021 h 1774026"/>
                <a:gd name="connsiteX2" fmla="*/ 1727709 w 1881945"/>
                <a:gd name="connsiteY2" fmla="*/ 142105 h 1774026"/>
                <a:gd name="connsiteX3" fmla="*/ 1760760 w 1881945"/>
                <a:gd name="connsiteY3" fmla="*/ 428543 h 1774026"/>
                <a:gd name="connsiteX4" fmla="*/ 1771777 w 1881945"/>
                <a:gd name="connsiteY4" fmla="*/ 681931 h 1774026"/>
                <a:gd name="connsiteX5" fmla="*/ 1782794 w 1881945"/>
                <a:gd name="connsiteY5" fmla="*/ 748033 h 1774026"/>
                <a:gd name="connsiteX6" fmla="*/ 1793811 w 1881945"/>
                <a:gd name="connsiteY6" fmla="*/ 869218 h 1774026"/>
                <a:gd name="connsiteX7" fmla="*/ 1826861 w 1881945"/>
                <a:gd name="connsiteY7" fmla="*/ 1045488 h 1774026"/>
                <a:gd name="connsiteX8" fmla="*/ 1859912 w 1881945"/>
                <a:gd name="connsiteY8" fmla="*/ 1254808 h 1774026"/>
                <a:gd name="connsiteX9" fmla="*/ 1881945 w 1881945"/>
                <a:gd name="connsiteY9" fmla="*/ 1375994 h 1774026"/>
                <a:gd name="connsiteX10" fmla="*/ 1859912 w 1881945"/>
                <a:gd name="connsiteY10" fmla="*/ 1519213 h 1774026"/>
                <a:gd name="connsiteX11" fmla="*/ 1848895 w 1881945"/>
                <a:gd name="connsiteY11" fmla="*/ 1552264 h 1774026"/>
                <a:gd name="connsiteX12" fmla="*/ 1793811 w 1881945"/>
                <a:gd name="connsiteY12" fmla="*/ 1607348 h 1774026"/>
                <a:gd name="connsiteX13" fmla="*/ 1760760 w 1881945"/>
                <a:gd name="connsiteY13" fmla="*/ 1618365 h 1774026"/>
                <a:gd name="connsiteX14" fmla="*/ 1628558 w 1881945"/>
                <a:gd name="connsiteY14" fmla="*/ 1695483 h 1774026"/>
                <a:gd name="connsiteX15" fmla="*/ 1595507 w 1881945"/>
                <a:gd name="connsiteY15" fmla="*/ 1717517 h 1774026"/>
                <a:gd name="connsiteX16" fmla="*/ 1397203 w 1881945"/>
                <a:gd name="connsiteY16" fmla="*/ 1728534 h 1774026"/>
                <a:gd name="connsiteX17" fmla="*/ 1110765 w 1881945"/>
                <a:gd name="connsiteY17" fmla="*/ 1761584 h 1774026"/>
                <a:gd name="connsiteX18" fmla="*/ 493820 w 1881945"/>
                <a:gd name="connsiteY18" fmla="*/ 1772601 h 1774026"/>
                <a:gd name="connsiteX19" fmla="*/ 152297 w 1881945"/>
                <a:gd name="connsiteY19" fmla="*/ 1695483 h 1774026"/>
                <a:gd name="connsiteX20" fmla="*/ 141280 w 1881945"/>
                <a:gd name="connsiteY20" fmla="*/ 1640399 h 1774026"/>
                <a:gd name="connsiteX21" fmla="*/ 130264 w 1881945"/>
                <a:gd name="connsiteY21" fmla="*/ 1563281 h 1774026"/>
                <a:gd name="connsiteX22" fmla="*/ 119247 w 1881945"/>
                <a:gd name="connsiteY22" fmla="*/ 1199724 h 1774026"/>
                <a:gd name="connsiteX23" fmla="*/ 97213 w 1881945"/>
                <a:gd name="connsiteY23" fmla="*/ 1111589 h 1774026"/>
                <a:gd name="connsiteX24" fmla="*/ 75179 w 1881945"/>
                <a:gd name="connsiteY24" fmla="*/ 1012437 h 1774026"/>
                <a:gd name="connsiteX25" fmla="*/ 53145 w 1881945"/>
                <a:gd name="connsiteY25" fmla="*/ 891252 h 1774026"/>
                <a:gd name="connsiteX26" fmla="*/ 20095 w 1881945"/>
                <a:gd name="connsiteY26" fmla="*/ 748033 h 1774026"/>
                <a:gd name="connsiteX27" fmla="*/ 20095 w 1881945"/>
                <a:gd name="connsiteY27" fmla="*/ 252274 h 1774026"/>
                <a:gd name="connsiteX28" fmla="*/ 31112 w 1881945"/>
                <a:gd name="connsiteY28" fmla="*/ 219223 h 1774026"/>
                <a:gd name="connsiteX29" fmla="*/ 75179 w 1881945"/>
                <a:gd name="connsiteY29" fmla="*/ 120071 h 177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881945" h="1774026">
                  <a:moveTo>
                    <a:pt x="251449" y="76004"/>
                  </a:moveTo>
                  <a:cubicBezTo>
                    <a:pt x="280827" y="79676"/>
                    <a:pt x="309985" y="86338"/>
                    <a:pt x="339584" y="87021"/>
                  </a:cubicBezTo>
                  <a:cubicBezTo>
                    <a:pt x="1714527" y="118750"/>
                    <a:pt x="1324668" y="-160183"/>
                    <a:pt x="1727709" y="142105"/>
                  </a:cubicBezTo>
                  <a:cubicBezTo>
                    <a:pt x="1768395" y="284503"/>
                    <a:pt x="1749758" y="197494"/>
                    <a:pt x="1760760" y="428543"/>
                  </a:cubicBezTo>
                  <a:cubicBezTo>
                    <a:pt x="1764781" y="512990"/>
                    <a:pt x="1765960" y="597589"/>
                    <a:pt x="1771777" y="681931"/>
                  </a:cubicBezTo>
                  <a:cubicBezTo>
                    <a:pt x="1773314" y="704216"/>
                    <a:pt x="1780184" y="725848"/>
                    <a:pt x="1782794" y="748033"/>
                  </a:cubicBezTo>
                  <a:cubicBezTo>
                    <a:pt x="1787533" y="788317"/>
                    <a:pt x="1788565" y="828997"/>
                    <a:pt x="1793811" y="869218"/>
                  </a:cubicBezTo>
                  <a:cubicBezTo>
                    <a:pt x="1807188" y="971777"/>
                    <a:pt x="1808786" y="973188"/>
                    <a:pt x="1826861" y="1045488"/>
                  </a:cubicBezTo>
                  <a:cubicBezTo>
                    <a:pt x="1847085" y="1227504"/>
                    <a:pt x="1825645" y="1060629"/>
                    <a:pt x="1859912" y="1254808"/>
                  </a:cubicBezTo>
                  <a:cubicBezTo>
                    <a:pt x="1883599" y="1389035"/>
                    <a:pt x="1858492" y="1282176"/>
                    <a:pt x="1881945" y="1375994"/>
                  </a:cubicBezTo>
                  <a:cubicBezTo>
                    <a:pt x="1874601" y="1423734"/>
                    <a:pt x="1868813" y="1471739"/>
                    <a:pt x="1859912" y="1519213"/>
                  </a:cubicBezTo>
                  <a:cubicBezTo>
                    <a:pt x="1857772" y="1530627"/>
                    <a:pt x="1855863" y="1542974"/>
                    <a:pt x="1848895" y="1552264"/>
                  </a:cubicBezTo>
                  <a:cubicBezTo>
                    <a:pt x="1833315" y="1573038"/>
                    <a:pt x="1814585" y="1591768"/>
                    <a:pt x="1793811" y="1607348"/>
                  </a:cubicBezTo>
                  <a:cubicBezTo>
                    <a:pt x="1784521" y="1614316"/>
                    <a:pt x="1771777" y="1614693"/>
                    <a:pt x="1760760" y="1618365"/>
                  </a:cubicBezTo>
                  <a:cubicBezTo>
                    <a:pt x="1553128" y="1774088"/>
                    <a:pt x="1752527" y="1642353"/>
                    <a:pt x="1628558" y="1695483"/>
                  </a:cubicBezTo>
                  <a:cubicBezTo>
                    <a:pt x="1616388" y="1700699"/>
                    <a:pt x="1608615" y="1715644"/>
                    <a:pt x="1595507" y="1717517"/>
                  </a:cubicBezTo>
                  <a:cubicBezTo>
                    <a:pt x="1529969" y="1726880"/>
                    <a:pt x="1463304" y="1724862"/>
                    <a:pt x="1397203" y="1728534"/>
                  </a:cubicBezTo>
                  <a:cubicBezTo>
                    <a:pt x="1327775" y="1737213"/>
                    <a:pt x="1148226" y="1760065"/>
                    <a:pt x="1110765" y="1761584"/>
                  </a:cubicBezTo>
                  <a:cubicBezTo>
                    <a:pt x="905253" y="1769915"/>
                    <a:pt x="699468" y="1768929"/>
                    <a:pt x="493820" y="1772601"/>
                  </a:cubicBezTo>
                  <a:cubicBezTo>
                    <a:pt x="436426" y="1766224"/>
                    <a:pt x="212619" y="1804061"/>
                    <a:pt x="152297" y="1695483"/>
                  </a:cubicBezTo>
                  <a:cubicBezTo>
                    <a:pt x="143203" y="1679114"/>
                    <a:pt x="144358" y="1658869"/>
                    <a:pt x="141280" y="1640399"/>
                  </a:cubicBezTo>
                  <a:cubicBezTo>
                    <a:pt x="137011" y="1614785"/>
                    <a:pt x="133936" y="1588987"/>
                    <a:pt x="130264" y="1563281"/>
                  </a:cubicBezTo>
                  <a:cubicBezTo>
                    <a:pt x="126592" y="1442095"/>
                    <a:pt x="128095" y="1320642"/>
                    <a:pt x="119247" y="1199724"/>
                  </a:cubicBezTo>
                  <a:cubicBezTo>
                    <a:pt x="117037" y="1169522"/>
                    <a:pt x="104149" y="1141067"/>
                    <a:pt x="97213" y="1111589"/>
                  </a:cubicBezTo>
                  <a:cubicBezTo>
                    <a:pt x="89458" y="1078632"/>
                    <a:pt x="81819" y="1045636"/>
                    <a:pt x="75179" y="1012437"/>
                  </a:cubicBezTo>
                  <a:cubicBezTo>
                    <a:pt x="67127" y="972177"/>
                    <a:pt x="59235" y="931855"/>
                    <a:pt x="53145" y="891252"/>
                  </a:cubicBezTo>
                  <a:cubicBezTo>
                    <a:pt x="33899" y="762945"/>
                    <a:pt x="60170" y="828180"/>
                    <a:pt x="20095" y="748033"/>
                  </a:cubicBezTo>
                  <a:cubicBezTo>
                    <a:pt x="-13270" y="547842"/>
                    <a:pt x="779" y="657903"/>
                    <a:pt x="20095" y="252274"/>
                  </a:cubicBezTo>
                  <a:cubicBezTo>
                    <a:pt x="20647" y="240674"/>
                    <a:pt x="26799" y="230005"/>
                    <a:pt x="31112" y="219223"/>
                  </a:cubicBezTo>
                  <a:cubicBezTo>
                    <a:pt x="55303" y="158745"/>
                    <a:pt x="55206" y="160018"/>
                    <a:pt x="75179" y="120071"/>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42" name="文字方塊 41"/>
          <p:cNvSpPr txBox="1"/>
          <p:nvPr/>
        </p:nvSpPr>
        <p:spPr>
          <a:xfrm>
            <a:off x="6507588" y="4722612"/>
            <a:ext cx="582211" cy="369332"/>
          </a:xfrm>
          <a:prstGeom prst="rect">
            <a:avLst/>
          </a:prstGeom>
          <a:noFill/>
        </p:spPr>
        <p:txBody>
          <a:bodyPr wrap="none" rtlCol="0">
            <a:spAutoFit/>
          </a:bodyPr>
          <a:lstStyle/>
          <a:p>
            <a:r>
              <a:rPr lang="zh-TW" altLang="en-US" dirty="0" smtClean="0"/>
              <a:t>小</a:t>
            </a:r>
            <a:r>
              <a:rPr lang="en-US" altLang="zh-TW" dirty="0" smtClean="0"/>
              <a:t>A</a:t>
            </a:r>
            <a:endParaRPr lang="zh-TW" altLang="en-US" dirty="0"/>
          </a:p>
        </p:txBody>
      </p:sp>
      <p:sp>
        <p:nvSpPr>
          <p:cNvPr id="43" name="文字方塊 42"/>
          <p:cNvSpPr txBox="1"/>
          <p:nvPr/>
        </p:nvSpPr>
        <p:spPr>
          <a:xfrm>
            <a:off x="1881870" y="4682297"/>
            <a:ext cx="582211" cy="369332"/>
          </a:xfrm>
          <a:prstGeom prst="rect">
            <a:avLst/>
          </a:prstGeom>
          <a:noFill/>
        </p:spPr>
        <p:txBody>
          <a:bodyPr wrap="none" rtlCol="0">
            <a:spAutoFit/>
          </a:bodyPr>
          <a:lstStyle/>
          <a:p>
            <a:r>
              <a:rPr lang="zh-TW" altLang="en-US" dirty="0" smtClean="0"/>
              <a:t>小</a:t>
            </a:r>
            <a:r>
              <a:rPr lang="en-US" altLang="zh-TW" dirty="0"/>
              <a:t>R</a:t>
            </a:r>
            <a:endParaRPr lang="zh-TW" altLang="en-US" dirty="0"/>
          </a:p>
        </p:txBody>
      </p:sp>
      <p:sp>
        <p:nvSpPr>
          <p:cNvPr id="4" name="文字方塊 3"/>
          <p:cNvSpPr txBox="1"/>
          <p:nvPr/>
        </p:nvSpPr>
        <p:spPr>
          <a:xfrm>
            <a:off x="492421" y="1814008"/>
            <a:ext cx="3361107" cy="923330"/>
          </a:xfrm>
          <a:prstGeom prst="rect">
            <a:avLst/>
          </a:prstGeom>
          <a:noFill/>
        </p:spPr>
        <p:txBody>
          <a:bodyPr wrap="square" rtlCol="0">
            <a:spAutoFit/>
          </a:bodyPr>
          <a:lstStyle/>
          <a:p>
            <a:pPr algn="ctr"/>
            <a:r>
              <a:rPr lang="zh-TW" altLang="en-US" dirty="0" smtClean="0"/>
              <a:t>我要模擬光的各種物理現象，創造一種跟真實世界極為類似的一種演算法</a:t>
            </a:r>
            <a:endParaRPr lang="zh-TW" altLang="en-US" dirty="0"/>
          </a:p>
        </p:txBody>
      </p:sp>
      <p:sp>
        <p:nvSpPr>
          <p:cNvPr id="24" name="文字方塊 23"/>
          <p:cNvSpPr txBox="1"/>
          <p:nvPr/>
        </p:nvSpPr>
        <p:spPr>
          <a:xfrm>
            <a:off x="5005158" y="1844824"/>
            <a:ext cx="3361107" cy="923330"/>
          </a:xfrm>
          <a:prstGeom prst="rect">
            <a:avLst/>
          </a:prstGeom>
          <a:noFill/>
        </p:spPr>
        <p:txBody>
          <a:bodyPr wrap="square" rtlCol="0">
            <a:spAutoFit/>
          </a:bodyPr>
          <a:lstStyle/>
          <a:p>
            <a:pPr algn="ctr"/>
            <a:r>
              <a:rPr lang="zh-TW" altLang="en-US" dirty="0" smtClean="0"/>
              <a:t>我只要用各種平行技術與近似技術，還要把硬體升級，讓速度更快</a:t>
            </a:r>
            <a:endParaRPr lang="zh-TW" altLang="en-US" dirty="0"/>
          </a:p>
        </p:txBody>
      </p:sp>
      <p:sp>
        <p:nvSpPr>
          <p:cNvPr id="8" name="文字方塊 7"/>
          <p:cNvSpPr txBox="1"/>
          <p:nvPr/>
        </p:nvSpPr>
        <p:spPr>
          <a:xfrm>
            <a:off x="3402604" y="5533767"/>
            <a:ext cx="2262158" cy="369332"/>
          </a:xfrm>
          <a:prstGeom prst="rect">
            <a:avLst/>
          </a:prstGeom>
          <a:noFill/>
        </p:spPr>
        <p:txBody>
          <a:bodyPr wrap="none" rtlCol="0">
            <a:spAutoFit/>
          </a:bodyPr>
          <a:lstStyle/>
          <a:p>
            <a:r>
              <a:rPr lang="zh-TW" altLang="en-US" b="1" dirty="0" smtClean="0"/>
              <a:t>此後兩位分道揚鑣</a:t>
            </a:r>
            <a:r>
              <a:rPr lang="en-US" altLang="zh-TW" b="1" dirty="0" smtClean="0"/>
              <a:t>…</a:t>
            </a:r>
            <a:endParaRPr lang="zh-TW" altLang="en-US" b="1" dirty="0"/>
          </a:p>
        </p:txBody>
      </p:sp>
    </p:spTree>
    <p:extLst>
      <p:ext uri="{BB962C8B-B14F-4D97-AF65-F5344CB8AC3E}">
        <p14:creationId xmlns:p14="http://schemas.microsoft.com/office/powerpoint/2010/main" val="394535419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en-US" altLang="zh-TW" dirty="0" smtClean="0"/>
              <a:t>RT Results</a:t>
            </a:r>
            <a:endParaRPr lang="zh-TW" altLang="en-US" dirty="0"/>
          </a:p>
        </p:txBody>
      </p:sp>
      <p:sp>
        <p:nvSpPr>
          <p:cNvPr id="56323" name="內容版面配置區 2"/>
          <p:cNvSpPr>
            <a:spLocks noGrp="1"/>
          </p:cNvSpPr>
          <p:nvPr>
            <p:ph idx="1"/>
          </p:nvPr>
        </p:nvSpPr>
        <p:spPr/>
        <p:txBody>
          <a:bodyPr/>
          <a:lstStyle/>
          <a:p>
            <a:endParaRPr lang="zh-TW" altLang="en-US" smtClean="0"/>
          </a:p>
        </p:txBody>
      </p:sp>
      <p:pic>
        <p:nvPicPr>
          <p:cNvPr id="56324" name="圖片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1452563"/>
            <a:ext cx="6310312" cy="473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eaLnBrk="1" hangingPunct="1">
              <a:defRPr/>
            </a:pPr>
            <a:r>
              <a:rPr lang="en-US" altLang="zh-TW" dirty="0" smtClean="0"/>
              <a:t>T&amp;I Engine </a:t>
            </a:r>
            <a:endParaRPr lang="zh-TW" altLang="en-US" dirty="0"/>
          </a:p>
        </p:txBody>
      </p:sp>
      <p:pic>
        <p:nvPicPr>
          <p:cNvPr id="5734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613" y="1763713"/>
            <a:ext cx="5113337" cy="39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8" name="矩形 4"/>
          <p:cNvSpPr>
            <a:spLocks noChangeArrowheads="1"/>
          </p:cNvSpPr>
          <p:nvPr/>
        </p:nvSpPr>
        <p:spPr bwMode="auto">
          <a:xfrm>
            <a:off x="1301750" y="5878513"/>
            <a:ext cx="64389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kumimoji="0" lang="en-US" altLang="zh-TW" sz="1800">
                <a:solidFill>
                  <a:srgbClr val="FF0000"/>
                </a:solidFill>
                <a:hlinkClick r:id="rId3"/>
              </a:rPr>
              <a:t>http://dl.acm.org/citation.cfm?id=2024194</a:t>
            </a:r>
            <a:r>
              <a:rPr kumimoji="0" lang="en-US" altLang="zh-TW" sz="1800">
                <a:solidFill>
                  <a:srgbClr val="FF0000"/>
                </a:solidFill>
              </a:rPr>
              <a:t>; T&amp;I Engine: Traversal and Intersection Engine for Hardware Accelerated Ray Tracing</a:t>
            </a:r>
            <a:endParaRPr kumimoji="0" lang="zh-TW" altLang="en-US" sz="1800">
              <a:solidFill>
                <a:srgbClr val="FF0000"/>
              </a:solidFil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defRPr/>
            </a:pPr>
            <a:r>
              <a:rPr lang="en-US" altLang="zh-TW" dirty="0"/>
              <a:t>A Hardware Unit for Fast </a:t>
            </a:r>
            <a:r>
              <a:rPr lang="en-US" altLang="zh-TW" dirty="0" smtClean="0"/>
              <a:t>SAH-</a:t>
            </a:r>
            <a:r>
              <a:rPr lang="en-US" altLang="zh-TW" dirty="0" err="1" smtClean="0"/>
              <a:t>optimised</a:t>
            </a:r>
            <a:r>
              <a:rPr lang="en-US" altLang="zh-TW" dirty="0" smtClean="0"/>
              <a:t> </a:t>
            </a:r>
            <a:r>
              <a:rPr lang="en-US" altLang="zh-TW" dirty="0"/>
              <a:t>BVH Construction</a:t>
            </a:r>
            <a:endParaRPr lang="zh-TW" altLang="en-US" dirty="0"/>
          </a:p>
        </p:txBody>
      </p:sp>
      <p:pic>
        <p:nvPicPr>
          <p:cNvPr id="58371" name="圖片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5750" y="2205038"/>
            <a:ext cx="8572500" cy="322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2" name="圖片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47813" y="1341438"/>
            <a:ext cx="586105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3" name="文字方塊 5"/>
          <p:cNvSpPr txBox="1">
            <a:spLocks noChangeArrowheads="1"/>
          </p:cNvSpPr>
          <p:nvPr/>
        </p:nvSpPr>
        <p:spPr bwMode="auto">
          <a:xfrm>
            <a:off x="292100" y="5589588"/>
            <a:ext cx="60674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r>
              <a:rPr lang="en-US" altLang="zh-TW" sz="1200">
                <a:latin typeface="Arial" panose="020B0604020202020204" pitchFamily="34" charset="0"/>
              </a:rPr>
              <a:t>ACM Transactions on Graphics, Vol. 32, No. 4, Article 139, Publication Date: July 2013</a:t>
            </a:r>
            <a:endParaRPr lang="zh-TW" altLang="en-US" sz="1200">
              <a:latin typeface="Arial" panose="020B0604020202020204" pitchFamily="34"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爆炸 2 7"/>
          <p:cNvSpPr/>
          <p:nvPr/>
        </p:nvSpPr>
        <p:spPr>
          <a:xfrm>
            <a:off x="1476375" y="4013200"/>
            <a:ext cx="6480175" cy="1503363"/>
          </a:xfrm>
          <a:prstGeom prst="irregularSeal2">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 name="標題 1"/>
          <p:cNvSpPr>
            <a:spLocks noGrp="1"/>
          </p:cNvSpPr>
          <p:nvPr>
            <p:ph type="title"/>
          </p:nvPr>
        </p:nvSpPr>
        <p:spPr/>
        <p:txBody>
          <a:bodyPr/>
          <a:lstStyle/>
          <a:p>
            <a:pPr>
              <a:defRPr/>
            </a:pPr>
            <a:r>
              <a:rPr lang="en-US" altLang="zh-TW" dirty="0" smtClean="0"/>
              <a:t>Build Times</a:t>
            </a:r>
            <a:endParaRPr lang="zh-TW" altLang="en-US" dirty="0"/>
          </a:p>
        </p:txBody>
      </p:sp>
      <p:pic>
        <p:nvPicPr>
          <p:cNvPr id="60420" name="圖片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916113"/>
            <a:ext cx="8404225" cy="125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1" name="文字方塊 4"/>
          <p:cNvSpPr txBox="1">
            <a:spLocks noChangeArrowheads="1"/>
          </p:cNvSpPr>
          <p:nvPr/>
        </p:nvSpPr>
        <p:spPr bwMode="auto">
          <a:xfrm>
            <a:off x="1803400" y="4589463"/>
            <a:ext cx="29670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r>
              <a:rPr lang="en-US" altLang="zh-TW" sz="1800">
                <a:latin typeface="Arial" panose="020B0604020202020204" pitchFamily="34" charset="0"/>
              </a:rPr>
              <a:t>Real-time rendering: 30fps</a:t>
            </a:r>
            <a:endParaRPr lang="zh-TW" altLang="en-US" sz="1800">
              <a:latin typeface="Arial" panose="020B0604020202020204" pitchFamily="34" charset="0"/>
            </a:endParaRPr>
          </a:p>
        </p:txBody>
      </p:sp>
      <p:sp>
        <p:nvSpPr>
          <p:cNvPr id="60422" name="文字方塊 5"/>
          <p:cNvSpPr txBox="1">
            <a:spLocks noChangeArrowheads="1"/>
          </p:cNvSpPr>
          <p:nvPr/>
        </p:nvSpPr>
        <p:spPr bwMode="auto">
          <a:xfrm>
            <a:off x="5259388" y="4589463"/>
            <a:ext cx="19415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r>
              <a:rPr lang="en-US" altLang="zh-TW" sz="1800">
                <a:latin typeface="Arial" panose="020B0604020202020204" pitchFamily="34" charset="0"/>
              </a:rPr>
              <a:t>One flame: 33ms</a:t>
            </a:r>
            <a:endParaRPr lang="zh-TW" altLang="en-US" sz="1800">
              <a:latin typeface="Arial" panose="020B0604020202020204" pitchFamily="34" charset="0"/>
            </a:endParaRPr>
          </a:p>
        </p:txBody>
      </p:sp>
      <p:sp>
        <p:nvSpPr>
          <p:cNvPr id="7" name="向右箭號 6"/>
          <p:cNvSpPr/>
          <p:nvPr/>
        </p:nvSpPr>
        <p:spPr>
          <a:xfrm>
            <a:off x="4789488" y="4557713"/>
            <a:ext cx="431800" cy="431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pPr eaLnBrk="1" hangingPunct="1">
              <a:defRPr/>
            </a:pPr>
            <a:r>
              <a:rPr lang="en-US" altLang="zh-TW" dirty="0"/>
              <a:t>Conclusion</a:t>
            </a:r>
            <a:endParaRPr lang="zh-TW" altLang="en-US" dirty="0"/>
          </a:p>
        </p:txBody>
      </p:sp>
      <p:sp>
        <p:nvSpPr>
          <p:cNvPr id="3" name="內容版面配置區 2"/>
          <p:cNvSpPr>
            <a:spLocks noGrp="1"/>
          </p:cNvSpPr>
          <p:nvPr>
            <p:ph idx="1"/>
          </p:nvPr>
        </p:nvSpPr>
        <p:spPr/>
        <p:txBody>
          <a:bodyPr/>
          <a:lstStyle/>
          <a:p>
            <a:pPr eaLnBrk="1" hangingPunct="1">
              <a:defRPr/>
            </a:pPr>
            <a:r>
              <a:rPr lang="en-US" altLang="zh-TW" b="1" dirty="0" err="1" smtClean="0"/>
              <a:t>Pon</a:t>
            </a:r>
            <a:r>
              <a:rPr lang="en-US" altLang="zh-TW" b="1" dirty="0" smtClean="0"/>
              <a:t>:</a:t>
            </a:r>
          </a:p>
          <a:p>
            <a:pPr lvl="1" eaLnBrk="1" hangingPunct="1">
              <a:defRPr/>
            </a:pPr>
            <a:r>
              <a:rPr lang="en-US" altLang="zh-TW" sz="2000" dirty="0" smtClean="0"/>
              <a:t>Global illumination can be achieved.</a:t>
            </a:r>
          </a:p>
          <a:p>
            <a:pPr lvl="1" eaLnBrk="1" hangingPunct="1">
              <a:defRPr/>
            </a:pPr>
            <a:r>
              <a:rPr lang="en-US" altLang="zh-TW" sz="2000" dirty="0" smtClean="0"/>
              <a:t>The </a:t>
            </a:r>
            <a:r>
              <a:rPr lang="en-US" altLang="zh-TW" sz="2000" dirty="0"/>
              <a:t>computational independence of each ray makes ray tracing </a:t>
            </a:r>
            <a:endParaRPr lang="en-US" altLang="zh-TW" sz="2000" dirty="0" smtClean="0"/>
          </a:p>
          <a:p>
            <a:pPr marL="0" indent="0" eaLnBrk="1" hangingPunct="1">
              <a:buFont typeface="Arial" panose="020B0604020202020204" pitchFamily="34" charset="0"/>
              <a:buNone/>
              <a:defRPr/>
            </a:pPr>
            <a:r>
              <a:rPr lang="en-US" altLang="zh-TW" sz="2000" dirty="0"/>
              <a:t> </a:t>
            </a:r>
            <a:r>
              <a:rPr lang="en-US" altLang="zh-TW" sz="2000" dirty="0" smtClean="0"/>
              <a:t>             amenable </a:t>
            </a:r>
            <a:r>
              <a:rPr lang="en-US" altLang="zh-TW" sz="2000" dirty="0"/>
              <a:t>to </a:t>
            </a:r>
            <a:r>
              <a:rPr lang="en-US" altLang="zh-TW" sz="2000" dirty="0" smtClean="0"/>
              <a:t>parallelization.</a:t>
            </a:r>
          </a:p>
          <a:p>
            <a:pPr eaLnBrk="1" hangingPunct="1">
              <a:defRPr/>
            </a:pPr>
            <a:r>
              <a:rPr lang="en-US" altLang="zh-TW" b="1" dirty="0" smtClean="0"/>
              <a:t>Con:</a:t>
            </a:r>
          </a:p>
          <a:p>
            <a:pPr lvl="1" eaLnBrk="1" hangingPunct="1">
              <a:defRPr/>
            </a:pPr>
            <a:r>
              <a:rPr lang="en-US" altLang="zh-TW" sz="2000" dirty="0" smtClean="0"/>
              <a:t>Sacrifice performance to improve </a:t>
            </a:r>
            <a:r>
              <a:rPr lang="en-US" altLang="zh-TW" sz="2000" dirty="0"/>
              <a:t>image </a:t>
            </a:r>
            <a:r>
              <a:rPr lang="en-US" altLang="zh-TW" sz="2000" dirty="0" smtClean="0"/>
              <a:t>quality</a:t>
            </a:r>
          </a:p>
          <a:p>
            <a:pPr lvl="1" eaLnBrk="1" hangingPunct="1">
              <a:defRPr/>
            </a:pPr>
            <a:r>
              <a:rPr lang="en-US" altLang="zh-TW" sz="2000" dirty="0" smtClean="0"/>
              <a:t>Divergence of second rays reduce parallelism</a:t>
            </a:r>
          </a:p>
          <a:p>
            <a:pPr lvl="1" eaLnBrk="1" hangingPunct="1">
              <a:defRPr/>
            </a:pPr>
            <a:r>
              <a:rPr lang="en-US" altLang="zh-TW" sz="2000" dirty="0" smtClean="0"/>
              <a:t>If the traditional ray tracing is not realistic enough, additional techniques </a:t>
            </a:r>
            <a:r>
              <a:rPr lang="en-US" altLang="zh-TW" sz="2000" dirty="0"/>
              <a:t>(photon </a:t>
            </a:r>
            <a:r>
              <a:rPr lang="en-US" altLang="zh-TW" sz="2000" dirty="0" smtClean="0"/>
              <a:t>mapping,</a:t>
            </a:r>
            <a:r>
              <a:rPr lang="en-US" altLang="zh-TW" sz="2000" dirty="0"/>
              <a:t> path tracing</a:t>
            </a:r>
            <a:r>
              <a:rPr lang="en-US" altLang="zh-TW" sz="2000" dirty="0" smtClean="0"/>
              <a:t>) can be considered to show more accurate simulation </a:t>
            </a:r>
            <a:r>
              <a:rPr lang="en-US" altLang="zh-TW" sz="2000" dirty="0"/>
              <a:t>of real-world lighting</a:t>
            </a:r>
            <a:endParaRPr lang="zh-TW" altLang="en-US" sz="2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然後</a:t>
            </a:r>
            <a:r>
              <a:rPr lang="en-US" altLang="zh-TW" dirty="0" smtClean="0"/>
              <a:t>…</a:t>
            </a:r>
            <a:r>
              <a:rPr lang="zh-TW" altLang="en-US" dirty="0" smtClean="0"/>
              <a:t>各自發展新技術</a:t>
            </a:r>
            <a:endParaRPr lang="zh-TW" altLang="en-US" dirty="0"/>
          </a:p>
        </p:txBody>
      </p:sp>
      <p:grpSp>
        <p:nvGrpSpPr>
          <p:cNvPr id="28" name="群組 27"/>
          <p:cNvGrpSpPr/>
          <p:nvPr/>
        </p:nvGrpSpPr>
        <p:grpSpPr>
          <a:xfrm>
            <a:off x="6095254" y="3018106"/>
            <a:ext cx="1489509" cy="1491014"/>
            <a:chOff x="1056111" y="3047935"/>
            <a:chExt cx="1489509" cy="1491014"/>
          </a:xfrm>
        </p:grpSpPr>
        <p:sp>
          <p:nvSpPr>
            <p:cNvPr id="7" name="手繪多邊形 6"/>
            <p:cNvSpPr/>
            <p:nvPr/>
          </p:nvSpPr>
          <p:spPr>
            <a:xfrm>
              <a:off x="1056111" y="3047935"/>
              <a:ext cx="1489509" cy="1491014"/>
            </a:xfrm>
            <a:custGeom>
              <a:avLst/>
              <a:gdLst>
                <a:gd name="connsiteX0" fmla="*/ 1257431 w 1489509"/>
                <a:gd name="connsiteY0" fmla="*/ 257125 h 1491014"/>
                <a:gd name="connsiteX1" fmla="*/ 1246414 w 1489509"/>
                <a:gd name="connsiteY1" fmla="*/ 202041 h 1491014"/>
                <a:gd name="connsiteX2" fmla="*/ 1191330 w 1489509"/>
                <a:gd name="connsiteY2" fmla="*/ 168990 h 1491014"/>
                <a:gd name="connsiteX3" fmla="*/ 1081161 w 1489509"/>
                <a:gd name="connsiteY3" fmla="*/ 102889 h 1491014"/>
                <a:gd name="connsiteX4" fmla="*/ 1026077 w 1489509"/>
                <a:gd name="connsiteY4" fmla="*/ 91872 h 1491014"/>
                <a:gd name="connsiteX5" fmla="*/ 937942 w 1489509"/>
                <a:gd name="connsiteY5" fmla="*/ 69838 h 1491014"/>
                <a:gd name="connsiteX6" fmla="*/ 882858 w 1489509"/>
                <a:gd name="connsiteY6" fmla="*/ 36788 h 1491014"/>
                <a:gd name="connsiteX7" fmla="*/ 783706 w 1489509"/>
                <a:gd name="connsiteY7" fmla="*/ 3737 h 1491014"/>
                <a:gd name="connsiteX8" fmla="*/ 332014 w 1489509"/>
                <a:gd name="connsiteY8" fmla="*/ 80855 h 1491014"/>
                <a:gd name="connsiteX9" fmla="*/ 243879 w 1489509"/>
                <a:gd name="connsiteY9" fmla="*/ 202041 h 1491014"/>
                <a:gd name="connsiteX10" fmla="*/ 188795 w 1489509"/>
                <a:gd name="connsiteY10" fmla="*/ 301193 h 1491014"/>
                <a:gd name="connsiteX11" fmla="*/ 144728 w 1489509"/>
                <a:gd name="connsiteY11" fmla="*/ 422378 h 1491014"/>
                <a:gd name="connsiteX12" fmla="*/ 89643 w 1489509"/>
                <a:gd name="connsiteY12" fmla="*/ 499496 h 1491014"/>
                <a:gd name="connsiteX13" fmla="*/ 34559 w 1489509"/>
                <a:gd name="connsiteY13" fmla="*/ 653732 h 1491014"/>
                <a:gd name="connsiteX14" fmla="*/ 23542 w 1489509"/>
                <a:gd name="connsiteY14" fmla="*/ 697800 h 1491014"/>
                <a:gd name="connsiteX15" fmla="*/ 12525 w 1489509"/>
                <a:gd name="connsiteY15" fmla="*/ 730851 h 1491014"/>
                <a:gd name="connsiteX16" fmla="*/ 34559 w 1489509"/>
                <a:gd name="connsiteY16" fmla="*/ 1402879 h 1491014"/>
                <a:gd name="connsiteX17" fmla="*/ 78626 w 1489509"/>
                <a:gd name="connsiteY17" fmla="*/ 1435930 h 1491014"/>
                <a:gd name="connsiteX18" fmla="*/ 343031 w 1489509"/>
                <a:gd name="connsiteY18" fmla="*/ 1491014 h 1491014"/>
                <a:gd name="connsiteX19" fmla="*/ 772689 w 1489509"/>
                <a:gd name="connsiteY19" fmla="*/ 1479998 h 1491014"/>
                <a:gd name="connsiteX20" fmla="*/ 838790 w 1489509"/>
                <a:gd name="connsiteY20" fmla="*/ 1457964 h 1491014"/>
                <a:gd name="connsiteX21" fmla="*/ 937942 w 1489509"/>
                <a:gd name="connsiteY21" fmla="*/ 1435930 h 1491014"/>
                <a:gd name="connsiteX22" fmla="*/ 1026077 w 1489509"/>
                <a:gd name="connsiteY22" fmla="*/ 1391863 h 1491014"/>
                <a:gd name="connsiteX23" fmla="*/ 1235397 w 1489509"/>
                <a:gd name="connsiteY23" fmla="*/ 1303728 h 1491014"/>
                <a:gd name="connsiteX24" fmla="*/ 1312516 w 1489509"/>
                <a:gd name="connsiteY24" fmla="*/ 1226610 h 1491014"/>
                <a:gd name="connsiteX25" fmla="*/ 1334549 w 1489509"/>
                <a:gd name="connsiteY25" fmla="*/ 1171525 h 1491014"/>
                <a:gd name="connsiteX26" fmla="*/ 1378617 w 1489509"/>
                <a:gd name="connsiteY26" fmla="*/ 1105424 h 1491014"/>
                <a:gd name="connsiteX27" fmla="*/ 1411667 w 1489509"/>
                <a:gd name="connsiteY27" fmla="*/ 962205 h 1491014"/>
                <a:gd name="connsiteX28" fmla="*/ 1444718 w 1489509"/>
                <a:gd name="connsiteY28" fmla="*/ 885087 h 1491014"/>
                <a:gd name="connsiteX29" fmla="*/ 1455735 w 1489509"/>
                <a:gd name="connsiteY29" fmla="*/ 807969 h 1491014"/>
                <a:gd name="connsiteX30" fmla="*/ 1422684 w 1489509"/>
                <a:gd name="connsiteY30" fmla="*/ 334243 h 1491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89509" h="1491014">
                  <a:moveTo>
                    <a:pt x="1257431" y="257125"/>
                  </a:moveTo>
                  <a:cubicBezTo>
                    <a:pt x="1253759" y="238764"/>
                    <a:pt x="1257649" y="217021"/>
                    <a:pt x="1246414" y="202041"/>
                  </a:cubicBezTo>
                  <a:cubicBezTo>
                    <a:pt x="1233566" y="184911"/>
                    <a:pt x="1209395" y="180486"/>
                    <a:pt x="1191330" y="168990"/>
                  </a:cubicBezTo>
                  <a:cubicBezTo>
                    <a:pt x="1163674" y="151391"/>
                    <a:pt x="1116596" y="114701"/>
                    <a:pt x="1081161" y="102889"/>
                  </a:cubicBezTo>
                  <a:cubicBezTo>
                    <a:pt x="1063397" y="96968"/>
                    <a:pt x="1044322" y="96083"/>
                    <a:pt x="1026077" y="91872"/>
                  </a:cubicBezTo>
                  <a:cubicBezTo>
                    <a:pt x="996570" y="85063"/>
                    <a:pt x="937942" y="69838"/>
                    <a:pt x="937942" y="69838"/>
                  </a:cubicBezTo>
                  <a:cubicBezTo>
                    <a:pt x="919581" y="58821"/>
                    <a:pt x="902539" y="45223"/>
                    <a:pt x="882858" y="36788"/>
                  </a:cubicBezTo>
                  <a:cubicBezTo>
                    <a:pt x="850836" y="23064"/>
                    <a:pt x="783706" y="3737"/>
                    <a:pt x="783706" y="3737"/>
                  </a:cubicBezTo>
                  <a:cubicBezTo>
                    <a:pt x="627886" y="20139"/>
                    <a:pt x="433384" y="-48160"/>
                    <a:pt x="332014" y="80855"/>
                  </a:cubicBezTo>
                  <a:cubicBezTo>
                    <a:pt x="301155" y="120130"/>
                    <a:pt x="270352" y="159685"/>
                    <a:pt x="243879" y="202041"/>
                  </a:cubicBezTo>
                  <a:cubicBezTo>
                    <a:pt x="117648" y="404011"/>
                    <a:pt x="324127" y="120750"/>
                    <a:pt x="188795" y="301193"/>
                  </a:cubicBezTo>
                  <a:cubicBezTo>
                    <a:pt x="174106" y="341588"/>
                    <a:pt x="161660" y="382871"/>
                    <a:pt x="144728" y="422378"/>
                  </a:cubicBezTo>
                  <a:cubicBezTo>
                    <a:pt x="139357" y="434909"/>
                    <a:pt x="93407" y="494477"/>
                    <a:pt x="89643" y="499496"/>
                  </a:cubicBezTo>
                  <a:cubicBezTo>
                    <a:pt x="71282" y="550908"/>
                    <a:pt x="51823" y="601941"/>
                    <a:pt x="34559" y="653732"/>
                  </a:cubicBezTo>
                  <a:cubicBezTo>
                    <a:pt x="29771" y="668096"/>
                    <a:pt x="27702" y="683241"/>
                    <a:pt x="23542" y="697800"/>
                  </a:cubicBezTo>
                  <a:cubicBezTo>
                    <a:pt x="20352" y="708966"/>
                    <a:pt x="16197" y="719834"/>
                    <a:pt x="12525" y="730851"/>
                  </a:cubicBezTo>
                  <a:cubicBezTo>
                    <a:pt x="-776" y="996874"/>
                    <a:pt x="-14646" y="1093591"/>
                    <a:pt x="34559" y="1402879"/>
                  </a:cubicBezTo>
                  <a:cubicBezTo>
                    <a:pt x="37444" y="1421012"/>
                    <a:pt x="61648" y="1428939"/>
                    <a:pt x="78626" y="1435930"/>
                  </a:cubicBezTo>
                  <a:cubicBezTo>
                    <a:pt x="201585" y="1486561"/>
                    <a:pt x="220037" y="1479834"/>
                    <a:pt x="343031" y="1491014"/>
                  </a:cubicBezTo>
                  <a:cubicBezTo>
                    <a:pt x="486250" y="1487342"/>
                    <a:pt x="629740" y="1489528"/>
                    <a:pt x="772689" y="1479998"/>
                  </a:cubicBezTo>
                  <a:cubicBezTo>
                    <a:pt x="795863" y="1478453"/>
                    <a:pt x="816349" y="1463948"/>
                    <a:pt x="838790" y="1457964"/>
                  </a:cubicBezTo>
                  <a:cubicBezTo>
                    <a:pt x="871504" y="1449240"/>
                    <a:pt x="904891" y="1443275"/>
                    <a:pt x="937942" y="1435930"/>
                  </a:cubicBezTo>
                  <a:cubicBezTo>
                    <a:pt x="967320" y="1421241"/>
                    <a:pt x="995322" y="1403396"/>
                    <a:pt x="1026077" y="1391863"/>
                  </a:cubicBezTo>
                  <a:cubicBezTo>
                    <a:pt x="1157140" y="1342714"/>
                    <a:pt x="1090227" y="1408572"/>
                    <a:pt x="1235397" y="1303728"/>
                  </a:cubicBezTo>
                  <a:cubicBezTo>
                    <a:pt x="1264868" y="1282443"/>
                    <a:pt x="1312516" y="1226610"/>
                    <a:pt x="1312516" y="1226610"/>
                  </a:cubicBezTo>
                  <a:cubicBezTo>
                    <a:pt x="1319860" y="1208248"/>
                    <a:pt x="1325079" y="1188886"/>
                    <a:pt x="1334549" y="1171525"/>
                  </a:cubicBezTo>
                  <a:cubicBezTo>
                    <a:pt x="1347230" y="1148277"/>
                    <a:pt x="1368186" y="1129764"/>
                    <a:pt x="1378617" y="1105424"/>
                  </a:cubicBezTo>
                  <a:cubicBezTo>
                    <a:pt x="1395067" y="1067041"/>
                    <a:pt x="1400971" y="1004987"/>
                    <a:pt x="1411667" y="962205"/>
                  </a:cubicBezTo>
                  <a:cubicBezTo>
                    <a:pt x="1419773" y="929783"/>
                    <a:pt x="1428952" y="916618"/>
                    <a:pt x="1444718" y="885087"/>
                  </a:cubicBezTo>
                  <a:cubicBezTo>
                    <a:pt x="1448390" y="859381"/>
                    <a:pt x="1455735" y="833936"/>
                    <a:pt x="1455735" y="807969"/>
                  </a:cubicBezTo>
                  <a:cubicBezTo>
                    <a:pt x="1455735" y="357163"/>
                    <a:pt x="1550437" y="461996"/>
                    <a:pt x="1422684" y="33424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手繪多邊形 8"/>
            <p:cNvSpPr/>
            <p:nvPr/>
          </p:nvSpPr>
          <p:spPr>
            <a:xfrm>
              <a:off x="1403648" y="3507004"/>
              <a:ext cx="243406" cy="286438"/>
            </a:xfrm>
            <a:custGeom>
              <a:avLst/>
              <a:gdLst>
                <a:gd name="connsiteX0" fmla="*/ 56118 w 243406"/>
                <a:gd name="connsiteY0" fmla="*/ 11016 h 286438"/>
                <a:gd name="connsiteX1" fmla="*/ 12051 w 243406"/>
                <a:gd name="connsiteY1" fmla="*/ 77118 h 286438"/>
                <a:gd name="connsiteX2" fmla="*/ 12051 w 243406"/>
                <a:gd name="connsiteY2" fmla="*/ 231354 h 286438"/>
                <a:gd name="connsiteX3" fmla="*/ 45101 w 243406"/>
                <a:gd name="connsiteY3" fmla="*/ 253388 h 286438"/>
                <a:gd name="connsiteX4" fmla="*/ 133236 w 243406"/>
                <a:gd name="connsiteY4" fmla="*/ 286438 h 286438"/>
                <a:gd name="connsiteX5" fmla="*/ 232388 w 243406"/>
                <a:gd name="connsiteY5" fmla="*/ 275421 h 286438"/>
                <a:gd name="connsiteX6" fmla="*/ 243405 w 243406"/>
                <a:gd name="connsiteY6" fmla="*/ 242371 h 286438"/>
                <a:gd name="connsiteX7" fmla="*/ 232388 w 243406"/>
                <a:gd name="connsiteY7" fmla="*/ 88135 h 286438"/>
                <a:gd name="connsiteX8" fmla="*/ 188321 w 243406"/>
                <a:gd name="connsiteY8" fmla="*/ 0 h 286438"/>
                <a:gd name="connsiteX9" fmla="*/ 56118 w 243406"/>
                <a:gd name="connsiteY9" fmla="*/ 11016 h 286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406" h="286438">
                  <a:moveTo>
                    <a:pt x="56118" y="11016"/>
                  </a:moveTo>
                  <a:cubicBezTo>
                    <a:pt x="41429" y="33050"/>
                    <a:pt x="23894" y="53432"/>
                    <a:pt x="12051" y="77118"/>
                  </a:cubicBezTo>
                  <a:cubicBezTo>
                    <a:pt x="-8711" y="118643"/>
                    <a:pt x="1463" y="199588"/>
                    <a:pt x="12051" y="231354"/>
                  </a:cubicBezTo>
                  <a:cubicBezTo>
                    <a:pt x="16238" y="243915"/>
                    <a:pt x="33258" y="247467"/>
                    <a:pt x="45101" y="253388"/>
                  </a:cubicBezTo>
                  <a:cubicBezTo>
                    <a:pt x="71439" y="266557"/>
                    <a:pt x="104637" y="276905"/>
                    <a:pt x="133236" y="286438"/>
                  </a:cubicBezTo>
                  <a:cubicBezTo>
                    <a:pt x="166287" y="282766"/>
                    <a:pt x="201512" y="287771"/>
                    <a:pt x="232388" y="275421"/>
                  </a:cubicBezTo>
                  <a:cubicBezTo>
                    <a:pt x="243170" y="271108"/>
                    <a:pt x="243405" y="253984"/>
                    <a:pt x="243405" y="242371"/>
                  </a:cubicBezTo>
                  <a:cubicBezTo>
                    <a:pt x="243405" y="190828"/>
                    <a:pt x="243811" y="138396"/>
                    <a:pt x="232388" y="88135"/>
                  </a:cubicBezTo>
                  <a:cubicBezTo>
                    <a:pt x="225109" y="56106"/>
                    <a:pt x="221167" y="0"/>
                    <a:pt x="188321" y="0"/>
                  </a:cubicBezTo>
                  <a:lnTo>
                    <a:pt x="56118" y="11016"/>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手繪多邊形 10"/>
            <p:cNvSpPr/>
            <p:nvPr/>
          </p:nvSpPr>
          <p:spPr>
            <a:xfrm>
              <a:off x="1332556" y="3309031"/>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手繪多邊形 11"/>
            <p:cNvSpPr/>
            <p:nvPr/>
          </p:nvSpPr>
          <p:spPr>
            <a:xfrm>
              <a:off x="1899925" y="3507004"/>
              <a:ext cx="243406" cy="286438"/>
            </a:xfrm>
            <a:custGeom>
              <a:avLst/>
              <a:gdLst>
                <a:gd name="connsiteX0" fmla="*/ 56118 w 243406"/>
                <a:gd name="connsiteY0" fmla="*/ 11016 h 286438"/>
                <a:gd name="connsiteX1" fmla="*/ 12051 w 243406"/>
                <a:gd name="connsiteY1" fmla="*/ 77118 h 286438"/>
                <a:gd name="connsiteX2" fmla="*/ 12051 w 243406"/>
                <a:gd name="connsiteY2" fmla="*/ 231354 h 286438"/>
                <a:gd name="connsiteX3" fmla="*/ 45101 w 243406"/>
                <a:gd name="connsiteY3" fmla="*/ 253388 h 286438"/>
                <a:gd name="connsiteX4" fmla="*/ 133236 w 243406"/>
                <a:gd name="connsiteY4" fmla="*/ 286438 h 286438"/>
                <a:gd name="connsiteX5" fmla="*/ 232388 w 243406"/>
                <a:gd name="connsiteY5" fmla="*/ 275421 h 286438"/>
                <a:gd name="connsiteX6" fmla="*/ 243405 w 243406"/>
                <a:gd name="connsiteY6" fmla="*/ 242371 h 286438"/>
                <a:gd name="connsiteX7" fmla="*/ 232388 w 243406"/>
                <a:gd name="connsiteY7" fmla="*/ 88135 h 286438"/>
                <a:gd name="connsiteX8" fmla="*/ 188321 w 243406"/>
                <a:gd name="connsiteY8" fmla="*/ 0 h 286438"/>
                <a:gd name="connsiteX9" fmla="*/ 56118 w 243406"/>
                <a:gd name="connsiteY9" fmla="*/ 11016 h 286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406" h="286438">
                  <a:moveTo>
                    <a:pt x="56118" y="11016"/>
                  </a:moveTo>
                  <a:cubicBezTo>
                    <a:pt x="41429" y="33050"/>
                    <a:pt x="23894" y="53432"/>
                    <a:pt x="12051" y="77118"/>
                  </a:cubicBezTo>
                  <a:cubicBezTo>
                    <a:pt x="-8711" y="118643"/>
                    <a:pt x="1463" y="199588"/>
                    <a:pt x="12051" y="231354"/>
                  </a:cubicBezTo>
                  <a:cubicBezTo>
                    <a:pt x="16238" y="243915"/>
                    <a:pt x="33258" y="247467"/>
                    <a:pt x="45101" y="253388"/>
                  </a:cubicBezTo>
                  <a:cubicBezTo>
                    <a:pt x="71439" y="266557"/>
                    <a:pt x="104637" y="276905"/>
                    <a:pt x="133236" y="286438"/>
                  </a:cubicBezTo>
                  <a:cubicBezTo>
                    <a:pt x="166287" y="282766"/>
                    <a:pt x="201512" y="287771"/>
                    <a:pt x="232388" y="275421"/>
                  </a:cubicBezTo>
                  <a:cubicBezTo>
                    <a:pt x="243170" y="271108"/>
                    <a:pt x="243405" y="253984"/>
                    <a:pt x="243405" y="242371"/>
                  </a:cubicBezTo>
                  <a:cubicBezTo>
                    <a:pt x="243405" y="190828"/>
                    <a:pt x="243811" y="138396"/>
                    <a:pt x="232388" y="88135"/>
                  </a:cubicBezTo>
                  <a:cubicBezTo>
                    <a:pt x="225109" y="56106"/>
                    <a:pt x="221167" y="0"/>
                    <a:pt x="188321" y="0"/>
                  </a:cubicBezTo>
                  <a:lnTo>
                    <a:pt x="56118" y="11016"/>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手繪多邊形 12"/>
            <p:cNvSpPr/>
            <p:nvPr/>
          </p:nvSpPr>
          <p:spPr>
            <a:xfrm>
              <a:off x="1801796" y="3309031"/>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手繪多邊形 13"/>
            <p:cNvSpPr/>
            <p:nvPr/>
          </p:nvSpPr>
          <p:spPr>
            <a:xfrm>
              <a:off x="1453774" y="4182806"/>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8" name="群組 37"/>
          <p:cNvGrpSpPr/>
          <p:nvPr/>
        </p:nvGrpSpPr>
        <p:grpSpPr>
          <a:xfrm>
            <a:off x="1414734" y="2903910"/>
            <a:ext cx="1702859" cy="1605210"/>
            <a:chOff x="1356973" y="3429000"/>
            <a:chExt cx="1702859" cy="1605210"/>
          </a:xfrm>
        </p:grpSpPr>
        <p:sp>
          <p:nvSpPr>
            <p:cNvPr id="31" name="手繪多邊形 30"/>
            <p:cNvSpPr/>
            <p:nvPr/>
          </p:nvSpPr>
          <p:spPr>
            <a:xfrm>
              <a:off x="1895201" y="4032085"/>
              <a:ext cx="243406" cy="286438"/>
            </a:xfrm>
            <a:custGeom>
              <a:avLst/>
              <a:gdLst>
                <a:gd name="connsiteX0" fmla="*/ 56118 w 243406"/>
                <a:gd name="connsiteY0" fmla="*/ 11016 h 286438"/>
                <a:gd name="connsiteX1" fmla="*/ 12051 w 243406"/>
                <a:gd name="connsiteY1" fmla="*/ 77118 h 286438"/>
                <a:gd name="connsiteX2" fmla="*/ 12051 w 243406"/>
                <a:gd name="connsiteY2" fmla="*/ 231354 h 286438"/>
                <a:gd name="connsiteX3" fmla="*/ 45101 w 243406"/>
                <a:gd name="connsiteY3" fmla="*/ 253388 h 286438"/>
                <a:gd name="connsiteX4" fmla="*/ 133236 w 243406"/>
                <a:gd name="connsiteY4" fmla="*/ 286438 h 286438"/>
                <a:gd name="connsiteX5" fmla="*/ 232388 w 243406"/>
                <a:gd name="connsiteY5" fmla="*/ 275421 h 286438"/>
                <a:gd name="connsiteX6" fmla="*/ 243405 w 243406"/>
                <a:gd name="connsiteY6" fmla="*/ 242371 h 286438"/>
                <a:gd name="connsiteX7" fmla="*/ 232388 w 243406"/>
                <a:gd name="connsiteY7" fmla="*/ 88135 h 286438"/>
                <a:gd name="connsiteX8" fmla="*/ 188321 w 243406"/>
                <a:gd name="connsiteY8" fmla="*/ 0 h 286438"/>
                <a:gd name="connsiteX9" fmla="*/ 56118 w 243406"/>
                <a:gd name="connsiteY9" fmla="*/ 11016 h 286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406" h="286438">
                  <a:moveTo>
                    <a:pt x="56118" y="11016"/>
                  </a:moveTo>
                  <a:cubicBezTo>
                    <a:pt x="41429" y="33050"/>
                    <a:pt x="23894" y="53432"/>
                    <a:pt x="12051" y="77118"/>
                  </a:cubicBezTo>
                  <a:cubicBezTo>
                    <a:pt x="-8711" y="118643"/>
                    <a:pt x="1463" y="199588"/>
                    <a:pt x="12051" y="231354"/>
                  </a:cubicBezTo>
                  <a:cubicBezTo>
                    <a:pt x="16238" y="243915"/>
                    <a:pt x="33258" y="247467"/>
                    <a:pt x="45101" y="253388"/>
                  </a:cubicBezTo>
                  <a:cubicBezTo>
                    <a:pt x="71439" y="266557"/>
                    <a:pt x="104637" y="276905"/>
                    <a:pt x="133236" y="286438"/>
                  </a:cubicBezTo>
                  <a:cubicBezTo>
                    <a:pt x="166287" y="282766"/>
                    <a:pt x="201512" y="287771"/>
                    <a:pt x="232388" y="275421"/>
                  </a:cubicBezTo>
                  <a:cubicBezTo>
                    <a:pt x="243170" y="271108"/>
                    <a:pt x="243405" y="253984"/>
                    <a:pt x="243405" y="242371"/>
                  </a:cubicBezTo>
                  <a:cubicBezTo>
                    <a:pt x="243405" y="190828"/>
                    <a:pt x="243811" y="138396"/>
                    <a:pt x="232388" y="88135"/>
                  </a:cubicBezTo>
                  <a:cubicBezTo>
                    <a:pt x="225109" y="56106"/>
                    <a:pt x="221167" y="0"/>
                    <a:pt x="188321" y="0"/>
                  </a:cubicBezTo>
                  <a:lnTo>
                    <a:pt x="56118" y="11016"/>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手繪多邊形 31"/>
            <p:cNvSpPr/>
            <p:nvPr/>
          </p:nvSpPr>
          <p:spPr>
            <a:xfrm>
              <a:off x="1824109" y="3834112"/>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手繪多邊形 32"/>
            <p:cNvSpPr/>
            <p:nvPr/>
          </p:nvSpPr>
          <p:spPr>
            <a:xfrm>
              <a:off x="2391478" y="4032085"/>
              <a:ext cx="243406" cy="286438"/>
            </a:xfrm>
            <a:custGeom>
              <a:avLst/>
              <a:gdLst>
                <a:gd name="connsiteX0" fmla="*/ 56118 w 243406"/>
                <a:gd name="connsiteY0" fmla="*/ 11016 h 286438"/>
                <a:gd name="connsiteX1" fmla="*/ 12051 w 243406"/>
                <a:gd name="connsiteY1" fmla="*/ 77118 h 286438"/>
                <a:gd name="connsiteX2" fmla="*/ 12051 w 243406"/>
                <a:gd name="connsiteY2" fmla="*/ 231354 h 286438"/>
                <a:gd name="connsiteX3" fmla="*/ 45101 w 243406"/>
                <a:gd name="connsiteY3" fmla="*/ 253388 h 286438"/>
                <a:gd name="connsiteX4" fmla="*/ 133236 w 243406"/>
                <a:gd name="connsiteY4" fmla="*/ 286438 h 286438"/>
                <a:gd name="connsiteX5" fmla="*/ 232388 w 243406"/>
                <a:gd name="connsiteY5" fmla="*/ 275421 h 286438"/>
                <a:gd name="connsiteX6" fmla="*/ 243405 w 243406"/>
                <a:gd name="connsiteY6" fmla="*/ 242371 h 286438"/>
                <a:gd name="connsiteX7" fmla="*/ 232388 w 243406"/>
                <a:gd name="connsiteY7" fmla="*/ 88135 h 286438"/>
                <a:gd name="connsiteX8" fmla="*/ 188321 w 243406"/>
                <a:gd name="connsiteY8" fmla="*/ 0 h 286438"/>
                <a:gd name="connsiteX9" fmla="*/ 56118 w 243406"/>
                <a:gd name="connsiteY9" fmla="*/ 11016 h 286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406" h="286438">
                  <a:moveTo>
                    <a:pt x="56118" y="11016"/>
                  </a:moveTo>
                  <a:cubicBezTo>
                    <a:pt x="41429" y="33050"/>
                    <a:pt x="23894" y="53432"/>
                    <a:pt x="12051" y="77118"/>
                  </a:cubicBezTo>
                  <a:cubicBezTo>
                    <a:pt x="-8711" y="118643"/>
                    <a:pt x="1463" y="199588"/>
                    <a:pt x="12051" y="231354"/>
                  </a:cubicBezTo>
                  <a:cubicBezTo>
                    <a:pt x="16238" y="243915"/>
                    <a:pt x="33258" y="247467"/>
                    <a:pt x="45101" y="253388"/>
                  </a:cubicBezTo>
                  <a:cubicBezTo>
                    <a:pt x="71439" y="266557"/>
                    <a:pt x="104637" y="276905"/>
                    <a:pt x="133236" y="286438"/>
                  </a:cubicBezTo>
                  <a:cubicBezTo>
                    <a:pt x="166287" y="282766"/>
                    <a:pt x="201512" y="287771"/>
                    <a:pt x="232388" y="275421"/>
                  </a:cubicBezTo>
                  <a:cubicBezTo>
                    <a:pt x="243170" y="271108"/>
                    <a:pt x="243405" y="253984"/>
                    <a:pt x="243405" y="242371"/>
                  </a:cubicBezTo>
                  <a:cubicBezTo>
                    <a:pt x="243405" y="190828"/>
                    <a:pt x="243811" y="138396"/>
                    <a:pt x="232388" y="88135"/>
                  </a:cubicBezTo>
                  <a:cubicBezTo>
                    <a:pt x="225109" y="56106"/>
                    <a:pt x="221167" y="0"/>
                    <a:pt x="188321" y="0"/>
                  </a:cubicBezTo>
                  <a:lnTo>
                    <a:pt x="56118" y="11016"/>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手繪多邊形 33"/>
            <p:cNvSpPr/>
            <p:nvPr/>
          </p:nvSpPr>
          <p:spPr>
            <a:xfrm>
              <a:off x="2293349" y="3834112"/>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手繪多邊形 34"/>
            <p:cNvSpPr/>
            <p:nvPr/>
          </p:nvSpPr>
          <p:spPr>
            <a:xfrm>
              <a:off x="1945327" y="4707887"/>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手繪多邊形 35"/>
            <p:cNvSpPr/>
            <p:nvPr/>
          </p:nvSpPr>
          <p:spPr>
            <a:xfrm>
              <a:off x="1356973" y="3429000"/>
              <a:ext cx="1702859" cy="1605210"/>
            </a:xfrm>
            <a:custGeom>
              <a:avLst/>
              <a:gdLst>
                <a:gd name="connsiteX0" fmla="*/ 251449 w 1881945"/>
                <a:gd name="connsiteY0" fmla="*/ 76004 h 1774026"/>
                <a:gd name="connsiteX1" fmla="*/ 339584 w 1881945"/>
                <a:gd name="connsiteY1" fmla="*/ 87021 h 1774026"/>
                <a:gd name="connsiteX2" fmla="*/ 1727709 w 1881945"/>
                <a:gd name="connsiteY2" fmla="*/ 142105 h 1774026"/>
                <a:gd name="connsiteX3" fmla="*/ 1760760 w 1881945"/>
                <a:gd name="connsiteY3" fmla="*/ 428543 h 1774026"/>
                <a:gd name="connsiteX4" fmla="*/ 1771777 w 1881945"/>
                <a:gd name="connsiteY4" fmla="*/ 681931 h 1774026"/>
                <a:gd name="connsiteX5" fmla="*/ 1782794 w 1881945"/>
                <a:gd name="connsiteY5" fmla="*/ 748033 h 1774026"/>
                <a:gd name="connsiteX6" fmla="*/ 1793811 w 1881945"/>
                <a:gd name="connsiteY6" fmla="*/ 869218 h 1774026"/>
                <a:gd name="connsiteX7" fmla="*/ 1826861 w 1881945"/>
                <a:gd name="connsiteY7" fmla="*/ 1045488 h 1774026"/>
                <a:gd name="connsiteX8" fmla="*/ 1859912 w 1881945"/>
                <a:gd name="connsiteY8" fmla="*/ 1254808 h 1774026"/>
                <a:gd name="connsiteX9" fmla="*/ 1881945 w 1881945"/>
                <a:gd name="connsiteY9" fmla="*/ 1375994 h 1774026"/>
                <a:gd name="connsiteX10" fmla="*/ 1859912 w 1881945"/>
                <a:gd name="connsiteY10" fmla="*/ 1519213 h 1774026"/>
                <a:gd name="connsiteX11" fmla="*/ 1848895 w 1881945"/>
                <a:gd name="connsiteY11" fmla="*/ 1552264 h 1774026"/>
                <a:gd name="connsiteX12" fmla="*/ 1793811 w 1881945"/>
                <a:gd name="connsiteY12" fmla="*/ 1607348 h 1774026"/>
                <a:gd name="connsiteX13" fmla="*/ 1760760 w 1881945"/>
                <a:gd name="connsiteY13" fmla="*/ 1618365 h 1774026"/>
                <a:gd name="connsiteX14" fmla="*/ 1628558 w 1881945"/>
                <a:gd name="connsiteY14" fmla="*/ 1695483 h 1774026"/>
                <a:gd name="connsiteX15" fmla="*/ 1595507 w 1881945"/>
                <a:gd name="connsiteY15" fmla="*/ 1717517 h 1774026"/>
                <a:gd name="connsiteX16" fmla="*/ 1397203 w 1881945"/>
                <a:gd name="connsiteY16" fmla="*/ 1728534 h 1774026"/>
                <a:gd name="connsiteX17" fmla="*/ 1110765 w 1881945"/>
                <a:gd name="connsiteY17" fmla="*/ 1761584 h 1774026"/>
                <a:gd name="connsiteX18" fmla="*/ 493820 w 1881945"/>
                <a:gd name="connsiteY18" fmla="*/ 1772601 h 1774026"/>
                <a:gd name="connsiteX19" fmla="*/ 152297 w 1881945"/>
                <a:gd name="connsiteY19" fmla="*/ 1695483 h 1774026"/>
                <a:gd name="connsiteX20" fmla="*/ 141280 w 1881945"/>
                <a:gd name="connsiteY20" fmla="*/ 1640399 h 1774026"/>
                <a:gd name="connsiteX21" fmla="*/ 130264 w 1881945"/>
                <a:gd name="connsiteY21" fmla="*/ 1563281 h 1774026"/>
                <a:gd name="connsiteX22" fmla="*/ 119247 w 1881945"/>
                <a:gd name="connsiteY22" fmla="*/ 1199724 h 1774026"/>
                <a:gd name="connsiteX23" fmla="*/ 97213 w 1881945"/>
                <a:gd name="connsiteY23" fmla="*/ 1111589 h 1774026"/>
                <a:gd name="connsiteX24" fmla="*/ 75179 w 1881945"/>
                <a:gd name="connsiteY24" fmla="*/ 1012437 h 1774026"/>
                <a:gd name="connsiteX25" fmla="*/ 53145 w 1881945"/>
                <a:gd name="connsiteY25" fmla="*/ 891252 h 1774026"/>
                <a:gd name="connsiteX26" fmla="*/ 20095 w 1881945"/>
                <a:gd name="connsiteY26" fmla="*/ 748033 h 1774026"/>
                <a:gd name="connsiteX27" fmla="*/ 20095 w 1881945"/>
                <a:gd name="connsiteY27" fmla="*/ 252274 h 1774026"/>
                <a:gd name="connsiteX28" fmla="*/ 31112 w 1881945"/>
                <a:gd name="connsiteY28" fmla="*/ 219223 h 1774026"/>
                <a:gd name="connsiteX29" fmla="*/ 75179 w 1881945"/>
                <a:gd name="connsiteY29" fmla="*/ 120071 h 177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881945" h="1774026">
                  <a:moveTo>
                    <a:pt x="251449" y="76004"/>
                  </a:moveTo>
                  <a:cubicBezTo>
                    <a:pt x="280827" y="79676"/>
                    <a:pt x="309985" y="86338"/>
                    <a:pt x="339584" y="87021"/>
                  </a:cubicBezTo>
                  <a:cubicBezTo>
                    <a:pt x="1714527" y="118750"/>
                    <a:pt x="1324668" y="-160183"/>
                    <a:pt x="1727709" y="142105"/>
                  </a:cubicBezTo>
                  <a:cubicBezTo>
                    <a:pt x="1768395" y="284503"/>
                    <a:pt x="1749758" y="197494"/>
                    <a:pt x="1760760" y="428543"/>
                  </a:cubicBezTo>
                  <a:cubicBezTo>
                    <a:pt x="1764781" y="512990"/>
                    <a:pt x="1765960" y="597589"/>
                    <a:pt x="1771777" y="681931"/>
                  </a:cubicBezTo>
                  <a:cubicBezTo>
                    <a:pt x="1773314" y="704216"/>
                    <a:pt x="1780184" y="725848"/>
                    <a:pt x="1782794" y="748033"/>
                  </a:cubicBezTo>
                  <a:cubicBezTo>
                    <a:pt x="1787533" y="788317"/>
                    <a:pt x="1788565" y="828997"/>
                    <a:pt x="1793811" y="869218"/>
                  </a:cubicBezTo>
                  <a:cubicBezTo>
                    <a:pt x="1807188" y="971777"/>
                    <a:pt x="1808786" y="973188"/>
                    <a:pt x="1826861" y="1045488"/>
                  </a:cubicBezTo>
                  <a:cubicBezTo>
                    <a:pt x="1847085" y="1227504"/>
                    <a:pt x="1825645" y="1060629"/>
                    <a:pt x="1859912" y="1254808"/>
                  </a:cubicBezTo>
                  <a:cubicBezTo>
                    <a:pt x="1883599" y="1389035"/>
                    <a:pt x="1858492" y="1282176"/>
                    <a:pt x="1881945" y="1375994"/>
                  </a:cubicBezTo>
                  <a:cubicBezTo>
                    <a:pt x="1874601" y="1423734"/>
                    <a:pt x="1868813" y="1471739"/>
                    <a:pt x="1859912" y="1519213"/>
                  </a:cubicBezTo>
                  <a:cubicBezTo>
                    <a:pt x="1857772" y="1530627"/>
                    <a:pt x="1855863" y="1542974"/>
                    <a:pt x="1848895" y="1552264"/>
                  </a:cubicBezTo>
                  <a:cubicBezTo>
                    <a:pt x="1833315" y="1573038"/>
                    <a:pt x="1814585" y="1591768"/>
                    <a:pt x="1793811" y="1607348"/>
                  </a:cubicBezTo>
                  <a:cubicBezTo>
                    <a:pt x="1784521" y="1614316"/>
                    <a:pt x="1771777" y="1614693"/>
                    <a:pt x="1760760" y="1618365"/>
                  </a:cubicBezTo>
                  <a:cubicBezTo>
                    <a:pt x="1553128" y="1774088"/>
                    <a:pt x="1752527" y="1642353"/>
                    <a:pt x="1628558" y="1695483"/>
                  </a:cubicBezTo>
                  <a:cubicBezTo>
                    <a:pt x="1616388" y="1700699"/>
                    <a:pt x="1608615" y="1715644"/>
                    <a:pt x="1595507" y="1717517"/>
                  </a:cubicBezTo>
                  <a:cubicBezTo>
                    <a:pt x="1529969" y="1726880"/>
                    <a:pt x="1463304" y="1724862"/>
                    <a:pt x="1397203" y="1728534"/>
                  </a:cubicBezTo>
                  <a:cubicBezTo>
                    <a:pt x="1327775" y="1737213"/>
                    <a:pt x="1148226" y="1760065"/>
                    <a:pt x="1110765" y="1761584"/>
                  </a:cubicBezTo>
                  <a:cubicBezTo>
                    <a:pt x="905253" y="1769915"/>
                    <a:pt x="699468" y="1768929"/>
                    <a:pt x="493820" y="1772601"/>
                  </a:cubicBezTo>
                  <a:cubicBezTo>
                    <a:pt x="436426" y="1766224"/>
                    <a:pt x="212619" y="1804061"/>
                    <a:pt x="152297" y="1695483"/>
                  </a:cubicBezTo>
                  <a:cubicBezTo>
                    <a:pt x="143203" y="1679114"/>
                    <a:pt x="144358" y="1658869"/>
                    <a:pt x="141280" y="1640399"/>
                  </a:cubicBezTo>
                  <a:cubicBezTo>
                    <a:pt x="137011" y="1614785"/>
                    <a:pt x="133936" y="1588987"/>
                    <a:pt x="130264" y="1563281"/>
                  </a:cubicBezTo>
                  <a:cubicBezTo>
                    <a:pt x="126592" y="1442095"/>
                    <a:pt x="128095" y="1320642"/>
                    <a:pt x="119247" y="1199724"/>
                  </a:cubicBezTo>
                  <a:cubicBezTo>
                    <a:pt x="117037" y="1169522"/>
                    <a:pt x="104149" y="1141067"/>
                    <a:pt x="97213" y="1111589"/>
                  </a:cubicBezTo>
                  <a:cubicBezTo>
                    <a:pt x="89458" y="1078632"/>
                    <a:pt x="81819" y="1045636"/>
                    <a:pt x="75179" y="1012437"/>
                  </a:cubicBezTo>
                  <a:cubicBezTo>
                    <a:pt x="67127" y="972177"/>
                    <a:pt x="59235" y="931855"/>
                    <a:pt x="53145" y="891252"/>
                  </a:cubicBezTo>
                  <a:cubicBezTo>
                    <a:pt x="33899" y="762945"/>
                    <a:pt x="60170" y="828180"/>
                    <a:pt x="20095" y="748033"/>
                  </a:cubicBezTo>
                  <a:cubicBezTo>
                    <a:pt x="-13270" y="547842"/>
                    <a:pt x="779" y="657903"/>
                    <a:pt x="20095" y="252274"/>
                  </a:cubicBezTo>
                  <a:cubicBezTo>
                    <a:pt x="20647" y="240674"/>
                    <a:pt x="26799" y="230005"/>
                    <a:pt x="31112" y="219223"/>
                  </a:cubicBezTo>
                  <a:cubicBezTo>
                    <a:pt x="55303" y="158745"/>
                    <a:pt x="55206" y="160018"/>
                    <a:pt x="75179" y="120071"/>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42" name="文字方塊 41"/>
          <p:cNvSpPr txBox="1"/>
          <p:nvPr/>
        </p:nvSpPr>
        <p:spPr>
          <a:xfrm>
            <a:off x="6507588" y="4722612"/>
            <a:ext cx="582211" cy="369332"/>
          </a:xfrm>
          <a:prstGeom prst="rect">
            <a:avLst/>
          </a:prstGeom>
          <a:noFill/>
        </p:spPr>
        <p:txBody>
          <a:bodyPr wrap="none" rtlCol="0">
            <a:spAutoFit/>
          </a:bodyPr>
          <a:lstStyle/>
          <a:p>
            <a:r>
              <a:rPr lang="zh-TW" altLang="en-US" dirty="0" smtClean="0"/>
              <a:t>小</a:t>
            </a:r>
            <a:r>
              <a:rPr lang="en-US" altLang="zh-TW" dirty="0" smtClean="0"/>
              <a:t>A</a:t>
            </a:r>
            <a:endParaRPr lang="zh-TW" altLang="en-US" dirty="0"/>
          </a:p>
        </p:txBody>
      </p:sp>
      <p:sp>
        <p:nvSpPr>
          <p:cNvPr id="43" name="文字方塊 42"/>
          <p:cNvSpPr txBox="1"/>
          <p:nvPr/>
        </p:nvSpPr>
        <p:spPr>
          <a:xfrm>
            <a:off x="1881870" y="4682297"/>
            <a:ext cx="582211" cy="369332"/>
          </a:xfrm>
          <a:prstGeom prst="rect">
            <a:avLst/>
          </a:prstGeom>
          <a:noFill/>
        </p:spPr>
        <p:txBody>
          <a:bodyPr wrap="none" rtlCol="0">
            <a:spAutoFit/>
          </a:bodyPr>
          <a:lstStyle/>
          <a:p>
            <a:r>
              <a:rPr lang="zh-TW" altLang="en-US" dirty="0" smtClean="0"/>
              <a:t>小</a:t>
            </a:r>
            <a:r>
              <a:rPr lang="en-US" altLang="zh-TW" dirty="0"/>
              <a:t>R</a:t>
            </a:r>
            <a:endParaRPr lang="zh-TW" altLang="en-US" dirty="0"/>
          </a:p>
        </p:txBody>
      </p:sp>
      <p:sp>
        <p:nvSpPr>
          <p:cNvPr id="4" name="文字方塊 3"/>
          <p:cNvSpPr txBox="1"/>
          <p:nvPr/>
        </p:nvSpPr>
        <p:spPr>
          <a:xfrm>
            <a:off x="492421" y="2085893"/>
            <a:ext cx="3575523" cy="646331"/>
          </a:xfrm>
          <a:prstGeom prst="rect">
            <a:avLst/>
          </a:prstGeom>
          <a:noFill/>
        </p:spPr>
        <p:txBody>
          <a:bodyPr wrap="square" rtlCol="0">
            <a:spAutoFit/>
          </a:bodyPr>
          <a:lstStyle/>
          <a:p>
            <a:pPr algn="ctr"/>
            <a:r>
              <a:rPr lang="zh-TW" altLang="en-US" dirty="0" smtClean="0"/>
              <a:t>看這片森林，光線灑落在每片葉子上，連葉脈都清清楚楚</a:t>
            </a:r>
            <a:endParaRPr lang="zh-TW" altLang="en-US" dirty="0"/>
          </a:p>
        </p:txBody>
      </p:sp>
      <p:sp>
        <p:nvSpPr>
          <p:cNvPr id="24" name="文字方塊 23"/>
          <p:cNvSpPr txBox="1"/>
          <p:nvPr/>
        </p:nvSpPr>
        <p:spPr>
          <a:xfrm>
            <a:off x="5005158" y="2147842"/>
            <a:ext cx="3361107" cy="646331"/>
          </a:xfrm>
          <a:prstGeom prst="rect">
            <a:avLst/>
          </a:prstGeom>
          <a:noFill/>
        </p:spPr>
        <p:txBody>
          <a:bodyPr wrap="square" rtlCol="0">
            <a:spAutoFit/>
          </a:bodyPr>
          <a:lstStyle/>
          <a:p>
            <a:pPr algn="ctr"/>
            <a:r>
              <a:rPr lang="zh-TW" altLang="en-US" dirty="0" smtClean="0"/>
              <a:t>森林喔，直接用照片貼一貼就好了啦，這樣才不用每顆都畫</a:t>
            </a:r>
            <a:endParaRPr lang="zh-TW" altLang="en-US" dirty="0"/>
          </a:p>
        </p:txBody>
      </p:sp>
      <p:sp>
        <p:nvSpPr>
          <p:cNvPr id="3" name="文字方塊 2"/>
          <p:cNvSpPr txBox="1"/>
          <p:nvPr/>
        </p:nvSpPr>
        <p:spPr>
          <a:xfrm>
            <a:off x="5952144" y="5459325"/>
            <a:ext cx="1467133" cy="369332"/>
          </a:xfrm>
          <a:prstGeom prst="rect">
            <a:avLst/>
          </a:prstGeom>
          <a:noFill/>
        </p:spPr>
        <p:txBody>
          <a:bodyPr wrap="none" rtlCol="0">
            <a:spAutoFit/>
          </a:bodyPr>
          <a:lstStyle/>
          <a:p>
            <a:r>
              <a:rPr lang="en-US" altLang="zh-TW" dirty="0" smtClean="0"/>
              <a:t>Texture </a:t>
            </a:r>
            <a:r>
              <a:rPr lang="zh-TW" altLang="en-US" dirty="0" smtClean="0"/>
              <a:t>技術</a:t>
            </a:r>
            <a:endParaRPr lang="zh-TW" altLang="en-US" dirty="0"/>
          </a:p>
        </p:txBody>
      </p:sp>
      <p:sp>
        <p:nvSpPr>
          <p:cNvPr id="23" name="文字方塊 22"/>
          <p:cNvSpPr txBox="1"/>
          <p:nvPr/>
        </p:nvSpPr>
        <p:spPr>
          <a:xfrm>
            <a:off x="1715461" y="5459325"/>
            <a:ext cx="1903085" cy="369332"/>
          </a:xfrm>
          <a:prstGeom prst="rect">
            <a:avLst/>
          </a:prstGeom>
          <a:noFill/>
        </p:spPr>
        <p:txBody>
          <a:bodyPr wrap="none" rtlCol="0">
            <a:spAutoFit/>
          </a:bodyPr>
          <a:lstStyle/>
          <a:p>
            <a:r>
              <a:rPr lang="en-US" altLang="zh-TW" dirty="0" smtClean="0"/>
              <a:t>Ray Casting</a:t>
            </a:r>
            <a:r>
              <a:rPr lang="zh-TW" altLang="en-US" dirty="0" smtClean="0"/>
              <a:t>技術</a:t>
            </a:r>
            <a:endParaRPr lang="zh-TW" altLang="en-US" dirty="0"/>
          </a:p>
        </p:txBody>
      </p:sp>
    </p:spTree>
    <p:extLst>
      <p:ext uri="{BB962C8B-B14F-4D97-AF65-F5344CB8AC3E}">
        <p14:creationId xmlns:p14="http://schemas.microsoft.com/office/powerpoint/2010/main" val="10912014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群組 33"/>
          <p:cNvGrpSpPr/>
          <p:nvPr/>
        </p:nvGrpSpPr>
        <p:grpSpPr>
          <a:xfrm>
            <a:off x="2627784" y="2118041"/>
            <a:ext cx="1211855" cy="3327183"/>
            <a:chOff x="6819441" y="2511846"/>
            <a:chExt cx="1211855" cy="3327183"/>
          </a:xfrm>
        </p:grpSpPr>
        <p:sp>
          <p:nvSpPr>
            <p:cNvPr id="28" name="手繪多邊形 27"/>
            <p:cNvSpPr/>
            <p:nvPr/>
          </p:nvSpPr>
          <p:spPr>
            <a:xfrm>
              <a:off x="6819441" y="2511846"/>
              <a:ext cx="1211855" cy="2060154"/>
            </a:xfrm>
            <a:custGeom>
              <a:avLst/>
              <a:gdLst>
                <a:gd name="connsiteX0" fmla="*/ 1068636 w 1211855"/>
                <a:gd name="connsiteY0" fmla="*/ 451691 h 2060154"/>
                <a:gd name="connsiteX1" fmla="*/ 1035586 w 1211855"/>
                <a:gd name="connsiteY1" fmla="*/ 396607 h 2060154"/>
                <a:gd name="connsiteX2" fmla="*/ 991518 w 1211855"/>
                <a:gd name="connsiteY2" fmla="*/ 385590 h 2060154"/>
                <a:gd name="connsiteX3" fmla="*/ 958467 w 1211855"/>
                <a:gd name="connsiteY3" fmla="*/ 374573 h 2060154"/>
                <a:gd name="connsiteX4" fmla="*/ 914400 w 1211855"/>
                <a:gd name="connsiteY4" fmla="*/ 352540 h 2060154"/>
                <a:gd name="connsiteX5" fmla="*/ 826265 w 1211855"/>
                <a:gd name="connsiteY5" fmla="*/ 330506 h 2060154"/>
                <a:gd name="connsiteX6" fmla="*/ 760164 w 1211855"/>
                <a:gd name="connsiteY6" fmla="*/ 264405 h 2060154"/>
                <a:gd name="connsiteX7" fmla="*/ 738130 w 1211855"/>
                <a:gd name="connsiteY7" fmla="*/ 231354 h 2060154"/>
                <a:gd name="connsiteX8" fmla="*/ 727113 w 1211855"/>
                <a:gd name="connsiteY8" fmla="*/ 198303 h 2060154"/>
                <a:gd name="connsiteX9" fmla="*/ 694063 w 1211855"/>
                <a:gd name="connsiteY9" fmla="*/ 176270 h 2060154"/>
                <a:gd name="connsiteX10" fmla="*/ 616945 w 1211855"/>
                <a:gd name="connsiteY10" fmla="*/ 99152 h 2060154"/>
                <a:gd name="connsiteX11" fmla="*/ 495759 w 1211855"/>
                <a:gd name="connsiteY11" fmla="*/ 66101 h 2060154"/>
                <a:gd name="connsiteX12" fmla="*/ 462708 w 1211855"/>
                <a:gd name="connsiteY12" fmla="*/ 55084 h 2060154"/>
                <a:gd name="connsiteX13" fmla="*/ 374573 w 1211855"/>
                <a:gd name="connsiteY13" fmla="*/ 22034 h 2060154"/>
                <a:gd name="connsiteX14" fmla="*/ 308472 w 1211855"/>
                <a:gd name="connsiteY14" fmla="*/ 0 h 2060154"/>
                <a:gd name="connsiteX15" fmla="*/ 220337 w 1211855"/>
                <a:gd name="connsiteY15" fmla="*/ 66101 h 2060154"/>
                <a:gd name="connsiteX16" fmla="*/ 209320 w 1211855"/>
                <a:gd name="connsiteY16" fmla="*/ 176270 h 2060154"/>
                <a:gd name="connsiteX17" fmla="*/ 198304 w 1211855"/>
                <a:gd name="connsiteY17" fmla="*/ 385590 h 2060154"/>
                <a:gd name="connsiteX18" fmla="*/ 132202 w 1211855"/>
                <a:gd name="connsiteY18" fmla="*/ 583894 h 2060154"/>
                <a:gd name="connsiteX19" fmla="*/ 121186 w 1211855"/>
                <a:gd name="connsiteY19" fmla="*/ 672029 h 2060154"/>
                <a:gd name="connsiteX20" fmla="*/ 110169 w 1211855"/>
                <a:gd name="connsiteY20" fmla="*/ 925417 h 2060154"/>
                <a:gd name="connsiteX21" fmla="*/ 77118 w 1211855"/>
                <a:gd name="connsiteY21" fmla="*/ 1013552 h 2060154"/>
                <a:gd name="connsiteX22" fmla="*/ 33051 w 1211855"/>
                <a:gd name="connsiteY22" fmla="*/ 1233889 h 2060154"/>
                <a:gd name="connsiteX23" fmla="*/ 22034 w 1211855"/>
                <a:gd name="connsiteY23" fmla="*/ 1333041 h 2060154"/>
                <a:gd name="connsiteX24" fmla="*/ 0 w 1211855"/>
                <a:gd name="connsiteY24" fmla="*/ 1542361 h 2060154"/>
                <a:gd name="connsiteX25" fmla="*/ 44067 w 1211855"/>
                <a:gd name="connsiteY25" fmla="*/ 1751682 h 2060154"/>
                <a:gd name="connsiteX26" fmla="*/ 66101 w 1211855"/>
                <a:gd name="connsiteY26" fmla="*/ 1828800 h 2060154"/>
                <a:gd name="connsiteX27" fmla="*/ 132202 w 1211855"/>
                <a:gd name="connsiteY27" fmla="*/ 1883884 h 2060154"/>
                <a:gd name="connsiteX28" fmla="*/ 198304 w 1211855"/>
                <a:gd name="connsiteY28" fmla="*/ 1949985 h 2060154"/>
                <a:gd name="connsiteX29" fmla="*/ 264405 w 1211855"/>
                <a:gd name="connsiteY29" fmla="*/ 1983036 h 2060154"/>
                <a:gd name="connsiteX30" fmla="*/ 616945 w 1211855"/>
                <a:gd name="connsiteY30" fmla="*/ 2060154 h 2060154"/>
                <a:gd name="connsiteX31" fmla="*/ 980501 w 1211855"/>
                <a:gd name="connsiteY31" fmla="*/ 2038120 h 2060154"/>
                <a:gd name="connsiteX32" fmla="*/ 1002535 w 1211855"/>
                <a:gd name="connsiteY32" fmla="*/ 1938968 h 2060154"/>
                <a:gd name="connsiteX33" fmla="*/ 980501 w 1211855"/>
                <a:gd name="connsiteY33" fmla="*/ 1905918 h 2060154"/>
                <a:gd name="connsiteX34" fmla="*/ 969484 w 1211855"/>
                <a:gd name="connsiteY34" fmla="*/ 1872867 h 2060154"/>
                <a:gd name="connsiteX35" fmla="*/ 958467 w 1211855"/>
                <a:gd name="connsiteY35" fmla="*/ 1817783 h 2060154"/>
                <a:gd name="connsiteX36" fmla="*/ 936434 w 1211855"/>
                <a:gd name="connsiteY36" fmla="*/ 1773715 h 2060154"/>
                <a:gd name="connsiteX37" fmla="*/ 936434 w 1211855"/>
                <a:gd name="connsiteY37" fmla="*/ 1641513 h 2060154"/>
                <a:gd name="connsiteX38" fmla="*/ 1046602 w 1211855"/>
                <a:gd name="connsiteY38" fmla="*/ 1553378 h 2060154"/>
                <a:gd name="connsiteX39" fmla="*/ 1134737 w 1211855"/>
                <a:gd name="connsiteY39" fmla="*/ 1432193 h 2060154"/>
                <a:gd name="connsiteX40" fmla="*/ 1112704 w 1211855"/>
                <a:gd name="connsiteY40" fmla="*/ 1322024 h 2060154"/>
                <a:gd name="connsiteX41" fmla="*/ 1057619 w 1211855"/>
                <a:gd name="connsiteY41" fmla="*/ 1266940 h 2060154"/>
                <a:gd name="connsiteX42" fmla="*/ 1013552 w 1211855"/>
                <a:gd name="connsiteY42" fmla="*/ 1123720 h 2060154"/>
                <a:gd name="connsiteX43" fmla="*/ 1046602 w 1211855"/>
                <a:gd name="connsiteY43" fmla="*/ 1079653 h 2060154"/>
                <a:gd name="connsiteX44" fmla="*/ 1090670 w 1211855"/>
                <a:gd name="connsiteY44" fmla="*/ 1013552 h 2060154"/>
                <a:gd name="connsiteX45" fmla="*/ 1200839 w 1211855"/>
                <a:gd name="connsiteY45" fmla="*/ 881349 h 2060154"/>
                <a:gd name="connsiteX46" fmla="*/ 1211855 w 1211855"/>
                <a:gd name="connsiteY46" fmla="*/ 848299 h 2060154"/>
                <a:gd name="connsiteX47" fmla="*/ 1189822 w 1211855"/>
                <a:gd name="connsiteY47" fmla="*/ 694062 h 2060154"/>
                <a:gd name="connsiteX48" fmla="*/ 1156771 w 1211855"/>
                <a:gd name="connsiteY48" fmla="*/ 638978 h 2060154"/>
                <a:gd name="connsiteX49" fmla="*/ 1145754 w 1211855"/>
                <a:gd name="connsiteY49" fmla="*/ 572877 h 2060154"/>
                <a:gd name="connsiteX50" fmla="*/ 1101687 w 1211855"/>
                <a:gd name="connsiteY50" fmla="*/ 418641 h 2060154"/>
                <a:gd name="connsiteX51" fmla="*/ 1068636 w 1211855"/>
                <a:gd name="connsiteY51" fmla="*/ 451691 h 2060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1855" h="2060154">
                  <a:moveTo>
                    <a:pt x="1068636" y="451691"/>
                  </a:moveTo>
                  <a:cubicBezTo>
                    <a:pt x="1057619" y="448019"/>
                    <a:pt x="1051844" y="410542"/>
                    <a:pt x="1035586" y="396607"/>
                  </a:cubicBezTo>
                  <a:cubicBezTo>
                    <a:pt x="1024090" y="386753"/>
                    <a:pt x="1006077" y="389750"/>
                    <a:pt x="991518" y="385590"/>
                  </a:cubicBezTo>
                  <a:cubicBezTo>
                    <a:pt x="980352" y="382400"/>
                    <a:pt x="969141" y="379147"/>
                    <a:pt x="958467" y="374573"/>
                  </a:cubicBezTo>
                  <a:cubicBezTo>
                    <a:pt x="943372" y="368104"/>
                    <a:pt x="929495" y="359009"/>
                    <a:pt x="914400" y="352540"/>
                  </a:cubicBezTo>
                  <a:cubicBezTo>
                    <a:pt x="884757" y="339836"/>
                    <a:pt x="858598" y="336973"/>
                    <a:pt x="826265" y="330506"/>
                  </a:cubicBezTo>
                  <a:cubicBezTo>
                    <a:pt x="804231" y="308472"/>
                    <a:pt x="777449" y="290332"/>
                    <a:pt x="760164" y="264405"/>
                  </a:cubicBezTo>
                  <a:cubicBezTo>
                    <a:pt x="752819" y="253388"/>
                    <a:pt x="744051" y="243197"/>
                    <a:pt x="738130" y="231354"/>
                  </a:cubicBezTo>
                  <a:cubicBezTo>
                    <a:pt x="732937" y="220967"/>
                    <a:pt x="734368" y="207371"/>
                    <a:pt x="727113" y="198303"/>
                  </a:cubicBezTo>
                  <a:cubicBezTo>
                    <a:pt x="718842" y="187964"/>
                    <a:pt x="705080" y="183614"/>
                    <a:pt x="694063" y="176270"/>
                  </a:cubicBezTo>
                  <a:cubicBezTo>
                    <a:pt x="671555" y="142508"/>
                    <a:pt x="660048" y="118009"/>
                    <a:pt x="616945" y="99152"/>
                  </a:cubicBezTo>
                  <a:cubicBezTo>
                    <a:pt x="578585" y="82369"/>
                    <a:pt x="536019" y="77604"/>
                    <a:pt x="495759" y="66101"/>
                  </a:cubicBezTo>
                  <a:cubicBezTo>
                    <a:pt x="484593" y="62911"/>
                    <a:pt x="473622" y="59053"/>
                    <a:pt x="462708" y="55084"/>
                  </a:cubicBezTo>
                  <a:cubicBezTo>
                    <a:pt x="433221" y="44362"/>
                    <a:pt x="404121" y="32587"/>
                    <a:pt x="374573" y="22034"/>
                  </a:cubicBezTo>
                  <a:cubicBezTo>
                    <a:pt x="352701" y="14222"/>
                    <a:pt x="308472" y="0"/>
                    <a:pt x="308472" y="0"/>
                  </a:cubicBezTo>
                  <a:cubicBezTo>
                    <a:pt x="280275" y="14099"/>
                    <a:pt x="232441" y="32210"/>
                    <a:pt x="220337" y="66101"/>
                  </a:cubicBezTo>
                  <a:cubicBezTo>
                    <a:pt x="207924" y="100857"/>
                    <a:pt x="211859" y="139451"/>
                    <a:pt x="209320" y="176270"/>
                  </a:cubicBezTo>
                  <a:cubicBezTo>
                    <a:pt x="204513" y="245974"/>
                    <a:pt x="207851" y="316375"/>
                    <a:pt x="198304" y="385590"/>
                  </a:cubicBezTo>
                  <a:cubicBezTo>
                    <a:pt x="192185" y="429951"/>
                    <a:pt x="149296" y="538310"/>
                    <a:pt x="132202" y="583894"/>
                  </a:cubicBezTo>
                  <a:cubicBezTo>
                    <a:pt x="128530" y="613272"/>
                    <a:pt x="123092" y="642483"/>
                    <a:pt x="121186" y="672029"/>
                  </a:cubicBezTo>
                  <a:cubicBezTo>
                    <a:pt x="115743" y="756396"/>
                    <a:pt x="120988" y="841570"/>
                    <a:pt x="110169" y="925417"/>
                  </a:cubicBezTo>
                  <a:cubicBezTo>
                    <a:pt x="106154" y="956535"/>
                    <a:pt x="86477" y="983604"/>
                    <a:pt x="77118" y="1013552"/>
                  </a:cubicBezTo>
                  <a:cubicBezTo>
                    <a:pt x="55986" y="1081174"/>
                    <a:pt x="42747" y="1166019"/>
                    <a:pt x="33051" y="1233889"/>
                  </a:cubicBezTo>
                  <a:cubicBezTo>
                    <a:pt x="28348" y="1266809"/>
                    <a:pt x="25577" y="1299976"/>
                    <a:pt x="22034" y="1333041"/>
                  </a:cubicBezTo>
                  <a:cubicBezTo>
                    <a:pt x="14560" y="1402801"/>
                    <a:pt x="0" y="1542361"/>
                    <a:pt x="0" y="1542361"/>
                  </a:cubicBezTo>
                  <a:cubicBezTo>
                    <a:pt x="16405" y="1722813"/>
                    <a:pt x="-5195" y="1603894"/>
                    <a:pt x="44067" y="1751682"/>
                  </a:cubicBezTo>
                  <a:cubicBezTo>
                    <a:pt x="52521" y="1777045"/>
                    <a:pt x="51271" y="1806555"/>
                    <a:pt x="66101" y="1828800"/>
                  </a:cubicBezTo>
                  <a:cubicBezTo>
                    <a:pt x="82011" y="1852664"/>
                    <a:pt x="111059" y="1864503"/>
                    <a:pt x="132202" y="1883884"/>
                  </a:cubicBezTo>
                  <a:cubicBezTo>
                    <a:pt x="155172" y="1904940"/>
                    <a:pt x="173376" y="1931289"/>
                    <a:pt x="198304" y="1949985"/>
                  </a:cubicBezTo>
                  <a:cubicBezTo>
                    <a:pt x="218012" y="1964766"/>
                    <a:pt x="241605" y="1973709"/>
                    <a:pt x="264405" y="1983036"/>
                  </a:cubicBezTo>
                  <a:cubicBezTo>
                    <a:pt x="473036" y="2068385"/>
                    <a:pt x="399399" y="2046557"/>
                    <a:pt x="616945" y="2060154"/>
                  </a:cubicBezTo>
                  <a:cubicBezTo>
                    <a:pt x="738130" y="2052809"/>
                    <a:pt x="861325" y="2061293"/>
                    <a:pt x="980501" y="2038120"/>
                  </a:cubicBezTo>
                  <a:cubicBezTo>
                    <a:pt x="1030013" y="2028493"/>
                    <a:pt x="1012614" y="1962486"/>
                    <a:pt x="1002535" y="1938968"/>
                  </a:cubicBezTo>
                  <a:cubicBezTo>
                    <a:pt x="997319" y="1926798"/>
                    <a:pt x="987846" y="1916935"/>
                    <a:pt x="980501" y="1905918"/>
                  </a:cubicBezTo>
                  <a:cubicBezTo>
                    <a:pt x="976829" y="1894901"/>
                    <a:pt x="972301" y="1884133"/>
                    <a:pt x="969484" y="1872867"/>
                  </a:cubicBezTo>
                  <a:cubicBezTo>
                    <a:pt x="964942" y="1854701"/>
                    <a:pt x="964388" y="1835547"/>
                    <a:pt x="958467" y="1817783"/>
                  </a:cubicBezTo>
                  <a:cubicBezTo>
                    <a:pt x="953274" y="1802203"/>
                    <a:pt x="943778" y="1788404"/>
                    <a:pt x="936434" y="1773715"/>
                  </a:cubicBezTo>
                  <a:cubicBezTo>
                    <a:pt x="931293" y="1742867"/>
                    <a:pt x="912197" y="1672361"/>
                    <a:pt x="936434" y="1641513"/>
                  </a:cubicBezTo>
                  <a:cubicBezTo>
                    <a:pt x="965489" y="1604534"/>
                    <a:pt x="1015996" y="1589084"/>
                    <a:pt x="1046602" y="1553378"/>
                  </a:cubicBezTo>
                  <a:cubicBezTo>
                    <a:pt x="1123392" y="1463791"/>
                    <a:pt x="1097563" y="1506543"/>
                    <a:pt x="1134737" y="1432193"/>
                  </a:cubicBezTo>
                  <a:cubicBezTo>
                    <a:pt x="1127393" y="1395470"/>
                    <a:pt x="1128541" y="1355961"/>
                    <a:pt x="1112704" y="1322024"/>
                  </a:cubicBezTo>
                  <a:cubicBezTo>
                    <a:pt x="1101723" y="1298493"/>
                    <a:pt x="1072510" y="1288213"/>
                    <a:pt x="1057619" y="1266940"/>
                  </a:cubicBezTo>
                  <a:cubicBezTo>
                    <a:pt x="1038208" y="1239210"/>
                    <a:pt x="1019147" y="1146098"/>
                    <a:pt x="1013552" y="1123720"/>
                  </a:cubicBezTo>
                  <a:cubicBezTo>
                    <a:pt x="1024569" y="1109031"/>
                    <a:pt x="1036073" y="1094695"/>
                    <a:pt x="1046602" y="1079653"/>
                  </a:cubicBezTo>
                  <a:cubicBezTo>
                    <a:pt x="1061788" y="1057959"/>
                    <a:pt x="1074412" y="1034455"/>
                    <a:pt x="1090670" y="1013552"/>
                  </a:cubicBezTo>
                  <a:cubicBezTo>
                    <a:pt x="1125888" y="968272"/>
                    <a:pt x="1200839" y="881349"/>
                    <a:pt x="1200839" y="881349"/>
                  </a:cubicBezTo>
                  <a:cubicBezTo>
                    <a:pt x="1204511" y="870332"/>
                    <a:pt x="1211855" y="859912"/>
                    <a:pt x="1211855" y="848299"/>
                  </a:cubicBezTo>
                  <a:cubicBezTo>
                    <a:pt x="1211855" y="822966"/>
                    <a:pt x="1210211" y="734839"/>
                    <a:pt x="1189822" y="694062"/>
                  </a:cubicBezTo>
                  <a:cubicBezTo>
                    <a:pt x="1180246" y="674910"/>
                    <a:pt x="1167788" y="657339"/>
                    <a:pt x="1156771" y="638978"/>
                  </a:cubicBezTo>
                  <a:cubicBezTo>
                    <a:pt x="1153099" y="616944"/>
                    <a:pt x="1148706" y="595019"/>
                    <a:pt x="1145754" y="572877"/>
                  </a:cubicBezTo>
                  <a:cubicBezTo>
                    <a:pt x="1137274" y="509278"/>
                    <a:pt x="1148690" y="465644"/>
                    <a:pt x="1101687" y="418641"/>
                  </a:cubicBezTo>
                  <a:cubicBezTo>
                    <a:pt x="1089509" y="406463"/>
                    <a:pt x="1079653" y="455363"/>
                    <a:pt x="1068636" y="451691"/>
                  </a:cubicBezTo>
                  <a:close/>
                </a:path>
              </a:pathLst>
            </a:custGeom>
            <a:solidFill>
              <a:schemeClr val="accent2">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手繪多邊形 28"/>
            <p:cNvSpPr/>
            <p:nvPr/>
          </p:nvSpPr>
          <p:spPr>
            <a:xfrm>
              <a:off x="7270868" y="4572000"/>
              <a:ext cx="132523" cy="1222872"/>
            </a:xfrm>
            <a:custGeom>
              <a:avLst/>
              <a:gdLst>
                <a:gd name="connsiteX0" fmla="*/ 22298 w 132523"/>
                <a:gd name="connsiteY0" fmla="*/ 0 h 1222872"/>
                <a:gd name="connsiteX1" fmla="*/ 33315 w 132523"/>
                <a:gd name="connsiteY1" fmla="*/ 121186 h 1222872"/>
                <a:gd name="connsiteX2" fmla="*/ 66366 w 132523"/>
                <a:gd name="connsiteY2" fmla="*/ 231354 h 1222872"/>
                <a:gd name="connsiteX3" fmla="*/ 77383 w 132523"/>
                <a:gd name="connsiteY3" fmla="*/ 286439 h 1222872"/>
                <a:gd name="connsiteX4" fmla="*/ 110433 w 132523"/>
                <a:gd name="connsiteY4" fmla="*/ 341523 h 1222872"/>
                <a:gd name="connsiteX5" fmla="*/ 121450 w 132523"/>
                <a:gd name="connsiteY5" fmla="*/ 374573 h 1222872"/>
                <a:gd name="connsiteX6" fmla="*/ 121450 w 132523"/>
                <a:gd name="connsiteY6" fmla="*/ 705080 h 1222872"/>
                <a:gd name="connsiteX7" fmla="*/ 110433 w 132523"/>
                <a:gd name="connsiteY7" fmla="*/ 738130 h 1222872"/>
                <a:gd name="connsiteX8" fmla="*/ 66366 w 132523"/>
                <a:gd name="connsiteY8" fmla="*/ 793214 h 1222872"/>
                <a:gd name="connsiteX9" fmla="*/ 55349 w 132523"/>
                <a:gd name="connsiteY9" fmla="*/ 826265 h 1222872"/>
                <a:gd name="connsiteX10" fmla="*/ 11281 w 132523"/>
                <a:gd name="connsiteY10" fmla="*/ 903383 h 1222872"/>
                <a:gd name="connsiteX11" fmla="*/ 265 w 132523"/>
                <a:gd name="connsiteY11" fmla="*/ 1222872 h 122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523" h="1222872">
                  <a:moveTo>
                    <a:pt x="22298" y="0"/>
                  </a:moveTo>
                  <a:cubicBezTo>
                    <a:pt x="25970" y="40395"/>
                    <a:pt x="27954" y="80980"/>
                    <a:pt x="33315" y="121186"/>
                  </a:cubicBezTo>
                  <a:cubicBezTo>
                    <a:pt x="40644" y="176149"/>
                    <a:pt x="53843" y="168738"/>
                    <a:pt x="66366" y="231354"/>
                  </a:cubicBezTo>
                  <a:cubicBezTo>
                    <a:pt x="70038" y="249716"/>
                    <a:pt x="70429" y="269053"/>
                    <a:pt x="77383" y="286439"/>
                  </a:cubicBezTo>
                  <a:cubicBezTo>
                    <a:pt x="85335" y="306320"/>
                    <a:pt x="100857" y="322371"/>
                    <a:pt x="110433" y="341523"/>
                  </a:cubicBezTo>
                  <a:cubicBezTo>
                    <a:pt x="115626" y="351910"/>
                    <a:pt x="117778" y="363556"/>
                    <a:pt x="121450" y="374573"/>
                  </a:cubicBezTo>
                  <a:cubicBezTo>
                    <a:pt x="131782" y="539881"/>
                    <a:pt x="140076" y="546758"/>
                    <a:pt x="121450" y="705080"/>
                  </a:cubicBezTo>
                  <a:cubicBezTo>
                    <a:pt x="120093" y="716613"/>
                    <a:pt x="116588" y="728283"/>
                    <a:pt x="110433" y="738130"/>
                  </a:cubicBezTo>
                  <a:cubicBezTo>
                    <a:pt x="97971" y="758070"/>
                    <a:pt x="81055" y="774853"/>
                    <a:pt x="66366" y="793214"/>
                  </a:cubicBezTo>
                  <a:cubicBezTo>
                    <a:pt x="62694" y="804231"/>
                    <a:pt x="61111" y="816182"/>
                    <a:pt x="55349" y="826265"/>
                  </a:cubicBezTo>
                  <a:cubicBezTo>
                    <a:pt x="1990" y="919643"/>
                    <a:pt x="36542" y="827603"/>
                    <a:pt x="11281" y="903383"/>
                  </a:cubicBezTo>
                  <a:cubicBezTo>
                    <a:pt x="-2713" y="1127300"/>
                    <a:pt x="265" y="1020782"/>
                    <a:pt x="265" y="1222872"/>
                  </a:cubicBezTo>
                </a:path>
              </a:pathLst>
            </a:cu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手繪多邊形 29"/>
            <p:cNvSpPr/>
            <p:nvPr/>
          </p:nvSpPr>
          <p:spPr>
            <a:xfrm>
              <a:off x="7546554" y="4572000"/>
              <a:ext cx="440675" cy="1267029"/>
            </a:xfrm>
            <a:custGeom>
              <a:avLst/>
              <a:gdLst>
                <a:gd name="connsiteX0" fmla="*/ 0 w 440675"/>
                <a:gd name="connsiteY0" fmla="*/ 0 h 1267029"/>
                <a:gd name="connsiteX1" fmla="*/ 33051 w 440675"/>
                <a:gd name="connsiteY1" fmla="*/ 121186 h 1267029"/>
                <a:gd name="connsiteX2" fmla="*/ 77118 w 440675"/>
                <a:gd name="connsiteY2" fmla="*/ 220337 h 1267029"/>
                <a:gd name="connsiteX3" fmla="*/ 99152 w 440675"/>
                <a:gd name="connsiteY3" fmla="*/ 330506 h 1267029"/>
                <a:gd name="connsiteX4" fmla="*/ 121186 w 440675"/>
                <a:gd name="connsiteY4" fmla="*/ 363557 h 1267029"/>
                <a:gd name="connsiteX5" fmla="*/ 132203 w 440675"/>
                <a:gd name="connsiteY5" fmla="*/ 429658 h 1267029"/>
                <a:gd name="connsiteX6" fmla="*/ 165253 w 440675"/>
                <a:gd name="connsiteY6" fmla="*/ 495759 h 1267029"/>
                <a:gd name="connsiteX7" fmla="*/ 187287 w 440675"/>
                <a:gd name="connsiteY7" fmla="*/ 594911 h 1267029"/>
                <a:gd name="connsiteX8" fmla="*/ 198304 w 440675"/>
                <a:gd name="connsiteY8" fmla="*/ 716096 h 1267029"/>
                <a:gd name="connsiteX9" fmla="*/ 220338 w 440675"/>
                <a:gd name="connsiteY9" fmla="*/ 804231 h 1267029"/>
                <a:gd name="connsiteX10" fmla="*/ 231354 w 440675"/>
                <a:gd name="connsiteY10" fmla="*/ 903383 h 1267029"/>
                <a:gd name="connsiteX11" fmla="*/ 242371 w 440675"/>
                <a:gd name="connsiteY11" fmla="*/ 980501 h 1267029"/>
                <a:gd name="connsiteX12" fmla="*/ 253388 w 440675"/>
                <a:gd name="connsiteY12" fmla="*/ 1090670 h 1267029"/>
                <a:gd name="connsiteX13" fmla="*/ 275422 w 440675"/>
                <a:gd name="connsiteY13" fmla="*/ 1244906 h 1267029"/>
                <a:gd name="connsiteX14" fmla="*/ 308473 w 440675"/>
                <a:gd name="connsiteY14" fmla="*/ 1255923 h 1267029"/>
                <a:gd name="connsiteX15" fmla="*/ 440675 w 440675"/>
                <a:gd name="connsiteY15" fmla="*/ 1266940 h 1267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0675" h="1267029">
                  <a:moveTo>
                    <a:pt x="0" y="0"/>
                  </a:moveTo>
                  <a:cubicBezTo>
                    <a:pt x="15572" y="77858"/>
                    <a:pt x="5096" y="37322"/>
                    <a:pt x="33051" y="121186"/>
                  </a:cubicBezTo>
                  <a:cubicBezTo>
                    <a:pt x="59272" y="199847"/>
                    <a:pt x="42202" y="167962"/>
                    <a:pt x="77118" y="220337"/>
                  </a:cubicBezTo>
                  <a:cubicBezTo>
                    <a:pt x="81178" y="248757"/>
                    <a:pt x="83769" y="299741"/>
                    <a:pt x="99152" y="330506"/>
                  </a:cubicBezTo>
                  <a:cubicBezTo>
                    <a:pt x="105073" y="342349"/>
                    <a:pt x="113841" y="352540"/>
                    <a:pt x="121186" y="363557"/>
                  </a:cubicBezTo>
                  <a:cubicBezTo>
                    <a:pt x="124858" y="385591"/>
                    <a:pt x="125139" y="408467"/>
                    <a:pt x="132203" y="429658"/>
                  </a:cubicBezTo>
                  <a:cubicBezTo>
                    <a:pt x="139993" y="453028"/>
                    <a:pt x="155248" y="473248"/>
                    <a:pt x="165253" y="495759"/>
                  </a:cubicBezTo>
                  <a:cubicBezTo>
                    <a:pt x="178476" y="525511"/>
                    <a:pt x="183705" y="564462"/>
                    <a:pt x="187287" y="594911"/>
                  </a:cubicBezTo>
                  <a:cubicBezTo>
                    <a:pt x="192026" y="635195"/>
                    <a:pt x="191978" y="676031"/>
                    <a:pt x="198304" y="716096"/>
                  </a:cubicBezTo>
                  <a:cubicBezTo>
                    <a:pt x="203027" y="746008"/>
                    <a:pt x="220338" y="804231"/>
                    <a:pt x="220338" y="804231"/>
                  </a:cubicBezTo>
                  <a:cubicBezTo>
                    <a:pt x="224010" y="837282"/>
                    <a:pt x="227229" y="870386"/>
                    <a:pt x="231354" y="903383"/>
                  </a:cubicBezTo>
                  <a:cubicBezTo>
                    <a:pt x="234575" y="929149"/>
                    <a:pt x="239337" y="954712"/>
                    <a:pt x="242371" y="980501"/>
                  </a:cubicBezTo>
                  <a:cubicBezTo>
                    <a:pt x="246683" y="1017154"/>
                    <a:pt x="248810" y="1054049"/>
                    <a:pt x="253388" y="1090670"/>
                  </a:cubicBezTo>
                  <a:cubicBezTo>
                    <a:pt x="259830" y="1142203"/>
                    <a:pt x="226153" y="1228483"/>
                    <a:pt x="275422" y="1244906"/>
                  </a:cubicBezTo>
                  <a:cubicBezTo>
                    <a:pt x="286439" y="1248578"/>
                    <a:pt x="297047" y="1253846"/>
                    <a:pt x="308473" y="1255923"/>
                  </a:cubicBezTo>
                  <a:cubicBezTo>
                    <a:pt x="379086" y="1268762"/>
                    <a:pt x="382925" y="1266940"/>
                    <a:pt x="440675" y="1266940"/>
                  </a:cubicBezTo>
                </a:path>
              </a:pathLst>
            </a:cu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 name="標題 1"/>
          <p:cNvSpPr>
            <a:spLocks noGrp="1"/>
          </p:cNvSpPr>
          <p:nvPr>
            <p:ph type="title"/>
          </p:nvPr>
        </p:nvSpPr>
        <p:spPr/>
        <p:txBody>
          <a:bodyPr>
            <a:normAutofit/>
          </a:bodyPr>
          <a:lstStyle/>
          <a:p>
            <a:r>
              <a:rPr lang="zh-TW" altLang="en-US" dirty="0"/>
              <a:t>影像比較</a:t>
            </a:r>
          </a:p>
        </p:txBody>
      </p:sp>
      <p:sp>
        <p:nvSpPr>
          <p:cNvPr id="42" name="文字方塊 41"/>
          <p:cNvSpPr txBox="1"/>
          <p:nvPr/>
        </p:nvSpPr>
        <p:spPr>
          <a:xfrm>
            <a:off x="6507588" y="1607269"/>
            <a:ext cx="582211" cy="369332"/>
          </a:xfrm>
          <a:prstGeom prst="rect">
            <a:avLst/>
          </a:prstGeom>
          <a:noFill/>
        </p:spPr>
        <p:txBody>
          <a:bodyPr wrap="none" rtlCol="0">
            <a:spAutoFit/>
          </a:bodyPr>
          <a:lstStyle/>
          <a:p>
            <a:r>
              <a:rPr lang="zh-TW" altLang="en-US" dirty="0" smtClean="0"/>
              <a:t>小</a:t>
            </a:r>
            <a:r>
              <a:rPr lang="en-US" altLang="zh-TW" dirty="0" smtClean="0"/>
              <a:t>A</a:t>
            </a:r>
            <a:endParaRPr lang="zh-TW" altLang="en-US" dirty="0"/>
          </a:p>
        </p:txBody>
      </p:sp>
      <p:sp>
        <p:nvSpPr>
          <p:cNvPr id="43" name="文字方塊 42"/>
          <p:cNvSpPr txBox="1"/>
          <p:nvPr/>
        </p:nvSpPr>
        <p:spPr>
          <a:xfrm>
            <a:off x="1881870" y="1566954"/>
            <a:ext cx="582211" cy="369332"/>
          </a:xfrm>
          <a:prstGeom prst="rect">
            <a:avLst/>
          </a:prstGeom>
          <a:noFill/>
        </p:spPr>
        <p:txBody>
          <a:bodyPr wrap="none" rtlCol="0">
            <a:spAutoFit/>
          </a:bodyPr>
          <a:lstStyle/>
          <a:p>
            <a:r>
              <a:rPr lang="zh-TW" altLang="en-US" dirty="0" smtClean="0"/>
              <a:t>小</a:t>
            </a:r>
            <a:r>
              <a:rPr lang="en-US" altLang="zh-TW" dirty="0"/>
              <a:t>R</a:t>
            </a:r>
            <a:endParaRPr lang="zh-TW" altLang="en-US" dirty="0"/>
          </a:p>
        </p:txBody>
      </p:sp>
      <p:sp>
        <p:nvSpPr>
          <p:cNvPr id="5" name="文字方塊 4"/>
          <p:cNvSpPr txBox="1"/>
          <p:nvPr/>
        </p:nvSpPr>
        <p:spPr>
          <a:xfrm>
            <a:off x="4177062" y="3184167"/>
            <a:ext cx="585417" cy="523220"/>
          </a:xfrm>
          <a:prstGeom prst="rect">
            <a:avLst/>
          </a:prstGeom>
          <a:noFill/>
        </p:spPr>
        <p:txBody>
          <a:bodyPr wrap="none" rtlCol="0">
            <a:spAutoFit/>
          </a:bodyPr>
          <a:lstStyle/>
          <a:p>
            <a:r>
              <a:rPr lang="en-US" altLang="zh-TW" sz="2800" b="1" dirty="0" smtClean="0"/>
              <a:t>vs</a:t>
            </a:r>
            <a:endParaRPr lang="zh-TW" altLang="en-US" sz="2800" b="1" dirty="0"/>
          </a:p>
        </p:txBody>
      </p:sp>
      <p:grpSp>
        <p:nvGrpSpPr>
          <p:cNvPr id="31" name="群組 30"/>
          <p:cNvGrpSpPr/>
          <p:nvPr/>
        </p:nvGrpSpPr>
        <p:grpSpPr>
          <a:xfrm>
            <a:off x="997020" y="2864077"/>
            <a:ext cx="1393640" cy="2137581"/>
            <a:chOff x="997020" y="2864077"/>
            <a:chExt cx="1393640" cy="2137581"/>
          </a:xfrm>
          <a:solidFill>
            <a:schemeClr val="accent6">
              <a:lumMod val="60000"/>
              <a:lumOff val="40000"/>
            </a:schemeClr>
          </a:solidFill>
        </p:grpSpPr>
        <p:sp>
          <p:nvSpPr>
            <p:cNvPr id="14" name="手繪多邊形 13"/>
            <p:cNvSpPr/>
            <p:nvPr/>
          </p:nvSpPr>
          <p:spPr>
            <a:xfrm>
              <a:off x="1564395" y="3910988"/>
              <a:ext cx="34102" cy="1090670"/>
            </a:xfrm>
            <a:custGeom>
              <a:avLst/>
              <a:gdLst>
                <a:gd name="connsiteX0" fmla="*/ 0 w 34102"/>
                <a:gd name="connsiteY0" fmla="*/ 1090670 h 1090670"/>
                <a:gd name="connsiteX1" fmla="*/ 22034 w 34102"/>
                <a:gd name="connsiteY1" fmla="*/ 264405 h 1090670"/>
                <a:gd name="connsiteX2" fmla="*/ 33051 w 34102"/>
                <a:gd name="connsiteY2" fmla="*/ 0 h 1090670"/>
              </a:gdLst>
              <a:ahLst/>
              <a:cxnLst>
                <a:cxn ang="0">
                  <a:pos x="connsiteX0" y="connsiteY0"/>
                </a:cxn>
                <a:cxn ang="0">
                  <a:pos x="connsiteX1" y="connsiteY1"/>
                </a:cxn>
                <a:cxn ang="0">
                  <a:pos x="connsiteX2" y="connsiteY2"/>
                </a:cxn>
              </a:cxnLst>
              <a:rect l="l" t="t" r="r" b="b"/>
              <a:pathLst>
                <a:path w="34102" h="1090670">
                  <a:moveTo>
                    <a:pt x="0" y="1090670"/>
                  </a:moveTo>
                  <a:cubicBezTo>
                    <a:pt x="7345" y="815248"/>
                    <a:pt x="12200" y="539749"/>
                    <a:pt x="22034" y="264405"/>
                  </a:cubicBezTo>
                  <a:cubicBezTo>
                    <a:pt x="39134" y="-214392"/>
                    <a:pt x="33051" y="736690"/>
                    <a:pt x="33051" y="0"/>
                  </a:cubicBezTo>
                </a:path>
              </a:pathLst>
            </a:cu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手繪多邊形 15"/>
            <p:cNvSpPr/>
            <p:nvPr/>
          </p:nvSpPr>
          <p:spPr>
            <a:xfrm>
              <a:off x="1816411" y="3899971"/>
              <a:ext cx="67473" cy="1068636"/>
            </a:xfrm>
            <a:custGeom>
              <a:avLst/>
              <a:gdLst>
                <a:gd name="connsiteX0" fmla="*/ 67473 w 67473"/>
                <a:gd name="connsiteY0" fmla="*/ 1068636 h 1068636"/>
                <a:gd name="connsiteX1" fmla="*/ 56456 w 67473"/>
                <a:gd name="connsiteY1" fmla="*/ 991518 h 1068636"/>
                <a:gd name="connsiteX2" fmla="*/ 45440 w 67473"/>
                <a:gd name="connsiteY2" fmla="*/ 947451 h 1068636"/>
                <a:gd name="connsiteX3" fmla="*/ 23406 w 67473"/>
                <a:gd name="connsiteY3" fmla="*/ 848299 h 1068636"/>
                <a:gd name="connsiteX4" fmla="*/ 1372 w 67473"/>
                <a:gd name="connsiteY4" fmla="*/ 638978 h 1068636"/>
                <a:gd name="connsiteX5" fmla="*/ 1372 w 67473"/>
                <a:gd name="connsiteY5" fmla="*/ 0 h 1068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473" h="1068636">
                  <a:moveTo>
                    <a:pt x="67473" y="1068636"/>
                  </a:moveTo>
                  <a:cubicBezTo>
                    <a:pt x="63801" y="1042930"/>
                    <a:pt x="61101" y="1017066"/>
                    <a:pt x="56456" y="991518"/>
                  </a:cubicBezTo>
                  <a:cubicBezTo>
                    <a:pt x="53748" y="976621"/>
                    <a:pt x="48724" y="962231"/>
                    <a:pt x="45440" y="947451"/>
                  </a:cubicBezTo>
                  <a:cubicBezTo>
                    <a:pt x="17479" y="821620"/>
                    <a:pt x="50265" y="955731"/>
                    <a:pt x="23406" y="848299"/>
                  </a:cubicBezTo>
                  <a:cubicBezTo>
                    <a:pt x="16864" y="795965"/>
                    <a:pt x="2046" y="685460"/>
                    <a:pt x="1372" y="638978"/>
                  </a:cubicBezTo>
                  <a:cubicBezTo>
                    <a:pt x="-1715" y="426008"/>
                    <a:pt x="1372" y="212993"/>
                    <a:pt x="1372" y="0"/>
                  </a:cubicBezTo>
                </a:path>
              </a:pathLst>
            </a:cu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手繪多邊形 17"/>
            <p:cNvSpPr/>
            <p:nvPr/>
          </p:nvSpPr>
          <p:spPr>
            <a:xfrm>
              <a:off x="997020" y="2864077"/>
              <a:ext cx="1393640" cy="1090978"/>
            </a:xfrm>
            <a:custGeom>
              <a:avLst/>
              <a:gdLst>
                <a:gd name="connsiteX0" fmla="*/ 688561 w 1393640"/>
                <a:gd name="connsiteY0" fmla="*/ 1013860 h 1090978"/>
                <a:gd name="connsiteX1" fmla="*/ 622460 w 1393640"/>
                <a:gd name="connsiteY1" fmla="*/ 1057928 h 1090978"/>
                <a:gd name="connsiteX2" fmla="*/ 490257 w 1393640"/>
                <a:gd name="connsiteY2" fmla="*/ 1090978 h 1090978"/>
                <a:gd name="connsiteX3" fmla="*/ 302970 w 1393640"/>
                <a:gd name="connsiteY3" fmla="*/ 1079962 h 1090978"/>
                <a:gd name="connsiteX4" fmla="*/ 280937 w 1393640"/>
                <a:gd name="connsiteY4" fmla="*/ 1046911 h 1090978"/>
                <a:gd name="connsiteX5" fmla="*/ 258903 w 1393640"/>
                <a:gd name="connsiteY5" fmla="*/ 991827 h 1090978"/>
                <a:gd name="connsiteX6" fmla="*/ 214835 w 1393640"/>
                <a:gd name="connsiteY6" fmla="*/ 925725 h 1090978"/>
                <a:gd name="connsiteX7" fmla="*/ 192802 w 1393640"/>
                <a:gd name="connsiteY7" fmla="*/ 892675 h 1090978"/>
                <a:gd name="connsiteX8" fmla="*/ 170768 w 1393640"/>
                <a:gd name="connsiteY8" fmla="*/ 859624 h 1090978"/>
                <a:gd name="connsiteX9" fmla="*/ 82633 w 1393640"/>
                <a:gd name="connsiteY9" fmla="*/ 826574 h 1090978"/>
                <a:gd name="connsiteX10" fmla="*/ 38566 w 1393640"/>
                <a:gd name="connsiteY10" fmla="*/ 771489 h 1090978"/>
                <a:gd name="connsiteX11" fmla="*/ 16532 w 1393640"/>
                <a:gd name="connsiteY11" fmla="*/ 683354 h 1090978"/>
                <a:gd name="connsiteX12" fmla="*/ 71616 w 1393640"/>
                <a:gd name="connsiteY12" fmla="*/ 385899 h 1090978"/>
                <a:gd name="connsiteX13" fmla="*/ 104667 w 1393640"/>
                <a:gd name="connsiteY13" fmla="*/ 374882 h 1090978"/>
                <a:gd name="connsiteX14" fmla="*/ 148734 w 1393640"/>
                <a:gd name="connsiteY14" fmla="*/ 209629 h 1090978"/>
                <a:gd name="connsiteX15" fmla="*/ 214835 w 1393640"/>
                <a:gd name="connsiteY15" fmla="*/ 121494 h 1090978"/>
                <a:gd name="connsiteX16" fmla="*/ 302970 w 1393640"/>
                <a:gd name="connsiteY16" fmla="*/ 66410 h 1090978"/>
                <a:gd name="connsiteX17" fmla="*/ 1008050 w 1393640"/>
                <a:gd name="connsiteY17" fmla="*/ 22342 h 1090978"/>
                <a:gd name="connsiteX18" fmla="*/ 1294488 w 1393640"/>
                <a:gd name="connsiteY18" fmla="*/ 11325 h 1090978"/>
                <a:gd name="connsiteX19" fmla="*/ 1338556 w 1393640"/>
                <a:gd name="connsiteY19" fmla="*/ 44376 h 1090978"/>
                <a:gd name="connsiteX20" fmla="*/ 1371607 w 1393640"/>
                <a:gd name="connsiteY20" fmla="*/ 55393 h 1090978"/>
                <a:gd name="connsiteX21" fmla="*/ 1382623 w 1393640"/>
                <a:gd name="connsiteY21" fmla="*/ 99460 h 1090978"/>
                <a:gd name="connsiteX22" fmla="*/ 1393640 w 1393640"/>
                <a:gd name="connsiteY22" fmla="*/ 165562 h 1090978"/>
                <a:gd name="connsiteX23" fmla="*/ 1327539 w 1393640"/>
                <a:gd name="connsiteY23" fmla="*/ 363865 h 1090978"/>
                <a:gd name="connsiteX24" fmla="*/ 1305505 w 1393640"/>
                <a:gd name="connsiteY24" fmla="*/ 452000 h 1090978"/>
                <a:gd name="connsiteX25" fmla="*/ 1283472 w 1393640"/>
                <a:gd name="connsiteY25" fmla="*/ 518101 h 1090978"/>
                <a:gd name="connsiteX26" fmla="*/ 1272455 w 1393640"/>
                <a:gd name="connsiteY26" fmla="*/ 584203 h 1090978"/>
                <a:gd name="connsiteX27" fmla="*/ 1239404 w 1393640"/>
                <a:gd name="connsiteY27" fmla="*/ 650304 h 1090978"/>
                <a:gd name="connsiteX28" fmla="*/ 1228387 w 1393640"/>
                <a:gd name="connsiteY28" fmla="*/ 694371 h 1090978"/>
                <a:gd name="connsiteX29" fmla="*/ 1184320 w 1393640"/>
                <a:gd name="connsiteY29" fmla="*/ 859624 h 1090978"/>
                <a:gd name="connsiteX30" fmla="*/ 1162286 w 1393640"/>
                <a:gd name="connsiteY30" fmla="*/ 892675 h 1090978"/>
                <a:gd name="connsiteX31" fmla="*/ 1074151 w 1393640"/>
                <a:gd name="connsiteY31" fmla="*/ 947759 h 1090978"/>
                <a:gd name="connsiteX32" fmla="*/ 986016 w 1393640"/>
                <a:gd name="connsiteY32" fmla="*/ 980810 h 1090978"/>
                <a:gd name="connsiteX33" fmla="*/ 941949 w 1393640"/>
                <a:gd name="connsiteY33" fmla="*/ 991827 h 1090978"/>
                <a:gd name="connsiteX34" fmla="*/ 776696 w 1393640"/>
                <a:gd name="connsiteY34" fmla="*/ 1035894 h 1090978"/>
                <a:gd name="connsiteX35" fmla="*/ 688561 w 1393640"/>
                <a:gd name="connsiteY35" fmla="*/ 1013860 h 1090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93640" h="1090978">
                  <a:moveTo>
                    <a:pt x="688561" y="1013860"/>
                  </a:moveTo>
                  <a:cubicBezTo>
                    <a:pt x="666527" y="1028549"/>
                    <a:pt x="646146" y="1046085"/>
                    <a:pt x="622460" y="1057928"/>
                  </a:cubicBezTo>
                  <a:cubicBezTo>
                    <a:pt x="578812" y="1079752"/>
                    <a:pt x="537292" y="1083139"/>
                    <a:pt x="490257" y="1090978"/>
                  </a:cubicBezTo>
                  <a:cubicBezTo>
                    <a:pt x="427828" y="1087306"/>
                    <a:pt x="364165" y="1092845"/>
                    <a:pt x="302970" y="1079962"/>
                  </a:cubicBezTo>
                  <a:cubicBezTo>
                    <a:pt x="290013" y="1077234"/>
                    <a:pt x="286858" y="1058754"/>
                    <a:pt x="280937" y="1046911"/>
                  </a:cubicBezTo>
                  <a:cubicBezTo>
                    <a:pt x="272093" y="1029223"/>
                    <a:pt x="268373" y="1009188"/>
                    <a:pt x="258903" y="991827"/>
                  </a:cubicBezTo>
                  <a:cubicBezTo>
                    <a:pt x="246222" y="968579"/>
                    <a:pt x="229524" y="947759"/>
                    <a:pt x="214835" y="925725"/>
                  </a:cubicBezTo>
                  <a:lnTo>
                    <a:pt x="192802" y="892675"/>
                  </a:lnTo>
                  <a:cubicBezTo>
                    <a:pt x="185457" y="881658"/>
                    <a:pt x="183613" y="862835"/>
                    <a:pt x="170768" y="859624"/>
                  </a:cubicBezTo>
                  <a:cubicBezTo>
                    <a:pt x="110768" y="844624"/>
                    <a:pt x="140243" y="855378"/>
                    <a:pt x="82633" y="826574"/>
                  </a:cubicBezTo>
                  <a:cubicBezTo>
                    <a:pt x="67944" y="808212"/>
                    <a:pt x="51028" y="791429"/>
                    <a:pt x="38566" y="771489"/>
                  </a:cubicBezTo>
                  <a:cubicBezTo>
                    <a:pt x="28602" y="755546"/>
                    <a:pt x="18580" y="693596"/>
                    <a:pt x="16532" y="683354"/>
                  </a:cubicBezTo>
                  <a:cubicBezTo>
                    <a:pt x="26152" y="442858"/>
                    <a:pt x="-54264" y="439848"/>
                    <a:pt x="71616" y="385899"/>
                  </a:cubicBezTo>
                  <a:cubicBezTo>
                    <a:pt x="82290" y="381324"/>
                    <a:pt x="93650" y="378554"/>
                    <a:pt x="104667" y="374882"/>
                  </a:cubicBezTo>
                  <a:cubicBezTo>
                    <a:pt x="184934" y="321369"/>
                    <a:pt x="110020" y="383837"/>
                    <a:pt x="148734" y="209629"/>
                  </a:cubicBezTo>
                  <a:cubicBezTo>
                    <a:pt x="154171" y="185163"/>
                    <a:pt x="192569" y="137688"/>
                    <a:pt x="214835" y="121494"/>
                  </a:cubicBezTo>
                  <a:cubicBezTo>
                    <a:pt x="242853" y="101117"/>
                    <a:pt x="271983" y="81903"/>
                    <a:pt x="302970" y="66410"/>
                  </a:cubicBezTo>
                  <a:cubicBezTo>
                    <a:pt x="510913" y="-37562"/>
                    <a:pt x="836811" y="25400"/>
                    <a:pt x="1008050" y="22342"/>
                  </a:cubicBezTo>
                  <a:cubicBezTo>
                    <a:pt x="1191094" y="-8164"/>
                    <a:pt x="1095690" y="-2874"/>
                    <a:pt x="1294488" y="11325"/>
                  </a:cubicBezTo>
                  <a:cubicBezTo>
                    <a:pt x="1309177" y="22342"/>
                    <a:pt x="1322614" y="35266"/>
                    <a:pt x="1338556" y="44376"/>
                  </a:cubicBezTo>
                  <a:cubicBezTo>
                    <a:pt x="1348639" y="50138"/>
                    <a:pt x="1364352" y="46325"/>
                    <a:pt x="1371607" y="55393"/>
                  </a:cubicBezTo>
                  <a:cubicBezTo>
                    <a:pt x="1381065" y="67216"/>
                    <a:pt x="1379654" y="84613"/>
                    <a:pt x="1382623" y="99460"/>
                  </a:cubicBezTo>
                  <a:cubicBezTo>
                    <a:pt x="1387004" y="121364"/>
                    <a:pt x="1389968" y="143528"/>
                    <a:pt x="1393640" y="165562"/>
                  </a:cubicBezTo>
                  <a:cubicBezTo>
                    <a:pt x="1371292" y="411387"/>
                    <a:pt x="1412796" y="181171"/>
                    <a:pt x="1327539" y="363865"/>
                  </a:cubicBezTo>
                  <a:cubicBezTo>
                    <a:pt x="1314733" y="391307"/>
                    <a:pt x="1315081" y="423271"/>
                    <a:pt x="1305505" y="452000"/>
                  </a:cubicBezTo>
                  <a:cubicBezTo>
                    <a:pt x="1298161" y="474034"/>
                    <a:pt x="1289105" y="495569"/>
                    <a:pt x="1283472" y="518101"/>
                  </a:cubicBezTo>
                  <a:cubicBezTo>
                    <a:pt x="1278054" y="539772"/>
                    <a:pt x="1279519" y="563011"/>
                    <a:pt x="1272455" y="584203"/>
                  </a:cubicBezTo>
                  <a:cubicBezTo>
                    <a:pt x="1264665" y="607573"/>
                    <a:pt x="1248553" y="627432"/>
                    <a:pt x="1239404" y="650304"/>
                  </a:cubicBezTo>
                  <a:cubicBezTo>
                    <a:pt x="1233781" y="664362"/>
                    <a:pt x="1232059" y="679682"/>
                    <a:pt x="1228387" y="694371"/>
                  </a:cubicBezTo>
                  <a:cubicBezTo>
                    <a:pt x="1215951" y="818727"/>
                    <a:pt x="1235945" y="777024"/>
                    <a:pt x="1184320" y="859624"/>
                  </a:cubicBezTo>
                  <a:cubicBezTo>
                    <a:pt x="1177302" y="870852"/>
                    <a:pt x="1171649" y="883312"/>
                    <a:pt x="1162286" y="892675"/>
                  </a:cubicBezTo>
                  <a:cubicBezTo>
                    <a:pt x="1137586" y="917375"/>
                    <a:pt x="1105567" y="933796"/>
                    <a:pt x="1074151" y="947759"/>
                  </a:cubicBezTo>
                  <a:cubicBezTo>
                    <a:pt x="1053193" y="957074"/>
                    <a:pt x="1011456" y="973541"/>
                    <a:pt x="986016" y="980810"/>
                  </a:cubicBezTo>
                  <a:cubicBezTo>
                    <a:pt x="971457" y="984970"/>
                    <a:pt x="956508" y="987668"/>
                    <a:pt x="941949" y="991827"/>
                  </a:cubicBezTo>
                  <a:cubicBezTo>
                    <a:pt x="885215" y="1008036"/>
                    <a:pt x="844243" y="1035894"/>
                    <a:pt x="776696" y="1035894"/>
                  </a:cubicBezTo>
                  <a:lnTo>
                    <a:pt x="688561" y="1013860"/>
                  </a:lnTo>
                  <a:close/>
                </a:path>
              </a:pathLst>
            </a:cu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2" name="群組 31"/>
          <p:cNvGrpSpPr/>
          <p:nvPr/>
        </p:nvGrpSpPr>
        <p:grpSpPr>
          <a:xfrm>
            <a:off x="286012" y="3342235"/>
            <a:ext cx="1362196" cy="2326876"/>
            <a:chOff x="2152185" y="3302743"/>
            <a:chExt cx="1362196" cy="2326876"/>
          </a:xfrm>
        </p:grpSpPr>
        <p:sp>
          <p:nvSpPr>
            <p:cNvPr id="20" name="手繪多邊形 19"/>
            <p:cNvSpPr/>
            <p:nvPr/>
          </p:nvSpPr>
          <p:spPr>
            <a:xfrm>
              <a:off x="2533880" y="4384713"/>
              <a:ext cx="231354" cy="1244906"/>
            </a:xfrm>
            <a:custGeom>
              <a:avLst/>
              <a:gdLst>
                <a:gd name="connsiteX0" fmla="*/ 0 w 231354"/>
                <a:gd name="connsiteY0" fmla="*/ 1244906 h 1244906"/>
                <a:gd name="connsiteX1" fmla="*/ 66101 w 231354"/>
                <a:gd name="connsiteY1" fmla="*/ 1145754 h 1244906"/>
                <a:gd name="connsiteX2" fmla="*/ 99151 w 231354"/>
                <a:gd name="connsiteY2" fmla="*/ 1035586 h 1244906"/>
                <a:gd name="connsiteX3" fmla="*/ 121185 w 231354"/>
                <a:gd name="connsiteY3" fmla="*/ 947451 h 1244906"/>
                <a:gd name="connsiteX4" fmla="*/ 132202 w 231354"/>
                <a:gd name="connsiteY4" fmla="*/ 903383 h 1244906"/>
                <a:gd name="connsiteX5" fmla="*/ 176269 w 231354"/>
                <a:gd name="connsiteY5" fmla="*/ 826265 h 1244906"/>
                <a:gd name="connsiteX6" fmla="*/ 220337 w 231354"/>
                <a:gd name="connsiteY6" fmla="*/ 638979 h 1244906"/>
                <a:gd name="connsiteX7" fmla="*/ 231354 w 231354"/>
                <a:gd name="connsiteY7" fmla="*/ 473726 h 1244906"/>
                <a:gd name="connsiteX8" fmla="*/ 220337 w 231354"/>
                <a:gd name="connsiteY8" fmla="*/ 33051 h 1244906"/>
                <a:gd name="connsiteX9" fmla="*/ 209320 w 231354"/>
                <a:gd name="connsiteY9" fmla="*/ 0 h 124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1354" h="1244906">
                  <a:moveTo>
                    <a:pt x="0" y="1244906"/>
                  </a:moveTo>
                  <a:cubicBezTo>
                    <a:pt x="22034" y="1211855"/>
                    <a:pt x="53540" y="1183438"/>
                    <a:pt x="66101" y="1145754"/>
                  </a:cubicBezTo>
                  <a:cubicBezTo>
                    <a:pt x="84407" y="1090834"/>
                    <a:pt x="88052" y="1085531"/>
                    <a:pt x="99151" y="1035586"/>
                  </a:cubicBezTo>
                  <a:cubicBezTo>
                    <a:pt x="132751" y="884387"/>
                    <a:pt x="91654" y="1050810"/>
                    <a:pt x="121185" y="947451"/>
                  </a:cubicBezTo>
                  <a:cubicBezTo>
                    <a:pt x="125345" y="932892"/>
                    <a:pt x="125936" y="917167"/>
                    <a:pt x="132202" y="903383"/>
                  </a:cubicBezTo>
                  <a:cubicBezTo>
                    <a:pt x="144453" y="876430"/>
                    <a:pt x="161580" y="851971"/>
                    <a:pt x="176269" y="826265"/>
                  </a:cubicBezTo>
                  <a:cubicBezTo>
                    <a:pt x="213862" y="675897"/>
                    <a:pt x="200412" y="738604"/>
                    <a:pt x="220337" y="638979"/>
                  </a:cubicBezTo>
                  <a:cubicBezTo>
                    <a:pt x="224009" y="583895"/>
                    <a:pt x="231354" y="528933"/>
                    <a:pt x="231354" y="473726"/>
                  </a:cubicBezTo>
                  <a:cubicBezTo>
                    <a:pt x="231354" y="326788"/>
                    <a:pt x="227164" y="179830"/>
                    <a:pt x="220337" y="33051"/>
                  </a:cubicBezTo>
                  <a:cubicBezTo>
                    <a:pt x="219797" y="21451"/>
                    <a:pt x="209320" y="0"/>
                    <a:pt x="209320" y="0"/>
                  </a:cubicBezTo>
                </a:path>
              </a:pathLst>
            </a:cu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手繪多邊形 20"/>
            <p:cNvSpPr/>
            <p:nvPr/>
          </p:nvSpPr>
          <p:spPr>
            <a:xfrm>
              <a:off x="2949505" y="4351663"/>
              <a:ext cx="289454" cy="1244906"/>
            </a:xfrm>
            <a:custGeom>
              <a:avLst/>
              <a:gdLst>
                <a:gd name="connsiteX0" fmla="*/ 289454 w 289454"/>
                <a:gd name="connsiteY0" fmla="*/ 1244906 h 1244906"/>
                <a:gd name="connsiteX1" fmla="*/ 234370 w 289454"/>
                <a:gd name="connsiteY1" fmla="*/ 1200838 h 1244906"/>
                <a:gd name="connsiteX2" fmla="*/ 212336 w 289454"/>
                <a:gd name="connsiteY2" fmla="*/ 1167788 h 1244906"/>
                <a:gd name="connsiteX3" fmla="*/ 179285 w 289454"/>
                <a:gd name="connsiteY3" fmla="*/ 1134737 h 1244906"/>
                <a:gd name="connsiteX4" fmla="*/ 157252 w 289454"/>
                <a:gd name="connsiteY4" fmla="*/ 1046602 h 1244906"/>
                <a:gd name="connsiteX5" fmla="*/ 124201 w 289454"/>
                <a:gd name="connsiteY5" fmla="*/ 980501 h 1244906"/>
                <a:gd name="connsiteX6" fmla="*/ 113184 w 289454"/>
                <a:gd name="connsiteY6" fmla="*/ 903383 h 1244906"/>
                <a:gd name="connsiteX7" fmla="*/ 91150 w 289454"/>
                <a:gd name="connsiteY7" fmla="*/ 870332 h 1244906"/>
                <a:gd name="connsiteX8" fmla="*/ 80134 w 289454"/>
                <a:gd name="connsiteY8" fmla="*/ 826265 h 1244906"/>
                <a:gd name="connsiteX9" fmla="*/ 69117 w 289454"/>
                <a:gd name="connsiteY9" fmla="*/ 760164 h 1244906"/>
                <a:gd name="connsiteX10" fmla="*/ 47083 w 289454"/>
                <a:gd name="connsiteY10" fmla="*/ 694062 h 1244906"/>
                <a:gd name="connsiteX11" fmla="*/ 14032 w 289454"/>
                <a:gd name="connsiteY11" fmla="*/ 561860 h 1244906"/>
                <a:gd name="connsiteX12" fmla="*/ 14032 w 289454"/>
                <a:gd name="connsiteY12" fmla="*/ 99151 h 1244906"/>
                <a:gd name="connsiteX13" fmla="*/ 25049 w 289454"/>
                <a:gd name="connsiteY13" fmla="*/ 0 h 124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9454" h="1244906">
                  <a:moveTo>
                    <a:pt x="289454" y="1244906"/>
                  </a:moveTo>
                  <a:cubicBezTo>
                    <a:pt x="271093" y="1230217"/>
                    <a:pt x="250997" y="1217465"/>
                    <a:pt x="234370" y="1200838"/>
                  </a:cubicBezTo>
                  <a:cubicBezTo>
                    <a:pt x="225008" y="1191476"/>
                    <a:pt x="220812" y="1177960"/>
                    <a:pt x="212336" y="1167788"/>
                  </a:cubicBezTo>
                  <a:cubicBezTo>
                    <a:pt x="202362" y="1155819"/>
                    <a:pt x="190302" y="1145754"/>
                    <a:pt x="179285" y="1134737"/>
                  </a:cubicBezTo>
                  <a:cubicBezTo>
                    <a:pt x="173441" y="1105519"/>
                    <a:pt x="169568" y="1074313"/>
                    <a:pt x="157252" y="1046602"/>
                  </a:cubicBezTo>
                  <a:cubicBezTo>
                    <a:pt x="147247" y="1024091"/>
                    <a:pt x="135218" y="1002535"/>
                    <a:pt x="124201" y="980501"/>
                  </a:cubicBezTo>
                  <a:cubicBezTo>
                    <a:pt x="120529" y="954795"/>
                    <a:pt x="120646" y="928255"/>
                    <a:pt x="113184" y="903383"/>
                  </a:cubicBezTo>
                  <a:cubicBezTo>
                    <a:pt x="109379" y="890701"/>
                    <a:pt x="96366" y="882502"/>
                    <a:pt x="91150" y="870332"/>
                  </a:cubicBezTo>
                  <a:cubicBezTo>
                    <a:pt x="85186" y="856415"/>
                    <a:pt x="83103" y="841112"/>
                    <a:pt x="80134" y="826265"/>
                  </a:cubicBezTo>
                  <a:cubicBezTo>
                    <a:pt x="75753" y="804361"/>
                    <a:pt x="74535" y="781835"/>
                    <a:pt x="69117" y="760164"/>
                  </a:cubicBezTo>
                  <a:cubicBezTo>
                    <a:pt x="63484" y="737632"/>
                    <a:pt x="52121" y="716735"/>
                    <a:pt x="47083" y="694062"/>
                  </a:cubicBezTo>
                  <a:cubicBezTo>
                    <a:pt x="22530" y="583574"/>
                    <a:pt x="35756" y="627029"/>
                    <a:pt x="14032" y="561860"/>
                  </a:cubicBezTo>
                  <a:cubicBezTo>
                    <a:pt x="-5218" y="350111"/>
                    <a:pt x="-4131" y="416997"/>
                    <a:pt x="14032" y="99151"/>
                  </a:cubicBezTo>
                  <a:cubicBezTo>
                    <a:pt x="29502" y="-171577"/>
                    <a:pt x="25049" y="323491"/>
                    <a:pt x="25049" y="0"/>
                  </a:cubicBezTo>
                </a:path>
              </a:pathLst>
            </a:cu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手繪多邊形 21"/>
            <p:cNvSpPr/>
            <p:nvPr/>
          </p:nvSpPr>
          <p:spPr>
            <a:xfrm>
              <a:off x="2152185" y="3302743"/>
              <a:ext cx="1362196" cy="1115021"/>
            </a:xfrm>
            <a:custGeom>
              <a:avLst/>
              <a:gdLst>
                <a:gd name="connsiteX0" fmla="*/ 668133 w 1362196"/>
                <a:gd name="connsiteY0" fmla="*/ 35368 h 1115021"/>
                <a:gd name="connsiteX1" fmla="*/ 447796 w 1362196"/>
                <a:gd name="connsiteY1" fmla="*/ 46385 h 1115021"/>
                <a:gd name="connsiteX2" fmla="*/ 436779 w 1362196"/>
                <a:gd name="connsiteY2" fmla="*/ 79435 h 1115021"/>
                <a:gd name="connsiteX3" fmla="*/ 447796 w 1362196"/>
                <a:gd name="connsiteY3" fmla="*/ 299773 h 1115021"/>
                <a:gd name="connsiteX4" fmla="*/ 425762 w 1362196"/>
                <a:gd name="connsiteY4" fmla="*/ 343840 h 1115021"/>
                <a:gd name="connsiteX5" fmla="*/ 348644 w 1362196"/>
                <a:gd name="connsiteY5" fmla="*/ 365874 h 1115021"/>
                <a:gd name="connsiteX6" fmla="*/ 128307 w 1362196"/>
                <a:gd name="connsiteY6" fmla="*/ 409941 h 1115021"/>
                <a:gd name="connsiteX7" fmla="*/ 40172 w 1362196"/>
                <a:gd name="connsiteY7" fmla="*/ 454009 h 1115021"/>
                <a:gd name="connsiteX8" fmla="*/ 40172 w 1362196"/>
                <a:gd name="connsiteY8" fmla="*/ 707397 h 1115021"/>
                <a:gd name="connsiteX9" fmla="*/ 183391 w 1362196"/>
                <a:gd name="connsiteY9" fmla="*/ 839599 h 1115021"/>
                <a:gd name="connsiteX10" fmla="*/ 282543 w 1362196"/>
                <a:gd name="connsiteY10" fmla="*/ 861633 h 1115021"/>
                <a:gd name="connsiteX11" fmla="*/ 326610 w 1362196"/>
                <a:gd name="connsiteY11" fmla="*/ 927734 h 1115021"/>
                <a:gd name="connsiteX12" fmla="*/ 337627 w 1362196"/>
                <a:gd name="connsiteY12" fmla="*/ 993835 h 1115021"/>
                <a:gd name="connsiteX13" fmla="*/ 502880 w 1362196"/>
                <a:gd name="connsiteY13" fmla="*/ 1104004 h 1115021"/>
                <a:gd name="connsiteX14" fmla="*/ 668133 w 1362196"/>
                <a:gd name="connsiteY14" fmla="*/ 1092987 h 1115021"/>
                <a:gd name="connsiteX15" fmla="*/ 822369 w 1362196"/>
                <a:gd name="connsiteY15" fmla="*/ 1115021 h 1115021"/>
                <a:gd name="connsiteX16" fmla="*/ 1031690 w 1362196"/>
                <a:gd name="connsiteY16" fmla="*/ 1104004 h 1115021"/>
                <a:gd name="connsiteX17" fmla="*/ 1174909 w 1362196"/>
                <a:gd name="connsiteY17" fmla="*/ 1048920 h 1115021"/>
                <a:gd name="connsiteX18" fmla="*/ 1285078 w 1362196"/>
                <a:gd name="connsiteY18" fmla="*/ 1026886 h 1115021"/>
                <a:gd name="connsiteX19" fmla="*/ 1362196 w 1362196"/>
                <a:gd name="connsiteY19" fmla="*/ 927734 h 1115021"/>
                <a:gd name="connsiteX20" fmla="*/ 1318128 w 1362196"/>
                <a:gd name="connsiteY20" fmla="*/ 839599 h 1115021"/>
                <a:gd name="connsiteX21" fmla="*/ 1252027 w 1362196"/>
                <a:gd name="connsiteY21" fmla="*/ 806549 h 1115021"/>
                <a:gd name="connsiteX22" fmla="*/ 1218976 w 1362196"/>
                <a:gd name="connsiteY22" fmla="*/ 784515 h 1115021"/>
                <a:gd name="connsiteX23" fmla="*/ 1163892 w 1362196"/>
                <a:gd name="connsiteY23" fmla="*/ 597228 h 1115021"/>
                <a:gd name="connsiteX24" fmla="*/ 1108808 w 1362196"/>
                <a:gd name="connsiteY24" fmla="*/ 233671 h 1115021"/>
                <a:gd name="connsiteX25" fmla="*/ 1053723 w 1362196"/>
                <a:gd name="connsiteY25" fmla="*/ 167570 h 1115021"/>
                <a:gd name="connsiteX26" fmla="*/ 965588 w 1362196"/>
                <a:gd name="connsiteY26" fmla="*/ 134520 h 1115021"/>
                <a:gd name="connsiteX27" fmla="*/ 932538 w 1362196"/>
                <a:gd name="connsiteY27" fmla="*/ 101469 h 1115021"/>
                <a:gd name="connsiteX28" fmla="*/ 877454 w 1362196"/>
                <a:gd name="connsiteY28" fmla="*/ 90452 h 1115021"/>
                <a:gd name="connsiteX29" fmla="*/ 811352 w 1362196"/>
                <a:gd name="connsiteY29" fmla="*/ 68418 h 1115021"/>
                <a:gd name="connsiteX30" fmla="*/ 701184 w 1362196"/>
                <a:gd name="connsiteY30" fmla="*/ 46385 h 1115021"/>
                <a:gd name="connsiteX31" fmla="*/ 668133 w 1362196"/>
                <a:gd name="connsiteY31" fmla="*/ 35368 h 111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362196" h="1115021">
                  <a:moveTo>
                    <a:pt x="668133" y="35368"/>
                  </a:moveTo>
                  <a:cubicBezTo>
                    <a:pt x="625902" y="35368"/>
                    <a:pt x="503508" y="-51112"/>
                    <a:pt x="447796" y="46385"/>
                  </a:cubicBezTo>
                  <a:cubicBezTo>
                    <a:pt x="442035" y="56468"/>
                    <a:pt x="440451" y="68418"/>
                    <a:pt x="436779" y="79435"/>
                  </a:cubicBezTo>
                  <a:cubicBezTo>
                    <a:pt x="440451" y="152881"/>
                    <a:pt x="450857" y="226299"/>
                    <a:pt x="447796" y="299773"/>
                  </a:cubicBezTo>
                  <a:cubicBezTo>
                    <a:pt x="447112" y="316182"/>
                    <a:pt x="439427" y="334730"/>
                    <a:pt x="425762" y="343840"/>
                  </a:cubicBezTo>
                  <a:cubicBezTo>
                    <a:pt x="403517" y="358670"/>
                    <a:pt x="374251" y="358192"/>
                    <a:pt x="348644" y="365874"/>
                  </a:cubicBezTo>
                  <a:cubicBezTo>
                    <a:pt x="230309" y="401375"/>
                    <a:pt x="464285" y="350652"/>
                    <a:pt x="128307" y="409941"/>
                  </a:cubicBezTo>
                  <a:cubicBezTo>
                    <a:pt x="98929" y="424630"/>
                    <a:pt x="66736" y="434690"/>
                    <a:pt x="40172" y="454009"/>
                  </a:cubicBezTo>
                  <a:cubicBezTo>
                    <a:pt x="-39520" y="511966"/>
                    <a:pt x="20635" y="643901"/>
                    <a:pt x="40172" y="707397"/>
                  </a:cubicBezTo>
                  <a:cubicBezTo>
                    <a:pt x="58490" y="766931"/>
                    <a:pt x="130871" y="817973"/>
                    <a:pt x="183391" y="839599"/>
                  </a:cubicBezTo>
                  <a:cubicBezTo>
                    <a:pt x="214698" y="852490"/>
                    <a:pt x="249492" y="854288"/>
                    <a:pt x="282543" y="861633"/>
                  </a:cubicBezTo>
                  <a:cubicBezTo>
                    <a:pt x="297232" y="883667"/>
                    <a:pt x="316425" y="903290"/>
                    <a:pt x="326610" y="927734"/>
                  </a:cubicBezTo>
                  <a:cubicBezTo>
                    <a:pt x="335201" y="948353"/>
                    <a:pt x="325548" y="975045"/>
                    <a:pt x="337627" y="993835"/>
                  </a:cubicBezTo>
                  <a:cubicBezTo>
                    <a:pt x="397837" y="1087494"/>
                    <a:pt x="415947" y="1079166"/>
                    <a:pt x="502880" y="1104004"/>
                  </a:cubicBezTo>
                  <a:cubicBezTo>
                    <a:pt x="557964" y="1100332"/>
                    <a:pt x="612926" y="1092987"/>
                    <a:pt x="668133" y="1092987"/>
                  </a:cubicBezTo>
                  <a:cubicBezTo>
                    <a:pt x="743275" y="1092987"/>
                    <a:pt x="763049" y="1100191"/>
                    <a:pt x="822369" y="1115021"/>
                  </a:cubicBezTo>
                  <a:cubicBezTo>
                    <a:pt x="892143" y="1111349"/>
                    <a:pt x="962317" y="1112329"/>
                    <a:pt x="1031690" y="1104004"/>
                  </a:cubicBezTo>
                  <a:cubicBezTo>
                    <a:pt x="1065002" y="1100007"/>
                    <a:pt x="1147876" y="1058750"/>
                    <a:pt x="1174909" y="1048920"/>
                  </a:cubicBezTo>
                  <a:cubicBezTo>
                    <a:pt x="1202723" y="1038806"/>
                    <a:pt x="1259990" y="1031067"/>
                    <a:pt x="1285078" y="1026886"/>
                  </a:cubicBezTo>
                  <a:cubicBezTo>
                    <a:pt x="1359391" y="952573"/>
                    <a:pt x="1341325" y="990346"/>
                    <a:pt x="1362196" y="927734"/>
                  </a:cubicBezTo>
                  <a:cubicBezTo>
                    <a:pt x="1347507" y="898356"/>
                    <a:pt x="1340223" y="863903"/>
                    <a:pt x="1318128" y="839599"/>
                  </a:cubicBezTo>
                  <a:cubicBezTo>
                    <a:pt x="1301557" y="821371"/>
                    <a:pt x="1273561" y="818512"/>
                    <a:pt x="1252027" y="806549"/>
                  </a:cubicBezTo>
                  <a:cubicBezTo>
                    <a:pt x="1240452" y="800119"/>
                    <a:pt x="1229993" y="791860"/>
                    <a:pt x="1218976" y="784515"/>
                  </a:cubicBezTo>
                  <a:cubicBezTo>
                    <a:pt x="1170654" y="675790"/>
                    <a:pt x="1173035" y="706941"/>
                    <a:pt x="1163892" y="597228"/>
                  </a:cubicBezTo>
                  <a:cubicBezTo>
                    <a:pt x="1138460" y="292047"/>
                    <a:pt x="1195283" y="372032"/>
                    <a:pt x="1108808" y="233671"/>
                  </a:cubicBezTo>
                  <a:cubicBezTo>
                    <a:pt x="1096578" y="214103"/>
                    <a:pt x="1074430" y="178865"/>
                    <a:pt x="1053723" y="167570"/>
                  </a:cubicBezTo>
                  <a:cubicBezTo>
                    <a:pt x="1026178" y="152546"/>
                    <a:pt x="994966" y="145537"/>
                    <a:pt x="965588" y="134520"/>
                  </a:cubicBezTo>
                  <a:cubicBezTo>
                    <a:pt x="954571" y="123503"/>
                    <a:pt x="946473" y="108437"/>
                    <a:pt x="932538" y="101469"/>
                  </a:cubicBezTo>
                  <a:cubicBezTo>
                    <a:pt x="915790" y="93095"/>
                    <a:pt x="895519" y="95379"/>
                    <a:pt x="877454" y="90452"/>
                  </a:cubicBezTo>
                  <a:cubicBezTo>
                    <a:pt x="855047" y="84341"/>
                    <a:pt x="833884" y="74051"/>
                    <a:pt x="811352" y="68418"/>
                  </a:cubicBezTo>
                  <a:cubicBezTo>
                    <a:pt x="782271" y="61148"/>
                    <a:pt x="731705" y="58594"/>
                    <a:pt x="701184" y="46385"/>
                  </a:cubicBezTo>
                  <a:cubicBezTo>
                    <a:pt x="696362" y="44456"/>
                    <a:pt x="710364" y="35368"/>
                    <a:pt x="668133" y="35368"/>
                  </a:cubicBezTo>
                  <a:close/>
                </a:path>
              </a:pathLst>
            </a:custGeom>
            <a:solidFill>
              <a:schemeClr val="accent6"/>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3" name="群組 32"/>
          <p:cNvGrpSpPr/>
          <p:nvPr/>
        </p:nvGrpSpPr>
        <p:grpSpPr>
          <a:xfrm>
            <a:off x="1891186" y="3551413"/>
            <a:ext cx="1289160" cy="2117698"/>
            <a:chOff x="4973468" y="3578022"/>
            <a:chExt cx="1289160" cy="2117698"/>
          </a:xfrm>
        </p:grpSpPr>
        <p:sp>
          <p:nvSpPr>
            <p:cNvPr id="24" name="手繪多邊形 23"/>
            <p:cNvSpPr/>
            <p:nvPr/>
          </p:nvSpPr>
          <p:spPr>
            <a:xfrm>
              <a:off x="4990641" y="4538949"/>
              <a:ext cx="495759" cy="1090670"/>
            </a:xfrm>
            <a:custGeom>
              <a:avLst/>
              <a:gdLst>
                <a:gd name="connsiteX0" fmla="*/ 0 w 495759"/>
                <a:gd name="connsiteY0" fmla="*/ 1090670 h 1090670"/>
                <a:gd name="connsiteX1" fmla="*/ 132202 w 495759"/>
                <a:gd name="connsiteY1" fmla="*/ 1035586 h 1090670"/>
                <a:gd name="connsiteX2" fmla="*/ 198304 w 495759"/>
                <a:gd name="connsiteY2" fmla="*/ 1013552 h 1090670"/>
                <a:gd name="connsiteX3" fmla="*/ 231354 w 495759"/>
                <a:gd name="connsiteY3" fmla="*/ 991518 h 1090670"/>
                <a:gd name="connsiteX4" fmla="*/ 264405 w 495759"/>
                <a:gd name="connsiteY4" fmla="*/ 980502 h 1090670"/>
                <a:gd name="connsiteX5" fmla="*/ 297455 w 495759"/>
                <a:gd name="connsiteY5" fmla="*/ 947451 h 1090670"/>
                <a:gd name="connsiteX6" fmla="*/ 363557 w 495759"/>
                <a:gd name="connsiteY6" fmla="*/ 892367 h 1090670"/>
                <a:gd name="connsiteX7" fmla="*/ 451692 w 495759"/>
                <a:gd name="connsiteY7" fmla="*/ 749147 h 1090670"/>
                <a:gd name="connsiteX8" fmla="*/ 462708 w 495759"/>
                <a:gd name="connsiteY8" fmla="*/ 661012 h 1090670"/>
                <a:gd name="connsiteX9" fmla="*/ 484742 w 495759"/>
                <a:gd name="connsiteY9" fmla="*/ 583894 h 1090670"/>
                <a:gd name="connsiteX10" fmla="*/ 495759 w 495759"/>
                <a:gd name="connsiteY10" fmla="*/ 528810 h 1090670"/>
                <a:gd name="connsiteX11" fmla="*/ 484742 w 495759"/>
                <a:gd name="connsiteY11" fmla="*/ 0 h 109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5759" h="1090670">
                  <a:moveTo>
                    <a:pt x="0" y="1090670"/>
                  </a:moveTo>
                  <a:cubicBezTo>
                    <a:pt x="44067" y="1072309"/>
                    <a:pt x="87708" y="1052889"/>
                    <a:pt x="132202" y="1035586"/>
                  </a:cubicBezTo>
                  <a:cubicBezTo>
                    <a:pt x="153849" y="1027168"/>
                    <a:pt x="198304" y="1013552"/>
                    <a:pt x="198304" y="1013552"/>
                  </a:cubicBezTo>
                  <a:cubicBezTo>
                    <a:pt x="209321" y="1006207"/>
                    <a:pt x="219511" y="997439"/>
                    <a:pt x="231354" y="991518"/>
                  </a:cubicBezTo>
                  <a:cubicBezTo>
                    <a:pt x="241741" y="986325"/>
                    <a:pt x="254743" y="986944"/>
                    <a:pt x="264405" y="980502"/>
                  </a:cubicBezTo>
                  <a:cubicBezTo>
                    <a:pt x="277369" y="971860"/>
                    <a:pt x="285810" y="957802"/>
                    <a:pt x="297455" y="947451"/>
                  </a:cubicBezTo>
                  <a:cubicBezTo>
                    <a:pt x="318892" y="928396"/>
                    <a:pt x="343276" y="912648"/>
                    <a:pt x="363557" y="892367"/>
                  </a:cubicBezTo>
                  <a:cubicBezTo>
                    <a:pt x="396066" y="859858"/>
                    <a:pt x="435516" y="778264"/>
                    <a:pt x="451692" y="749147"/>
                  </a:cubicBezTo>
                  <a:cubicBezTo>
                    <a:pt x="455364" y="719769"/>
                    <a:pt x="456902" y="690044"/>
                    <a:pt x="462708" y="661012"/>
                  </a:cubicBezTo>
                  <a:cubicBezTo>
                    <a:pt x="467951" y="634796"/>
                    <a:pt x="478258" y="609830"/>
                    <a:pt x="484742" y="583894"/>
                  </a:cubicBezTo>
                  <a:cubicBezTo>
                    <a:pt x="489284" y="565728"/>
                    <a:pt x="492087" y="547171"/>
                    <a:pt x="495759" y="528810"/>
                  </a:cubicBezTo>
                  <a:lnTo>
                    <a:pt x="484742" y="0"/>
                  </a:lnTo>
                </a:path>
              </a:pathLst>
            </a:cu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手繪多邊形 25"/>
            <p:cNvSpPr/>
            <p:nvPr/>
          </p:nvSpPr>
          <p:spPr>
            <a:xfrm>
              <a:off x="5684704" y="4395730"/>
              <a:ext cx="220337" cy="1299990"/>
            </a:xfrm>
            <a:custGeom>
              <a:avLst/>
              <a:gdLst>
                <a:gd name="connsiteX0" fmla="*/ 220337 w 220337"/>
                <a:gd name="connsiteY0" fmla="*/ 1299990 h 1299990"/>
                <a:gd name="connsiteX1" fmla="*/ 143219 w 220337"/>
                <a:gd name="connsiteY1" fmla="*/ 1200839 h 1299990"/>
                <a:gd name="connsiteX2" fmla="*/ 99151 w 220337"/>
                <a:gd name="connsiteY2" fmla="*/ 1134737 h 1299990"/>
                <a:gd name="connsiteX3" fmla="*/ 88135 w 220337"/>
                <a:gd name="connsiteY3" fmla="*/ 1090670 h 1299990"/>
                <a:gd name="connsiteX4" fmla="*/ 44067 w 220337"/>
                <a:gd name="connsiteY4" fmla="*/ 991518 h 1299990"/>
                <a:gd name="connsiteX5" fmla="*/ 22033 w 220337"/>
                <a:gd name="connsiteY5" fmla="*/ 892366 h 1299990"/>
                <a:gd name="connsiteX6" fmla="*/ 11016 w 220337"/>
                <a:gd name="connsiteY6" fmla="*/ 859316 h 1299990"/>
                <a:gd name="connsiteX7" fmla="*/ 0 w 220337"/>
                <a:gd name="connsiteY7" fmla="*/ 804231 h 1299990"/>
                <a:gd name="connsiteX8" fmla="*/ 22033 w 220337"/>
                <a:gd name="connsiteY8" fmla="*/ 495759 h 1299990"/>
                <a:gd name="connsiteX9" fmla="*/ 33050 w 220337"/>
                <a:gd name="connsiteY9" fmla="*/ 451692 h 1299990"/>
                <a:gd name="connsiteX10" fmla="*/ 55084 w 220337"/>
                <a:gd name="connsiteY10" fmla="*/ 341523 h 1299990"/>
                <a:gd name="connsiteX11" fmla="*/ 66101 w 220337"/>
                <a:gd name="connsiteY11" fmla="*/ 308472 h 1299990"/>
                <a:gd name="connsiteX12" fmla="*/ 66101 w 220337"/>
                <a:gd name="connsiteY12" fmla="*/ 0 h 1299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0337" h="1299990">
                  <a:moveTo>
                    <a:pt x="220337" y="1299990"/>
                  </a:moveTo>
                  <a:cubicBezTo>
                    <a:pt x="194631" y="1266940"/>
                    <a:pt x="156460" y="1240561"/>
                    <a:pt x="143219" y="1200839"/>
                  </a:cubicBezTo>
                  <a:cubicBezTo>
                    <a:pt x="127275" y="1153007"/>
                    <a:pt x="140414" y="1176000"/>
                    <a:pt x="99151" y="1134737"/>
                  </a:cubicBezTo>
                  <a:cubicBezTo>
                    <a:pt x="95479" y="1120048"/>
                    <a:pt x="93451" y="1104847"/>
                    <a:pt x="88135" y="1090670"/>
                  </a:cubicBezTo>
                  <a:cubicBezTo>
                    <a:pt x="30532" y="937062"/>
                    <a:pt x="104381" y="1172459"/>
                    <a:pt x="44067" y="991518"/>
                  </a:cubicBezTo>
                  <a:cubicBezTo>
                    <a:pt x="32756" y="957586"/>
                    <a:pt x="30766" y="927297"/>
                    <a:pt x="22033" y="892366"/>
                  </a:cubicBezTo>
                  <a:cubicBezTo>
                    <a:pt x="19216" y="881100"/>
                    <a:pt x="13832" y="870582"/>
                    <a:pt x="11016" y="859316"/>
                  </a:cubicBezTo>
                  <a:cubicBezTo>
                    <a:pt x="6475" y="841150"/>
                    <a:pt x="3672" y="822593"/>
                    <a:pt x="0" y="804231"/>
                  </a:cubicBezTo>
                  <a:cubicBezTo>
                    <a:pt x="5940" y="679477"/>
                    <a:pt x="2220" y="604729"/>
                    <a:pt x="22033" y="495759"/>
                  </a:cubicBezTo>
                  <a:cubicBezTo>
                    <a:pt x="24742" y="480862"/>
                    <a:pt x="29877" y="466497"/>
                    <a:pt x="33050" y="451692"/>
                  </a:cubicBezTo>
                  <a:cubicBezTo>
                    <a:pt x="40897" y="415073"/>
                    <a:pt x="43241" y="377051"/>
                    <a:pt x="55084" y="341523"/>
                  </a:cubicBezTo>
                  <a:cubicBezTo>
                    <a:pt x="58756" y="330506"/>
                    <a:pt x="65727" y="320079"/>
                    <a:pt x="66101" y="308472"/>
                  </a:cubicBezTo>
                  <a:cubicBezTo>
                    <a:pt x="69416" y="205701"/>
                    <a:pt x="66101" y="102824"/>
                    <a:pt x="66101" y="0"/>
                  </a:cubicBezTo>
                </a:path>
              </a:pathLst>
            </a:cu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手繪多邊形 26"/>
            <p:cNvSpPr/>
            <p:nvPr/>
          </p:nvSpPr>
          <p:spPr>
            <a:xfrm>
              <a:off x="4973468" y="3578022"/>
              <a:ext cx="1289160" cy="993978"/>
            </a:xfrm>
            <a:custGeom>
              <a:avLst/>
              <a:gdLst>
                <a:gd name="connsiteX0" fmla="*/ 793401 w 1289160"/>
                <a:gd name="connsiteY0" fmla="*/ 13476 h 993978"/>
                <a:gd name="connsiteX1" fmla="*/ 694249 w 1289160"/>
                <a:gd name="connsiteY1" fmla="*/ 2460 h 993978"/>
                <a:gd name="connsiteX2" fmla="*/ 661199 w 1289160"/>
                <a:gd name="connsiteY2" fmla="*/ 35510 h 993978"/>
                <a:gd name="connsiteX3" fmla="*/ 628148 w 1289160"/>
                <a:gd name="connsiteY3" fmla="*/ 46527 h 993978"/>
                <a:gd name="connsiteX4" fmla="*/ 595098 w 1289160"/>
                <a:gd name="connsiteY4" fmla="*/ 79578 h 993978"/>
                <a:gd name="connsiteX5" fmla="*/ 584081 w 1289160"/>
                <a:gd name="connsiteY5" fmla="*/ 167713 h 993978"/>
                <a:gd name="connsiteX6" fmla="*/ 573064 w 1289160"/>
                <a:gd name="connsiteY6" fmla="*/ 200763 h 993978"/>
                <a:gd name="connsiteX7" fmla="*/ 517979 w 1289160"/>
                <a:gd name="connsiteY7" fmla="*/ 233814 h 993978"/>
                <a:gd name="connsiteX8" fmla="*/ 440861 w 1289160"/>
                <a:gd name="connsiteY8" fmla="*/ 244831 h 993978"/>
                <a:gd name="connsiteX9" fmla="*/ 176457 w 1289160"/>
                <a:gd name="connsiteY9" fmla="*/ 200763 h 993978"/>
                <a:gd name="connsiteX10" fmla="*/ 154423 w 1289160"/>
                <a:gd name="connsiteY10" fmla="*/ 167713 h 993978"/>
                <a:gd name="connsiteX11" fmla="*/ 22220 w 1289160"/>
                <a:gd name="connsiteY11" fmla="*/ 200763 h 993978"/>
                <a:gd name="connsiteX12" fmla="*/ 11204 w 1289160"/>
                <a:gd name="connsiteY12" fmla="*/ 388050 h 993978"/>
                <a:gd name="connsiteX13" fmla="*/ 22220 w 1289160"/>
                <a:gd name="connsiteY13" fmla="*/ 707539 h 993978"/>
                <a:gd name="connsiteX14" fmla="*/ 66288 w 1289160"/>
                <a:gd name="connsiteY14" fmla="*/ 740590 h 993978"/>
                <a:gd name="connsiteX15" fmla="*/ 77305 w 1289160"/>
                <a:gd name="connsiteY15" fmla="*/ 773640 h 993978"/>
                <a:gd name="connsiteX16" fmla="*/ 143406 w 1289160"/>
                <a:gd name="connsiteY16" fmla="*/ 839741 h 993978"/>
                <a:gd name="connsiteX17" fmla="*/ 165440 w 1289160"/>
                <a:gd name="connsiteY17" fmla="*/ 872792 h 993978"/>
                <a:gd name="connsiteX18" fmla="*/ 253575 w 1289160"/>
                <a:gd name="connsiteY18" fmla="*/ 971944 h 993978"/>
                <a:gd name="connsiteX19" fmla="*/ 286625 w 1289160"/>
                <a:gd name="connsiteY19" fmla="*/ 982961 h 993978"/>
                <a:gd name="connsiteX20" fmla="*/ 418828 w 1289160"/>
                <a:gd name="connsiteY20" fmla="*/ 971944 h 993978"/>
                <a:gd name="connsiteX21" fmla="*/ 661199 w 1289160"/>
                <a:gd name="connsiteY21" fmla="*/ 993978 h 993978"/>
                <a:gd name="connsiteX22" fmla="*/ 771367 w 1289160"/>
                <a:gd name="connsiteY22" fmla="*/ 949910 h 993978"/>
                <a:gd name="connsiteX23" fmla="*/ 804418 w 1289160"/>
                <a:gd name="connsiteY23" fmla="*/ 938893 h 993978"/>
                <a:gd name="connsiteX24" fmla="*/ 914587 w 1289160"/>
                <a:gd name="connsiteY24" fmla="*/ 927876 h 993978"/>
                <a:gd name="connsiteX25" fmla="*/ 936620 w 1289160"/>
                <a:gd name="connsiteY25" fmla="*/ 894826 h 993978"/>
                <a:gd name="connsiteX26" fmla="*/ 958654 w 1289160"/>
                <a:gd name="connsiteY26" fmla="*/ 806691 h 993978"/>
                <a:gd name="connsiteX27" fmla="*/ 1013738 w 1289160"/>
                <a:gd name="connsiteY27" fmla="*/ 784657 h 993978"/>
                <a:gd name="connsiteX28" fmla="*/ 1101873 w 1289160"/>
                <a:gd name="connsiteY28" fmla="*/ 806691 h 993978"/>
                <a:gd name="connsiteX29" fmla="*/ 1167975 w 1289160"/>
                <a:gd name="connsiteY29" fmla="*/ 817708 h 993978"/>
                <a:gd name="connsiteX30" fmla="*/ 1201025 w 1289160"/>
                <a:gd name="connsiteY30" fmla="*/ 839741 h 993978"/>
                <a:gd name="connsiteX31" fmla="*/ 1245093 w 1289160"/>
                <a:gd name="connsiteY31" fmla="*/ 817708 h 993978"/>
                <a:gd name="connsiteX32" fmla="*/ 1256110 w 1289160"/>
                <a:gd name="connsiteY32" fmla="*/ 784657 h 993978"/>
                <a:gd name="connsiteX33" fmla="*/ 1289160 w 1289160"/>
                <a:gd name="connsiteY33" fmla="*/ 685505 h 993978"/>
                <a:gd name="connsiteX34" fmla="*/ 1245093 w 1289160"/>
                <a:gd name="connsiteY34" fmla="*/ 366016 h 993978"/>
                <a:gd name="connsiteX35" fmla="*/ 1167975 w 1289160"/>
                <a:gd name="connsiteY35" fmla="*/ 288898 h 993978"/>
                <a:gd name="connsiteX36" fmla="*/ 1134924 w 1289160"/>
                <a:gd name="connsiteY36" fmla="*/ 233814 h 993978"/>
                <a:gd name="connsiteX37" fmla="*/ 1002722 w 1289160"/>
                <a:gd name="connsiteY37" fmla="*/ 90594 h 993978"/>
                <a:gd name="connsiteX38" fmla="*/ 958654 w 1289160"/>
                <a:gd name="connsiteY38" fmla="*/ 79578 h 993978"/>
                <a:gd name="connsiteX39" fmla="*/ 793401 w 1289160"/>
                <a:gd name="connsiteY39" fmla="*/ 13476 h 993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289160" h="993978">
                  <a:moveTo>
                    <a:pt x="793401" y="13476"/>
                  </a:moveTo>
                  <a:cubicBezTo>
                    <a:pt x="749334" y="623"/>
                    <a:pt x="727051" y="-3007"/>
                    <a:pt x="694249" y="2460"/>
                  </a:cubicBezTo>
                  <a:cubicBezTo>
                    <a:pt x="678881" y="5021"/>
                    <a:pt x="674162" y="26868"/>
                    <a:pt x="661199" y="35510"/>
                  </a:cubicBezTo>
                  <a:cubicBezTo>
                    <a:pt x="651536" y="41952"/>
                    <a:pt x="639165" y="42855"/>
                    <a:pt x="628148" y="46527"/>
                  </a:cubicBezTo>
                  <a:cubicBezTo>
                    <a:pt x="617131" y="57544"/>
                    <a:pt x="600422" y="64936"/>
                    <a:pt x="595098" y="79578"/>
                  </a:cubicBezTo>
                  <a:cubicBezTo>
                    <a:pt x="584980" y="107402"/>
                    <a:pt x="589377" y="138584"/>
                    <a:pt x="584081" y="167713"/>
                  </a:cubicBezTo>
                  <a:cubicBezTo>
                    <a:pt x="582004" y="179138"/>
                    <a:pt x="581275" y="192552"/>
                    <a:pt x="573064" y="200763"/>
                  </a:cubicBezTo>
                  <a:cubicBezTo>
                    <a:pt x="557922" y="215904"/>
                    <a:pt x="538293" y="227043"/>
                    <a:pt x="517979" y="233814"/>
                  </a:cubicBezTo>
                  <a:cubicBezTo>
                    <a:pt x="493345" y="242026"/>
                    <a:pt x="466567" y="241159"/>
                    <a:pt x="440861" y="244831"/>
                  </a:cubicBezTo>
                  <a:cubicBezTo>
                    <a:pt x="429074" y="243652"/>
                    <a:pt x="236506" y="250804"/>
                    <a:pt x="176457" y="200763"/>
                  </a:cubicBezTo>
                  <a:cubicBezTo>
                    <a:pt x="166285" y="192287"/>
                    <a:pt x="161768" y="178730"/>
                    <a:pt x="154423" y="167713"/>
                  </a:cubicBezTo>
                  <a:cubicBezTo>
                    <a:pt x="110355" y="178730"/>
                    <a:pt x="60430" y="176200"/>
                    <a:pt x="22220" y="200763"/>
                  </a:cubicBezTo>
                  <a:cubicBezTo>
                    <a:pt x="-19697" y="227710"/>
                    <a:pt x="10410" y="379319"/>
                    <a:pt x="11204" y="388050"/>
                  </a:cubicBezTo>
                  <a:cubicBezTo>
                    <a:pt x="14876" y="494546"/>
                    <a:pt x="5770" y="602257"/>
                    <a:pt x="22220" y="707539"/>
                  </a:cubicBezTo>
                  <a:cubicBezTo>
                    <a:pt x="25055" y="725681"/>
                    <a:pt x="54533" y="726484"/>
                    <a:pt x="66288" y="740590"/>
                  </a:cubicBezTo>
                  <a:cubicBezTo>
                    <a:pt x="73722" y="749511"/>
                    <a:pt x="70176" y="764474"/>
                    <a:pt x="77305" y="773640"/>
                  </a:cubicBezTo>
                  <a:cubicBezTo>
                    <a:pt x="96436" y="798236"/>
                    <a:pt x="122704" y="816451"/>
                    <a:pt x="143406" y="839741"/>
                  </a:cubicBezTo>
                  <a:cubicBezTo>
                    <a:pt x="152203" y="849637"/>
                    <a:pt x="157496" y="862199"/>
                    <a:pt x="165440" y="872792"/>
                  </a:cubicBezTo>
                  <a:cubicBezTo>
                    <a:pt x="183098" y="896336"/>
                    <a:pt x="227677" y="953445"/>
                    <a:pt x="253575" y="971944"/>
                  </a:cubicBezTo>
                  <a:cubicBezTo>
                    <a:pt x="263025" y="978694"/>
                    <a:pt x="275608" y="979289"/>
                    <a:pt x="286625" y="982961"/>
                  </a:cubicBezTo>
                  <a:cubicBezTo>
                    <a:pt x="330693" y="979289"/>
                    <a:pt x="374608" y="971944"/>
                    <a:pt x="418828" y="971944"/>
                  </a:cubicBezTo>
                  <a:cubicBezTo>
                    <a:pt x="542931" y="971944"/>
                    <a:pt x="565281" y="977991"/>
                    <a:pt x="661199" y="993978"/>
                  </a:cubicBezTo>
                  <a:cubicBezTo>
                    <a:pt x="851652" y="970171"/>
                    <a:pt x="693029" y="1012581"/>
                    <a:pt x="771367" y="949910"/>
                  </a:cubicBezTo>
                  <a:cubicBezTo>
                    <a:pt x="780435" y="942655"/>
                    <a:pt x="792940" y="940659"/>
                    <a:pt x="804418" y="938893"/>
                  </a:cubicBezTo>
                  <a:cubicBezTo>
                    <a:pt x="840895" y="933281"/>
                    <a:pt x="877864" y="931548"/>
                    <a:pt x="914587" y="927876"/>
                  </a:cubicBezTo>
                  <a:cubicBezTo>
                    <a:pt x="921931" y="916859"/>
                    <a:pt x="932095" y="907269"/>
                    <a:pt x="936620" y="894826"/>
                  </a:cubicBezTo>
                  <a:cubicBezTo>
                    <a:pt x="946969" y="866367"/>
                    <a:pt x="930537" y="817938"/>
                    <a:pt x="958654" y="806691"/>
                  </a:cubicBezTo>
                  <a:lnTo>
                    <a:pt x="1013738" y="784657"/>
                  </a:lnTo>
                  <a:cubicBezTo>
                    <a:pt x="1043116" y="792002"/>
                    <a:pt x="1072263" y="800346"/>
                    <a:pt x="1101873" y="806691"/>
                  </a:cubicBezTo>
                  <a:cubicBezTo>
                    <a:pt x="1123715" y="811371"/>
                    <a:pt x="1146783" y="810644"/>
                    <a:pt x="1167975" y="817708"/>
                  </a:cubicBezTo>
                  <a:cubicBezTo>
                    <a:pt x="1180536" y="821895"/>
                    <a:pt x="1190008" y="832397"/>
                    <a:pt x="1201025" y="839741"/>
                  </a:cubicBezTo>
                  <a:cubicBezTo>
                    <a:pt x="1215714" y="832397"/>
                    <a:pt x="1233480" y="829321"/>
                    <a:pt x="1245093" y="817708"/>
                  </a:cubicBezTo>
                  <a:cubicBezTo>
                    <a:pt x="1253305" y="809496"/>
                    <a:pt x="1252920" y="795823"/>
                    <a:pt x="1256110" y="784657"/>
                  </a:cubicBezTo>
                  <a:cubicBezTo>
                    <a:pt x="1279830" y="701635"/>
                    <a:pt x="1251174" y="780469"/>
                    <a:pt x="1289160" y="685505"/>
                  </a:cubicBezTo>
                  <a:cubicBezTo>
                    <a:pt x="1274471" y="579009"/>
                    <a:pt x="1276508" y="468828"/>
                    <a:pt x="1245093" y="366016"/>
                  </a:cubicBezTo>
                  <a:cubicBezTo>
                    <a:pt x="1234470" y="331249"/>
                    <a:pt x="1191248" y="316826"/>
                    <a:pt x="1167975" y="288898"/>
                  </a:cubicBezTo>
                  <a:cubicBezTo>
                    <a:pt x="1154267" y="272448"/>
                    <a:pt x="1147772" y="250944"/>
                    <a:pt x="1134924" y="233814"/>
                  </a:cubicBezTo>
                  <a:cubicBezTo>
                    <a:pt x="1119935" y="213829"/>
                    <a:pt x="1055721" y="113308"/>
                    <a:pt x="1002722" y="90594"/>
                  </a:cubicBezTo>
                  <a:cubicBezTo>
                    <a:pt x="988805" y="84630"/>
                    <a:pt x="973343" y="83250"/>
                    <a:pt x="958654" y="79578"/>
                  </a:cubicBezTo>
                  <a:cubicBezTo>
                    <a:pt x="885882" y="31062"/>
                    <a:pt x="837468" y="26329"/>
                    <a:pt x="793401" y="13476"/>
                  </a:cubicBezTo>
                  <a:close/>
                </a:path>
              </a:pathLst>
            </a:cu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7" name="群組 36"/>
          <p:cNvGrpSpPr/>
          <p:nvPr/>
        </p:nvGrpSpPr>
        <p:grpSpPr>
          <a:xfrm>
            <a:off x="5583642" y="2343393"/>
            <a:ext cx="1362196" cy="2326876"/>
            <a:chOff x="2152185" y="3302743"/>
            <a:chExt cx="1362196" cy="2326876"/>
          </a:xfrm>
        </p:grpSpPr>
        <p:sp>
          <p:nvSpPr>
            <p:cNvPr id="38" name="手繪多邊形 37"/>
            <p:cNvSpPr/>
            <p:nvPr/>
          </p:nvSpPr>
          <p:spPr>
            <a:xfrm>
              <a:off x="2533880" y="4384713"/>
              <a:ext cx="231354" cy="1244906"/>
            </a:xfrm>
            <a:custGeom>
              <a:avLst/>
              <a:gdLst>
                <a:gd name="connsiteX0" fmla="*/ 0 w 231354"/>
                <a:gd name="connsiteY0" fmla="*/ 1244906 h 1244906"/>
                <a:gd name="connsiteX1" fmla="*/ 66101 w 231354"/>
                <a:gd name="connsiteY1" fmla="*/ 1145754 h 1244906"/>
                <a:gd name="connsiteX2" fmla="*/ 99151 w 231354"/>
                <a:gd name="connsiteY2" fmla="*/ 1035586 h 1244906"/>
                <a:gd name="connsiteX3" fmla="*/ 121185 w 231354"/>
                <a:gd name="connsiteY3" fmla="*/ 947451 h 1244906"/>
                <a:gd name="connsiteX4" fmla="*/ 132202 w 231354"/>
                <a:gd name="connsiteY4" fmla="*/ 903383 h 1244906"/>
                <a:gd name="connsiteX5" fmla="*/ 176269 w 231354"/>
                <a:gd name="connsiteY5" fmla="*/ 826265 h 1244906"/>
                <a:gd name="connsiteX6" fmla="*/ 220337 w 231354"/>
                <a:gd name="connsiteY6" fmla="*/ 638979 h 1244906"/>
                <a:gd name="connsiteX7" fmla="*/ 231354 w 231354"/>
                <a:gd name="connsiteY7" fmla="*/ 473726 h 1244906"/>
                <a:gd name="connsiteX8" fmla="*/ 220337 w 231354"/>
                <a:gd name="connsiteY8" fmla="*/ 33051 h 1244906"/>
                <a:gd name="connsiteX9" fmla="*/ 209320 w 231354"/>
                <a:gd name="connsiteY9" fmla="*/ 0 h 124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1354" h="1244906">
                  <a:moveTo>
                    <a:pt x="0" y="1244906"/>
                  </a:moveTo>
                  <a:cubicBezTo>
                    <a:pt x="22034" y="1211855"/>
                    <a:pt x="53540" y="1183438"/>
                    <a:pt x="66101" y="1145754"/>
                  </a:cubicBezTo>
                  <a:cubicBezTo>
                    <a:pt x="84407" y="1090834"/>
                    <a:pt x="88052" y="1085531"/>
                    <a:pt x="99151" y="1035586"/>
                  </a:cubicBezTo>
                  <a:cubicBezTo>
                    <a:pt x="132751" y="884387"/>
                    <a:pt x="91654" y="1050810"/>
                    <a:pt x="121185" y="947451"/>
                  </a:cubicBezTo>
                  <a:cubicBezTo>
                    <a:pt x="125345" y="932892"/>
                    <a:pt x="125936" y="917167"/>
                    <a:pt x="132202" y="903383"/>
                  </a:cubicBezTo>
                  <a:cubicBezTo>
                    <a:pt x="144453" y="876430"/>
                    <a:pt x="161580" y="851971"/>
                    <a:pt x="176269" y="826265"/>
                  </a:cubicBezTo>
                  <a:cubicBezTo>
                    <a:pt x="213862" y="675897"/>
                    <a:pt x="200412" y="738604"/>
                    <a:pt x="220337" y="638979"/>
                  </a:cubicBezTo>
                  <a:cubicBezTo>
                    <a:pt x="224009" y="583895"/>
                    <a:pt x="231354" y="528933"/>
                    <a:pt x="231354" y="473726"/>
                  </a:cubicBezTo>
                  <a:cubicBezTo>
                    <a:pt x="231354" y="326788"/>
                    <a:pt x="227164" y="179830"/>
                    <a:pt x="220337" y="33051"/>
                  </a:cubicBezTo>
                  <a:cubicBezTo>
                    <a:pt x="219797" y="21451"/>
                    <a:pt x="209320" y="0"/>
                    <a:pt x="209320" y="0"/>
                  </a:cubicBezTo>
                </a:path>
              </a:pathLst>
            </a:cu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手繪多邊形 38"/>
            <p:cNvSpPr/>
            <p:nvPr/>
          </p:nvSpPr>
          <p:spPr>
            <a:xfrm>
              <a:off x="2949505" y="4351663"/>
              <a:ext cx="289454" cy="1244906"/>
            </a:xfrm>
            <a:custGeom>
              <a:avLst/>
              <a:gdLst>
                <a:gd name="connsiteX0" fmla="*/ 289454 w 289454"/>
                <a:gd name="connsiteY0" fmla="*/ 1244906 h 1244906"/>
                <a:gd name="connsiteX1" fmla="*/ 234370 w 289454"/>
                <a:gd name="connsiteY1" fmla="*/ 1200838 h 1244906"/>
                <a:gd name="connsiteX2" fmla="*/ 212336 w 289454"/>
                <a:gd name="connsiteY2" fmla="*/ 1167788 h 1244906"/>
                <a:gd name="connsiteX3" fmla="*/ 179285 w 289454"/>
                <a:gd name="connsiteY3" fmla="*/ 1134737 h 1244906"/>
                <a:gd name="connsiteX4" fmla="*/ 157252 w 289454"/>
                <a:gd name="connsiteY4" fmla="*/ 1046602 h 1244906"/>
                <a:gd name="connsiteX5" fmla="*/ 124201 w 289454"/>
                <a:gd name="connsiteY5" fmla="*/ 980501 h 1244906"/>
                <a:gd name="connsiteX6" fmla="*/ 113184 w 289454"/>
                <a:gd name="connsiteY6" fmla="*/ 903383 h 1244906"/>
                <a:gd name="connsiteX7" fmla="*/ 91150 w 289454"/>
                <a:gd name="connsiteY7" fmla="*/ 870332 h 1244906"/>
                <a:gd name="connsiteX8" fmla="*/ 80134 w 289454"/>
                <a:gd name="connsiteY8" fmla="*/ 826265 h 1244906"/>
                <a:gd name="connsiteX9" fmla="*/ 69117 w 289454"/>
                <a:gd name="connsiteY9" fmla="*/ 760164 h 1244906"/>
                <a:gd name="connsiteX10" fmla="*/ 47083 w 289454"/>
                <a:gd name="connsiteY10" fmla="*/ 694062 h 1244906"/>
                <a:gd name="connsiteX11" fmla="*/ 14032 w 289454"/>
                <a:gd name="connsiteY11" fmla="*/ 561860 h 1244906"/>
                <a:gd name="connsiteX12" fmla="*/ 14032 w 289454"/>
                <a:gd name="connsiteY12" fmla="*/ 99151 h 1244906"/>
                <a:gd name="connsiteX13" fmla="*/ 25049 w 289454"/>
                <a:gd name="connsiteY13" fmla="*/ 0 h 124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9454" h="1244906">
                  <a:moveTo>
                    <a:pt x="289454" y="1244906"/>
                  </a:moveTo>
                  <a:cubicBezTo>
                    <a:pt x="271093" y="1230217"/>
                    <a:pt x="250997" y="1217465"/>
                    <a:pt x="234370" y="1200838"/>
                  </a:cubicBezTo>
                  <a:cubicBezTo>
                    <a:pt x="225008" y="1191476"/>
                    <a:pt x="220812" y="1177960"/>
                    <a:pt x="212336" y="1167788"/>
                  </a:cubicBezTo>
                  <a:cubicBezTo>
                    <a:pt x="202362" y="1155819"/>
                    <a:pt x="190302" y="1145754"/>
                    <a:pt x="179285" y="1134737"/>
                  </a:cubicBezTo>
                  <a:cubicBezTo>
                    <a:pt x="173441" y="1105519"/>
                    <a:pt x="169568" y="1074313"/>
                    <a:pt x="157252" y="1046602"/>
                  </a:cubicBezTo>
                  <a:cubicBezTo>
                    <a:pt x="147247" y="1024091"/>
                    <a:pt x="135218" y="1002535"/>
                    <a:pt x="124201" y="980501"/>
                  </a:cubicBezTo>
                  <a:cubicBezTo>
                    <a:pt x="120529" y="954795"/>
                    <a:pt x="120646" y="928255"/>
                    <a:pt x="113184" y="903383"/>
                  </a:cubicBezTo>
                  <a:cubicBezTo>
                    <a:pt x="109379" y="890701"/>
                    <a:pt x="96366" y="882502"/>
                    <a:pt x="91150" y="870332"/>
                  </a:cubicBezTo>
                  <a:cubicBezTo>
                    <a:pt x="85186" y="856415"/>
                    <a:pt x="83103" y="841112"/>
                    <a:pt x="80134" y="826265"/>
                  </a:cubicBezTo>
                  <a:cubicBezTo>
                    <a:pt x="75753" y="804361"/>
                    <a:pt x="74535" y="781835"/>
                    <a:pt x="69117" y="760164"/>
                  </a:cubicBezTo>
                  <a:cubicBezTo>
                    <a:pt x="63484" y="737632"/>
                    <a:pt x="52121" y="716735"/>
                    <a:pt x="47083" y="694062"/>
                  </a:cubicBezTo>
                  <a:cubicBezTo>
                    <a:pt x="22530" y="583574"/>
                    <a:pt x="35756" y="627029"/>
                    <a:pt x="14032" y="561860"/>
                  </a:cubicBezTo>
                  <a:cubicBezTo>
                    <a:pt x="-5218" y="350111"/>
                    <a:pt x="-4131" y="416997"/>
                    <a:pt x="14032" y="99151"/>
                  </a:cubicBezTo>
                  <a:cubicBezTo>
                    <a:pt x="29502" y="-171577"/>
                    <a:pt x="25049" y="323491"/>
                    <a:pt x="25049" y="0"/>
                  </a:cubicBezTo>
                </a:path>
              </a:pathLst>
            </a:cu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手繪多邊形 39"/>
            <p:cNvSpPr/>
            <p:nvPr/>
          </p:nvSpPr>
          <p:spPr>
            <a:xfrm>
              <a:off x="2152185" y="3302743"/>
              <a:ext cx="1362196" cy="1115021"/>
            </a:xfrm>
            <a:custGeom>
              <a:avLst/>
              <a:gdLst>
                <a:gd name="connsiteX0" fmla="*/ 668133 w 1362196"/>
                <a:gd name="connsiteY0" fmla="*/ 35368 h 1115021"/>
                <a:gd name="connsiteX1" fmla="*/ 447796 w 1362196"/>
                <a:gd name="connsiteY1" fmla="*/ 46385 h 1115021"/>
                <a:gd name="connsiteX2" fmla="*/ 436779 w 1362196"/>
                <a:gd name="connsiteY2" fmla="*/ 79435 h 1115021"/>
                <a:gd name="connsiteX3" fmla="*/ 447796 w 1362196"/>
                <a:gd name="connsiteY3" fmla="*/ 299773 h 1115021"/>
                <a:gd name="connsiteX4" fmla="*/ 425762 w 1362196"/>
                <a:gd name="connsiteY4" fmla="*/ 343840 h 1115021"/>
                <a:gd name="connsiteX5" fmla="*/ 348644 w 1362196"/>
                <a:gd name="connsiteY5" fmla="*/ 365874 h 1115021"/>
                <a:gd name="connsiteX6" fmla="*/ 128307 w 1362196"/>
                <a:gd name="connsiteY6" fmla="*/ 409941 h 1115021"/>
                <a:gd name="connsiteX7" fmla="*/ 40172 w 1362196"/>
                <a:gd name="connsiteY7" fmla="*/ 454009 h 1115021"/>
                <a:gd name="connsiteX8" fmla="*/ 40172 w 1362196"/>
                <a:gd name="connsiteY8" fmla="*/ 707397 h 1115021"/>
                <a:gd name="connsiteX9" fmla="*/ 183391 w 1362196"/>
                <a:gd name="connsiteY9" fmla="*/ 839599 h 1115021"/>
                <a:gd name="connsiteX10" fmla="*/ 282543 w 1362196"/>
                <a:gd name="connsiteY10" fmla="*/ 861633 h 1115021"/>
                <a:gd name="connsiteX11" fmla="*/ 326610 w 1362196"/>
                <a:gd name="connsiteY11" fmla="*/ 927734 h 1115021"/>
                <a:gd name="connsiteX12" fmla="*/ 337627 w 1362196"/>
                <a:gd name="connsiteY12" fmla="*/ 993835 h 1115021"/>
                <a:gd name="connsiteX13" fmla="*/ 502880 w 1362196"/>
                <a:gd name="connsiteY13" fmla="*/ 1104004 h 1115021"/>
                <a:gd name="connsiteX14" fmla="*/ 668133 w 1362196"/>
                <a:gd name="connsiteY14" fmla="*/ 1092987 h 1115021"/>
                <a:gd name="connsiteX15" fmla="*/ 822369 w 1362196"/>
                <a:gd name="connsiteY15" fmla="*/ 1115021 h 1115021"/>
                <a:gd name="connsiteX16" fmla="*/ 1031690 w 1362196"/>
                <a:gd name="connsiteY16" fmla="*/ 1104004 h 1115021"/>
                <a:gd name="connsiteX17" fmla="*/ 1174909 w 1362196"/>
                <a:gd name="connsiteY17" fmla="*/ 1048920 h 1115021"/>
                <a:gd name="connsiteX18" fmla="*/ 1285078 w 1362196"/>
                <a:gd name="connsiteY18" fmla="*/ 1026886 h 1115021"/>
                <a:gd name="connsiteX19" fmla="*/ 1362196 w 1362196"/>
                <a:gd name="connsiteY19" fmla="*/ 927734 h 1115021"/>
                <a:gd name="connsiteX20" fmla="*/ 1318128 w 1362196"/>
                <a:gd name="connsiteY20" fmla="*/ 839599 h 1115021"/>
                <a:gd name="connsiteX21" fmla="*/ 1252027 w 1362196"/>
                <a:gd name="connsiteY21" fmla="*/ 806549 h 1115021"/>
                <a:gd name="connsiteX22" fmla="*/ 1218976 w 1362196"/>
                <a:gd name="connsiteY22" fmla="*/ 784515 h 1115021"/>
                <a:gd name="connsiteX23" fmla="*/ 1163892 w 1362196"/>
                <a:gd name="connsiteY23" fmla="*/ 597228 h 1115021"/>
                <a:gd name="connsiteX24" fmla="*/ 1108808 w 1362196"/>
                <a:gd name="connsiteY24" fmla="*/ 233671 h 1115021"/>
                <a:gd name="connsiteX25" fmla="*/ 1053723 w 1362196"/>
                <a:gd name="connsiteY25" fmla="*/ 167570 h 1115021"/>
                <a:gd name="connsiteX26" fmla="*/ 965588 w 1362196"/>
                <a:gd name="connsiteY26" fmla="*/ 134520 h 1115021"/>
                <a:gd name="connsiteX27" fmla="*/ 932538 w 1362196"/>
                <a:gd name="connsiteY27" fmla="*/ 101469 h 1115021"/>
                <a:gd name="connsiteX28" fmla="*/ 877454 w 1362196"/>
                <a:gd name="connsiteY28" fmla="*/ 90452 h 1115021"/>
                <a:gd name="connsiteX29" fmla="*/ 811352 w 1362196"/>
                <a:gd name="connsiteY29" fmla="*/ 68418 h 1115021"/>
                <a:gd name="connsiteX30" fmla="*/ 701184 w 1362196"/>
                <a:gd name="connsiteY30" fmla="*/ 46385 h 1115021"/>
                <a:gd name="connsiteX31" fmla="*/ 668133 w 1362196"/>
                <a:gd name="connsiteY31" fmla="*/ 35368 h 111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362196" h="1115021">
                  <a:moveTo>
                    <a:pt x="668133" y="35368"/>
                  </a:moveTo>
                  <a:cubicBezTo>
                    <a:pt x="625902" y="35368"/>
                    <a:pt x="503508" y="-51112"/>
                    <a:pt x="447796" y="46385"/>
                  </a:cubicBezTo>
                  <a:cubicBezTo>
                    <a:pt x="442035" y="56468"/>
                    <a:pt x="440451" y="68418"/>
                    <a:pt x="436779" y="79435"/>
                  </a:cubicBezTo>
                  <a:cubicBezTo>
                    <a:pt x="440451" y="152881"/>
                    <a:pt x="450857" y="226299"/>
                    <a:pt x="447796" y="299773"/>
                  </a:cubicBezTo>
                  <a:cubicBezTo>
                    <a:pt x="447112" y="316182"/>
                    <a:pt x="439427" y="334730"/>
                    <a:pt x="425762" y="343840"/>
                  </a:cubicBezTo>
                  <a:cubicBezTo>
                    <a:pt x="403517" y="358670"/>
                    <a:pt x="374251" y="358192"/>
                    <a:pt x="348644" y="365874"/>
                  </a:cubicBezTo>
                  <a:cubicBezTo>
                    <a:pt x="230309" y="401375"/>
                    <a:pt x="464285" y="350652"/>
                    <a:pt x="128307" y="409941"/>
                  </a:cubicBezTo>
                  <a:cubicBezTo>
                    <a:pt x="98929" y="424630"/>
                    <a:pt x="66736" y="434690"/>
                    <a:pt x="40172" y="454009"/>
                  </a:cubicBezTo>
                  <a:cubicBezTo>
                    <a:pt x="-39520" y="511966"/>
                    <a:pt x="20635" y="643901"/>
                    <a:pt x="40172" y="707397"/>
                  </a:cubicBezTo>
                  <a:cubicBezTo>
                    <a:pt x="58490" y="766931"/>
                    <a:pt x="130871" y="817973"/>
                    <a:pt x="183391" y="839599"/>
                  </a:cubicBezTo>
                  <a:cubicBezTo>
                    <a:pt x="214698" y="852490"/>
                    <a:pt x="249492" y="854288"/>
                    <a:pt x="282543" y="861633"/>
                  </a:cubicBezTo>
                  <a:cubicBezTo>
                    <a:pt x="297232" y="883667"/>
                    <a:pt x="316425" y="903290"/>
                    <a:pt x="326610" y="927734"/>
                  </a:cubicBezTo>
                  <a:cubicBezTo>
                    <a:pt x="335201" y="948353"/>
                    <a:pt x="325548" y="975045"/>
                    <a:pt x="337627" y="993835"/>
                  </a:cubicBezTo>
                  <a:cubicBezTo>
                    <a:pt x="397837" y="1087494"/>
                    <a:pt x="415947" y="1079166"/>
                    <a:pt x="502880" y="1104004"/>
                  </a:cubicBezTo>
                  <a:cubicBezTo>
                    <a:pt x="557964" y="1100332"/>
                    <a:pt x="612926" y="1092987"/>
                    <a:pt x="668133" y="1092987"/>
                  </a:cubicBezTo>
                  <a:cubicBezTo>
                    <a:pt x="743275" y="1092987"/>
                    <a:pt x="763049" y="1100191"/>
                    <a:pt x="822369" y="1115021"/>
                  </a:cubicBezTo>
                  <a:cubicBezTo>
                    <a:pt x="892143" y="1111349"/>
                    <a:pt x="962317" y="1112329"/>
                    <a:pt x="1031690" y="1104004"/>
                  </a:cubicBezTo>
                  <a:cubicBezTo>
                    <a:pt x="1065002" y="1100007"/>
                    <a:pt x="1147876" y="1058750"/>
                    <a:pt x="1174909" y="1048920"/>
                  </a:cubicBezTo>
                  <a:cubicBezTo>
                    <a:pt x="1202723" y="1038806"/>
                    <a:pt x="1259990" y="1031067"/>
                    <a:pt x="1285078" y="1026886"/>
                  </a:cubicBezTo>
                  <a:cubicBezTo>
                    <a:pt x="1359391" y="952573"/>
                    <a:pt x="1341325" y="990346"/>
                    <a:pt x="1362196" y="927734"/>
                  </a:cubicBezTo>
                  <a:cubicBezTo>
                    <a:pt x="1347507" y="898356"/>
                    <a:pt x="1340223" y="863903"/>
                    <a:pt x="1318128" y="839599"/>
                  </a:cubicBezTo>
                  <a:cubicBezTo>
                    <a:pt x="1301557" y="821371"/>
                    <a:pt x="1273561" y="818512"/>
                    <a:pt x="1252027" y="806549"/>
                  </a:cubicBezTo>
                  <a:cubicBezTo>
                    <a:pt x="1240452" y="800119"/>
                    <a:pt x="1229993" y="791860"/>
                    <a:pt x="1218976" y="784515"/>
                  </a:cubicBezTo>
                  <a:cubicBezTo>
                    <a:pt x="1170654" y="675790"/>
                    <a:pt x="1173035" y="706941"/>
                    <a:pt x="1163892" y="597228"/>
                  </a:cubicBezTo>
                  <a:cubicBezTo>
                    <a:pt x="1138460" y="292047"/>
                    <a:pt x="1195283" y="372032"/>
                    <a:pt x="1108808" y="233671"/>
                  </a:cubicBezTo>
                  <a:cubicBezTo>
                    <a:pt x="1096578" y="214103"/>
                    <a:pt x="1074430" y="178865"/>
                    <a:pt x="1053723" y="167570"/>
                  </a:cubicBezTo>
                  <a:cubicBezTo>
                    <a:pt x="1026178" y="152546"/>
                    <a:pt x="994966" y="145537"/>
                    <a:pt x="965588" y="134520"/>
                  </a:cubicBezTo>
                  <a:cubicBezTo>
                    <a:pt x="954571" y="123503"/>
                    <a:pt x="946473" y="108437"/>
                    <a:pt x="932538" y="101469"/>
                  </a:cubicBezTo>
                  <a:cubicBezTo>
                    <a:pt x="915790" y="93095"/>
                    <a:pt x="895519" y="95379"/>
                    <a:pt x="877454" y="90452"/>
                  </a:cubicBezTo>
                  <a:cubicBezTo>
                    <a:pt x="855047" y="84341"/>
                    <a:pt x="833884" y="74051"/>
                    <a:pt x="811352" y="68418"/>
                  </a:cubicBezTo>
                  <a:cubicBezTo>
                    <a:pt x="782271" y="61148"/>
                    <a:pt x="731705" y="58594"/>
                    <a:pt x="701184" y="46385"/>
                  </a:cubicBezTo>
                  <a:cubicBezTo>
                    <a:pt x="696362" y="44456"/>
                    <a:pt x="710364" y="35368"/>
                    <a:pt x="668133" y="35368"/>
                  </a:cubicBezTo>
                  <a:close/>
                </a:path>
              </a:pathLst>
            </a:custGeom>
            <a:solidFill>
              <a:schemeClr val="accent6"/>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1" name="群組 40"/>
          <p:cNvGrpSpPr/>
          <p:nvPr/>
        </p:nvGrpSpPr>
        <p:grpSpPr>
          <a:xfrm>
            <a:off x="7395911" y="2343393"/>
            <a:ext cx="1362196" cy="2326876"/>
            <a:chOff x="2152185" y="3302743"/>
            <a:chExt cx="1362196" cy="2326876"/>
          </a:xfrm>
        </p:grpSpPr>
        <p:sp>
          <p:nvSpPr>
            <p:cNvPr id="44" name="手繪多邊形 43"/>
            <p:cNvSpPr/>
            <p:nvPr/>
          </p:nvSpPr>
          <p:spPr>
            <a:xfrm>
              <a:off x="2533880" y="4384713"/>
              <a:ext cx="231354" cy="1244906"/>
            </a:xfrm>
            <a:custGeom>
              <a:avLst/>
              <a:gdLst>
                <a:gd name="connsiteX0" fmla="*/ 0 w 231354"/>
                <a:gd name="connsiteY0" fmla="*/ 1244906 h 1244906"/>
                <a:gd name="connsiteX1" fmla="*/ 66101 w 231354"/>
                <a:gd name="connsiteY1" fmla="*/ 1145754 h 1244906"/>
                <a:gd name="connsiteX2" fmla="*/ 99151 w 231354"/>
                <a:gd name="connsiteY2" fmla="*/ 1035586 h 1244906"/>
                <a:gd name="connsiteX3" fmla="*/ 121185 w 231354"/>
                <a:gd name="connsiteY3" fmla="*/ 947451 h 1244906"/>
                <a:gd name="connsiteX4" fmla="*/ 132202 w 231354"/>
                <a:gd name="connsiteY4" fmla="*/ 903383 h 1244906"/>
                <a:gd name="connsiteX5" fmla="*/ 176269 w 231354"/>
                <a:gd name="connsiteY5" fmla="*/ 826265 h 1244906"/>
                <a:gd name="connsiteX6" fmla="*/ 220337 w 231354"/>
                <a:gd name="connsiteY6" fmla="*/ 638979 h 1244906"/>
                <a:gd name="connsiteX7" fmla="*/ 231354 w 231354"/>
                <a:gd name="connsiteY7" fmla="*/ 473726 h 1244906"/>
                <a:gd name="connsiteX8" fmla="*/ 220337 w 231354"/>
                <a:gd name="connsiteY8" fmla="*/ 33051 h 1244906"/>
                <a:gd name="connsiteX9" fmla="*/ 209320 w 231354"/>
                <a:gd name="connsiteY9" fmla="*/ 0 h 124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1354" h="1244906">
                  <a:moveTo>
                    <a:pt x="0" y="1244906"/>
                  </a:moveTo>
                  <a:cubicBezTo>
                    <a:pt x="22034" y="1211855"/>
                    <a:pt x="53540" y="1183438"/>
                    <a:pt x="66101" y="1145754"/>
                  </a:cubicBezTo>
                  <a:cubicBezTo>
                    <a:pt x="84407" y="1090834"/>
                    <a:pt x="88052" y="1085531"/>
                    <a:pt x="99151" y="1035586"/>
                  </a:cubicBezTo>
                  <a:cubicBezTo>
                    <a:pt x="132751" y="884387"/>
                    <a:pt x="91654" y="1050810"/>
                    <a:pt x="121185" y="947451"/>
                  </a:cubicBezTo>
                  <a:cubicBezTo>
                    <a:pt x="125345" y="932892"/>
                    <a:pt x="125936" y="917167"/>
                    <a:pt x="132202" y="903383"/>
                  </a:cubicBezTo>
                  <a:cubicBezTo>
                    <a:pt x="144453" y="876430"/>
                    <a:pt x="161580" y="851971"/>
                    <a:pt x="176269" y="826265"/>
                  </a:cubicBezTo>
                  <a:cubicBezTo>
                    <a:pt x="213862" y="675897"/>
                    <a:pt x="200412" y="738604"/>
                    <a:pt x="220337" y="638979"/>
                  </a:cubicBezTo>
                  <a:cubicBezTo>
                    <a:pt x="224009" y="583895"/>
                    <a:pt x="231354" y="528933"/>
                    <a:pt x="231354" y="473726"/>
                  </a:cubicBezTo>
                  <a:cubicBezTo>
                    <a:pt x="231354" y="326788"/>
                    <a:pt x="227164" y="179830"/>
                    <a:pt x="220337" y="33051"/>
                  </a:cubicBezTo>
                  <a:cubicBezTo>
                    <a:pt x="219797" y="21451"/>
                    <a:pt x="209320" y="0"/>
                    <a:pt x="209320" y="0"/>
                  </a:cubicBezTo>
                </a:path>
              </a:pathLst>
            </a:cu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 name="手繪多邊形 44"/>
            <p:cNvSpPr/>
            <p:nvPr/>
          </p:nvSpPr>
          <p:spPr>
            <a:xfrm>
              <a:off x="2949505" y="4351663"/>
              <a:ext cx="289454" cy="1244906"/>
            </a:xfrm>
            <a:custGeom>
              <a:avLst/>
              <a:gdLst>
                <a:gd name="connsiteX0" fmla="*/ 289454 w 289454"/>
                <a:gd name="connsiteY0" fmla="*/ 1244906 h 1244906"/>
                <a:gd name="connsiteX1" fmla="*/ 234370 w 289454"/>
                <a:gd name="connsiteY1" fmla="*/ 1200838 h 1244906"/>
                <a:gd name="connsiteX2" fmla="*/ 212336 w 289454"/>
                <a:gd name="connsiteY2" fmla="*/ 1167788 h 1244906"/>
                <a:gd name="connsiteX3" fmla="*/ 179285 w 289454"/>
                <a:gd name="connsiteY3" fmla="*/ 1134737 h 1244906"/>
                <a:gd name="connsiteX4" fmla="*/ 157252 w 289454"/>
                <a:gd name="connsiteY4" fmla="*/ 1046602 h 1244906"/>
                <a:gd name="connsiteX5" fmla="*/ 124201 w 289454"/>
                <a:gd name="connsiteY5" fmla="*/ 980501 h 1244906"/>
                <a:gd name="connsiteX6" fmla="*/ 113184 w 289454"/>
                <a:gd name="connsiteY6" fmla="*/ 903383 h 1244906"/>
                <a:gd name="connsiteX7" fmla="*/ 91150 w 289454"/>
                <a:gd name="connsiteY7" fmla="*/ 870332 h 1244906"/>
                <a:gd name="connsiteX8" fmla="*/ 80134 w 289454"/>
                <a:gd name="connsiteY8" fmla="*/ 826265 h 1244906"/>
                <a:gd name="connsiteX9" fmla="*/ 69117 w 289454"/>
                <a:gd name="connsiteY9" fmla="*/ 760164 h 1244906"/>
                <a:gd name="connsiteX10" fmla="*/ 47083 w 289454"/>
                <a:gd name="connsiteY10" fmla="*/ 694062 h 1244906"/>
                <a:gd name="connsiteX11" fmla="*/ 14032 w 289454"/>
                <a:gd name="connsiteY11" fmla="*/ 561860 h 1244906"/>
                <a:gd name="connsiteX12" fmla="*/ 14032 w 289454"/>
                <a:gd name="connsiteY12" fmla="*/ 99151 h 1244906"/>
                <a:gd name="connsiteX13" fmla="*/ 25049 w 289454"/>
                <a:gd name="connsiteY13" fmla="*/ 0 h 124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9454" h="1244906">
                  <a:moveTo>
                    <a:pt x="289454" y="1244906"/>
                  </a:moveTo>
                  <a:cubicBezTo>
                    <a:pt x="271093" y="1230217"/>
                    <a:pt x="250997" y="1217465"/>
                    <a:pt x="234370" y="1200838"/>
                  </a:cubicBezTo>
                  <a:cubicBezTo>
                    <a:pt x="225008" y="1191476"/>
                    <a:pt x="220812" y="1177960"/>
                    <a:pt x="212336" y="1167788"/>
                  </a:cubicBezTo>
                  <a:cubicBezTo>
                    <a:pt x="202362" y="1155819"/>
                    <a:pt x="190302" y="1145754"/>
                    <a:pt x="179285" y="1134737"/>
                  </a:cubicBezTo>
                  <a:cubicBezTo>
                    <a:pt x="173441" y="1105519"/>
                    <a:pt x="169568" y="1074313"/>
                    <a:pt x="157252" y="1046602"/>
                  </a:cubicBezTo>
                  <a:cubicBezTo>
                    <a:pt x="147247" y="1024091"/>
                    <a:pt x="135218" y="1002535"/>
                    <a:pt x="124201" y="980501"/>
                  </a:cubicBezTo>
                  <a:cubicBezTo>
                    <a:pt x="120529" y="954795"/>
                    <a:pt x="120646" y="928255"/>
                    <a:pt x="113184" y="903383"/>
                  </a:cubicBezTo>
                  <a:cubicBezTo>
                    <a:pt x="109379" y="890701"/>
                    <a:pt x="96366" y="882502"/>
                    <a:pt x="91150" y="870332"/>
                  </a:cubicBezTo>
                  <a:cubicBezTo>
                    <a:pt x="85186" y="856415"/>
                    <a:pt x="83103" y="841112"/>
                    <a:pt x="80134" y="826265"/>
                  </a:cubicBezTo>
                  <a:cubicBezTo>
                    <a:pt x="75753" y="804361"/>
                    <a:pt x="74535" y="781835"/>
                    <a:pt x="69117" y="760164"/>
                  </a:cubicBezTo>
                  <a:cubicBezTo>
                    <a:pt x="63484" y="737632"/>
                    <a:pt x="52121" y="716735"/>
                    <a:pt x="47083" y="694062"/>
                  </a:cubicBezTo>
                  <a:cubicBezTo>
                    <a:pt x="22530" y="583574"/>
                    <a:pt x="35756" y="627029"/>
                    <a:pt x="14032" y="561860"/>
                  </a:cubicBezTo>
                  <a:cubicBezTo>
                    <a:pt x="-5218" y="350111"/>
                    <a:pt x="-4131" y="416997"/>
                    <a:pt x="14032" y="99151"/>
                  </a:cubicBezTo>
                  <a:cubicBezTo>
                    <a:pt x="29502" y="-171577"/>
                    <a:pt x="25049" y="323491"/>
                    <a:pt x="25049" y="0"/>
                  </a:cubicBezTo>
                </a:path>
              </a:pathLst>
            </a:cu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手繪多邊形 45"/>
            <p:cNvSpPr/>
            <p:nvPr/>
          </p:nvSpPr>
          <p:spPr>
            <a:xfrm>
              <a:off x="2152185" y="3302743"/>
              <a:ext cx="1362196" cy="1115021"/>
            </a:xfrm>
            <a:custGeom>
              <a:avLst/>
              <a:gdLst>
                <a:gd name="connsiteX0" fmla="*/ 668133 w 1362196"/>
                <a:gd name="connsiteY0" fmla="*/ 35368 h 1115021"/>
                <a:gd name="connsiteX1" fmla="*/ 447796 w 1362196"/>
                <a:gd name="connsiteY1" fmla="*/ 46385 h 1115021"/>
                <a:gd name="connsiteX2" fmla="*/ 436779 w 1362196"/>
                <a:gd name="connsiteY2" fmla="*/ 79435 h 1115021"/>
                <a:gd name="connsiteX3" fmla="*/ 447796 w 1362196"/>
                <a:gd name="connsiteY3" fmla="*/ 299773 h 1115021"/>
                <a:gd name="connsiteX4" fmla="*/ 425762 w 1362196"/>
                <a:gd name="connsiteY4" fmla="*/ 343840 h 1115021"/>
                <a:gd name="connsiteX5" fmla="*/ 348644 w 1362196"/>
                <a:gd name="connsiteY5" fmla="*/ 365874 h 1115021"/>
                <a:gd name="connsiteX6" fmla="*/ 128307 w 1362196"/>
                <a:gd name="connsiteY6" fmla="*/ 409941 h 1115021"/>
                <a:gd name="connsiteX7" fmla="*/ 40172 w 1362196"/>
                <a:gd name="connsiteY7" fmla="*/ 454009 h 1115021"/>
                <a:gd name="connsiteX8" fmla="*/ 40172 w 1362196"/>
                <a:gd name="connsiteY8" fmla="*/ 707397 h 1115021"/>
                <a:gd name="connsiteX9" fmla="*/ 183391 w 1362196"/>
                <a:gd name="connsiteY9" fmla="*/ 839599 h 1115021"/>
                <a:gd name="connsiteX10" fmla="*/ 282543 w 1362196"/>
                <a:gd name="connsiteY10" fmla="*/ 861633 h 1115021"/>
                <a:gd name="connsiteX11" fmla="*/ 326610 w 1362196"/>
                <a:gd name="connsiteY11" fmla="*/ 927734 h 1115021"/>
                <a:gd name="connsiteX12" fmla="*/ 337627 w 1362196"/>
                <a:gd name="connsiteY12" fmla="*/ 993835 h 1115021"/>
                <a:gd name="connsiteX13" fmla="*/ 502880 w 1362196"/>
                <a:gd name="connsiteY13" fmla="*/ 1104004 h 1115021"/>
                <a:gd name="connsiteX14" fmla="*/ 668133 w 1362196"/>
                <a:gd name="connsiteY14" fmla="*/ 1092987 h 1115021"/>
                <a:gd name="connsiteX15" fmla="*/ 822369 w 1362196"/>
                <a:gd name="connsiteY15" fmla="*/ 1115021 h 1115021"/>
                <a:gd name="connsiteX16" fmla="*/ 1031690 w 1362196"/>
                <a:gd name="connsiteY16" fmla="*/ 1104004 h 1115021"/>
                <a:gd name="connsiteX17" fmla="*/ 1174909 w 1362196"/>
                <a:gd name="connsiteY17" fmla="*/ 1048920 h 1115021"/>
                <a:gd name="connsiteX18" fmla="*/ 1285078 w 1362196"/>
                <a:gd name="connsiteY18" fmla="*/ 1026886 h 1115021"/>
                <a:gd name="connsiteX19" fmla="*/ 1362196 w 1362196"/>
                <a:gd name="connsiteY19" fmla="*/ 927734 h 1115021"/>
                <a:gd name="connsiteX20" fmla="*/ 1318128 w 1362196"/>
                <a:gd name="connsiteY20" fmla="*/ 839599 h 1115021"/>
                <a:gd name="connsiteX21" fmla="*/ 1252027 w 1362196"/>
                <a:gd name="connsiteY21" fmla="*/ 806549 h 1115021"/>
                <a:gd name="connsiteX22" fmla="*/ 1218976 w 1362196"/>
                <a:gd name="connsiteY22" fmla="*/ 784515 h 1115021"/>
                <a:gd name="connsiteX23" fmla="*/ 1163892 w 1362196"/>
                <a:gd name="connsiteY23" fmla="*/ 597228 h 1115021"/>
                <a:gd name="connsiteX24" fmla="*/ 1108808 w 1362196"/>
                <a:gd name="connsiteY24" fmla="*/ 233671 h 1115021"/>
                <a:gd name="connsiteX25" fmla="*/ 1053723 w 1362196"/>
                <a:gd name="connsiteY25" fmla="*/ 167570 h 1115021"/>
                <a:gd name="connsiteX26" fmla="*/ 965588 w 1362196"/>
                <a:gd name="connsiteY26" fmla="*/ 134520 h 1115021"/>
                <a:gd name="connsiteX27" fmla="*/ 932538 w 1362196"/>
                <a:gd name="connsiteY27" fmla="*/ 101469 h 1115021"/>
                <a:gd name="connsiteX28" fmla="*/ 877454 w 1362196"/>
                <a:gd name="connsiteY28" fmla="*/ 90452 h 1115021"/>
                <a:gd name="connsiteX29" fmla="*/ 811352 w 1362196"/>
                <a:gd name="connsiteY29" fmla="*/ 68418 h 1115021"/>
                <a:gd name="connsiteX30" fmla="*/ 701184 w 1362196"/>
                <a:gd name="connsiteY30" fmla="*/ 46385 h 1115021"/>
                <a:gd name="connsiteX31" fmla="*/ 668133 w 1362196"/>
                <a:gd name="connsiteY31" fmla="*/ 35368 h 111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362196" h="1115021">
                  <a:moveTo>
                    <a:pt x="668133" y="35368"/>
                  </a:moveTo>
                  <a:cubicBezTo>
                    <a:pt x="625902" y="35368"/>
                    <a:pt x="503508" y="-51112"/>
                    <a:pt x="447796" y="46385"/>
                  </a:cubicBezTo>
                  <a:cubicBezTo>
                    <a:pt x="442035" y="56468"/>
                    <a:pt x="440451" y="68418"/>
                    <a:pt x="436779" y="79435"/>
                  </a:cubicBezTo>
                  <a:cubicBezTo>
                    <a:pt x="440451" y="152881"/>
                    <a:pt x="450857" y="226299"/>
                    <a:pt x="447796" y="299773"/>
                  </a:cubicBezTo>
                  <a:cubicBezTo>
                    <a:pt x="447112" y="316182"/>
                    <a:pt x="439427" y="334730"/>
                    <a:pt x="425762" y="343840"/>
                  </a:cubicBezTo>
                  <a:cubicBezTo>
                    <a:pt x="403517" y="358670"/>
                    <a:pt x="374251" y="358192"/>
                    <a:pt x="348644" y="365874"/>
                  </a:cubicBezTo>
                  <a:cubicBezTo>
                    <a:pt x="230309" y="401375"/>
                    <a:pt x="464285" y="350652"/>
                    <a:pt x="128307" y="409941"/>
                  </a:cubicBezTo>
                  <a:cubicBezTo>
                    <a:pt x="98929" y="424630"/>
                    <a:pt x="66736" y="434690"/>
                    <a:pt x="40172" y="454009"/>
                  </a:cubicBezTo>
                  <a:cubicBezTo>
                    <a:pt x="-39520" y="511966"/>
                    <a:pt x="20635" y="643901"/>
                    <a:pt x="40172" y="707397"/>
                  </a:cubicBezTo>
                  <a:cubicBezTo>
                    <a:pt x="58490" y="766931"/>
                    <a:pt x="130871" y="817973"/>
                    <a:pt x="183391" y="839599"/>
                  </a:cubicBezTo>
                  <a:cubicBezTo>
                    <a:pt x="214698" y="852490"/>
                    <a:pt x="249492" y="854288"/>
                    <a:pt x="282543" y="861633"/>
                  </a:cubicBezTo>
                  <a:cubicBezTo>
                    <a:pt x="297232" y="883667"/>
                    <a:pt x="316425" y="903290"/>
                    <a:pt x="326610" y="927734"/>
                  </a:cubicBezTo>
                  <a:cubicBezTo>
                    <a:pt x="335201" y="948353"/>
                    <a:pt x="325548" y="975045"/>
                    <a:pt x="337627" y="993835"/>
                  </a:cubicBezTo>
                  <a:cubicBezTo>
                    <a:pt x="397837" y="1087494"/>
                    <a:pt x="415947" y="1079166"/>
                    <a:pt x="502880" y="1104004"/>
                  </a:cubicBezTo>
                  <a:cubicBezTo>
                    <a:pt x="557964" y="1100332"/>
                    <a:pt x="612926" y="1092987"/>
                    <a:pt x="668133" y="1092987"/>
                  </a:cubicBezTo>
                  <a:cubicBezTo>
                    <a:pt x="743275" y="1092987"/>
                    <a:pt x="763049" y="1100191"/>
                    <a:pt x="822369" y="1115021"/>
                  </a:cubicBezTo>
                  <a:cubicBezTo>
                    <a:pt x="892143" y="1111349"/>
                    <a:pt x="962317" y="1112329"/>
                    <a:pt x="1031690" y="1104004"/>
                  </a:cubicBezTo>
                  <a:cubicBezTo>
                    <a:pt x="1065002" y="1100007"/>
                    <a:pt x="1147876" y="1058750"/>
                    <a:pt x="1174909" y="1048920"/>
                  </a:cubicBezTo>
                  <a:cubicBezTo>
                    <a:pt x="1202723" y="1038806"/>
                    <a:pt x="1259990" y="1031067"/>
                    <a:pt x="1285078" y="1026886"/>
                  </a:cubicBezTo>
                  <a:cubicBezTo>
                    <a:pt x="1359391" y="952573"/>
                    <a:pt x="1341325" y="990346"/>
                    <a:pt x="1362196" y="927734"/>
                  </a:cubicBezTo>
                  <a:cubicBezTo>
                    <a:pt x="1347507" y="898356"/>
                    <a:pt x="1340223" y="863903"/>
                    <a:pt x="1318128" y="839599"/>
                  </a:cubicBezTo>
                  <a:cubicBezTo>
                    <a:pt x="1301557" y="821371"/>
                    <a:pt x="1273561" y="818512"/>
                    <a:pt x="1252027" y="806549"/>
                  </a:cubicBezTo>
                  <a:cubicBezTo>
                    <a:pt x="1240452" y="800119"/>
                    <a:pt x="1229993" y="791860"/>
                    <a:pt x="1218976" y="784515"/>
                  </a:cubicBezTo>
                  <a:cubicBezTo>
                    <a:pt x="1170654" y="675790"/>
                    <a:pt x="1173035" y="706941"/>
                    <a:pt x="1163892" y="597228"/>
                  </a:cubicBezTo>
                  <a:cubicBezTo>
                    <a:pt x="1138460" y="292047"/>
                    <a:pt x="1195283" y="372032"/>
                    <a:pt x="1108808" y="233671"/>
                  </a:cubicBezTo>
                  <a:cubicBezTo>
                    <a:pt x="1096578" y="214103"/>
                    <a:pt x="1074430" y="178865"/>
                    <a:pt x="1053723" y="167570"/>
                  </a:cubicBezTo>
                  <a:cubicBezTo>
                    <a:pt x="1026178" y="152546"/>
                    <a:pt x="994966" y="145537"/>
                    <a:pt x="965588" y="134520"/>
                  </a:cubicBezTo>
                  <a:cubicBezTo>
                    <a:pt x="954571" y="123503"/>
                    <a:pt x="946473" y="108437"/>
                    <a:pt x="932538" y="101469"/>
                  </a:cubicBezTo>
                  <a:cubicBezTo>
                    <a:pt x="915790" y="93095"/>
                    <a:pt x="895519" y="95379"/>
                    <a:pt x="877454" y="90452"/>
                  </a:cubicBezTo>
                  <a:cubicBezTo>
                    <a:pt x="855047" y="84341"/>
                    <a:pt x="833884" y="74051"/>
                    <a:pt x="811352" y="68418"/>
                  </a:cubicBezTo>
                  <a:cubicBezTo>
                    <a:pt x="782271" y="61148"/>
                    <a:pt x="731705" y="58594"/>
                    <a:pt x="701184" y="46385"/>
                  </a:cubicBezTo>
                  <a:cubicBezTo>
                    <a:pt x="696362" y="44456"/>
                    <a:pt x="710364" y="35368"/>
                    <a:pt x="668133" y="35368"/>
                  </a:cubicBezTo>
                  <a:close/>
                </a:path>
              </a:pathLst>
            </a:custGeom>
            <a:solidFill>
              <a:schemeClr val="accent6"/>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7" name="群組 46"/>
          <p:cNvGrpSpPr/>
          <p:nvPr/>
        </p:nvGrpSpPr>
        <p:grpSpPr>
          <a:xfrm>
            <a:off x="6577102" y="3348902"/>
            <a:ext cx="1362196" cy="2326876"/>
            <a:chOff x="2152185" y="3302743"/>
            <a:chExt cx="1362196" cy="2326876"/>
          </a:xfrm>
        </p:grpSpPr>
        <p:sp>
          <p:nvSpPr>
            <p:cNvPr id="48" name="手繪多邊形 47"/>
            <p:cNvSpPr/>
            <p:nvPr/>
          </p:nvSpPr>
          <p:spPr>
            <a:xfrm>
              <a:off x="2533880" y="4384713"/>
              <a:ext cx="231354" cy="1244906"/>
            </a:xfrm>
            <a:custGeom>
              <a:avLst/>
              <a:gdLst>
                <a:gd name="connsiteX0" fmla="*/ 0 w 231354"/>
                <a:gd name="connsiteY0" fmla="*/ 1244906 h 1244906"/>
                <a:gd name="connsiteX1" fmla="*/ 66101 w 231354"/>
                <a:gd name="connsiteY1" fmla="*/ 1145754 h 1244906"/>
                <a:gd name="connsiteX2" fmla="*/ 99151 w 231354"/>
                <a:gd name="connsiteY2" fmla="*/ 1035586 h 1244906"/>
                <a:gd name="connsiteX3" fmla="*/ 121185 w 231354"/>
                <a:gd name="connsiteY3" fmla="*/ 947451 h 1244906"/>
                <a:gd name="connsiteX4" fmla="*/ 132202 w 231354"/>
                <a:gd name="connsiteY4" fmla="*/ 903383 h 1244906"/>
                <a:gd name="connsiteX5" fmla="*/ 176269 w 231354"/>
                <a:gd name="connsiteY5" fmla="*/ 826265 h 1244906"/>
                <a:gd name="connsiteX6" fmla="*/ 220337 w 231354"/>
                <a:gd name="connsiteY6" fmla="*/ 638979 h 1244906"/>
                <a:gd name="connsiteX7" fmla="*/ 231354 w 231354"/>
                <a:gd name="connsiteY7" fmla="*/ 473726 h 1244906"/>
                <a:gd name="connsiteX8" fmla="*/ 220337 w 231354"/>
                <a:gd name="connsiteY8" fmla="*/ 33051 h 1244906"/>
                <a:gd name="connsiteX9" fmla="*/ 209320 w 231354"/>
                <a:gd name="connsiteY9" fmla="*/ 0 h 124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1354" h="1244906">
                  <a:moveTo>
                    <a:pt x="0" y="1244906"/>
                  </a:moveTo>
                  <a:cubicBezTo>
                    <a:pt x="22034" y="1211855"/>
                    <a:pt x="53540" y="1183438"/>
                    <a:pt x="66101" y="1145754"/>
                  </a:cubicBezTo>
                  <a:cubicBezTo>
                    <a:pt x="84407" y="1090834"/>
                    <a:pt x="88052" y="1085531"/>
                    <a:pt x="99151" y="1035586"/>
                  </a:cubicBezTo>
                  <a:cubicBezTo>
                    <a:pt x="132751" y="884387"/>
                    <a:pt x="91654" y="1050810"/>
                    <a:pt x="121185" y="947451"/>
                  </a:cubicBezTo>
                  <a:cubicBezTo>
                    <a:pt x="125345" y="932892"/>
                    <a:pt x="125936" y="917167"/>
                    <a:pt x="132202" y="903383"/>
                  </a:cubicBezTo>
                  <a:cubicBezTo>
                    <a:pt x="144453" y="876430"/>
                    <a:pt x="161580" y="851971"/>
                    <a:pt x="176269" y="826265"/>
                  </a:cubicBezTo>
                  <a:cubicBezTo>
                    <a:pt x="213862" y="675897"/>
                    <a:pt x="200412" y="738604"/>
                    <a:pt x="220337" y="638979"/>
                  </a:cubicBezTo>
                  <a:cubicBezTo>
                    <a:pt x="224009" y="583895"/>
                    <a:pt x="231354" y="528933"/>
                    <a:pt x="231354" y="473726"/>
                  </a:cubicBezTo>
                  <a:cubicBezTo>
                    <a:pt x="231354" y="326788"/>
                    <a:pt x="227164" y="179830"/>
                    <a:pt x="220337" y="33051"/>
                  </a:cubicBezTo>
                  <a:cubicBezTo>
                    <a:pt x="219797" y="21451"/>
                    <a:pt x="209320" y="0"/>
                    <a:pt x="209320" y="0"/>
                  </a:cubicBezTo>
                </a:path>
              </a:pathLst>
            </a:cu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 name="手繪多邊形 48"/>
            <p:cNvSpPr/>
            <p:nvPr/>
          </p:nvSpPr>
          <p:spPr>
            <a:xfrm>
              <a:off x="2949505" y="4351663"/>
              <a:ext cx="289454" cy="1244906"/>
            </a:xfrm>
            <a:custGeom>
              <a:avLst/>
              <a:gdLst>
                <a:gd name="connsiteX0" fmla="*/ 289454 w 289454"/>
                <a:gd name="connsiteY0" fmla="*/ 1244906 h 1244906"/>
                <a:gd name="connsiteX1" fmla="*/ 234370 w 289454"/>
                <a:gd name="connsiteY1" fmla="*/ 1200838 h 1244906"/>
                <a:gd name="connsiteX2" fmla="*/ 212336 w 289454"/>
                <a:gd name="connsiteY2" fmla="*/ 1167788 h 1244906"/>
                <a:gd name="connsiteX3" fmla="*/ 179285 w 289454"/>
                <a:gd name="connsiteY3" fmla="*/ 1134737 h 1244906"/>
                <a:gd name="connsiteX4" fmla="*/ 157252 w 289454"/>
                <a:gd name="connsiteY4" fmla="*/ 1046602 h 1244906"/>
                <a:gd name="connsiteX5" fmla="*/ 124201 w 289454"/>
                <a:gd name="connsiteY5" fmla="*/ 980501 h 1244906"/>
                <a:gd name="connsiteX6" fmla="*/ 113184 w 289454"/>
                <a:gd name="connsiteY6" fmla="*/ 903383 h 1244906"/>
                <a:gd name="connsiteX7" fmla="*/ 91150 w 289454"/>
                <a:gd name="connsiteY7" fmla="*/ 870332 h 1244906"/>
                <a:gd name="connsiteX8" fmla="*/ 80134 w 289454"/>
                <a:gd name="connsiteY8" fmla="*/ 826265 h 1244906"/>
                <a:gd name="connsiteX9" fmla="*/ 69117 w 289454"/>
                <a:gd name="connsiteY9" fmla="*/ 760164 h 1244906"/>
                <a:gd name="connsiteX10" fmla="*/ 47083 w 289454"/>
                <a:gd name="connsiteY10" fmla="*/ 694062 h 1244906"/>
                <a:gd name="connsiteX11" fmla="*/ 14032 w 289454"/>
                <a:gd name="connsiteY11" fmla="*/ 561860 h 1244906"/>
                <a:gd name="connsiteX12" fmla="*/ 14032 w 289454"/>
                <a:gd name="connsiteY12" fmla="*/ 99151 h 1244906"/>
                <a:gd name="connsiteX13" fmla="*/ 25049 w 289454"/>
                <a:gd name="connsiteY13" fmla="*/ 0 h 124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9454" h="1244906">
                  <a:moveTo>
                    <a:pt x="289454" y="1244906"/>
                  </a:moveTo>
                  <a:cubicBezTo>
                    <a:pt x="271093" y="1230217"/>
                    <a:pt x="250997" y="1217465"/>
                    <a:pt x="234370" y="1200838"/>
                  </a:cubicBezTo>
                  <a:cubicBezTo>
                    <a:pt x="225008" y="1191476"/>
                    <a:pt x="220812" y="1177960"/>
                    <a:pt x="212336" y="1167788"/>
                  </a:cubicBezTo>
                  <a:cubicBezTo>
                    <a:pt x="202362" y="1155819"/>
                    <a:pt x="190302" y="1145754"/>
                    <a:pt x="179285" y="1134737"/>
                  </a:cubicBezTo>
                  <a:cubicBezTo>
                    <a:pt x="173441" y="1105519"/>
                    <a:pt x="169568" y="1074313"/>
                    <a:pt x="157252" y="1046602"/>
                  </a:cubicBezTo>
                  <a:cubicBezTo>
                    <a:pt x="147247" y="1024091"/>
                    <a:pt x="135218" y="1002535"/>
                    <a:pt x="124201" y="980501"/>
                  </a:cubicBezTo>
                  <a:cubicBezTo>
                    <a:pt x="120529" y="954795"/>
                    <a:pt x="120646" y="928255"/>
                    <a:pt x="113184" y="903383"/>
                  </a:cubicBezTo>
                  <a:cubicBezTo>
                    <a:pt x="109379" y="890701"/>
                    <a:pt x="96366" y="882502"/>
                    <a:pt x="91150" y="870332"/>
                  </a:cubicBezTo>
                  <a:cubicBezTo>
                    <a:pt x="85186" y="856415"/>
                    <a:pt x="83103" y="841112"/>
                    <a:pt x="80134" y="826265"/>
                  </a:cubicBezTo>
                  <a:cubicBezTo>
                    <a:pt x="75753" y="804361"/>
                    <a:pt x="74535" y="781835"/>
                    <a:pt x="69117" y="760164"/>
                  </a:cubicBezTo>
                  <a:cubicBezTo>
                    <a:pt x="63484" y="737632"/>
                    <a:pt x="52121" y="716735"/>
                    <a:pt x="47083" y="694062"/>
                  </a:cubicBezTo>
                  <a:cubicBezTo>
                    <a:pt x="22530" y="583574"/>
                    <a:pt x="35756" y="627029"/>
                    <a:pt x="14032" y="561860"/>
                  </a:cubicBezTo>
                  <a:cubicBezTo>
                    <a:pt x="-5218" y="350111"/>
                    <a:pt x="-4131" y="416997"/>
                    <a:pt x="14032" y="99151"/>
                  </a:cubicBezTo>
                  <a:cubicBezTo>
                    <a:pt x="29502" y="-171577"/>
                    <a:pt x="25049" y="323491"/>
                    <a:pt x="25049" y="0"/>
                  </a:cubicBezTo>
                </a:path>
              </a:pathLst>
            </a:cu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 name="手繪多邊形 49"/>
            <p:cNvSpPr/>
            <p:nvPr/>
          </p:nvSpPr>
          <p:spPr>
            <a:xfrm>
              <a:off x="2152185" y="3302743"/>
              <a:ext cx="1362196" cy="1115021"/>
            </a:xfrm>
            <a:custGeom>
              <a:avLst/>
              <a:gdLst>
                <a:gd name="connsiteX0" fmla="*/ 668133 w 1362196"/>
                <a:gd name="connsiteY0" fmla="*/ 35368 h 1115021"/>
                <a:gd name="connsiteX1" fmla="*/ 447796 w 1362196"/>
                <a:gd name="connsiteY1" fmla="*/ 46385 h 1115021"/>
                <a:gd name="connsiteX2" fmla="*/ 436779 w 1362196"/>
                <a:gd name="connsiteY2" fmla="*/ 79435 h 1115021"/>
                <a:gd name="connsiteX3" fmla="*/ 447796 w 1362196"/>
                <a:gd name="connsiteY3" fmla="*/ 299773 h 1115021"/>
                <a:gd name="connsiteX4" fmla="*/ 425762 w 1362196"/>
                <a:gd name="connsiteY4" fmla="*/ 343840 h 1115021"/>
                <a:gd name="connsiteX5" fmla="*/ 348644 w 1362196"/>
                <a:gd name="connsiteY5" fmla="*/ 365874 h 1115021"/>
                <a:gd name="connsiteX6" fmla="*/ 128307 w 1362196"/>
                <a:gd name="connsiteY6" fmla="*/ 409941 h 1115021"/>
                <a:gd name="connsiteX7" fmla="*/ 40172 w 1362196"/>
                <a:gd name="connsiteY7" fmla="*/ 454009 h 1115021"/>
                <a:gd name="connsiteX8" fmla="*/ 40172 w 1362196"/>
                <a:gd name="connsiteY8" fmla="*/ 707397 h 1115021"/>
                <a:gd name="connsiteX9" fmla="*/ 183391 w 1362196"/>
                <a:gd name="connsiteY9" fmla="*/ 839599 h 1115021"/>
                <a:gd name="connsiteX10" fmla="*/ 282543 w 1362196"/>
                <a:gd name="connsiteY10" fmla="*/ 861633 h 1115021"/>
                <a:gd name="connsiteX11" fmla="*/ 326610 w 1362196"/>
                <a:gd name="connsiteY11" fmla="*/ 927734 h 1115021"/>
                <a:gd name="connsiteX12" fmla="*/ 337627 w 1362196"/>
                <a:gd name="connsiteY12" fmla="*/ 993835 h 1115021"/>
                <a:gd name="connsiteX13" fmla="*/ 502880 w 1362196"/>
                <a:gd name="connsiteY13" fmla="*/ 1104004 h 1115021"/>
                <a:gd name="connsiteX14" fmla="*/ 668133 w 1362196"/>
                <a:gd name="connsiteY14" fmla="*/ 1092987 h 1115021"/>
                <a:gd name="connsiteX15" fmla="*/ 822369 w 1362196"/>
                <a:gd name="connsiteY15" fmla="*/ 1115021 h 1115021"/>
                <a:gd name="connsiteX16" fmla="*/ 1031690 w 1362196"/>
                <a:gd name="connsiteY16" fmla="*/ 1104004 h 1115021"/>
                <a:gd name="connsiteX17" fmla="*/ 1174909 w 1362196"/>
                <a:gd name="connsiteY17" fmla="*/ 1048920 h 1115021"/>
                <a:gd name="connsiteX18" fmla="*/ 1285078 w 1362196"/>
                <a:gd name="connsiteY18" fmla="*/ 1026886 h 1115021"/>
                <a:gd name="connsiteX19" fmla="*/ 1362196 w 1362196"/>
                <a:gd name="connsiteY19" fmla="*/ 927734 h 1115021"/>
                <a:gd name="connsiteX20" fmla="*/ 1318128 w 1362196"/>
                <a:gd name="connsiteY20" fmla="*/ 839599 h 1115021"/>
                <a:gd name="connsiteX21" fmla="*/ 1252027 w 1362196"/>
                <a:gd name="connsiteY21" fmla="*/ 806549 h 1115021"/>
                <a:gd name="connsiteX22" fmla="*/ 1218976 w 1362196"/>
                <a:gd name="connsiteY22" fmla="*/ 784515 h 1115021"/>
                <a:gd name="connsiteX23" fmla="*/ 1163892 w 1362196"/>
                <a:gd name="connsiteY23" fmla="*/ 597228 h 1115021"/>
                <a:gd name="connsiteX24" fmla="*/ 1108808 w 1362196"/>
                <a:gd name="connsiteY24" fmla="*/ 233671 h 1115021"/>
                <a:gd name="connsiteX25" fmla="*/ 1053723 w 1362196"/>
                <a:gd name="connsiteY25" fmla="*/ 167570 h 1115021"/>
                <a:gd name="connsiteX26" fmla="*/ 965588 w 1362196"/>
                <a:gd name="connsiteY26" fmla="*/ 134520 h 1115021"/>
                <a:gd name="connsiteX27" fmla="*/ 932538 w 1362196"/>
                <a:gd name="connsiteY27" fmla="*/ 101469 h 1115021"/>
                <a:gd name="connsiteX28" fmla="*/ 877454 w 1362196"/>
                <a:gd name="connsiteY28" fmla="*/ 90452 h 1115021"/>
                <a:gd name="connsiteX29" fmla="*/ 811352 w 1362196"/>
                <a:gd name="connsiteY29" fmla="*/ 68418 h 1115021"/>
                <a:gd name="connsiteX30" fmla="*/ 701184 w 1362196"/>
                <a:gd name="connsiteY30" fmla="*/ 46385 h 1115021"/>
                <a:gd name="connsiteX31" fmla="*/ 668133 w 1362196"/>
                <a:gd name="connsiteY31" fmla="*/ 35368 h 111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362196" h="1115021">
                  <a:moveTo>
                    <a:pt x="668133" y="35368"/>
                  </a:moveTo>
                  <a:cubicBezTo>
                    <a:pt x="625902" y="35368"/>
                    <a:pt x="503508" y="-51112"/>
                    <a:pt x="447796" y="46385"/>
                  </a:cubicBezTo>
                  <a:cubicBezTo>
                    <a:pt x="442035" y="56468"/>
                    <a:pt x="440451" y="68418"/>
                    <a:pt x="436779" y="79435"/>
                  </a:cubicBezTo>
                  <a:cubicBezTo>
                    <a:pt x="440451" y="152881"/>
                    <a:pt x="450857" y="226299"/>
                    <a:pt x="447796" y="299773"/>
                  </a:cubicBezTo>
                  <a:cubicBezTo>
                    <a:pt x="447112" y="316182"/>
                    <a:pt x="439427" y="334730"/>
                    <a:pt x="425762" y="343840"/>
                  </a:cubicBezTo>
                  <a:cubicBezTo>
                    <a:pt x="403517" y="358670"/>
                    <a:pt x="374251" y="358192"/>
                    <a:pt x="348644" y="365874"/>
                  </a:cubicBezTo>
                  <a:cubicBezTo>
                    <a:pt x="230309" y="401375"/>
                    <a:pt x="464285" y="350652"/>
                    <a:pt x="128307" y="409941"/>
                  </a:cubicBezTo>
                  <a:cubicBezTo>
                    <a:pt x="98929" y="424630"/>
                    <a:pt x="66736" y="434690"/>
                    <a:pt x="40172" y="454009"/>
                  </a:cubicBezTo>
                  <a:cubicBezTo>
                    <a:pt x="-39520" y="511966"/>
                    <a:pt x="20635" y="643901"/>
                    <a:pt x="40172" y="707397"/>
                  </a:cubicBezTo>
                  <a:cubicBezTo>
                    <a:pt x="58490" y="766931"/>
                    <a:pt x="130871" y="817973"/>
                    <a:pt x="183391" y="839599"/>
                  </a:cubicBezTo>
                  <a:cubicBezTo>
                    <a:pt x="214698" y="852490"/>
                    <a:pt x="249492" y="854288"/>
                    <a:pt x="282543" y="861633"/>
                  </a:cubicBezTo>
                  <a:cubicBezTo>
                    <a:pt x="297232" y="883667"/>
                    <a:pt x="316425" y="903290"/>
                    <a:pt x="326610" y="927734"/>
                  </a:cubicBezTo>
                  <a:cubicBezTo>
                    <a:pt x="335201" y="948353"/>
                    <a:pt x="325548" y="975045"/>
                    <a:pt x="337627" y="993835"/>
                  </a:cubicBezTo>
                  <a:cubicBezTo>
                    <a:pt x="397837" y="1087494"/>
                    <a:pt x="415947" y="1079166"/>
                    <a:pt x="502880" y="1104004"/>
                  </a:cubicBezTo>
                  <a:cubicBezTo>
                    <a:pt x="557964" y="1100332"/>
                    <a:pt x="612926" y="1092987"/>
                    <a:pt x="668133" y="1092987"/>
                  </a:cubicBezTo>
                  <a:cubicBezTo>
                    <a:pt x="743275" y="1092987"/>
                    <a:pt x="763049" y="1100191"/>
                    <a:pt x="822369" y="1115021"/>
                  </a:cubicBezTo>
                  <a:cubicBezTo>
                    <a:pt x="892143" y="1111349"/>
                    <a:pt x="962317" y="1112329"/>
                    <a:pt x="1031690" y="1104004"/>
                  </a:cubicBezTo>
                  <a:cubicBezTo>
                    <a:pt x="1065002" y="1100007"/>
                    <a:pt x="1147876" y="1058750"/>
                    <a:pt x="1174909" y="1048920"/>
                  </a:cubicBezTo>
                  <a:cubicBezTo>
                    <a:pt x="1202723" y="1038806"/>
                    <a:pt x="1259990" y="1031067"/>
                    <a:pt x="1285078" y="1026886"/>
                  </a:cubicBezTo>
                  <a:cubicBezTo>
                    <a:pt x="1359391" y="952573"/>
                    <a:pt x="1341325" y="990346"/>
                    <a:pt x="1362196" y="927734"/>
                  </a:cubicBezTo>
                  <a:cubicBezTo>
                    <a:pt x="1347507" y="898356"/>
                    <a:pt x="1340223" y="863903"/>
                    <a:pt x="1318128" y="839599"/>
                  </a:cubicBezTo>
                  <a:cubicBezTo>
                    <a:pt x="1301557" y="821371"/>
                    <a:pt x="1273561" y="818512"/>
                    <a:pt x="1252027" y="806549"/>
                  </a:cubicBezTo>
                  <a:cubicBezTo>
                    <a:pt x="1240452" y="800119"/>
                    <a:pt x="1229993" y="791860"/>
                    <a:pt x="1218976" y="784515"/>
                  </a:cubicBezTo>
                  <a:cubicBezTo>
                    <a:pt x="1170654" y="675790"/>
                    <a:pt x="1173035" y="706941"/>
                    <a:pt x="1163892" y="597228"/>
                  </a:cubicBezTo>
                  <a:cubicBezTo>
                    <a:pt x="1138460" y="292047"/>
                    <a:pt x="1195283" y="372032"/>
                    <a:pt x="1108808" y="233671"/>
                  </a:cubicBezTo>
                  <a:cubicBezTo>
                    <a:pt x="1096578" y="214103"/>
                    <a:pt x="1074430" y="178865"/>
                    <a:pt x="1053723" y="167570"/>
                  </a:cubicBezTo>
                  <a:cubicBezTo>
                    <a:pt x="1026178" y="152546"/>
                    <a:pt x="994966" y="145537"/>
                    <a:pt x="965588" y="134520"/>
                  </a:cubicBezTo>
                  <a:cubicBezTo>
                    <a:pt x="954571" y="123503"/>
                    <a:pt x="946473" y="108437"/>
                    <a:pt x="932538" y="101469"/>
                  </a:cubicBezTo>
                  <a:cubicBezTo>
                    <a:pt x="915790" y="93095"/>
                    <a:pt x="895519" y="95379"/>
                    <a:pt x="877454" y="90452"/>
                  </a:cubicBezTo>
                  <a:cubicBezTo>
                    <a:pt x="855047" y="84341"/>
                    <a:pt x="833884" y="74051"/>
                    <a:pt x="811352" y="68418"/>
                  </a:cubicBezTo>
                  <a:cubicBezTo>
                    <a:pt x="782271" y="61148"/>
                    <a:pt x="731705" y="58594"/>
                    <a:pt x="701184" y="46385"/>
                  </a:cubicBezTo>
                  <a:cubicBezTo>
                    <a:pt x="696362" y="44456"/>
                    <a:pt x="710364" y="35368"/>
                    <a:pt x="668133" y="35368"/>
                  </a:cubicBezTo>
                  <a:close/>
                </a:path>
              </a:pathLst>
            </a:custGeom>
            <a:solidFill>
              <a:schemeClr val="accent6"/>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1" name="群組 50"/>
          <p:cNvGrpSpPr/>
          <p:nvPr/>
        </p:nvGrpSpPr>
        <p:grpSpPr>
          <a:xfrm>
            <a:off x="5077608" y="3348902"/>
            <a:ext cx="1362196" cy="2326876"/>
            <a:chOff x="2152185" y="3302743"/>
            <a:chExt cx="1362196" cy="2326876"/>
          </a:xfrm>
        </p:grpSpPr>
        <p:sp>
          <p:nvSpPr>
            <p:cNvPr id="52" name="手繪多邊形 51"/>
            <p:cNvSpPr/>
            <p:nvPr/>
          </p:nvSpPr>
          <p:spPr>
            <a:xfrm>
              <a:off x="2533880" y="4384713"/>
              <a:ext cx="231354" cy="1244906"/>
            </a:xfrm>
            <a:custGeom>
              <a:avLst/>
              <a:gdLst>
                <a:gd name="connsiteX0" fmla="*/ 0 w 231354"/>
                <a:gd name="connsiteY0" fmla="*/ 1244906 h 1244906"/>
                <a:gd name="connsiteX1" fmla="*/ 66101 w 231354"/>
                <a:gd name="connsiteY1" fmla="*/ 1145754 h 1244906"/>
                <a:gd name="connsiteX2" fmla="*/ 99151 w 231354"/>
                <a:gd name="connsiteY2" fmla="*/ 1035586 h 1244906"/>
                <a:gd name="connsiteX3" fmla="*/ 121185 w 231354"/>
                <a:gd name="connsiteY3" fmla="*/ 947451 h 1244906"/>
                <a:gd name="connsiteX4" fmla="*/ 132202 w 231354"/>
                <a:gd name="connsiteY4" fmla="*/ 903383 h 1244906"/>
                <a:gd name="connsiteX5" fmla="*/ 176269 w 231354"/>
                <a:gd name="connsiteY5" fmla="*/ 826265 h 1244906"/>
                <a:gd name="connsiteX6" fmla="*/ 220337 w 231354"/>
                <a:gd name="connsiteY6" fmla="*/ 638979 h 1244906"/>
                <a:gd name="connsiteX7" fmla="*/ 231354 w 231354"/>
                <a:gd name="connsiteY7" fmla="*/ 473726 h 1244906"/>
                <a:gd name="connsiteX8" fmla="*/ 220337 w 231354"/>
                <a:gd name="connsiteY8" fmla="*/ 33051 h 1244906"/>
                <a:gd name="connsiteX9" fmla="*/ 209320 w 231354"/>
                <a:gd name="connsiteY9" fmla="*/ 0 h 124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1354" h="1244906">
                  <a:moveTo>
                    <a:pt x="0" y="1244906"/>
                  </a:moveTo>
                  <a:cubicBezTo>
                    <a:pt x="22034" y="1211855"/>
                    <a:pt x="53540" y="1183438"/>
                    <a:pt x="66101" y="1145754"/>
                  </a:cubicBezTo>
                  <a:cubicBezTo>
                    <a:pt x="84407" y="1090834"/>
                    <a:pt x="88052" y="1085531"/>
                    <a:pt x="99151" y="1035586"/>
                  </a:cubicBezTo>
                  <a:cubicBezTo>
                    <a:pt x="132751" y="884387"/>
                    <a:pt x="91654" y="1050810"/>
                    <a:pt x="121185" y="947451"/>
                  </a:cubicBezTo>
                  <a:cubicBezTo>
                    <a:pt x="125345" y="932892"/>
                    <a:pt x="125936" y="917167"/>
                    <a:pt x="132202" y="903383"/>
                  </a:cubicBezTo>
                  <a:cubicBezTo>
                    <a:pt x="144453" y="876430"/>
                    <a:pt x="161580" y="851971"/>
                    <a:pt x="176269" y="826265"/>
                  </a:cubicBezTo>
                  <a:cubicBezTo>
                    <a:pt x="213862" y="675897"/>
                    <a:pt x="200412" y="738604"/>
                    <a:pt x="220337" y="638979"/>
                  </a:cubicBezTo>
                  <a:cubicBezTo>
                    <a:pt x="224009" y="583895"/>
                    <a:pt x="231354" y="528933"/>
                    <a:pt x="231354" y="473726"/>
                  </a:cubicBezTo>
                  <a:cubicBezTo>
                    <a:pt x="231354" y="326788"/>
                    <a:pt x="227164" y="179830"/>
                    <a:pt x="220337" y="33051"/>
                  </a:cubicBezTo>
                  <a:cubicBezTo>
                    <a:pt x="219797" y="21451"/>
                    <a:pt x="209320" y="0"/>
                    <a:pt x="209320" y="0"/>
                  </a:cubicBezTo>
                </a:path>
              </a:pathLst>
            </a:cu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 name="手繪多邊形 52"/>
            <p:cNvSpPr/>
            <p:nvPr/>
          </p:nvSpPr>
          <p:spPr>
            <a:xfrm>
              <a:off x="2949505" y="4351663"/>
              <a:ext cx="289454" cy="1244906"/>
            </a:xfrm>
            <a:custGeom>
              <a:avLst/>
              <a:gdLst>
                <a:gd name="connsiteX0" fmla="*/ 289454 w 289454"/>
                <a:gd name="connsiteY0" fmla="*/ 1244906 h 1244906"/>
                <a:gd name="connsiteX1" fmla="*/ 234370 w 289454"/>
                <a:gd name="connsiteY1" fmla="*/ 1200838 h 1244906"/>
                <a:gd name="connsiteX2" fmla="*/ 212336 w 289454"/>
                <a:gd name="connsiteY2" fmla="*/ 1167788 h 1244906"/>
                <a:gd name="connsiteX3" fmla="*/ 179285 w 289454"/>
                <a:gd name="connsiteY3" fmla="*/ 1134737 h 1244906"/>
                <a:gd name="connsiteX4" fmla="*/ 157252 w 289454"/>
                <a:gd name="connsiteY4" fmla="*/ 1046602 h 1244906"/>
                <a:gd name="connsiteX5" fmla="*/ 124201 w 289454"/>
                <a:gd name="connsiteY5" fmla="*/ 980501 h 1244906"/>
                <a:gd name="connsiteX6" fmla="*/ 113184 w 289454"/>
                <a:gd name="connsiteY6" fmla="*/ 903383 h 1244906"/>
                <a:gd name="connsiteX7" fmla="*/ 91150 w 289454"/>
                <a:gd name="connsiteY7" fmla="*/ 870332 h 1244906"/>
                <a:gd name="connsiteX8" fmla="*/ 80134 w 289454"/>
                <a:gd name="connsiteY8" fmla="*/ 826265 h 1244906"/>
                <a:gd name="connsiteX9" fmla="*/ 69117 w 289454"/>
                <a:gd name="connsiteY9" fmla="*/ 760164 h 1244906"/>
                <a:gd name="connsiteX10" fmla="*/ 47083 w 289454"/>
                <a:gd name="connsiteY10" fmla="*/ 694062 h 1244906"/>
                <a:gd name="connsiteX11" fmla="*/ 14032 w 289454"/>
                <a:gd name="connsiteY11" fmla="*/ 561860 h 1244906"/>
                <a:gd name="connsiteX12" fmla="*/ 14032 w 289454"/>
                <a:gd name="connsiteY12" fmla="*/ 99151 h 1244906"/>
                <a:gd name="connsiteX13" fmla="*/ 25049 w 289454"/>
                <a:gd name="connsiteY13" fmla="*/ 0 h 124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9454" h="1244906">
                  <a:moveTo>
                    <a:pt x="289454" y="1244906"/>
                  </a:moveTo>
                  <a:cubicBezTo>
                    <a:pt x="271093" y="1230217"/>
                    <a:pt x="250997" y="1217465"/>
                    <a:pt x="234370" y="1200838"/>
                  </a:cubicBezTo>
                  <a:cubicBezTo>
                    <a:pt x="225008" y="1191476"/>
                    <a:pt x="220812" y="1177960"/>
                    <a:pt x="212336" y="1167788"/>
                  </a:cubicBezTo>
                  <a:cubicBezTo>
                    <a:pt x="202362" y="1155819"/>
                    <a:pt x="190302" y="1145754"/>
                    <a:pt x="179285" y="1134737"/>
                  </a:cubicBezTo>
                  <a:cubicBezTo>
                    <a:pt x="173441" y="1105519"/>
                    <a:pt x="169568" y="1074313"/>
                    <a:pt x="157252" y="1046602"/>
                  </a:cubicBezTo>
                  <a:cubicBezTo>
                    <a:pt x="147247" y="1024091"/>
                    <a:pt x="135218" y="1002535"/>
                    <a:pt x="124201" y="980501"/>
                  </a:cubicBezTo>
                  <a:cubicBezTo>
                    <a:pt x="120529" y="954795"/>
                    <a:pt x="120646" y="928255"/>
                    <a:pt x="113184" y="903383"/>
                  </a:cubicBezTo>
                  <a:cubicBezTo>
                    <a:pt x="109379" y="890701"/>
                    <a:pt x="96366" y="882502"/>
                    <a:pt x="91150" y="870332"/>
                  </a:cubicBezTo>
                  <a:cubicBezTo>
                    <a:pt x="85186" y="856415"/>
                    <a:pt x="83103" y="841112"/>
                    <a:pt x="80134" y="826265"/>
                  </a:cubicBezTo>
                  <a:cubicBezTo>
                    <a:pt x="75753" y="804361"/>
                    <a:pt x="74535" y="781835"/>
                    <a:pt x="69117" y="760164"/>
                  </a:cubicBezTo>
                  <a:cubicBezTo>
                    <a:pt x="63484" y="737632"/>
                    <a:pt x="52121" y="716735"/>
                    <a:pt x="47083" y="694062"/>
                  </a:cubicBezTo>
                  <a:cubicBezTo>
                    <a:pt x="22530" y="583574"/>
                    <a:pt x="35756" y="627029"/>
                    <a:pt x="14032" y="561860"/>
                  </a:cubicBezTo>
                  <a:cubicBezTo>
                    <a:pt x="-5218" y="350111"/>
                    <a:pt x="-4131" y="416997"/>
                    <a:pt x="14032" y="99151"/>
                  </a:cubicBezTo>
                  <a:cubicBezTo>
                    <a:pt x="29502" y="-171577"/>
                    <a:pt x="25049" y="323491"/>
                    <a:pt x="25049" y="0"/>
                  </a:cubicBezTo>
                </a:path>
              </a:pathLst>
            </a:cu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 name="手繪多邊形 53"/>
            <p:cNvSpPr/>
            <p:nvPr/>
          </p:nvSpPr>
          <p:spPr>
            <a:xfrm>
              <a:off x="2152185" y="3302743"/>
              <a:ext cx="1362196" cy="1115021"/>
            </a:xfrm>
            <a:custGeom>
              <a:avLst/>
              <a:gdLst>
                <a:gd name="connsiteX0" fmla="*/ 668133 w 1362196"/>
                <a:gd name="connsiteY0" fmla="*/ 35368 h 1115021"/>
                <a:gd name="connsiteX1" fmla="*/ 447796 w 1362196"/>
                <a:gd name="connsiteY1" fmla="*/ 46385 h 1115021"/>
                <a:gd name="connsiteX2" fmla="*/ 436779 w 1362196"/>
                <a:gd name="connsiteY2" fmla="*/ 79435 h 1115021"/>
                <a:gd name="connsiteX3" fmla="*/ 447796 w 1362196"/>
                <a:gd name="connsiteY3" fmla="*/ 299773 h 1115021"/>
                <a:gd name="connsiteX4" fmla="*/ 425762 w 1362196"/>
                <a:gd name="connsiteY4" fmla="*/ 343840 h 1115021"/>
                <a:gd name="connsiteX5" fmla="*/ 348644 w 1362196"/>
                <a:gd name="connsiteY5" fmla="*/ 365874 h 1115021"/>
                <a:gd name="connsiteX6" fmla="*/ 128307 w 1362196"/>
                <a:gd name="connsiteY6" fmla="*/ 409941 h 1115021"/>
                <a:gd name="connsiteX7" fmla="*/ 40172 w 1362196"/>
                <a:gd name="connsiteY7" fmla="*/ 454009 h 1115021"/>
                <a:gd name="connsiteX8" fmla="*/ 40172 w 1362196"/>
                <a:gd name="connsiteY8" fmla="*/ 707397 h 1115021"/>
                <a:gd name="connsiteX9" fmla="*/ 183391 w 1362196"/>
                <a:gd name="connsiteY9" fmla="*/ 839599 h 1115021"/>
                <a:gd name="connsiteX10" fmla="*/ 282543 w 1362196"/>
                <a:gd name="connsiteY10" fmla="*/ 861633 h 1115021"/>
                <a:gd name="connsiteX11" fmla="*/ 326610 w 1362196"/>
                <a:gd name="connsiteY11" fmla="*/ 927734 h 1115021"/>
                <a:gd name="connsiteX12" fmla="*/ 337627 w 1362196"/>
                <a:gd name="connsiteY12" fmla="*/ 993835 h 1115021"/>
                <a:gd name="connsiteX13" fmla="*/ 502880 w 1362196"/>
                <a:gd name="connsiteY13" fmla="*/ 1104004 h 1115021"/>
                <a:gd name="connsiteX14" fmla="*/ 668133 w 1362196"/>
                <a:gd name="connsiteY14" fmla="*/ 1092987 h 1115021"/>
                <a:gd name="connsiteX15" fmla="*/ 822369 w 1362196"/>
                <a:gd name="connsiteY15" fmla="*/ 1115021 h 1115021"/>
                <a:gd name="connsiteX16" fmla="*/ 1031690 w 1362196"/>
                <a:gd name="connsiteY16" fmla="*/ 1104004 h 1115021"/>
                <a:gd name="connsiteX17" fmla="*/ 1174909 w 1362196"/>
                <a:gd name="connsiteY17" fmla="*/ 1048920 h 1115021"/>
                <a:gd name="connsiteX18" fmla="*/ 1285078 w 1362196"/>
                <a:gd name="connsiteY18" fmla="*/ 1026886 h 1115021"/>
                <a:gd name="connsiteX19" fmla="*/ 1362196 w 1362196"/>
                <a:gd name="connsiteY19" fmla="*/ 927734 h 1115021"/>
                <a:gd name="connsiteX20" fmla="*/ 1318128 w 1362196"/>
                <a:gd name="connsiteY20" fmla="*/ 839599 h 1115021"/>
                <a:gd name="connsiteX21" fmla="*/ 1252027 w 1362196"/>
                <a:gd name="connsiteY21" fmla="*/ 806549 h 1115021"/>
                <a:gd name="connsiteX22" fmla="*/ 1218976 w 1362196"/>
                <a:gd name="connsiteY22" fmla="*/ 784515 h 1115021"/>
                <a:gd name="connsiteX23" fmla="*/ 1163892 w 1362196"/>
                <a:gd name="connsiteY23" fmla="*/ 597228 h 1115021"/>
                <a:gd name="connsiteX24" fmla="*/ 1108808 w 1362196"/>
                <a:gd name="connsiteY24" fmla="*/ 233671 h 1115021"/>
                <a:gd name="connsiteX25" fmla="*/ 1053723 w 1362196"/>
                <a:gd name="connsiteY25" fmla="*/ 167570 h 1115021"/>
                <a:gd name="connsiteX26" fmla="*/ 965588 w 1362196"/>
                <a:gd name="connsiteY26" fmla="*/ 134520 h 1115021"/>
                <a:gd name="connsiteX27" fmla="*/ 932538 w 1362196"/>
                <a:gd name="connsiteY27" fmla="*/ 101469 h 1115021"/>
                <a:gd name="connsiteX28" fmla="*/ 877454 w 1362196"/>
                <a:gd name="connsiteY28" fmla="*/ 90452 h 1115021"/>
                <a:gd name="connsiteX29" fmla="*/ 811352 w 1362196"/>
                <a:gd name="connsiteY29" fmla="*/ 68418 h 1115021"/>
                <a:gd name="connsiteX30" fmla="*/ 701184 w 1362196"/>
                <a:gd name="connsiteY30" fmla="*/ 46385 h 1115021"/>
                <a:gd name="connsiteX31" fmla="*/ 668133 w 1362196"/>
                <a:gd name="connsiteY31" fmla="*/ 35368 h 111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362196" h="1115021">
                  <a:moveTo>
                    <a:pt x="668133" y="35368"/>
                  </a:moveTo>
                  <a:cubicBezTo>
                    <a:pt x="625902" y="35368"/>
                    <a:pt x="503508" y="-51112"/>
                    <a:pt x="447796" y="46385"/>
                  </a:cubicBezTo>
                  <a:cubicBezTo>
                    <a:pt x="442035" y="56468"/>
                    <a:pt x="440451" y="68418"/>
                    <a:pt x="436779" y="79435"/>
                  </a:cubicBezTo>
                  <a:cubicBezTo>
                    <a:pt x="440451" y="152881"/>
                    <a:pt x="450857" y="226299"/>
                    <a:pt x="447796" y="299773"/>
                  </a:cubicBezTo>
                  <a:cubicBezTo>
                    <a:pt x="447112" y="316182"/>
                    <a:pt x="439427" y="334730"/>
                    <a:pt x="425762" y="343840"/>
                  </a:cubicBezTo>
                  <a:cubicBezTo>
                    <a:pt x="403517" y="358670"/>
                    <a:pt x="374251" y="358192"/>
                    <a:pt x="348644" y="365874"/>
                  </a:cubicBezTo>
                  <a:cubicBezTo>
                    <a:pt x="230309" y="401375"/>
                    <a:pt x="464285" y="350652"/>
                    <a:pt x="128307" y="409941"/>
                  </a:cubicBezTo>
                  <a:cubicBezTo>
                    <a:pt x="98929" y="424630"/>
                    <a:pt x="66736" y="434690"/>
                    <a:pt x="40172" y="454009"/>
                  </a:cubicBezTo>
                  <a:cubicBezTo>
                    <a:pt x="-39520" y="511966"/>
                    <a:pt x="20635" y="643901"/>
                    <a:pt x="40172" y="707397"/>
                  </a:cubicBezTo>
                  <a:cubicBezTo>
                    <a:pt x="58490" y="766931"/>
                    <a:pt x="130871" y="817973"/>
                    <a:pt x="183391" y="839599"/>
                  </a:cubicBezTo>
                  <a:cubicBezTo>
                    <a:pt x="214698" y="852490"/>
                    <a:pt x="249492" y="854288"/>
                    <a:pt x="282543" y="861633"/>
                  </a:cubicBezTo>
                  <a:cubicBezTo>
                    <a:pt x="297232" y="883667"/>
                    <a:pt x="316425" y="903290"/>
                    <a:pt x="326610" y="927734"/>
                  </a:cubicBezTo>
                  <a:cubicBezTo>
                    <a:pt x="335201" y="948353"/>
                    <a:pt x="325548" y="975045"/>
                    <a:pt x="337627" y="993835"/>
                  </a:cubicBezTo>
                  <a:cubicBezTo>
                    <a:pt x="397837" y="1087494"/>
                    <a:pt x="415947" y="1079166"/>
                    <a:pt x="502880" y="1104004"/>
                  </a:cubicBezTo>
                  <a:cubicBezTo>
                    <a:pt x="557964" y="1100332"/>
                    <a:pt x="612926" y="1092987"/>
                    <a:pt x="668133" y="1092987"/>
                  </a:cubicBezTo>
                  <a:cubicBezTo>
                    <a:pt x="743275" y="1092987"/>
                    <a:pt x="763049" y="1100191"/>
                    <a:pt x="822369" y="1115021"/>
                  </a:cubicBezTo>
                  <a:cubicBezTo>
                    <a:pt x="892143" y="1111349"/>
                    <a:pt x="962317" y="1112329"/>
                    <a:pt x="1031690" y="1104004"/>
                  </a:cubicBezTo>
                  <a:cubicBezTo>
                    <a:pt x="1065002" y="1100007"/>
                    <a:pt x="1147876" y="1058750"/>
                    <a:pt x="1174909" y="1048920"/>
                  </a:cubicBezTo>
                  <a:cubicBezTo>
                    <a:pt x="1202723" y="1038806"/>
                    <a:pt x="1259990" y="1031067"/>
                    <a:pt x="1285078" y="1026886"/>
                  </a:cubicBezTo>
                  <a:cubicBezTo>
                    <a:pt x="1359391" y="952573"/>
                    <a:pt x="1341325" y="990346"/>
                    <a:pt x="1362196" y="927734"/>
                  </a:cubicBezTo>
                  <a:cubicBezTo>
                    <a:pt x="1347507" y="898356"/>
                    <a:pt x="1340223" y="863903"/>
                    <a:pt x="1318128" y="839599"/>
                  </a:cubicBezTo>
                  <a:cubicBezTo>
                    <a:pt x="1301557" y="821371"/>
                    <a:pt x="1273561" y="818512"/>
                    <a:pt x="1252027" y="806549"/>
                  </a:cubicBezTo>
                  <a:cubicBezTo>
                    <a:pt x="1240452" y="800119"/>
                    <a:pt x="1229993" y="791860"/>
                    <a:pt x="1218976" y="784515"/>
                  </a:cubicBezTo>
                  <a:cubicBezTo>
                    <a:pt x="1170654" y="675790"/>
                    <a:pt x="1173035" y="706941"/>
                    <a:pt x="1163892" y="597228"/>
                  </a:cubicBezTo>
                  <a:cubicBezTo>
                    <a:pt x="1138460" y="292047"/>
                    <a:pt x="1195283" y="372032"/>
                    <a:pt x="1108808" y="233671"/>
                  </a:cubicBezTo>
                  <a:cubicBezTo>
                    <a:pt x="1096578" y="214103"/>
                    <a:pt x="1074430" y="178865"/>
                    <a:pt x="1053723" y="167570"/>
                  </a:cubicBezTo>
                  <a:cubicBezTo>
                    <a:pt x="1026178" y="152546"/>
                    <a:pt x="994966" y="145537"/>
                    <a:pt x="965588" y="134520"/>
                  </a:cubicBezTo>
                  <a:cubicBezTo>
                    <a:pt x="954571" y="123503"/>
                    <a:pt x="946473" y="108437"/>
                    <a:pt x="932538" y="101469"/>
                  </a:cubicBezTo>
                  <a:cubicBezTo>
                    <a:pt x="915790" y="93095"/>
                    <a:pt x="895519" y="95379"/>
                    <a:pt x="877454" y="90452"/>
                  </a:cubicBezTo>
                  <a:cubicBezTo>
                    <a:pt x="855047" y="84341"/>
                    <a:pt x="833884" y="74051"/>
                    <a:pt x="811352" y="68418"/>
                  </a:cubicBezTo>
                  <a:cubicBezTo>
                    <a:pt x="782271" y="61148"/>
                    <a:pt x="731705" y="58594"/>
                    <a:pt x="701184" y="46385"/>
                  </a:cubicBezTo>
                  <a:cubicBezTo>
                    <a:pt x="696362" y="44456"/>
                    <a:pt x="710364" y="35368"/>
                    <a:pt x="668133" y="35368"/>
                  </a:cubicBezTo>
                  <a:close/>
                </a:path>
              </a:pathLst>
            </a:custGeom>
            <a:solidFill>
              <a:schemeClr val="accent6"/>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35" name="矩形 34"/>
          <p:cNvSpPr/>
          <p:nvPr/>
        </p:nvSpPr>
        <p:spPr>
          <a:xfrm>
            <a:off x="179512" y="1988840"/>
            <a:ext cx="3997550" cy="383123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 name="矩形 54"/>
          <p:cNvSpPr/>
          <p:nvPr/>
        </p:nvSpPr>
        <p:spPr>
          <a:xfrm>
            <a:off x="4860032" y="1988840"/>
            <a:ext cx="3997550" cy="383123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8391015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然後</a:t>
            </a:r>
            <a:r>
              <a:rPr lang="en-US" altLang="zh-TW" dirty="0" smtClean="0"/>
              <a:t>…</a:t>
            </a:r>
            <a:endParaRPr lang="zh-TW" altLang="en-US" dirty="0"/>
          </a:p>
        </p:txBody>
      </p:sp>
      <p:grpSp>
        <p:nvGrpSpPr>
          <p:cNvPr id="28" name="群組 27"/>
          <p:cNvGrpSpPr/>
          <p:nvPr/>
        </p:nvGrpSpPr>
        <p:grpSpPr>
          <a:xfrm>
            <a:off x="6095254" y="3018106"/>
            <a:ext cx="1489509" cy="1491014"/>
            <a:chOff x="1056111" y="3047935"/>
            <a:chExt cx="1489509" cy="1491014"/>
          </a:xfrm>
        </p:grpSpPr>
        <p:sp>
          <p:nvSpPr>
            <p:cNvPr id="7" name="手繪多邊形 6"/>
            <p:cNvSpPr/>
            <p:nvPr/>
          </p:nvSpPr>
          <p:spPr>
            <a:xfrm>
              <a:off x="1056111" y="3047935"/>
              <a:ext cx="1489509" cy="1491014"/>
            </a:xfrm>
            <a:custGeom>
              <a:avLst/>
              <a:gdLst>
                <a:gd name="connsiteX0" fmla="*/ 1257431 w 1489509"/>
                <a:gd name="connsiteY0" fmla="*/ 257125 h 1491014"/>
                <a:gd name="connsiteX1" fmla="*/ 1246414 w 1489509"/>
                <a:gd name="connsiteY1" fmla="*/ 202041 h 1491014"/>
                <a:gd name="connsiteX2" fmla="*/ 1191330 w 1489509"/>
                <a:gd name="connsiteY2" fmla="*/ 168990 h 1491014"/>
                <a:gd name="connsiteX3" fmla="*/ 1081161 w 1489509"/>
                <a:gd name="connsiteY3" fmla="*/ 102889 h 1491014"/>
                <a:gd name="connsiteX4" fmla="*/ 1026077 w 1489509"/>
                <a:gd name="connsiteY4" fmla="*/ 91872 h 1491014"/>
                <a:gd name="connsiteX5" fmla="*/ 937942 w 1489509"/>
                <a:gd name="connsiteY5" fmla="*/ 69838 h 1491014"/>
                <a:gd name="connsiteX6" fmla="*/ 882858 w 1489509"/>
                <a:gd name="connsiteY6" fmla="*/ 36788 h 1491014"/>
                <a:gd name="connsiteX7" fmla="*/ 783706 w 1489509"/>
                <a:gd name="connsiteY7" fmla="*/ 3737 h 1491014"/>
                <a:gd name="connsiteX8" fmla="*/ 332014 w 1489509"/>
                <a:gd name="connsiteY8" fmla="*/ 80855 h 1491014"/>
                <a:gd name="connsiteX9" fmla="*/ 243879 w 1489509"/>
                <a:gd name="connsiteY9" fmla="*/ 202041 h 1491014"/>
                <a:gd name="connsiteX10" fmla="*/ 188795 w 1489509"/>
                <a:gd name="connsiteY10" fmla="*/ 301193 h 1491014"/>
                <a:gd name="connsiteX11" fmla="*/ 144728 w 1489509"/>
                <a:gd name="connsiteY11" fmla="*/ 422378 h 1491014"/>
                <a:gd name="connsiteX12" fmla="*/ 89643 w 1489509"/>
                <a:gd name="connsiteY12" fmla="*/ 499496 h 1491014"/>
                <a:gd name="connsiteX13" fmla="*/ 34559 w 1489509"/>
                <a:gd name="connsiteY13" fmla="*/ 653732 h 1491014"/>
                <a:gd name="connsiteX14" fmla="*/ 23542 w 1489509"/>
                <a:gd name="connsiteY14" fmla="*/ 697800 h 1491014"/>
                <a:gd name="connsiteX15" fmla="*/ 12525 w 1489509"/>
                <a:gd name="connsiteY15" fmla="*/ 730851 h 1491014"/>
                <a:gd name="connsiteX16" fmla="*/ 34559 w 1489509"/>
                <a:gd name="connsiteY16" fmla="*/ 1402879 h 1491014"/>
                <a:gd name="connsiteX17" fmla="*/ 78626 w 1489509"/>
                <a:gd name="connsiteY17" fmla="*/ 1435930 h 1491014"/>
                <a:gd name="connsiteX18" fmla="*/ 343031 w 1489509"/>
                <a:gd name="connsiteY18" fmla="*/ 1491014 h 1491014"/>
                <a:gd name="connsiteX19" fmla="*/ 772689 w 1489509"/>
                <a:gd name="connsiteY19" fmla="*/ 1479998 h 1491014"/>
                <a:gd name="connsiteX20" fmla="*/ 838790 w 1489509"/>
                <a:gd name="connsiteY20" fmla="*/ 1457964 h 1491014"/>
                <a:gd name="connsiteX21" fmla="*/ 937942 w 1489509"/>
                <a:gd name="connsiteY21" fmla="*/ 1435930 h 1491014"/>
                <a:gd name="connsiteX22" fmla="*/ 1026077 w 1489509"/>
                <a:gd name="connsiteY22" fmla="*/ 1391863 h 1491014"/>
                <a:gd name="connsiteX23" fmla="*/ 1235397 w 1489509"/>
                <a:gd name="connsiteY23" fmla="*/ 1303728 h 1491014"/>
                <a:gd name="connsiteX24" fmla="*/ 1312516 w 1489509"/>
                <a:gd name="connsiteY24" fmla="*/ 1226610 h 1491014"/>
                <a:gd name="connsiteX25" fmla="*/ 1334549 w 1489509"/>
                <a:gd name="connsiteY25" fmla="*/ 1171525 h 1491014"/>
                <a:gd name="connsiteX26" fmla="*/ 1378617 w 1489509"/>
                <a:gd name="connsiteY26" fmla="*/ 1105424 h 1491014"/>
                <a:gd name="connsiteX27" fmla="*/ 1411667 w 1489509"/>
                <a:gd name="connsiteY27" fmla="*/ 962205 h 1491014"/>
                <a:gd name="connsiteX28" fmla="*/ 1444718 w 1489509"/>
                <a:gd name="connsiteY28" fmla="*/ 885087 h 1491014"/>
                <a:gd name="connsiteX29" fmla="*/ 1455735 w 1489509"/>
                <a:gd name="connsiteY29" fmla="*/ 807969 h 1491014"/>
                <a:gd name="connsiteX30" fmla="*/ 1422684 w 1489509"/>
                <a:gd name="connsiteY30" fmla="*/ 334243 h 1491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89509" h="1491014">
                  <a:moveTo>
                    <a:pt x="1257431" y="257125"/>
                  </a:moveTo>
                  <a:cubicBezTo>
                    <a:pt x="1253759" y="238764"/>
                    <a:pt x="1257649" y="217021"/>
                    <a:pt x="1246414" y="202041"/>
                  </a:cubicBezTo>
                  <a:cubicBezTo>
                    <a:pt x="1233566" y="184911"/>
                    <a:pt x="1209395" y="180486"/>
                    <a:pt x="1191330" y="168990"/>
                  </a:cubicBezTo>
                  <a:cubicBezTo>
                    <a:pt x="1163674" y="151391"/>
                    <a:pt x="1116596" y="114701"/>
                    <a:pt x="1081161" y="102889"/>
                  </a:cubicBezTo>
                  <a:cubicBezTo>
                    <a:pt x="1063397" y="96968"/>
                    <a:pt x="1044322" y="96083"/>
                    <a:pt x="1026077" y="91872"/>
                  </a:cubicBezTo>
                  <a:cubicBezTo>
                    <a:pt x="996570" y="85063"/>
                    <a:pt x="937942" y="69838"/>
                    <a:pt x="937942" y="69838"/>
                  </a:cubicBezTo>
                  <a:cubicBezTo>
                    <a:pt x="919581" y="58821"/>
                    <a:pt x="902539" y="45223"/>
                    <a:pt x="882858" y="36788"/>
                  </a:cubicBezTo>
                  <a:cubicBezTo>
                    <a:pt x="850836" y="23064"/>
                    <a:pt x="783706" y="3737"/>
                    <a:pt x="783706" y="3737"/>
                  </a:cubicBezTo>
                  <a:cubicBezTo>
                    <a:pt x="627886" y="20139"/>
                    <a:pt x="433384" y="-48160"/>
                    <a:pt x="332014" y="80855"/>
                  </a:cubicBezTo>
                  <a:cubicBezTo>
                    <a:pt x="301155" y="120130"/>
                    <a:pt x="270352" y="159685"/>
                    <a:pt x="243879" y="202041"/>
                  </a:cubicBezTo>
                  <a:cubicBezTo>
                    <a:pt x="117648" y="404011"/>
                    <a:pt x="324127" y="120750"/>
                    <a:pt x="188795" y="301193"/>
                  </a:cubicBezTo>
                  <a:cubicBezTo>
                    <a:pt x="174106" y="341588"/>
                    <a:pt x="161660" y="382871"/>
                    <a:pt x="144728" y="422378"/>
                  </a:cubicBezTo>
                  <a:cubicBezTo>
                    <a:pt x="139357" y="434909"/>
                    <a:pt x="93407" y="494477"/>
                    <a:pt x="89643" y="499496"/>
                  </a:cubicBezTo>
                  <a:cubicBezTo>
                    <a:pt x="71282" y="550908"/>
                    <a:pt x="51823" y="601941"/>
                    <a:pt x="34559" y="653732"/>
                  </a:cubicBezTo>
                  <a:cubicBezTo>
                    <a:pt x="29771" y="668096"/>
                    <a:pt x="27702" y="683241"/>
                    <a:pt x="23542" y="697800"/>
                  </a:cubicBezTo>
                  <a:cubicBezTo>
                    <a:pt x="20352" y="708966"/>
                    <a:pt x="16197" y="719834"/>
                    <a:pt x="12525" y="730851"/>
                  </a:cubicBezTo>
                  <a:cubicBezTo>
                    <a:pt x="-776" y="996874"/>
                    <a:pt x="-14646" y="1093591"/>
                    <a:pt x="34559" y="1402879"/>
                  </a:cubicBezTo>
                  <a:cubicBezTo>
                    <a:pt x="37444" y="1421012"/>
                    <a:pt x="61648" y="1428939"/>
                    <a:pt x="78626" y="1435930"/>
                  </a:cubicBezTo>
                  <a:cubicBezTo>
                    <a:pt x="201585" y="1486561"/>
                    <a:pt x="220037" y="1479834"/>
                    <a:pt x="343031" y="1491014"/>
                  </a:cubicBezTo>
                  <a:cubicBezTo>
                    <a:pt x="486250" y="1487342"/>
                    <a:pt x="629740" y="1489528"/>
                    <a:pt x="772689" y="1479998"/>
                  </a:cubicBezTo>
                  <a:cubicBezTo>
                    <a:pt x="795863" y="1478453"/>
                    <a:pt x="816349" y="1463948"/>
                    <a:pt x="838790" y="1457964"/>
                  </a:cubicBezTo>
                  <a:cubicBezTo>
                    <a:pt x="871504" y="1449240"/>
                    <a:pt x="904891" y="1443275"/>
                    <a:pt x="937942" y="1435930"/>
                  </a:cubicBezTo>
                  <a:cubicBezTo>
                    <a:pt x="967320" y="1421241"/>
                    <a:pt x="995322" y="1403396"/>
                    <a:pt x="1026077" y="1391863"/>
                  </a:cubicBezTo>
                  <a:cubicBezTo>
                    <a:pt x="1157140" y="1342714"/>
                    <a:pt x="1090227" y="1408572"/>
                    <a:pt x="1235397" y="1303728"/>
                  </a:cubicBezTo>
                  <a:cubicBezTo>
                    <a:pt x="1264868" y="1282443"/>
                    <a:pt x="1312516" y="1226610"/>
                    <a:pt x="1312516" y="1226610"/>
                  </a:cubicBezTo>
                  <a:cubicBezTo>
                    <a:pt x="1319860" y="1208248"/>
                    <a:pt x="1325079" y="1188886"/>
                    <a:pt x="1334549" y="1171525"/>
                  </a:cubicBezTo>
                  <a:cubicBezTo>
                    <a:pt x="1347230" y="1148277"/>
                    <a:pt x="1368186" y="1129764"/>
                    <a:pt x="1378617" y="1105424"/>
                  </a:cubicBezTo>
                  <a:cubicBezTo>
                    <a:pt x="1395067" y="1067041"/>
                    <a:pt x="1400971" y="1004987"/>
                    <a:pt x="1411667" y="962205"/>
                  </a:cubicBezTo>
                  <a:cubicBezTo>
                    <a:pt x="1419773" y="929783"/>
                    <a:pt x="1428952" y="916618"/>
                    <a:pt x="1444718" y="885087"/>
                  </a:cubicBezTo>
                  <a:cubicBezTo>
                    <a:pt x="1448390" y="859381"/>
                    <a:pt x="1455735" y="833936"/>
                    <a:pt x="1455735" y="807969"/>
                  </a:cubicBezTo>
                  <a:cubicBezTo>
                    <a:pt x="1455735" y="357163"/>
                    <a:pt x="1550437" y="461996"/>
                    <a:pt x="1422684" y="33424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手繪多邊形 8"/>
            <p:cNvSpPr/>
            <p:nvPr/>
          </p:nvSpPr>
          <p:spPr>
            <a:xfrm>
              <a:off x="1403648" y="3507004"/>
              <a:ext cx="243406" cy="286438"/>
            </a:xfrm>
            <a:custGeom>
              <a:avLst/>
              <a:gdLst>
                <a:gd name="connsiteX0" fmla="*/ 56118 w 243406"/>
                <a:gd name="connsiteY0" fmla="*/ 11016 h 286438"/>
                <a:gd name="connsiteX1" fmla="*/ 12051 w 243406"/>
                <a:gd name="connsiteY1" fmla="*/ 77118 h 286438"/>
                <a:gd name="connsiteX2" fmla="*/ 12051 w 243406"/>
                <a:gd name="connsiteY2" fmla="*/ 231354 h 286438"/>
                <a:gd name="connsiteX3" fmla="*/ 45101 w 243406"/>
                <a:gd name="connsiteY3" fmla="*/ 253388 h 286438"/>
                <a:gd name="connsiteX4" fmla="*/ 133236 w 243406"/>
                <a:gd name="connsiteY4" fmla="*/ 286438 h 286438"/>
                <a:gd name="connsiteX5" fmla="*/ 232388 w 243406"/>
                <a:gd name="connsiteY5" fmla="*/ 275421 h 286438"/>
                <a:gd name="connsiteX6" fmla="*/ 243405 w 243406"/>
                <a:gd name="connsiteY6" fmla="*/ 242371 h 286438"/>
                <a:gd name="connsiteX7" fmla="*/ 232388 w 243406"/>
                <a:gd name="connsiteY7" fmla="*/ 88135 h 286438"/>
                <a:gd name="connsiteX8" fmla="*/ 188321 w 243406"/>
                <a:gd name="connsiteY8" fmla="*/ 0 h 286438"/>
                <a:gd name="connsiteX9" fmla="*/ 56118 w 243406"/>
                <a:gd name="connsiteY9" fmla="*/ 11016 h 286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406" h="286438">
                  <a:moveTo>
                    <a:pt x="56118" y="11016"/>
                  </a:moveTo>
                  <a:cubicBezTo>
                    <a:pt x="41429" y="33050"/>
                    <a:pt x="23894" y="53432"/>
                    <a:pt x="12051" y="77118"/>
                  </a:cubicBezTo>
                  <a:cubicBezTo>
                    <a:pt x="-8711" y="118643"/>
                    <a:pt x="1463" y="199588"/>
                    <a:pt x="12051" y="231354"/>
                  </a:cubicBezTo>
                  <a:cubicBezTo>
                    <a:pt x="16238" y="243915"/>
                    <a:pt x="33258" y="247467"/>
                    <a:pt x="45101" y="253388"/>
                  </a:cubicBezTo>
                  <a:cubicBezTo>
                    <a:pt x="71439" y="266557"/>
                    <a:pt x="104637" y="276905"/>
                    <a:pt x="133236" y="286438"/>
                  </a:cubicBezTo>
                  <a:cubicBezTo>
                    <a:pt x="166287" y="282766"/>
                    <a:pt x="201512" y="287771"/>
                    <a:pt x="232388" y="275421"/>
                  </a:cubicBezTo>
                  <a:cubicBezTo>
                    <a:pt x="243170" y="271108"/>
                    <a:pt x="243405" y="253984"/>
                    <a:pt x="243405" y="242371"/>
                  </a:cubicBezTo>
                  <a:cubicBezTo>
                    <a:pt x="243405" y="190828"/>
                    <a:pt x="243811" y="138396"/>
                    <a:pt x="232388" y="88135"/>
                  </a:cubicBezTo>
                  <a:cubicBezTo>
                    <a:pt x="225109" y="56106"/>
                    <a:pt x="221167" y="0"/>
                    <a:pt x="188321" y="0"/>
                  </a:cubicBezTo>
                  <a:lnTo>
                    <a:pt x="56118" y="11016"/>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手繪多邊形 10"/>
            <p:cNvSpPr/>
            <p:nvPr/>
          </p:nvSpPr>
          <p:spPr>
            <a:xfrm>
              <a:off x="1332556" y="3309031"/>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手繪多邊形 11"/>
            <p:cNvSpPr/>
            <p:nvPr/>
          </p:nvSpPr>
          <p:spPr>
            <a:xfrm>
              <a:off x="1899925" y="3507004"/>
              <a:ext cx="243406" cy="286438"/>
            </a:xfrm>
            <a:custGeom>
              <a:avLst/>
              <a:gdLst>
                <a:gd name="connsiteX0" fmla="*/ 56118 w 243406"/>
                <a:gd name="connsiteY0" fmla="*/ 11016 h 286438"/>
                <a:gd name="connsiteX1" fmla="*/ 12051 w 243406"/>
                <a:gd name="connsiteY1" fmla="*/ 77118 h 286438"/>
                <a:gd name="connsiteX2" fmla="*/ 12051 w 243406"/>
                <a:gd name="connsiteY2" fmla="*/ 231354 h 286438"/>
                <a:gd name="connsiteX3" fmla="*/ 45101 w 243406"/>
                <a:gd name="connsiteY3" fmla="*/ 253388 h 286438"/>
                <a:gd name="connsiteX4" fmla="*/ 133236 w 243406"/>
                <a:gd name="connsiteY4" fmla="*/ 286438 h 286438"/>
                <a:gd name="connsiteX5" fmla="*/ 232388 w 243406"/>
                <a:gd name="connsiteY5" fmla="*/ 275421 h 286438"/>
                <a:gd name="connsiteX6" fmla="*/ 243405 w 243406"/>
                <a:gd name="connsiteY6" fmla="*/ 242371 h 286438"/>
                <a:gd name="connsiteX7" fmla="*/ 232388 w 243406"/>
                <a:gd name="connsiteY7" fmla="*/ 88135 h 286438"/>
                <a:gd name="connsiteX8" fmla="*/ 188321 w 243406"/>
                <a:gd name="connsiteY8" fmla="*/ 0 h 286438"/>
                <a:gd name="connsiteX9" fmla="*/ 56118 w 243406"/>
                <a:gd name="connsiteY9" fmla="*/ 11016 h 286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406" h="286438">
                  <a:moveTo>
                    <a:pt x="56118" y="11016"/>
                  </a:moveTo>
                  <a:cubicBezTo>
                    <a:pt x="41429" y="33050"/>
                    <a:pt x="23894" y="53432"/>
                    <a:pt x="12051" y="77118"/>
                  </a:cubicBezTo>
                  <a:cubicBezTo>
                    <a:pt x="-8711" y="118643"/>
                    <a:pt x="1463" y="199588"/>
                    <a:pt x="12051" y="231354"/>
                  </a:cubicBezTo>
                  <a:cubicBezTo>
                    <a:pt x="16238" y="243915"/>
                    <a:pt x="33258" y="247467"/>
                    <a:pt x="45101" y="253388"/>
                  </a:cubicBezTo>
                  <a:cubicBezTo>
                    <a:pt x="71439" y="266557"/>
                    <a:pt x="104637" y="276905"/>
                    <a:pt x="133236" y="286438"/>
                  </a:cubicBezTo>
                  <a:cubicBezTo>
                    <a:pt x="166287" y="282766"/>
                    <a:pt x="201512" y="287771"/>
                    <a:pt x="232388" y="275421"/>
                  </a:cubicBezTo>
                  <a:cubicBezTo>
                    <a:pt x="243170" y="271108"/>
                    <a:pt x="243405" y="253984"/>
                    <a:pt x="243405" y="242371"/>
                  </a:cubicBezTo>
                  <a:cubicBezTo>
                    <a:pt x="243405" y="190828"/>
                    <a:pt x="243811" y="138396"/>
                    <a:pt x="232388" y="88135"/>
                  </a:cubicBezTo>
                  <a:cubicBezTo>
                    <a:pt x="225109" y="56106"/>
                    <a:pt x="221167" y="0"/>
                    <a:pt x="188321" y="0"/>
                  </a:cubicBezTo>
                  <a:lnTo>
                    <a:pt x="56118" y="11016"/>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手繪多邊形 12"/>
            <p:cNvSpPr/>
            <p:nvPr/>
          </p:nvSpPr>
          <p:spPr>
            <a:xfrm>
              <a:off x="1801796" y="3309031"/>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手繪多邊形 13"/>
            <p:cNvSpPr/>
            <p:nvPr/>
          </p:nvSpPr>
          <p:spPr>
            <a:xfrm>
              <a:off x="1453774" y="4182806"/>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8" name="群組 37"/>
          <p:cNvGrpSpPr/>
          <p:nvPr/>
        </p:nvGrpSpPr>
        <p:grpSpPr>
          <a:xfrm>
            <a:off x="1414734" y="2903910"/>
            <a:ext cx="1702859" cy="1605210"/>
            <a:chOff x="1356973" y="3429000"/>
            <a:chExt cx="1702859" cy="1605210"/>
          </a:xfrm>
        </p:grpSpPr>
        <p:sp>
          <p:nvSpPr>
            <p:cNvPr id="31" name="手繪多邊形 30"/>
            <p:cNvSpPr/>
            <p:nvPr/>
          </p:nvSpPr>
          <p:spPr>
            <a:xfrm>
              <a:off x="1895201" y="4032085"/>
              <a:ext cx="243406" cy="286438"/>
            </a:xfrm>
            <a:custGeom>
              <a:avLst/>
              <a:gdLst>
                <a:gd name="connsiteX0" fmla="*/ 56118 w 243406"/>
                <a:gd name="connsiteY0" fmla="*/ 11016 h 286438"/>
                <a:gd name="connsiteX1" fmla="*/ 12051 w 243406"/>
                <a:gd name="connsiteY1" fmla="*/ 77118 h 286438"/>
                <a:gd name="connsiteX2" fmla="*/ 12051 w 243406"/>
                <a:gd name="connsiteY2" fmla="*/ 231354 h 286438"/>
                <a:gd name="connsiteX3" fmla="*/ 45101 w 243406"/>
                <a:gd name="connsiteY3" fmla="*/ 253388 h 286438"/>
                <a:gd name="connsiteX4" fmla="*/ 133236 w 243406"/>
                <a:gd name="connsiteY4" fmla="*/ 286438 h 286438"/>
                <a:gd name="connsiteX5" fmla="*/ 232388 w 243406"/>
                <a:gd name="connsiteY5" fmla="*/ 275421 h 286438"/>
                <a:gd name="connsiteX6" fmla="*/ 243405 w 243406"/>
                <a:gd name="connsiteY6" fmla="*/ 242371 h 286438"/>
                <a:gd name="connsiteX7" fmla="*/ 232388 w 243406"/>
                <a:gd name="connsiteY7" fmla="*/ 88135 h 286438"/>
                <a:gd name="connsiteX8" fmla="*/ 188321 w 243406"/>
                <a:gd name="connsiteY8" fmla="*/ 0 h 286438"/>
                <a:gd name="connsiteX9" fmla="*/ 56118 w 243406"/>
                <a:gd name="connsiteY9" fmla="*/ 11016 h 286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406" h="286438">
                  <a:moveTo>
                    <a:pt x="56118" y="11016"/>
                  </a:moveTo>
                  <a:cubicBezTo>
                    <a:pt x="41429" y="33050"/>
                    <a:pt x="23894" y="53432"/>
                    <a:pt x="12051" y="77118"/>
                  </a:cubicBezTo>
                  <a:cubicBezTo>
                    <a:pt x="-8711" y="118643"/>
                    <a:pt x="1463" y="199588"/>
                    <a:pt x="12051" y="231354"/>
                  </a:cubicBezTo>
                  <a:cubicBezTo>
                    <a:pt x="16238" y="243915"/>
                    <a:pt x="33258" y="247467"/>
                    <a:pt x="45101" y="253388"/>
                  </a:cubicBezTo>
                  <a:cubicBezTo>
                    <a:pt x="71439" y="266557"/>
                    <a:pt x="104637" y="276905"/>
                    <a:pt x="133236" y="286438"/>
                  </a:cubicBezTo>
                  <a:cubicBezTo>
                    <a:pt x="166287" y="282766"/>
                    <a:pt x="201512" y="287771"/>
                    <a:pt x="232388" y="275421"/>
                  </a:cubicBezTo>
                  <a:cubicBezTo>
                    <a:pt x="243170" y="271108"/>
                    <a:pt x="243405" y="253984"/>
                    <a:pt x="243405" y="242371"/>
                  </a:cubicBezTo>
                  <a:cubicBezTo>
                    <a:pt x="243405" y="190828"/>
                    <a:pt x="243811" y="138396"/>
                    <a:pt x="232388" y="88135"/>
                  </a:cubicBezTo>
                  <a:cubicBezTo>
                    <a:pt x="225109" y="56106"/>
                    <a:pt x="221167" y="0"/>
                    <a:pt x="188321" y="0"/>
                  </a:cubicBezTo>
                  <a:lnTo>
                    <a:pt x="56118" y="11016"/>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手繪多邊形 31"/>
            <p:cNvSpPr/>
            <p:nvPr/>
          </p:nvSpPr>
          <p:spPr>
            <a:xfrm>
              <a:off x="1824109" y="3834112"/>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手繪多邊形 32"/>
            <p:cNvSpPr/>
            <p:nvPr/>
          </p:nvSpPr>
          <p:spPr>
            <a:xfrm>
              <a:off x="2391478" y="4032085"/>
              <a:ext cx="243406" cy="286438"/>
            </a:xfrm>
            <a:custGeom>
              <a:avLst/>
              <a:gdLst>
                <a:gd name="connsiteX0" fmla="*/ 56118 w 243406"/>
                <a:gd name="connsiteY0" fmla="*/ 11016 h 286438"/>
                <a:gd name="connsiteX1" fmla="*/ 12051 w 243406"/>
                <a:gd name="connsiteY1" fmla="*/ 77118 h 286438"/>
                <a:gd name="connsiteX2" fmla="*/ 12051 w 243406"/>
                <a:gd name="connsiteY2" fmla="*/ 231354 h 286438"/>
                <a:gd name="connsiteX3" fmla="*/ 45101 w 243406"/>
                <a:gd name="connsiteY3" fmla="*/ 253388 h 286438"/>
                <a:gd name="connsiteX4" fmla="*/ 133236 w 243406"/>
                <a:gd name="connsiteY4" fmla="*/ 286438 h 286438"/>
                <a:gd name="connsiteX5" fmla="*/ 232388 w 243406"/>
                <a:gd name="connsiteY5" fmla="*/ 275421 h 286438"/>
                <a:gd name="connsiteX6" fmla="*/ 243405 w 243406"/>
                <a:gd name="connsiteY6" fmla="*/ 242371 h 286438"/>
                <a:gd name="connsiteX7" fmla="*/ 232388 w 243406"/>
                <a:gd name="connsiteY7" fmla="*/ 88135 h 286438"/>
                <a:gd name="connsiteX8" fmla="*/ 188321 w 243406"/>
                <a:gd name="connsiteY8" fmla="*/ 0 h 286438"/>
                <a:gd name="connsiteX9" fmla="*/ 56118 w 243406"/>
                <a:gd name="connsiteY9" fmla="*/ 11016 h 286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406" h="286438">
                  <a:moveTo>
                    <a:pt x="56118" y="11016"/>
                  </a:moveTo>
                  <a:cubicBezTo>
                    <a:pt x="41429" y="33050"/>
                    <a:pt x="23894" y="53432"/>
                    <a:pt x="12051" y="77118"/>
                  </a:cubicBezTo>
                  <a:cubicBezTo>
                    <a:pt x="-8711" y="118643"/>
                    <a:pt x="1463" y="199588"/>
                    <a:pt x="12051" y="231354"/>
                  </a:cubicBezTo>
                  <a:cubicBezTo>
                    <a:pt x="16238" y="243915"/>
                    <a:pt x="33258" y="247467"/>
                    <a:pt x="45101" y="253388"/>
                  </a:cubicBezTo>
                  <a:cubicBezTo>
                    <a:pt x="71439" y="266557"/>
                    <a:pt x="104637" y="276905"/>
                    <a:pt x="133236" y="286438"/>
                  </a:cubicBezTo>
                  <a:cubicBezTo>
                    <a:pt x="166287" y="282766"/>
                    <a:pt x="201512" y="287771"/>
                    <a:pt x="232388" y="275421"/>
                  </a:cubicBezTo>
                  <a:cubicBezTo>
                    <a:pt x="243170" y="271108"/>
                    <a:pt x="243405" y="253984"/>
                    <a:pt x="243405" y="242371"/>
                  </a:cubicBezTo>
                  <a:cubicBezTo>
                    <a:pt x="243405" y="190828"/>
                    <a:pt x="243811" y="138396"/>
                    <a:pt x="232388" y="88135"/>
                  </a:cubicBezTo>
                  <a:cubicBezTo>
                    <a:pt x="225109" y="56106"/>
                    <a:pt x="221167" y="0"/>
                    <a:pt x="188321" y="0"/>
                  </a:cubicBezTo>
                  <a:lnTo>
                    <a:pt x="56118" y="11016"/>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手繪多邊形 33"/>
            <p:cNvSpPr/>
            <p:nvPr/>
          </p:nvSpPr>
          <p:spPr>
            <a:xfrm>
              <a:off x="2293349" y="3834112"/>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手繪多邊形 34"/>
            <p:cNvSpPr/>
            <p:nvPr/>
          </p:nvSpPr>
          <p:spPr>
            <a:xfrm>
              <a:off x="1945327" y="4707887"/>
              <a:ext cx="385590" cy="110196"/>
            </a:xfrm>
            <a:custGeom>
              <a:avLst/>
              <a:gdLst>
                <a:gd name="connsiteX0" fmla="*/ 0 w 385590"/>
                <a:gd name="connsiteY0" fmla="*/ 99152 h 110196"/>
                <a:gd name="connsiteX1" fmla="*/ 66101 w 385590"/>
                <a:gd name="connsiteY1" fmla="*/ 66101 h 110196"/>
                <a:gd name="connsiteX2" fmla="*/ 99151 w 385590"/>
                <a:gd name="connsiteY2" fmla="*/ 33051 h 110196"/>
                <a:gd name="connsiteX3" fmla="*/ 132202 w 385590"/>
                <a:gd name="connsiteY3" fmla="*/ 22034 h 110196"/>
                <a:gd name="connsiteX4" fmla="*/ 176269 w 385590"/>
                <a:gd name="connsiteY4" fmla="*/ 0 h 110196"/>
                <a:gd name="connsiteX5" fmla="*/ 308472 w 385590"/>
                <a:gd name="connsiteY5" fmla="*/ 33051 h 110196"/>
                <a:gd name="connsiteX6" fmla="*/ 330506 w 385590"/>
                <a:gd name="connsiteY6" fmla="*/ 77118 h 110196"/>
                <a:gd name="connsiteX7" fmla="*/ 385590 w 385590"/>
                <a:gd name="connsiteY7" fmla="*/ 110169 h 11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90" h="110196">
                  <a:moveTo>
                    <a:pt x="0" y="99152"/>
                  </a:moveTo>
                  <a:cubicBezTo>
                    <a:pt x="22034" y="88135"/>
                    <a:pt x="45604" y="79766"/>
                    <a:pt x="66101" y="66101"/>
                  </a:cubicBezTo>
                  <a:cubicBezTo>
                    <a:pt x="79064" y="57459"/>
                    <a:pt x="86188" y="41693"/>
                    <a:pt x="99151" y="33051"/>
                  </a:cubicBezTo>
                  <a:cubicBezTo>
                    <a:pt x="108814" y="26609"/>
                    <a:pt x="121528" y="26609"/>
                    <a:pt x="132202" y="22034"/>
                  </a:cubicBezTo>
                  <a:cubicBezTo>
                    <a:pt x="147297" y="15565"/>
                    <a:pt x="161580" y="7345"/>
                    <a:pt x="176269" y="0"/>
                  </a:cubicBezTo>
                  <a:cubicBezTo>
                    <a:pt x="220337" y="11017"/>
                    <a:pt x="267844" y="12737"/>
                    <a:pt x="308472" y="33051"/>
                  </a:cubicBezTo>
                  <a:cubicBezTo>
                    <a:pt x="323161" y="40395"/>
                    <a:pt x="319818" y="64649"/>
                    <a:pt x="330506" y="77118"/>
                  </a:cubicBezTo>
                  <a:cubicBezTo>
                    <a:pt x="360724" y="112372"/>
                    <a:pt x="359569" y="110169"/>
                    <a:pt x="385590" y="11016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手繪多邊形 35"/>
            <p:cNvSpPr/>
            <p:nvPr/>
          </p:nvSpPr>
          <p:spPr>
            <a:xfrm>
              <a:off x="1356973" y="3429000"/>
              <a:ext cx="1702859" cy="1605210"/>
            </a:xfrm>
            <a:custGeom>
              <a:avLst/>
              <a:gdLst>
                <a:gd name="connsiteX0" fmla="*/ 251449 w 1881945"/>
                <a:gd name="connsiteY0" fmla="*/ 76004 h 1774026"/>
                <a:gd name="connsiteX1" fmla="*/ 339584 w 1881945"/>
                <a:gd name="connsiteY1" fmla="*/ 87021 h 1774026"/>
                <a:gd name="connsiteX2" fmla="*/ 1727709 w 1881945"/>
                <a:gd name="connsiteY2" fmla="*/ 142105 h 1774026"/>
                <a:gd name="connsiteX3" fmla="*/ 1760760 w 1881945"/>
                <a:gd name="connsiteY3" fmla="*/ 428543 h 1774026"/>
                <a:gd name="connsiteX4" fmla="*/ 1771777 w 1881945"/>
                <a:gd name="connsiteY4" fmla="*/ 681931 h 1774026"/>
                <a:gd name="connsiteX5" fmla="*/ 1782794 w 1881945"/>
                <a:gd name="connsiteY5" fmla="*/ 748033 h 1774026"/>
                <a:gd name="connsiteX6" fmla="*/ 1793811 w 1881945"/>
                <a:gd name="connsiteY6" fmla="*/ 869218 h 1774026"/>
                <a:gd name="connsiteX7" fmla="*/ 1826861 w 1881945"/>
                <a:gd name="connsiteY7" fmla="*/ 1045488 h 1774026"/>
                <a:gd name="connsiteX8" fmla="*/ 1859912 w 1881945"/>
                <a:gd name="connsiteY8" fmla="*/ 1254808 h 1774026"/>
                <a:gd name="connsiteX9" fmla="*/ 1881945 w 1881945"/>
                <a:gd name="connsiteY9" fmla="*/ 1375994 h 1774026"/>
                <a:gd name="connsiteX10" fmla="*/ 1859912 w 1881945"/>
                <a:gd name="connsiteY10" fmla="*/ 1519213 h 1774026"/>
                <a:gd name="connsiteX11" fmla="*/ 1848895 w 1881945"/>
                <a:gd name="connsiteY11" fmla="*/ 1552264 h 1774026"/>
                <a:gd name="connsiteX12" fmla="*/ 1793811 w 1881945"/>
                <a:gd name="connsiteY12" fmla="*/ 1607348 h 1774026"/>
                <a:gd name="connsiteX13" fmla="*/ 1760760 w 1881945"/>
                <a:gd name="connsiteY13" fmla="*/ 1618365 h 1774026"/>
                <a:gd name="connsiteX14" fmla="*/ 1628558 w 1881945"/>
                <a:gd name="connsiteY14" fmla="*/ 1695483 h 1774026"/>
                <a:gd name="connsiteX15" fmla="*/ 1595507 w 1881945"/>
                <a:gd name="connsiteY15" fmla="*/ 1717517 h 1774026"/>
                <a:gd name="connsiteX16" fmla="*/ 1397203 w 1881945"/>
                <a:gd name="connsiteY16" fmla="*/ 1728534 h 1774026"/>
                <a:gd name="connsiteX17" fmla="*/ 1110765 w 1881945"/>
                <a:gd name="connsiteY17" fmla="*/ 1761584 h 1774026"/>
                <a:gd name="connsiteX18" fmla="*/ 493820 w 1881945"/>
                <a:gd name="connsiteY18" fmla="*/ 1772601 h 1774026"/>
                <a:gd name="connsiteX19" fmla="*/ 152297 w 1881945"/>
                <a:gd name="connsiteY19" fmla="*/ 1695483 h 1774026"/>
                <a:gd name="connsiteX20" fmla="*/ 141280 w 1881945"/>
                <a:gd name="connsiteY20" fmla="*/ 1640399 h 1774026"/>
                <a:gd name="connsiteX21" fmla="*/ 130264 w 1881945"/>
                <a:gd name="connsiteY21" fmla="*/ 1563281 h 1774026"/>
                <a:gd name="connsiteX22" fmla="*/ 119247 w 1881945"/>
                <a:gd name="connsiteY22" fmla="*/ 1199724 h 1774026"/>
                <a:gd name="connsiteX23" fmla="*/ 97213 w 1881945"/>
                <a:gd name="connsiteY23" fmla="*/ 1111589 h 1774026"/>
                <a:gd name="connsiteX24" fmla="*/ 75179 w 1881945"/>
                <a:gd name="connsiteY24" fmla="*/ 1012437 h 1774026"/>
                <a:gd name="connsiteX25" fmla="*/ 53145 w 1881945"/>
                <a:gd name="connsiteY25" fmla="*/ 891252 h 1774026"/>
                <a:gd name="connsiteX26" fmla="*/ 20095 w 1881945"/>
                <a:gd name="connsiteY26" fmla="*/ 748033 h 1774026"/>
                <a:gd name="connsiteX27" fmla="*/ 20095 w 1881945"/>
                <a:gd name="connsiteY27" fmla="*/ 252274 h 1774026"/>
                <a:gd name="connsiteX28" fmla="*/ 31112 w 1881945"/>
                <a:gd name="connsiteY28" fmla="*/ 219223 h 1774026"/>
                <a:gd name="connsiteX29" fmla="*/ 75179 w 1881945"/>
                <a:gd name="connsiteY29" fmla="*/ 120071 h 177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881945" h="1774026">
                  <a:moveTo>
                    <a:pt x="251449" y="76004"/>
                  </a:moveTo>
                  <a:cubicBezTo>
                    <a:pt x="280827" y="79676"/>
                    <a:pt x="309985" y="86338"/>
                    <a:pt x="339584" y="87021"/>
                  </a:cubicBezTo>
                  <a:cubicBezTo>
                    <a:pt x="1714527" y="118750"/>
                    <a:pt x="1324668" y="-160183"/>
                    <a:pt x="1727709" y="142105"/>
                  </a:cubicBezTo>
                  <a:cubicBezTo>
                    <a:pt x="1768395" y="284503"/>
                    <a:pt x="1749758" y="197494"/>
                    <a:pt x="1760760" y="428543"/>
                  </a:cubicBezTo>
                  <a:cubicBezTo>
                    <a:pt x="1764781" y="512990"/>
                    <a:pt x="1765960" y="597589"/>
                    <a:pt x="1771777" y="681931"/>
                  </a:cubicBezTo>
                  <a:cubicBezTo>
                    <a:pt x="1773314" y="704216"/>
                    <a:pt x="1780184" y="725848"/>
                    <a:pt x="1782794" y="748033"/>
                  </a:cubicBezTo>
                  <a:cubicBezTo>
                    <a:pt x="1787533" y="788317"/>
                    <a:pt x="1788565" y="828997"/>
                    <a:pt x="1793811" y="869218"/>
                  </a:cubicBezTo>
                  <a:cubicBezTo>
                    <a:pt x="1807188" y="971777"/>
                    <a:pt x="1808786" y="973188"/>
                    <a:pt x="1826861" y="1045488"/>
                  </a:cubicBezTo>
                  <a:cubicBezTo>
                    <a:pt x="1847085" y="1227504"/>
                    <a:pt x="1825645" y="1060629"/>
                    <a:pt x="1859912" y="1254808"/>
                  </a:cubicBezTo>
                  <a:cubicBezTo>
                    <a:pt x="1883599" y="1389035"/>
                    <a:pt x="1858492" y="1282176"/>
                    <a:pt x="1881945" y="1375994"/>
                  </a:cubicBezTo>
                  <a:cubicBezTo>
                    <a:pt x="1874601" y="1423734"/>
                    <a:pt x="1868813" y="1471739"/>
                    <a:pt x="1859912" y="1519213"/>
                  </a:cubicBezTo>
                  <a:cubicBezTo>
                    <a:pt x="1857772" y="1530627"/>
                    <a:pt x="1855863" y="1542974"/>
                    <a:pt x="1848895" y="1552264"/>
                  </a:cubicBezTo>
                  <a:cubicBezTo>
                    <a:pt x="1833315" y="1573038"/>
                    <a:pt x="1814585" y="1591768"/>
                    <a:pt x="1793811" y="1607348"/>
                  </a:cubicBezTo>
                  <a:cubicBezTo>
                    <a:pt x="1784521" y="1614316"/>
                    <a:pt x="1771777" y="1614693"/>
                    <a:pt x="1760760" y="1618365"/>
                  </a:cubicBezTo>
                  <a:cubicBezTo>
                    <a:pt x="1553128" y="1774088"/>
                    <a:pt x="1752527" y="1642353"/>
                    <a:pt x="1628558" y="1695483"/>
                  </a:cubicBezTo>
                  <a:cubicBezTo>
                    <a:pt x="1616388" y="1700699"/>
                    <a:pt x="1608615" y="1715644"/>
                    <a:pt x="1595507" y="1717517"/>
                  </a:cubicBezTo>
                  <a:cubicBezTo>
                    <a:pt x="1529969" y="1726880"/>
                    <a:pt x="1463304" y="1724862"/>
                    <a:pt x="1397203" y="1728534"/>
                  </a:cubicBezTo>
                  <a:cubicBezTo>
                    <a:pt x="1327775" y="1737213"/>
                    <a:pt x="1148226" y="1760065"/>
                    <a:pt x="1110765" y="1761584"/>
                  </a:cubicBezTo>
                  <a:cubicBezTo>
                    <a:pt x="905253" y="1769915"/>
                    <a:pt x="699468" y="1768929"/>
                    <a:pt x="493820" y="1772601"/>
                  </a:cubicBezTo>
                  <a:cubicBezTo>
                    <a:pt x="436426" y="1766224"/>
                    <a:pt x="212619" y="1804061"/>
                    <a:pt x="152297" y="1695483"/>
                  </a:cubicBezTo>
                  <a:cubicBezTo>
                    <a:pt x="143203" y="1679114"/>
                    <a:pt x="144358" y="1658869"/>
                    <a:pt x="141280" y="1640399"/>
                  </a:cubicBezTo>
                  <a:cubicBezTo>
                    <a:pt x="137011" y="1614785"/>
                    <a:pt x="133936" y="1588987"/>
                    <a:pt x="130264" y="1563281"/>
                  </a:cubicBezTo>
                  <a:cubicBezTo>
                    <a:pt x="126592" y="1442095"/>
                    <a:pt x="128095" y="1320642"/>
                    <a:pt x="119247" y="1199724"/>
                  </a:cubicBezTo>
                  <a:cubicBezTo>
                    <a:pt x="117037" y="1169522"/>
                    <a:pt x="104149" y="1141067"/>
                    <a:pt x="97213" y="1111589"/>
                  </a:cubicBezTo>
                  <a:cubicBezTo>
                    <a:pt x="89458" y="1078632"/>
                    <a:pt x="81819" y="1045636"/>
                    <a:pt x="75179" y="1012437"/>
                  </a:cubicBezTo>
                  <a:cubicBezTo>
                    <a:pt x="67127" y="972177"/>
                    <a:pt x="59235" y="931855"/>
                    <a:pt x="53145" y="891252"/>
                  </a:cubicBezTo>
                  <a:cubicBezTo>
                    <a:pt x="33899" y="762945"/>
                    <a:pt x="60170" y="828180"/>
                    <a:pt x="20095" y="748033"/>
                  </a:cubicBezTo>
                  <a:cubicBezTo>
                    <a:pt x="-13270" y="547842"/>
                    <a:pt x="779" y="657903"/>
                    <a:pt x="20095" y="252274"/>
                  </a:cubicBezTo>
                  <a:cubicBezTo>
                    <a:pt x="20647" y="240674"/>
                    <a:pt x="26799" y="230005"/>
                    <a:pt x="31112" y="219223"/>
                  </a:cubicBezTo>
                  <a:cubicBezTo>
                    <a:pt x="55303" y="158745"/>
                    <a:pt x="55206" y="160018"/>
                    <a:pt x="75179" y="120071"/>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42" name="文字方塊 41"/>
          <p:cNvSpPr txBox="1"/>
          <p:nvPr/>
        </p:nvSpPr>
        <p:spPr>
          <a:xfrm>
            <a:off x="6507588" y="4722612"/>
            <a:ext cx="582211" cy="369332"/>
          </a:xfrm>
          <a:prstGeom prst="rect">
            <a:avLst/>
          </a:prstGeom>
          <a:noFill/>
        </p:spPr>
        <p:txBody>
          <a:bodyPr wrap="none" rtlCol="0">
            <a:spAutoFit/>
          </a:bodyPr>
          <a:lstStyle/>
          <a:p>
            <a:r>
              <a:rPr lang="zh-TW" altLang="en-US" dirty="0" smtClean="0"/>
              <a:t>小</a:t>
            </a:r>
            <a:r>
              <a:rPr lang="en-US" altLang="zh-TW" dirty="0" smtClean="0"/>
              <a:t>A</a:t>
            </a:r>
            <a:endParaRPr lang="zh-TW" altLang="en-US" dirty="0"/>
          </a:p>
        </p:txBody>
      </p:sp>
      <p:sp>
        <p:nvSpPr>
          <p:cNvPr id="43" name="文字方塊 42"/>
          <p:cNvSpPr txBox="1"/>
          <p:nvPr/>
        </p:nvSpPr>
        <p:spPr>
          <a:xfrm>
            <a:off x="1881870" y="4682297"/>
            <a:ext cx="582211" cy="369332"/>
          </a:xfrm>
          <a:prstGeom prst="rect">
            <a:avLst/>
          </a:prstGeom>
          <a:noFill/>
        </p:spPr>
        <p:txBody>
          <a:bodyPr wrap="none" rtlCol="0">
            <a:spAutoFit/>
          </a:bodyPr>
          <a:lstStyle/>
          <a:p>
            <a:r>
              <a:rPr lang="zh-TW" altLang="en-US" dirty="0" smtClean="0"/>
              <a:t>小</a:t>
            </a:r>
            <a:r>
              <a:rPr lang="en-US" altLang="zh-TW" dirty="0"/>
              <a:t>R</a:t>
            </a:r>
            <a:endParaRPr lang="zh-TW" altLang="en-US" dirty="0"/>
          </a:p>
        </p:txBody>
      </p:sp>
      <p:sp>
        <p:nvSpPr>
          <p:cNvPr id="4" name="文字方塊 3"/>
          <p:cNvSpPr txBox="1"/>
          <p:nvPr/>
        </p:nvSpPr>
        <p:spPr>
          <a:xfrm>
            <a:off x="492421" y="2176111"/>
            <a:ext cx="3361107" cy="646331"/>
          </a:xfrm>
          <a:prstGeom prst="rect">
            <a:avLst/>
          </a:prstGeom>
          <a:noFill/>
        </p:spPr>
        <p:txBody>
          <a:bodyPr wrap="square" rtlCol="0">
            <a:spAutoFit/>
          </a:bodyPr>
          <a:lstStyle/>
          <a:p>
            <a:pPr algn="ctr"/>
            <a:r>
              <a:rPr lang="zh-TW" altLang="en-US" dirty="0" smtClean="0"/>
              <a:t>看這影子，超真實的，雖然畫了我一小時</a:t>
            </a:r>
            <a:endParaRPr lang="zh-TW" altLang="en-US" dirty="0"/>
          </a:p>
        </p:txBody>
      </p:sp>
      <p:sp>
        <p:nvSpPr>
          <p:cNvPr id="24" name="文字方塊 23"/>
          <p:cNvSpPr txBox="1"/>
          <p:nvPr/>
        </p:nvSpPr>
        <p:spPr>
          <a:xfrm>
            <a:off x="5005158" y="2259410"/>
            <a:ext cx="3361107" cy="646331"/>
          </a:xfrm>
          <a:prstGeom prst="rect">
            <a:avLst/>
          </a:prstGeom>
          <a:noFill/>
        </p:spPr>
        <p:txBody>
          <a:bodyPr wrap="square" rtlCol="0">
            <a:spAutoFit/>
          </a:bodyPr>
          <a:lstStyle/>
          <a:p>
            <a:pPr algn="ctr"/>
            <a:r>
              <a:rPr lang="zh-TW" altLang="en-US" dirty="0" smtClean="0"/>
              <a:t>影子，不就圓圓一坨就好了嗎，快就對了</a:t>
            </a:r>
            <a:endParaRPr lang="zh-TW" altLang="en-US" dirty="0"/>
          </a:p>
        </p:txBody>
      </p:sp>
      <p:sp>
        <p:nvSpPr>
          <p:cNvPr id="39" name="文字方塊 38"/>
          <p:cNvSpPr txBox="1"/>
          <p:nvPr/>
        </p:nvSpPr>
        <p:spPr>
          <a:xfrm>
            <a:off x="5952144" y="5459325"/>
            <a:ext cx="1608133" cy="369332"/>
          </a:xfrm>
          <a:prstGeom prst="rect">
            <a:avLst/>
          </a:prstGeom>
          <a:noFill/>
        </p:spPr>
        <p:txBody>
          <a:bodyPr wrap="none" rtlCol="0">
            <a:spAutoFit/>
          </a:bodyPr>
          <a:lstStyle/>
          <a:p>
            <a:r>
              <a:rPr lang="en-US" altLang="zh-TW" dirty="0" smtClean="0"/>
              <a:t>Shadow</a:t>
            </a:r>
            <a:r>
              <a:rPr lang="zh-TW" altLang="en-US" dirty="0" smtClean="0"/>
              <a:t>技術</a:t>
            </a:r>
            <a:r>
              <a:rPr lang="en-US" altLang="zh-TW" dirty="0" smtClean="0"/>
              <a:t>?</a:t>
            </a:r>
            <a:endParaRPr lang="zh-TW" altLang="en-US" dirty="0"/>
          </a:p>
        </p:txBody>
      </p:sp>
      <p:sp>
        <p:nvSpPr>
          <p:cNvPr id="40" name="文字方塊 39"/>
          <p:cNvSpPr txBox="1"/>
          <p:nvPr/>
        </p:nvSpPr>
        <p:spPr>
          <a:xfrm>
            <a:off x="1288972" y="5459325"/>
            <a:ext cx="1954381" cy="369332"/>
          </a:xfrm>
          <a:prstGeom prst="rect">
            <a:avLst/>
          </a:prstGeom>
          <a:noFill/>
        </p:spPr>
        <p:txBody>
          <a:bodyPr wrap="none" rtlCol="0">
            <a:spAutoFit/>
          </a:bodyPr>
          <a:lstStyle/>
          <a:p>
            <a:r>
              <a:rPr lang="en-US" altLang="zh-TW" dirty="0" smtClean="0"/>
              <a:t>Shadow Ray</a:t>
            </a:r>
            <a:r>
              <a:rPr lang="zh-TW" altLang="en-US" dirty="0" smtClean="0"/>
              <a:t>技術</a:t>
            </a:r>
            <a:endParaRPr lang="zh-TW" altLang="en-US" dirty="0"/>
          </a:p>
        </p:txBody>
      </p:sp>
    </p:spTree>
    <p:extLst>
      <p:ext uri="{BB962C8B-B14F-4D97-AF65-F5344CB8AC3E}">
        <p14:creationId xmlns:p14="http://schemas.microsoft.com/office/powerpoint/2010/main" val="29869930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影像比較</a:t>
            </a:r>
          </a:p>
        </p:txBody>
      </p:sp>
      <p:sp>
        <p:nvSpPr>
          <p:cNvPr id="42" name="文字方塊 41"/>
          <p:cNvSpPr txBox="1"/>
          <p:nvPr/>
        </p:nvSpPr>
        <p:spPr>
          <a:xfrm>
            <a:off x="6507588" y="1607269"/>
            <a:ext cx="582211" cy="369332"/>
          </a:xfrm>
          <a:prstGeom prst="rect">
            <a:avLst/>
          </a:prstGeom>
          <a:noFill/>
        </p:spPr>
        <p:txBody>
          <a:bodyPr wrap="none" rtlCol="0">
            <a:spAutoFit/>
          </a:bodyPr>
          <a:lstStyle/>
          <a:p>
            <a:r>
              <a:rPr lang="zh-TW" altLang="en-US" dirty="0" smtClean="0"/>
              <a:t>小</a:t>
            </a:r>
            <a:r>
              <a:rPr lang="en-US" altLang="zh-TW" dirty="0" smtClean="0"/>
              <a:t>A</a:t>
            </a:r>
            <a:endParaRPr lang="zh-TW" altLang="en-US" dirty="0"/>
          </a:p>
        </p:txBody>
      </p:sp>
      <p:sp>
        <p:nvSpPr>
          <p:cNvPr id="43" name="文字方塊 42"/>
          <p:cNvSpPr txBox="1"/>
          <p:nvPr/>
        </p:nvSpPr>
        <p:spPr>
          <a:xfrm>
            <a:off x="1881870" y="1566954"/>
            <a:ext cx="582211" cy="369332"/>
          </a:xfrm>
          <a:prstGeom prst="rect">
            <a:avLst/>
          </a:prstGeom>
          <a:noFill/>
        </p:spPr>
        <p:txBody>
          <a:bodyPr wrap="none" rtlCol="0">
            <a:spAutoFit/>
          </a:bodyPr>
          <a:lstStyle/>
          <a:p>
            <a:r>
              <a:rPr lang="zh-TW" altLang="en-US" dirty="0" smtClean="0"/>
              <a:t>小</a:t>
            </a:r>
            <a:r>
              <a:rPr lang="en-US" altLang="zh-TW" dirty="0"/>
              <a:t>R</a:t>
            </a:r>
            <a:endParaRPr lang="zh-TW" altLang="en-US" dirty="0"/>
          </a:p>
        </p:txBody>
      </p:sp>
      <p:sp>
        <p:nvSpPr>
          <p:cNvPr id="5" name="文字方塊 4"/>
          <p:cNvSpPr txBox="1"/>
          <p:nvPr/>
        </p:nvSpPr>
        <p:spPr>
          <a:xfrm>
            <a:off x="4177062" y="3184167"/>
            <a:ext cx="585417" cy="523220"/>
          </a:xfrm>
          <a:prstGeom prst="rect">
            <a:avLst/>
          </a:prstGeom>
          <a:noFill/>
        </p:spPr>
        <p:txBody>
          <a:bodyPr wrap="none" rtlCol="0">
            <a:spAutoFit/>
          </a:bodyPr>
          <a:lstStyle/>
          <a:p>
            <a:r>
              <a:rPr lang="en-US" altLang="zh-TW" sz="2800" b="1" dirty="0" smtClean="0"/>
              <a:t>vs</a:t>
            </a:r>
            <a:endParaRPr lang="zh-TW" altLang="en-US" sz="2800" b="1" dirty="0"/>
          </a:p>
        </p:txBody>
      </p:sp>
      <p:grpSp>
        <p:nvGrpSpPr>
          <p:cNvPr id="32" name="群組 31"/>
          <p:cNvGrpSpPr/>
          <p:nvPr/>
        </p:nvGrpSpPr>
        <p:grpSpPr>
          <a:xfrm>
            <a:off x="1331640" y="2461009"/>
            <a:ext cx="1362196" cy="2326876"/>
            <a:chOff x="2152185" y="3302743"/>
            <a:chExt cx="1362196" cy="2326876"/>
          </a:xfrm>
        </p:grpSpPr>
        <p:sp>
          <p:nvSpPr>
            <p:cNvPr id="20" name="手繪多邊形 19"/>
            <p:cNvSpPr/>
            <p:nvPr/>
          </p:nvSpPr>
          <p:spPr>
            <a:xfrm>
              <a:off x="2533880" y="4384713"/>
              <a:ext cx="231354" cy="1244906"/>
            </a:xfrm>
            <a:custGeom>
              <a:avLst/>
              <a:gdLst>
                <a:gd name="connsiteX0" fmla="*/ 0 w 231354"/>
                <a:gd name="connsiteY0" fmla="*/ 1244906 h 1244906"/>
                <a:gd name="connsiteX1" fmla="*/ 66101 w 231354"/>
                <a:gd name="connsiteY1" fmla="*/ 1145754 h 1244906"/>
                <a:gd name="connsiteX2" fmla="*/ 99151 w 231354"/>
                <a:gd name="connsiteY2" fmla="*/ 1035586 h 1244906"/>
                <a:gd name="connsiteX3" fmla="*/ 121185 w 231354"/>
                <a:gd name="connsiteY3" fmla="*/ 947451 h 1244906"/>
                <a:gd name="connsiteX4" fmla="*/ 132202 w 231354"/>
                <a:gd name="connsiteY4" fmla="*/ 903383 h 1244906"/>
                <a:gd name="connsiteX5" fmla="*/ 176269 w 231354"/>
                <a:gd name="connsiteY5" fmla="*/ 826265 h 1244906"/>
                <a:gd name="connsiteX6" fmla="*/ 220337 w 231354"/>
                <a:gd name="connsiteY6" fmla="*/ 638979 h 1244906"/>
                <a:gd name="connsiteX7" fmla="*/ 231354 w 231354"/>
                <a:gd name="connsiteY7" fmla="*/ 473726 h 1244906"/>
                <a:gd name="connsiteX8" fmla="*/ 220337 w 231354"/>
                <a:gd name="connsiteY8" fmla="*/ 33051 h 1244906"/>
                <a:gd name="connsiteX9" fmla="*/ 209320 w 231354"/>
                <a:gd name="connsiteY9" fmla="*/ 0 h 124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1354" h="1244906">
                  <a:moveTo>
                    <a:pt x="0" y="1244906"/>
                  </a:moveTo>
                  <a:cubicBezTo>
                    <a:pt x="22034" y="1211855"/>
                    <a:pt x="53540" y="1183438"/>
                    <a:pt x="66101" y="1145754"/>
                  </a:cubicBezTo>
                  <a:cubicBezTo>
                    <a:pt x="84407" y="1090834"/>
                    <a:pt x="88052" y="1085531"/>
                    <a:pt x="99151" y="1035586"/>
                  </a:cubicBezTo>
                  <a:cubicBezTo>
                    <a:pt x="132751" y="884387"/>
                    <a:pt x="91654" y="1050810"/>
                    <a:pt x="121185" y="947451"/>
                  </a:cubicBezTo>
                  <a:cubicBezTo>
                    <a:pt x="125345" y="932892"/>
                    <a:pt x="125936" y="917167"/>
                    <a:pt x="132202" y="903383"/>
                  </a:cubicBezTo>
                  <a:cubicBezTo>
                    <a:pt x="144453" y="876430"/>
                    <a:pt x="161580" y="851971"/>
                    <a:pt x="176269" y="826265"/>
                  </a:cubicBezTo>
                  <a:cubicBezTo>
                    <a:pt x="213862" y="675897"/>
                    <a:pt x="200412" y="738604"/>
                    <a:pt x="220337" y="638979"/>
                  </a:cubicBezTo>
                  <a:cubicBezTo>
                    <a:pt x="224009" y="583895"/>
                    <a:pt x="231354" y="528933"/>
                    <a:pt x="231354" y="473726"/>
                  </a:cubicBezTo>
                  <a:cubicBezTo>
                    <a:pt x="231354" y="326788"/>
                    <a:pt x="227164" y="179830"/>
                    <a:pt x="220337" y="33051"/>
                  </a:cubicBezTo>
                  <a:cubicBezTo>
                    <a:pt x="219797" y="21451"/>
                    <a:pt x="209320" y="0"/>
                    <a:pt x="209320" y="0"/>
                  </a:cubicBezTo>
                </a:path>
              </a:pathLst>
            </a:cu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手繪多邊形 20"/>
            <p:cNvSpPr/>
            <p:nvPr/>
          </p:nvSpPr>
          <p:spPr>
            <a:xfrm>
              <a:off x="2949505" y="4351663"/>
              <a:ext cx="289454" cy="1244906"/>
            </a:xfrm>
            <a:custGeom>
              <a:avLst/>
              <a:gdLst>
                <a:gd name="connsiteX0" fmla="*/ 289454 w 289454"/>
                <a:gd name="connsiteY0" fmla="*/ 1244906 h 1244906"/>
                <a:gd name="connsiteX1" fmla="*/ 234370 w 289454"/>
                <a:gd name="connsiteY1" fmla="*/ 1200838 h 1244906"/>
                <a:gd name="connsiteX2" fmla="*/ 212336 w 289454"/>
                <a:gd name="connsiteY2" fmla="*/ 1167788 h 1244906"/>
                <a:gd name="connsiteX3" fmla="*/ 179285 w 289454"/>
                <a:gd name="connsiteY3" fmla="*/ 1134737 h 1244906"/>
                <a:gd name="connsiteX4" fmla="*/ 157252 w 289454"/>
                <a:gd name="connsiteY4" fmla="*/ 1046602 h 1244906"/>
                <a:gd name="connsiteX5" fmla="*/ 124201 w 289454"/>
                <a:gd name="connsiteY5" fmla="*/ 980501 h 1244906"/>
                <a:gd name="connsiteX6" fmla="*/ 113184 w 289454"/>
                <a:gd name="connsiteY6" fmla="*/ 903383 h 1244906"/>
                <a:gd name="connsiteX7" fmla="*/ 91150 w 289454"/>
                <a:gd name="connsiteY7" fmla="*/ 870332 h 1244906"/>
                <a:gd name="connsiteX8" fmla="*/ 80134 w 289454"/>
                <a:gd name="connsiteY8" fmla="*/ 826265 h 1244906"/>
                <a:gd name="connsiteX9" fmla="*/ 69117 w 289454"/>
                <a:gd name="connsiteY9" fmla="*/ 760164 h 1244906"/>
                <a:gd name="connsiteX10" fmla="*/ 47083 w 289454"/>
                <a:gd name="connsiteY10" fmla="*/ 694062 h 1244906"/>
                <a:gd name="connsiteX11" fmla="*/ 14032 w 289454"/>
                <a:gd name="connsiteY11" fmla="*/ 561860 h 1244906"/>
                <a:gd name="connsiteX12" fmla="*/ 14032 w 289454"/>
                <a:gd name="connsiteY12" fmla="*/ 99151 h 1244906"/>
                <a:gd name="connsiteX13" fmla="*/ 25049 w 289454"/>
                <a:gd name="connsiteY13" fmla="*/ 0 h 124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9454" h="1244906">
                  <a:moveTo>
                    <a:pt x="289454" y="1244906"/>
                  </a:moveTo>
                  <a:cubicBezTo>
                    <a:pt x="271093" y="1230217"/>
                    <a:pt x="250997" y="1217465"/>
                    <a:pt x="234370" y="1200838"/>
                  </a:cubicBezTo>
                  <a:cubicBezTo>
                    <a:pt x="225008" y="1191476"/>
                    <a:pt x="220812" y="1177960"/>
                    <a:pt x="212336" y="1167788"/>
                  </a:cubicBezTo>
                  <a:cubicBezTo>
                    <a:pt x="202362" y="1155819"/>
                    <a:pt x="190302" y="1145754"/>
                    <a:pt x="179285" y="1134737"/>
                  </a:cubicBezTo>
                  <a:cubicBezTo>
                    <a:pt x="173441" y="1105519"/>
                    <a:pt x="169568" y="1074313"/>
                    <a:pt x="157252" y="1046602"/>
                  </a:cubicBezTo>
                  <a:cubicBezTo>
                    <a:pt x="147247" y="1024091"/>
                    <a:pt x="135218" y="1002535"/>
                    <a:pt x="124201" y="980501"/>
                  </a:cubicBezTo>
                  <a:cubicBezTo>
                    <a:pt x="120529" y="954795"/>
                    <a:pt x="120646" y="928255"/>
                    <a:pt x="113184" y="903383"/>
                  </a:cubicBezTo>
                  <a:cubicBezTo>
                    <a:pt x="109379" y="890701"/>
                    <a:pt x="96366" y="882502"/>
                    <a:pt x="91150" y="870332"/>
                  </a:cubicBezTo>
                  <a:cubicBezTo>
                    <a:pt x="85186" y="856415"/>
                    <a:pt x="83103" y="841112"/>
                    <a:pt x="80134" y="826265"/>
                  </a:cubicBezTo>
                  <a:cubicBezTo>
                    <a:pt x="75753" y="804361"/>
                    <a:pt x="74535" y="781835"/>
                    <a:pt x="69117" y="760164"/>
                  </a:cubicBezTo>
                  <a:cubicBezTo>
                    <a:pt x="63484" y="737632"/>
                    <a:pt x="52121" y="716735"/>
                    <a:pt x="47083" y="694062"/>
                  </a:cubicBezTo>
                  <a:cubicBezTo>
                    <a:pt x="22530" y="583574"/>
                    <a:pt x="35756" y="627029"/>
                    <a:pt x="14032" y="561860"/>
                  </a:cubicBezTo>
                  <a:cubicBezTo>
                    <a:pt x="-5218" y="350111"/>
                    <a:pt x="-4131" y="416997"/>
                    <a:pt x="14032" y="99151"/>
                  </a:cubicBezTo>
                  <a:cubicBezTo>
                    <a:pt x="29502" y="-171577"/>
                    <a:pt x="25049" y="323491"/>
                    <a:pt x="25049" y="0"/>
                  </a:cubicBezTo>
                </a:path>
              </a:pathLst>
            </a:cu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手繪多邊形 21"/>
            <p:cNvSpPr/>
            <p:nvPr/>
          </p:nvSpPr>
          <p:spPr>
            <a:xfrm>
              <a:off x="2152185" y="3302743"/>
              <a:ext cx="1362196" cy="1115021"/>
            </a:xfrm>
            <a:custGeom>
              <a:avLst/>
              <a:gdLst>
                <a:gd name="connsiteX0" fmla="*/ 668133 w 1362196"/>
                <a:gd name="connsiteY0" fmla="*/ 35368 h 1115021"/>
                <a:gd name="connsiteX1" fmla="*/ 447796 w 1362196"/>
                <a:gd name="connsiteY1" fmla="*/ 46385 h 1115021"/>
                <a:gd name="connsiteX2" fmla="*/ 436779 w 1362196"/>
                <a:gd name="connsiteY2" fmla="*/ 79435 h 1115021"/>
                <a:gd name="connsiteX3" fmla="*/ 447796 w 1362196"/>
                <a:gd name="connsiteY3" fmla="*/ 299773 h 1115021"/>
                <a:gd name="connsiteX4" fmla="*/ 425762 w 1362196"/>
                <a:gd name="connsiteY4" fmla="*/ 343840 h 1115021"/>
                <a:gd name="connsiteX5" fmla="*/ 348644 w 1362196"/>
                <a:gd name="connsiteY5" fmla="*/ 365874 h 1115021"/>
                <a:gd name="connsiteX6" fmla="*/ 128307 w 1362196"/>
                <a:gd name="connsiteY6" fmla="*/ 409941 h 1115021"/>
                <a:gd name="connsiteX7" fmla="*/ 40172 w 1362196"/>
                <a:gd name="connsiteY7" fmla="*/ 454009 h 1115021"/>
                <a:gd name="connsiteX8" fmla="*/ 40172 w 1362196"/>
                <a:gd name="connsiteY8" fmla="*/ 707397 h 1115021"/>
                <a:gd name="connsiteX9" fmla="*/ 183391 w 1362196"/>
                <a:gd name="connsiteY9" fmla="*/ 839599 h 1115021"/>
                <a:gd name="connsiteX10" fmla="*/ 282543 w 1362196"/>
                <a:gd name="connsiteY10" fmla="*/ 861633 h 1115021"/>
                <a:gd name="connsiteX11" fmla="*/ 326610 w 1362196"/>
                <a:gd name="connsiteY11" fmla="*/ 927734 h 1115021"/>
                <a:gd name="connsiteX12" fmla="*/ 337627 w 1362196"/>
                <a:gd name="connsiteY12" fmla="*/ 993835 h 1115021"/>
                <a:gd name="connsiteX13" fmla="*/ 502880 w 1362196"/>
                <a:gd name="connsiteY13" fmla="*/ 1104004 h 1115021"/>
                <a:gd name="connsiteX14" fmla="*/ 668133 w 1362196"/>
                <a:gd name="connsiteY14" fmla="*/ 1092987 h 1115021"/>
                <a:gd name="connsiteX15" fmla="*/ 822369 w 1362196"/>
                <a:gd name="connsiteY15" fmla="*/ 1115021 h 1115021"/>
                <a:gd name="connsiteX16" fmla="*/ 1031690 w 1362196"/>
                <a:gd name="connsiteY16" fmla="*/ 1104004 h 1115021"/>
                <a:gd name="connsiteX17" fmla="*/ 1174909 w 1362196"/>
                <a:gd name="connsiteY17" fmla="*/ 1048920 h 1115021"/>
                <a:gd name="connsiteX18" fmla="*/ 1285078 w 1362196"/>
                <a:gd name="connsiteY18" fmla="*/ 1026886 h 1115021"/>
                <a:gd name="connsiteX19" fmla="*/ 1362196 w 1362196"/>
                <a:gd name="connsiteY19" fmla="*/ 927734 h 1115021"/>
                <a:gd name="connsiteX20" fmla="*/ 1318128 w 1362196"/>
                <a:gd name="connsiteY20" fmla="*/ 839599 h 1115021"/>
                <a:gd name="connsiteX21" fmla="*/ 1252027 w 1362196"/>
                <a:gd name="connsiteY21" fmla="*/ 806549 h 1115021"/>
                <a:gd name="connsiteX22" fmla="*/ 1218976 w 1362196"/>
                <a:gd name="connsiteY22" fmla="*/ 784515 h 1115021"/>
                <a:gd name="connsiteX23" fmla="*/ 1163892 w 1362196"/>
                <a:gd name="connsiteY23" fmla="*/ 597228 h 1115021"/>
                <a:gd name="connsiteX24" fmla="*/ 1108808 w 1362196"/>
                <a:gd name="connsiteY24" fmla="*/ 233671 h 1115021"/>
                <a:gd name="connsiteX25" fmla="*/ 1053723 w 1362196"/>
                <a:gd name="connsiteY25" fmla="*/ 167570 h 1115021"/>
                <a:gd name="connsiteX26" fmla="*/ 965588 w 1362196"/>
                <a:gd name="connsiteY26" fmla="*/ 134520 h 1115021"/>
                <a:gd name="connsiteX27" fmla="*/ 932538 w 1362196"/>
                <a:gd name="connsiteY27" fmla="*/ 101469 h 1115021"/>
                <a:gd name="connsiteX28" fmla="*/ 877454 w 1362196"/>
                <a:gd name="connsiteY28" fmla="*/ 90452 h 1115021"/>
                <a:gd name="connsiteX29" fmla="*/ 811352 w 1362196"/>
                <a:gd name="connsiteY29" fmla="*/ 68418 h 1115021"/>
                <a:gd name="connsiteX30" fmla="*/ 701184 w 1362196"/>
                <a:gd name="connsiteY30" fmla="*/ 46385 h 1115021"/>
                <a:gd name="connsiteX31" fmla="*/ 668133 w 1362196"/>
                <a:gd name="connsiteY31" fmla="*/ 35368 h 111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362196" h="1115021">
                  <a:moveTo>
                    <a:pt x="668133" y="35368"/>
                  </a:moveTo>
                  <a:cubicBezTo>
                    <a:pt x="625902" y="35368"/>
                    <a:pt x="503508" y="-51112"/>
                    <a:pt x="447796" y="46385"/>
                  </a:cubicBezTo>
                  <a:cubicBezTo>
                    <a:pt x="442035" y="56468"/>
                    <a:pt x="440451" y="68418"/>
                    <a:pt x="436779" y="79435"/>
                  </a:cubicBezTo>
                  <a:cubicBezTo>
                    <a:pt x="440451" y="152881"/>
                    <a:pt x="450857" y="226299"/>
                    <a:pt x="447796" y="299773"/>
                  </a:cubicBezTo>
                  <a:cubicBezTo>
                    <a:pt x="447112" y="316182"/>
                    <a:pt x="439427" y="334730"/>
                    <a:pt x="425762" y="343840"/>
                  </a:cubicBezTo>
                  <a:cubicBezTo>
                    <a:pt x="403517" y="358670"/>
                    <a:pt x="374251" y="358192"/>
                    <a:pt x="348644" y="365874"/>
                  </a:cubicBezTo>
                  <a:cubicBezTo>
                    <a:pt x="230309" y="401375"/>
                    <a:pt x="464285" y="350652"/>
                    <a:pt x="128307" y="409941"/>
                  </a:cubicBezTo>
                  <a:cubicBezTo>
                    <a:pt x="98929" y="424630"/>
                    <a:pt x="66736" y="434690"/>
                    <a:pt x="40172" y="454009"/>
                  </a:cubicBezTo>
                  <a:cubicBezTo>
                    <a:pt x="-39520" y="511966"/>
                    <a:pt x="20635" y="643901"/>
                    <a:pt x="40172" y="707397"/>
                  </a:cubicBezTo>
                  <a:cubicBezTo>
                    <a:pt x="58490" y="766931"/>
                    <a:pt x="130871" y="817973"/>
                    <a:pt x="183391" y="839599"/>
                  </a:cubicBezTo>
                  <a:cubicBezTo>
                    <a:pt x="214698" y="852490"/>
                    <a:pt x="249492" y="854288"/>
                    <a:pt x="282543" y="861633"/>
                  </a:cubicBezTo>
                  <a:cubicBezTo>
                    <a:pt x="297232" y="883667"/>
                    <a:pt x="316425" y="903290"/>
                    <a:pt x="326610" y="927734"/>
                  </a:cubicBezTo>
                  <a:cubicBezTo>
                    <a:pt x="335201" y="948353"/>
                    <a:pt x="325548" y="975045"/>
                    <a:pt x="337627" y="993835"/>
                  </a:cubicBezTo>
                  <a:cubicBezTo>
                    <a:pt x="397837" y="1087494"/>
                    <a:pt x="415947" y="1079166"/>
                    <a:pt x="502880" y="1104004"/>
                  </a:cubicBezTo>
                  <a:cubicBezTo>
                    <a:pt x="557964" y="1100332"/>
                    <a:pt x="612926" y="1092987"/>
                    <a:pt x="668133" y="1092987"/>
                  </a:cubicBezTo>
                  <a:cubicBezTo>
                    <a:pt x="743275" y="1092987"/>
                    <a:pt x="763049" y="1100191"/>
                    <a:pt x="822369" y="1115021"/>
                  </a:cubicBezTo>
                  <a:cubicBezTo>
                    <a:pt x="892143" y="1111349"/>
                    <a:pt x="962317" y="1112329"/>
                    <a:pt x="1031690" y="1104004"/>
                  </a:cubicBezTo>
                  <a:cubicBezTo>
                    <a:pt x="1065002" y="1100007"/>
                    <a:pt x="1147876" y="1058750"/>
                    <a:pt x="1174909" y="1048920"/>
                  </a:cubicBezTo>
                  <a:cubicBezTo>
                    <a:pt x="1202723" y="1038806"/>
                    <a:pt x="1259990" y="1031067"/>
                    <a:pt x="1285078" y="1026886"/>
                  </a:cubicBezTo>
                  <a:cubicBezTo>
                    <a:pt x="1359391" y="952573"/>
                    <a:pt x="1341325" y="990346"/>
                    <a:pt x="1362196" y="927734"/>
                  </a:cubicBezTo>
                  <a:cubicBezTo>
                    <a:pt x="1347507" y="898356"/>
                    <a:pt x="1340223" y="863903"/>
                    <a:pt x="1318128" y="839599"/>
                  </a:cubicBezTo>
                  <a:cubicBezTo>
                    <a:pt x="1301557" y="821371"/>
                    <a:pt x="1273561" y="818512"/>
                    <a:pt x="1252027" y="806549"/>
                  </a:cubicBezTo>
                  <a:cubicBezTo>
                    <a:pt x="1240452" y="800119"/>
                    <a:pt x="1229993" y="791860"/>
                    <a:pt x="1218976" y="784515"/>
                  </a:cubicBezTo>
                  <a:cubicBezTo>
                    <a:pt x="1170654" y="675790"/>
                    <a:pt x="1173035" y="706941"/>
                    <a:pt x="1163892" y="597228"/>
                  </a:cubicBezTo>
                  <a:cubicBezTo>
                    <a:pt x="1138460" y="292047"/>
                    <a:pt x="1195283" y="372032"/>
                    <a:pt x="1108808" y="233671"/>
                  </a:cubicBezTo>
                  <a:cubicBezTo>
                    <a:pt x="1096578" y="214103"/>
                    <a:pt x="1074430" y="178865"/>
                    <a:pt x="1053723" y="167570"/>
                  </a:cubicBezTo>
                  <a:cubicBezTo>
                    <a:pt x="1026178" y="152546"/>
                    <a:pt x="994966" y="145537"/>
                    <a:pt x="965588" y="134520"/>
                  </a:cubicBezTo>
                  <a:cubicBezTo>
                    <a:pt x="954571" y="123503"/>
                    <a:pt x="946473" y="108437"/>
                    <a:pt x="932538" y="101469"/>
                  </a:cubicBezTo>
                  <a:cubicBezTo>
                    <a:pt x="915790" y="93095"/>
                    <a:pt x="895519" y="95379"/>
                    <a:pt x="877454" y="90452"/>
                  </a:cubicBezTo>
                  <a:cubicBezTo>
                    <a:pt x="855047" y="84341"/>
                    <a:pt x="833884" y="74051"/>
                    <a:pt x="811352" y="68418"/>
                  </a:cubicBezTo>
                  <a:cubicBezTo>
                    <a:pt x="782271" y="61148"/>
                    <a:pt x="731705" y="58594"/>
                    <a:pt x="701184" y="46385"/>
                  </a:cubicBezTo>
                  <a:cubicBezTo>
                    <a:pt x="696362" y="44456"/>
                    <a:pt x="710364" y="35368"/>
                    <a:pt x="668133" y="35368"/>
                  </a:cubicBezTo>
                  <a:close/>
                </a:path>
              </a:pathLst>
            </a:custGeom>
            <a:solidFill>
              <a:schemeClr val="accent6"/>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1" name="群組 50"/>
          <p:cNvGrpSpPr/>
          <p:nvPr/>
        </p:nvGrpSpPr>
        <p:grpSpPr>
          <a:xfrm>
            <a:off x="6123236" y="2467676"/>
            <a:ext cx="1362196" cy="2326876"/>
            <a:chOff x="2152185" y="3302743"/>
            <a:chExt cx="1362196" cy="2326876"/>
          </a:xfrm>
        </p:grpSpPr>
        <p:sp>
          <p:nvSpPr>
            <p:cNvPr id="52" name="手繪多邊形 51"/>
            <p:cNvSpPr/>
            <p:nvPr/>
          </p:nvSpPr>
          <p:spPr>
            <a:xfrm>
              <a:off x="2533880" y="4384713"/>
              <a:ext cx="231354" cy="1244906"/>
            </a:xfrm>
            <a:custGeom>
              <a:avLst/>
              <a:gdLst>
                <a:gd name="connsiteX0" fmla="*/ 0 w 231354"/>
                <a:gd name="connsiteY0" fmla="*/ 1244906 h 1244906"/>
                <a:gd name="connsiteX1" fmla="*/ 66101 w 231354"/>
                <a:gd name="connsiteY1" fmla="*/ 1145754 h 1244906"/>
                <a:gd name="connsiteX2" fmla="*/ 99151 w 231354"/>
                <a:gd name="connsiteY2" fmla="*/ 1035586 h 1244906"/>
                <a:gd name="connsiteX3" fmla="*/ 121185 w 231354"/>
                <a:gd name="connsiteY3" fmla="*/ 947451 h 1244906"/>
                <a:gd name="connsiteX4" fmla="*/ 132202 w 231354"/>
                <a:gd name="connsiteY4" fmla="*/ 903383 h 1244906"/>
                <a:gd name="connsiteX5" fmla="*/ 176269 w 231354"/>
                <a:gd name="connsiteY5" fmla="*/ 826265 h 1244906"/>
                <a:gd name="connsiteX6" fmla="*/ 220337 w 231354"/>
                <a:gd name="connsiteY6" fmla="*/ 638979 h 1244906"/>
                <a:gd name="connsiteX7" fmla="*/ 231354 w 231354"/>
                <a:gd name="connsiteY7" fmla="*/ 473726 h 1244906"/>
                <a:gd name="connsiteX8" fmla="*/ 220337 w 231354"/>
                <a:gd name="connsiteY8" fmla="*/ 33051 h 1244906"/>
                <a:gd name="connsiteX9" fmla="*/ 209320 w 231354"/>
                <a:gd name="connsiteY9" fmla="*/ 0 h 124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1354" h="1244906">
                  <a:moveTo>
                    <a:pt x="0" y="1244906"/>
                  </a:moveTo>
                  <a:cubicBezTo>
                    <a:pt x="22034" y="1211855"/>
                    <a:pt x="53540" y="1183438"/>
                    <a:pt x="66101" y="1145754"/>
                  </a:cubicBezTo>
                  <a:cubicBezTo>
                    <a:pt x="84407" y="1090834"/>
                    <a:pt x="88052" y="1085531"/>
                    <a:pt x="99151" y="1035586"/>
                  </a:cubicBezTo>
                  <a:cubicBezTo>
                    <a:pt x="132751" y="884387"/>
                    <a:pt x="91654" y="1050810"/>
                    <a:pt x="121185" y="947451"/>
                  </a:cubicBezTo>
                  <a:cubicBezTo>
                    <a:pt x="125345" y="932892"/>
                    <a:pt x="125936" y="917167"/>
                    <a:pt x="132202" y="903383"/>
                  </a:cubicBezTo>
                  <a:cubicBezTo>
                    <a:pt x="144453" y="876430"/>
                    <a:pt x="161580" y="851971"/>
                    <a:pt x="176269" y="826265"/>
                  </a:cubicBezTo>
                  <a:cubicBezTo>
                    <a:pt x="213862" y="675897"/>
                    <a:pt x="200412" y="738604"/>
                    <a:pt x="220337" y="638979"/>
                  </a:cubicBezTo>
                  <a:cubicBezTo>
                    <a:pt x="224009" y="583895"/>
                    <a:pt x="231354" y="528933"/>
                    <a:pt x="231354" y="473726"/>
                  </a:cubicBezTo>
                  <a:cubicBezTo>
                    <a:pt x="231354" y="326788"/>
                    <a:pt x="227164" y="179830"/>
                    <a:pt x="220337" y="33051"/>
                  </a:cubicBezTo>
                  <a:cubicBezTo>
                    <a:pt x="219797" y="21451"/>
                    <a:pt x="209320" y="0"/>
                    <a:pt x="209320" y="0"/>
                  </a:cubicBezTo>
                </a:path>
              </a:pathLst>
            </a:cu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 name="手繪多邊形 52"/>
            <p:cNvSpPr/>
            <p:nvPr/>
          </p:nvSpPr>
          <p:spPr>
            <a:xfrm>
              <a:off x="2949505" y="4351663"/>
              <a:ext cx="289454" cy="1244906"/>
            </a:xfrm>
            <a:custGeom>
              <a:avLst/>
              <a:gdLst>
                <a:gd name="connsiteX0" fmla="*/ 289454 w 289454"/>
                <a:gd name="connsiteY0" fmla="*/ 1244906 h 1244906"/>
                <a:gd name="connsiteX1" fmla="*/ 234370 w 289454"/>
                <a:gd name="connsiteY1" fmla="*/ 1200838 h 1244906"/>
                <a:gd name="connsiteX2" fmla="*/ 212336 w 289454"/>
                <a:gd name="connsiteY2" fmla="*/ 1167788 h 1244906"/>
                <a:gd name="connsiteX3" fmla="*/ 179285 w 289454"/>
                <a:gd name="connsiteY3" fmla="*/ 1134737 h 1244906"/>
                <a:gd name="connsiteX4" fmla="*/ 157252 w 289454"/>
                <a:gd name="connsiteY4" fmla="*/ 1046602 h 1244906"/>
                <a:gd name="connsiteX5" fmla="*/ 124201 w 289454"/>
                <a:gd name="connsiteY5" fmla="*/ 980501 h 1244906"/>
                <a:gd name="connsiteX6" fmla="*/ 113184 w 289454"/>
                <a:gd name="connsiteY6" fmla="*/ 903383 h 1244906"/>
                <a:gd name="connsiteX7" fmla="*/ 91150 w 289454"/>
                <a:gd name="connsiteY7" fmla="*/ 870332 h 1244906"/>
                <a:gd name="connsiteX8" fmla="*/ 80134 w 289454"/>
                <a:gd name="connsiteY8" fmla="*/ 826265 h 1244906"/>
                <a:gd name="connsiteX9" fmla="*/ 69117 w 289454"/>
                <a:gd name="connsiteY9" fmla="*/ 760164 h 1244906"/>
                <a:gd name="connsiteX10" fmla="*/ 47083 w 289454"/>
                <a:gd name="connsiteY10" fmla="*/ 694062 h 1244906"/>
                <a:gd name="connsiteX11" fmla="*/ 14032 w 289454"/>
                <a:gd name="connsiteY11" fmla="*/ 561860 h 1244906"/>
                <a:gd name="connsiteX12" fmla="*/ 14032 w 289454"/>
                <a:gd name="connsiteY12" fmla="*/ 99151 h 1244906"/>
                <a:gd name="connsiteX13" fmla="*/ 25049 w 289454"/>
                <a:gd name="connsiteY13" fmla="*/ 0 h 124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9454" h="1244906">
                  <a:moveTo>
                    <a:pt x="289454" y="1244906"/>
                  </a:moveTo>
                  <a:cubicBezTo>
                    <a:pt x="271093" y="1230217"/>
                    <a:pt x="250997" y="1217465"/>
                    <a:pt x="234370" y="1200838"/>
                  </a:cubicBezTo>
                  <a:cubicBezTo>
                    <a:pt x="225008" y="1191476"/>
                    <a:pt x="220812" y="1177960"/>
                    <a:pt x="212336" y="1167788"/>
                  </a:cubicBezTo>
                  <a:cubicBezTo>
                    <a:pt x="202362" y="1155819"/>
                    <a:pt x="190302" y="1145754"/>
                    <a:pt x="179285" y="1134737"/>
                  </a:cubicBezTo>
                  <a:cubicBezTo>
                    <a:pt x="173441" y="1105519"/>
                    <a:pt x="169568" y="1074313"/>
                    <a:pt x="157252" y="1046602"/>
                  </a:cubicBezTo>
                  <a:cubicBezTo>
                    <a:pt x="147247" y="1024091"/>
                    <a:pt x="135218" y="1002535"/>
                    <a:pt x="124201" y="980501"/>
                  </a:cubicBezTo>
                  <a:cubicBezTo>
                    <a:pt x="120529" y="954795"/>
                    <a:pt x="120646" y="928255"/>
                    <a:pt x="113184" y="903383"/>
                  </a:cubicBezTo>
                  <a:cubicBezTo>
                    <a:pt x="109379" y="890701"/>
                    <a:pt x="96366" y="882502"/>
                    <a:pt x="91150" y="870332"/>
                  </a:cubicBezTo>
                  <a:cubicBezTo>
                    <a:pt x="85186" y="856415"/>
                    <a:pt x="83103" y="841112"/>
                    <a:pt x="80134" y="826265"/>
                  </a:cubicBezTo>
                  <a:cubicBezTo>
                    <a:pt x="75753" y="804361"/>
                    <a:pt x="74535" y="781835"/>
                    <a:pt x="69117" y="760164"/>
                  </a:cubicBezTo>
                  <a:cubicBezTo>
                    <a:pt x="63484" y="737632"/>
                    <a:pt x="52121" y="716735"/>
                    <a:pt x="47083" y="694062"/>
                  </a:cubicBezTo>
                  <a:cubicBezTo>
                    <a:pt x="22530" y="583574"/>
                    <a:pt x="35756" y="627029"/>
                    <a:pt x="14032" y="561860"/>
                  </a:cubicBezTo>
                  <a:cubicBezTo>
                    <a:pt x="-5218" y="350111"/>
                    <a:pt x="-4131" y="416997"/>
                    <a:pt x="14032" y="99151"/>
                  </a:cubicBezTo>
                  <a:cubicBezTo>
                    <a:pt x="29502" y="-171577"/>
                    <a:pt x="25049" y="323491"/>
                    <a:pt x="25049" y="0"/>
                  </a:cubicBezTo>
                </a:path>
              </a:pathLst>
            </a:cu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 name="手繪多邊形 53"/>
            <p:cNvSpPr/>
            <p:nvPr/>
          </p:nvSpPr>
          <p:spPr>
            <a:xfrm>
              <a:off x="2152185" y="3302743"/>
              <a:ext cx="1362196" cy="1115021"/>
            </a:xfrm>
            <a:custGeom>
              <a:avLst/>
              <a:gdLst>
                <a:gd name="connsiteX0" fmla="*/ 668133 w 1362196"/>
                <a:gd name="connsiteY0" fmla="*/ 35368 h 1115021"/>
                <a:gd name="connsiteX1" fmla="*/ 447796 w 1362196"/>
                <a:gd name="connsiteY1" fmla="*/ 46385 h 1115021"/>
                <a:gd name="connsiteX2" fmla="*/ 436779 w 1362196"/>
                <a:gd name="connsiteY2" fmla="*/ 79435 h 1115021"/>
                <a:gd name="connsiteX3" fmla="*/ 447796 w 1362196"/>
                <a:gd name="connsiteY3" fmla="*/ 299773 h 1115021"/>
                <a:gd name="connsiteX4" fmla="*/ 425762 w 1362196"/>
                <a:gd name="connsiteY4" fmla="*/ 343840 h 1115021"/>
                <a:gd name="connsiteX5" fmla="*/ 348644 w 1362196"/>
                <a:gd name="connsiteY5" fmla="*/ 365874 h 1115021"/>
                <a:gd name="connsiteX6" fmla="*/ 128307 w 1362196"/>
                <a:gd name="connsiteY6" fmla="*/ 409941 h 1115021"/>
                <a:gd name="connsiteX7" fmla="*/ 40172 w 1362196"/>
                <a:gd name="connsiteY7" fmla="*/ 454009 h 1115021"/>
                <a:gd name="connsiteX8" fmla="*/ 40172 w 1362196"/>
                <a:gd name="connsiteY8" fmla="*/ 707397 h 1115021"/>
                <a:gd name="connsiteX9" fmla="*/ 183391 w 1362196"/>
                <a:gd name="connsiteY9" fmla="*/ 839599 h 1115021"/>
                <a:gd name="connsiteX10" fmla="*/ 282543 w 1362196"/>
                <a:gd name="connsiteY10" fmla="*/ 861633 h 1115021"/>
                <a:gd name="connsiteX11" fmla="*/ 326610 w 1362196"/>
                <a:gd name="connsiteY11" fmla="*/ 927734 h 1115021"/>
                <a:gd name="connsiteX12" fmla="*/ 337627 w 1362196"/>
                <a:gd name="connsiteY12" fmla="*/ 993835 h 1115021"/>
                <a:gd name="connsiteX13" fmla="*/ 502880 w 1362196"/>
                <a:gd name="connsiteY13" fmla="*/ 1104004 h 1115021"/>
                <a:gd name="connsiteX14" fmla="*/ 668133 w 1362196"/>
                <a:gd name="connsiteY14" fmla="*/ 1092987 h 1115021"/>
                <a:gd name="connsiteX15" fmla="*/ 822369 w 1362196"/>
                <a:gd name="connsiteY15" fmla="*/ 1115021 h 1115021"/>
                <a:gd name="connsiteX16" fmla="*/ 1031690 w 1362196"/>
                <a:gd name="connsiteY16" fmla="*/ 1104004 h 1115021"/>
                <a:gd name="connsiteX17" fmla="*/ 1174909 w 1362196"/>
                <a:gd name="connsiteY17" fmla="*/ 1048920 h 1115021"/>
                <a:gd name="connsiteX18" fmla="*/ 1285078 w 1362196"/>
                <a:gd name="connsiteY18" fmla="*/ 1026886 h 1115021"/>
                <a:gd name="connsiteX19" fmla="*/ 1362196 w 1362196"/>
                <a:gd name="connsiteY19" fmla="*/ 927734 h 1115021"/>
                <a:gd name="connsiteX20" fmla="*/ 1318128 w 1362196"/>
                <a:gd name="connsiteY20" fmla="*/ 839599 h 1115021"/>
                <a:gd name="connsiteX21" fmla="*/ 1252027 w 1362196"/>
                <a:gd name="connsiteY21" fmla="*/ 806549 h 1115021"/>
                <a:gd name="connsiteX22" fmla="*/ 1218976 w 1362196"/>
                <a:gd name="connsiteY22" fmla="*/ 784515 h 1115021"/>
                <a:gd name="connsiteX23" fmla="*/ 1163892 w 1362196"/>
                <a:gd name="connsiteY23" fmla="*/ 597228 h 1115021"/>
                <a:gd name="connsiteX24" fmla="*/ 1108808 w 1362196"/>
                <a:gd name="connsiteY24" fmla="*/ 233671 h 1115021"/>
                <a:gd name="connsiteX25" fmla="*/ 1053723 w 1362196"/>
                <a:gd name="connsiteY25" fmla="*/ 167570 h 1115021"/>
                <a:gd name="connsiteX26" fmla="*/ 965588 w 1362196"/>
                <a:gd name="connsiteY26" fmla="*/ 134520 h 1115021"/>
                <a:gd name="connsiteX27" fmla="*/ 932538 w 1362196"/>
                <a:gd name="connsiteY27" fmla="*/ 101469 h 1115021"/>
                <a:gd name="connsiteX28" fmla="*/ 877454 w 1362196"/>
                <a:gd name="connsiteY28" fmla="*/ 90452 h 1115021"/>
                <a:gd name="connsiteX29" fmla="*/ 811352 w 1362196"/>
                <a:gd name="connsiteY29" fmla="*/ 68418 h 1115021"/>
                <a:gd name="connsiteX30" fmla="*/ 701184 w 1362196"/>
                <a:gd name="connsiteY30" fmla="*/ 46385 h 1115021"/>
                <a:gd name="connsiteX31" fmla="*/ 668133 w 1362196"/>
                <a:gd name="connsiteY31" fmla="*/ 35368 h 111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362196" h="1115021">
                  <a:moveTo>
                    <a:pt x="668133" y="35368"/>
                  </a:moveTo>
                  <a:cubicBezTo>
                    <a:pt x="625902" y="35368"/>
                    <a:pt x="503508" y="-51112"/>
                    <a:pt x="447796" y="46385"/>
                  </a:cubicBezTo>
                  <a:cubicBezTo>
                    <a:pt x="442035" y="56468"/>
                    <a:pt x="440451" y="68418"/>
                    <a:pt x="436779" y="79435"/>
                  </a:cubicBezTo>
                  <a:cubicBezTo>
                    <a:pt x="440451" y="152881"/>
                    <a:pt x="450857" y="226299"/>
                    <a:pt x="447796" y="299773"/>
                  </a:cubicBezTo>
                  <a:cubicBezTo>
                    <a:pt x="447112" y="316182"/>
                    <a:pt x="439427" y="334730"/>
                    <a:pt x="425762" y="343840"/>
                  </a:cubicBezTo>
                  <a:cubicBezTo>
                    <a:pt x="403517" y="358670"/>
                    <a:pt x="374251" y="358192"/>
                    <a:pt x="348644" y="365874"/>
                  </a:cubicBezTo>
                  <a:cubicBezTo>
                    <a:pt x="230309" y="401375"/>
                    <a:pt x="464285" y="350652"/>
                    <a:pt x="128307" y="409941"/>
                  </a:cubicBezTo>
                  <a:cubicBezTo>
                    <a:pt x="98929" y="424630"/>
                    <a:pt x="66736" y="434690"/>
                    <a:pt x="40172" y="454009"/>
                  </a:cubicBezTo>
                  <a:cubicBezTo>
                    <a:pt x="-39520" y="511966"/>
                    <a:pt x="20635" y="643901"/>
                    <a:pt x="40172" y="707397"/>
                  </a:cubicBezTo>
                  <a:cubicBezTo>
                    <a:pt x="58490" y="766931"/>
                    <a:pt x="130871" y="817973"/>
                    <a:pt x="183391" y="839599"/>
                  </a:cubicBezTo>
                  <a:cubicBezTo>
                    <a:pt x="214698" y="852490"/>
                    <a:pt x="249492" y="854288"/>
                    <a:pt x="282543" y="861633"/>
                  </a:cubicBezTo>
                  <a:cubicBezTo>
                    <a:pt x="297232" y="883667"/>
                    <a:pt x="316425" y="903290"/>
                    <a:pt x="326610" y="927734"/>
                  </a:cubicBezTo>
                  <a:cubicBezTo>
                    <a:pt x="335201" y="948353"/>
                    <a:pt x="325548" y="975045"/>
                    <a:pt x="337627" y="993835"/>
                  </a:cubicBezTo>
                  <a:cubicBezTo>
                    <a:pt x="397837" y="1087494"/>
                    <a:pt x="415947" y="1079166"/>
                    <a:pt x="502880" y="1104004"/>
                  </a:cubicBezTo>
                  <a:cubicBezTo>
                    <a:pt x="557964" y="1100332"/>
                    <a:pt x="612926" y="1092987"/>
                    <a:pt x="668133" y="1092987"/>
                  </a:cubicBezTo>
                  <a:cubicBezTo>
                    <a:pt x="743275" y="1092987"/>
                    <a:pt x="763049" y="1100191"/>
                    <a:pt x="822369" y="1115021"/>
                  </a:cubicBezTo>
                  <a:cubicBezTo>
                    <a:pt x="892143" y="1111349"/>
                    <a:pt x="962317" y="1112329"/>
                    <a:pt x="1031690" y="1104004"/>
                  </a:cubicBezTo>
                  <a:cubicBezTo>
                    <a:pt x="1065002" y="1100007"/>
                    <a:pt x="1147876" y="1058750"/>
                    <a:pt x="1174909" y="1048920"/>
                  </a:cubicBezTo>
                  <a:cubicBezTo>
                    <a:pt x="1202723" y="1038806"/>
                    <a:pt x="1259990" y="1031067"/>
                    <a:pt x="1285078" y="1026886"/>
                  </a:cubicBezTo>
                  <a:cubicBezTo>
                    <a:pt x="1359391" y="952573"/>
                    <a:pt x="1341325" y="990346"/>
                    <a:pt x="1362196" y="927734"/>
                  </a:cubicBezTo>
                  <a:cubicBezTo>
                    <a:pt x="1347507" y="898356"/>
                    <a:pt x="1340223" y="863903"/>
                    <a:pt x="1318128" y="839599"/>
                  </a:cubicBezTo>
                  <a:cubicBezTo>
                    <a:pt x="1301557" y="821371"/>
                    <a:pt x="1273561" y="818512"/>
                    <a:pt x="1252027" y="806549"/>
                  </a:cubicBezTo>
                  <a:cubicBezTo>
                    <a:pt x="1240452" y="800119"/>
                    <a:pt x="1229993" y="791860"/>
                    <a:pt x="1218976" y="784515"/>
                  </a:cubicBezTo>
                  <a:cubicBezTo>
                    <a:pt x="1170654" y="675790"/>
                    <a:pt x="1173035" y="706941"/>
                    <a:pt x="1163892" y="597228"/>
                  </a:cubicBezTo>
                  <a:cubicBezTo>
                    <a:pt x="1138460" y="292047"/>
                    <a:pt x="1195283" y="372032"/>
                    <a:pt x="1108808" y="233671"/>
                  </a:cubicBezTo>
                  <a:cubicBezTo>
                    <a:pt x="1096578" y="214103"/>
                    <a:pt x="1074430" y="178865"/>
                    <a:pt x="1053723" y="167570"/>
                  </a:cubicBezTo>
                  <a:cubicBezTo>
                    <a:pt x="1026178" y="152546"/>
                    <a:pt x="994966" y="145537"/>
                    <a:pt x="965588" y="134520"/>
                  </a:cubicBezTo>
                  <a:cubicBezTo>
                    <a:pt x="954571" y="123503"/>
                    <a:pt x="946473" y="108437"/>
                    <a:pt x="932538" y="101469"/>
                  </a:cubicBezTo>
                  <a:cubicBezTo>
                    <a:pt x="915790" y="93095"/>
                    <a:pt x="895519" y="95379"/>
                    <a:pt x="877454" y="90452"/>
                  </a:cubicBezTo>
                  <a:cubicBezTo>
                    <a:pt x="855047" y="84341"/>
                    <a:pt x="833884" y="74051"/>
                    <a:pt x="811352" y="68418"/>
                  </a:cubicBezTo>
                  <a:cubicBezTo>
                    <a:pt x="782271" y="61148"/>
                    <a:pt x="731705" y="58594"/>
                    <a:pt x="701184" y="46385"/>
                  </a:cubicBezTo>
                  <a:cubicBezTo>
                    <a:pt x="696362" y="44456"/>
                    <a:pt x="710364" y="35368"/>
                    <a:pt x="668133" y="35368"/>
                  </a:cubicBezTo>
                  <a:close/>
                </a:path>
              </a:pathLst>
            </a:custGeom>
            <a:solidFill>
              <a:schemeClr val="accent6"/>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6" name="群組 5"/>
          <p:cNvGrpSpPr/>
          <p:nvPr/>
        </p:nvGrpSpPr>
        <p:grpSpPr>
          <a:xfrm>
            <a:off x="1295400" y="4538378"/>
            <a:ext cx="745834" cy="1244905"/>
            <a:chOff x="1295400" y="4538378"/>
            <a:chExt cx="745834" cy="1244905"/>
          </a:xfrm>
        </p:grpSpPr>
        <p:sp>
          <p:nvSpPr>
            <p:cNvPr id="56" name="手繪多邊形 55"/>
            <p:cNvSpPr/>
            <p:nvPr/>
          </p:nvSpPr>
          <p:spPr>
            <a:xfrm rot="13063001">
              <a:off x="1809880" y="4538378"/>
              <a:ext cx="231354" cy="1244905"/>
            </a:xfrm>
            <a:custGeom>
              <a:avLst/>
              <a:gdLst>
                <a:gd name="connsiteX0" fmla="*/ 0 w 231354"/>
                <a:gd name="connsiteY0" fmla="*/ 1244906 h 1244906"/>
                <a:gd name="connsiteX1" fmla="*/ 66101 w 231354"/>
                <a:gd name="connsiteY1" fmla="*/ 1145754 h 1244906"/>
                <a:gd name="connsiteX2" fmla="*/ 99151 w 231354"/>
                <a:gd name="connsiteY2" fmla="*/ 1035586 h 1244906"/>
                <a:gd name="connsiteX3" fmla="*/ 121185 w 231354"/>
                <a:gd name="connsiteY3" fmla="*/ 947451 h 1244906"/>
                <a:gd name="connsiteX4" fmla="*/ 132202 w 231354"/>
                <a:gd name="connsiteY4" fmla="*/ 903383 h 1244906"/>
                <a:gd name="connsiteX5" fmla="*/ 176269 w 231354"/>
                <a:gd name="connsiteY5" fmla="*/ 826265 h 1244906"/>
                <a:gd name="connsiteX6" fmla="*/ 220337 w 231354"/>
                <a:gd name="connsiteY6" fmla="*/ 638979 h 1244906"/>
                <a:gd name="connsiteX7" fmla="*/ 231354 w 231354"/>
                <a:gd name="connsiteY7" fmla="*/ 473726 h 1244906"/>
                <a:gd name="connsiteX8" fmla="*/ 220337 w 231354"/>
                <a:gd name="connsiteY8" fmla="*/ 33051 h 1244906"/>
                <a:gd name="connsiteX9" fmla="*/ 209320 w 231354"/>
                <a:gd name="connsiteY9" fmla="*/ 0 h 124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1354" h="1244906">
                  <a:moveTo>
                    <a:pt x="0" y="1244906"/>
                  </a:moveTo>
                  <a:cubicBezTo>
                    <a:pt x="22034" y="1211855"/>
                    <a:pt x="53540" y="1183438"/>
                    <a:pt x="66101" y="1145754"/>
                  </a:cubicBezTo>
                  <a:cubicBezTo>
                    <a:pt x="84407" y="1090834"/>
                    <a:pt x="88052" y="1085531"/>
                    <a:pt x="99151" y="1035586"/>
                  </a:cubicBezTo>
                  <a:cubicBezTo>
                    <a:pt x="132751" y="884387"/>
                    <a:pt x="91654" y="1050810"/>
                    <a:pt x="121185" y="947451"/>
                  </a:cubicBezTo>
                  <a:cubicBezTo>
                    <a:pt x="125345" y="932892"/>
                    <a:pt x="125936" y="917167"/>
                    <a:pt x="132202" y="903383"/>
                  </a:cubicBezTo>
                  <a:cubicBezTo>
                    <a:pt x="144453" y="876430"/>
                    <a:pt x="161580" y="851971"/>
                    <a:pt x="176269" y="826265"/>
                  </a:cubicBezTo>
                  <a:cubicBezTo>
                    <a:pt x="213862" y="675897"/>
                    <a:pt x="200412" y="738604"/>
                    <a:pt x="220337" y="638979"/>
                  </a:cubicBezTo>
                  <a:cubicBezTo>
                    <a:pt x="224009" y="583895"/>
                    <a:pt x="231354" y="528933"/>
                    <a:pt x="231354" y="473726"/>
                  </a:cubicBezTo>
                  <a:cubicBezTo>
                    <a:pt x="231354" y="326788"/>
                    <a:pt x="227164" y="179830"/>
                    <a:pt x="220337" y="33051"/>
                  </a:cubicBezTo>
                  <a:cubicBezTo>
                    <a:pt x="219797" y="21451"/>
                    <a:pt x="209320" y="0"/>
                    <a:pt x="209320"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手繪多邊形 3"/>
            <p:cNvSpPr/>
            <p:nvPr/>
          </p:nvSpPr>
          <p:spPr>
            <a:xfrm>
              <a:off x="1295400" y="4787900"/>
              <a:ext cx="412750" cy="635866"/>
            </a:xfrm>
            <a:custGeom>
              <a:avLst/>
              <a:gdLst>
                <a:gd name="connsiteX0" fmla="*/ 412750 w 412750"/>
                <a:gd name="connsiteY0" fmla="*/ 0 h 635866"/>
                <a:gd name="connsiteX1" fmla="*/ 406400 w 412750"/>
                <a:gd name="connsiteY1" fmla="*/ 63500 h 635866"/>
                <a:gd name="connsiteX2" fmla="*/ 381000 w 412750"/>
                <a:gd name="connsiteY2" fmla="*/ 114300 h 635866"/>
                <a:gd name="connsiteX3" fmla="*/ 374650 w 412750"/>
                <a:gd name="connsiteY3" fmla="*/ 139700 h 635866"/>
                <a:gd name="connsiteX4" fmla="*/ 330200 w 412750"/>
                <a:gd name="connsiteY4" fmla="*/ 209550 h 635866"/>
                <a:gd name="connsiteX5" fmla="*/ 323850 w 412750"/>
                <a:gd name="connsiteY5" fmla="*/ 234950 h 635866"/>
                <a:gd name="connsiteX6" fmla="*/ 311150 w 412750"/>
                <a:gd name="connsiteY6" fmla="*/ 254000 h 635866"/>
                <a:gd name="connsiteX7" fmla="*/ 298450 w 412750"/>
                <a:gd name="connsiteY7" fmla="*/ 279400 h 635866"/>
                <a:gd name="connsiteX8" fmla="*/ 285750 w 412750"/>
                <a:gd name="connsiteY8" fmla="*/ 298450 h 635866"/>
                <a:gd name="connsiteX9" fmla="*/ 260350 w 412750"/>
                <a:gd name="connsiteY9" fmla="*/ 330200 h 635866"/>
                <a:gd name="connsiteX10" fmla="*/ 241300 w 412750"/>
                <a:gd name="connsiteY10" fmla="*/ 387350 h 635866"/>
                <a:gd name="connsiteX11" fmla="*/ 228600 w 412750"/>
                <a:gd name="connsiteY11" fmla="*/ 419100 h 635866"/>
                <a:gd name="connsiteX12" fmla="*/ 222250 w 412750"/>
                <a:gd name="connsiteY12" fmla="*/ 438150 h 635866"/>
                <a:gd name="connsiteX13" fmla="*/ 209550 w 412750"/>
                <a:gd name="connsiteY13" fmla="*/ 457200 h 635866"/>
                <a:gd name="connsiteX14" fmla="*/ 203200 w 412750"/>
                <a:gd name="connsiteY14" fmla="*/ 476250 h 635866"/>
                <a:gd name="connsiteX15" fmla="*/ 177800 w 412750"/>
                <a:gd name="connsiteY15" fmla="*/ 514350 h 635866"/>
                <a:gd name="connsiteX16" fmla="*/ 152400 w 412750"/>
                <a:gd name="connsiteY16" fmla="*/ 552450 h 635866"/>
                <a:gd name="connsiteX17" fmla="*/ 139700 w 412750"/>
                <a:gd name="connsiteY17" fmla="*/ 571500 h 635866"/>
                <a:gd name="connsiteX18" fmla="*/ 101600 w 412750"/>
                <a:gd name="connsiteY18" fmla="*/ 596900 h 635866"/>
                <a:gd name="connsiteX19" fmla="*/ 38100 w 412750"/>
                <a:gd name="connsiteY19" fmla="*/ 615950 h 635866"/>
                <a:gd name="connsiteX20" fmla="*/ 0 w 412750"/>
                <a:gd name="connsiteY20" fmla="*/ 635000 h 635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2750" h="635866">
                  <a:moveTo>
                    <a:pt x="412750" y="0"/>
                  </a:moveTo>
                  <a:cubicBezTo>
                    <a:pt x="410633" y="21167"/>
                    <a:pt x="412093" y="43004"/>
                    <a:pt x="406400" y="63500"/>
                  </a:cubicBezTo>
                  <a:cubicBezTo>
                    <a:pt x="401333" y="81741"/>
                    <a:pt x="385592" y="95933"/>
                    <a:pt x="381000" y="114300"/>
                  </a:cubicBezTo>
                  <a:cubicBezTo>
                    <a:pt x="378883" y="122767"/>
                    <a:pt x="378980" y="132123"/>
                    <a:pt x="374650" y="139700"/>
                  </a:cubicBezTo>
                  <a:cubicBezTo>
                    <a:pt x="343804" y="193681"/>
                    <a:pt x="356263" y="105299"/>
                    <a:pt x="330200" y="209550"/>
                  </a:cubicBezTo>
                  <a:cubicBezTo>
                    <a:pt x="328083" y="218017"/>
                    <a:pt x="327288" y="226928"/>
                    <a:pt x="323850" y="234950"/>
                  </a:cubicBezTo>
                  <a:cubicBezTo>
                    <a:pt x="320844" y="241965"/>
                    <a:pt x="314936" y="247374"/>
                    <a:pt x="311150" y="254000"/>
                  </a:cubicBezTo>
                  <a:cubicBezTo>
                    <a:pt x="306454" y="262219"/>
                    <a:pt x="303146" y="271181"/>
                    <a:pt x="298450" y="279400"/>
                  </a:cubicBezTo>
                  <a:cubicBezTo>
                    <a:pt x="294664" y="286026"/>
                    <a:pt x="289163" y="291624"/>
                    <a:pt x="285750" y="298450"/>
                  </a:cubicBezTo>
                  <a:cubicBezTo>
                    <a:pt x="270414" y="329122"/>
                    <a:pt x="292463" y="308791"/>
                    <a:pt x="260350" y="330200"/>
                  </a:cubicBezTo>
                  <a:cubicBezTo>
                    <a:pt x="250327" y="380316"/>
                    <a:pt x="260420" y="344330"/>
                    <a:pt x="241300" y="387350"/>
                  </a:cubicBezTo>
                  <a:cubicBezTo>
                    <a:pt x="236671" y="397766"/>
                    <a:pt x="232602" y="408427"/>
                    <a:pt x="228600" y="419100"/>
                  </a:cubicBezTo>
                  <a:cubicBezTo>
                    <a:pt x="226250" y="425367"/>
                    <a:pt x="225243" y="432163"/>
                    <a:pt x="222250" y="438150"/>
                  </a:cubicBezTo>
                  <a:cubicBezTo>
                    <a:pt x="218837" y="444976"/>
                    <a:pt x="212963" y="450374"/>
                    <a:pt x="209550" y="457200"/>
                  </a:cubicBezTo>
                  <a:cubicBezTo>
                    <a:pt x="206557" y="463187"/>
                    <a:pt x="206451" y="470399"/>
                    <a:pt x="203200" y="476250"/>
                  </a:cubicBezTo>
                  <a:cubicBezTo>
                    <a:pt x="195787" y="489593"/>
                    <a:pt x="186267" y="501650"/>
                    <a:pt x="177800" y="514350"/>
                  </a:cubicBezTo>
                  <a:lnTo>
                    <a:pt x="152400" y="552450"/>
                  </a:lnTo>
                  <a:cubicBezTo>
                    <a:pt x="148167" y="558800"/>
                    <a:pt x="146050" y="567267"/>
                    <a:pt x="139700" y="571500"/>
                  </a:cubicBezTo>
                  <a:cubicBezTo>
                    <a:pt x="127000" y="579967"/>
                    <a:pt x="116080" y="592073"/>
                    <a:pt x="101600" y="596900"/>
                  </a:cubicBezTo>
                  <a:cubicBezTo>
                    <a:pt x="55221" y="612360"/>
                    <a:pt x="76487" y="606353"/>
                    <a:pt x="38100" y="615950"/>
                  </a:cubicBezTo>
                  <a:cubicBezTo>
                    <a:pt x="20704" y="642045"/>
                    <a:pt x="33032" y="635000"/>
                    <a:pt x="0" y="63500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7" name="手繪多邊形 6"/>
          <p:cNvSpPr/>
          <p:nvPr/>
        </p:nvSpPr>
        <p:spPr>
          <a:xfrm>
            <a:off x="563880" y="5394745"/>
            <a:ext cx="1165860" cy="617435"/>
          </a:xfrm>
          <a:custGeom>
            <a:avLst/>
            <a:gdLst>
              <a:gd name="connsiteX0" fmla="*/ 723900 w 1165860"/>
              <a:gd name="connsiteY0" fmla="*/ 23075 h 617435"/>
              <a:gd name="connsiteX1" fmla="*/ 662940 w 1165860"/>
              <a:gd name="connsiteY1" fmla="*/ 53555 h 617435"/>
              <a:gd name="connsiteX2" fmla="*/ 655320 w 1165860"/>
              <a:gd name="connsiteY2" fmla="*/ 76415 h 617435"/>
              <a:gd name="connsiteX3" fmla="*/ 624840 w 1165860"/>
              <a:gd name="connsiteY3" fmla="*/ 84035 h 617435"/>
              <a:gd name="connsiteX4" fmla="*/ 601980 w 1165860"/>
              <a:gd name="connsiteY4" fmla="*/ 91655 h 617435"/>
              <a:gd name="connsiteX5" fmla="*/ 487680 w 1165860"/>
              <a:gd name="connsiteY5" fmla="*/ 84035 h 617435"/>
              <a:gd name="connsiteX6" fmla="*/ 464820 w 1165860"/>
              <a:gd name="connsiteY6" fmla="*/ 68795 h 617435"/>
              <a:gd name="connsiteX7" fmla="*/ 426720 w 1165860"/>
              <a:gd name="connsiteY7" fmla="*/ 53555 h 617435"/>
              <a:gd name="connsiteX8" fmla="*/ 320040 w 1165860"/>
              <a:gd name="connsiteY8" fmla="*/ 68795 h 617435"/>
              <a:gd name="connsiteX9" fmla="*/ 289560 w 1165860"/>
              <a:gd name="connsiteY9" fmla="*/ 84035 h 617435"/>
              <a:gd name="connsiteX10" fmla="*/ 266700 w 1165860"/>
              <a:gd name="connsiteY10" fmla="*/ 91655 h 617435"/>
              <a:gd name="connsiteX11" fmla="*/ 76200 w 1165860"/>
              <a:gd name="connsiteY11" fmla="*/ 137375 h 617435"/>
              <a:gd name="connsiteX12" fmla="*/ 38100 w 1165860"/>
              <a:gd name="connsiteY12" fmla="*/ 213575 h 617435"/>
              <a:gd name="connsiteX13" fmla="*/ 0 w 1165860"/>
              <a:gd name="connsiteY13" fmla="*/ 297395 h 617435"/>
              <a:gd name="connsiteX14" fmla="*/ 30480 w 1165860"/>
              <a:gd name="connsiteY14" fmla="*/ 343115 h 617435"/>
              <a:gd name="connsiteX15" fmla="*/ 45720 w 1165860"/>
              <a:gd name="connsiteY15" fmla="*/ 396455 h 617435"/>
              <a:gd name="connsiteX16" fmla="*/ 91440 w 1165860"/>
              <a:gd name="connsiteY16" fmla="*/ 434555 h 617435"/>
              <a:gd name="connsiteX17" fmla="*/ 129540 w 1165860"/>
              <a:gd name="connsiteY17" fmla="*/ 442175 h 617435"/>
              <a:gd name="connsiteX18" fmla="*/ 182880 w 1165860"/>
              <a:gd name="connsiteY18" fmla="*/ 457415 h 617435"/>
              <a:gd name="connsiteX19" fmla="*/ 220980 w 1165860"/>
              <a:gd name="connsiteY19" fmla="*/ 472655 h 617435"/>
              <a:gd name="connsiteX20" fmla="*/ 243840 w 1165860"/>
              <a:gd name="connsiteY20" fmla="*/ 480275 h 617435"/>
              <a:gd name="connsiteX21" fmla="*/ 320040 w 1165860"/>
              <a:gd name="connsiteY21" fmla="*/ 541235 h 617435"/>
              <a:gd name="connsiteX22" fmla="*/ 350520 w 1165860"/>
              <a:gd name="connsiteY22" fmla="*/ 564095 h 617435"/>
              <a:gd name="connsiteX23" fmla="*/ 373380 w 1165860"/>
              <a:gd name="connsiteY23" fmla="*/ 586955 h 617435"/>
              <a:gd name="connsiteX24" fmla="*/ 396240 w 1165860"/>
              <a:gd name="connsiteY24" fmla="*/ 594575 h 617435"/>
              <a:gd name="connsiteX25" fmla="*/ 449580 w 1165860"/>
              <a:gd name="connsiteY25" fmla="*/ 617435 h 617435"/>
              <a:gd name="connsiteX26" fmla="*/ 1066800 w 1165860"/>
              <a:gd name="connsiteY26" fmla="*/ 609815 h 617435"/>
              <a:gd name="connsiteX27" fmla="*/ 1097280 w 1165860"/>
              <a:gd name="connsiteY27" fmla="*/ 579335 h 617435"/>
              <a:gd name="connsiteX28" fmla="*/ 1135380 w 1165860"/>
              <a:gd name="connsiteY28" fmla="*/ 533615 h 617435"/>
              <a:gd name="connsiteX29" fmla="*/ 1158240 w 1165860"/>
              <a:gd name="connsiteY29" fmla="*/ 480275 h 617435"/>
              <a:gd name="connsiteX30" fmla="*/ 1165860 w 1165860"/>
              <a:gd name="connsiteY30" fmla="*/ 434555 h 617435"/>
              <a:gd name="connsiteX31" fmla="*/ 1120140 w 1165860"/>
              <a:gd name="connsiteY31" fmla="*/ 419315 h 617435"/>
              <a:gd name="connsiteX32" fmla="*/ 1097280 w 1165860"/>
              <a:gd name="connsiteY32" fmla="*/ 411695 h 617435"/>
              <a:gd name="connsiteX33" fmla="*/ 1082040 w 1165860"/>
              <a:gd name="connsiteY33" fmla="*/ 381215 h 617435"/>
              <a:gd name="connsiteX34" fmla="*/ 1066800 w 1165860"/>
              <a:gd name="connsiteY34" fmla="*/ 274535 h 617435"/>
              <a:gd name="connsiteX35" fmla="*/ 937260 w 1165860"/>
              <a:gd name="connsiteY35" fmla="*/ 213575 h 617435"/>
              <a:gd name="connsiteX36" fmla="*/ 891540 w 1165860"/>
              <a:gd name="connsiteY36" fmla="*/ 183095 h 617435"/>
              <a:gd name="connsiteX37" fmla="*/ 868680 w 1165860"/>
              <a:gd name="connsiteY37" fmla="*/ 167855 h 617435"/>
              <a:gd name="connsiteX38" fmla="*/ 838200 w 1165860"/>
              <a:gd name="connsiteY38" fmla="*/ 160235 h 617435"/>
              <a:gd name="connsiteX39" fmla="*/ 807720 w 1165860"/>
              <a:gd name="connsiteY39" fmla="*/ 129755 h 617435"/>
              <a:gd name="connsiteX40" fmla="*/ 792480 w 1165860"/>
              <a:gd name="connsiteY40" fmla="*/ 76415 h 617435"/>
              <a:gd name="connsiteX41" fmla="*/ 784860 w 1165860"/>
              <a:gd name="connsiteY41" fmla="*/ 53555 h 617435"/>
              <a:gd name="connsiteX42" fmla="*/ 731520 w 1165860"/>
              <a:gd name="connsiteY42" fmla="*/ 215 h 617435"/>
              <a:gd name="connsiteX43" fmla="*/ 723900 w 1165860"/>
              <a:gd name="connsiteY43" fmla="*/ 23075 h 61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165860" h="617435">
                <a:moveTo>
                  <a:pt x="723900" y="23075"/>
                </a:moveTo>
                <a:cubicBezTo>
                  <a:pt x="712470" y="31965"/>
                  <a:pt x="682643" y="24000"/>
                  <a:pt x="662940" y="53555"/>
                </a:cubicBezTo>
                <a:cubicBezTo>
                  <a:pt x="658485" y="60238"/>
                  <a:pt x="661592" y="71397"/>
                  <a:pt x="655320" y="76415"/>
                </a:cubicBezTo>
                <a:cubicBezTo>
                  <a:pt x="647142" y="82957"/>
                  <a:pt x="634910" y="81158"/>
                  <a:pt x="624840" y="84035"/>
                </a:cubicBezTo>
                <a:cubicBezTo>
                  <a:pt x="617117" y="86242"/>
                  <a:pt x="609600" y="89115"/>
                  <a:pt x="601980" y="91655"/>
                </a:cubicBezTo>
                <a:cubicBezTo>
                  <a:pt x="563880" y="89115"/>
                  <a:pt x="525345" y="90313"/>
                  <a:pt x="487680" y="84035"/>
                </a:cubicBezTo>
                <a:cubicBezTo>
                  <a:pt x="478647" y="82529"/>
                  <a:pt x="473011" y="72891"/>
                  <a:pt x="464820" y="68795"/>
                </a:cubicBezTo>
                <a:cubicBezTo>
                  <a:pt x="452586" y="62678"/>
                  <a:pt x="439420" y="58635"/>
                  <a:pt x="426720" y="53555"/>
                </a:cubicBezTo>
                <a:cubicBezTo>
                  <a:pt x="391160" y="58635"/>
                  <a:pt x="355106" y="61003"/>
                  <a:pt x="320040" y="68795"/>
                </a:cubicBezTo>
                <a:cubicBezTo>
                  <a:pt x="308951" y="71259"/>
                  <a:pt x="300001" y="79560"/>
                  <a:pt x="289560" y="84035"/>
                </a:cubicBezTo>
                <a:cubicBezTo>
                  <a:pt x="282177" y="87199"/>
                  <a:pt x="274492" y="89707"/>
                  <a:pt x="266700" y="91655"/>
                </a:cubicBezTo>
                <a:lnTo>
                  <a:pt x="76200" y="137375"/>
                </a:lnTo>
                <a:cubicBezTo>
                  <a:pt x="20866" y="211153"/>
                  <a:pt x="86240" y="117295"/>
                  <a:pt x="38100" y="213575"/>
                </a:cubicBezTo>
                <a:cubicBezTo>
                  <a:pt x="9123" y="271529"/>
                  <a:pt x="21568" y="243475"/>
                  <a:pt x="0" y="297395"/>
                </a:cubicBezTo>
                <a:cubicBezTo>
                  <a:pt x="17500" y="367395"/>
                  <a:pt x="-7791" y="295276"/>
                  <a:pt x="30480" y="343115"/>
                </a:cubicBezTo>
                <a:cubicBezTo>
                  <a:pt x="63473" y="384357"/>
                  <a:pt x="7387" y="347170"/>
                  <a:pt x="45720" y="396455"/>
                </a:cubicBezTo>
                <a:cubicBezTo>
                  <a:pt x="57899" y="412114"/>
                  <a:pt x="74024" y="425056"/>
                  <a:pt x="91440" y="434555"/>
                </a:cubicBezTo>
                <a:cubicBezTo>
                  <a:pt x="102810" y="440757"/>
                  <a:pt x="116897" y="439365"/>
                  <a:pt x="129540" y="442175"/>
                </a:cubicBezTo>
                <a:cubicBezTo>
                  <a:pt x="149192" y="446542"/>
                  <a:pt x="164366" y="450472"/>
                  <a:pt x="182880" y="457415"/>
                </a:cubicBezTo>
                <a:cubicBezTo>
                  <a:pt x="195687" y="462218"/>
                  <a:pt x="208173" y="467852"/>
                  <a:pt x="220980" y="472655"/>
                </a:cubicBezTo>
                <a:cubicBezTo>
                  <a:pt x="228501" y="475475"/>
                  <a:pt x="236819" y="476374"/>
                  <a:pt x="243840" y="480275"/>
                </a:cubicBezTo>
                <a:cubicBezTo>
                  <a:pt x="303119" y="513208"/>
                  <a:pt x="275351" y="502132"/>
                  <a:pt x="320040" y="541235"/>
                </a:cubicBezTo>
                <a:cubicBezTo>
                  <a:pt x="329598" y="549598"/>
                  <a:pt x="340877" y="555830"/>
                  <a:pt x="350520" y="564095"/>
                </a:cubicBezTo>
                <a:cubicBezTo>
                  <a:pt x="358702" y="571108"/>
                  <a:pt x="364414" y="580977"/>
                  <a:pt x="373380" y="586955"/>
                </a:cubicBezTo>
                <a:cubicBezTo>
                  <a:pt x="380063" y="591410"/>
                  <a:pt x="388782" y="591592"/>
                  <a:pt x="396240" y="594575"/>
                </a:cubicBezTo>
                <a:cubicBezTo>
                  <a:pt x="414201" y="601759"/>
                  <a:pt x="431800" y="609815"/>
                  <a:pt x="449580" y="617435"/>
                </a:cubicBezTo>
                <a:lnTo>
                  <a:pt x="1066800" y="609815"/>
                </a:lnTo>
                <a:cubicBezTo>
                  <a:pt x="1081144" y="608971"/>
                  <a:pt x="1088659" y="590830"/>
                  <a:pt x="1097280" y="579335"/>
                </a:cubicBezTo>
                <a:cubicBezTo>
                  <a:pt x="1135951" y="527773"/>
                  <a:pt x="1087480" y="565549"/>
                  <a:pt x="1135380" y="533615"/>
                </a:cubicBezTo>
                <a:cubicBezTo>
                  <a:pt x="1144698" y="514978"/>
                  <a:pt x="1153755" y="500457"/>
                  <a:pt x="1158240" y="480275"/>
                </a:cubicBezTo>
                <a:cubicBezTo>
                  <a:pt x="1161592" y="465193"/>
                  <a:pt x="1163320" y="449795"/>
                  <a:pt x="1165860" y="434555"/>
                </a:cubicBezTo>
                <a:lnTo>
                  <a:pt x="1120140" y="419315"/>
                </a:lnTo>
                <a:lnTo>
                  <a:pt x="1097280" y="411695"/>
                </a:lnTo>
                <a:cubicBezTo>
                  <a:pt x="1092200" y="401535"/>
                  <a:pt x="1084504" y="392304"/>
                  <a:pt x="1082040" y="381215"/>
                </a:cubicBezTo>
                <a:cubicBezTo>
                  <a:pt x="1074248" y="346149"/>
                  <a:pt x="1087679" y="303765"/>
                  <a:pt x="1066800" y="274535"/>
                </a:cubicBezTo>
                <a:cubicBezTo>
                  <a:pt x="1039639" y="236510"/>
                  <a:pt x="981470" y="224627"/>
                  <a:pt x="937260" y="213575"/>
                </a:cubicBezTo>
                <a:lnTo>
                  <a:pt x="891540" y="183095"/>
                </a:lnTo>
                <a:cubicBezTo>
                  <a:pt x="883920" y="178015"/>
                  <a:pt x="877565" y="170076"/>
                  <a:pt x="868680" y="167855"/>
                </a:cubicBezTo>
                <a:lnTo>
                  <a:pt x="838200" y="160235"/>
                </a:lnTo>
                <a:cubicBezTo>
                  <a:pt x="828040" y="150075"/>
                  <a:pt x="816071" y="141447"/>
                  <a:pt x="807720" y="129755"/>
                </a:cubicBezTo>
                <a:cubicBezTo>
                  <a:pt x="803370" y="123665"/>
                  <a:pt x="793467" y="79868"/>
                  <a:pt x="792480" y="76415"/>
                </a:cubicBezTo>
                <a:cubicBezTo>
                  <a:pt x="790273" y="68692"/>
                  <a:pt x="788845" y="60529"/>
                  <a:pt x="784860" y="53555"/>
                </a:cubicBezTo>
                <a:cubicBezTo>
                  <a:pt x="772668" y="32219"/>
                  <a:pt x="753872" y="11391"/>
                  <a:pt x="731520" y="215"/>
                </a:cubicBezTo>
                <a:cubicBezTo>
                  <a:pt x="726976" y="-2057"/>
                  <a:pt x="735330" y="14185"/>
                  <a:pt x="723900" y="23075"/>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橢圓 7"/>
          <p:cNvSpPr/>
          <p:nvPr/>
        </p:nvSpPr>
        <p:spPr>
          <a:xfrm rot="18211881">
            <a:off x="5943525" y="4771881"/>
            <a:ext cx="1459900" cy="90122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手繪多邊形 8"/>
          <p:cNvSpPr/>
          <p:nvPr/>
        </p:nvSpPr>
        <p:spPr>
          <a:xfrm>
            <a:off x="1699260" y="4869153"/>
            <a:ext cx="289560" cy="7647"/>
          </a:xfrm>
          <a:custGeom>
            <a:avLst/>
            <a:gdLst>
              <a:gd name="connsiteX0" fmla="*/ 0 w 289560"/>
              <a:gd name="connsiteY0" fmla="*/ 7647 h 7647"/>
              <a:gd name="connsiteX1" fmla="*/ 289560 w 289560"/>
              <a:gd name="connsiteY1" fmla="*/ 27 h 7647"/>
            </a:gdLst>
            <a:ahLst/>
            <a:cxnLst>
              <a:cxn ang="0">
                <a:pos x="connsiteX0" y="connsiteY0"/>
              </a:cxn>
              <a:cxn ang="0">
                <a:pos x="connsiteX1" y="connsiteY1"/>
              </a:cxn>
            </a:cxnLst>
            <a:rect l="l" t="t" r="r" b="b"/>
            <a:pathLst>
              <a:path w="289560" h="7647">
                <a:moveTo>
                  <a:pt x="0" y="7647"/>
                </a:moveTo>
                <a:cubicBezTo>
                  <a:pt x="238744" y="-880"/>
                  <a:pt x="142195" y="27"/>
                  <a:pt x="289560" y="27"/>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 name="手繪多邊形 58"/>
          <p:cNvSpPr/>
          <p:nvPr/>
        </p:nvSpPr>
        <p:spPr>
          <a:xfrm>
            <a:off x="1829012" y="4802608"/>
            <a:ext cx="289560" cy="7647"/>
          </a:xfrm>
          <a:custGeom>
            <a:avLst/>
            <a:gdLst>
              <a:gd name="connsiteX0" fmla="*/ 0 w 289560"/>
              <a:gd name="connsiteY0" fmla="*/ 7647 h 7647"/>
              <a:gd name="connsiteX1" fmla="*/ 289560 w 289560"/>
              <a:gd name="connsiteY1" fmla="*/ 27 h 7647"/>
            </a:gdLst>
            <a:ahLst/>
            <a:cxnLst>
              <a:cxn ang="0">
                <a:pos x="connsiteX0" y="connsiteY0"/>
              </a:cxn>
              <a:cxn ang="0">
                <a:pos x="connsiteX1" y="connsiteY1"/>
              </a:cxn>
            </a:cxnLst>
            <a:rect l="l" t="t" r="r" b="b"/>
            <a:pathLst>
              <a:path w="289560" h="7647">
                <a:moveTo>
                  <a:pt x="0" y="7647"/>
                </a:moveTo>
                <a:cubicBezTo>
                  <a:pt x="238744" y="-880"/>
                  <a:pt x="142195" y="27"/>
                  <a:pt x="289560" y="27"/>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 name="手繪多邊形 59"/>
          <p:cNvSpPr/>
          <p:nvPr/>
        </p:nvSpPr>
        <p:spPr>
          <a:xfrm>
            <a:off x="1640947" y="4961652"/>
            <a:ext cx="289560" cy="7647"/>
          </a:xfrm>
          <a:custGeom>
            <a:avLst/>
            <a:gdLst>
              <a:gd name="connsiteX0" fmla="*/ 0 w 289560"/>
              <a:gd name="connsiteY0" fmla="*/ 7647 h 7647"/>
              <a:gd name="connsiteX1" fmla="*/ 289560 w 289560"/>
              <a:gd name="connsiteY1" fmla="*/ 27 h 7647"/>
            </a:gdLst>
            <a:ahLst/>
            <a:cxnLst>
              <a:cxn ang="0">
                <a:pos x="connsiteX0" y="connsiteY0"/>
              </a:cxn>
              <a:cxn ang="0">
                <a:pos x="connsiteX1" y="connsiteY1"/>
              </a:cxn>
            </a:cxnLst>
            <a:rect l="l" t="t" r="r" b="b"/>
            <a:pathLst>
              <a:path w="289560" h="7647">
                <a:moveTo>
                  <a:pt x="0" y="7647"/>
                </a:moveTo>
                <a:cubicBezTo>
                  <a:pt x="238744" y="-880"/>
                  <a:pt x="142195" y="27"/>
                  <a:pt x="289560" y="27"/>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 name="手繪多邊形 60"/>
          <p:cNvSpPr/>
          <p:nvPr/>
        </p:nvSpPr>
        <p:spPr>
          <a:xfrm>
            <a:off x="1584960" y="5083228"/>
            <a:ext cx="289560" cy="7647"/>
          </a:xfrm>
          <a:custGeom>
            <a:avLst/>
            <a:gdLst>
              <a:gd name="connsiteX0" fmla="*/ 0 w 289560"/>
              <a:gd name="connsiteY0" fmla="*/ 7647 h 7647"/>
              <a:gd name="connsiteX1" fmla="*/ 289560 w 289560"/>
              <a:gd name="connsiteY1" fmla="*/ 27 h 7647"/>
            </a:gdLst>
            <a:ahLst/>
            <a:cxnLst>
              <a:cxn ang="0">
                <a:pos x="connsiteX0" y="connsiteY0"/>
              </a:cxn>
              <a:cxn ang="0">
                <a:pos x="connsiteX1" y="connsiteY1"/>
              </a:cxn>
            </a:cxnLst>
            <a:rect l="l" t="t" r="r" b="b"/>
            <a:pathLst>
              <a:path w="289560" h="7647">
                <a:moveTo>
                  <a:pt x="0" y="7647"/>
                </a:moveTo>
                <a:cubicBezTo>
                  <a:pt x="238744" y="-880"/>
                  <a:pt x="142195" y="27"/>
                  <a:pt x="289560" y="27"/>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手繪多邊形 9"/>
          <p:cNvSpPr/>
          <p:nvPr/>
        </p:nvSpPr>
        <p:spPr>
          <a:xfrm>
            <a:off x="1562100" y="5250180"/>
            <a:ext cx="91440" cy="0"/>
          </a:xfrm>
          <a:custGeom>
            <a:avLst/>
            <a:gdLst>
              <a:gd name="connsiteX0" fmla="*/ 0 w 91440"/>
              <a:gd name="connsiteY0" fmla="*/ 0 h 0"/>
              <a:gd name="connsiteX1" fmla="*/ 91440 w 91440"/>
              <a:gd name="connsiteY1" fmla="*/ 0 h 0"/>
            </a:gdLst>
            <a:ahLst/>
            <a:cxnLst>
              <a:cxn ang="0">
                <a:pos x="connsiteX0" y="connsiteY0"/>
              </a:cxn>
              <a:cxn ang="0">
                <a:pos x="connsiteX1" y="connsiteY1"/>
              </a:cxn>
            </a:cxnLst>
            <a:rect l="l" t="t" r="r" b="b"/>
            <a:pathLst>
              <a:path w="91440">
                <a:moveTo>
                  <a:pt x="0" y="0"/>
                </a:moveTo>
                <a:lnTo>
                  <a:pt x="9144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 name="手繪多邊形 61"/>
          <p:cNvSpPr/>
          <p:nvPr/>
        </p:nvSpPr>
        <p:spPr>
          <a:xfrm>
            <a:off x="1595227" y="5153210"/>
            <a:ext cx="91440" cy="0"/>
          </a:xfrm>
          <a:custGeom>
            <a:avLst/>
            <a:gdLst>
              <a:gd name="connsiteX0" fmla="*/ 0 w 91440"/>
              <a:gd name="connsiteY0" fmla="*/ 0 h 0"/>
              <a:gd name="connsiteX1" fmla="*/ 91440 w 91440"/>
              <a:gd name="connsiteY1" fmla="*/ 0 h 0"/>
            </a:gdLst>
            <a:ahLst/>
            <a:cxnLst>
              <a:cxn ang="0">
                <a:pos x="connsiteX0" y="connsiteY0"/>
              </a:cxn>
              <a:cxn ang="0">
                <a:pos x="connsiteX1" y="connsiteY1"/>
              </a:cxn>
            </a:cxnLst>
            <a:rect l="l" t="t" r="r" b="b"/>
            <a:pathLst>
              <a:path w="91440">
                <a:moveTo>
                  <a:pt x="0" y="0"/>
                </a:moveTo>
                <a:lnTo>
                  <a:pt x="9144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3" name="手繪多邊形 62"/>
          <p:cNvSpPr/>
          <p:nvPr/>
        </p:nvSpPr>
        <p:spPr>
          <a:xfrm>
            <a:off x="1470660" y="5389215"/>
            <a:ext cx="91440" cy="0"/>
          </a:xfrm>
          <a:custGeom>
            <a:avLst/>
            <a:gdLst>
              <a:gd name="connsiteX0" fmla="*/ 0 w 91440"/>
              <a:gd name="connsiteY0" fmla="*/ 0 h 0"/>
              <a:gd name="connsiteX1" fmla="*/ 91440 w 91440"/>
              <a:gd name="connsiteY1" fmla="*/ 0 h 0"/>
            </a:gdLst>
            <a:ahLst/>
            <a:cxnLst>
              <a:cxn ang="0">
                <a:pos x="connsiteX0" y="connsiteY0"/>
              </a:cxn>
              <a:cxn ang="0">
                <a:pos x="connsiteX1" y="connsiteY1"/>
              </a:cxn>
            </a:cxnLst>
            <a:rect l="l" t="t" r="r" b="b"/>
            <a:pathLst>
              <a:path w="91440">
                <a:moveTo>
                  <a:pt x="0" y="0"/>
                </a:moveTo>
                <a:lnTo>
                  <a:pt x="9144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8" name="手繪多邊形 67"/>
          <p:cNvSpPr/>
          <p:nvPr/>
        </p:nvSpPr>
        <p:spPr>
          <a:xfrm>
            <a:off x="1516380" y="5301208"/>
            <a:ext cx="91440" cy="0"/>
          </a:xfrm>
          <a:custGeom>
            <a:avLst/>
            <a:gdLst>
              <a:gd name="connsiteX0" fmla="*/ 0 w 91440"/>
              <a:gd name="connsiteY0" fmla="*/ 0 h 0"/>
              <a:gd name="connsiteX1" fmla="*/ 91440 w 91440"/>
              <a:gd name="connsiteY1" fmla="*/ 0 h 0"/>
            </a:gdLst>
            <a:ahLst/>
            <a:cxnLst>
              <a:cxn ang="0">
                <a:pos x="connsiteX0" y="connsiteY0"/>
              </a:cxn>
              <a:cxn ang="0">
                <a:pos x="connsiteX1" y="connsiteY1"/>
              </a:cxn>
            </a:cxnLst>
            <a:rect l="l" t="t" r="r" b="b"/>
            <a:pathLst>
              <a:path w="91440">
                <a:moveTo>
                  <a:pt x="0" y="0"/>
                </a:moveTo>
                <a:lnTo>
                  <a:pt x="9144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9" name="手繪多邊形 68"/>
          <p:cNvSpPr/>
          <p:nvPr/>
        </p:nvSpPr>
        <p:spPr>
          <a:xfrm>
            <a:off x="1379220" y="5429074"/>
            <a:ext cx="91440" cy="0"/>
          </a:xfrm>
          <a:custGeom>
            <a:avLst/>
            <a:gdLst>
              <a:gd name="connsiteX0" fmla="*/ 0 w 91440"/>
              <a:gd name="connsiteY0" fmla="*/ 0 h 0"/>
              <a:gd name="connsiteX1" fmla="*/ 91440 w 91440"/>
              <a:gd name="connsiteY1" fmla="*/ 0 h 0"/>
            </a:gdLst>
            <a:ahLst/>
            <a:cxnLst>
              <a:cxn ang="0">
                <a:pos x="connsiteX0" y="connsiteY0"/>
              </a:cxn>
              <a:cxn ang="0">
                <a:pos x="connsiteX1" y="connsiteY1"/>
              </a:cxn>
            </a:cxnLst>
            <a:rect l="l" t="t" r="r" b="b"/>
            <a:pathLst>
              <a:path w="91440">
                <a:moveTo>
                  <a:pt x="0" y="0"/>
                </a:moveTo>
                <a:lnTo>
                  <a:pt x="9144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0" name="手繪多邊形 69"/>
          <p:cNvSpPr/>
          <p:nvPr/>
        </p:nvSpPr>
        <p:spPr>
          <a:xfrm>
            <a:off x="1708150" y="4821509"/>
            <a:ext cx="91440" cy="0"/>
          </a:xfrm>
          <a:custGeom>
            <a:avLst/>
            <a:gdLst>
              <a:gd name="connsiteX0" fmla="*/ 0 w 91440"/>
              <a:gd name="connsiteY0" fmla="*/ 0 h 0"/>
              <a:gd name="connsiteX1" fmla="*/ 91440 w 91440"/>
              <a:gd name="connsiteY1" fmla="*/ 0 h 0"/>
            </a:gdLst>
            <a:ahLst/>
            <a:cxnLst>
              <a:cxn ang="0">
                <a:pos x="connsiteX0" y="connsiteY0"/>
              </a:cxn>
              <a:cxn ang="0">
                <a:pos x="connsiteX1" y="connsiteY1"/>
              </a:cxn>
            </a:cxnLst>
            <a:rect l="l" t="t" r="r" b="b"/>
            <a:pathLst>
              <a:path w="91440">
                <a:moveTo>
                  <a:pt x="0" y="0"/>
                </a:moveTo>
                <a:lnTo>
                  <a:pt x="9144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1" name="手繪多邊形 70"/>
          <p:cNvSpPr/>
          <p:nvPr/>
        </p:nvSpPr>
        <p:spPr>
          <a:xfrm>
            <a:off x="2118572" y="4767171"/>
            <a:ext cx="91440" cy="0"/>
          </a:xfrm>
          <a:custGeom>
            <a:avLst/>
            <a:gdLst>
              <a:gd name="connsiteX0" fmla="*/ 0 w 91440"/>
              <a:gd name="connsiteY0" fmla="*/ 0 h 0"/>
              <a:gd name="connsiteX1" fmla="*/ 91440 w 91440"/>
              <a:gd name="connsiteY1" fmla="*/ 0 h 0"/>
            </a:gdLst>
            <a:ahLst/>
            <a:cxnLst>
              <a:cxn ang="0">
                <a:pos x="connsiteX0" y="connsiteY0"/>
              </a:cxn>
              <a:cxn ang="0">
                <a:pos x="connsiteX1" y="connsiteY1"/>
              </a:cxn>
            </a:cxnLst>
            <a:rect l="l" t="t" r="r" b="b"/>
            <a:pathLst>
              <a:path w="91440">
                <a:moveTo>
                  <a:pt x="0" y="0"/>
                </a:moveTo>
                <a:lnTo>
                  <a:pt x="9144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p:cNvSpPr/>
          <p:nvPr/>
        </p:nvSpPr>
        <p:spPr>
          <a:xfrm>
            <a:off x="179512" y="2132856"/>
            <a:ext cx="3672408" cy="41044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2" name="矩形 71"/>
          <p:cNvSpPr/>
          <p:nvPr/>
        </p:nvSpPr>
        <p:spPr>
          <a:xfrm>
            <a:off x="5004048" y="2132856"/>
            <a:ext cx="3672408" cy="41044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028254323"/>
      </p:ext>
    </p:extLst>
  </p:cSld>
  <p:clrMapOvr>
    <a:masterClrMapping/>
  </p:clrMapOvr>
  <p:timing>
    <p:tnLst>
      <p:par>
        <p:cTn id="1" dur="indefinite" restart="never" nodeType="tmRoot"/>
      </p:par>
    </p:tnLst>
  </p:timing>
</p:sld>
</file>

<file path=ppt/theme/theme1.xml><?xml version="1.0" encoding="utf-8"?>
<a:theme xmlns:a="http://schemas.openxmlformats.org/drawingml/2006/main" name="VIP-LAB報告投影片母片-2012022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GPASD_Lecture_3</Template>
  <TotalTime>6108</TotalTime>
  <Words>2065</Words>
  <Application>Microsoft Office PowerPoint</Application>
  <PresentationFormat>如螢幕大小 (4:3)</PresentationFormat>
  <Paragraphs>317</Paragraphs>
  <Slides>54</Slides>
  <Notes>24</Notes>
  <HiddenSlides>0</HiddenSlides>
  <MMClips>0</MMClips>
  <ScaleCrop>false</ScaleCrop>
  <HeadingPairs>
    <vt:vector size="6" baseType="variant">
      <vt:variant>
        <vt:lpstr>使用字型</vt:lpstr>
      </vt:variant>
      <vt:variant>
        <vt:i4>10</vt:i4>
      </vt:variant>
      <vt:variant>
        <vt:lpstr>佈景主題</vt:lpstr>
      </vt:variant>
      <vt:variant>
        <vt:i4>1</vt:i4>
      </vt:variant>
      <vt:variant>
        <vt:lpstr>投影片標題</vt:lpstr>
      </vt:variant>
      <vt:variant>
        <vt:i4>54</vt:i4>
      </vt:variant>
    </vt:vector>
  </HeadingPairs>
  <TitlesOfParts>
    <vt:vector size="65" baseType="lpstr">
      <vt:lpstr>Futura Book</vt:lpstr>
      <vt:lpstr>GulimChe</vt:lpstr>
      <vt:lpstr>新細明體</vt:lpstr>
      <vt:lpstr>Arial</vt:lpstr>
      <vt:lpstr>Calibri</vt:lpstr>
      <vt:lpstr>Tahoma</vt:lpstr>
      <vt:lpstr>Times New Roman</vt:lpstr>
      <vt:lpstr>Verdana</vt:lpstr>
      <vt:lpstr>Wingdings</vt:lpstr>
      <vt:lpstr>Wingdings 3</vt:lpstr>
      <vt:lpstr>VIP-LAB報告投影片母片-20120229</vt:lpstr>
      <vt:lpstr>Ray-tracing Algorithm and Hardware </vt:lpstr>
      <vt:lpstr>這個…被顯卡邊緣的圖學技術是怎麼來的?</vt:lpstr>
      <vt:lpstr>故事是這樣的…</vt:lpstr>
      <vt:lpstr>然後有兩位大大跳了出來…</vt:lpstr>
      <vt:lpstr>然後有兩位大大跳了出來…</vt:lpstr>
      <vt:lpstr>然後…各自發展新技術</vt:lpstr>
      <vt:lpstr>影像比較</vt:lpstr>
      <vt:lpstr>然後…</vt:lpstr>
      <vt:lpstr>影像比較</vt:lpstr>
      <vt:lpstr>然後…</vt:lpstr>
      <vt:lpstr>影像比較</vt:lpstr>
      <vt:lpstr>到了推廣的時後</vt:lpstr>
      <vt:lpstr>之後…</vt:lpstr>
      <vt:lpstr>Outline</vt:lpstr>
      <vt:lpstr>Graphics Pipeline Review </vt:lpstr>
      <vt:lpstr>Realistic Images synthesis</vt:lpstr>
      <vt:lpstr>Ray Casting (1/2)</vt:lpstr>
      <vt:lpstr>Ray Casting (2/2)</vt:lpstr>
      <vt:lpstr>Ray-tracing (1/4)</vt:lpstr>
      <vt:lpstr>Ray-tracing (2/4)</vt:lpstr>
      <vt:lpstr>Ray-tracing (3/4)</vt:lpstr>
      <vt:lpstr>Ray-tracing (4/4)</vt:lpstr>
      <vt:lpstr>Recursive Ray-tracing</vt:lpstr>
      <vt:lpstr>Recursive Ray-tracing</vt:lpstr>
      <vt:lpstr>Recursive Ray-tracing</vt:lpstr>
      <vt:lpstr>Ray-tracing Results</vt:lpstr>
      <vt:lpstr>Phone Reflection Model</vt:lpstr>
      <vt:lpstr>Reflection Ray</vt:lpstr>
      <vt:lpstr>Reflection Ray Results</vt:lpstr>
      <vt:lpstr>Refraction Ray</vt:lpstr>
      <vt:lpstr>Refraction Ray Results</vt:lpstr>
      <vt:lpstr>Shadow Ray</vt:lpstr>
      <vt:lpstr>Shadow Ray</vt:lpstr>
      <vt:lpstr>Shadow Ray</vt:lpstr>
      <vt:lpstr>Computational Flow</vt:lpstr>
      <vt:lpstr>KD Tree Structure and Results </vt:lpstr>
      <vt:lpstr>BVH Tree Structure and Results </vt:lpstr>
      <vt:lpstr>Octree Structure and Results </vt:lpstr>
      <vt:lpstr> RT Sphere Intersection </vt:lpstr>
      <vt:lpstr>RT Triangle Intersection</vt:lpstr>
      <vt:lpstr>Ray-tracing Hardware</vt:lpstr>
      <vt:lpstr>Specialized Hardware - Ray Tracing</vt:lpstr>
      <vt:lpstr>Ray Processing Unit (RPU)</vt:lpstr>
      <vt:lpstr>Samsung Reconfigurable GPU based on Ray Tracing (SGRT)</vt:lpstr>
      <vt:lpstr>Samsung Reconfigurable GPU based on Ray Tracing (SGRT)</vt:lpstr>
      <vt:lpstr>Internal Architecture of the  T&amp;I Unit</vt:lpstr>
      <vt:lpstr>Traversal Unit</vt:lpstr>
      <vt:lpstr>Programmable Shader</vt:lpstr>
      <vt:lpstr>Execution Flow</vt:lpstr>
      <vt:lpstr>RT Results</vt:lpstr>
      <vt:lpstr>T&amp;I Engine </vt:lpstr>
      <vt:lpstr>A Hardware Unit for Fast SAH-optimised BVH Construction</vt:lpstr>
      <vt:lpstr>Build Times</vt:lpstr>
      <vt:lpstr>Conclusion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Embedded System BSP</dc:title>
  <dc:creator>ldvan</dc:creator>
  <cp:lastModifiedBy>Jay</cp:lastModifiedBy>
  <cp:revision>347</cp:revision>
  <dcterms:modified xsi:type="dcterms:W3CDTF">2017-10-23T18:22:37Z</dcterms:modified>
</cp:coreProperties>
</file>