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37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46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47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48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49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50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33" r:id="rId2"/>
  </p:sldMasterIdLst>
  <p:notesMasterIdLst>
    <p:notesMasterId r:id="rId60"/>
  </p:notesMasterIdLst>
  <p:sldIdLst>
    <p:sldId id="276" r:id="rId3"/>
    <p:sldId id="388" r:id="rId4"/>
    <p:sldId id="256" r:id="rId5"/>
    <p:sldId id="357" r:id="rId6"/>
    <p:sldId id="278" r:id="rId7"/>
    <p:sldId id="363" r:id="rId8"/>
    <p:sldId id="364" r:id="rId9"/>
    <p:sldId id="279" r:id="rId10"/>
    <p:sldId id="297" r:id="rId11"/>
    <p:sldId id="298" r:id="rId12"/>
    <p:sldId id="332" r:id="rId13"/>
    <p:sldId id="333" r:id="rId14"/>
    <p:sldId id="334" r:id="rId15"/>
    <p:sldId id="292" r:id="rId16"/>
    <p:sldId id="391" r:id="rId17"/>
    <p:sldId id="393" r:id="rId18"/>
    <p:sldId id="394" r:id="rId19"/>
    <p:sldId id="389" r:id="rId20"/>
    <p:sldId id="390" r:id="rId21"/>
    <p:sldId id="358" r:id="rId22"/>
    <p:sldId id="356" r:id="rId23"/>
    <p:sldId id="336" r:id="rId24"/>
    <p:sldId id="337" r:id="rId25"/>
    <p:sldId id="338" r:id="rId26"/>
    <p:sldId id="339" r:id="rId27"/>
    <p:sldId id="340" r:id="rId28"/>
    <p:sldId id="299" r:id="rId29"/>
    <p:sldId id="370" r:id="rId30"/>
    <p:sldId id="371" r:id="rId31"/>
    <p:sldId id="372" r:id="rId32"/>
    <p:sldId id="373" r:id="rId33"/>
    <p:sldId id="381" r:id="rId34"/>
    <p:sldId id="382" r:id="rId35"/>
    <p:sldId id="375" r:id="rId36"/>
    <p:sldId id="376" r:id="rId37"/>
    <p:sldId id="291" r:id="rId38"/>
    <p:sldId id="325" r:id="rId39"/>
    <p:sldId id="309" r:id="rId40"/>
    <p:sldId id="383" r:id="rId41"/>
    <p:sldId id="361" r:id="rId42"/>
    <p:sldId id="367" r:id="rId43"/>
    <p:sldId id="362" r:id="rId44"/>
    <p:sldId id="384" r:id="rId45"/>
    <p:sldId id="385" r:id="rId46"/>
    <p:sldId id="359" r:id="rId47"/>
    <p:sldId id="327" r:id="rId48"/>
    <p:sldId id="312" r:id="rId49"/>
    <p:sldId id="328" r:id="rId50"/>
    <p:sldId id="366" r:id="rId51"/>
    <p:sldId id="329" r:id="rId52"/>
    <p:sldId id="330" r:id="rId53"/>
    <p:sldId id="360" r:id="rId54"/>
    <p:sldId id="386" r:id="rId55"/>
    <p:sldId id="387" r:id="rId56"/>
    <p:sldId id="331" r:id="rId57"/>
    <p:sldId id="368" r:id="rId58"/>
    <p:sldId id="392" r:id="rId5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646038385826774E-2"/>
          <c:y val="3.1183684105334394E-2"/>
          <c:w val="0.92687746062992127"/>
          <c:h val="0.90387857382636727"/>
        </c:manualLayout>
      </c:layout>
      <c:scatterChart>
        <c:scatterStyle val="lineMarker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Y 值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工作表1!$B$2:$B$411</c:f>
              <c:numCache>
                <c:formatCode>General</c:formatCode>
                <c:ptCount val="410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13</c:v>
                </c:pt>
                <c:pt idx="7">
                  <c:v>14</c:v>
                </c:pt>
                <c:pt idx="8">
                  <c:v>15</c:v>
                </c:pt>
                <c:pt idx="9">
                  <c:v>16</c:v>
                </c:pt>
                <c:pt idx="10">
                  <c:v>17</c:v>
                </c:pt>
                <c:pt idx="11">
                  <c:v>18</c:v>
                </c:pt>
                <c:pt idx="12">
                  <c:v>19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23</c:v>
                </c:pt>
                <c:pt idx="17">
                  <c:v>24</c:v>
                </c:pt>
                <c:pt idx="18">
                  <c:v>25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12</c:v>
                </c:pt>
                <c:pt idx="25">
                  <c:v>13</c:v>
                </c:pt>
                <c:pt idx="26">
                  <c:v>14</c:v>
                </c:pt>
                <c:pt idx="27">
                  <c:v>15</c:v>
                </c:pt>
                <c:pt idx="28">
                  <c:v>16</c:v>
                </c:pt>
                <c:pt idx="29">
                  <c:v>17</c:v>
                </c:pt>
                <c:pt idx="30">
                  <c:v>18</c:v>
                </c:pt>
                <c:pt idx="31">
                  <c:v>19</c:v>
                </c:pt>
                <c:pt idx="32">
                  <c:v>20</c:v>
                </c:pt>
                <c:pt idx="33">
                  <c:v>21</c:v>
                </c:pt>
                <c:pt idx="34">
                  <c:v>22</c:v>
                </c:pt>
                <c:pt idx="35">
                  <c:v>23</c:v>
                </c:pt>
                <c:pt idx="36">
                  <c:v>24</c:v>
                </c:pt>
                <c:pt idx="37">
                  <c:v>25</c:v>
                </c:pt>
                <c:pt idx="38">
                  <c:v>7</c:v>
                </c:pt>
                <c:pt idx="39">
                  <c:v>8</c:v>
                </c:pt>
                <c:pt idx="40">
                  <c:v>9</c:v>
                </c:pt>
                <c:pt idx="41">
                  <c:v>10</c:v>
                </c:pt>
                <c:pt idx="42">
                  <c:v>11</c:v>
                </c:pt>
                <c:pt idx="43">
                  <c:v>12</c:v>
                </c:pt>
                <c:pt idx="44">
                  <c:v>13</c:v>
                </c:pt>
                <c:pt idx="45">
                  <c:v>14</c:v>
                </c:pt>
                <c:pt idx="46">
                  <c:v>15</c:v>
                </c:pt>
                <c:pt idx="47">
                  <c:v>16</c:v>
                </c:pt>
                <c:pt idx="48">
                  <c:v>17</c:v>
                </c:pt>
                <c:pt idx="49">
                  <c:v>18</c:v>
                </c:pt>
                <c:pt idx="50">
                  <c:v>19</c:v>
                </c:pt>
                <c:pt idx="51">
                  <c:v>20</c:v>
                </c:pt>
                <c:pt idx="52">
                  <c:v>21</c:v>
                </c:pt>
                <c:pt idx="53">
                  <c:v>22</c:v>
                </c:pt>
                <c:pt idx="54">
                  <c:v>23</c:v>
                </c:pt>
                <c:pt idx="55">
                  <c:v>24</c:v>
                </c:pt>
                <c:pt idx="56">
                  <c:v>25</c:v>
                </c:pt>
                <c:pt idx="57">
                  <c:v>7</c:v>
                </c:pt>
                <c:pt idx="58">
                  <c:v>8</c:v>
                </c:pt>
                <c:pt idx="59">
                  <c:v>9</c:v>
                </c:pt>
                <c:pt idx="60">
                  <c:v>10</c:v>
                </c:pt>
                <c:pt idx="61">
                  <c:v>11</c:v>
                </c:pt>
                <c:pt idx="62">
                  <c:v>12</c:v>
                </c:pt>
                <c:pt idx="63">
                  <c:v>13</c:v>
                </c:pt>
                <c:pt idx="64">
                  <c:v>14</c:v>
                </c:pt>
                <c:pt idx="65">
                  <c:v>15</c:v>
                </c:pt>
                <c:pt idx="66">
                  <c:v>16</c:v>
                </c:pt>
                <c:pt idx="67">
                  <c:v>17</c:v>
                </c:pt>
                <c:pt idx="68">
                  <c:v>18</c:v>
                </c:pt>
                <c:pt idx="69">
                  <c:v>19</c:v>
                </c:pt>
                <c:pt idx="70">
                  <c:v>20</c:v>
                </c:pt>
                <c:pt idx="71">
                  <c:v>21</c:v>
                </c:pt>
                <c:pt idx="72">
                  <c:v>22</c:v>
                </c:pt>
                <c:pt idx="73">
                  <c:v>23</c:v>
                </c:pt>
                <c:pt idx="74">
                  <c:v>24</c:v>
                </c:pt>
                <c:pt idx="75">
                  <c:v>25</c:v>
                </c:pt>
                <c:pt idx="76">
                  <c:v>7</c:v>
                </c:pt>
                <c:pt idx="77">
                  <c:v>8</c:v>
                </c:pt>
                <c:pt idx="78">
                  <c:v>9</c:v>
                </c:pt>
                <c:pt idx="79">
                  <c:v>10</c:v>
                </c:pt>
                <c:pt idx="80">
                  <c:v>11</c:v>
                </c:pt>
                <c:pt idx="81">
                  <c:v>12</c:v>
                </c:pt>
                <c:pt idx="82">
                  <c:v>13</c:v>
                </c:pt>
                <c:pt idx="83">
                  <c:v>14</c:v>
                </c:pt>
                <c:pt idx="84">
                  <c:v>15</c:v>
                </c:pt>
                <c:pt idx="85">
                  <c:v>16</c:v>
                </c:pt>
                <c:pt idx="86">
                  <c:v>17</c:v>
                </c:pt>
                <c:pt idx="87">
                  <c:v>18</c:v>
                </c:pt>
                <c:pt idx="88">
                  <c:v>19</c:v>
                </c:pt>
                <c:pt idx="89">
                  <c:v>20</c:v>
                </c:pt>
                <c:pt idx="90">
                  <c:v>21</c:v>
                </c:pt>
                <c:pt idx="91">
                  <c:v>22</c:v>
                </c:pt>
                <c:pt idx="92">
                  <c:v>23</c:v>
                </c:pt>
                <c:pt idx="93">
                  <c:v>24</c:v>
                </c:pt>
                <c:pt idx="94">
                  <c:v>25</c:v>
                </c:pt>
                <c:pt idx="95">
                  <c:v>7</c:v>
                </c:pt>
                <c:pt idx="96">
                  <c:v>8</c:v>
                </c:pt>
                <c:pt idx="97">
                  <c:v>9</c:v>
                </c:pt>
                <c:pt idx="98">
                  <c:v>10</c:v>
                </c:pt>
                <c:pt idx="99">
                  <c:v>11</c:v>
                </c:pt>
                <c:pt idx="100">
                  <c:v>12</c:v>
                </c:pt>
                <c:pt idx="101">
                  <c:v>13</c:v>
                </c:pt>
                <c:pt idx="102">
                  <c:v>14</c:v>
                </c:pt>
                <c:pt idx="103">
                  <c:v>15</c:v>
                </c:pt>
                <c:pt idx="104">
                  <c:v>16</c:v>
                </c:pt>
                <c:pt idx="105">
                  <c:v>17</c:v>
                </c:pt>
                <c:pt idx="106">
                  <c:v>18</c:v>
                </c:pt>
                <c:pt idx="107">
                  <c:v>19</c:v>
                </c:pt>
                <c:pt idx="108">
                  <c:v>20</c:v>
                </c:pt>
                <c:pt idx="109">
                  <c:v>21</c:v>
                </c:pt>
                <c:pt idx="110">
                  <c:v>22</c:v>
                </c:pt>
                <c:pt idx="111">
                  <c:v>23</c:v>
                </c:pt>
                <c:pt idx="112">
                  <c:v>24</c:v>
                </c:pt>
                <c:pt idx="113">
                  <c:v>25</c:v>
                </c:pt>
                <c:pt idx="114">
                  <c:v>7</c:v>
                </c:pt>
                <c:pt idx="115">
                  <c:v>8</c:v>
                </c:pt>
                <c:pt idx="116">
                  <c:v>9</c:v>
                </c:pt>
                <c:pt idx="117">
                  <c:v>10</c:v>
                </c:pt>
                <c:pt idx="118">
                  <c:v>11</c:v>
                </c:pt>
                <c:pt idx="119">
                  <c:v>12</c:v>
                </c:pt>
                <c:pt idx="120">
                  <c:v>13</c:v>
                </c:pt>
                <c:pt idx="121">
                  <c:v>14</c:v>
                </c:pt>
                <c:pt idx="122">
                  <c:v>15</c:v>
                </c:pt>
                <c:pt idx="123">
                  <c:v>16</c:v>
                </c:pt>
                <c:pt idx="124">
                  <c:v>17</c:v>
                </c:pt>
                <c:pt idx="125">
                  <c:v>18</c:v>
                </c:pt>
                <c:pt idx="126">
                  <c:v>19</c:v>
                </c:pt>
                <c:pt idx="127">
                  <c:v>20</c:v>
                </c:pt>
                <c:pt idx="128">
                  <c:v>21</c:v>
                </c:pt>
                <c:pt idx="129">
                  <c:v>22</c:v>
                </c:pt>
                <c:pt idx="130">
                  <c:v>23</c:v>
                </c:pt>
                <c:pt idx="131">
                  <c:v>24</c:v>
                </c:pt>
                <c:pt idx="132">
                  <c:v>25</c:v>
                </c:pt>
                <c:pt idx="133">
                  <c:v>7</c:v>
                </c:pt>
                <c:pt idx="134">
                  <c:v>8</c:v>
                </c:pt>
                <c:pt idx="135">
                  <c:v>9</c:v>
                </c:pt>
                <c:pt idx="136">
                  <c:v>10</c:v>
                </c:pt>
                <c:pt idx="137">
                  <c:v>11</c:v>
                </c:pt>
                <c:pt idx="138">
                  <c:v>12</c:v>
                </c:pt>
                <c:pt idx="139">
                  <c:v>13</c:v>
                </c:pt>
                <c:pt idx="140">
                  <c:v>14</c:v>
                </c:pt>
                <c:pt idx="141">
                  <c:v>15</c:v>
                </c:pt>
                <c:pt idx="142">
                  <c:v>16</c:v>
                </c:pt>
                <c:pt idx="143">
                  <c:v>17</c:v>
                </c:pt>
                <c:pt idx="144">
                  <c:v>18</c:v>
                </c:pt>
                <c:pt idx="145">
                  <c:v>19</c:v>
                </c:pt>
                <c:pt idx="146">
                  <c:v>20</c:v>
                </c:pt>
                <c:pt idx="147">
                  <c:v>21</c:v>
                </c:pt>
                <c:pt idx="148">
                  <c:v>22</c:v>
                </c:pt>
                <c:pt idx="149">
                  <c:v>23</c:v>
                </c:pt>
                <c:pt idx="150">
                  <c:v>24</c:v>
                </c:pt>
                <c:pt idx="151">
                  <c:v>25</c:v>
                </c:pt>
                <c:pt idx="152">
                  <c:v>7</c:v>
                </c:pt>
                <c:pt idx="153">
                  <c:v>8</c:v>
                </c:pt>
                <c:pt idx="154">
                  <c:v>9</c:v>
                </c:pt>
                <c:pt idx="155">
                  <c:v>10</c:v>
                </c:pt>
                <c:pt idx="156">
                  <c:v>11</c:v>
                </c:pt>
                <c:pt idx="157">
                  <c:v>12</c:v>
                </c:pt>
                <c:pt idx="158">
                  <c:v>13</c:v>
                </c:pt>
                <c:pt idx="159">
                  <c:v>14</c:v>
                </c:pt>
                <c:pt idx="160">
                  <c:v>15</c:v>
                </c:pt>
                <c:pt idx="161">
                  <c:v>16</c:v>
                </c:pt>
                <c:pt idx="162">
                  <c:v>17</c:v>
                </c:pt>
                <c:pt idx="163">
                  <c:v>18</c:v>
                </c:pt>
                <c:pt idx="164">
                  <c:v>19</c:v>
                </c:pt>
                <c:pt idx="165">
                  <c:v>20</c:v>
                </c:pt>
                <c:pt idx="166">
                  <c:v>21</c:v>
                </c:pt>
                <c:pt idx="167">
                  <c:v>22</c:v>
                </c:pt>
                <c:pt idx="168">
                  <c:v>23</c:v>
                </c:pt>
                <c:pt idx="169">
                  <c:v>24</c:v>
                </c:pt>
                <c:pt idx="170">
                  <c:v>25</c:v>
                </c:pt>
                <c:pt idx="171">
                  <c:v>7</c:v>
                </c:pt>
                <c:pt idx="172">
                  <c:v>8</c:v>
                </c:pt>
                <c:pt idx="173">
                  <c:v>9</c:v>
                </c:pt>
                <c:pt idx="174">
                  <c:v>10</c:v>
                </c:pt>
                <c:pt idx="175">
                  <c:v>11</c:v>
                </c:pt>
                <c:pt idx="176">
                  <c:v>12</c:v>
                </c:pt>
                <c:pt idx="177">
                  <c:v>13</c:v>
                </c:pt>
                <c:pt idx="178">
                  <c:v>14</c:v>
                </c:pt>
                <c:pt idx="179">
                  <c:v>15</c:v>
                </c:pt>
                <c:pt idx="180">
                  <c:v>7</c:v>
                </c:pt>
                <c:pt idx="181">
                  <c:v>8</c:v>
                </c:pt>
                <c:pt idx="182">
                  <c:v>9</c:v>
                </c:pt>
                <c:pt idx="183">
                  <c:v>10</c:v>
                </c:pt>
                <c:pt idx="184">
                  <c:v>11</c:v>
                </c:pt>
                <c:pt idx="185">
                  <c:v>12</c:v>
                </c:pt>
                <c:pt idx="186">
                  <c:v>15</c:v>
                </c:pt>
                <c:pt idx="187">
                  <c:v>16</c:v>
                </c:pt>
                <c:pt idx="188">
                  <c:v>17</c:v>
                </c:pt>
                <c:pt idx="189">
                  <c:v>7</c:v>
                </c:pt>
                <c:pt idx="190">
                  <c:v>8</c:v>
                </c:pt>
                <c:pt idx="191">
                  <c:v>9</c:v>
                </c:pt>
                <c:pt idx="192">
                  <c:v>10</c:v>
                </c:pt>
                <c:pt idx="193">
                  <c:v>12</c:v>
                </c:pt>
                <c:pt idx="194">
                  <c:v>13</c:v>
                </c:pt>
                <c:pt idx="195">
                  <c:v>15</c:v>
                </c:pt>
                <c:pt idx="196">
                  <c:v>7</c:v>
                </c:pt>
                <c:pt idx="197">
                  <c:v>9</c:v>
                </c:pt>
                <c:pt idx="198">
                  <c:v>11</c:v>
                </c:pt>
                <c:pt idx="199">
                  <c:v>13</c:v>
                </c:pt>
                <c:pt idx="200">
                  <c:v>15</c:v>
                </c:pt>
                <c:pt idx="201">
                  <c:v>7</c:v>
                </c:pt>
                <c:pt idx="202">
                  <c:v>8</c:v>
                </c:pt>
                <c:pt idx="203">
                  <c:v>9</c:v>
                </c:pt>
                <c:pt idx="204">
                  <c:v>10</c:v>
                </c:pt>
                <c:pt idx="205">
                  <c:v>12</c:v>
                </c:pt>
                <c:pt idx="206">
                  <c:v>7</c:v>
                </c:pt>
                <c:pt idx="207">
                  <c:v>8</c:v>
                </c:pt>
                <c:pt idx="208">
                  <c:v>9</c:v>
                </c:pt>
                <c:pt idx="209">
                  <c:v>10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7</c:v>
                </c:pt>
                <c:pt idx="214">
                  <c:v>8</c:v>
                </c:pt>
                <c:pt idx="215">
                  <c:v>7</c:v>
                </c:pt>
                <c:pt idx="216">
                  <c:v>8</c:v>
                </c:pt>
                <c:pt idx="217">
                  <c:v>7</c:v>
                </c:pt>
                <c:pt idx="218">
                  <c:v>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0A3-4B3B-944B-14D96A43AE9E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欄1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工作表1!$C$2:$C$411</c:f>
              <c:numCache>
                <c:formatCode>General</c:formatCode>
                <c:ptCount val="410"/>
                <c:pt idx="0">
                  <c:v>26</c:v>
                </c:pt>
                <c:pt idx="1">
                  <c:v>27</c:v>
                </c:pt>
                <c:pt idx="2">
                  <c:v>28</c:v>
                </c:pt>
                <c:pt idx="3">
                  <c:v>29</c:v>
                </c:pt>
                <c:pt idx="4">
                  <c:v>30</c:v>
                </c:pt>
                <c:pt idx="19">
                  <c:v>26</c:v>
                </c:pt>
                <c:pt idx="20">
                  <c:v>27</c:v>
                </c:pt>
                <c:pt idx="21">
                  <c:v>28</c:v>
                </c:pt>
                <c:pt idx="22">
                  <c:v>29</c:v>
                </c:pt>
                <c:pt idx="23">
                  <c:v>30</c:v>
                </c:pt>
                <c:pt idx="38">
                  <c:v>26</c:v>
                </c:pt>
                <c:pt idx="39">
                  <c:v>27</c:v>
                </c:pt>
                <c:pt idx="40">
                  <c:v>28</c:v>
                </c:pt>
                <c:pt idx="41">
                  <c:v>29</c:v>
                </c:pt>
                <c:pt idx="42">
                  <c:v>30</c:v>
                </c:pt>
                <c:pt idx="57">
                  <c:v>26</c:v>
                </c:pt>
                <c:pt idx="58">
                  <c:v>27</c:v>
                </c:pt>
                <c:pt idx="59">
                  <c:v>28</c:v>
                </c:pt>
                <c:pt idx="60">
                  <c:v>29</c:v>
                </c:pt>
                <c:pt idx="61">
                  <c:v>30</c:v>
                </c:pt>
                <c:pt idx="76">
                  <c:v>26</c:v>
                </c:pt>
                <c:pt idx="77">
                  <c:v>27</c:v>
                </c:pt>
                <c:pt idx="78">
                  <c:v>28</c:v>
                </c:pt>
                <c:pt idx="79">
                  <c:v>29</c:v>
                </c:pt>
                <c:pt idx="80">
                  <c:v>30</c:v>
                </c:pt>
                <c:pt idx="95">
                  <c:v>26</c:v>
                </c:pt>
                <c:pt idx="96">
                  <c:v>27</c:v>
                </c:pt>
                <c:pt idx="97">
                  <c:v>28</c:v>
                </c:pt>
                <c:pt idx="98">
                  <c:v>29</c:v>
                </c:pt>
                <c:pt idx="99">
                  <c:v>30</c:v>
                </c:pt>
                <c:pt idx="114">
                  <c:v>26</c:v>
                </c:pt>
                <c:pt idx="115">
                  <c:v>27</c:v>
                </c:pt>
                <c:pt idx="116">
                  <c:v>28</c:v>
                </c:pt>
                <c:pt idx="117">
                  <c:v>29</c:v>
                </c:pt>
                <c:pt idx="118">
                  <c:v>30</c:v>
                </c:pt>
                <c:pt idx="133">
                  <c:v>26</c:v>
                </c:pt>
                <c:pt idx="134">
                  <c:v>27</c:v>
                </c:pt>
                <c:pt idx="135">
                  <c:v>28</c:v>
                </c:pt>
                <c:pt idx="136">
                  <c:v>29</c:v>
                </c:pt>
                <c:pt idx="137">
                  <c:v>30</c:v>
                </c:pt>
                <c:pt idx="152">
                  <c:v>26</c:v>
                </c:pt>
                <c:pt idx="153">
                  <c:v>27</c:v>
                </c:pt>
                <c:pt idx="154">
                  <c:v>28</c:v>
                </c:pt>
                <c:pt idx="155">
                  <c:v>29</c:v>
                </c:pt>
                <c:pt idx="156">
                  <c:v>30</c:v>
                </c:pt>
                <c:pt idx="171">
                  <c:v>26</c:v>
                </c:pt>
                <c:pt idx="172">
                  <c:v>27</c:v>
                </c:pt>
                <c:pt idx="173">
                  <c:v>28</c:v>
                </c:pt>
                <c:pt idx="174">
                  <c:v>29</c:v>
                </c:pt>
                <c:pt idx="175">
                  <c:v>30</c:v>
                </c:pt>
                <c:pt idx="180">
                  <c:v>26</c:v>
                </c:pt>
                <c:pt idx="181">
                  <c:v>27</c:v>
                </c:pt>
                <c:pt idx="182">
                  <c:v>28</c:v>
                </c:pt>
                <c:pt idx="183">
                  <c:v>29</c:v>
                </c:pt>
                <c:pt idx="184">
                  <c:v>30</c:v>
                </c:pt>
                <c:pt idx="189">
                  <c:v>26</c:v>
                </c:pt>
                <c:pt idx="190">
                  <c:v>27</c:v>
                </c:pt>
                <c:pt idx="191">
                  <c:v>28</c:v>
                </c:pt>
                <c:pt idx="192">
                  <c:v>29</c:v>
                </c:pt>
                <c:pt idx="193">
                  <c:v>30</c:v>
                </c:pt>
                <c:pt idx="196">
                  <c:v>26</c:v>
                </c:pt>
                <c:pt idx="197">
                  <c:v>27</c:v>
                </c:pt>
                <c:pt idx="198">
                  <c:v>28</c:v>
                </c:pt>
                <c:pt idx="199">
                  <c:v>29</c:v>
                </c:pt>
                <c:pt idx="200">
                  <c:v>30</c:v>
                </c:pt>
                <c:pt idx="201">
                  <c:v>26</c:v>
                </c:pt>
                <c:pt idx="202">
                  <c:v>27</c:v>
                </c:pt>
                <c:pt idx="203">
                  <c:v>28</c:v>
                </c:pt>
                <c:pt idx="204">
                  <c:v>29</c:v>
                </c:pt>
                <c:pt idx="205">
                  <c:v>30</c:v>
                </c:pt>
                <c:pt idx="219">
                  <c:v>16</c:v>
                </c:pt>
                <c:pt idx="220">
                  <c:v>17</c:v>
                </c:pt>
                <c:pt idx="221">
                  <c:v>18</c:v>
                </c:pt>
                <c:pt idx="222">
                  <c:v>19</c:v>
                </c:pt>
                <c:pt idx="223">
                  <c:v>20</c:v>
                </c:pt>
                <c:pt idx="224">
                  <c:v>21</c:v>
                </c:pt>
                <c:pt idx="225">
                  <c:v>22</c:v>
                </c:pt>
                <c:pt idx="226">
                  <c:v>23</c:v>
                </c:pt>
                <c:pt idx="227">
                  <c:v>24</c:v>
                </c:pt>
                <c:pt idx="228">
                  <c:v>25</c:v>
                </c:pt>
                <c:pt idx="229">
                  <c:v>13</c:v>
                </c:pt>
                <c:pt idx="230">
                  <c:v>14</c:v>
                </c:pt>
                <c:pt idx="231">
                  <c:v>18</c:v>
                </c:pt>
                <c:pt idx="232">
                  <c:v>19</c:v>
                </c:pt>
                <c:pt idx="233">
                  <c:v>20</c:v>
                </c:pt>
                <c:pt idx="234">
                  <c:v>21</c:v>
                </c:pt>
                <c:pt idx="235">
                  <c:v>22</c:v>
                </c:pt>
                <c:pt idx="236">
                  <c:v>23</c:v>
                </c:pt>
                <c:pt idx="237">
                  <c:v>24</c:v>
                </c:pt>
                <c:pt idx="238">
                  <c:v>25</c:v>
                </c:pt>
                <c:pt idx="239">
                  <c:v>11</c:v>
                </c:pt>
                <c:pt idx="240">
                  <c:v>14</c:v>
                </c:pt>
                <c:pt idx="241">
                  <c:v>16</c:v>
                </c:pt>
                <c:pt idx="242">
                  <c:v>17</c:v>
                </c:pt>
                <c:pt idx="243">
                  <c:v>18</c:v>
                </c:pt>
                <c:pt idx="244">
                  <c:v>19</c:v>
                </c:pt>
                <c:pt idx="245">
                  <c:v>20</c:v>
                </c:pt>
                <c:pt idx="246">
                  <c:v>21</c:v>
                </c:pt>
                <c:pt idx="247">
                  <c:v>22</c:v>
                </c:pt>
                <c:pt idx="248">
                  <c:v>23</c:v>
                </c:pt>
                <c:pt idx="249">
                  <c:v>24</c:v>
                </c:pt>
                <c:pt idx="250">
                  <c:v>25</c:v>
                </c:pt>
                <c:pt idx="251">
                  <c:v>8</c:v>
                </c:pt>
                <c:pt idx="252">
                  <c:v>10</c:v>
                </c:pt>
                <c:pt idx="253">
                  <c:v>12</c:v>
                </c:pt>
                <c:pt idx="254">
                  <c:v>14</c:v>
                </c:pt>
                <c:pt idx="255">
                  <c:v>16</c:v>
                </c:pt>
                <c:pt idx="256">
                  <c:v>17</c:v>
                </c:pt>
                <c:pt idx="257">
                  <c:v>18</c:v>
                </c:pt>
                <c:pt idx="258">
                  <c:v>19</c:v>
                </c:pt>
                <c:pt idx="259">
                  <c:v>20</c:v>
                </c:pt>
                <c:pt idx="260">
                  <c:v>21</c:v>
                </c:pt>
                <c:pt idx="261">
                  <c:v>22</c:v>
                </c:pt>
                <c:pt idx="262">
                  <c:v>23</c:v>
                </c:pt>
                <c:pt idx="263">
                  <c:v>24</c:v>
                </c:pt>
                <c:pt idx="264">
                  <c:v>25</c:v>
                </c:pt>
                <c:pt idx="265">
                  <c:v>11</c:v>
                </c:pt>
                <c:pt idx="266">
                  <c:v>13</c:v>
                </c:pt>
                <c:pt idx="267">
                  <c:v>14</c:v>
                </c:pt>
                <c:pt idx="268">
                  <c:v>15</c:v>
                </c:pt>
                <c:pt idx="269">
                  <c:v>16</c:v>
                </c:pt>
                <c:pt idx="270">
                  <c:v>17</c:v>
                </c:pt>
                <c:pt idx="271">
                  <c:v>18</c:v>
                </c:pt>
                <c:pt idx="272">
                  <c:v>19</c:v>
                </c:pt>
                <c:pt idx="273">
                  <c:v>20</c:v>
                </c:pt>
                <c:pt idx="274">
                  <c:v>21</c:v>
                </c:pt>
                <c:pt idx="275">
                  <c:v>22</c:v>
                </c:pt>
                <c:pt idx="276">
                  <c:v>23</c:v>
                </c:pt>
                <c:pt idx="277">
                  <c:v>24</c:v>
                </c:pt>
                <c:pt idx="278">
                  <c:v>25</c:v>
                </c:pt>
                <c:pt idx="279">
                  <c:v>11</c:v>
                </c:pt>
                <c:pt idx="280">
                  <c:v>12</c:v>
                </c:pt>
                <c:pt idx="281">
                  <c:v>13</c:v>
                </c:pt>
                <c:pt idx="282">
                  <c:v>14</c:v>
                </c:pt>
                <c:pt idx="283">
                  <c:v>15</c:v>
                </c:pt>
                <c:pt idx="284">
                  <c:v>16</c:v>
                </c:pt>
                <c:pt idx="285">
                  <c:v>17</c:v>
                </c:pt>
                <c:pt idx="286">
                  <c:v>18</c:v>
                </c:pt>
                <c:pt idx="287">
                  <c:v>19</c:v>
                </c:pt>
                <c:pt idx="288">
                  <c:v>20</c:v>
                </c:pt>
                <c:pt idx="289">
                  <c:v>21</c:v>
                </c:pt>
                <c:pt idx="290">
                  <c:v>22</c:v>
                </c:pt>
                <c:pt idx="291">
                  <c:v>23</c:v>
                </c:pt>
                <c:pt idx="292">
                  <c:v>24</c:v>
                </c:pt>
                <c:pt idx="293">
                  <c:v>25</c:v>
                </c:pt>
                <c:pt idx="294">
                  <c:v>10</c:v>
                </c:pt>
                <c:pt idx="295">
                  <c:v>11</c:v>
                </c:pt>
                <c:pt idx="296">
                  <c:v>12</c:v>
                </c:pt>
                <c:pt idx="297">
                  <c:v>13</c:v>
                </c:pt>
                <c:pt idx="298">
                  <c:v>14</c:v>
                </c:pt>
                <c:pt idx="299">
                  <c:v>15</c:v>
                </c:pt>
                <c:pt idx="300">
                  <c:v>16</c:v>
                </c:pt>
                <c:pt idx="301">
                  <c:v>17</c:v>
                </c:pt>
                <c:pt idx="302">
                  <c:v>18</c:v>
                </c:pt>
                <c:pt idx="303">
                  <c:v>19</c:v>
                </c:pt>
                <c:pt idx="304">
                  <c:v>20</c:v>
                </c:pt>
                <c:pt idx="305">
                  <c:v>21</c:v>
                </c:pt>
                <c:pt idx="306">
                  <c:v>22</c:v>
                </c:pt>
                <c:pt idx="307">
                  <c:v>23</c:v>
                </c:pt>
                <c:pt idx="308">
                  <c:v>24</c:v>
                </c:pt>
                <c:pt idx="309">
                  <c:v>25</c:v>
                </c:pt>
                <c:pt idx="310">
                  <c:v>9</c:v>
                </c:pt>
                <c:pt idx="311">
                  <c:v>10</c:v>
                </c:pt>
                <c:pt idx="312">
                  <c:v>11</c:v>
                </c:pt>
                <c:pt idx="313">
                  <c:v>12</c:v>
                </c:pt>
                <c:pt idx="314">
                  <c:v>13</c:v>
                </c:pt>
                <c:pt idx="315">
                  <c:v>14</c:v>
                </c:pt>
                <c:pt idx="316">
                  <c:v>15</c:v>
                </c:pt>
                <c:pt idx="317">
                  <c:v>16</c:v>
                </c:pt>
                <c:pt idx="318">
                  <c:v>17</c:v>
                </c:pt>
                <c:pt idx="319">
                  <c:v>18</c:v>
                </c:pt>
                <c:pt idx="320">
                  <c:v>19</c:v>
                </c:pt>
                <c:pt idx="321">
                  <c:v>20</c:v>
                </c:pt>
                <c:pt idx="322">
                  <c:v>21</c:v>
                </c:pt>
                <c:pt idx="323">
                  <c:v>22</c:v>
                </c:pt>
                <c:pt idx="324">
                  <c:v>23</c:v>
                </c:pt>
                <c:pt idx="325">
                  <c:v>24</c:v>
                </c:pt>
                <c:pt idx="326">
                  <c:v>25</c:v>
                </c:pt>
                <c:pt idx="327">
                  <c:v>9</c:v>
                </c:pt>
                <c:pt idx="328">
                  <c:v>10</c:v>
                </c:pt>
                <c:pt idx="329">
                  <c:v>11</c:v>
                </c:pt>
                <c:pt idx="330">
                  <c:v>12</c:v>
                </c:pt>
                <c:pt idx="331">
                  <c:v>13</c:v>
                </c:pt>
                <c:pt idx="332">
                  <c:v>14</c:v>
                </c:pt>
                <c:pt idx="333">
                  <c:v>15</c:v>
                </c:pt>
                <c:pt idx="334">
                  <c:v>16</c:v>
                </c:pt>
                <c:pt idx="335">
                  <c:v>17</c:v>
                </c:pt>
                <c:pt idx="336">
                  <c:v>18</c:v>
                </c:pt>
                <c:pt idx="337">
                  <c:v>19</c:v>
                </c:pt>
                <c:pt idx="338">
                  <c:v>20</c:v>
                </c:pt>
                <c:pt idx="339">
                  <c:v>21</c:v>
                </c:pt>
                <c:pt idx="340">
                  <c:v>22</c:v>
                </c:pt>
                <c:pt idx="341">
                  <c:v>23</c:v>
                </c:pt>
                <c:pt idx="342">
                  <c:v>24</c:v>
                </c:pt>
                <c:pt idx="343">
                  <c:v>25</c:v>
                </c:pt>
                <c:pt idx="344">
                  <c:v>9</c:v>
                </c:pt>
                <c:pt idx="345">
                  <c:v>10</c:v>
                </c:pt>
                <c:pt idx="346">
                  <c:v>11</c:v>
                </c:pt>
                <c:pt idx="347">
                  <c:v>12</c:v>
                </c:pt>
                <c:pt idx="348">
                  <c:v>13</c:v>
                </c:pt>
                <c:pt idx="349">
                  <c:v>14</c:v>
                </c:pt>
                <c:pt idx="350">
                  <c:v>15</c:v>
                </c:pt>
                <c:pt idx="351">
                  <c:v>16</c:v>
                </c:pt>
                <c:pt idx="352">
                  <c:v>17</c:v>
                </c:pt>
                <c:pt idx="353">
                  <c:v>18</c:v>
                </c:pt>
                <c:pt idx="354">
                  <c:v>19</c:v>
                </c:pt>
                <c:pt idx="355">
                  <c:v>20</c:v>
                </c:pt>
                <c:pt idx="356">
                  <c:v>21</c:v>
                </c:pt>
                <c:pt idx="357">
                  <c:v>22</c:v>
                </c:pt>
                <c:pt idx="358">
                  <c:v>23</c:v>
                </c:pt>
                <c:pt idx="359">
                  <c:v>24</c:v>
                </c:pt>
                <c:pt idx="360">
                  <c:v>25</c:v>
                </c:pt>
                <c:pt idx="361">
                  <c:v>26</c:v>
                </c:pt>
                <c:pt idx="362">
                  <c:v>27</c:v>
                </c:pt>
                <c:pt idx="363">
                  <c:v>28</c:v>
                </c:pt>
                <c:pt idx="364">
                  <c:v>29</c:v>
                </c:pt>
                <c:pt idx="365">
                  <c:v>30</c:v>
                </c:pt>
                <c:pt idx="366">
                  <c:v>26</c:v>
                </c:pt>
                <c:pt idx="367">
                  <c:v>27</c:v>
                </c:pt>
                <c:pt idx="368">
                  <c:v>28</c:v>
                </c:pt>
                <c:pt idx="369">
                  <c:v>29</c:v>
                </c:pt>
                <c:pt idx="370">
                  <c:v>30</c:v>
                </c:pt>
                <c:pt idx="371">
                  <c:v>26</c:v>
                </c:pt>
                <c:pt idx="372">
                  <c:v>27</c:v>
                </c:pt>
                <c:pt idx="373">
                  <c:v>28</c:v>
                </c:pt>
                <c:pt idx="374">
                  <c:v>29</c:v>
                </c:pt>
                <c:pt idx="375">
                  <c:v>30</c:v>
                </c:pt>
                <c:pt idx="376">
                  <c:v>26</c:v>
                </c:pt>
                <c:pt idx="377">
                  <c:v>27</c:v>
                </c:pt>
                <c:pt idx="378">
                  <c:v>28</c:v>
                </c:pt>
                <c:pt idx="379">
                  <c:v>29</c:v>
                </c:pt>
                <c:pt idx="380">
                  <c:v>30</c:v>
                </c:pt>
                <c:pt idx="381">
                  <c:v>26</c:v>
                </c:pt>
                <c:pt idx="382">
                  <c:v>27</c:v>
                </c:pt>
                <c:pt idx="383">
                  <c:v>28</c:v>
                </c:pt>
                <c:pt idx="384">
                  <c:v>29</c:v>
                </c:pt>
                <c:pt idx="385">
                  <c:v>30</c:v>
                </c:pt>
                <c:pt idx="386">
                  <c:v>7</c:v>
                </c:pt>
                <c:pt idx="387">
                  <c:v>8</c:v>
                </c:pt>
                <c:pt idx="388">
                  <c:v>9</c:v>
                </c:pt>
                <c:pt idx="389">
                  <c:v>10</c:v>
                </c:pt>
                <c:pt idx="390">
                  <c:v>11</c:v>
                </c:pt>
                <c:pt idx="391">
                  <c:v>12</c:v>
                </c:pt>
                <c:pt idx="392">
                  <c:v>13</c:v>
                </c:pt>
                <c:pt idx="393">
                  <c:v>14</c:v>
                </c:pt>
                <c:pt idx="394">
                  <c:v>15</c:v>
                </c:pt>
                <c:pt idx="395">
                  <c:v>16</c:v>
                </c:pt>
                <c:pt idx="396">
                  <c:v>17</c:v>
                </c:pt>
                <c:pt idx="397">
                  <c:v>18</c:v>
                </c:pt>
                <c:pt idx="398">
                  <c:v>19</c:v>
                </c:pt>
                <c:pt idx="399">
                  <c:v>20</c:v>
                </c:pt>
                <c:pt idx="400">
                  <c:v>21</c:v>
                </c:pt>
                <c:pt idx="401">
                  <c:v>22</c:v>
                </c:pt>
                <c:pt idx="402">
                  <c:v>23</c:v>
                </c:pt>
                <c:pt idx="403">
                  <c:v>24</c:v>
                </c:pt>
                <c:pt idx="404">
                  <c:v>25</c:v>
                </c:pt>
                <c:pt idx="405">
                  <c:v>26</c:v>
                </c:pt>
                <c:pt idx="406">
                  <c:v>27</c:v>
                </c:pt>
                <c:pt idx="407">
                  <c:v>28</c:v>
                </c:pt>
                <c:pt idx="408">
                  <c:v>29</c:v>
                </c:pt>
                <c:pt idx="409">
                  <c:v>30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70A3-4B3B-944B-14D96A43AE9E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欄2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工作表1!$D$2:$D$436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70A3-4B3B-944B-14D96A43AE9E}"/>
            </c:ext>
          </c:extLst>
        </c:ser>
        <c:ser>
          <c:idx val="3"/>
          <c:order val="3"/>
          <c:tx>
            <c:strRef>
              <c:f>工作表1!$E$1</c:f>
              <c:strCache>
                <c:ptCount val="1"/>
                <c:pt idx="0">
                  <c:v>欄3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工作表1!$E$2:$E$436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70A3-4B3B-944B-14D96A43AE9E}"/>
            </c:ext>
          </c:extLst>
        </c:ser>
        <c:ser>
          <c:idx val="4"/>
          <c:order val="4"/>
          <c:tx>
            <c:strRef>
              <c:f>工作表1!$F$1</c:f>
              <c:strCache>
                <c:ptCount val="1"/>
                <c:pt idx="0">
                  <c:v>欄4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工作表1!$F$2:$F$436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70A3-4B3B-944B-14D96A43AE9E}"/>
            </c:ext>
          </c:extLst>
        </c:ser>
        <c:ser>
          <c:idx val="5"/>
          <c:order val="5"/>
          <c:tx>
            <c:strRef>
              <c:f>工作表1!$G$1</c:f>
              <c:strCache>
                <c:ptCount val="1"/>
                <c:pt idx="0">
                  <c:v>欄5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工作表1!$G$2:$G$436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70A3-4B3B-944B-14D96A43AE9E}"/>
            </c:ext>
          </c:extLst>
        </c:ser>
        <c:ser>
          <c:idx val="6"/>
          <c:order val="6"/>
          <c:tx>
            <c:strRef>
              <c:f>工作表1!$H$1</c:f>
              <c:strCache>
                <c:ptCount val="1"/>
                <c:pt idx="0">
                  <c:v>欄6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工作表1!$H$2:$H$436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70A3-4B3B-944B-14D96A43AE9E}"/>
            </c:ext>
          </c:extLst>
        </c:ser>
        <c:ser>
          <c:idx val="7"/>
          <c:order val="7"/>
          <c:tx>
            <c:strRef>
              <c:f>工作表1!$I$1</c:f>
              <c:strCache>
                <c:ptCount val="1"/>
                <c:pt idx="0">
                  <c:v>欄7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工作表1!$I$2:$I$436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2-70A3-4B3B-944B-14D96A43AE9E}"/>
            </c:ext>
          </c:extLst>
        </c:ser>
        <c:ser>
          <c:idx val="8"/>
          <c:order val="8"/>
          <c:tx>
            <c:strRef>
              <c:f>工作表1!$J$1</c:f>
              <c:strCache>
                <c:ptCount val="1"/>
                <c:pt idx="0">
                  <c:v>欄8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工作表1!$J$2:$J$436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3-70A3-4B3B-944B-14D96A43AE9E}"/>
            </c:ext>
          </c:extLst>
        </c:ser>
        <c:ser>
          <c:idx val="9"/>
          <c:order val="9"/>
          <c:tx>
            <c:strRef>
              <c:f>工作表1!$K$1</c:f>
              <c:strCache>
                <c:ptCount val="1"/>
                <c:pt idx="0">
                  <c:v>欄9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xVal>
            <c:numRef>
              <c:f>工作表1!$A$2:$A$411</c:f>
              <c:numCache>
                <c:formatCode>General</c:formatCode>
                <c:ptCount val="410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8</c:v>
                </c:pt>
                <c:pt idx="20">
                  <c:v>8</c:v>
                </c:pt>
                <c:pt idx="21">
                  <c:v>8</c:v>
                </c:pt>
                <c:pt idx="22">
                  <c:v>8</c:v>
                </c:pt>
                <c:pt idx="23">
                  <c:v>8</c:v>
                </c:pt>
                <c:pt idx="24">
                  <c:v>8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8</c:v>
                </c:pt>
                <c:pt idx="31">
                  <c:v>8</c:v>
                </c:pt>
                <c:pt idx="32">
                  <c:v>8</c:v>
                </c:pt>
                <c:pt idx="33">
                  <c:v>8</c:v>
                </c:pt>
                <c:pt idx="34">
                  <c:v>8</c:v>
                </c:pt>
                <c:pt idx="35">
                  <c:v>8</c:v>
                </c:pt>
                <c:pt idx="36">
                  <c:v>8</c:v>
                </c:pt>
                <c:pt idx="37">
                  <c:v>8</c:v>
                </c:pt>
                <c:pt idx="38">
                  <c:v>9</c:v>
                </c:pt>
                <c:pt idx="39">
                  <c:v>9</c:v>
                </c:pt>
                <c:pt idx="40">
                  <c:v>9</c:v>
                </c:pt>
                <c:pt idx="41">
                  <c:v>9</c:v>
                </c:pt>
                <c:pt idx="42">
                  <c:v>9</c:v>
                </c:pt>
                <c:pt idx="43">
                  <c:v>9</c:v>
                </c:pt>
                <c:pt idx="44">
                  <c:v>9</c:v>
                </c:pt>
                <c:pt idx="45">
                  <c:v>9</c:v>
                </c:pt>
                <c:pt idx="46">
                  <c:v>9</c:v>
                </c:pt>
                <c:pt idx="47">
                  <c:v>9</c:v>
                </c:pt>
                <c:pt idx="48">
                  <c:v>9</c:v>
                </c:pt>
                <c:pt idx="49">
                  <c:v>9</c:v>
                </c:pt>
                <c:pt idx="50">
                  <c:v>9</c:v>
                </c:pt>
                <c:pt idx="51">
                  <c:v>9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9</c:v>
                </c:pt>
                <c:pt idx="56">
                  <c:v>9</c:v>
                </c:pt>
                <c:pt idx="57">
                  <c:v>10</c:v>
                </c:pt>
                <c:pt idx="58">
                  <c:v>10</c:v>
                </c:pt>
                <c:pt idx="59">
                  <c:v>10</c:v>
                </c:pt>
                <c:pt idx="60">
                  <c:v>10</c:v>
                </c:pt>
                <c:pt idx="61">
                  <c:v>10</c:v>
                </c:pt>
                <c:pt idx="62">
                  <c:v>10</c:v>
                </c:pt>
                <c:pt idx="63">
                  <c:v>10</c:v>
                </c:pt>
                <c:pt idx="64">
                  <c:v>10</c:v>
                </c:pt>
                <c:pt idx="65">
                  <c:v>10</c:v>
                </c:pt>
                <c:pt idx="66">
                  <c:v>10</c:v>
                </c:pt>
                <c:pt idx="67">
                  <c:v>10</c:v>
                </c:pt>
                <c:pt idx="68">
                  <c:v>10</c:v>
                </c:pt>
                <c:pt idx="69">
                  <c:v>10</c:v>
                </c:pt>
                <c:pt idx="70">
                  <c:v>10</c:v>
                </c:pt>
                <c:pt idx="71">
                  <c:v>10</c:v>
                </c:pt>
                <c:pt idx="72">
                  <c:v>10</c:v>
                </c:pt>
                <c:pt idx="73">
                  <c:v>10</c:v>
                </c:pt>
                <c:pt idx="74">
                  <c:v>10</c:v>
                </c:pt>
                <c:pt idx="75">
                  <c:v>10</c:v>
                </c:pt>
                <c:pt idx="76">
                  <c:v>11</c:v>
                </c:pt>
                <c:pt idx="77">
                  <c:v>11</c:v>
                </c:pt>
                <c:pt idx="78">
                  <c:v>11</c:v>
                </c:pt>
                <c:pt idx="79">
                  <c:v>11</c:v>
                </c:pt>
                <c:pt idx="80">
                  <c:v>11</c:v>
                </c:pt>
                <c:pt idx="81">
                  <c:v>11</c:v>
                </c:pt>
                <c:pt idx="82">
                  <c:v>11</c:v>
                </c:pt>
                <c:pt idx="83">
                  <c:v>11</c:v>
                </c:pt>
                <c:pt idx="84">
                  <c:v>11</c:v>
                </c:pt>
                <c:pt idx="85">
                  <c:v>11</c:v>
                </c:pt>
                <c:pt idx="86">
                  <c:v>11</c:v>
                </c:pt>
                <c:pt idx="87">
                  <c:v>11</c:v>
                </c:pt>
                <c:pt idx="88">
                  <c:v>11</c:v>
                </c:pt>
                <c:pt idx="89">
                  <c:v>11</c:v>
                </c:pt>
                <c:pt idx="90">
                  <c:v>11</c:v>
                </c:pt>
                <c:pt idx="91">
                  <c:v>11</c:v>
                </c:pt>
                <c:pt idx="92">
                  <c:v>11</c:v>
                </c:pt>
                <c:pt idx="93">
                  <c:v>11</c:v>
                </c:pt>
                <c:pt idx="94">
                  <c:v>11</c:v>
                </c:pt>
                <c:pt idx="95">
                  <c:v>12</c:v>
                </c:pt>
                <c:pt idx="96">
                  <c:v>12</c:v>
                </c:pt>
                <c:pt idx="97">
                  <c:v>12</c:v>
                </c:pt>
                <c:pt idx="98">
                  <c:v>12</c:v>
                </c:pt>
                <c:pt idx="99">
                  <c:v>12</c:v>
                </c:pt>
                <c:pt idx="100">
                  <c:v>12</c:v>
                </c:pt>
                <c:pt idx="101">
                  <c:v>12</c:v>
                </c:pt>
                <c:pt idx="102">
                  <c:v>12</c:v>
                </c:pt>
                <c:pt idx="103">
                  <c:v>12</c:v>
                </c:pt>
                <c:pt idx="104">
                  <c:v>12</c:v>
                </c:pt>
                <c:pt idx="105">
                  <c:v>12</c:v>
                </c:pt>
                <c:pt idx="106">
                  <c:v>12</c:v>
                </c:pt>
                <c:pt idx="107">
                  <c:v>12</c:v>
                </c:pt>
                <c:pt idx="108">
                  <c:v>12</c:v>
                </c:pt>
                <c:pt idx="109">
                  <c:v>12</c:v>
                </c:pt>
                <c:pt idx="110">
                  <c:v>12</c:v>
                </c:pt>
                <c:pt idx="111">
                  <c:v>12</c:v>
                </c:pt>
                <c:pt idx="112">
                  <c:v>12</c:v>
                </c:pt>
                <c:pt idx="113">
                  <c:v>12</c:v>
                </c:pt>
                <c:pt idx="114">
                  <c:v>13</c:v>
                </c:pt>
                <c:pt idx="115">
                  <c:v>13</c:v>
                </c:pt>
                <c:pt idx="116">
                  <c:v>13</c:v>
                </c:pt>
                <c:pt idx="117">
                  <c:v>13</c:v>
                </c:pt>
                <c:pt idx="118">
                  <c:v>13</c:v>
                </c:pt>
                <c:pt idx="119">
                  <c:v>13</c:v>
                </c:pt>
                <c:pt idx="120">
                  <c:v>13</c:v>
                </c:pt>
                <c:pt idx="121">
                  <c:v>13</c:v>
                </c:pt>
                <c:pt idx="122">
                  <c:v>13</c:v>
                </c:pt>
                <c:pt idx="123">
                  <c:v>13</c:v>
                </c:pt>
                <c:pt idx="124">
                  <c:v>13</c:v>
                </c:pt>
                <c:pt idx="125">
                  <c:v>13</c:v>
                </c:pt>
                <c:pt idx="126">
                  <c:v>13</c:v>
                </c:pt>
                <c:pt idx="127">
                  <c:v>13</c:v>
                </c:pt>
                <c:pt idx="128">
                  <c:v>13</c:v>
                </c:pt>
                <c:pt idx="129">
                  <c:v>13</c:v>
                </c:pt>
                <c:pt idx="130">
                  <c:v>13</c:v>
                </c:pt>
                <c:pt idx="131">
                  <c:v>13</c:v>
                </c:pt>
                <c:pt idx="132">
                  <c:v>13</c:v>
                </c:pt>
                <c:pt idx="133">
                  <c:v>14</c:v>
                </c:pt>
                <c:pt idx="134">
                  <c:v>14</c:v>
                </c:pt>
                <c:pt idx="135">
                  <c:v>14</c:v>
                </c:pt>
                <c:pt idx="136">
                  <c:v>14</c:v>
                </c:pt>
                <c:pt idx="137">
                  <c:v>14</c:v>
                </c:pt>
                <c:pt idx="138">
                  <c:v>14</c:v>
                </c:pt>
                <c:pt idx="139">
                  <c:v>14</c:v>
                </c:pt>
                <c:pt idx="140">
                  <c:v>14</c:v>
                </c:pt>
                <c:pt idx="141">
                  <c:v>14</c:v>
                </c:pt>
                <c:pt idx="142">
                  <c:v>14</c:v>
                </c:pt>
                <c:pt idx="143">
                  <c:v>14</c:v>
                </c:pt>
                <c:pt idx="144">
                  <c:v>14</c:v>
                </c:pt>
                <c:pt idx="145">
                  <c:v>14</c:v>
                </c:pt>
                <c:pt idx="146">
                  <c:v>14</c:v>
                </c:pt>
                <c:pt idx="147">
                  <c:v>14</c:v>
                </c:pt>
                <c:pt idx="148">
                  <c:v>14</c:v>
                </c:pt>
                <c:pt idx="149">
                  <c:v>14</c:v>
                </c:pt>
                <c:pt idx="150">
                  <c:v>14</c:v>
                </c:pt>
                <c:pt idx="151">
                  <c:v>14</c:v>
                </c:pt>
                <c:pt idx="152">
                  <c:v>15</c:v>
                </c:pt>
                <c:pt idx="153">
                  <c:v>15</c:v>
                </c:pt>
                <c:pt idx="154">
                  <c:v>15</c:v>
                </c:pt>
                <c:pt idx="155">
                  <c:v>15</c:v>
                </c:pt>
                <c:pt idx="156">
                  <c:v>15</c:v>
                </c:pt>
                <c:pt idx="157">
                  <c:v>15</c:v>
                </c:pt>
                <c:pt idx="158">
                  <c:v>15</c:v>
                </c:pt>
                <c:pt idx="159">
                  <c:v>15</c:v>
                </c:pt>
                <c:pt idx="160">
                  <c:v>15</c:v>
                </c:pt>
                <c:pt idx="161">
                  <c:v>15</c:v>
                </c:pt>
                <c:pt idx="162">
                  <c:v>15</c:v>
                </c:pt>
                <c:pt idx="163">
                  <c:v>15</c:v>
                </c:pt>
                <c:pt idx="164">
                  <c:v>15</c:v>
                </c:pt>
                <c:pt idx="165">
                  <c:v>15</c:v>
                </c:pt>
                <c:pt idx="166">
                  <c:v>15</c:v>
                </c:pt>
                <c:pt idx="167">
                  <c:v>15</c:v>
                </c:pt>
                <c:pt idx="168">
                  <c:v>15</c:v>
                </c:pt>
                <c:pt idx="169">
                  <c:v>15</c:v>
                </c:pt>
                <c:pt idx="170">
                  <c:v>15</c:v>
                </c:pt>
                <c:pt idx="171">
                  <c:v>16</c:v>
                </c:pt>
                <c:pt idx="172">
                  <c:v>16</c:v>
                </c:pt>
                <c:pt idx="173">
                  <c:v>16</c:v>
                </c:pt>
                <c:pt idx="174">
                  <c:v>16</c:v>
                </c:pt>
                <c:pt idx="175">
                  <c:v>16</c:v>
                </c:pt>
                <c:pt idx="176">
                  <c:v>16</c:v>
                </c:pt>
                <c:pt idx="177">
                  <c:v>16</c:v>
                </c:pt>
                <c:pt idx="178">
                  <c:v>16</c:v>
                </c:pt>
                <c:pt idx="179">
                  <c:v>16</c:v>
                </c:pt>
                <c:pt idx="180">
                  <c:v>17</c:v>
                </c:pt>
                <c:pt idx="181">
                  <c:v>17</c:v>
                </c:pt>
                <c:pt idx="182">
                  <c:v>17</c:v>
                </c:pt>
                <c:pt idx="183">
                  <c:v>17</c:v>
                </c:pt>
                <c:pt idx="184">
                  <c:v>17</c:v>
                </c:pt>
                <c:pt idx="185">
                  <c:v>17</c:v>
                </c:pt>
                <c:pt idx="186">
                  <c:v>17</c:v>
                </c:pt>
                <c:pt idx="187">
                  <c:v>17</c:v>
                </c:pt>
                <c:pt idx="188">
                  <c:v>17</c:v>
                </c:pt>
                <c:pt idx="189">
                  <c:v>18</c:v>
                </c:pt>
                <c:pt idx="190">
                  <c:v>18</c:v>
                </c:pt>
                <c:pt idx="191">
                  <c:v>18</c:v>
                </c:pt>
                <c:pt idx="192">
                  <c:v>18</c:v>
                </c:pt>
                <c:pt idx="193">
                  <c:v>18</c:v>
                </c:pt>
                <c:pt idx="194">
                  <c:v>18</c:v>
                </c:pt>
                <c:pt idx="195">
                  <c:v>18</c:v>
                </c:pt>
                <c:pt idx="196">
                  <c:v>19</c:v>
                </c:pt>
                <c:pt idx="197">
                  <c:v>19</c:v>
                </c:pt>
                <c:pt idx="198">
                  <c:v>19</c:v>
                </c:pt>
                <c:pt idx="199">
                  <c:v>19</c:v>
                </c:pt>
                <c:pt idx="200">
                  <c:v>19</c:v>
                </c:pt>
                <c:pt idx="201">
                  <c:v>20</c:v>
                </c:pt>
                <c:pt idx="202">
                  <c:v>20</c:v>
                </c:pt>
                <c:pt idx="203">
                  <c:v>20</c:v>
                </c:pt>
                <c:pt idx="204">
                  <c:v>20</c:v>
                </c:pt>
                <c:pt idx="205">
                  <c:v>20</c:v>
                </c:pt>
                <c:pt idx="206">
                  <c:v>21</c:v>
                </c:pt>
                <c:pt idx="207">
                  <c:v>21</c:v>
                </c:pt>
                <c:pt idx="208">
                  <c:v>21</c:v>
                </c:pt>
                <c:pt idx="209">
                  <c:v>21</c:v>
                </c:pt>
                <c:pt idx="210">
                  <c:v>22</c:v>
                </c:pt>
                <c:pt idx="211">
                  <c:v>22</c:v>
                </c:pt>
                <c:pt idx="212">
                  <c:v>22</c:v>
                </c:pt>
                <c:pt idx="213">
                  <c:v>23</c:v>
                </c:pt>
                <c:pt idx="214">
                  <c:v>23</c:v>
                </c:pt>
                <c:pt idx="215">
                  <c:v>24</c:v>
                </c:pt>
                <c:pt idx="216">
                  <c:v>24</c:v>
                </c:pt>
                <c:pt idx="217">
                  <c:v>25</c:v>
                </c:pt>
                <c:pt idx="218">
                  <c:v>25</c:v>
                </c:pt>
                <c:pt idx="219">
                  <c:v>16</c:v>
                </c:pt>
                <c:pt idx="220">
                  <c:v>16</c:v>
                </c:pt>
                <c:pt idx="221">
                  <c:v>16</c:v>
                </c:pt>
                <c:pt idx="222">
                  <c:v>16</c:v>
                </c:pt>
                <c:pt idx="223">
                  <c:v>16</c:v>
                </c:pt>
                <c:pt idx="224">
                  <c:v>16</c:v>
                </c:pt>
                <c:pt idx="225">
                  <c:v>16</c:v>
                </c:pt>
                <c:pt idx="226">
                  <c:v>16</c:v>
                </c:pt>
                <c:pt idx="227">
                  <c:v>16</c:v>
                </c:pt>
                <c:pt idx="228">
                  <c:v>16</c:v>
                </c:pt>
                <c:pt idx="229">
                  <c:v>17</c:v>
                </c:pt>
                <c:pt idx="230">
                  <c:v>17</c:v>
                </c:pt>
                <c:pt idx="231">
                  <c:v>17</c:v>
                </c:pt>
                <c:pt idx="232">
                  <c:v>17</c:v>
                </c:pt>
                <c:pt idx="233">
                  <c:v>17</c:v>
                </c:pt>
                <c:pt idx="234">
                  <c:v>17</c:v>
                </c:pt>
                <c:pt idx="235">
                  <c:v>17</c:v>
                </c:pt>
                <c:pt idx="236">
                  <c:v>17</c:v>
                </c:pt>
                <c:pt idx="237">
                  <c:v>17</c:v>
                </c:pt>
                <c:pt idx="238">
                  <c:v>17</c:v>
                </c:pt>
                <c:pt idx="239">
                  <c:v>18</c:v>
                </c:pt>
                <c:pt idx="240">
                  <c:v>18</c:v>
                </c:pt>
                <c:pt idx="241">
                  <c:v>18</c:v>
                </c:pt>
                <c:pt idx="242">
                  <c:v>18</c:v>
                </c:pt>
                <c:pt idx="243">
                  <c:v>18</c:v>
                </c:pt>
                <c:pt idx="244">
                  <c:v>18</c:v>
                </c:pt>
                <c:pt idx="245">
                  <c:v>18</c:v>
                </c:pt>
                <c:pt idx="246">
                  <c:v>18</c:v>
                </c:pt>
                <c:pt idx="247">
                  <c:v>18</c:v>
                </c:pt>
                <c:pt idx="248">
                  <c:v>18</c:v>
                </c:pt>
                <c:pt idx="249">
                  <c:v>18</c:v>
                </c:pt>
                <c:pt idx="250">
                  <c:v>18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20</c:v>
                </c:pt>
                <c:pt idx="266">
                  <c:v>20</c:v>
                </c:pt>
                <c:pt idx="267">
                  <c:v>20</c:v>
                </c:pt>
                <c:pt idx="268">
                  <c:v>20</c:v>
                </c:pt>
                <c:pt idx="269">
                  <c:v>20</c:v>
                </c:pt>
                <c:pt idx="270">
                  <c:v>20</c:v>
                </c:pt>
                <c:pt idx="271">
                  <c:v>20</c:v>
                </c:pt>
                <c:pt idx="272">
                  <c:v>20</c:v>
                </c:pt>
                <c:pt idx="273">
                  <c:v>20</c:v>
                </c:pt>
                <c:pt idx="274">
                  <c:v>20</c:v>
                </c:pt>
                <c:pt idx="275">
                  <c:v>20</c:v>
                </c:pt>
                <c:pt idx="276">
                  <c:v>20</c:v>
                </c:pt>
                <c:pt idx="277">
                  <c:v>20</c:v>
                </c:pt>
                <c:pt idx="278">
                  <c:v>20</c:v>
                </c:pt>
                <c:pt idx="279">
                  <c:v>21</c:v>
                </c:pt>
                <c:pt idx="280">
                  <c:v>21</c:v>
                </c:pt>
                <c:pt idx="281">
                  <c:v>21</c:v>
                </c:pt>
                <c:pt idx="282">
                  <c:v>21</c:v>
                </c:pt>
                <c:pt idx="283">
                  <c:v>21</c:v>
                </c:pt>
                <c:pt idx="284">
                  <c:v>21</c:v>
                </c:pt>
                <c:pt idx="285">
                  <c:v>21</c:v>
                </c:pt>
                <c:pt idx="286">
                  <c:v>21</c:v>
                </c:pt>
                <c:pt idx="287">
                  <c:v>21</c:v>
                </c:pt>
                <c:pt idx="288">
                  <c:v>21</c:v>
                </c:pt>
                <c:pt idx="289">
                  <c:v>21</c:v>
                </c:pt>
                <c:pt idx="290">
                  <c:v>21</c:v>
                </c:pt>
                <c:pt idx="291">
                  <c:v>21</c:v>
                </c:pt>
                <c:pt idx="292">
                  <c:v>21</c:v>
                </c:pt>
                <c:pt idx="293">
                  <c:v>21</c:v>
                </c:pt>
                <c:pt idx="294">
                  <c:v>22</c:v>
                </c:pt>
                <c:pt idx="295">
                  <c:v>22</c:v>
                </c:pt>
                <c:pt idx="296">
                  <c:v>22</c:v>
                </c:pt>
                <c:pt idx="297">
                  <c:v>22</c:v>
                </c:pt>
                <c:pt idx="298">
                  <c:v>22</c:v>
                </c:pt>
                <c:pt idx="299">
                  <c:v>22</c:v>
                </c:pt>
                <c:pt idx="300">
                  <c:v>22</c:v>
                </c:pt>
                <c:pt idx="301">
                  <c:v>22</c:v>
                </c:pt>
                <c:pt idx="302">
                  <c:v>22</c:v>
                </c:pt>
                <c:pt idx="303">
                  <c:v>22</c:v>
                </c:pt>
                <c:pt idx="304">
                  <c:v>22</c:v>
                </c:pt>
                <c:pt idx="305">
                  <c:v>22</c:v>
                </c:pt>
                <c:pt idx="306">
                  <c:v>22</c:v>
                </c:pt>
                <c:pt idx="307">
                  <c:v>22</c:v>
                </c:pt>
                <c:pt idx="308">
                  <c:v>22</c:v>
                </c:pt>
                <c:pt idx="309">
                  <c:v>22</c:v>
                </c:pt>
                <c:pt idx="310">
                  <c:v>23</c:v>
                </c:pt>
                <c:pt idx="311">
                  <c:v>23</c:v>
                </c:pt>
                <c:pt idx="312">
                  <c:v>23</c:v>
                </c:pt>
                <c:pt idx="313">
                  <c:v>23</c:v>
                </c:pt>
                <c:pt idx="314">
                  <c:v>23</c:v>
                </c:pt>
                <c:pt idx="315">
                  <c:v>23</c:v>
                </c:pt>
                <c:pt idx="316">
                  <c:v>23</c:v>
                </c:pt>
                <c:pt idx="317">
                  <c:v>23</c:v>
                </c:pt>
                <c:pt idx="318">
                  <c:v>23</c:v>
                </c:pt>
                <c:pt idx="319">
                  <c:v>23</c:v>
                </c:pt>
                <c:pt idx="320">
                  <c:v>23</c:v>
                </c:pt>
                <c:pt idx="321">
                  <c:v>23</c:v>
                </c:pt>
                <c:pt idx="322">
                  <c:v>23</c:v>
                </c:pt>
                <c:pt idx="323">
                  <c:v>23</c:v>
                </c:pt>
                <c:pt idx="324">
                  <c:v>23</c:v>
                </c:pt>
                <c:pt idx="325">
                  <c:v>23</c:v>
                </c:pt>
                <c:pt idx="326">
                  <c:v>23</c:v>
                </c:pt>
                <c:pt idx="327">
                  <c:v>24</c:v>
                </c:pt>
                <c:pt idx="328">
                  <c:v>24</c:v>
                </c:pt>
                <c:pt idx="329">
                  <c:v>24</c:v>
                </c:pt>
                <c:pt idx="330">
                  <c:v>24</c:v>
                </c:pt>
                <c:pt idx="331">
                  <c:v>24</c:v>
                </c:pt>
                <c:pt idx="332">
                  <c:v>24</c:v>
                </c:pt>
                <c:pt idx="333">
                  <c:v>24</c:v>
                </c:pt>
                <c:pt idx="334">
                  <c:v>24</c:v>
                </c:pt>
                <c:pt idx="335">
                  <c:v>24</c:v>
                </c:pt>
                <c:pt idx="336">
                  <c:v>24</c:v>
                </c:pt>
                <c:pt idx="337">
                  <c:v>24</c:v>
                </c:pt>
                <c:pt idx="338">
                  <c:v>24</c:v>
                </c:pt>
                <c:pt idx="339">
                  <c:v>24</c:v>
                </c:pt>
                <c:pt idx="340">
                  <c:v>24</c:v>
                </c:pt>
                <c:pt idx="341">
                  <c:v>24</c:v>
                </c:pt>
                <c:pt idx="342">
                  <c:v>24</c:v>
                </c:pt>
                <c:pt idx="343">
                  <c:v>24</c:v>
                </c:pt>
                <c:pt idx="344">
                  <c:v>25</c:v>
                </c:pt>
                <c:pt idx="345">
                  <c:v>25</c:v>
                </c:pt>
                <c:pt idx="346">
                  <c:v>25</c:v>
                </c:pt>
                <c:pt idx="347">
                  <c:v>25</c:v>
                </c:pt>
                <c:pt idx="348">
                  <c:v>25</c:v>
                </c:pt>
                <c:pt idx="349">
                  <c:v>25</c:v>
                </c:pt>
                <c:pt idx="350">
                  <c:v>25</c:v>
                </c:pt>
                <c:pt idx="351">
                  <c:v>25</c:v>
                </c:pt>
                <c:pt idx="352">
                  <c:v>25</c:v>
                </c:pt>
                <c:pt idx="353">
                  <c:v>25</c:v>
                </c:pt>
                <c:pt idx="354">
                  <c:v>25</c:v>
                </c:pt>
                <c:pt idx="355">
                  <c:v>25</c:v>
                </c:pt>
                <c:pt idx="356">
                  <c:v>25</c:v>
                </c:pt>
                <c:pt idx="357">
                  <c:v>25</c:v>
                </c:pt>
                <c:pt idx="358">
                  <c:v>25</c:v>
                </c:pt>
                <c:pt idx="359">
                  <c:v>25</c:v>
                </c:pt>
                <c:pt idx="360">
                  <c:v>25</c:v>
                </c:pt>
                <c:pt idx="361">
                  <c:v>21</c:v>
                </c:pt>
                <c:pt idx="362">
                  <c:v>21</c:v>
                </c:pt>
                <c:pt idx="363">
                  <c:v>21</c:v>
                </c:pt>
                <c:pt idx="364">
                  <c:v>21</c:v>
                </c:pt>
                <c:pt idx="365">
                  <c:v>21</c:v>
                </c:pt>
                <c:pt idx="366">
                  <c:v>22</c:v>
                </c:pt>
                <c:pt idx="367">
                  <c:v>22</c:v>
                </c:pt>
                <c:pt idx="368">
                  <c:v>22</c:v>
                </c:pt>
                <c:pt idx="369">
                  <c:v>22</c:v>
                </c:pt>
                <c:pt idx="370">
                  <c:v>22</c:v>
                </c:pt>
                <c:pt idx="371">
                  <c:v>23</c:v>
                </c:pt>
                <c:pt idx="372">
                  <c:v>23</c:v>
                </c:pt>
                <c:pt idx="373">
                  <c:v>23</c:v>
                </c:pt>
                <c:pt idx="374">
                  <c:v>23</c:v>
                </c:pt>
                <c:pt idx="375">
                  <c:v>23</c:v>
                </c:pt>
                <c:pt idx="376">
                  <c:v>24</c:v>
                </c:pt>
                <c:pt idx="377">
                  <c:v>24</c:v>
                </c:pt>
                <c:pt idx="378">
                  <c:v>24</c:v>
                </c:pt>
                <c:pt idx="379">
                  <c:v>24</c:v>
                </c:pt>
                <c:pt idx="380">
                  <c:v>24</c:v>
                </c:pt>
                <c:pt idx="381">
                  <c:v>25</c:v>
                </c:pt>
                <c:pt idx="382">
                  <c:v>25</c:v>
                </c:pt>
                <c:pt idx="383">
                  <c:v>25</c:v>
                </c:pt>
                <c:pt idx="384">
                  <c:v>25</c:v>
                </c:pt>
                <c:pt idx="385">
                  <c:v>25</c:v>
                </c:pt>
                <c:pt idx="386">
                  <c:v>26</c:v>
                </c:pt>
                <c:pt idx="387">
                  <c:v>26</c:v>
                </c:pt>
                <c:pt idx="388">
                  <c:v>26</c:v>
                </c:pt>
                <c:pt idx="389">
                  <c:v>26</c:v>
                </c:pt>
                <c:pt idx="390">
                  <c:v>26</c:v>
                </c:pt>
                <c:pt idx="391">
                  <c:v>26</c:v>
                </c:pt>
                <c:pt idx="392">
                  <c:v>26</c:v>
                </c:pt>
                <c:pt idx="393">
                  <c:v>26</c:v>
                </c:pt>
                <c:pt idx="394">
                  <c:v>26</c:v>
                </c:pt>
                <c:pt idx="395">
                  <c:v>26</c:v>
                </c:pt>
                <c:pt idx="396">
                  <c:v>26</c:v>
                </c:pt>
                <c:pt idx="397">
                  <c:v>26</c:v>
                </c:pt>
                <c:pt idx="398">
                  <c:v>26</c:v>
                </c:pt>
                <c:pt idx="399">
                  <c:v>26</c:v>
                </c:pt>
                <c:pt idx="400">
                  <c:v>26</c:v>
                </c:pt>
                <c:pt idx="401">
                  <c:v>26</c:v>
                </c:pt>
                <c:pt idx="402">
                  <c:v>26</c:v>
                </c:pt>
                <c:pt idx="403">
                  <c:v>26</c:v>
                </c:pt>
                <c:pt idx="404">
                  <c:v>26</c:v>
                </c:pt>
                <c:pt idx="405">
                  <c:v>26</c:v>
                </c:pt>
                <c:pt idx="406">
                  <c:v>26</c:v>
                </c:pt>
                <c:pt idx="407">
                  <c:v>26</c:v>
                </c:pt>
                <c:pt idx="408">
                  <c:v>26</c:v>
                </c:pt>
                <c:pt idx="409">
                  <c:v>26</c:v>
                </c:pt>
              </c:numCache>
            </c:numRef>
          </c:xVal>
          <c:yVal>
            <c:numRef>
              <c:f>工作表1!$K$2:$K$436</c:f>
              <c:numCache>
                <c:formatCode>General</c:formatCode>
                <c:ptCount val="435"/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70A3-4B3B-944B-14D96A43A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4525904"/>
        <c:axId val="444521592"/>
      </c:scatterChart>
      <c:valAx>
        <c:axId val="444525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444521592"/>
        <c:crosses val="autoZero"/>
        <c:crossBetween val="midCat"/>
      </c:valAx>
      <c:valAx>
        <c:axId val="44452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444525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32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2CFC3-E325-4EA7-B9D6-08314FB2149C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ABD96-4F88-4BC5-9D62-A58B6108B0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8261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01C61-18B0-4180-B6CD-A93BD1160F86}" type="slidenum">
              <a:rPr lang="zh-TW" altLang="en-US" smtClean="0">
                <a:solidFill>
                  <a:prstClr val="black"/>
                </a:solidFill>
              </a:rPr>
              <a:pPr/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43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8005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205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23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936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97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269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739AC-6D45-49B8-80D5-32BE5D262A5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303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739AC-6D45-49B8-80D5-32BE5D262A57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749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739AC-6D45-49B8-80D5-32BE5D262A57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332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739AC-6D45-49B8-80D5-32BE5D262A57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4389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81810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23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621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0285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3279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2481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2830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0866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816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99891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69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51119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689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05752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9277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36988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4043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9356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50186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3911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79411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670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2879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79054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7553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25303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6167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09526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8626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707471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70123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3998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91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2473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91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8587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52818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26319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091012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0647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27442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094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 set X of at most k vertices such that every vertex of G is either in X or adjacent to a vertex in X</a:t>
            </a:r>
          </a:p>
          <a:p>
            <a:r>
              <a:rPr lang="zh-TW" altLang="en-US" dirty="0" smtClean="0"/>
              <a:t>圖</a:t>
            </a:r>
            <a:r>
              <a:rPr lang="en-US" altLang="zh-TW" dirty="0" smtClean="0"/>
              <a:t>G</a:t>
            </a:r>
            <a:r>
              <a:rPr lang="zh-TW" altLang="en-US" dirty="0" smtClean="0"/>
              <a:t>中的一個集合，能夠</a:t>
            </a:r>
            <a:r>
              <a:rPr lang="en-US" altLang="zh-TW" dirty="0" smtClean="0"/>
              <a:t>dominate</a:t>
            </a:r>
            <a:r>
              <a:rPr lang="zh-TW" altLang="en-US" dirty="0" smtClean="0"/>
              <a:t>圖</a:t>
            </a:r>
            <a:r>
              <a:rPr lang="en-US" altLang="zh-TW" dirty="0" smtClean="0"/>
              <a:t>G</a:t>
            </a:r>
            <a:r>
              <a:rPr lang="zh-TW" altLang="en-US" dirty="0" smtClean="0"/>
              <a:t>中所有不屬於它的一般點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3985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 set X of at most k vertices such that every vertex of G is either in X or adjacent to a vertex in X</a:t>
            </a:r>
          </a:p>
          <a:p>
            <a:r>
              <a:rPr lang="zh-TW" altLang="en-US" dirty="0" smtClean="0"/>
              <a:t>圖</a:t>
            </a:r>
            <a:r>
              <a:rPr lang="en-US" altLang="zh-TW" dirty="0" smtClean="0"/>
              <a:t>G</a:t>
            </a:r>
            <a:r>
              <a:rPr lang="zh-TW" altLang="en-US" dirty="0" smtClean="0"/>
              <a:t>中的一個集合，能夠</a:t>
            </a:r>
            <a:r>
              <a:rPr lang="en-US" altLang="zh-TW" dirty="0" smtClean="0"/>
              <a:t>dominate</a:t>
            </a:r>
            <a:r>
              <a:rPr lang="zh-TW" altLang="en-US" dirty="0" smtClean="0"/>
              <a:t>圖</a:t>
            </a:r>
            <a:r>
              <a:rPr lang="en-US" altLang="zh-TW" dirty="0" smtClean="0"/>
              <a:t>G</a:t>
            </a:r>
            <a:r>
              <a:rPr lang="zh-TW" altLang="en-US" dirty="0" smtClean="0"/>
              <a:t>中所有不屬於它的一般點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49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除了一般點以外 </a:t>
            </a:r>
            <a:r>
              <a:rPr lang="en-US" altLang="zh-TW" dirty="0" smtClean="0"/>
              <a:t>dominating set</a:t>
            </a:r>
            <a:r>
              <a:rPr lang="zh-TW" altLang="en-US" dirty="0" smtClean="0"/>
              <a:t>的黑點也需要被</a:t>
            </a:r>
            <a:r>
              <a:rPr lang="en-US" altLang="zh-TW" dirty="0" smtClean="0"/>
              <a:t>dominate</a:t>
            </a:r>
            <a:r>
              <a:rPr lang="zh-TW" altLang="en-US" dirty="0" smtClean="0"/>
              <a:t> 即圖</a:t>
            </a:r>
            <a:r>
              <a:rPr lang="en-US" altLang="zh-TW" dirty="0" smtClean="0"/>
              <a:t>G</a:t>
            </a:r>
            <a:r>
              <a:rPr lang="zh-TW" altLang="en-US" dirty="0" smtClean="0"/>
              <a:t>中所有的點都需要至少與一個黑點連接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652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與</a:t>
            </a:r>
            <a:r>
              <a:rPr lang="en-US" altLang="zh-TW" dirty="0" smtClean="0"/>
              <a:t>total</a:t>
            </a:r>
            <a:r>
              <a:rPr lang="zh-TW" altLang="en-US" dirty="0" smtClean="0"/>
              <a:t> </a:t>
            </a:r>
            <a:r>
              <a:rPr lang="en-US" altLang="zh-TW" dirty="0" smtClean="0"/>
              <a:t>dominating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</a:t>
            </a:r>
            <a:r>
              <a:rPr lang="zh-TW" altLang="en-US" dirty="0" smtClean="0"/>
              <a:t>一樣 但多了一個條件 除了與一個</a:t>
            </a:r>
            <a:r>
              <a:rPr lang="en-US" altLang="zh-TW" dirty="0" smtClean="0"/>
              <a:t>dominating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</a:t>
            </a:r>
            <a:r>
              <a:rPr lang="zh-TW" altLang="en-US" dirty="0" smtClean="0"/>
              <a:t>的黑點連接 在距離為</a:t>
            </a:r>
            <a:r>
              <a:rPr lang="en-US" altLang="zh-TW" dirty="0" smtClean="0"/>
              <a:t>2</a:t>
            </a:r>
            <a:r>
              <a:rPr lang="zh-TW" altLang="en-US" dirty="0" smtClean="0"/>
              <a:t>的地方找到兩個屬於</a:t>
            </a:r>
            <a:r>
              <a:rPr lang="en-US" altLang="zh-TW" dirty="0" smtClean="0"/>
              <a:t>dominating</a:t>
            </a:r>
            <a:r>
              <a:rPr lang="en-US" altLang="zh-TW" baseline="0" dirty="0" smtClean="0"/>
              <a:t> set</a:t>
            </a:r>
            <a:r>
              <a:rPr lang="zh-TW" altLang="en-US" baseline="0" dirty="0" smtClean="0"/>
              <a:t>的黑點也符合條件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ABD96-4F88-4BC5-9D62-A58B6108B099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699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dhu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389" y="96277"/>
            <a:ext cx="1440284" cy="138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4537075"/>
            <a:ext cx="29718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308853" y="1468439"/>
            <a:ext cx="180022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050">
                <a:solidFill>
                  <a:srgbClr val="FFF39D"/>
                </a:solidFill>
                <a:latin typeface="標楷體" pitchFamily="65" charset="-120"/>
                <a:ea typeface="標楷體" pitchFamily="65" charset="-120"/>
              </a:rPr>
              <a:t>演 算 法 實 驗 室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2" y="2284416"/>
            <a:ext cx="7773988" cy="1144587"/>
          </a:xfrm>
        </p:spPr>
        <p:txBody>
          <a:bodyPr/>
          <a:lstStyle>
            <a:lvl1pPr>
              <a:defRPr sz="3300" b="0">
                <a:latin typeface="Arial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0014" y="3886200"/>
            <a:ext cx="6402387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79512" y="6237312"/>
            <a:ext cx="936104" cy="457200"/>
          </a:xfrm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750" b="0"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8363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49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3051"/>
            <a:ext cx="2057400" cy="58547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5614" y="273051"/>
            <a:ext cx="6021387" cy="58547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4492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5614" y="273050"/>
            <a:ext cx="8231187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5613" y="1600200"/>
            <a:ext cx="4038600" cy="45275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4" y="1600200"/>
            <a:ext cx="4040187" cy="45275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5874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dhu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389" y="96277"/>
            <a:ext cx="1440284" cy="138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4537075"/>
            <a:ext cx="29718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308852" y="1468438"/>
            <a:ext cx="1800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400">
                <a:solidFill>
                  <a:srgbClr val="FFF39D"/>
                </a:solidFill>
                <a:latin typeface="標楷體" pitchFamily="65" charset="-120"/>
                <a:ea typeface="標楷體" pitchFamily="65" charset="-120"/>
              </a:rPr>
              <a:t>演 算 法 實 驗 室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1" y="2284414"/>
            <a:ext cx="7773988" cy="1144587"/>
          </a:xfrm>
        </p:spPr>
        <p:txBody>
          <a:bodyPr/>
          <a:lstStyle>
            <a:lvl1pPr>
              <a:defRPr sz="4400" b="0">
                <a:latin typeface="Arial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0013" y="3886200"/>
            <a:ext cx="6402387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179512" y="6237312"/>
            <a:ext cx="936104" cy="457200"/>
          </a:xfrm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5521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512" y="6237312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+mn-lt"/>
              </a:defRPr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5616" y="6237312"/>
            <a:ext cx="5494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+mn-lt"/>
              </a:defRPr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577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16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401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87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83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0815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5632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512" y="6237312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b="0">
                <a:latin typeface="+mn-lt"/>
              </a:defRPr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5616" y="6237312"/>
            <a:ext cx="5494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latin typeface="+mn-lt"/>
              </a:defRPr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327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4079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0031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83467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3051"/>
            <a:ext cx="2057400" cy="58547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5613" y="273051"/>
            <a:ext cx="6021387" cy="58547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5963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31187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5613" y="1600200"/>
            <a:ext cx="4038600" cy="45275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40187" cy="45275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095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136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8600" cy="45275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6614" y="1600200"/>
            <a:ext cx="4040187" cy="45275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5235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6736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0574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745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440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068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42878" y="1557339"/>
            <a:ext cx="8893175" cy="511175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 sz="1350">
              <a:solidFill>
                <a:prstClr val="black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4" y="273050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4" y="1600200"/>
            <a:ext cx="8231187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512" y="6237312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b="0">
                <a:latin typeface="+mn-lt"/>
              </a:defRPr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5616" y="6237312"/>
            <a:ext cx="5494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latin typeface="+mn-lt"/>
              </a:defRPr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8334822" y="5877274"/>
          <a:ext cx="7016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PhotoImpact" r:id="rId16" imgW="1240223" imgH="1328706" progId="">
                  <p:embed/>
                </p:oleObj>
              </mc:Choice>
              <mc:Fallback>
                <p:oleObj name="PhotoImpact" r:id="rId16" imgW="1240223" imgH="1328706" progId="">
                  <p:embed/>
                  <p:pic>
                    <p:nvPicPr>
                      <p:cNvPr id="10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822" y="5877274"/>
                        <a:ext cx="70167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3434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8369747" y="6355112"/>
            <a:ext cx="6477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900">
                <a:solidFill>
                  <a:srgbClr val="FFFF00"/>
                </a:solidFill>
                <a:latin typeface="Arial" charset="0"/>
              </a:rPr>
              <a:t>#4049</a:t>
            </a:r>
          </a:p>
        </p:txBody>
      </p:sp>
      <p:pic>
        <p:nvPicPr>
          <p:cNvPr id="1033" name="Picture 8" descr="ndh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9513" y="260648"/>
            <a:ext cx="792088" cy="7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359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kumimoji="1" sz="3000" b="1">
          <a:solidFill>
            <a:srgbClr val="003399"/>
          </a:solidFill>
          <a:latin typeface="Garamond" pitchFamily="18" charset="0"/>
          <a:ea typeface="新細明體" pitchFamily="18" charset="-12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kumimoji="1"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kumimoji="1" sz="18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kumimoji="1" sz="165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42877" y="1557339"/>
            <a:ext cx="8893175" cy="511175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31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1187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512" y="6237312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+mn-lt"/>
              </a:defRPr>
            </a:lvl1pPr>
          </a:lstStyle>
          <a:p>
            <a:fld id="{CCDCB8D9-235A-43D2-B365-106AA63F8134}" type="datetimeFigureOut">
              <a:rPr lang="zh-TW" altLang="en-US" smtClean="0"/>
              <a:t>2018/5/17</a:t>
            </a:fld>
            <a:endParaRPr lang="zh-TW" alt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5616" y="6237312"/>
            <a:ext cx="5494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+mn-lt"/>
              </a:defRPr>
            </a:lvl1pPr>
          </a:lstStyle>
          <a:p>
            <a:fld id="{10D7FCC6-931D-45B8-BD4E-128C7A541EE9}" type="slidenum">
              <a:rPr lang="zh-TW" altLang="en-US" smtClean="0"/>
              <a:t>‹#›</a:t>
            </a:fld>
            <a:endParaRPr lang="zh-TW" altLang="en-US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8334821" y="5877272"/>
          <a:ext cx="7016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7" name="PhotoImpact" r:id="rId16" imgW="1240223" imgH="1328706" progId="">
                  <p:embed/>
                </p:oleObj>
              </mc:Choice>
              <mc:Fallback>
                <p:oleObj name="PhotoImpact" r:id="rId16" imgW="1240223" imgH="1328706" progId="">
                  <p:embed/>
                  <p:pic>
                    <p:nvPicPr>
                      <p:cNvPr id="10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821" y="5877272"/>
                        <a:ext cx="70167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3434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8369747" y="6355111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sz="1200">
                <a:solidFill>
                  <a:srgbClr val="FFFF00"/>
                </a:solidFill>
                <a:latin typeface="Arial" charset="0"/>
              </a:rPr>
              <a:t>#4049</a:t>
            </a:r>
          </a:p>
        </p:txBody>
      </p:sp>
      <p:pic>
        <p:nvPicPr>
          <p:cNvPr id="1033" name="Picture 8" descr="ndh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9512" y="260648"/>
            <a:ext cx="792088" cy="7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404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000" b="1">
          <a:solidFill>
            <a:srgbClr val="003399"/>
          </a:solidFill>
          <a:latin typeface="Garamond" pitchFamily="18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kumimoji="1"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3.png"/><Relationship Id="rId4" Type="http://schemas.openxmlformats.org/officeDocument/2006/relationships/image" Target="../media/image90.png"/><Relationship Id="rId9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7.png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4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2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7.png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7.png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3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47.xml"/><Relationship Id="rId9" Type="http://schemas.openxmlformats.org/officeDocument/2006/relationships/image" Target="../media/image30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24.bin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3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25.bin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27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3.wmf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20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5.xml"/><Relationship Id="rId9" Type="http://schemas.openxmlformats.org/officeDocument/2006/relationships/image" Target="../media/image34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31640" y="2402886"/>
            <a:ext cx="6534726" cy="1080120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+mj-lt"/>
              </a:rPr>
              <a:t>Algorithmic Aspects of </a:t>
            </a:r>
            <a:r>
              <a:rPr lang="en-US" altLang="zh-TW" sz="3200" i="1" dirty="0">
                <a:latin typeface="+mj-lt"/>
              </a:rPr>
              <a:t>b</a:t>
            </a:r>
            <a:r>
              <a:rPr lang="en-US" altLang="zh-TW" sz="3200" dirty="0">
                <a:latin typeface="+mj-lt"/>
              </a:rPr>
              <a:t>-Disjunctive Total Domination in Graphs</a:t>
            </a:r>
            <a:endParaRPr lang="zh-TW" altLang="zh-TW" sz="3200" dirty="0">
              <a:latin typeface="+mj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0014" y="3597462"/>
            <a:ext cx="6402387" cy="1752600"/>
          </a:xfrm>
        </p:spPr>
        <p:txBody>
          <a:bodyPr>
            <a:normAutofit/>
          </a:bodyPr>
          <a:lstStyle/>
          <a:p>
            <a:r>
              <a:rPr lang="en-US" altLang="zh-TW" sz="2000" dirty="0" smtClean="0"/>
              <a:t>MOST 106-2221-E-259-005</a:t>
            </a:r>
          </a:p>
          <a:p>
            <a:endParaRPr lang="en-US" altLang="zh-TW" dirty="0" smtClean="0"/>
          </a:p>
          <a:p>
            <a:r>
              <a:rPr lang="zh-TW" altLang="en-US" sz="2400" b="1" dirty="0" smtClean="0">
                <a:ea typeface="標楷體" pitchFamily="65" charset="-120"/>
              </a:rPr>
              <a:t>彭勝龍</a:t>
            </a:r>
            <a:r>
              <a:rPr lang="zh-TW" altLang="en-US" sz="2400" b="1" dirty="0">
                <a:ea typeface="標楷體" pitchFamily="65" charset="-120"/>
              </a:rPr>
              <a:t>博士</a:t>
            </a:r>
          </a:p>
          <a:p>
            <a:r>
              <a:rPr lang="en-US" altLang="zh-TW" sz="1400" dirty="0"/>
              <a:t>Department of Computer Science and Information Engineering</a:t>
            </a:r>
          </a:p>
          <a:p>
            <a:r>
              <a:rPr lang="en-US" altLang="zh-TW" sz="1400" dirty="0"/>
              <a:t>National Dong </a:t>
            </a:r>
            <a:r>
              <a:rPr lang="en-US" altLang="zh-TW" sz="1400" dirty="0" err="1"/>
              <a:t>Hwa</a:t>
            </a:r>
            <a:r>
              <a:rPr lang="en-US" altLang="zh-TW" sz="1400" dirty="0"/>
              <a:t> University, Hualien 974, Taiwan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76548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Introduction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</a:t>
            </a:r>
            <a:r>
              <a:rPr lang="en-US" altLang="zh-TW" b="1" dirty="0"/>
              <a:t>disjunctive total dominating set </a:t>
            </a:r>
            <a:r>
              <a:rPr lang="en-US" altLang="zh-TW" b="1" i="1" dirty="0" smtClean="0"/>
              <a:t>D</a:t>
            </a:r>
            <a:r>
              <a:rPr lang="en-US" altLang="zh-TW" b="1" dirty="0" smtClean="0"/>
              <a:t> </a:t>
            </a:r>
            <a:r>
              <a:rPr lang="en-US" altLang="zh-TW" dirty="0" smtClean="0"/>
              <a:t>is </a:t>
            </a:r>
            <a:r>
              <a:rPr lang="en-US" altLang="zh-TW" dirty="0"/>
              <a:t>a set that every vertex in </a:t>
            </a:r>
            <a:r>
              <a:rPr lang="en-US" altLang="zh-TW" i="1" dirty="0"/>
              <a:t>G</a:t>
            </a:r>
            <a:r>
              <a:rPr lang="zh-TW" altLang="en-US" dirty="0"/>
              <a:t> </a:t>
            </a:r>
            <a:r>
              <a:rPr lang="en-US" altLang="zh-TW" dirty="0"/>
              <a:t>is adjacent to a vertex of </a:t>
            </a:r>
            <a:r>
              <a:rPr lang="en-US" altLang="zh-TW" i="1" dirty="0" smtClean="0"/>
              <a:t>D</a:t>
            </a:r>
            <a:r>
              <a:rPr lang="en-US" altLang="zh-TW" dirty="0" smtClean="0"/>
              <a:t> </a:t>
            </a:r>
            <a:r>
              <a:rPr lang="en-US" altLang="zh-TW" dirty="0"/>
              <a:t>or there are at least two vertices </a:t>
            </a:r>
            <a:r>
              <a:rPr lang="en-US" altLang="zh-TW" dirty="0" smtClean="0"/>
              <a:t>of </a:t>
            </a:r>
            <a:r>
              <a:rPr lang="en-US" altLang="zh-TW" i="1" dirty="0" smtClean="0"/>
              <a:t>D</a:t>
            </a:r>
            <a:r>
              <a:rPr lang="en-US" altLang="zh-TW" dirty="0" smtClean="0"/>
              <a:t> at </a:t>
            </a:r>
            <a:r>
              <a:rPr lang="en-US" altLang="zh-TW" dirty="0"/>
              <a:t>distance 2 from </a:t>
            </a:r>
            <a:r>
              <a:rPr lang="en-US" altLang="zh-TW" dirty="0" smtClean="0"/>
              <a:t>it.</a:t>
            </a:r>
            <a:endParaRPr lang="zh-TW" altLang="en-US" dirty="0"/>
          </a:p>
        </p:txBody>
      </p:sp>
      <p:sp>
        <p:nvSpPr>
          <p:cNvPr id="102" name="橢圓 101"/>
          <p:cNvSpPr/>
          <p:nvPr/>
        </p:nvSpPr>
        <p:spPr>
          <a:xfrm>
            <a:off x="3130155" y="349922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" name="橢圓 102"/>
          <p:cNvSpPr/>
          <p:nvPr/>
        </p:nvSpPr>
        <p:spPr>
          <a:xfrm>
            <a:off x="3641570" y="3499223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" name="直線接點 103"/>
          <p:cNvCxnSpPr>
            <a:stCxn id="102" idx="6"/>
            <a:endCxn id="103" idx="2"/>
          </p:cNvCxnSpPr>
          <p:nvPr/>
        </p:nvCxnSpPr>
        <p:spPr>
          <a:xfrm flipV="1">
            <a:off x="3416411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橢圓 104"/>
          <p:cNvSpPr/>
          <p:nvPr/>
        </p:nvSpPr>
        <p:spPr>
          <a:xfrm>
            <a:off x="4188068" y="349922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" name="橢圓 105"/>
          <p:cNvSpPr/>
          <p:nvPr/>
        </p:nvSpPr>
        <p:spPr>
          <a:xfrm>
            <a:off x="4699483" y="3499222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" name="直線接點 106"/>
          <p:cNvCxnSpPr>
            <a:stCxn id="105" idx="6"/>
            <a:endCxn id="106" idx="2"/>
          </p:cNvCxnSpPr>
          <p:nvPr/>
        </p:nvCxnSpPr>
        <p:spPr>
          <a:xfrm flipV="1">
            <a:off x="4474323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" name="橢圓 107"/>
          <p:cNvSpPr/>
          <p:nvPr/>
        </p:nvSpPr>
        <p:spPr>
          <a:xfrm>
            <a:off x="3130155" y="3999910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" name="橢圓 108"/>
          <p:cNvSpPr/>
          <p:nvPr/>
        </p:nvSpPr>
        <p:spPr>
          <a:xfrm>
            <a:off x="3130155" y="4500596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" name="直線接點 109"/>
          <p:cNvCxnSpPr>
            <a:stCxn id="108" idx="4"/>
          </p:cNvCxnSpPr>
          <p:nvPr/>
        </p:nvCxnSpPr>
        <p:spPr>
          <a:xfrm>
            <a:off x="3273283" y="4285906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" name="橢圓 110"/>
          <p:cNvSpPr/>
          <p:nvPr/>
        </p:nvSpPr>
        <p:spPr>
          <a:xfrm>
            <a:off x="3641570" y="3999908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" name="橢圓 111"/>
          <p:cNvSpPr/>
          <p:nvPr/>
        </p:nvSpPr>
        <p:spPr>
          <a:xfrm>
            <a:off x="3641570" y="450059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" name="直線接點 112"/>
          <p:cNvCxnSpPr>
            <a:stCxn id="111" idx="4"/>
          </p:cNvCxnSpPr>
          <p:nvPr/>
        </p:nvCxnSpPr>
        <p:spPr>
          <a:xfrm>
            <a:off x="3784698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直線接點 113"/>
          <p:cNvCxnSpPr>
            <a:stCxn id="108" idx="6"/>
            <a:endCxn id="111" idx="2"/>
          </p:cNvCxnSpPr>
          <p:nvPr/>
        </p:nvCxnSpPr>
        <p:spPr>
          <a:xfrm flipV="1">
            <a:off x="3416411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109" idx="6"/>
            <a:endCxn id="112" idx="2"/>
          </p:cNvCxnSpPr>
          <p:nvPr/>
        </p:nvCxnSpPr>
        <p:spPr>
          <a:xfrm flipV="1">
            <a:off x="3416411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橢圓 115"/>
          <p:cNvSpPr/>
          <p:nvPr/>
        </p:nvSpPr>
        <p:spPr>
          <a:xfrm>
            <a:off x="4188068" y="3999908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" name="橢圓 116"/>
          <p:cNvSpPr/>
          <p:nvPr/>
        </p:nvSpPr>
        <p:spPr>
          <a:xfrm>
            <a:off x="4188068" y="4500595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" name="直線接點 117"/>
          <p:cNvCxnSpPr>
            <a:stCxn id="116" idx="4"/>
          </p:cNvCxnSpPr>
          <p:nvPr/>
        </p:nvCxnSpPr>
        <p:spPr>
          <a:xfrm>
            <a:off x="4331195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" name="橢圓 118"/>
          <p:cNvSpPr/>
          <p:nvPr/>
        </p:nvSpPr>
        <p:spPr>
          <a:xfrm>
            <a:off x="4699483" y="3999906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0" name="橢圓 119"/>
          <p:cNvSpPr/>
          <p:nvPr/>
        </p:nvSpPr>
        <p:spPr>
          <a:xfrm>
            <a:off x="4699483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" name="直線接點 120"/>
          <p:cNvCxnSpPr>
            <a:stCxn id="119" idx="4"/>
          </p:cNvCxnSpPr>
          <p:nvPr/>
        </p:nvCxnSpPr>
        <p:spPr>
          <a:xfrm>
            <a:off x="4842611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116" idx="6"/>
            <a:endCxn id="119" idx="2"/>
          </p:cNvCxnSpPr>
          <p:nvPr/>
        </p:nvCxnSpPr>
        <p:spPr>
          <a:xfrm flipV="1">
            <a:off x="4474323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" name="直線接點 122"/>
          <p:cNvCxnSpPr>
            <a:stCxn id="117" idx="6"/>
            <a:endCxn id="120" idx="2"/>
          </p:cNvCxnSpPr>
          <p:nvPr/>
        </p:nvCxnSpPr>
        <p:spPr>
          <a:xfrm flipV="1">
            <a:off x="4474323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直線接點 123"/>
          <p:cNvCxnSpPr/>
          <p:nvPr/>
        </p:nvCxnSpPr>
        <p:spPr>
          <a:xfrm>
            <a:off x="3273283" y="378522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直線接點 124"/>
          <p:cNvCxnSpPr/>
          <p:nvPr/>
        </p:nvCxnSpPr>
        <p:spPr>
          <a:xfrm>
            <a:off x="3784698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直線接點 125"/>
          <p:cNvCxnSpPr/>
          <p:nvPr/>
        </p:nvCxnSpPr>
        <p:spPr>
          <a:xfrm>
            <a:off x="4331195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直線接點 126"/>
          <p:cNvCxnSpPr/>
          <p:nvPr/>
        </p:nvCxnSpPr>
        <p:spPr>
          <a:xfrm>
            <a:off x="4842611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直線接點 127"/>
          <p:cNvCxnSpPr/>
          <p:nvPr/>
        </p:nvCxnSpPr>
        <p:spPr>
          <a:xfrm flipV="1">
            <a:off x="3943669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直線接點 128"/>
          <p:cNvCxnSpPr/>
          <p:nvPr/>
        </p:nvCxnSpPr>
        <p:spPr>
          <a:xfrm flipV="1">
            <a:off x="3943669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直線接點 129"/>
          <p:cNvCxnSpPr/>
          <p:nvPr/>
        </p:nvCxnSpPr>
        <p:spPr>
          <a:xfrm flipV="1">
            <a:off x="3943669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" name="橢圓 130"/>
          <p:cNvSpPr/>
          <p:nvPr/>
        </p:nvSpPr>
        <p:spPr>
          <a:xfrm>
            <a:off x="5212596" y="3506579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" name="橢圓 131"/>
          <p:cNvSpPr/>
          <p:nvPr/>
        </p:nvSpPr>
        <p:spPr>
          <a:xfrm>
            <a:off x="5212596" y="4007264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" name="橢圓 132"/>
          <p:cNvSpPr/>
          <p:nvPr/>
        </p:nvSpPr>
        <p:spPr>
          <a:xfrm>
            <a:off x="5212596" y="4507950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4" name="直線接點 133"/>
          <p:cNvCxnSpPr>
            <a:stCxn id="132" idx="4"/>
          </p:cNvCxnSpPr>
          <p:nvPr/>
        </p:nvCxnSpPr>
        <p:spPr>
          <a:xfrm>
            <a:off x="5355724" y="4293260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直線接點 134"/>
          <p:cNvCxnSpPr/>
          <p:nvPr/>
        </p:nvCxnSpPr>
        <p:spPr>
          <a:xfrm>
            <a:off x="5355724" y="3792575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" name="直線接點 135"/>
          <p:cNvCxnSpPr/>
          <p:nvPr/>
        </p:nvCxnSpPr>
        <p:spPr>
          <a:xfrm flipV="1">
            <a:off x="4976704" y="364957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" name="直線接點 136"/>
          <p:cNvCxnSpPr/>
          <p:nvPr/>
        </p:nvCxnSpPr>
        <p:spPr>
          <a:xfrm flipV="1">
            <a:off x="4976704" y="4150257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直線接點 137"/>
          <p:cNvCxnSpPr/>
          <p:nvPr/>
        </p:nvCxnSpPr>
        <p:spPr>
          <a:xfrm flipV="1">
            <a:off x="4976704" y="465094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" name="橢圓 138"/>
          <p:cNvSpPr/>
          <p:nvPr/>
        </p:nvSpPr>
        <p:spPr>
          <a:xfrm>
            <a:off x="5714975" y="349922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" name="直線接點 139"/>
          <p:cNvCxnSpPr>
            <a:endCxn id="139" idx="2"/>
          </p:cNvCxnSpPr>
          <p:nvPr/>
        </p:nvCxnSpPr>
        <p:spPr>
          <a:xfrm flipV="1">
            <a:off x="5489816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橢圓 140"/>
          <p:cNvSpPr/>
          <p:nvPr/>
        </p:nvSpPr>
        <p:spPr>
          <a:xfrm>
            <a:off x="5714975" y="3999906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2" name="橢圓 141"/>
          <p:cNvSpPr/>
          <p:nvPr/>
        </p:nvSpPr>
        <p:spPr>
          <a:xfrm>
            <a:off x="5714975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3" name="直線接點 142"/>
          <p:cNvCxnSpPr>
            <a:stCxn id="141" idx="4"/>
          </p:cNvCxnSpPr>
          <p:nvPr/>
        </p:nvCxnSpPr>
        <p:spPr>
          <a:xfrm>
            <a:off x="5858103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4" name="直線接點 143"/>
          <p:cNvCxnSpPr>
            <a:endCxn id="141" idx="2"/>
          </p:cNvCxnSpPr>
          <p:nvPr/>
        </p:nvCxnSpPr>
        <p:spPr>
          <a:xfrm flipV="1">
            <a:off x="5489816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直線接點 144"/>
          <p:cNvCxnSpPr>
            <a:endCxn id="142" idx="2"/>
          </p:cNvCxnSpPr>
          <p:nvPr/>
        </p:nvCxnSpPr>
        <p:spPr>
          <a:xfrm flipV="1">
            <a:off x="5489816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5858103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7" name="橢圓 146"/>
          <p:cNvSpPr/>
          <p:nvPr/>
        </p:nvSpPr>
        <p:spPr>
          <a:xfrm>
            <a:off x="3130155" y="500863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8" name="直線接點 147"/>
          <p:cNvCxnSpPr/>
          <p:nvPr/>
        </p:nvCxnSpPr>
        <p:spPr>
          <a:xfrm>
            <a:off x="3273283" y="4793943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9" name="橢圓 148"/>
          <p:cNvSpPr/>
          <p:nvPr/>
        </p:nvSpPr>
        <p:spPr>
          <a:xfrm>
            <a:off x="3641570" y="5008632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0" name="直線接點 149"/>
          <p:cNvCxnSpPr/>
          <p:nvPr/>
        </p:nvCxnSpPr>
        <p:spPr>
          <a:xfrm>
            <a:off x="3784698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1" name="直線接點 150"/>
          <p:cNvCxnSpPr>
            <a:stCxn id="147" idx="6"/>
            <a:endCxn id="149" idx="2"/>
          </p:cNvCxnSpPr>
          <p:nvPr/>
        </p:nvCxnSpPr>
        <p:spPr>
          <a:xfrm flipV="1">
            <a:off x="3416411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2" name="橢圓 151"/>
          <p:cNvSpPr/>
          <p:nvPr/>
        </p:nvSpPr>
        <p:spPr>
          <a:xfrm>
            <a:off x="4188068" y="500863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3" name="直線接點 152"/>
          <p:cNvCxnSpPr/>
          <p:nvPr/>
        </p:nvCxnSpPr>
        <p:spPr>
          <a:xfrm>
            <a:off x="4331195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4" name="橢圓 153"/>
          <p:cNvSpPr/>
          <p:nvPr/>
        </p:nvSpPr>
        <p:spPr>
          <a:xfrm>
            <a:off x="4699483" y="5008630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5" name="直線接點 154"/>
          <p:cNvCxnSpPr/>
          <p:nvPr/>
        </p:nvCxnSpPr>
        <p:spPr>
          <a:xfrm>
            <a:off x="4842611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6" name="直線接點 155"/>
          <p:cNvCxnSpPr>
            <a:stCxn id="152" idx="6"/>
            <a:endCxn id="154" idx="2"/>
          </p:cNvCxnSpPr>
          <p:nvPr/>
        </p:nvCxnSpPr>
        <p:spPr>
          <a:xfrm flipV="1">
            <a:off x="4474323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7" name="直線接點 156"/>
          <p:cNvCxnSpPr/>
          <p:nvPr/>
        </p:nvCxnSpPr>
        <p:spPr>
          <a:xfrm flipV="1">
            <a:off x="3943669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橢圓 157"/>
          <p:cNvSpPr/>
          <p:nvPr/>
        </p:nvSpPr>
        <p:spPr>
          <a:xfrm>
            <a:off x="5212596" y="5015987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9" name="直線接點 158"/>
          <p:cNvCxnSpPr/>
          <p:nvPr/>
        </p:nvCxnSpPr>
        <p:spPr>
          <a:xfrm>
            <a:off x="5355724" y="4801297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直線接點 159"/>
          <p:cNvCxnSpPr/>
          <p:nvPr/>
        </p:nvCxnSpPr>
        <p:spPr>
          <a:xfrm flipV="1">
            <a:off x="4976704" y="515898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橢圓 160"/>
          <p:cNvSpPr/>
          <p:nvPr/>
        </p:nvSpPr>
        <p:spPr>
          <a:xfrm>
            <a:off x="5714975" y="5008630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2" name="直線接點 161"/>
          <p:cNvCxnSpPr/>
          <p:nvPr/>
        </p:nvCxnSpPr>
        <p:spPr>
          <a:xfrm>
            <a:off x="5858103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3" name="直線接點 162"/>
          <p:cNvCxnSpPr>
            <a:endCxn id="161" idx="2"/>
          </p:cNvCxnSpPr>
          <p:nvPr/>
        </p:nvCxnSpPr>
        <p:spPr>
          <a:xfrm flipV="1">
            <a:off x="5489816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898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Introduction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The </a:t>
                </a:r>
                <a:r>
                  <a:rPr lang="en-US" altLang="zh-TW" b="1" dirty="0"/>
                  <a:t>disjunctive total domination number </a:t>
                </a:r>
                <a:r>
                  <a:rPr lang="en-US" altLang="zh-TW" dirty="0"/>
                  <a:t>of a </a:t>
                </a:r>
                <a:r>
                  <a:rPr lang="en-US" altLang="zh-TW" dirty="0" smtClean="0"/>
                  <a:t>graph </a:t>
                </a:r>
                <a:r>
                  <a:rPr lang="en-US" altLang="zh-TW" i="1" dirty="0" smtClean="0"/>
                  <a:t>G</a:t>
                </a:r>
                <a:r>
                  <a:rPr lang="en-US" altLang="zh-TW" dirty="0" smtClean="0"/>
                  <a:t> </a:t>
                </a:r>
                <a:r>
                  <a:rPr lang="en-US" altLang="zh-TW" dirty="0"/>
                  <a:t>denoted by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b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altLang="zh-TW" dirty="0" smtClean="0"/>
                  <a:t>, </a:t>
                </a:r>
                <a:r>
                  <a:rPr lang="en-US" altLang="zh-TW" dirty="0"/>
                  <a:t>is the minimum size of a disjunctive total </a:t>
                </a:r>
                <a:r>
                  <a:rPr lang="en-US" altLang="zh-TW" dirty="0" smtClean="0"/>
                  <a:t>dominating set </a:t>
                </a:r>
                <a:r>
                  <a:rPr lang="en-US" altLang="zh-TW" dirty="0"/>
                  <a:t>of </a:t>
                </a:r>
                <a:r>
                  <a:rPr lang="en-US" altLang="zh-TW" i="1" dirty="0" smtClean="0"/>
                  <a:t>G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 r="-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7" name="物件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097140"/>
              </p:ext>
            </p:extLst>
          </p:nvPr>
        </p:nvGraphicFramePr>
        <p:xfrm>
          <a:off x="6174490" y="4773099"/>
          <a:ext cx="10747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4" name="方程式" r:id="rId5" imgW="672840" imgH="304560" progId="Equation.3">
                  <p:embed/>
                </p:oleObj>
              </mc:Choice>
              <mc:Fallback>
                <p:oleObj name="方程式" r:id="rId5" imgW="672840" imgH="304560" progId="Equation.3">
                  <p:embed/>
                  <p:pic>
                    <p:nvPicPr>
                      <p:cNvPr id="101" name="物件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4490" y="4773099"/>
                        <a:ext cx="107473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群組 67"/>
          <p:cNvGrpSpPr/>
          <p:nvPr/>
        </p:nvGrpSpPr>
        <p:grpSpPr>
          <a:xfrm>
            <a:off x="3130155" y="3499222"/>
            <a:ext cx="2871076" cy="1802761"/>
            <a:chOff x="4275993" y="3512384"/>
            <a:chExt cx="2166368" cy="1361507"/>
          </a:xfrm>
          <a:noFill/>
        </p:grpSpPr>
        <p:sp>
          <p:nvSpPr>
            <p:cNvPr id="102" name="橢圓 101"/>
            <p:cNvSpPr/>
            <p:nvPr/>
          </p:nvSpPr>
          <p:spPr>
            <a:xfrm>
              <a:off x="4275993" y="351238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" name="橢圓 102"/>
            <p:cNvSpPr/>
            <p:nvPr/>
          </p:nvSpPr>
          <p:spPr>
            <a:xfrm>
              <a:off x="4661881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" name="直線接點 103"/>
            <p:cNvCxnSpPr>
              <a:stCxn id="102" idx="6"/>
              <a:endCxn id="103" idx="2"/>
            </p:cNvCxnSpPr>
            <p:nvPr/>
          </p:nvCxnSpPr>
          <p:spPr>
            <a:xfrm flipV="1">
              <a:off x="4491987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" name="橢圓 104"/>
            <p:cNvSpPr/>
            <p:nvPr/>
          </p:nvSpPr>
          <p:spPr>
            <a:xfrm>
              <a:off x="5074240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" name="橢圓 105"/>
            <p:cNvSpPr/>
            <p:nvPr/>
          </p:nvSpPr>
          <p:spPr>
            <a:xfrm>
              <a:off x="5460128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" name="直線接點 106"/>
            <p:cNvCxnSpPr>
              <a:stCxn id="105" idx="6"/>
              <a:endCxn id="106" idx="2"/>
            </p:cNvCxnSpPr>
            <p:nvPr/>
          </p:nvCxnSpPr>
          <p:spPr>
            <a:xfrm flipV="1">
              <a:off x="5290234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橢圓 107"/>
            <p:cNvSpPr/>
            <p:nvPr/>
          </p:nvSpPr>
          <p:spPr>
            <a:xfrm>
              <a:off x="4275993" y="389052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" name="橢圓 108"/>
            <p:cNvSpPr/>
            <p:nvPr/>
          </p:nvSpPr>
          <p:spPr>
            <a:xfrm>
              <a:off x="4275993" y="4268656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" name="直線接點 109"/>
            <p:cNvCxnSpPr>
              <a:stCxn id="108" idx="4"/>
            </p:cNvCxnSpPr>
            <p:nvPr/>
          </p:nvCxnSpPr>
          <p:spPr>
            <a:xfrm>
              <a:off x="4383990" y="4106515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4661881" y="3890519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" name="橢圓 111"/>
            <p:cNvSpPr/>
            <p:nvPr/>
          </p:nvSpPr>
          <p:spPr>
            <a:xfrm>
              <a:off x="4661881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3" name="直線接點 112"/>
            <p:cNvCxnSpPr>
              <a:stCxn id="111" idx="4"/>
            </p:cNvCxnSpPr>
            <p:nvPr/>
          </p:nvCxnSpPr>
          <p:spPr>
            <a:xfrm>
              <a:off x="4769878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直線接點 113"/>
            <p:cNvCxnSpPr>
              <a:stCxn id="108" idx="6"/>
              <a:endCxn id="111" idx="2"/>
            </p:cNvCxnSpPr>
            <p:nvPr/>
          </p:nvCxnSpPr>
          <p:spPr>
            <a:xfrm flipV="1">
              <a:off x="4491987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直線接點 114"/>
            <p:cNvCxnSpPr>
              <a:stCxn id="109" idx="6"/>
              <a:endCxn id="112" idx="2"/>
            </p:cNvCxnSpPr>
            <p:nvPr/>
          </p:nvCxnSpPr>
          <p:spPr>
            <a:xfrm flipV="1">
              <a:off x="4491987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" name="橢圓 115"/>
            <p:cNvSpPr/>
            <p:nvPr/>
          </p:nvSpPr>
          <p:spPr>
            <a:xfrm>
              <a:off x="5074240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7" name="橢圓 116"/>
            <p:cNvSpPr/>
            <p:nvPr/>
          </p:nvSpPr>
          <p:spPr>
            <a:xfrm>
              <a:off x="5074240" y="4268655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" name="直線接點 117"/>
            <p:cNvCxnSpPr>
              <a:stCxn id="116" idx="4"/>
            </p:cNvCxnSpPr>
            <p:nvPr/>
          </p:nvCxnSpPr>
          <p:spPr>
            <a:xfrm>
              <a:off x="5182237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" name="橢圓 118"/>
            <p:cNvSpPr/>
            <p:nvPr/>
          </p:nvSpPr>
          <p:spPr>
            <a:xfrm>
              <a:off x="5460128" y="3890518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0" name="橢圓 119"/>
            <p:cNvSpPr/>
            <p:nvPr/>
          </p:nvSpPr>
          <p:spPr>
            <a:xfrm>
              <a:off x="5460128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" name="直線接點 120"/>
            <p:cNvCxnSpPr>
              <a:stCxn id="119" idx="4"/>
            </p:cNvCxnSpPr>
            <p:nvPr/>
          </p:nvCxnSpPr>
          <p:spPr>
            <a:xfrm>
              <a:off x="5568125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直線接點 121"/>
            <p:cNvCxnSpPr>
              <a:stCxn id="116" idx="6"/>
              <a:endCxn id="119" idx="2"/>
            </p:cNvCxnSpPr>
            <p:nvPr/>
          </p:nvCxnSpPr>
          <p:spPr>
            <a:xfrm flipV="1">
              <a:off x="5290234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直線接點 122"/>
            <p:cNvCxnSpPr>
              <a:stCxn id="117" idx="6"/>
              <a:endCxn id="120" idx="2"/>
            </p:cNvCxnSpPr>
            <p:nvPr/>
          </p:nvCxnSpPr>
          <p:spPr>
            <a:xfrm flipV="1">
              <a:off x="5290234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>
              <a:off x="4383990" y="372838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直線接點 124"/>
            <p:cNvCxnSpPr/>
            <p:nvPr/>
          </p:nvCxnSpPr>
          <p:spPr>
            <a:xfrm>
              <a:off x="4769878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>
              <a:off x="5182237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直線接點 126"/>
            <p:cNvCxnSpPr/>
            <p:nvPr/>
          </p:nvCxnSpPr>
          <p:spPr>
            <a:xfrm>
              <a:off x="5568125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直線接點 127"/>
            <p:cNvCxnSpPr/>
            <p:nvPr/>
          </p:nvCxnSpPr>
          <p:spPr>
            <a:xfrm flipV="1">
              <a:off x="4889829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直線接點 128"/>
            <p:cNvCxnSpPr/>
            <p:nvPr/>
          </p:nvCxnSpPr>
          <p:spPr>
            <a:xfrm flipV="1">
              <a:off x="4889829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直線接點 129"/>
            <p:cNvCxnSpPr/>
            <p:nvPr/>
          </p:nvCxnSpPr>
          <p:spPr>
            <a:xfrm flipV="1">
              <a:off x="4889829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" name="橢圓 130"/>
            <p:cNvSpPr/>
            <p:nvPr/>
          </p:nvSpPr>
          <p:spPr>
            <a:xfrm>
              <a:off x="5847297" y="351794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" name="橢圓 131"/>
            <p:cNvSpPr/>
            <p:nvPr/>
          </p:nvSpPr>
          <p:spPr>
            <a:xfrm>
              <a:off x="5847297" y="389607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" name="橢圓 132"/>
            <p:cNvSpPr/>
            <p:nvPr/>
          </p:nvSpPr>
          <p:spPr>
            <a:xfrm>
              <a:off x="5847297" y="4274210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4" name="直線接點 133"/>
            <p:cNvCxnSpPr>
              <a:stCxn id="132" idx="4"/>
            </p:cNvCxnSpPr>
            <p:nvPr/>
          </p:nvCxnSpPr>
          <p:spPr>
            <a:xfrm>
              <a:off x="5955294" y="411206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直線接點 134"/>
            <p:cNvCxnSpPr/>
            <p:nvPr/>
          </p:nvCxnSpPr>
          <p:spPr>
            <a:xfrm>
              <a:off x="5955294" y="3733934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直線接點 135"/>
            <p:cNvCxnSpPr/>
            <p:nvPr/>
          </p:nvCxnSpPr>
          <p:spPr>
            <a:xfrm flipV="1">
              <a:off x="5669305" y="3625934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直線接點 136"/>
            <p:cNvCxnSpPr/>
            <p:nvPr/>
          </p:nvCxnSpPr>
          <p:spPr>
            <a:xfrm flipV="1">
              <a:off x="5669305" y="400406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直線接點 137"/>
            <p:cNvCxnSpPr/>
            <p:nvPr/>
          </p:nvCxnSpPr>
          <p:spPr>
            <a:xfrm flipV="1">
              <a:off x="5669305" y="4382203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6226367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0" name="直線接點 139"/>
            <p:cNvCxnSpPr>
              <a:endCxn id="139" idx="2"/>
            </p:cNvCxnSpPr>
            <p:nvPr/>
          </p:nvCxnSpPr>
          <p:spPr>
            <a:xfrm flipV="1">
              <a:off x="6056473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6226367" y="3890518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2" name="橢圓 141"/>
            <p:cNvSpPr/>
            <p:nvPr/>
          </p:nvSpPr>
          <p:spPr>
            <a:xfrm>
              <a:off x="6226367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3" name="直線接點 142"/>
            <p:cNvCxnSpPr>
              <a:stCxn id="141" idx="4"/>
            </p:cNvCxnSpPr>
            <p:nvPr/>
          </p:nvCxnSpPr>
          <p:spPr>
            <a:xfrm>
              <a:off x="6334364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直線接點 143"/>
            <p:cNvCxnSpPr>
              <a:endCxn id="141" idx="2"/>
            </p:cNvCxnSpPr>
            <p:nvPr/>
          </p:nvCxnSpPr>
          <p:spPr>
            <a:xfrm flipV="1">
              <a:off x="6056473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直線接點 144"/>
            <p:cNvCxnSpPr>
              <a:endCxn id="142" idx="2"/>
            </p:cNvCxnSpPr>
            <p:nvPr/>
          </p:nvCxnSpPr>
          <p:spPr>
            <a:xfrm flipV="1">
              <a:off x="6056473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直線接點 145"/>
            <p:cNvCxnSpPr/>
            <p:nvPr/>
          </p:nvCxnSpPr>
          <p:spPr>
            <a:xfrm>
              <a:off x="6334364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7" name="橢圓 146"/>
            <p:cNvSpPr/>
            <p:nvPr/>
          </p:nvSpPr>
          <p:spPr>
            <a:xfrm>
              <a:off x="4275993" y="4652343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8" name="直線接點 147"/>
            <p:cNvCxnSpPr/>
            <p:nvPr/>
          </p:nvCxnSpPr>
          <p:spPr>
            <a:xfrm>
              <a:off x="4383990" y="449020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9" name="橢圓 148"/>
            <p:cNvSpPr/>
            <p:nvPr/>
          </p:nvSpPr>
          <p:spPr>
            <a:xfrm>
              <a:off x="4661881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0" name="直線接點 149"/>
            <p:cNvCxnSpPr/>
            <p:nvPr/>
          </p:nvCxnSpPr>
          <p:spPr>
            <a:xfrm>
              <a:off x="4769878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>
              <a:stCxn id="147" idx="6"/>
              <a:endCxn id="149" idx="2"/>
            </p:cNvCxnSpPr>
            <p:nvPr/>
          </p:nvCxnSpPr>
          <p:spPr>
            <a:xfrm flipV="1">
              <a:off x="4491987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橢圓 151"/>
            <p:cNvSpPr/>
            <p:nvPr/>
          </p:nvSpPr>
          <p:spPr>
            <a:xfrm>
              <a:off x="5074240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3" name="直線接點 152"/>
            <p:cNvCxnSpPr/>
            <p:nvPr/>
          </p:nvCxnSpPr>
          <p:spPr>
            <a:xfrm>
              <a:off x="5182237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橢圓 153"/>
            <p:cNvSpPr/>
            <p:nvPr/>
          </p:nvSpPr>
          <p:spPr>
            <a:xfrm>
              <a:off x="5460128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5" name="直線接點 154"/>
            <p:cNvCxnSpPr/>
            <p:nvPr/>
          </p:nvCxnSpPr>
          <p:spPr>
            <a:xfrm>
              <a:off x="5568125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直線接點 155"/>
            <p:cNvCxnSpPr>
              <a:stCxn id="152" idx="6"/>
              <a:endCxn id="154" idx="2"/>
            </p:cNvCxnSpPr>
            <p:nvPr/>
          </p:nvCxnSpPr>
          <p:spPr>
            <a:xfrm flipV="1">
              <a:off x="5290234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直線接點 156"/>
            <p:cNvCxnSpPr/>
            <p:nvPr/>
          </p:nvCxnSpPr>
          <p:spPr>
            <a:xfrm flipV="1">
              <a:off x="4889829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8" name="橢圓 157"/>
            <p:cNvSpPr/>
            <p:nvPr/>
          </p:nvSpPr>
          <p:spPr>
            <a:xfrm>
              <a:off x="5847297" y="4657897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9" name="直線接點 158"/>
            <p:cNvCxnSpPr/>
            <p:nvPr/>
          </p:nvCxnSpPr>
          <p:spPr>
            <a:xfrm>
              <a:off x="5955294" y="4495756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直線接點 159"/>
            <p:cNvCxnSpPr/>
            <p:nvPr/>
          </p:nvCxnSpPr>
          <p:spPr>
            <a:xfrm flipV="1">
              <a:off x="5669305" y="4765890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1" name="橢圓 160"/>
            <p:cNvSpPr/>
            <p:nvPr/>
          </p:nvSpPr>
          <p:spPr>
            <a:xfrm>
              <a:off x="6226367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2" name="直線接點 161"/>
            <p:cNvCxnSpPr/>
            <p:nvPr/>
          </p:nvCxnSpPr>
          <p:spPr>
            <a:xfrm>
              <a:off x="6334364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3" name="直線接點 162"/>
            <p:cNvCxnSpPr>
              <a:endCxn id="161" idx="2"/>
            </p:cNvCxnSpPr>
            <p:nvPr/>
          </p:nvCxnSpPr>
          <p:spPr>
            <a:xfrm flipV="1">
              <a:off x="6056473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73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Introduction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be a grid graph, </a:t>
                </a:r>
                <a:r>
                  <a:rPr lang="en-US" altLang="zh-TW" dirty="0" smtClean="0"/>
                  <a:t>which is </a:t>
                </a:r>
                <a:r>
                  <a:rPr lang="en-US" altLang="zh-TW" dirty="0"/>
                  <a:t>the Cartesian product of two </a:t>
                </a:r>
                <a:r>
                  <a:rPr lang="en-US" altLang="zh-TW" dirty="0" smtClean="0"/>
                  <a:t>paths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dirty="0"/>
                  <a:t>, </a:t>
                </a:r>
                <a:r>
                  <a:rPr lang="en-US" altLang="zh-TW" dirty="0" smtClean="0"/>
                  <a:t>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zh-TW" dirty="0" smtClean="0"/>
                  <a:t>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6" name="物件 1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264591"/>
              </p:ext>
            </p:extLst>
          </p:nvPr>
        </p:nvGraphicFramePr>
        <p:xfrm>
          <a:off x="7028863" y="4967385"/>
          <a:ext cx="689372" cy="364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8" name="方程式" r:id="rId5" imgW="431640" imgH="228600" progId="Equation.3">
                  <p:embed/>
                </p:oleObj>
              </mc:Choice>
              <mc:Fallback>
                <p:oleObj name="方程式" r:id="rId5" imgW="431640" imgH="228600" progId="Equation.3">
                  <p:embed/>
                  <p:pic>
                    <p:nvPicPr>
                      <p:cNvPr id="230" name="物件 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8863" y="4967385"/>
                        <a:ext cx="689372" cy="364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群組 67"/>
          <p:cNvGrpSpPr/>
          <p:nvPr/>
        </p:nvGrpSpPr>
        <p:grpSpPr>
          <a:xfrm>
            <a:off x="3901335" y="3565323"/>
            <a:ext cx="2871076" cy="1802761"/>
            <a:chOff x="4275993" y="3512384"/>
            <a:chExt cx="2166368" cy="1361507"/>
          </a:xfrm>
          <a:noFill/>
        </p:grpSpPr>
        <p:sp>
          <p:nvSpPr>
            <p:cNvPr id="69" name="橢圓 68"/>
            <p:cNvSpPr/>
            <p:nvPr/>
          </p:nvSpPr>
          <p:spPr>
            <a:xfrm>
              <a:off x="4275993" y="351238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" name="橢圓 69"/>
            <p:cNvSpPr/>
            <p:nvPr/>
          </p:nvSpPr>
          <p:spPr>
            <a:xfrm>
              <a:off x="4661881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" name="直線接點 70"/>
            <p:cNvCxnSpPr>
              <a:stCxn id="69" idx="6"/>
              <a:endCxn id="70" idx="2"/>
            </p:cNvCxnSpPr>
            <p:nvPr/>
          </p:nvCxnSpPr>
          <p:spPr>
            <a:xfrm flipV="1">
              <a:off x="4491987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" name="橢圓 71"/>
            <p:cNvSpPr/>
            <p:nvPr/>
          </p:nvSpPr>
          <p:spPr>
            <a:xfrm>
              <a:off x="5074240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" name="橢圓 72"/>
            <p:cNvSpPr/>
            <p:nvPr/>
          </p:nvSpPr>
          <p:spPr>
            <a:xfrm>
              <a:off x="5460128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" name="直線接點 73"/>
            <p:cNvCxnSpPr>
              <a:stCxn id="72" idx="6"/>
              <a:endCxn id="73" idx="2"/>
            </p:cNvCxnSpPr>
            <p:nvPr/>
          </p:nvCxnSpPr>
          <p:spPr>
            <a:xfrm flipV="1">
              <a:off x="5290234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橢圓 74"/>
            <p:cNvSpPr/>
            <p:nvPr/>
          </p:nvSpPr>
          <p:spPr>
            <a:xfrm>
              <a:off x="4275993" y="389052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" name="橢圓 75"/>
            <p:cNvSpPr/>
            <p:nvPr/>
          </p:nvSpPr>
          <p:spPr>
            <a:xfrm>
              <a:off x="4275993" y="426865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" name="直線接點 76"/>
            <p:cNvCxnSpPr>
              <a:stCxn id="75" idx="4"/>
            </p:cNvCxnSpPr>
            <p:nvPr/>
          </p:nvCxnSpPr>
          <p:spPr>
            <a:xfrm>
              <a:off x="4383990" y="4106515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橢圓 77"/>
            <p:cNvSpPr/>
            <p:nvPr/>
          </p:nvSpPr>
          <p:spPr>
            <a:xfrm>
              <a:off x="4661881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" name="橢圓 78"/>
            <p:cNvSpPr/>
            <p:nvPr/>
          </p:nvSpPr>
          <p:spPr>
            <a:xfrm>
              <a:off x="4661881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" name="直線接點 79"/>
            <p:cNvCxnSpPr>
              <a:stCxn id="78" idx="4"/>
            </p:cNvCxnSpPr>
            <p:nvPr/>
          </p:nvCxnSpPr>
          <p:spPr>
            <a:xfrm>
              <a:off x="4769878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>
              <a:stCxn id="75" idx="6"/>
              <a:endCxn id="78" idx="2"/>
            </p:cNvCxnSpPr>
            <p:nvPr/>
          </p:nvCxnSpPr>
          <p:spPr>
            <a:xfrm flipV="1">
              <a:off x="4491987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直線接點 81"/>
            <p:cNvCxnSpPr>
              <a:stCxn id="76" idx="6"/>
              <a:endCxn id="79" idx="2"/>
            </p:cNvCxnSpPr>
            <p:nvPr/>
          </p:nvCxnSpPr>
          <p:spPr>
            <a:xfrm flipV="1">
              <a:off x="4491987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橢圓 82"/>
            <p:cNvSpPr/>
            <p:nvPr/>
          </p:nvSpPr>
          <p:spPr>
            <a:xfrm>
              <a:off x="5074240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" name="橢圓 83"/>
            <p:cNvSpPr/>
            <p:nvPr/>
          </p:nvSpPr>
          <p:spPr>
            <a:xfrm>
              <a:off x="5074240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" name="直線接點 84"/>
            <p:cNvCxnSpPr>
              <a:stCxn id="83" idx="4"/>
            </p:cNvCxnSpPr>
            <p:nvPr/>
          </p:nvCxnSpPr>
          <p:spPr>
            <a:xfrm>
              <a:off x="5182237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" name="橢圓 85"/>
            <p:cNvSpPr/>
            <p:nvPr/>
          </p:nvSpPr>
          <p:spPr>
            <a:xfrm>
              <a:off x="5460128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" name="橢圓 86"/>
            <p:cNvSpPr/>
            <p:nvPr/>
          </p:nvSpPr>
          <p:spPr>
            <a:xfrm>
              <a:off x="5460128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" name="直線接點 87"/>
            <p:cNvCxnSpPr>
              <a:stCxn id="86" idx="4"/>
            </p:cNvCxnSpPr>
            <p:nvPr/>
          </p:nvCxnSpPr>
          <p:spPr>
            <a:xfrm>
              <a:off x="5568125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線接點 88"/>
            <p:cNvCxnSpPr>
              <a:stCxn id="83" idx="6"/>
              <a:endCxn id="86" idx="2"/>
            </p:cNvCxnSpPr>
            <p:nvPr/>
          </p:nvCxnSpPr>
          <p:spPr>
            <a:xfrm flipV="1">
              <a:off x="5290234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>
              <a:stCxn id="84" idx="6"/>
              <a:endCxn id="87" idx="2"/>
            </p:cNvCxnSpPr>
            <p:nvPr/>
          </p:nvCxnSpPr>
          <p:spPr>
            <a:xfrm flipV="1">
              <a:off x="5290234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線接點 90"/>
            <p:cNvCxnSpPr/>
            <p:nvPr/>
          </p:nvCxnSpPr>
          <p:spPr>
            <a:xfrm>
              <a:off x="4383990" y="372838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接點 91"/>
            <p:cNvCxnSpPr/>
            <p:nvPr/>
          </p:nvCxnSpPr>
          <p:spPr>
            <a:xfrm>
              <a:off x="4769878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接點 92"/>
            <p:cNvCxnSpPr/>
            <p:nvPr/>
          </p:nvCxnSpPr>
          <p:spPr>
            <a:xfrm>
              <a:off x="5182237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/>
            <p:nvPr/>
          </p:nvCxnSpPr>
          <p:spPr>
            <a:xfrm>
              <a:off x="5568125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直線接點 94"/>
            <p:cNvCxnSpPr/>
            <p:nvPr/>
          </p:nvCxnSpPr>
          <p:spPr>
            <a:xfrm flipV="1">
              <a:off x="4889829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 flipV="1">
              <a:off x="4889829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直線接點 96"/>
            <p:cNvCxnSpPr/>
            <p:nvPr/>
          </p:nvCxnSpPr>
          <p:spPr>
            <a:xfrm flipV="1">
              <a:off x="4889829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橢圓 97"/>
            <p:cNvSpPr/>
            <p:nvPr/>
          </p:nvSpPr>
          <p:spPr>
            <a:xfrm>
              <a:off x="5847297" y="351794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" name="橢圓 98"/>
            <p:cNvSpPr/>
            <p:nvPr/>
          </p:nvSpPr>
          <p:spPr>
            <a:xfrm>
              <a:off x="5847297" y="389607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" name="橢圓 99"/>
            <p:cNvSpPr/>
            <p:nvPr/>
          </p:nvSpPr>
          <p:spPr>
            <a:xfrm>
              <a:off x="5847297" y="427421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" name="直線接點 100"/>
            <p:cNvCxnSpPr>
              <a:stCxn id="99" idx="4"/>
            </p:cNvCxnSpPr>
            <p:nvPr/>
          </p:nvCxnSpPr>
          <p:spPr>
            <a:xfrm>
              <a:off x="5955294" y="411206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直線接點 101"/>
            <p:cNvCxnSpPr/>
            <p:nvPr/>
          </p:nvCxnSpPr>
          <p:spPr>
            <a:xfrm>
              <a:off x="5955294" y="3733934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直線接點 102"/>
            <p:cNvCxnSpPr/>
            <p:nvPr/>
          </p:nvCxnSpPr>
          <p:spPr>
            <a:xfrm flipV="1">
              <a:off x="5669305" y="3625934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/>
            <p:nvPr/>
          </p:nvCxnSpPr>
          <p:spPr>
            <a:xfrm flipV="1">
              <a:off x="5669305" y="400406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/>
            <p:nvPr/>
          </p:nvCxnSpPr>
          <p:spPr>
            <a:xfrm flipV="1">
              <a:off x="5669305" y="4382203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橢圓 105"/>
            <p:cNvSpPr/>
            <p:nvPr/>
          </p:nvSpPr>
          <p:spPr>
            <a:xfrm>
              <a:off x="6226367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" name="直線接點 106"/>
            <p:cNvCxnSpPr>
              <a:endCxn id="106" idx="2"/>
            </p:cNvCxnSpPr>
            <p:nvPr/>
          </p:nvCxnSpPr>
          <p:spPr>
            <a:xfrm flipV="1">
              <a:off x="6056473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橢圓 107"/>
            <p:cNvSpPr/>
            <p:nvPr/>
          </p:nvSpPr>
          <p:spPr>
            <a:xfrm>
              <a:off x="6226367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" name="橢圓 108"/>
            <p:cNvSpPr/>
            <p:nvPr/>
          </p:nvSpPr>
          <p:spPr>
            <a:xfrm>
              <a:off x="6226367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" name="直線接點 109"/>
            <p:cNvCxnSpPr>
              <a:stCxn id="108" idx="4"/>
            </p:cNvCxnSpPr>
            <p:nvPr/>
          </p:nvCxnSpPr>
          <p:spPr>
            <a:xfrm>
              <a:off x="6334364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直線接點 110"/>
            <p:cNvCxnSpPr>
              <a:endCxn id="108" idx="2"/>
            </p:cNvCxnSpPr>
            <p:nvPr/>
          </p:nvCxnSpPr>
          <p:spPr>
            <a:xfrm flipV="1">
              <a:off x="6056473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線接點 111"/>
            <p:cNvCxnSpPr>
              <a:endCxn id="109" idx="2"/>
            </p:cNvCxnSpPr>
            <p:nvPr/>
          </p:nvCxnSpPr>
          <p:spPr>
            <a:xfrm flipV="1">
              <a:off x="6056473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直線接點 112"/>
            <p:cNvCxnSpPr/>
            <p:nvPr/>
          </p:nvCxnSpPr>
          <p:spPr>
            <a:xfrm>
              <a:off x="6334364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橢圓 113"/>
            <p:cNvSpPr/>
            <p:nvPr/>
          </p:nvSpPr>
          <p:spPr>
            <a:xfrm>
              <a:off x="4275993" y="4652343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" name="直線接點 114"/>
            <p:cNvCxnSpPr/>
            <p:nvPr/>
          </p:nvCxnSpPr>
          <p:spPr>
            <a:xfrm>
              <a:off x="4383990" y="449020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" name="橢圓 115"/>
            <p:cNvSpPr/>
            <p:nvPr/>
          </p:nvSpPr>
          <p:spPr>
            <a:xfrm>
              <a:off x="4661881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" name="直線接點 116"/>
            <p:cNvCxnSpPr/>
            <p:nvPr/>
          </p:nvCxnSpPr>
          <p:spPr>
            <a:xfrm>
              <a:off x="4769878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直線接點 117"/>
            <p:cNvCxnSpPr>
              <a:stCxn id="114" idx="6"/>
              <a:endCxn id="116" idx="2"/>
            </p:cNvCxnSpPr>
            <p:nvPr/>
          </p:nvCxnSpPr>
          <p:spPr>
            <a:xfrm flipV="1">
              <a:off x="4491987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" name="橢圓 118"/>
            <p:cNvSpPr/>
            <p:nvPr/>
          </p:nvSpPr>
          <p:spPr>
            <a:xfrm>
              <a:off x="5074240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0" name="直線接點 119"/>
            <p:cNvCxnSpPr/>
            <p:nvPr/>
          </p:nvCxnSpPr>
          <p:spPr>
            <a:xfrm>
              <a:off x="5182237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橢圓 120"/>
            <p:cNvSpPr/>
            <p:nvPr/>
          </p:nvSpPr>
          <p:spPr>
            <a:xfrm>
              <a:off x="5460128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" name="直線接點 121"/>
            <p:cNvCxnSpPr/>
            <p:nvPr/>
          </p:nvCxnSpPr>
          <p:spPr>
            <a:xfrm>
              <a:off x="5568125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直線接點 122"/>
            <p:cNvCxnSpPr>
              <a:stCxn id="119" idx="6"/>
              <a:endCxn id="121" idx="2"/>
            </p:cNvCxnSpPr>
            <p:nvPr/>
          </p:nvCxnSpPr>
          <p:spPr>
            <a:xfrm flipV="1">
              <a:off x="5290234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 flipV="1">
              <a:off x="4889829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5847297" y="4657897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" name="直線接點 125"/>
            <p:cNvCxnSpPr/>
            <p:nvPr/>
          </p:nvCxnSpPr>
          <p:spPr>
            <a:xfrm>
              <a:off x="5955294" y="4495756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直線接點 126"/>
            <p:cNvCxnSpPr/>
            <p:nvPr/>
          </p:nvCxnSpPr>
          <p:spPr>
            <a:xfrm flipV="1">
              <a:off x="5669305" y="4765890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" name="橢圓 127"/>
            <p:cNvSpPr/>
            <p:nvPr/>
          </p:nvSpPr>
          <p:spPr>
            <a:xfrm>
              <a:off x="6226367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" name="直線接點 128"/>
            <p:cNvCxnSpPr/>
            <p:nvPr/>
          </p:nvCxnSpPr>
          <p:spPr>
            <a:xfrm>
              <a:off x="6334364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直線接點 129"/>
            <p:cNvCxnSpPr>
              <a:endCxn id="128" idx="2"/>
            </p:cNvCxnSpPr>
            <p:nvPr/>
          </p:nvCxnSpPr>
          <p:spPr>
            <a:xfrm flipV="1">
              <a:off x="6056473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846" y="2904732"/>
            <a:ext cx="3078578" cy="307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Introduction</a:t>
            </a:r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be a </a:t>
                </a:r>
                <a:r>
                  <a:rPr lang="en-US" altLang="zh-TW" dirty="0" smtClean="0"/>
                  <a:t>torus, which is </a:t>
                </a:r>
                <a:r>
                  <a:rPr lang="en-US" altLang="zh-TW" dirty="0"/>
                  <a:t>the Cartesian product of two </a:t>
                </a:r>
                <a:r>
                  <a:rPr lang="en-US" altLang="zh-TW" dirty="0" smtClean="0"/>
                  <a:t>cycles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dirty="0"/>
                  <a:t>,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zh-TW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6" name="群組 205"/>
          <p:cNvGrpSpPr/>
          <p:nvPr/>
        </p:nvGrpSpPr>
        <p:grpSpPr>
          <a:xfrm>
            <a:off x="1634842" y="3617556"/>
            <a:ext cx="2871076" cy="1802761"/>
            <a:chOff x="4275993" y="3512384"/>
            <a:chExt cx="2166368" cy="1361507"/>
          </a:xfrm>
          <a:noFill/>
        </p:grpSpPr>
        <p:sp>
          <p:nvSpPr>
            <p:cNvPr id="207" name="橢圓 206"/>
            <p:cNvSpPr/>
            <p:nvPr/>
          </p:nvSpPr>
          <p:spPr>
            <a:xfrm>
              <a:off x="4275993" y="351238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8" name="橢圓 207"/>
            <p:cNvSpPr/>
            <p:nvPr/>
          </p:nvSpPr>
          <p:spPr>
            <a:xfrm>
              <a:off x="4661881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9" name="直線接點 208"/>
            <p:cNvCxnSpPr>
              <a:stCxn id="207" idx="6"/>
              <a:endCxn id="208" idx="2"/>
            </p:cNvCxnSpPr>
            <p:nvPr/>
          </p:nvCxnSpPr>
          <p:spPr>
            <a:xfrm flipV="1">
              <a:off x="4491987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0" name="橢圓 209"/>
            <p:cNvSpPr/>
            <p:nvPr/>
          </p:nvSpPr>
          <p:spPr>
            <a:xfrm>
              <a:off x="5074240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1" name="橢圓 210"/>
            <p:cNvSpPr/>
            <p:nvPr/>
          </p:nvSpPr>
          <p:spPr>
            <a:xfrm>
              <a:off x="5460128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2" name="直線接點 211"/>
            <p:cNvCxnSpPr>
              <a:stCxn id="210" idx="6"/>
              <a:endCxn id="211" idx="2"/>
            </p:cNvCxnSpPr>
            <p:nvPr/>
          </p:nvCxnSpPr>
          <p:spPr>
            <a:xfrm flipV="1">
              <a:off x="5290234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3" name="橢圓 212"/>
            <p:cNvSpPr/>
            <p:nvPr/>
          </p:nvSpPr>
          <p:spPr>
            <a:xfrm>
              <a:off x="4275993" y="389052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4" name="橢圓 213"/>
            <p:cNvSpPr/>
            <p:nvPr/>
          </p:nvSpPr>
          <p:spPr>
            <a:xfrm>
              <a:off x="4275993" y="426865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5" name="直線接點 214"/>
            <p:cNvCxnSpPr>
              <a:stCxn id="213" idx="4"/>
            </p:cNvCxnSpPr>
            <p:nvPr/>
          </p:nvCxnSpPr>
          <p:spPr>
            <a:xfrm>
              <a:off x="4383990" y="4106515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6" name="橢圓 215"/>
            <p:cNvSpPr/>
            <p:nvPr/>
          </p:nvSpPr>
          <p:spPr>
            <a:xfrm>
              <a:off x="4661881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7" name="橢圓 216"/>
            <p:cNvSpPr/>
            <p:nvPr/>
          </p:nvSpPr>
          <p:spPr>
            <a:xfrm>
              <a:off x="4661881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8" name="直線接點 217"/>
            <p:cNvCxnSpPr>
              <a:stCxn id="216" idx="4"/>
            </p:cNvCxnSpPr>
            <p:nvPr/>
          </p:nvCxnSpPr>
          <p:spPr>
            <a:xfrm>
              <a:off x="4769878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直線接點 218"/>
            <p:cNvCxnSpPr>
              <a:stCxn id="213" idx="6"/>
              <a:endCxn id="216" idx="2"/>
            </p:cNvCxnSpPr>
            <p:nvPr/>
          </p:nvCxnSpPr>
          <p:spPr>
            <a:xfrm flipV="1">
              <a:off x="4491987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直線接點 219"/>
            <p:cNvCxnSpPr>
              <a:stCxn id="214" idx="6"/>
              <a:endCxn id="217" idx="2"/>
            </p:cNvCxnSpPr>
            <p:nvPr/>
          </p:nvCxnSpPr>
          <p:spPr>
            <a:xfrm flipV="1">
              <a:off x="4491987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1" name="橢圓 220"/>
            <p:cNvSpPr/>
            <p:nvPr/>
          </p:nvSpPr>
          <p:spPr>
            <a:xfrm>
              <a:off x="5074240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2" name="橢圓 221"/>
            <p:cNvSpPr/>
            <p:nvPr/>
          </p:nvSpPr>
          <p:spPr>
            <a:xfrm>
              <a:off x="5074240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3" name="直線接點 222"/>
            <p:cNvCxnSpPr>
              <a:stCxn id="221" idx="4"/>
            </p:cNvCxnSpPr>
            <p:nvPr/>
          </p:nvCxnSpPr>
          <p:spPr>
            <a:xfrm>
              <a:off x="5182237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4" name="橢圓 223"/>
            <p:cNvSpPr/>
            <p:nvPr/>
          </p:nvSpPr>
          <p:spPr>
            <a:xfrm>
              <a:off x="5460128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5" name="橢圓 224"/>
            <p:cNvSpPr/>
            <p:nvPr/>
          </p:nvSpPr>
          <p:spPr>
            <a:xfrm>
              <a:off x="5460128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6" name="直線接點 225"/>
            <p:cNvCxnSpPr>
              <a:stCxn id="224" idx="4"/>
            </p:cNvCxnSpPr>
            <p:nvPr/>
          </p:nvCxnSpPr>
          <p:spPr>
            <a:xfrm>
              <a:off x="5568125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直線接點 226"/>
            <p:cNvCxnSpPr>
              <a:stCxn id="221" idx="6"/>
              <a:endCxn id="224" idx="2"/>
            </p:cNvCxnSpPr>
            <p:nvPr/>
          </p:nvCxnSpPr>
          <p:spPr>
            <a:xfrm flipV="1">
              <a:off x="5290234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直線接點 227"/>
            <p:cNvCxnSpPr>
              <a:stCxn id="222" idx="6"/>
              <a:endCxn id="225" idx="2"/>
            </p:cNvCxnSpPr>
            <p:nvPr/>
          </p:nvCxnSpPr>
          <p:spPr>
            <a:xfrm flipV="1">
              <a:off x="5290234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直線接點 228"/>
            <p:cNvCxnSpPr/>
            <p:nvPr/>
          </p:nvCxnSpPr>
          <p:spPr>
            <a:xfrm>
              <a:off x="4383990" y="372838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直線接點 229"/>
            <p:cNvCxnSpPr/>
            <p:nvPr/>
          </p:nvCxnSpPr>
          <p:spPr>
            <a:xfrm>
              <a:off x="4769878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1" name="直線接點 230"/>
            <p:cNvCxnSpPr/>
            <p:nvPr/>
          </p:nvCxnSpPr>
          <p:spPr>
            <a:xfrm>
              <a:off x="5182237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2" name="直線接點 231"/>
            <p:cNvCxnSpPr/>
            <p:nvPr/>
          </p:nvCxnSpPr>
          <p:spPr>
            <a:xfrm>
              <a:off x="5568125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3" name="直線接點 232"/>
            <p:cNvCxnSpPr/>
            <p:nvPr/>
          </p:nvCxnSpPr>
          <p:spPr>
            <a:xfrm flipV="1">
              <a:off x="4889829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4" name="直線接點 233"/>
            <p:cNvCxnSpPr/>
            <p:nvPr/>
          </p:nvCxnSpPr>
          <p:spPr>
            <a:xfrm flipV="1">
              <a:off x="4889829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5" name="直線接點 234"/>
            <p:cNvCxnSpPr/>
            <p:nvPr/>
          </p:nvCxnSpPr>
          <p:spPr>
            <a:xfrm flipV="1">
              <a:off x="4889829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橢圓 235"/>
            <p:cNvSpPr/>
            <p:nvPr/>
          </p:nvSpPr>
          <p:spPr>
            <a:xfrm>
              <a:off x="5847297" y="351794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7" name="橢圓 236"/>
            <p:cNvSpPr/>
            <p:nvPr/>
          </p:nvSpPr>
          <p:spPr>
            <a:xfrm>
              <a:off x="5847297" y="389607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8" name="橢圓 237"/>
            <p:cNvSpPr/>
            <p:nvPr/>
          </p:nvSpPr>
          <p:spPr>
            <a:xfrm>
              <a:off x="5847297" y="427421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9" name="直線接點 238"/>
            <p:cNvCxnSpPr>
              <a:stCxn id="237" idx="4"/>
            </p:cNvCxnSpPr>
            <p:nvPr/>
          </p:nvCxnSpPr>
          <p:spPr>
            <a:xfrm>
              <a:off x="5955294" y="411206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直線接點 239"/>
            <p:cNvCxnSpPr/>
            <p:nvPr/>
          </p:nvCxnSpPr>
          <p:spPr>
            <a:xfrm>
              <a:off x="5955294" y="3733934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1" name="直線接點 240"/>
            <p:cNvCxnSpPr/>
            <p:nvPr/>
          </p:nvCxnSpPr>
          <p:spPr>
            <a:xfrm flipV="1">
              <a:off x="5669305" y="3625934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2" name="直線接點 241"/>
            <p:cNvCxnSpPr/>
            <p:nvPr/>
          </p:nvCxnSpPr>
          <p:spPr>
            <a:xfrm flipV="1">
              <a:off x="5669305" y="400406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3" name="直線接點 242"/>
            <p:cNvCxnSpPr/>
            <p:nvPr/>
          </p:nvCxnSpPr>
          <p:spPr>
            <a:xfrm flipV="1">
              <a:off x="5669305" y="4382203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4" name="橢圓 243"/>
            <p:cNvSpPr/>
            <p:nvPr/>
          </p:nvSpPr>
          <p:spPr>
            <a:xfrm>
              <a:off x="6226367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5" name="直線接點 244"/>
            <p:cNvCxnSpPr>
              <a:endCxn id="244" idx="2"/>
            </p:cNvCxnSpPr>
            <p:nvPr/>
          </p:nvCxnSpPr>
          <p:spPr>
            <a:xfrm flipV="1">
              <a:off x="6056473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6" name="橢圓 245"/>
            <p:cNvSpPr/>
            <p:nvPr/>
          </p:nvSpPr>
          <p:spPr>
            <a:xfrm>
              <a:off x="6226367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47" name="橢圓 246"/>
            <p:cNvSpPr/>
            <p:nvPr/>
          </p:nvSpPr>
          <p:spPr>
            <a:xfrm>
              <a:off x="6226367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8" name="直線接點 247"/>
            <p:cNvCxnSpPr>
              <a:stCxn id="246" idx="4"/>
            </p:cNvCxnSpPr>
            <p:nvPr/>
          </p:nvCxnSpPr>
          <p:spPr>
            <a:xfrm>
              <a:off x="6334364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9" name="直線接點 248"/>
            <p:cNvCxnSpPr>
              <a:endCxn id="246" idx="2"/>
            </p:cNvCxnSpPr>
            <p:nvPr/>
          </p:nvCxnSpPr>
          <p:spPr>
            <a:xfrm flipV="1">
              <a:off x="6056473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0" name="直線接點 249"/>
            <p:cNvCxnSpPr>
              <a:endCxn id="247" idx="2"/>
            </p:cNvCxnSpPr>
            <p:nvPr/>
          </p:nvCxnSpPr>
          <p:spPr>
            <a:xfrm flipV="1">
              <a:off x="6056473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1" name="直線接點 250"/>
            <p:cNvCxnSpPr/>
            <p:nvPr/>
          </p:nvCxnSpPr>
          <p:spPr>
            <a:xfrm>
              <a:off x="6334364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2" name="橢圓 251"/>
            <p:cNvSpPr/>
            <p:nvPr/>
          </p:nvSpPr>
          <p:spPr>
            <a:xfrm>
              <a:off x="4275993" y="4652343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3" name="直線接點 252"/>
            <p:cNvCxnSpPr/>
            <p:nvPr/>
          </p:nvCxnSpPr>
          <p:spPr>
            <a:xfrm>
              <a:off x="4383990" y="449020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4" name="橢圓 253"/>
            <p:cNvSpPr/>
            <p:nvPr/>
          </p:nvSpPr>
          <p:spPr>
            <a:xfrm>
              <a:off x="4661881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5" name="直線接點 254"/>
            <p:cNvCxnSpPr/>
            <p:nvPr/>
          </p:nvCxnSpPr>
          <p:spPr>
            <a:xfrm>
              <a:off x="4769878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6" name="直線接點 255"/>
            <p:cNvCxnSpPr>
              <a:stCxn id="252" idx="6"/>
              <a:endCxn id="254" idx="2"/>
            </p:cNvCxnSpPr>
            <p:nvPr/>
          </p:nvCxnSpPr>
          <p:spPr>
            <a:xfrm flipV="1">
              <a:off x="4491987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7" name="橢圓 256"/>
            <p:cNvSpPr/>
            <p:nvPr/>
          </p:nvSpPr>
          <p:spPr>
            <a:xfrm>
              <a:off x="5074240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8" name="直線接點 257"/>
            <p:cNvCxnSpPr/>
            <p:nvPr/>
          </p:nvCxnSpPr>
          <p:spPr>
            <a:xfrm>
              <a:off x="5182237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9" name="橢圓 258"/>
            <p:cNvSpPr/>
            <p:nvPr/>
          </p:nvSpPr>
          <p:spPr>
            <a:xfrm>
              <a:off x="5460128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0" name="直線接點 259"/>
            <p:cNvCxnSpPr/>
            <p:nvPr/>
          </p:nvCxnSpPr>
          <p:spPr>
            <a:xfrm>
              <a:off x="5568125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1" name="直線接點 260"/>
            <p:cNvCxnSpPr>
              <a:stCxn id="257" idx="6"/>
              <a:endCxn id="259" idx="2"/>
            </p:cNvCxnSpPr>
            <p:nvPr/>
          </p:nvCxnSpPr>
          <p:spPr>
            <a:xfrm flipV="1">
              <a:off x="5290234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2" name="直線接點 261"/>
            <p:cNvCxnSpPr/>
            <p:nvPr/>
          </p:nvCxnSpPr>
          <p:spPr>
            <a:xfrm flipV="1">
              <a:off x="4889829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3" name="橢圓 262"/>
            <p:cNvSpPr/>
            <p:nvPr/>
          </p:nvSpPr>
          <p:spPr>
            <a:xfrm>
              <a:off x="5847297" y="4657897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4" name="直線接點 263"/>
            <p:cNvCxnSpPr/>
            <p:nvPr/>
          </p:nvCxnSpPr>
          <p:spPr>
            <a:xfrm>
              <a:off x="5955294" y="4495756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5" name="直線接點 264"/>
            <p:cNvCxnSpPr/>
            <p:nvPr/>
          </p:nvCxnSpPr>
          <p:spPr>
            <a:xfrm flipV="1">
              <a:off x="5669305" y="4765890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6" name="橢圓 265"/>
            <p:cNvSpPr/>
            <p:nvPr/>
          </p:nvSpPr>
          <p:spPr>
            <a:xfrm>
              <a:off x="6226367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7" name="直線接點 266"/>
            <p:cNvCxnSpPr/>
            <p:nvPr/>
          </p:nvCxnSpPr>
          <p:spPr>
            <a:xfrm>
              <a:off x="6334364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8" name="直線接點 267"/>
            <p:cNvCxnSpPr>
              <a:endCxn id="266" idx="2"/>
            </p:cNvCxnSpPr>
            <p:nvPr/>
          </p:nvCxnSpPr>
          <p:spPr>
            <a:xfrm flipV="1">
              <a:off x="6056473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" name="弧形接點 4"/>
          <p:cNvCxnSpPr>
            <a:stCxn id="207" idx="0"/>
            <a:endCxn id="244" idx="0"/>
          </p:cNvCxnSpPr>
          <p:nvPr/>
        </p:nvCxnSpPr>
        <p:spPr bwMode="auto">
          <a:xfrm rot="5400000" flipH="1" flipV="1">
            <a:off x="3070379" y="2325148"/>
            <a:ext cx="3" cy="2584820"/>
          </a:xfrm>
          <a:prstGeom prst="curvedConnector3">
            <a:avLst>
              <a:gd name="adj1" fmla="val 7620100000"/>
            </a:avLst>
          </a:prstGeom>
          <a:solidFill>
            <a:schemeClr val="accent1"/>
          </a:solidFill>
          <a:ln w="12700" cap="sq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7" name="弧形接點 6"/>
          <p:cNvCxnSpPr>
            <a:stCxn id="213" idx="0"/>
            <a:endCxn id="246" idx="0"/>
          </p:cNvCxnSpPr>
          <p:nvPr/>
        </p:nvCxnSpPr>
        <p:spPr bwMode="auto">
          <a:xfrm rot="5400000" flipH="1" flipV="1">
            <a:off x="3070378" y="2825832"/>
            <a:ext cx="4" cy="2584820"/>
          </a:xfrm>
          <a:prstGeom prst="curvedConnector3">
            <a:avLst>
              <a:gd name="adj1" fmla="val 5715100000"/>
            </a:avLst>
          </a:prstGeom>
          <a:solidFill>
            <a:schemeClr val="accent1"/>
          </a:solidFill>
          <a:ln w="12700" cap="sq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" name="弧形接點 8"/>
          <p:cNvCxnSpPr>
            <a:stCxn id="214" idx="0"/>
            <a:endCxn id="247" idx="0"/>
          </p:cNvCxnSpPr>
          <p:nvPr/>
        </p:nvCxnSpPr>
        <p:spPr bwMode="auto">
          <a:xfrm rot="5400000" flipH="1" flipV="1">
            <a:off x="3070379" y="3326519"/>
            <a:ext cx="3" cy="2584820"/>
          </a:xfrm>
          <a:prstGeom prst="curvedConnector3">
            <a:avLst>
              <a:gd name="adj1" fmla="val 7620100000"/>
            </a:avLst>
          </a:prstGeom>
          <a:solidFill>
            <a:schemeClr val="accent1"/>
          </a:solidFill>
          <a:ln w="12700" cap="sq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1" name="弧形接點 10"/>
          <p:cNvCxnSpPr>
            <a:stCxn id="252" idx="0"/>
            <a:endCxn id="266" idx="0"/>
          </p:cNvCxnSpPr>
          <p:nvPr/>
        </p:nvCxnSpPr>
        <p:spPr bwMode="auto">
          <a:xfrm rot="5400000" flipH="1" flipV="1">
            <a:off x="3070379" y="3834556"/>
            <a:ext cx="3" cy="2584820"/>
          </a:xfrm>
          <a:prstGeom prst="curvedConnector3">
            <a:avLst>
              <a:gd name="adj1" fmla="val 7620100000"/>
            </a:avLst>
          </a:prstGeom>
          <a:solidFill>
            <a:schemeClr val="accent1"/>
          </a:solidFill>
          <a:ln w="12700" cap="sq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3" name="弧形接點 12"/>
          <p:cNvCxnSpPr>
            <a:stCxn id="207" idx="2"/>
            <a:endCxn id="252" idx="2"/>
          </p:cNvCxnSpPr>
          <p:nvPr/>
        </p:nvCxnSpPr>
        <p:spPr bwMode="auto">
          <a:xfrm rot="10800000" flipV="1">
            <a:off x="1634842" y="3760557"/>
            <a:ext cx="12700" cy="150940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5" name="弧形接點 14"/>
          <p:cNvCxnSpPr>
            <a:stCxn id="208" idx="2"/>
            <a:endCxn id="254" idx="2"/>
          </p:cNvCxnSpPr>
          <p:nvPr/>
        </p:nvCxnSpPr>
        <p:spPr bwMode="auto">
          <a:xfrm rot="10800000" flipV="1">
            <a:off x="2146257" y="3760554"/>
            <a:ext cx="12700" cy="1509409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7" name="弧形接點 16"/>
          <p:cNvCxnSpPr>
            <a:stCxn id="210" idx="2"/>
            <a:endCxn id="257" idx="2"/>
          </p:cNvCxnSpPr>
          <p:nvPr/>
        </p:nvCxnSpPr>
        <p:spPr bwMode="auto">
          <a:xfrm rot="10800000" flipV="1">
            <a:off x="2692755" y="3760554"/>
            <a:ext cx="12700" cy="1509409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9" name="弧形接點 18"/>
          <p:cNvCxnSpPr>
            <a:stCxn id="211" idx="2"/>
            <a:endCxn id="259" idx="2"/>
          </p:cNvCxnSpPr>
          <p:nvPr/>
        </p:nvCxnSpPr>
        <p:spPr bwMode="auto">
          <a:xfrm rot="10800000" flipV="1">
            <a:off x="3204170" y="3760554"/>
            <a:ext cx="12700" cy="150940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1" name="弧形接點 20"/>
          <p:cNvCxnSpPr>
            <a:stCxn id="236" idx="2"/>
            <a:endCxn id="263" idx="2"/>
          </p:cNvCxnSpPr>
          <p:nvPr/>
        </p:nvCxnSpPr>
        <p:spPr bwMode="auto">
          <a:xfrm rot="10800000" flipV="1">
            <a:off x="3717283" y="3767911"/>
            <a:ext cx="12700" cy="150940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3" name="弧形接點 22"/>
          <p:cNvCxnSpPr>
            <a:stCxn id="244" idx="2"/>
            <a:endCxn id="266" idx="2"/>
          </p:cNvCxnSpPr>
          <p:nvPr/>
        </p:nvCxnSpPr>
        <p:spPr bwMode="auto">
          <a:xfrm rot="10800000" flipV="1">
            <a:off x="4219662" y="3760554"/>
            <a:ext cx="12700" cy="150940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sq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5862" y="3316737"/>
            <a:ext cx="2397890" cy="2174998"/>
          </a:xfrm>
          <a:prstGeom prst="rect">
            <a:avLst/>
          </a:prstGeom>
        </p:spPr>
      </p:pic>
      <p:graphicFrame>
        <p:nvGraphicFramePr>
          <p:cNvPr id="79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10896"/>
              </p:ext>
            </p:extLst>
          </p:nvPr>
        </p:nvGraphicFramePr>
        <p:xfrm>
          <a:off x="7124700" y="2977933"/>
          <a:ext cx="502472" cy="532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0" name="方程式" r:id="rId6" imgW="215640" imgH="228600" progId="Equation.3">
                  <p:embed/>
                </p:oleObj>
              </mc:Choice>
              <mc:Fallback>
                <p:oleObj name="方程式" r:id="rId6" imgW="215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0" y="2977933"/>
                        <a:ext cx="502472" cy="532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274917"/>
              </p:ext>
            </p:extLst>
          </p:nvPr>
        </p:nvGraphicFramePr>
        <p:xfrm>
          <a:off x="5280025" y="4149725"/>
          <a:ext cx="4445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1" name="方程式" r:id="rId8" imgW="190440" imgH="228600" progId="Equation.3">
                  <p:embed/>
                </p:oleObj>
              </mc:Choice>
              <mc:Fallback>
                <p:oleObj name="方程式" r:id="rId8" imgW="1904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25" y="4149725"/>
                        <a:ext cx="4445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078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Previous results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1294014"/>
                  </p:ext>
                </p:extLst>
              </p:nvPr>
            </p:nvGraphicFramePr>
            <p:xfrm>
              <a:off x="265723" y="1675947"/>
              <a:ext cx="8512236" cy="45060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59193">
                      <a:extLst>
                        <a:ext uri="{9D8B030D-6E8A-4147-A177-3AD203B41FA5}">
                          <a16:colId xmlns="" xmlns:a16="http://schemas.microsoft.com/office/drawing/2014/main" val="832790398"/>
                        </a:ext>
                      </a:extLst>
                    </a:gridCol>
                    <a:gridCol w="1943330">
                      <a:extLst>
                        <a:ext uri="{9D8B030D-6E8A-4147-A177-3AD203B41FA5}">
                          <a16:colId xmlns="" xmlns:a16="http://schemas.microsoft.com/office/drawing/2014/main" val="732072384"/>
                        </a:ext>
                      </a:extLst>
                    </a:gridCol>
                    <a:gridCol w="2727569">
                      <a:extLst>
                        <a:ext uri="{9D8B030D-6E8A-4147-A177-3AD203B41FA5}">
                          <a16:colId xmlns="" xmlns:a16="http://schemas.microsoft.com/office/drawing/2014/main" val="3746850224"/>
                        </a:ext>
                      </a:extLst>
                    </a:gridCol>
                    <a:gridCol w="3182144">
                      <a:extLst>
                        <a:ext uri="{9D8B030D-6E8A-4147-A177-3AD203B41FA5}">
                          <a16:colId xmlns="" xmlns:a16="http://schemas.microsoft.com/office/drawing/2014/main" val="2852162832"/>
                        </a:ext>
                      </a:extLst>
                    </a:gridCol>
                  </a:tblGrid>
                  <a:tr h="4563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Graph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Total</a:t>
                          </a:r>
                          <a:r>
                            <a:rPr lang="en-US" altLang="zh-TW" sz="1300" baseline="0" dirty="0" smtClean="0"/>
                            <a:t> 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Disjunctive</a:t>
                          </a:r>
                          <a:r>
                            <a:rPr lang="en-US" altLang="zh-TW" sz="1300" baseline="0" dirty="0" smtClean="0"/>
                            <a:t> total 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848042085"/>
                      </a:ext>
                    </a:extLst>
                  </a:tr>
                  <a:tr h="11417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Path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zh-TW" altLang="en-US" sz="130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num>
                                      <m:den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≡0(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4)</m:t>
                                        </m:r>
                                      </m:e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+2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≡0(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4)</m:t>
                                        </m:r>
                                      </m:e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+1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3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d>
                                          <m:dPr>
                                            <m:begChr m:val="⌊"/>
                                            <m:endChr m:val="⌋"/>
                                            <m:ctrlPr>
                                              <a:rPr lang="en-US" altLang="zh-TW" sz="13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300" i="1" smtClean="0">
                                            <a:latin typeface="Cambria Math" panose="02040503050406030204" pitchFamily="18" charset="0"/>
                                          </a:rPr>
                                          <m:t>+2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≡1(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5)</m:t>
                                        </m:r>
                                      </m:e>
                                      <m:e>
                                        <m:d>
                                          <m:dPr>
                                            <m:begChr m:val="⌊"/>
                                            <m:endChr m:val="⌋"/>
                                            <m:ctrlPr>
                                              <a:rPr lang="en-US" altLang="zh-TW" sz="13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+1            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517966118"/>
                      </a:ext>
                    </a:extLst>
                  </a:tr>
                  <a:tr h="43649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Tree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zh-TW" altLang="en-US" sz="130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)≥</m:t>
                                </m:r>
                                <m:f>
                                  <m:f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+2−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)≥</m:t>
                                </m:r>
                                <m:f>
                                  <m:f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+2−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300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)≥</m:t>
                                </m:r>
                                <m:f>
                                  <m:f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+2−</m:t>
                                    </m:r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152437750"/>
                      </a:ext>
                    </a:extLst>
                  </a:tr>
                  <a:tr h="11417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Cycle</a:t>
                          </a:r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zh-TW" altLang="en-US" sz="130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num>
                                      <m:den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≡0(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4)</m:t>
                                        </m:r>
                                      </m:e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+2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≡0(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4)</m:t>
                                        </m:r>
                                      </m:e>
                                      <m:e>
                                        <m:f>
                                          <m:fPr>
                                            <m:type m:val="skw"/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+1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3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d>
                                          <m:dPr>
                                            <m:begChr m:val="⌊"/>
                                            <m:endChr m:val="⌋"/>
                                            <m:ctrlPr>
                                              <a:rPr lang="en-US" altLang="zh-TW" sz="13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≡1(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TW" sz="13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mod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5)</m:t>
                                        </m:r>
                                      </m:e>
                                      <m:e>
                                        <m:d>
                                          <m:dPr>
                                            <m:begChr m:val="⌊"/>
                                            <m:endChr m:val="⌋"/>
                                            <m:ctrlPr>
                                              <a:rPr lang="en-US" altLang="zh-TW" sz="13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3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+1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3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+1     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4198342697"/>
                      </a:ext>
                    </a:extLst>
                  </a:tr>
                  <a:tr h="88692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Grids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zh-TW" altLang="en-US" sz="13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d>
                                  <m:d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⌊"/>
                                    <m:endChr m:val="⌋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+2)(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+2)</m:t>
                                        </m:r>
                                      </m:num>
                                      <m:den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3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3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</m:t>
                                </m:r>
                                <m:d>
                                  <m:dPr>
                                    <m:begChr m:val="⌊"/>
                                    <m:endChr m:val="⌋"/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d>
                                          <m:dPr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𝑚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+2</m:t>
                                            </m:r>
                                          </m:e>
                                        </m:d>
                                        <m:d>
                                          <m:dPr>
                                            <m:ctrlP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3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+2</m:t>
                                            </m:r>
                                          </m:e>
                                        </m:d>
                                      </m:num>
                                      <m:den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zh-TW" altLang="en-US" sz="1300" dirty="0"/>
                        </a:p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642100803"/>
                      </a:ext>
                    </a:extLst>
                  </a:tr>
                  <a:tr h="43789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torus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zh-TW" altLang="en-US" sz="130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d>
                                  <m:d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13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3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𝑚𝑛</m:t>
                                    </m:r>
                                  </m:num>
                                  <m:den>
                                    <m:r>
                                      <a:rPr lang="en-US" altLang="zh-TW" sz="13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="" xmlns:a16="http://schemas.microsoft.com/office/drawing/2014/main" val="26409594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1294014"/>
                  </p:ext>
                </p:extLst>
              </p:nvPr>
            </p:nvGraphicFramePr>
            <p:xfrm>
              <a:off x="265723" y="1675947"/>
              <a:ext cx="8512236" cy="45060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59193">
                      <a:extLst>
                        <a:ext uri="{9D8B030D-6E8A-4147-A177-3AD203B41FA5}">
                          <a16:colId xmlns:a16="http://schemas.microsoft.com/office/drawing/2014/main" val="832790398"/>
                        </a:ext>
                      </a:extLst>
                    </a:gridCol>
                    <a:gridCol w="1943330">
                      <a:extLst>
                        <a:ext uri="{9D8B030D-6E8A-4147-A177-3AD203B41FA5}">
                          <a16:colId xmlns:a16="http://schemas.microsoft.com/office/drawing/2014/main" val="732072384"/>
                        </a:ext>
                      </a:extLst>
                    </a:gridCol>
                    <a:gridCol w="2727569">
                      <a:extLst>
                        <a:ext uri="{9D8B030D-6E8A-4147-A177-3AD203B41FA5}">
                          <a16:colId xmlns:a16="http://schemas.microsoft.com/office/drawing/2014/main" val="3746850224"/>
                        </a:ext>
                      </a:extLst>
                    </a:gridCol>
                    <a:gridCol w="3182144">
                      <a:extLst>
                        <a:ext uri="{9D8B030D-6E8A-4147-A177-3AD203B41FA5}">
                          <a16:colId xmlns:a16="http://schemas.microsoft.com/office/drawing/2014/main" val="2852162832"/>
                        </a:ext>
                      </a:extLst>
                    </a:gridCol>
                  </a:tblGrid>
                  <a:tr h="4563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Graph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Total</a:t>
                          </a:r>
                          <a:r>
                            <a:rPr lang="en-US" altLang="zh-TW" sz="1300" baseline="0" dirty="0" smtClean="0"/>
                            <a:t> 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300" dirty="0" smtClean="0"/>
                            <a:t>Disjunctive</a:t>
                          </a:r>
                          <a:r>
                            <a:rPr lang="en-US" altLang="zh-TW" sz="1300" baseline="0" dirty="0" smtClean="0"/>
                            <a:t> total domination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:a16="http://schemas.microsoft.com/office/drawing/2014/main" val="848042085"/>
                      </a:ext>
                    </a:extLst>
                  </a:tr>
                  <a:tr h="11417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Path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34169" t="-40426" r="-305643" b="-2553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95536" t="-40426" r="-117634" b="-2553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167816" t="-40426" r="-958" b="-2553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7966118"/>
                      </a:ext>
                    </a:extLst>
                  </a:tr>
                  <a:tr h="4413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Tree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34169" t="-366667" r="-305643" b="-5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95536" t="-366667" r="-117634" b="-5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167816" t="-366667" r="-958" b="-56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437750"/>
                      </a:ext>
                    </a:extLst>
                  </a:tr>
                  <a:tr h="11417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Cycle</a:t>
                          </a:r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34169" t="-178723" r="-305643" b="-11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95536" t="-178723" r="-117634" b="-11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167816" t="-178723" r="-958" b="-11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98342697"/>
                      </a:ext>
                    </a:extLst>
                  </a:tr>
                  <a:tr h="88692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Grids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34169" t="-358904" r="-305643" b="-50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95536" t="-358904" r="-117634" b="-50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:a16="http://schemas.microsoft.com/office/drawing/2014/main" val="642100803"/>
                      </a:ext>
                    </a:extLst>
                  </a:tr>
                  <a:tr h="43789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300" dirty="0" smtClean="0"/>
                            <a:t>torus</a:t>
                          </a:r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5189" marR="65189" marT="32594" marB="32594" anchor="ctr">
                        <a:blipFill>
                          <a:blip r:embed="rId5"/>
                          <a:stretch>
                            <a:fillRect l="-34169" t="-930556" r="-305643" b="-2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zh-TW" altLang="en-US" sz="1300" dirty="0"/>
                        </a:p>
                      </a:txBody>
                      <a:tcPr marL="65189" marR="65189" marT="32594" marB="32594" anchor="ctr"/>
                    </a:tc>
                    <a:extLst>
                      <a:ext uri="{0D108BD9-81ED-4DB2-BD59-A6C34878D82A}">
                        <a16:rowId xmlns:a16="http://schemas.microsoft.com/office/drawing/2014/main" val="264095949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文字方塊 1"/>
          <p:cNvSpPr txBox="1"/>
          <p:nvPr/>
        </p:nvSpPr>
        <p:spPr>
          <a:xfrm>
            <a:off x="6428951" y="5783385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This talk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428951" y="513080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This talk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0309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dirty="0" smtClean="0"/>
              <a:t>Introduction</a:t>
            </a:r>
          </a:p>
          <a:p>
            <a:endParaRPr lang="en-US" altLang="zh-TW" dirty="0" smtClean="0"/>
          </a:p>
          <a:p>
            <a:r>
              <a:rPr lang="en-US" altLang="zh-TW" b="1" dirty="0">
                <a:solidFill>
                  <a:srgbClr val="FF0000"/>
                </a:solidFill>
              </a:rPr>
              <a:t>Hardness Results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grid </a:t>
            </a:r>
            <a:r>
              <a:rPr lang="en-US" altLang="zh-TW" dirty="0" smtClean="0"/>
              <a:t>graphs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</a:t>
            </a:r>
            <a:r>
              <a:rPr lang="en-US" altLang="zh-TW" dirty="0" smtClean="0"/>
              <a:t>tori</a:t>
            </a:r>
          </a:p>
          <a:p>
            <a:endParaRPr lang="en-US" altLang="zh-TW" dirty="0"/>
          </a:p>
          <a:p>
            <a:r>
              <a:rPr lang="en-US" altLang="zh-TW" dirty="0" smtClean="0"/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0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b</a:t>
            </a:r>
            <a:r>
              <a:rPr lang="en-US" altLang="zh-TW" dirty="0" smtClean="0"/>
              <a:t>-Tuple Total Domination </a:t>
            </a:r>
            <a:r>
              <a:rPr lang="en-US" altLang="zh-TW" dirty="0" smtClean="0"/>
              <a:t>Problem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5613" y="1600200"/>
            <a:ext cx="8231187" cy="1558676"/>
          </a:xfrm>
        </p:spPr>
        <p:txBody>
          <a:bodyPr/>
          <a:lstStyle/>
          <a:p>
            <a:pPr algn="just"/>
            <a:r>
              <a:rPr lang="en-US" altLang="zh-TW" sz="2400" dirty="0" smtClean="0"/>
              <a:t>Given </a:t>
            </a:r>
            <a:r>
              <a:rPr lang="en-US" altLang="zh-TW" sz="2400" dirty="0" smtClean="0"/>
              <a:t>a graph </a:t>
            </a:r>
            <a:r>
              <a:rPr lang="en-US" altLang="zh-TW" sz="2400" i="1" dirty="0" smtClean="0"/>
              <a:t>G</a:t>
            </a:r>
            <a:r>
              <a:rPr lang="en-US" altLang="zh-TW" sz="2400" dirty="0" smtClean="0"/>
              <a:t> = (</a:t>
            </a:r>
            <a:r>
              <a:rPr lang="en-US" altLang="zh-TW" sz="2400" i="1" dirty="0" smtClean="0"/>
              <a:t>V</a:t>
            </a:r>
            <a:r>
              <a:rPr lang="en-US" altLang="zh-TW" sz="2400" dirty="0" smtClean="0"/>
              <a:t>, </a:t>
            </a:r>
            <a:r>
              <a:rPr lang="en-US" altLang="zh-TW" sz="2400" i="1" dirty="0" smtClean="0"/>
              <a:t>E</a:t>
            </a:r>
            <a:r>
              <a:rPr lang="en-US" altLang="zh-TW" sz="2400" dirty="0"/>
              <a:t>), </a:t>
            </a:r>
            <a:r>
              <a:rPr lang="en-US" altLang="zh-TW" sz="2400" dirty="0" smtClean="0"/>
              <a:t>the 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-tuple total </a:t>
            </a:r>
            <a:r>
              <a:rPr lang="en-US" altLang="zh-TW" sz="2400" dirty="0"/>
              <a:t>domination problem </a:t>
            </a:r>
            <a:r>
              <a:rPr lang="en-US" altLang="zh-TW" sz="2400" dirty="0" smtClean="0"/>
              <a:t>(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-TDP </a:t>
            </a:r>
            <a:r>
              <a:rPr lang="en-US" altLang="zh-TW" sz="2400" dirty="0"/>
              <a:t>for short) on </a:t>
            </a:r>
            <a:r>
              <a:rPr lang="en-US" altLang="zh-TW" sz="2400" i="1" dirty="0"/>
              <a:t>G</a:t>
            </a:r>
            <a:r>
              <a:rPr lang="en-US" altLang="zh-TW" sz="2400" dirty="0"/>
              <a:t> is to find a </a:t>
            </a:r>
            <a:r>
              <a:rPr lang="en-US" altLang="zh-TW" sz="2400" dirty="0" smtClean="0"/>
              <a:t>vertex subset </a:t>
            </a:r>
            <a:r>
              <a:rPr lang="en-US" altLang="zh-TW" sz="2400" i="1" dirty="0" smtClean="0"/>
              <a:t>D</a:t>
            </a:r>
            <a:r>
              <a:rPr lang="en-US" altLang="zh-TW" sz="2400" dirty="0" smtClean="0"/>
              <a:t> of </a:t>
            </a:r>
            <a:r>
              <a:rPr lang="en-US" altLang="zh-TW" sz="2400" dirty="0"/>
              <a:t>the minimum </a:t>
            </a:r>
            <a:r>
              <a:rPr lang="en-US" altLang="zh-TW" sz="2400" dirty="0" smtClean="0"/>
              <a:t>cardinality such that every vertex of </a:t>
            </a:r>
            <a:r>
              <a:rPr lang="en-US" altLang="zh-TW" sz="2400" i="1" dirty="0" smtClean="0"/>
              <a:t>V</a:t>
            </a:r>
            <a:r>
              <a:rPr lang="en-US" altLang="zh-TW" sz="2400" dirty="0" smtClean="0"/>
              <a:t> is dominated by at least 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 vertices of </a:t>
            </a:r>
            <a:r>
              <a:rPr lang="en-US" altLang="zh-TW" sz="2400" i="1" dirty="0" smtClean="0"/>
              <a:t>D</a:t>
            </a:r>
            <a:r>
              <a:rPr lang="en-US" altLang="zh-TW" sz="2400" dirty="0" smtClean="0"/>
              <a:t>.</a:t>
            </a:r>
          </a:p>
          <a:p>
            <a:pPr algn="just"/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-TDP is NP-hard on general graphs with minimum degree 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.</a:t>
            </a:r>
            <a:endParaRPr lang="zh-TW" altLang="en-US" sz="2400" dirty="0"/>
          </a:p>
        </p:txBody>
      </p:sp>
      <p:sp>
        <p:nvSpPr>
          <p:cNvPr id="22" name="橢圓 21"/>
          <p:cNvSpPr/>
          <p:nvPr/>
        </p:nvSpPr>
        <p:spPr>
          <a:xfrm>
            <a:off x="2761093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" name="橢圓 22"/>
          <p:cNvSpPr/>
          <p:nvPr/>
        </p:nvSpPr>
        <p:spPr>
          <a:xfrm>
            <a:off x="2766891" y="53007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" name="直線接點 23"/>
          <p:cNvCxnSpPr>
            <a:stCxn id="22" idx="4"/>
            <a:endCxn id="23" idx="0"/>
          </p:cNvCxnSpPr>
          <p:nvPr/>
        </p:nvCxnSpPr>
        <p:spPr>
          <a:xfrm>
            <a:off x="2843191" y="4778266"/>
            <a:ext cx="5798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橢圓 24"/>
          <p:cNvSpPr/>
          <p:nvPr/>
        </p:nvSpPr>
        <p:spPr>
          <a:xfrm>
            <a:off x="3279365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" name="橢圓 25"/>
          <p:cNvSpPr/>
          <p:nvPr/>
        </p:nvSpPr>
        <p:spPr>
          <a:xfrm>
            <a:off x="3284335" y="530077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7" name="直線接點 26"/>
          <p:cNvCxnSpPr>
            <a:stCxn id="73" idx="2"/>
            <a:endCxn id="64" idx="6"/>
          </p:cNvCxnSpPr>
          <p:nvPr/>
        </p:nvCxnSpPr>
        <p:spPr>
          <a:xfrm flipH="1">
            <a:off x="6034920" y="4696169"/>
            <a:ext cx="354076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22" idx="6"/>
            <a:endCxn id="25" idx="2"/>
          </p:cNvCxnSpPr>
          <p:nvPr/>
        </p:nvCxnSpPr>
        <p:spPr>
          <a:xfrm>
            <a:off x="2925288" y="4696169"/>
            <a:ext cx="354077" cy="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6"/>
            <a:endCxn id="26" idx="2"/>
          </p:cNvCxnSpPr>
          <p:nvPr/>
        </p:nvCxnSpPr>
        <p:spPr>
          <a:xfrm flipV="1">
            <a:off x="2931086" y="5382868"/>
            <a:ext cx="35324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橢圓 29"/>
          <p:cNvSpPr/>
          <p:nvPr/>
        </p:nvSpPr>
        <p:spPr>
          <a:xfrm>
            <a:off x="3797637" y="4614073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1" name="橢圓 30"/>
          <p:cNvSpPr/>
          <p:nvPr/>
        </p:nvSpPr>
        <p:spPr>
          <a:xfrm>
            <a:off x="3801779" y="530077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2" name="直線接點 31"/>
          <p:cNvCxnSpPr>
            <a:stCxn id="25" idx="4"/>
            <a:endCxn id="26" idx="0"/>
          </p:cNvCxnSpPr>
          <p:nvPr/>
        </p:nvCxnSpPr>
        <p:spPr>
          <a:xfrm>
            <a:off x="3361463" y="4778266"/>
            <a:ext cx="4970" cy="522505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橢圓 32"/>
          <p:cNvSpPr/>
          <p:nvPr/>
        </p:nvSpPr>
        <p:spPr>
          <a:xfrm>
            <a:off x="4315909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4" name="橢圓 33"/>
          <p:cNvSpPr/>
          <p:nvPr/>
        </p:nvSpPr>
        <p:spPr>
          <a:xfrm>
            <a:off x="4319223" y="5300770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" name="直線接點 34"/>
          <p:cNvCxnSpPr>
            <a:stCxn id="30" idx="4"/>
            <a:endCxn id="31" idx="0"/>
          </p:cNvCxnSpPr>
          <p:nvPr/>
        </p:nvCxnSpPr>
        <p:spPr>
          <a:xfrm>
            <a:off x="3879735" y="4778267"/>
            <a:ext cx="4142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30" idx="6"/>
            <a:endCxn id="33" idx="2"/>
          </p:cNvCxnSpPr>
          <p:nvPr/>
        </p:nvCxnSpPr>
        <p:spPr>
          <a:xfrm flipV="1">
            <a:off x="3961832" y="4696169"/>
            <a:ext cx="354077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直線接點 45"/>
          <p:cNvCxnSpPr>
            <a:stCxn id="56" idx="6"/>
            <a:endCxn id="66" idx="2"/>
          </p:cNvCxnSpPr>
          <p:nvPr/>
        </p:nvCxnSpPr>
        <p:spPr>
          <a:xfrm>
            <a:off x="5518306" y="5382867"/>
            <a:ext cx="353249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66" idx="6"/>
            <a:endCxn id="74" idx="2"/>
          </p:cNvCxnSpPr>
          <p:nvPr/>
        </p:nvCxnSpPr>
        <p:spPr>
          <a:xfrm flipV="1">
            <a:off x="6035750" y="5382862"/>
            <a:ext cx="353246" cy="6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 flipV="1">
            <a:off x="3233517" y="538286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橢圓 48"/>
          <p:cNvSpPr/>
          <p:nvPr/>
        </p:nvSpPr>
        <p:spPr>
          <a:xfrm>
            <a:off x="4834181" y="4618295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" name="橢圓 49"/>
          <p:cNvSpPr/>
          <p:nvPr/>
        </p:nvSpPr>
        <p:spPr>
          <a:xfrm>
            <a:off x="4836667" y="5304994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1" name="直線接點 50"/>
          <p:cNvCxnSpPr>
            <a:stCxn id="49" idx="4"/>
            <a:endCxn id="50" idx="0"/>
          </p:cNvCxnSpPr>
          <p:nvPr/>
        </p:nvCxnSpPr>
        <p:spPr>
          <a:xfrm>
            <a:off x="4916279" y="4782489"/>
            <a:ext cx="2486" cy="522505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25" idx="6"/>
            <a:endCxn id="30" idx="2"/>
          </p:cNvCxnSpPr>
          <p:nvPr/>
        </p:nvCxnSpPr>
        <p:spPr>
          <a:xfrm>
            <a:off x="3443560" y="4696169"/>
            <a:ext cx="354077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26" idx="6"/>
            <a:endCxn id="31" idx="2"/>
          </p:cNvCxnSpPr>
          <p:nvPr/>
        </p:nvCxnSpPr>
        <p:spPr>
          <a:xfrm>
            <a:off x="3448530" y="5382868"/>
            <a:ext cx="353249" cy="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橢圓 53"/>
          <p:cNvSpPr/>
          <p:nvPr/>
        </p:nvSpPr>
        <p:spPr>
          <a:xfrm>
            <a:off x="5352453" y="46140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6" name="橢圓 55"/>
          <p:cNvSpPr/>
          <p:nvPr/>
        </p:nvSpPr>
        <p:spPr>
          <a:xfrm>
            <a:off x="5354111" y="5300770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8" name="直線接點 57"/>
          <p:cNvCxnSpPr>
            <a:stCxn id="54" idx="4"/>
            <a:endCxn id="56" idx="0"/>
          </p:cNvCxnSpPr>
          <p:nvPr/>
        </p:nvCxnSpPr>
        <p:spPr>
          <a:xfrm>
            <a:off x="5434551" y="4778266"/>
            <a:ext cx="1658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直線接點 59"/>
          <p:cNvCxnSpPr>
            <a:stCxn id="33" idx="6"/>
            <a:endCxn id="49" idx="2"/>
          </p:cNvCxnSpPr>
          <p:nvPr/>
        </p:nvCxnSpPr>
        <p:spPr>
          <a:xfrm>
            <a:off x="4480104" y="4696169"/>
            <a:ext cx="354077" cy="4223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直線接點 61"/>
          <p:cNvCxnSpPr>
            <a:stCxn id="31" idx="6"/>
            <a:endCxn id="34" idx="2"/>
          </p:cNvCxnSpPr>
          <p:nvPr/>
        </p:nvCxnSpPr>
        <p:spPr>
          <a:xfrm flipV="1">
            <a:off x="3965974" y="5382867"/>
            <a:ext cx="35324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橢圓 63"/>
          <p:cNvSpPr/>
          <p:nvPr/>
        </p:nvSpPr>
        <p:spPr>
          <a:xfrm>
            <a:off x="5870725" y="4614133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" name="橢圓 65"/>
          <p:cNvSpPr/>
          <p:nvPr/>
        </p:nvSpPr>
        <p:spPr>
          <a:xfrm>
            <a:off x="5871555" y="530083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" name="直線接點 67"/>
          <p:cNvCxnSpPr>
            <a:stCxn id="64" idx="4"/>
            <a:endCxn id="66" idx="0"/>
          </p:cNvCxnSpPr>
          <p:nvPr/>
        </p:nvCxnSpPr>
        <p:spPr>
          <a:xfrm>
            <a:off x="5952823" y="4778327"/>
            <a:ext cx="830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49" idx="6"/>
            <a:endCxn id="54" idx="2"/>
          </p:cNvCxnSpPr>
          <p:nvPr/>
        </p:nvCxnSpPr>
        <p:spPr>
          <a:xfrm flipV="1">
            <a:off x="4998376" y="4696169"/>
            <a:ext cx="354077" cy="4223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34" idx="6"/>
            <a:endCxn id="50" idx="2"/>
          </p:cNvCxnSpPr>
          <p:nvPr/>
        </p:nvCxnSpPr>
        <p:spPr>
          <a:xfrm>
            <a:off x="4483418" y="5382867"/>
            <a:ext cx="353249" cy="422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橢圓 72"/>
          <p:cNvSpPr/>
          <p:nvPr/>
        </p:nvSpPr>
        <p:spPr>
          <a:xfrm>
            <a:off x="6388996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" name="橢圓 73"/>
          <p:cNvSpPr/>
          <p:nvPr/>
        </p:nvSpPr>
        <p:spPr>
          <a:xfrm>
            <a:off x="6388996" y="5300765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" name="直線接點 74"/>
          <p:cNvCxnSpPr>
            <a:stCxn id="73" idx="4"/>
            <a:endCxn id="74" idx="0"/>
          </p:cNvCxnSpPr>
          <p:nvPr/>
        </p:nvCxnSpPr>
        <p:spPr>
          <a:xfrm>
            <a:off x="6471094" y="4778266"/>
            <a:ext cx="0" cy="522499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54" idx="6"/>
            <a:endCxn id="64" idx="2"/>
          </p:cNvCxnSpPr>
          <p:nvPr/>
        </p:nvCxnSpPr>
        <p:spPr>
          <a:xfrm>
            <a:off x="5516648" y="4696169"/>
            <a:ext cx="354077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直線接點 76"/>
          <p:cNvCxnSpPr>
            <a:stCxn id="50" idx="6"/>
            <a:endCxn id="56" idx="2"/>
          </p:cNvCxnSpPr>
          <p:nvPr/>
        </p:nvCxnSpPr>
        <p:spPr>
          <a:xfrm flipV="1">
            <a:off x="5000862" y="5382867"/>
            <a:ext cx="353249" cy="422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直線接點 101"/>
          <p:cNvCxnSpPr>
            <a:stCxn id="33" idx="4"/>
            <a:endCxn id="34" idx="0"/>
          </p:cNvCxnSpPr>
          <p:nvPr/>
        </p:nvCxnSpPr>
        <p:spPr>
          <a:xfrm>
            <a:off x="4398007" y="4778266"/>
            <a:ext cx="3314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93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5613" y="1600200"/>
            <a:ext cx="8231187" cy="1558676"/>
          </a:xfrm>
        </p:spPr>
        <p:txBody>
          <a:bodyPr/>
          <a:lstStyle/>
          <a:p>
            <a:pPr algn="just"/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-tuple t</a:t>
            </a:r>
            <a:r>
              <a:rPr lang="en-US" altLang="zh-TW" sz="2400" dirty="0" smtClean="0"/>
              <a:t>otal </a:t>
            </a:r>
            <a:r>
              <a:rPr lang="en-US" altLang="zh-TW" sz="2400" dirty="0"/>
              <a:t>domination problem </a:t>
            </a:r>
            <a:r>
              <a:rPr lang="en-US" altLang="zh-TW" sz="2400" dirty="0" smtClean="0"/>
              <a:t>reduces to the 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</a:t>
            </a:r>
            <a:r>
              <a:rPr lang="en-US" altLang="zh-TW" sz="2400" dirty="0" err="1" smtClean="0"/>
              <a:t>disjuntive</a:t>
            </a:r>
            <a:r>
              <a:rPr lang="en-US" altLang="zh-TW" sz="2400" dirty="0" smtClean="0"/>
              <a:t> total domination problem</a:t>
            </a:r>
          </a:p>
          <a:p>
            <a:pPr algn="just"/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-TDP </a:t>
            </a:r>
            <a:r>
              <a:rPr lang="en-US" altLang="zh-TW" sz="2400" dirty="0" smtClean="0">
                <a:sym typeface="Symbol" panose="05050102010706020507" pitchFamily="18" charset="2"/>
              </a:rPr>
              <a:t> </a:t>
            </a:r>
            <a:r>
              <a:rPr lang="en-US" altLang="zh-TW" sz="2400" i="1" dirty="0" smtClean="0">
                <a:sym typeface="Symbol" panose="05050102010706020507" pitchFamily="18" charset="2"/>
              </a:rPr>
              <a:t>b</a:t>
            </a:r>
            <a:r>
              <a:rPr lang="en-US" altLang="zh-TW" sz="2400" dirty="0" smtClean="0">
                <a:sym typeface="Symbol" panose="05050102010706020507" pitchFamily="18" charset="2"/>
              </a:rPr>
              <a:t>-DTDP</a:t>
            </a:r>
            <a:endParaRPr lang="zh-TW" altLang="en-US" sz="2400" dirty="0"/>
          </a:p>
        </p:txBody>
      </p:sp>
      <p:sp>
        <p:nvSpPr>
          <p:cNvPr id="165" name="橢圓 164"/>
          <p:cNvSpPr/>
          <p:nvPr/>
        </p:nvSpPr>
        <p:spPr>
          <a:xfrm>
            <a:off x="2761093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66" name="橢圓 165"/>
          <p:cNvSpPr/>
          <p:nvPr/>
        </p:nvSpPr>
        <p:spPr>
          <a:xfrm>
            <a:off x="2766891" y="53007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7" name="直線接點 166"/>
          <p:cNvCxnSpPr>
            <a:stCxn id="165" idx="4"/>
            <a:endCxn id="166" idx="0"/>
          </p:cNvCxnSpPr>
          <p:nvPr/>
        </p:nvCxnSpPr>
        <p:spPr>
          <a:xfrm>
            <a:off x="2843191" y="4778266"/>
            <a:ext cx="5798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279365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0" name="橢圓 169"/>
          <p:cNvSpPr/>
          <p:nvPr/>
        </p:nvSpPr>
        <p:spPr>
          <a:xfrm>
            <a:off x="3284335" y="530077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1" name="直線接點 170"/>
          <p:cNvCxnSpPr>
            <a:stCxn id="211" idx="2"/>
            <a:endCxn id="206" idx="6"/>
          </p:cNvCxnSpPr>
          <p:nvPr/>
        </p:nvCxnSpPr>
        <p:spPr>
          <a:xfrm flipH="1">
            <a:off x="6034920" y="4696169"/>
            <a:ext cx="354076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3" name="直線接點 172"/>
          <p:cNvCxnSpPr>
            <a:stCxn id="165" idx="6"/>
            <a:endCxn id="168" idx="2"/>
          </p:cNvCxnSpPr>
          <p:nvPr/>
        </p:nvCxnSpPr>
        <p:spPr>
          <a:xfrm>
            <a:off x="2925288" y="4696169"/>
            <a:ext cx="354077" cy="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4" name="直線接點 173"/>
          <p:cNvCxnSpPr>
            <a:stCxn id="166" idx="6"/>
            <a:endCxn id="170" idx="2"/>
          </p:cNvCxnSpPr>
          <p:nvPr/>
        </p:nvCxnSpPr>
        <p:spPr>
          <a:xfrm flipV="1">
            <a:off x="2931086" y="5382868"/>
            <a:ext cx="35324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6" name="橢圓 175"/>
          <p:cNvSpPr/>
          <p:nvPr/>
        </p:nvSpPr>
        <p:spPr>
          <a:xfrm>
            <a:off x="3797637" y="4614073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7" name="橢圓 176"/>
          <p:cNvSpPr/>
          <p:nvPr/>
        </p:nvSpPr>
        <p:spPr>
          <a:xfrm>
            <a:off x="3801779" y="530077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9" name="直線接點 178"/>
          <p:cNvCxnSpPr>
            <a:stCxn id="168" idx="4"/>
            <a:endCxn id="170" idx="0"/>
          </p:cNvCxnSpPr>
          <p:nvPr/>
        </p:nvCxnSpPr>
        <p:spPr>
          <a:xfrm>
            <a:off x="3361463" y="4778266"/>
            <a:ext cx="4970" cy="522505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0" name="橢圓 179"/>
          <p:cNvSpPr/>
          <p:nvPr/>
        </p:nvSpPr>
        <p:spPr>
          <a:xfrm>
            <a:off x="4315909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82" name="橢圓 181"/>
          <p:cNvSpPr/>
          <p:nvPr/>
        </p:nvSpPr>
        <p:spPr>
          <a:xfrm>
            <a:off x="4319223" y="5300770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83" name="直線接點 182"/>
          <p:cNvCxnSpPr>
            <a:stCxn id="176" idx="4"/>
            <a:endCxn id="177" idx="0"/>
          </p:cNvCxnSpPr>
          <p:nvPr/>
        </p:nvCxnSpPr>
        <p:spPr>
          <a:xfrm>
            <a:off x="3879735" y="4778267"/>
            <a:ext cx="4142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直線接點 184"/>
          <p:cNvCxnSpPr>
            <a:stCxn id="176" idx="6"/>
            <a:endCxn id="180" idx="2"/>
          </p:cNvCxnSpPr>
          <p:nvPr/>
        </p:nvCxnSpPr>
        <p:spPr>
          <a:xfrm flipV="1">
            <a:off x="3961832" y="4696169"/>
            <a:ext cx="354077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直線接點 185"/>
          <p:cNvCxnSpPr>
            <a:stCxn id="202" idx="6"/>
            <a:endCxn id="207" idx="2"/>
          </p:cNvCxnSpPr>
          <p:nvPr/>
        </p:nvCxnSpPr>
        <p:spPr>
          <a:xfrm>
            <a:off x="5518306" y="5382867"/>
            <a:ext cx="353249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直線接點 187"/>
          <p:cNvCxnSpPr>
            <a:stCxn id="207" idx="6"/>
            <a:endCxn id="212" idx="2"/>
          </p:cNvCxnSpPr>
          <p:nvPr/>
        </p:nvCxnSpPr>
        <p:spPr>
          <a:xfrm flipV="1">
            <a:off x="6035750" y="5382862"/>
            <a:ext cx="353246" cy="6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直線接點 188"/>
          <p:cNvCxnSpPr/>
          <p:nvPr/>
        </p:nvCxnSpPr>
        <p:spPr>
          <a:xfrm flipV="1">
            <a:off x="3233517" y="538286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1" name="橢圓 190"/>
          <p:cNvSpPr/>
          <p:nvPr/>
        </p:nvSpPr>
        <p:spPr>
          <a:xfrm>
            <a:off x="4834181" y="4618295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92" name="橢圓 191"/>
          <p:cNvSpPr/>
          <p:nvPr/>
        </p:nvSpPr>
        <p:spPr>
          <a:xfrm>
            <a:off x="4836667" y="5304994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98" name="直線接點 197"/>
          <p:cNvCxnSpPr>
            <a:stCxn id="191" idx="4"/>
            <a:endCxn id="192" idx="0"/>
          </p:cNvCxnSpPr>
          <p:nvPr/>
        </p:nvCxnSpPr>
        <p:spPr>
          <a:xfrm>
            <a:off x="4916279" y="4782489"/>
            <a:ext cx="2486" cy="522505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9" name="直線接點 198"/>
          <p:cNvCxnSpPr>
            <a:stCxn id="168" idx="6"/>
            <a:endCxn id="176" idx="2"/>
          </p:cNvCxnSpPr>
          <p:nvPr/>
        </p:nvCxnSpPr>
        <p:spPr>
          <a:xfrm>
            <a:off x="3443560" y="4696169"/>
            <a:ext cx="354077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0" name="直線接點 199"/>
          <p:cNvCxnSpPr>
            <a:stCxn id="170" idx="6"/>
            <a:endCxn id="177" idx="2"/>
          </p:cNvCxnSpPr>
          <p:nvPr/>
        </p:nvCxnSpPr>
        <p:spPr>
          <a:xfrm>
            <a:off x="3448530" y="5382868"/>
            <a:ext cx="353249" cy="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1" name="橢圓 200"/>
          <p:cNvSpPr/>
          <p:nvPr/>
        </p:nvSpPr>
        <p:spPr>
          <a:xfrm>
            <a:off x="5352453" y="46140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2" name="橢圓 201"/>
          <p:cNvSpPr/>
          <p:nvPr/>
        </p:nvSpPr>
        <p:spPr>
          <a:xfrm>
            <a:off x="5354111" y="5300770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3" name="直線接點 202"/>
          <p:cNvCxnSpPr>
            <a:stCxn id="201" idx="4"/>
            <a:endCxn id="202" idx="0"/>
          </p:cNvCxnSpPr>
          <p:nvPr/>
        </p:nvCxnSpPr>
        <p:spPr>
          <a:xfrm>
            <a:off x="5434551" y="4778266"/>
            <a:ext cx="1658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4" name="直線接點 203"/>
          <p:cNvCxnSpPr>
            <a:stCxn id="180" idx="6"/>
            <a:endCxn id="191" idx="2"/>
          </p:cNvCxnSpPr>
          <p:nvPr/>
        </p:nvCxnSpPr>
        <p:spPr>
          <a:xfrm>
            <a:off x="4480104" y="4696169"/>
            <a:ext cx="354077" cy="4223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5" name="直線接點 204"/>
          <p:cNvCxnSpPr>
            <a:stCxn id="177" idx="6"/>
            <a:endCxn id="182" idx="2"/>
          </p:cNvCxnSpPr>
          <p:nvPr/>
        </p:nvCxnSpPr>
        <p:spPr>
          <a:xfrm flipV="1">
            <a:off x="3965974" y="5382867"/>
            <a:ext cx="35324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6" name="橢圓 205"/>
          <p:cNvSpPr/>
          <p:nvPr/>
        </p:nvSpPr>
        <p:spPr>
          <a:xfrm>
            <a:off x="5870725" y="4614133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7" name="橢圓 206"/>
          <p:cNvSpPr/>
          <p:nvPr/>
        </p:nvSpPr>
        <p:spPr>
          <a:xfrm>
            <a:off x="5871555" y="530083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8" name="直線接點 207"/>
          <p:cNvCxnSpPr>
            <a:stCxn id="206" idx="4"/>
            <a:endCxn id="207" idx="0"/>
          </p:cNvCxnSpPr>
          <p:nvPr/>
        </p:nvCxnSpPr>
        <p:spPr>
          <a:xfrm>
            <a:off x="5952823" y="4778327"/>
            <a:ext cx="830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9" name="直線接點 208"/>
          <p:cNvCxnSpPr>
            <a:stCxn id="191" idx="6"/>
            <a:endCxn id="201" idx="2"/>
          </p:cNvCxnSpPr>
          <p:nvPr/>
        </p:nvCxnSpPr>
        <p:spPr>
          <a:xfrm flipV="1">
            <a:off x="4998376" y="4696169"/>
            <a:ext cx="354077" cy="4223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0" name="直線接點 209"/>
          <p:cNvCxnSpPr>
            <a:stCxn id="182" idx="6"/>
            <a:endCxn id="192" idx="2"/>
          </p:cNvCxnSpPr>
          <p:nvPr/>
        </p:nvCxnSpPr>
        <p:spPr>
          <a:xfrm>
            <a:off x="4483418" y="5382867"/>
            <a:ext cx="353249" cy="422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1" name="橢圓 210"/>
          <p:cNvSpPr/>
          <p:nvPr/>
        </p:nvSpPr>
        <p:spPr>
          <a:xfrm>
            <a:off x="6388996" y="461407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2" name="橢圓 211"/>
          <p:cNvSpPr/>
          <p:nvPr/>
        </p:nvSpPr>
        <p:spPr>
          <a:xfrm>
            <a:off x="6388996" y="5300765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13" name="直線接點 212"/>
          <p:cNvCxnSpPr>
            <a:stCxn id="211" idx="4"/>
            <a:endCxn id="212" idx="0"/>
          </p:cNvCxnSpPr>
          <p:nvPr/>
        </p:nvCxnSpPr>
        <p:spPr>
          <a:xfrm>
            <a:off x="6471094" y="4778266"/>
            <a:ext cx="0" cy="522499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4" name="直線接點 213"/>
          <p:cNvCxnSpPr>
            <a:stCxn id="201" idx="6"/>
            <a:endCxn id="206" idx="2"/>
          </p:cNvCxnSpPr>
          <p:nvPr/>
        </p:nvCxnSpPr>
        <p:spPr>
          <a:xfrm>
            <a:off x="5516648" y="4696169"/>
            <a:ext cx="354077" cy="6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5" name="直線接點 214"/>
          <p:cNvCxnSpPr>
            <a:stCxn id="192" idx="6"/>
            <a:endCxn id="202" idx="2"/>
          </p:cNvCxnSpPr>
          <p:nvPr/>
        </p:nvCxnSpPr>
        <p:spPr>
          <a:xfrm flipV="1">
            <a:off x="5000862" y="5382867"/>
            <a:ext cx="353249" cy="422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6" name="直線接點 215"/>
          <p:cNvCxnSpPr>
            <a:stCxn id="180" idx="4"/>
            <a:endCxn id="182" idx="0"/>
          </p:cNvCxnSpPr>
          <p:nvPr/>
        </p:nvCxnSpPr>
        <p:spPr>
          <a:xfrm>
            <a:off x="4398007" y="4778266"/>
            <a:ext cx="3314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7" name="橢圓 216"/>
          <p:cNvSpPr/>
          <p:nvPr/>
        </p:nvSpPr>
        <p:spPr>
          <a:xfrm>
            <a:off x="2761093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8" name="橢圓 217"/>
          <p:cNvSpPr/>
          <p:nvPr/>
        </p:nvSpPr>
        <p:spPr>
          <a:xfrm>
            <a:off x="3279365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9" name="橢圓 218"/>
          <p:cNvSpPr/>
          <p:nvPr/>
        </p:nvSpPr>
        <p:spPr>
          <a:xfrm>
            <a:off x="3797637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0" name="橢圓 219"/>
          <p:cNvSpPr/>
          <p:nvPr/>
        </p:nvSpPr>
        <p:spPr>
          <a:xfrm>
            <a:off x="4315909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1" name="橢圓 220"/>
          <p:cNvSpPr/>
          <p:nvPr/>
        </p:nvSpPr>
        <p:spPr>
          <a:xfrm>
            <a:off x="4834181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2" name="橢圓 221"/>
          <p:cNvSpPr/>
          <p:nvPr/>
        </p:nvSpPr>
        <p:spPr>
          <a:xfrm>
            <a:off x="5352453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3" name="橢圓 222"/>
          <p:cNvSpPr/>
          <p:nvPr/>
        </p:nvSpPr>
        <p:spPr>
          <a:xfrm>
            <a:off x="5870725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4" name="橢圓 223"/>
          <p:cNvSpPr/>
          <p:nvPr/>
        </p:nvSpPr>
        <p:spPr>
          <a:xfrm>
            <a:off x="6388995" y="3927372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5" name="橢圓 224"/>
          <p:cNvSpPr/>
          <p:nvPr/>
        </p:nvSpPr>
        <p:spPr>
          <a:xfrm>
            <a:off x="2761093" y="5987470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6" name="橢圓 225"/>
          <p:cNvSpPr/>
          <p:nvPr/>
        </p:nvSpPr>
        <p:spPr>
          <a:xfrm>
            <a:off x="3278619" y="5987469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7" name="橢圓 226"/>
          <p:cNvSpPr/>
          <p:nvPr/>
        </p:nvSpPr>
        <p:spPr>
          <a:xfrm>
            <a:off x="3796145" y="5987469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8" name="橢圓 227"/>
          <p:cNvSpPr/>
          <p:nvPr/>
        </p:nvSpPr>
        <p:spPr>
          <a:xfrm>
            <a:off x="4313671" y="5983245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9" name="橢圓 228"/>
          <p:cNvSpPr/>
          <p:nvPr/>
        </p:nvSpPr>
        <p:spPr>
          <a:xfrm>
            <a:off x="4831197" y="5983245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0" name="橢圓 229"/>
          <p:cNvSpPr/>
          <p:nvPr/>
        </p:nvSpPr>
        <p:spPr>
          <a:xfrm>
            <a:off x="5348723" y="5983245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1" name="橢圓 230"/>
          <p:cNvSpPr/>
          <p:nvPr/>
        </p:nvSpPr>
        <p:spPr>
          <a:xfrm>
            <a:off x="5866249" y="5983245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2" name="橢圓 231"/>
          <p:cNvSpPr/>
          <p:nvPr/>
        </p:nvSpPr>
        <p:spPr>
          <a:xfrm>
            <a:off x="6383773" y="5983245"/>
            <a:ext cx="164195" cy="1641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33" name="直線接點 232"/>
          <p:cNvCxnSpPr>
            <a:stCxn id="217" idx="4"/>
            <a:endCxn id="165" idx="0"/>
          </p:cNvCxnSpPr>
          <p:nvPr/>
        </p:nvCxnSpPr>
        <p:spPr>
          <a:xfrm>
            <a:off x="2843191" y="4091566"/>
            <a:ext cx="0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4" name="直線接點 233"/>
          <p:cNvCxnSpPr>
            <a:stCxn id="218" idx="4"/>
            <a:endCxn id="168" idx="0"/>
          </p:cNvCxnSpPr>
          <p:nvPr/>
        </p:nvCxnSpPr>
        <p:spPr>
          <a:xfrm>
            <a:off x="3361463" y="4091566"/>
            <a:ext cx="0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5" name="直線接點 234"/>
          <p:cNvCxnSpPr>
            <a:stCxn id="219" idx="4"/>
            <a:endCxn id="176" idx="0"/>
          </p:cNvCxnSpPr>
          <p:nvPr/>
        </p:nvCxnSpPr>
        <p:spPr>
          <a:xfrm>
            <a:off x="3879735" y="4091566"/>
            <a:ext cx="0" cy="52250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6" name="直線接點 235"/>
          <p:cNvCxnSpPr>
            <a:stCxn id="220" idx="4"/>
            <a:endCxn id="180" idx="0"/>
          </p:cNvCxnSpPr>
          <p:nvPr/>
        </p:nvCxnSpPr>
        <p:spPr>
          <a:xfrm>
            <a:off x="4398007" y="4091566"/>
            <a:ext cx="0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7" name="直線接點 236"/>
          <p:cNvCxnSpPr>
            <a:stCxn id="221" idx="4"/>
            <a:endCxn id="191" idx="0"/>
          </p:cNvCxnSpPr>
          <p:nvPr/>
        </p:nvCxnSpPr>
        <p:spPr>
          <a:xfrm>
            <a:off x="4916279" y="4091566"/>
            <a:ext cx="0" cy="526729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8" name="直線接點 237"/>
          <p:cNvCxnSpPr>
            <a:stCxn id="222" idx="4"/>
            <a:endCxn id="201" idx="0"/>
          </p:cNvCxnSpPr>
          <p:nvPr/>
        </p:nvCxnSpPr>
        <p:spPr>
          <a:xfrm>
            <a:off x="5434551" y="4091566"/>
            <a:ext cx="0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9" name="直線接點 238"/>
          <p:cNvCxnSpPr>
            <a:stCxn id="223" idx="4"/>
            <a:endCxn id="206" idx="0"/>
          </p:cNvCxnSpPr>
          <p:nvPr/>
        </p:nvCxnSpPr>
        <p:spPr>
          <a:xfrm>
            <a:off x="5952823" y="4091566"/>
            <a:ext cx="0" cy="52256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0" name="直線接點 239"/>
          <p:cNvCxnSpPr>
            <a:stCxn id="224" idx="4"/>
            <a:endCxn id="211" idx="0"/>
          </p:cNvCxnSpPr>
          <p:nvPr/>
        </p:nvCxnSpPr>
        <p:spPr>
          <a:xfrm>
            <a:off x="6471093" y="4091566"/>
            <a:ext cx="1" cy="52250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1" name="直線接點 240"/>
          <p:cNvCxnSpPr>
            <a:stCxn id="166" idx="4"/>
            <a:endCxn id="225" idx="0"/>
          </p:cNvCxnSpPr>
          <p:nvPr/>
        </p:nvCxnSpPr>
        <p:spPr>
          <a:xfrm flipH="1">
            <a:off x="2843191" y="5464966"/>
            <a:ext cx="5798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2" name="直線接點 241"/>
          <p:cNvCxnSpPr>
            <a:stCxn id="170" idx="4"/>
            <a:endCxn id="226" idx="0"/>
          </p:cNvCxnSpPr>
          <p:nvPr/>
        </p:nvCxnSpPr>
        <p:spPr>
          <a:xfrm flipH="1">
            <a:off x="3360717" y="5464965"/>
            <a:ext cx="5716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3" name="直線接點 242"/>
          <p:cNvCxnSpPr>
            <a:stCxn id="177" idx="4"/>
            <a:endCxn id="227" idx="0"/>
          </p:cNvCxnSpPr>
          <p:nvPr/>
        </p:nvCxnSpPr>
        <p:spPr>
          <a:xfrm flipH="1">
            <a:off x="3878243" y="5464965"/>
            <a:ext cx="5634" cy="522504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4" name="直線接點 243"/>
          <p:cNvCxnSpPr>
            <a:stCxn id="182" idx="4"/>
            <a:endCxn id="228" idx="0"/>
          </p:cNvCxnSpPr>
          <p:nvPr/>
        </p:nvCxnSpPr>
        <p:spPr>
          <a:xfrm flipH="1">
            <a:off x="4395769" y="5464964"/>
            <a:ext cx="5552" cy="51828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5" name="直線接點 244"/>
          <p:cNvCxnSpPr>
            <a:stCxn id="192" idx="4"/>
            <a:endCxn id="229" idx="0"/>
          </p:cNvCxnSpPr>
          <p:nvPr/>
        </p:nvCxnSpPr>
        <p:spPr>
          <a:xfrm flipH="1">
            <a:off x="4913295" y="5469188"/>
            <a:ext cx="5470" cy="5140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6" name="直線接點 245"/>
          <p:cNvCxnSpPr>
            <a:stCxn id="202" idx="4"/>
            <a:endCxn id="230" idx="0"/>
          </p:cNvCxnSpPr>
          <p:nvPr/>
        </p:nvCxnSpPr>
        <p:spPr>
          <a:xfrm flipH="1">
            <a:off x="5430821" y="5464964"/>
            <a:ext cx="5388" cy="51828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7" name="直線接點 246"/>
          <p:cNvCxnSpPr>
            <a:stCxn id="207" idx="4"/>
            <a:endCxn id="231" idx="0"/>
          </p:cNvCxnSpPr>
          <p:nvPr/>
        </p:nvCxnSpPr>
        <p:spPr>
          <a:xfrm flipH="1">
            <a:off x="5948347" y="5465025"/>
            <a:ext cx="5306" cy="51822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0" name="直線接點 249"/>
          <p:cNvCxnSpPr>
            <a:endCxn id="232" idx="0"/>
          </p:cNvCxnSpPr>
          <p:nvPr/>
        </p:nvCxnSpPr>
        <p:spPr>
          <a:xfrm>
            <a:off x="6460485" y="5464959"/>
            <a:ext cx="5386" cy="51828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87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 animBg="1"/>
      <p:bldP spid="168" grpId="0" animBg="1"/>
      <p:bldP spid="170" grpId="0" animBg="1"/>
      <p:bldP spid="176" grpId="0" animBg="1"/>
      <p:bldP spid="177" grpId="0" animBg="1"/>
      <p:bldP spid="180" grpId="0" animBg="1"/>
      <p:bldP spid="182" grpId="0" animBg="1"/>
      <p:bldP spid="191" grpId="0" animBg="1"/>
      <p:bldP spid="192" grpId="0" animBg="1"/>
      <p:bldP spid="201" grpId="0" animBg="1"/>
      <p:bldP spid="202" grpId="0" animBg="1"/>
      <p:bldP spid="206" grpId="0" animBg="1"/>
      <p:bldP spid="207" grpId="0" animBg="1"/>
      <p:bldP spid="211" grpId="0" animBg="1"/>
      <p:bldP spid="212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橢圓 35"/>
          <p:cNvSpPr/>
          <p:nvPr/>
        </p:nvSpPr>
        <p:spPr>
          <a:xfrm>
            <a:off x="4017994" y="4123322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Total Domination </a:t>
            </a:r>
            <a:r>
              <a:rPr lang="en-US" altLang="zh-TW" dirty="0" smtClean="0"/>
              <a:t>Problem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5613" y="1600200"/>
            <a:ext cx="8231187" cy="1558676"/>
          </a:xfrm>
        </p:spPr>
        <p:txBody>
          <a:bodyPr/>
          <a:lstStyle/>
          <a:p>
            <a:pPr algn="just"/>
            <a:r>
              <a:rPr lang="en-US" altLang="zh-TW" sz="2400" dirty="0" smtClean="0"/>
              <a:t>Given </a:t>
            </a:r>
            <a:r>
              <a:rPr lang="en-US" altLang="zh-TW" sz="2400" dirty="0" smtClean="0"/>
              <a:t>a graph </a:t>
            </a:r>
            <a:r>
              <a:rPr lang="en-US" altLang="zh-TW" sz="2400" i="1" dirty="0" smtClean="0"/>
              <a:t>G</a:t>
            </a:r>
            <a:r>
              <a:rPr lang="en-US" altLang="zh-TW" sz="2400" dirty="0" smtClean="0"/>
              <a:t> = (</a:t>
            </a:r>
            <a:r>
              <a:rPr lang="en-US" altLang="zh-TW" sz="2400" i="1" dirty="0" smtClean="0"/>
              <a:t>V</a:t>
            </a:r>
            <a:r>
              <a:rPr lang="en-US" altLang="zh-TW" sz="2400" dirty="0" smtClean="0"/>
              <a:t>, </a:t>
            </a:r>
            <a:r>
              <a:rPr lang="en-US" altLang="zh-TW" sz="2400" i="1" dirty="0" smtClean="0"/>
              <a:t>E</a:t>
            </a:r>
            <a:r>
              <a:rPr lang="en-US" altLang="zh-TW" sz="2400" dirty="0"/>
              <a:t>), </a:t>
            </a:r>
            <a:r>
              <a:rPr lang="en-US" altLang="zh-TW" sz="2400" dirty="0" smtClean="0"/>
              <a:t>the </a:t>
            </a:r>
            <a:r>
              <a:rPr lang="en-US" altLang="zh-TW" sz="2400" dirty="0"/>
              <a:t>total domination problem (TDP for short) on </a:t>
            </a:r>
            <a:r>
              <a:rPr lang="en-US" altLang="zh-TW" sz="2400" i="1" dirty="0"/>
              <a:t>G</a:t>
            </a:r>
            <a:r>
              <a:rPr lang="en-US" altLang="zh-TW" sz="2400" dirty="0"/>
              <a:t> is to find a total </a:t>
            </a:r>
            <a:r>
              <a:rPr lang="en-US" altLang="zh-TW" sz="2400" dirty="0" smtClean="0"/>
              <a:t>dominating set of </a:t>
            </a:r>
            <a:r>
              <a:rPr lang="en-US" altLang="zh-TW" sz="2400" dirty="0"/>
              <a:t>the minimum cardinality</a:t>
            </a:r>
            <a:r>
              <a:rPr lang="en-US" altLang="zh-TW" sz="2400" dirty="0" smtClean="0"/>
              <a:t>.</a:t>
            </a:r>
          </a:p>
          <a:p>
            <a:pPr algn="just"/>
            <a:r>
              <a:rPr lang="en-US" altLang="zh-TW" sz="2400" dirty="0" smtClean="0"/>
              <a:t>TDP is NP-hard on bipartite graphs and planar graphs.</a:t>
            </a:r>
            <a:endParaRPr lang="zh-TW" altLang="en-US" sz="2400" dirty="0"/>
          </a:p>
        </p:txBody>
      </p:sp>
      <p:sp>
        <p:nvSpPr>
          <p:cNvPr id="37" name="橢圓 36"/>
          <p:cNvSpPr/>
          <p:nvPr/>
        </p:nvSpPr>
        <p:spPr>
          <a:xfrm>
            <a:off x="4594058" y="4123322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橢圓 37"/>
          <p:cNvSpPr/>
          <p:nvPr/>
        </p:nvSpPr>
        <p:spPr>
          <a:xfrm>
            <a:off x="5170122" y="4123322"/>
            <a:ext cx="212604" cy="212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/>
          <p:cNvSpPr/>
          <p:nvPr/>
        </p:nvSpPr>
        <p:spPr>
          <a:xfrm>
            <a:off x="3222486" y="5206862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橢圓 39"/>
          <p:cNvSpPr/>
          <p:nvPr/>
        </p:nvSpPr>
        <p:spPr>
          <a:xfrm>
            <a:off x="3798550" y="5206862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4374614" y="5206862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橢圓 41"/>
          <p:cNvSpPr/>
          <p:nvPr/>
        </p:nvSpPr>
        <p:spPr>
          <a:xfrm>
            <a:off x="4954098" y="5206862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42"/>
          <p:cNvSpPr/>
          <p:nvPr/>
        </p:nvSpPr>
        <p:spPr>
          <a:xfrm>
            <a:off x="5530162" y="5206862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橢圓 43"/>
          <p:cNvSpPr/>
          <p:nvPr/>
        </p:nvSpPr>
        <p:spPr>
          <a:xfrm>
            <a:off x="6106226" y="5206862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5" name="直線接點 54"/>
          <p:cNvCxnSpPr>
            <a:stCxn id="39" idx="0"/>
            <a:endCxn id="36" idx="3"/>
          </p:cNvCxnSpPr>
          <p:nvPr/>
        </p:nvCxnSpPr>
        <p:spPr bwMode="auto">
          <a:xfrm flipV="1">
            <a:off x="3328788" y="4304791"/>
            <a:ext cx="720341" cy="902071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57" name="直線接點 56"/>
          <p:cNvCxnSpPr>
            <a:stCxn id="36" idx="4"/>
            <a:endCxn id="41" idx="1"/>
          </p:cNvCxnSpPr>
          <p:nvPr/>
        </p:nvCxnSpPr>
        <p:spPr bwMode="auto">
          <a:xfrm>
            <a:off x="4124296" y="4335926"/>
            <a:ext cx="281453" cy="902071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59" name="直線接點 58"/>
          <p:cNvCxnSpPr>
            <a:stCxn id="36" idx="5"/>
            <a:endCxn id="43" idx="1"/>
          </p:cNvCxnSpPr>
          <p:nvPr/>
        </p:nvCxnSpPr>
        <p:spPr bwMode="auto">
          <a:xfrm>
            <a:off x="4199463" y="4304791"/>
            <a:ext cx="1361834" cy="93320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1" name="直線接點 60"/>
          <p:cNvCxnSpPr>
            <a:stCxn id="40" idx="7"/>
            <a:endCxn id="37" idx="3"/>
          </p:cNvCxnSpPr>
          <p:nvPr/>
        </p:nvCxnSpPr>
        <p:spPr bwMode="auto">
          <a:xfrm flipV="1">
            <a:off x="3980019" y="4304791"/>
            <a:ext cx="645174" cy="93320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3" name="直線接點 62"/>
          <p:cNvCxnSpPr>
            <a:stCxn id="42" idx="0"/>
            <a:endCxn id="37" idx="4"/>
          </p:cNvCxnSpPr>
          <p:nvPr/>
        </p:nvCxnSpPr>
        <p:spPr bwMode="auto">
          <a:xfrm flipH="1" flipV="1">
            <a:off x="4700360" y="4335926"/>
            <a:ext cx="360040" cy="87093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" name="直線接點 64"/>
          <p:cNvCxnSpPr>
            <a:stCxn id="44" idx="1"/>
            <a:endCxn id="37" idx="5"/>
          </p:cNvCxnSpPr>
          <p:nvPr/>
        </p:nvCxnSpPr>
        <p:spPr bwMode="auto">
          <a:xfrm flipH="1" flipV="1">
            <a:off x="4775527" y="4304791"/>
            <a:ext cx="1361834" cy="93320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7" name="直線接點 66"/>
          <p:cNvCxnSpPr>
            <a:stCxn id="39" idx="7"/>
            <a:endCxn id="38" idx="3"/>
          </p:cNvCxnSpPr>
          <p:nvPr/>
        </p:nvCxnSpPr>
        <p:spPr bwMode="auto">
          <a:xfrm flipV="1">
            <a:off x="3403955" y="4304791"/>
            <a:ext cx="1797302" cy="93320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" name="直線接點 68"/>
          <p:cNvCxnSpPr>
            <a:stCxn id="41" idx="7"/>
            <a:endCxn id="38" idx="4"/>
          </p:cNvCxnSpPr>
          <p:nvPr/>
        </p:nvCxnSpPr>
        <p:spPr bwMode="auto">
          <a:xfrm flipV="1">
            <a:off x="4556083" y="4335926"/>
            <a:ext cx="720341" cy="902071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1" name="直線接點 70"/>
          <p:cNvCxnSpPr>
            <a:stCxn id="44" idx="0"/>
            <a:endCxn id="38" idx="5"/>
          </p:cNvCxnSpPr>
          <p:nvPr/>
        </p:nvCxnSpPr>
        <p:spPr bwMode="auto">
          <a:xfrm flipH="1" flipV="1">
            <a:off x="5351591" y="4304791"/>
            <a:ext cx="860937" cy="902071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73901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直線接點 54"/>
          <p:cNvCxnSpPr>
            <a:stCxn id="39" idx="6"/>
            <a:endCxn id="36" idx="2"/>
          </p:cNvCxnSpPr>
          <p:nvPr/>
        </p:nvCxnSpPr>
        <p:spPr bwMode="auto">
          <a:xfrm>
            <a:off x="3038899" y="4187717"/>
            <a:ext cx="1048261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36" name="橢圓 35"/>
          <p:cNvSpPr/>
          <p:nvPr/>
        </p:nvSpPr>
        <p:spPr>
          <a:xfrm>
            <a:off x="4087160" y="4081415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5613" y="1600200"/>
            <a:ext cx="8231187" cy="1558676"/>
          </a:xfrm>
        </p:spPr>
        <p:txBody>
          <a:bodyPr/>
          <a:lstStyle/>
          <a:p>
            <a:pPr algn="just"/>
            <a:r>
              <a:rPr lang="en-US" altLang="zh-TW" sz="2400" dirty="0" smtClean="0"/>
              <a:t>T</a:t>
            </a:r>
            <a:r>
              <a:rPr lang="en-US" altLang="zh-TW" sz="2400" dirty="0" smtClean="0"/>
              <a:t>otal </a:t>
            </a:r>
            <a:r>
              <a:rPr lang="en-US" altLang="zh-TW" sz="2400" dirty="0"/>
              <a:t>domination problem </a:t>
            </a:r>
            <a:r>
              <a:rPr lang="en-US" altLang="zh-TW" sz="2400" dirty="0" smtClean="0"/>
              <a:t>reduces to the </a:t>
            </a:r>
            <a:r>
              <a:rPr lang="en-US" altLang="zh-TW" sz="2400" i="1" dirty="0" smtClean="0"/>
              <a:t>b</a:t>
            </a:r>
            <a:r>
              <a:rPr lang="en-US" altLang="zh-TW" sz="2400" dirty="0" smtClean="0"/>
              <a:t>-</a:t>
            </a:r>
            <a:r>
              <a:rPr lang="en-US" altLang="zh-TW" sz="2400" dirty="0" err="1" smtClean="0"/>
              <a:t>disjuntive</a:t>
            </a:r>
            <a:r>
              <a:rPr lang="en-US" altLang="zh-TW" sz="2400" dirty="0" smtClean="0"/>
              <a:t> total domination problem</a:t>
            </a:r>
          </a:p>
          <a:p>
            <a:pPr algn="just"/>
            <a:r>
              <a:rPr lang="en-US" altLang="zh-TW" sz="2400" dirty="0" smtClean="0"/>
              <a:t>TDP </a:t>
            </a:r>
            <a:r>
              <a:rPr lang="en-US" altLang="zh-TW" sz="2400" dirty="0" smtClean="0">
                <a:sym typeface="Symbol" panose="05050102010706020507" pitchFamily="18" charset="2"/>
              </a:rPr>
              <a:t> </a:t>
            </a:r>
            <a:r>
              <a:rPr lang="en-US" altLang="zh-TW" sz="2400" i="1" dirty="0" smtClean="0">
                <a:sym typeface="Symbol" panose="05050102010706020507" pitchFamily="18" charset="2"/>
              </a:rPr>
              <a:t>b</a:t>
            </a:r>
            <a:r>
              <a:rPr lang="en-US" altLang="zh-TW" sz="2400" dirty="0" smtClean="0">
                <a:sym typeface="Symbol" panose="05050102010706020507" pitchFamily="18" charset="2"/>
              </a:rPr>
              <a:t>-DTDP</a:t>
            </a:r>
            <a:endParaRPr lang="zh-TW" altLang="en-US" sz="2400" dirty="0"/>
          </a:p>
        </p:txBody>
      </p:sp>
      <p:sp>
        <p:nvSpPr>
          <p:cNvPr id="37" name="橢圓 36"/>
          <p:cNvSpPr/>
          <p:nvPr/>
        </p:nvSpPr>
        <p:spPr>
          <a:xfrm>
            <a:off x="5348025" y="4081415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橢圓 37"/>
          <p:cNvSpPr/>
          <p:nvPr/>
        </p:nvSpPr>
        <p:spPr>
          <a:xfrm>
            <a:off x="6608889" y="4081415"/>
            <a:ext cx="212604" cy="212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/>
          <p:cNvSpPr/>
          <p:nvPr/>
        </p:nvSpPr>
        <p:spPr>
          <a:xfrm>
            <a:off x="2826295" y="4081415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橢圓 39"/>
          <p:cNvSpPr/>
          <p:nvPr/>
        </p:nvSpPr>
        <p:spPr>
          <a:xfrm>
            <a:off x="3484852" y="4109539"/>
            <a:ext cx="156355" cy="15635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9" name="直線接點 58"/>
          <p:cNvCxnSpPr>
            <a:stCxn id="36" idx="6"/>
            <a:endCxn id="37" idx="2"/>
          </p:cNvCxnSpPr>
          <p:nvPr/>
        </p:nvCxnSpPr>
        <p:spPr bwMode="auto">
          <a:xfrm>
            <a:off x="4299764" y="4187717"/>
            <a:ext cx="1048261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" name="直線接點 64"/>
          <p:cNvCxnSpPr>
            <a:stCxn id="38" idx="2"/>
            <a:endCxn id="37" idx="6"/>
          </p:cNvCxnSpPr>
          <p:nvPr/>
        </p:nvCxnSpPr>
        <p:spPr bwMode="auto">
          <a:xfrm flipH="1">
            <a:off x="5560629" y="4187717"/>
            <a:ext cx="1048260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7" name="直線接點 66"/>
          <p:cNvCxnSpPr>
            <a:stCxn id="94" idx="0"/>
            <a:endCxn id="36" idx="4"/>
          </p:cNvCxnSpPr>
          <p:nvPr/>
        </p:nvCxnSpPr>
        <p:spPr bwMode="auto">
          <a:xfrm flipV="1">
            <a:off x="4193164" y="4294019"/>
            <a:ext cx="298" cy="364515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1" name="直線接點 70"/>
          <p:cNvCxnSpPr>
            <a:stCxn id="80" idx="0"/>
            <a:endCxn id="39" idx="4"/>
          </p:cNvCxnSpPr>
          <p:nvPr/>
        </p:nvCxnSpPr>
        <p:spPr bwMode="auto">
          <a:xfrm flipV="1">
            <a:off x="2932597" y="4294019"/>
            <a:ext cx="0" cy="364515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70" name="橢圓 69"/>
          <p:cNvSpPr/>
          <p:nvPr/>
        </p:nvSpPr>
        <p:spPr>
          <a:xfrm>
            <a:off x="4087160" y="3230033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橢圓 71"/>
          <p:cNvSpPr/>
          <p:nvPr/>
        </p:nvSpPr>
        <p:spPr>
          <a:xfrm>
            <a:off x="5348025" y="3230033"/>
            <a:ext cx="212604" cy="21260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橢圓 72"/>
          <p:cNvSpPr/>
          <p:nvPr/>
        </p:nvSpPr>
        <p:spPr>
          <a:xfrm>
            <a:off x="6608889" y="3230033"/>
            <a:ext cx="212604" cy="2126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橢圓 73"/>
          <p:cNvSpPr/>
          <p:nvPr/>
        </p:nvSpPr>
        <p:spPr>
          <a:xfrm>
            <a:off x="2826295" y="3230033"/>
            <a:ext cx="212604" cy="2126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5" name="直線接點 74"/>
          <p:cNvCxnSpPr>
            <a:stCxn id="74" idx="6"/>
            <a:endCxn id="70" idx="2"/>
          </p:cNvCxnSpPr>
          <p:nvPr/>
        </p:nvCxnSpPr>
        <p:spPr bwMode="auto">
          <a:xfrm>
            <a:off x="3038899" y="3336335"/>
            <a:ext cx="1048261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6" name="直線接點 75"/>
          <p:cNvCxnSpPr>
            <a:stCxn id="70" idx="6"/>
            <a:endCxn id="72" idx="2"/>
          </p:cNvCxnSpPr>
          <p:nvPr/>
        </p:nvCxnSpPr>
        <p:spPr bwMode="auto">
          <a:xfrm>
            <a:off x="4299764" y="3336335"/>
            <a:ext cx="1048261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7" name="直線接點 76"/>
          <p:cNvCxnSpPr>
            <a:stCxn id="73" idx="2"/>
            <a:endCxn id="72" idx="6"/>
          </p:cNvCxnSpPr>
          <p:nvPr/>
        </p:nvCxnSpPr>
        <p:spPr bwMode="auto">
          <a:xfrm flipH="1">
            <a:off x="5560629" y="3336335"/>
            <a:ext cx="1048260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78" name="橢圓 77"/>
          <p:cNvSpPr/>
          <p:nvPr/>
        </p:nvSpPr>
        <p:spPr>
          <a:xfrm>
            <a:off x="4745717" y="4116356"/>
            <a:ext cx="156355" cy="15635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橢圓 78"/>
          <p:cNvSpPr/>
          <p:nvPr/>
        </p:nvSpPr>
        <p:spPr>
          <a:xfrm>
            <a:off x="6006582" y="4114209"/>
            <a:ext cx="156355" cy="15635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9" name="群組 88"/>
          <p:cNvGrpSpPr/>
          <p:nvPr/>
        </p:nvGrpSpPr>
        <p:grpSpPr>
          <a:xfrm>
            <a:off x="2854419" y="4658534"/>
            <a:ext cx="156355" cy="1232993"/>
            <a:chOff x="2605820" y="4814889"/>
            <a:chExt cx="156355" cy="1232993"/>
          </a:xfrm>
        </p:grpSpPr>
        <p:cxnSp>
          <p:nvCxnSpPr>
            <p:cNvPr id="57" name="直線接點 56"/>
            <p:cNvCxnSpPr>
              <a:stCxn id="80" idx="4"/>
              <a:endCxn id="81" idx="0"/>
            </p:cNvCxnSpPr>
            <p:nvPr/>
          </p:nvCxnSpPr>
          <p:spPr bwMode="auto">
            <a:xfrm>
              <a:off x="2683998" y="4971244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3" name="直線接點 62"/>
            <p:cNvCxnSpPr>
              <a:stCxn id="82" idx="0"/>
              <a:endCxn id="81" idx="4"/>
            </p:cNvCxnSpPr>
            <p:nvPr/>
          </p:nvCxnSpPr>
          <p:spPr bwMode="auto">
            <a:xfrm flipV="1">
              <a:off x="2683998" y="5330123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69" name="直線接點 68"/>
            <p:cNvCxnSpPr>
              <a:stCxn id="83" idx="0"/>
              <a:endCxn id="82" idx="4"/>
            </p:cNvCxnSpPr>
            <p:nvPr/>
          </p:nvCxnSpPr>
          <p:spPr bwMode="auto">
            <a:xfrm flipV="1">
              <a:off x="2683998" y="5689002"/>
              <a:ext cx="0" cy="202525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80" name="橢圓 79"/>
            <p:cNvSpPr/>
            <p:nvPr/>
          </p:nvSpPr>
          <p:spPr>
            <a:xfrm>
              <a:off x="2605820" y="4814889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橢圓 80"/>
            <p:cNvSpPr/>
            <p:nvPr/>
          </p:nvSpPr>
          <p:spPr>
            <a:xfrm>
              <a:off x="2605820" y="5173768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橢圓 81"/>
            <p:cNvSpPr/>
            <p:nvPr/>
          </p:nvSpPr>
          <p:spPr>
            <a:xfrm>
              <a:off x="2605820" y="5532647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橢圓 82"/>
            <p:cNvSpPr/>
            <p:nvPr/>
          </p:nvSpPr>
          <p:spPr>
            <a:xfrm>
              <a:off x="2605820" y="5891527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4114986" y="4658534"/>
            <a:ext cx="156355" cy="1232993"/>
            <a:chOff x="2605820" y="4814889"/>
            <a:chExt cx="156355" cy="1232993"/>
          </a:xfrm>
        </p:grpSpPr>
        <p:cxnSp>
          <p:nvCxnSpPr>
            <p:cNvPr id="91" name="直線接點 90"/>
            <p:cNvCxnSpPr>
              <a:stCxn id="94" idx="4"/>
              <a:endCxn id="95" idx="0"/>
            </p:cNvCxnSpPr>
            <p:nvPr/>
          </p:nvCxnSpPr>
          <p:spPr bwMode="auto">
            <a:xfrm>
              <a:off x="2683998" y="4971244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2" name="直線接點 91"/>
            <p:cNvCxnSpPr>
              <a:stCxn id="96" idx="0"/>
              <a:endCxn id="95" idx="4"/>
            </p:cNvCxnSpPr>
            <p:nvPr/>
          </p:nvCxnSpPr>
          <p:spPr bwMode="auto">
            <a:xfrm flipV="1">
              <a:off x="2683998" y="5330123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93" name="直線接點 92"/>
            <p:cNvCxnSpPr>
              <a:stCxn id="97" idx="0"/>
              <a:endCxn id="96" idx="4"/>
            </p:cNvCxnSpPr>
            <p:nvPr/>
          </p:nvCxnSpPr>
          <p:spPr bwMode="auto">
            <a:xfrm flipV="1">
              <a:off x="2683998" y="5689002"/>
              <a:ext cx="0" cy="202525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94" name="橢圓 93"/>
            <p:cNvSpPr/>
            <p:nvPr/>
          </p:nvSpPr>
          <p:spPr>
            <a:xfrm>
              <a:off x="2605820" y="4814889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橢圓 94"/>
            <p:cNvSpPr/>
            <p:nvPr/>
          </p:nvSpPr>
          <p:spPr>
            <a:xfrm>
              <a:off x="2605820" y="5173768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橢圓 95"/>
            <p:cNvSpPr/>
            <p:nvPr/>
          </p:nvSpPr>
          <p:spPr>
            <a:xfrm>
              <a:off x="2605820" y="5532647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橢圓 96"/>
            <p:cNvSpPr/>
            <p:nvPr/>
          </p:nvSpPr>
          <p:spPr>
            <a:xfrm>
              <a:off x="2605820" y="5891527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8" name="群組 97"/>
          <p:cNvGrpSpPr/>
          <p:nvPr/>
        </p:nvGrpSpPr>
        <p:grpSpPr>
          <a:xfrm>
            <a:off x="5375553" y="4658534"/>
            <a:ext cx="156355" cy="1232993"/>
            <a:chOff x="2605820" y="4814889"/>
            <a:chExt cx="156355" cy="1232993"/>
          </a:xfrm>
        </p:grpSpPr>
        <p:cxnSp>
          <p:nvCxnSpPr>
            <p:cNvPr id="99" name="直線接點 98"/>
            <p:cNvCxnSpPr>
              <a:stCxn id="102" idx="4"/>
              <a:endCxn id="103" idx="0"/>
            </p:cNvCxnSpPr>
            <p:nvPr/>
          </p:nvCxnSpPr>
          <p:spPr bwMode="auto">
            <a:xfrm>
              <a:off x="2683998" y="4971244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0" name="直線接點 99"/>
            <p:cNvCxnSpPr>
              <a:stCxn id="104" idx="0"/>
              <a:endCxn id="103" idx="4"/>
            </p:cNvCxnSpPr>
            <p:nvPr/>
          </p:nvCxnSpPr>
          <p:spPr bwMode="auto">
            <a:xfrm flipV="1">
              <a:off x="2683998" y="5330123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1" name="直線接點 100"/>
            <p:cNvCxnSpPr>
              <a:stCxn id="105" idx="0"/>
              <a:endCxn id="104" idx="4"/>
            </p:cNvCxnSpPr>
            <p:nvPr/>
          </p:nvCxnSpPr>
          <p:spPr bwMode="auto">
            <a:xfrm flipV="1">
              <a:off x="2683998" y="5689002"/>
              <a:ext cx="0" cy="202525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102" name="橢圓 101"/>
            <p:cNvSpPr/>
            <p:nvPr/>
          </p:nvSpPr>
          <p:spPr>
            <a:xfrm>
              <a:off x="2605820" y="4814889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橢圓 102"/>
            <p:cNvSpPr/>
            <p:nvPr/>
          </p:nvSpPr>
          <p:spPr>
            <a:xfrm>
              <a:off x="2605820" y="5173768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橢圓 103"/>
            <p:cNvSpPr/>
            <p:nvPr/>
          </p:nvSpPr>
          <p:spPr>
            <a:xfrm>
              <a:off x="2605820" y="5532647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橢圓 104"/>
            <p:cNvSpPr/>
            <p:nvPr/>
          </p:nvSpPr>
          <p:spPr>
            <a:xfrm>
              <a:off x="2605820" y="5891527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6636120" y="4658534"/>
            <a:ext cx="156355" cy="1232993"/>
            <a:chOff x="2605820" y="4814889"/>
            <a:chExt cx="156355" cy="1232993"/>
          </a:xfrm>
        </p:grpSpPr>
        <p:cxnSp>
          <p:nvCxnSpPr>
            <p:cNvPr id="107" name="直線接點 106"/>
            <p:cNvCxnSpPr>
              <a:stCxn id="110" idx="4"/>
              <a:endCxn id="111" idx="0"/>
            </p:cNvCxnSpPr>
            <p:nvPr/>
          </p:nvCxnSpPr>
          <p:spPr bwMode="auto">
            <a:xfrm>
              <a:off x="2683998" y="4971244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8" name="直線接點 107"/>
            <p:cNvCxnSpPr>
              <a:stCxn id="112" idx="0"/>
              <a:endCxn id="111" idx="4"/>
            </p:cNvCxnSpPr>
            <p:nvPr/>
          </p:nvCxnSpPr>
          <p:spPr bwMode="auto">
            <a:xfrm flipV="1">
              <a:off x="2683998" y="5330123"/>
              <a:ext cx="0" cy="202524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09" name="直線接點 108"/>
            <p:cNvCxnSpPr>
              <a:stCxn id="113" idx="0"/>
              <a:endCxn id="112" idx="4"/>
            </p:cNvCxnSpPr>
            <p:nvPr/>
          </p:nvCxnSpPr>
          <p:spPr bwMode="auto">
            <a:xfrm flipV="1">
              <a:off x="2683998" y="5689002"/>
              <a:ext cx="0" cy="202525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110" name="橢圓 109"/>
            <p:cNvSpPr/>
            <p:nvPr/>
          </p:nvSpPr>
          <p:spPr>
            <a:xfrm>
              <a:off x="2605820" y="4814889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1" name="橢圓 110"/>
            <p:cNvSpPr/>
            <p:nvPr/>
          </p:nvSpPr>
          <p:spPr>
            <a:xfrm>
              <a:off x="2605820" y="5173768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橢圓 111"/>
            <p:cNvSpPr/>
            <p:nvPr/>
          </p:nvSpPr>
          <p:spPr>
            <a:xfrm>
              <a:off x="2605820" y="5532647"/>
              <a:ext cx="156355" cy="156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3" name="橢圓 112"/>
            <p:cNvSpPr/>
            <p:nvPr/>
          </p:nvSpPr>
          <p:spPr>
            <a:xfrm>
              <a:off x="2605820" y="5891527"/>
              <a:ext cx="156355" cy="1563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3326085" y="4658534"/>
            <a:ext cx="473590" cy="1232993"/>
            <a:chOff x="1789932" y="4710989"/>
            <a:chExt cx="473590" cy="1232993"/>
          </a:xfrm>
        </p:grpSpPr>
        <p:grpSp>
          <p:nvGrpSpPr>
            <p:cNvPr id="114" name="群組 113"/>
            <p:cNvGrpSpPr/>
            <p:nvPr/>
          </p:nvGrpSpPr>
          <p:grpSpPr>
            <a:xfrm>
              <a:off x="2107167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15" name="直線接點 114"/>
              <p:cNvCxnSpPr>
                <a:stCxn id="118" idx="4"/>
                <a:endCxn id="119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6" name="直線接點 115"/>
              <p:cNvCxnSpPr>
                <a:stCxn id="120" idx="0"/>
                <a:endCxn id="119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7" name="直線接點 116"/>
              <p:cNvCxnSpPr>
                <a:stCxn id="121" idx="0"/>
                <a:endCxn id="120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18" name="橢圓 117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9" name="橢圓 118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0" name="橢圓 119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1" name="橢圓 120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22" name="群組 121"/>
            <p:cNvGrpSpPr/>
            <p:nvPr/>
          </p:nvGrpSpPr>
          <p:grpSpPr>
            <a:xfrm>
              <a:off x="1789932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23" name="直線接點 122"/>
              <p:cNvCxnSpPr>
                <a:stCxn id="126" idx="4"/>
                <a:endCxn id="127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4" name="直線接點 123"/>
              <p:cNvCxnSpPr>
                <a:stCxn id="128" idx="0"/>
                <a:endCxn id="127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5" name="直線接點 124"/>
              <p:cNvCxnSpPr>
                <a:stCxn id="129" idx="0"/>
                <a:endCxn id="128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26" name="橢圓 125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7" name="橢圓 126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8" name="橢圓 127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9" name="橢圓 128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131" name="群組 130"/>
          <p:cNvGrpSpPr/>
          <p:nvPr/>
        </p:nvGrpSpPr>
        <p:grpSpPr>
          <a:xfrm>
            <a:off x="4586652" y="4658534"/>
            <a:ext cx="473590" cy="1232993"/>
            <a:chOff x="1789932" y="4710989"/>
            <a:chExt cx="473590" cy="1232993"/>
          </a:xfrm>
        </p:grpSpPr>
        <p:grpSp>
          <p:nvGrpSpPr>
            <p:cNvPr id="132" name="群組 131"/>
            <p:cNvGrpSpPr/>
            <p:nvPr/>
          </p:nvGrpSpPr>
          <p:grpSpPr>
            <a:xfrm>
              <a:off x="2107167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41" name="直線接點 140"/>
              <p:cNvCxnSpPr>
                <a:stCxn id="144" idx="4"/>
                <a:endCxn id="145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2" name="直線接點 141"/>
              <p:cNvCxnSpPr>
                <a:stCxn id="146" idx="0"/>
                <a:endCxn id="145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3" name="直線接點 142"/>
              <p:cNvCxnSpPr>
                <a:stCxn id="147" idx="0"/>
                <a:endCxn id="146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44" name="橢圓 143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5" name="橢圓 144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6" name="橢圓 145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7" name="橢圓 146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33" name="群組 132"/>
            <p:cNvGrpSpPr/>
            <p:nvPr/>
          </p:nvGrpSpPr>
          <p:grpSpPr>
            <a:xfrm>
              <a:off x="1789932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34" name="直線接點 133"/>
              <p:cNvCxnSpPr>
                <a:stCxn id="137" idx="4"/>
                <a:endCxn id="138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5" name="直線接點 134"/>
              <p:cNvCxnSpPr>
                <a:stCxn id="139" idx="0"/>
                <a:endCxn id="138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6" name="直線接點 135"/>
              <p:cNvCxnSpPr>
                <a:stCxn id="140" idx="0"/>
                <a:endCxn id="139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37" name="橢圓 136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8" name="橢圓 137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9" name="橢圓 138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0" name="橢圓 139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148" name="群組 147"/>
          <p:cNvGrpSpPr/>
          <p:nvPr/>
        </p:nvGrpSpPr>
        <p:grpSpPr>
          <a:xfrm>
            <a:off x="5847219" y="4658534"/>
            <a:ext cx="473590" cy="1232993"/>
            <a:chOff x="1789932" y="4710989"/>
            <a:chExt cx="473590" cy="1232993"/>
          </a:xfrm>
        </p:grpSpPr>
        <p:grpSp>
          <p:nvGrpSpPr>
            <p:cNvPr id="149" name="群組 148"/>
            <p:cNvGrpSpPr/>
            <p:nvPr/>
          </p:nvGrpSpPr>
          <p:grpSpPr>
            <a:xfrm>
              <a:off x="2107167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58" name="直線接點 157"/>
              <p:cNvCxnSpPr>
                <a:stCxn id="161" idx="4"/>
                <a:endCxn id="162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9" name="直線接點 158"/>
              <p:cNvCxnSpPr>
                <a:stCxn id="163" idx="0"/>
                <a:endCxn id="162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60" name="直線接點 159"/>
              <p:cNvCxnSpPr>
                <a:stCxn id="164" idx="0"/>
                <a:endCxn id="163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61" name="橢圓 160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2" name="橢圓 161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3" name="橢圓 162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4" name="橢圓 163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50" name="群組 149"/>
            <p:cNvGrpSpPr/>
            <p:nvPr/>
          </p:nvGrpSpPr>
          <p:grpSpPr>
            <a:xfrm>
              <a:off x="1789932" y="4710989"/>
              <a:ext cx="156355" cy="1232993"/>
              <a:chOff x="2605820" y="4814889"/>
              <a:chExt cx="156355" cy="1232993"/>
            </a:xfrm>
          </p:grpSpPr>
          <p:cxnSp>
            <p:nvCxnSpPr>
              <p:cNvPr id="151" name="直線接點 150"/>
              <p:cNvCxnSpPr>
                <a:stCxn id="154" idx="4"/>
                <a:endCxn id="155" idx="0"/>
              </p:cNvCxnSpPr>
              <p:nvPr/>
            </p:nvCxnSpPr>
            <p:spPr bwMode="auto">
              <a:xfrm>
                <a:off x="2683998" y="4971244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2" name="直線接點 151"/>
              <p:cNvCxnSpPr>
                <a:stCxn id="156" idx="0"/>
                <a:endCxn id="155" idx="4"/>
              </p:cNvCxnSpPr>
              <p:nvPr/>
            </p:nvCxnSpPr>
            <p:spPr bwMode="auto">
              <a:xfrm flipV="1">
                <a:off x="2683998" y="5330123"/>
                <a:ext cx="0" cy="202524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3" name="直線接點 152"/>
              <p:cNvCxnSpPr>
                <a:stCxn id="157" idx="0"/>
                <a:endCxn id="156" idx="4"/>
              </p:cNvCxnSpPr>
              <p:nvPr/>
            </p:nvCxnSpPr>
            <p:spPr bwMode="auto">
              <a:xfrm flipV="1">
                <a:off x="2683998" y="5689002"/>
                <a:ext cx="0" cy="202525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sp>
            <p:nvSpPr>
              <p:cNvPr id="154" name="橢圓 153"/>
              <p:cNvSpPr/>
              <p:nvPr/>
            </p:nvSpPr>
            <p:spPr>
              <a:xfrm>
                <a:off x="2605820" y="4814889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5" name="橢圓 154"/>
              <p:cNvSpPr/>
              <p:nvPr/>
            </p:nvSpPr>
            <p:spPr>
              <a:xfrm>
                <a:off x="2605820" y="5173768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6" name="橢圓 155"/>
              <p:cNvSpPr/>
              <p:nvPr/>
            </p:nvSpPr>
            <p:spPr>
              <a:xfrm>
                <a:off x="2605820" y="5532647"/>
                <a:ext cx="156355" cy="15635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7" name="橢圓 156"/>
              <p:cNvSpPr/>
              <p:nvPr/>
            </p:nvSpPr>
            <p:spPr>
              <a:xfrm>
                <a:off x="2605820" y="5891527"/>
                <a:ext cx="156355" cy="156355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cxnSp>
        <p:nvCxnSpPr>
          <p:cNvPr id="169" name="直線接點 168"/>
          <p:cNvCxnSpPr>
            <a:stCxn id="102" idx="0"/>
            <a:endCxn id="37" idx="4"/>
          </p:cNvCxnSpPr>
          <p:nvPr/>
        </p:nvCxnSpPr>
        <p:spPr bwMode="auto">
          <a:xfrm flipV="1">
            <a:off x="5453731" y="4294019"/>
            <a:ext cx="596" cy="364515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72" name="直線接點 171"/>
          <p:cNvCxnSpPr>
            <a:stCxn id="110" idx="0"/>
            <a:endCxn id="38" idx="4"/>
          </p:cNvCxnSpPr>
          <p:nvPr/>
        </p:nvCxnSpPr>
        <p:spPr bwMode="auto">
          <a:xfrm flipV="1">
            <a:off x="6714298" y="4294019"/>
            <a:ext cx="893" cy="364515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75" name="直線接點 174"/>
          <p:cNvCxnSpPr>
            <a:stCxn id="126" idx="0"/>
            <a:endCxn id="40" idx="4"/>
          </p:cNvCxnSpPr>
          <p:nvPr/>
        </p:nvCxnSpPr>
        <p:spPr bwMode="auto">
          <a:xfrm flipV="1">
            <a:off x="3404263" y="4265894"/>
            <a:ext cx="158767" cy="39264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78" name="直線接點 177"/>
          <p:cNvCxnSpPr>
            <a:stCxn id="118" idx="0"/>
            <a:endCxn id="40" idx="4"/>
          </p:cNvCxnSpPr>
          <p:nvPr/>
        </p:nvCxnSpPr>
        <p:spPr bwMode="auto">
          <a:xfrm flipH="1" flipV="1">
            <a:off x="3563030" y="4265894"/>
            <a:ext cx="158468" cy="39264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1" name="直線接點 180"/>
          <p:cNvCxnSpPr>
            <a:stCxn id="137" idx="0"/>
            <a:endCxn id="78" idx="4"/>
          </p:cNvCxnSpPr>
          <p:nvPr/>
        </p:nvCxnSpPr>
        <p:spPr bwMode="auto">
          <a:xfrm flipV="1">
            <a:off x="4664830" y="4272711"/>
            <a:ext cx="159065" cy="38582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4" name="直線接點 183"/>
          <p:cNvCxnSpPr>
            <a:stCxn id="144" idx="0"/>
            <a:endCxn id="78" idx="4"/>
          </p:cNvCxnSpPr>
          <p:nvPr/>
        </p:nvCxnSpPr>
        <p:spPr bwMode="auto">
          <a:xfrm flipH="1" flipV="1">
            <a:off x="4823895" y="4272711"/>
            <a:ext cx="158170" cy="38582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7" name="直線接點 186"/>
          <p:cNvCxnSpPr>
            <a:stCxn id="154" idx="0"/>
            <a:endCxn id="79" idx="4"/>
          </p:cNvCxnSpPr>
          <p:nvPr/>
        </p:nvCxnSpPr>
        <p:spPr bwMode="auto">
          <a:xfrm flipV="1">
            <a:off x="5925397" y="4270564"/>
            <a:ext cx="159363" cy="38797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90" name="直線接點 189"/>
          <p:cNvCxnSpPr>
            <a:stCxn id="161" idx="0"/>
            <a:endCxn id="79" idx="4"/>
          </p:cNvCxnSpPr>
          <p:nvPr/>
        </p:nvCxnSpPr>
        <p:spPr bwMode="auto">
          <a:xfrm flipH="1" flipV="1">
            <a:off x="6084760" y="4270564"/>
            <a:ext cx="157872" cy="38797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93" name="文字方塊 192"/>
          <p:cNvSpPr txBox="1"/>
          <p:nvPr/>
        </p:nvSpPr>
        <p:spPr>
          <a:xfrm>
            <a:off x="3404262" y="597378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 smtClean="0"/>
              <a:t>b</a:t>
            </a:r>
            <a:endParaRPr lang="zh-TW" altLang="en-US" i="1" dirty="0"/>
          </a:p>
        </p:txBody>
      </p:sp>
      <p:sp>
        <p:nvSpPr>
          <p:cNvPr id="194" name="文字方塊 193"/>
          <p:cNvSpPr txBox="1"/>
          <p:nvPr/>
        </p:nvSpPr>
        <p:spPr>
          <a:xfrm>
            <a:off x="2661528" y="5973781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 smtClean="0"/>
              <a:t>b</a:t>
            </a:r>
            <a:r>
              <a:rPr lang="en-US" altLang="zh-TW" i="1" dirty="0" smtClean="0">
                <a:sym typeface="Symbol" panose="05050102010706020507" pitchFamily="18" charset="2"/>
              </a:rPr>
              <a:t>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195" name="向下箭號 194"/>
          <p:cNvSpPr/>
          <p:nvPr/>
        </p:nvSpPr>
        <p:spPr bwMode="auto">
          <a:xfrm>
            <a:off x="4664829" y="3605603"/>
            <a:ext cx="317235" cy="321971"/>
          </a:xfrm>
          <a:prstGeom prst="downArrow">
            <a:avLst/>
          </a:prstGeom>
          <a:solidFill>
            <a:schemeClr val="bg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96" name="圓角矩形 195"/>
          <p:cNvSpPr/>
          <p:nvPr/>
        </p:nvSpPr>
        <p:spPr bwMode="auto">
          <a:xfrm>
            <a:off x="2661528" y="3927574"/>
            <a:ext cx="542136" cy="2046207"/>
          </a:xfrm>
          <a:prstGeom prst="roundRect">
            <a:avLst/>
          </a:prstGeom>
          <a:noFill/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97" name="圓角矩形 196"/>
          <p:cNvSpPr/>
          <p:nvPr/>
        </p:nvSpPr>
        <p:spPr bwMode="auto">
          <a:xfrm>
            <a:off x="6470265" y="3927574"/>
            <a:ext cx="542136" cy="2046207"/>
          </a:xfrm>
          <a:prstGeom prst="roundRect">
            <a:avLst/>
          </a:prstGeom>
          <a:noFill/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594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70" grpId="0" animBg="1"/>
      <p:bldP spid="72" grpId="0" animBg="1"/>
      <p:bldP spid="73" grpId="0" animBg="1"/>
      <p:bldP spid="74" grpId="0" animBg="1"/>
      <p:bldP spid="78" grpId="0" animBg="1"/>
      <p:bldP spid="79" grpId="0" animBg="1"/>
      <p:bldP spid="193" grpId="0"/>
      <p:bldP spid="194" grpId="0"/>
      <p:bldP spid="195" grpId="0" animBg="1"/>
      <p:bldP spid="196" grpId="0" animBg="1"/>
      <p:bldP spid="19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Prelude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000" dirty="0" smtClean="0"/>
              <a:t>S</a:t>
            </a:r>
            <a:r>
              <a:rPr lang="en-US" altLang="zh-TW" sz="2000" dirty="0"/>
              <a:t>.-L. Peng, The disjunctive total domination problem on some subclasses of chordal graphs, Proceedings of the World Conference on Smart Trends in Systems, Security and Sustainability (WS4 2017</a:t>
            </a:r>
            <a:r>
              <a:rPr lang="en-US" altLang="zh-TW" sz="2000" dirty="0" smtClean="0"/>
              <a:t>), </a:t>
            </a:r>
            <a:r>
              <a:rPr lang="en-US" altLang="zh-TW" sz="2000" dirty="0"/>
              <a:t>London, February 15-16, 2017.</a:t>
            </a:r>
          </a:p>
          <a:p>
            <a:r>
              <a:rPr lang="en-US" altLang="zh-TW" sz="2000" dirty="0" smtClean="0"/>
              <a:t>C</a:t>
            </a:r>
            <a:r>
              <a:rPr lang="en-US" altLang="zh-TW" sz="2000" dirty="0"/>
              <a:t>.-F. Lin, S.-L. </a:t>
            </a:r>
            <a:r>
              <a:rPr lang="en-US" altLang="zh-TW" sz="2000" dirty="0" smtClean="0"/>
              <a:t>Peng, </a:t>
            </a:r>
            <a:r>
              <a:rPr lang="en-US" altLang="zh-TW" sz="2000" dirty="0"/>
              <a:t>Algorithmic aspects of disjunctive total domination in graphs. Proceedings of the 10th International Conference on Combinatorial Optimization and Applications (COCOA 2016), LNCS 10043 (2016) 285–293.</a:t>
            </a:r>
          </a:p>
          <a:p>
            <a:r>
              <a:rPr lang="en-US" altLang="zh-TW" sz="2000" dirty="0" smtClean="0"/>
              <a:t>C</a:t>
            </a:r>
            <a:r>
              <a:rPr lang="en-US" altLang="zh-TW" sz="2000" dirty="0"/>
              <a:t>.-F. Lin, S.-L. </a:t>
            </a:r>
            <a:r>
              <a:rPr lang="en-US" altLang="zh-TW" sz="2000" dirty="0" smtClean="0"/>
              <a:t>Peng, </a:t>
            </a:r>
            <a:r>
              <a:rPr lang="en-US" altLang="zh-TW" sz="2000" dirty="0"/>
              <a:t>and H.-D. Yang, Disjunctive Total Domination Numbers of Grid Graphs, Proceedings of the International Computer Symposium (ICS 2016), 80-83, December 15-17, 2016.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476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dirty="0" smtClean="0"/>
              <a:t>Introduction</a:t>
            </a:r>
          </a:p>
          <a:p>
            <a:endParaRPr lang="en-US" altLang="zh-TW" dirty="0"/>
          </a:p>
          <a:p>
            <a:r>
              <a:rPr lang="en-US" altLang="zh-TW" dirty="0"/>
              <a:t>Hardness Results</a:t>
            </a:r>
          </a:p>
          <a:p>
            <a:endParaRPr lang="en-US" altLang="zh-TW" dirty="0"/>
          </a:p>
          <a:p>
            <a:r>
              <a:rPr lang="en-US" altLang="zh-TW" b="1" dirty="0">
                <a:solidFill>
                  <a:srgbClr val="FF0000"/>
                </a:solidFill>
              </a:rPr>
              <a:t>Disjunctive total </a:t>
            </a:r>
            <a:r>
              <a:rPr lang="en-US" altLang="zh-TW" b="1" dirty="0" smtClean="0">
                <a:solidFill>
                  <a:srgbClr val="FF0000"/>
                </a:solidFill>
              </a:rPr>
              <a:t>domination </a:t>
            </a:r>
            <a:r>
              <a:rPr lang="en-US" altLang="zh-TW" b="1" dirty="0">
                <a:solidFill>
                  <a:srgbClr val="FF0000"/>
                </a:solidFill>
              </a:rPr>
              <a:t>on grid </a:t>
            </a:r>
            <a:r>
              <a:rPr lang="en-US" altLang="zh-TW" b="1" dirty="0" smtClean="0">
                <a:solidFill>
                  <a:srgbClr val="FF0000"/>
                </a:solidFill>
              </a:rPr>
              <a:t>graphs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</a:t>
            </a:r>
            <a:r>
              <a:rPr lang="en-US" altLang="zh-TW" dirty="0" smtClean="0"/>
              <a:t>tori</a:t>
            </a:r>
          </a:p>
          <a:p>
            <a:endParaRPr lang="en-US" altLang="zh-TW" dirty="0"/>
          </a:p>
          <a:p>
            <a:r>
              <a:rPr lang="en-US" altLang="zh-TW" dirty="0" smtClean="0"/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02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  </a:t>
            </a:r>
            <a:r>
              <a:rPr lang="en-US" altLang="zh-TW" b="1" dirty="0" smtClean="0"/>
              <a:t>Disjunctive </a:t>
            </a:r>
            <a:r>
              <a:rPr lang="en-US" altLang="zh-TW" b="1" dirty="0"/>
              <a:t>total </a:t>
            </a:r>
            <a:r>
              <a:rPr lang="en-US" altLang="zh-TW" b="1" dirty="0" smtClean="0"/>
              <a:t>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≥6</m:t>
                    </m:r>
                  </m:oMath>
                </a14:m>
                <a:r>
                  <a:rPr lang="en-US" altLang="zh-TW" dirty="0" smtClean="0"/>
                  <a:t>, the disjunctive total domination number of a path </a:t>
                </a:r>
                <a:r>
                  <a:rPr lang="en-US" altLang="zh-TW" i="1" dirty="0" err="1" smtClean="0"/>
                  <a:t>P</a:t>
                </a:r>
                <a:r>
                  <a:rPr lang="en-US" altLang="zh-TW" sz="1800" i="1" baseline="-25000" dirty="0" err="1" smtClean="0"/>
                  <a:t>n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577505"/>
              </p:ext>
            </p:extLst>
          </p:nvPr>
        </p:nvGraphicFramePr>
        <p:xfrm>
          <a:off x="4353661" y="3613536"/>
          <a:ext cx="4381500" cy="1550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2" name="方程式" r:id="rId5" imgW="2438280" imgH="863280" progId="Equation.3">
                  <p:embed/>
                </p:oleObj>
              </mc:Choice>
              <mc:Fallback>
                <p:oleObj name="方程式" r:id="rId5" imgW="2438280" imgH="86328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3661" y="3613536"/>
                        <a:ext cx="4381500" cy="1550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群組 6"/>
          <p:cNvGrpSpPr/>
          <p:nvPr/>
        </p:nvGrpSpPr>
        <p:grpSpPr>
          <a:xfrm>
            <a:off x="884581" y="3036406"/>
            <a:ext cx="4080936" cy="2934709"/>
            <a:chOff x="884581" y="3036406"/>
            <a:chExt cx="4080936" cy="2934709"/>
          </a:xfrm>
        </p:grpSpPr>
        <p:grpSp>
          <p:nvGrpSpPr>
            <p:cNvPr id="11" name="群組 10"/>
            <p:cNvGrpSpPr/>
            <p:nvPr/>
          </p:nvGrpSpPr>
          <p:grpSpPr>
            <a:xfrm>
              <a:off x="892546" y="3036406"/>
              <a:ext cx="1661102" cy="168419"/>
              <a:chOff x="838200" y="3770880"/>
              <a:chExt cx="2214802" cy="224558"/>
            </a:xfrm>
            <a:noFill/>
          </p:grpSpPr>
          <p:sp>
            <p:nvSpPr>
              <p:cNvPr id="60" name="橢圓 59"/>
              <p:cNvSpPr/>
              <p:nvPr/>
            </p:nvSpPr>
            <p:spPr>
              <a:xfrm>
                <a:off x="838200" y="3770883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1" name="橢圓 60"/>
              <p:cNvSpPr/>
              <p:nvPr/>
            </p:nvSpPr>
            <p:spPr>
              <a:xfrm>
                <a:off x="1229327" y="3770882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62" name="直線接點 61"/>
              <p:cNvCxnSpPr>
                <a:stCxn id="60" idx="6"/>
                <a:endCxn id="61" idx="2"/>
              </p:cNvCxnSpPr>
              <p:nvPr/>
            </p:nvCxnSpPr>
            <p:spPr>
              <a:xfrm flipV="1">
                <a:off x="1057126" y="3880345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橢圓 62"/>
              <p:cNvSpPr/>
              <p:nvPr/>
            </p:nvSpPr>
            <p:spPr>
              <a:xfrm>
                <a:off x="1647283" y="3770882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64" name="橢圓 63"/>
              <p:cNvSpPr/>
              <p:nvPr/>
            </p:nvSpPr>
            <p:spPr>
              <a:xfrm>
                <a:off x="2038409" y="3770880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65" name="直線接點 64"/>
              <p:cNvCxnSpPr>
                <a:stCxn id="63" idx="6"/>
                <a:endCxn id="64" idx="2"/>
              </p:cNvCxnSpPr>
              <p:nvPr/>
            </p:nvCxnSpPr>
            <p:spPr>
              <a:xfrm flipV="1">
                <a:off x="1866209" y="388034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/>
              <p:cNvCxnSpPr/>
              <p:nvPr/>
            </p:nvCxnSpPr>
            <p:spPr>
              <a:xfrm flipV="1">
                <a:off x="1460368" y="3880345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7" name="橢圓 66"/>
              <p:cNvSpPr/>
              <p:nvPr/>
            </p:nvSpPr>
            <p:spPr>
              <a:xfrm>
                <a:off x="2430834" y="3776512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68" name="直線接點 67"/>
              <p:cNvCxnSpPr/>
              <p:nvPr/>
            </p:nvCxnSpPr>
            <p:spPr>
              <a:xfrm flipV="1">
                <a:off x="2250426" y="3885971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橢圓 68"/>
              <p:cNvSpPr/>
              <p:nvPr/>
            </p:nvSpPr>
            <p:spPr>
              <a:xfrm>
                <a:off x="2834076" y="3770880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70" name="直線接點 69"/>
              <p:cNvCxnSpPr/>
              <p:nvPr/>
            </p:nvCxnSpPr>
            <p:spPr>
              <a:xfrm flipV="1">
                <a:off x="2653668" y="3880340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群組 11"/>
            <p:cNvGrpSpPr/>
            <p:nvPr/>
          </p:nvGrpSpPr>
          <p:grpSpPr>
            <a:xfrm>
              <a:off x="886392" y="3354709"/>
              <a:ext cx="1958324" cy="168419"/>
              <a:chOff x="838200" y="4298362"/>
              <a:chExt cx="2611099" cy="224558"/>
            </a:xfrm>
            <a:noFill/>
          </p:grpSpPr>
          <p:sp>
            <p:nvSpPr>
              <p:cNvPr id="47" name="橢圓 46"/>
              <p:cNvSpPr/>
              <p:nvPr/>
            </p:nvSpPr>
            <p:spPr>
              <a:xfrm>
                <a:off x="838200" y="4298365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48" name="橢圓 47"/>
              <p:cNvSpPr/>
              <p:nvPr/>
            </p:nvSpPr>
            <p:spPr>
              <a:xfrm>
                <a:off x="1229327" y="4298364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49" name="直線接點 48"/>
              <p:cNvCxnSpPr>
                <a:stCxn id="47" idx="6"/>
                <a:endCxn id="48" idx="2"/>
              </p:cNvCxnSpPr>
              <p:nvPr/>
            </p:nvCxnSpPr>
            <p:spPr>
              <a:xfrm flipV="1">
                <a:off x="1057126" y="4407827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橢圓 49"/>
              <p:cNvSpPr/>
              <p:nvPr/>
            </p:nvSpPr>
            <p:spPr>
              <a:xfrm>
                <a:off x="1647283" y="4298364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51" name="橢圓 50"/>
              <p:cNvSpPr/>
              <p:nvPr/>
            </p:nvSpPr>
            <p:spPr>
              <a:xfrm>
                <a:off x="2038409" y="4298362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52" name="直線接點 51"/>
              <p:cNvCxnSpPr>
                <a:stCxn id="50" idx="6"/>
                <a:endCxn id="51" idx="2"/>
              </p:cNvCxnSpPr>
              <p:nvPr/>
            </p:nvCxnSpPr>
            <p:spPr>
              <a:xfrm flipV="1">
                <a:off x="1866209" y="4407825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直線接點 52"/>
              <p:cNvCxnSpPr/>
              <p:nvPr/>
            </p:nvCxnSpPr>
            <p:spPr>
              <a:xfrm flipV="1">
                <a:off x="1460368" y="4407827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4" name="橢圓 53"/>
              <p:cNvSpPr/>
              <p:nvPr/>
            </p:nvSpPr>
            <p:spPr>
              <a:xfrm>
                <a:off x="2430834" y="4303994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55" name="直線接點 54"/>
              <p:cNvCxnSpPr/>
              <p:nvPr/>
            </p:nvCxnSpPr>
            <p:spPr>
              <a:xfrm flipV="1">
                <a:off x="2250426" y="441345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6" name="橢圓 55"/>
              <p:cNvSpPr/>
              <p:nvPr/>
            </p:nvSpPr>
            <p:spPr>
              <a:xfrm>
                <a:off x="2834076" y="4298362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57" name="直線接點 56"/>
              <p:cNvCxnSpPr/>
              <p:nvPr/>
            </p:nvCxnSpPr>
            <p:spPr>
              <a:xfrm flipV="1">
                <a:off x="2653668" y="4407822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8" name="橢圓 57"/>
              <p:cNvSpPr/>
              <p:nvPr/>
            </p:nvSpPr>
            <p:spPr>
              <a:xfrm>
                <a:off x="3230373" y="4298444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59" name="直線接點 58"/>
              <p:cNvCxnSpPr/>
              <p:nvPr/>
            </p:nvCxnSpPr>
            <p:spPr>
              <a:xfrm flipV="1">
                <a:off x="3049965" y="440790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群組 12"/>
            <p:cNvGrpSpPr/>
            <p:nvPr/>
          </p:nvGrpSpPr>
          <p:grpSpPr>
            <a:xfrm>
              <a:off x="884581" y="3690251"/>
              <a:ext cx="2249390" cy="168421"/>
              <a:chOff x="829994" y="4836340"/>
              <a:chExt cx="2999187" cy="224561"/>
            </a:xfrm>
            <a:noFill/>
          </p:grpSpPr>
          <p:sp>
            <p:nvSpPr>
              <p:cNvPr id="32" name="橢圓 31"/>
              <p:cNvSpPr/>
              <p:nvPr/>
            </p:nvSpPr>
            <p:spPr>
              <a:xfrm>
                <a:off x="829994" y="4836346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3" name="橢圓 32"/>
              <p:cNvSpPr/>
              <p:nvPr/>
            </p:nvSpPr>
            <p:spPr>
              <a:xfrm>
                <a:off x="1221121" y="4836345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34" name="直線接點 33"/>
              <p:cNvCxnSpPr>
                <a:stCxn id="32" idx="6"/>
                <a:endCxn id="33" idx="2"/>
              </p:cNvCxnSpPr>
              <p:nvPr/>
            </p:nvCxnSpPr>
            <p:spPr>
              <a:xfrm flipV="1">
                <a:off x="1048920" y="4945808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" name="橢圓 34"/>
              <p:cNvSpPr/>
              <p:nvPr/>
            </p:nvSpPr>
            <p:spPr>
              <a:xfrm>
                <a:off x="1639077" y="4836345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36" name="橢圓 35"/>
              <p:cNvSpPr/>
              <p:nvPr/>
            </p:nvSpPr>
            <p:spPr>
              <a:xfrm>
                <a:off x="2030203" y="4836343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37" name="直線接點 36"/>
              <p:cNvCxnSpPr>
                <a:stCxn id="35" idx="6"/>
                <a:endCxn id="36" idx="2"/>
              </p:cNvCxnSpPr>
              <p:nvPr/>
            </p:nvCxnSpPr>
            <p:spPr>
              <a:xfrm flipV="1">
                <a:off x="1858003" y="4945806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/>
              <p:cNvCxnSpPr/>
              <p:nvPr/>
            </p:nvCxnSpPr>
            <p:spPr>
              <a:xfrm flipV="1">
                <a:off x="1452162" y="4945808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橢圓 38"/>
              <p:cNvSpPr/>
              <p:nvPr/>
            </p:nvSpPr>
            <p:spPr>
              <a:xfrm>
                <a:off x="2422628" y="4841975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40" name="直線接點 39"/>
              <p:cNvCxnSpPr/>
              <p:nvPr/>
            </p:nvCxnSpPr>
            <p:spPr>
              <a:xfrm flipV="1">
                <a:off x="2242220" y="4951434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" name="橢圓 40"/>
              <p:cNvSpPr/>
              <p:nvPr/>
            </p:nvSpPr>
            <p:spPr>
              <a:xfrm>
                <a:off x="2825870" y="4836343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42" name="直線接點 41"/>
              <p:cNvCxnSpPr/>
              <p:nvPr/>
            </p:nvCxnSpPr>
            <p:spPr>
              <a:xfrm flipV="1">
                <a:off x="2645462" y="494580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橢圓 42"/>
              <p:cNvSpPr/>
              <p:nvPr/>
            </p:nvSpPr>
            <p:spPr>
              <a:xfrm>
                <a:off x="3222167" y="4836425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44" name="直線接點 43"/>
              <p:cNvCxnSpPr/>
              <p:nvPr/>
            </p:nvCxnSpPr>
            <p:spPr>
              <a:xfrm flipV="1">
                <a:off x="3041759" y="4945884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橢圓 44"/>
              <p:cNvSpPr/>
              <p:nvPr/>
            </p:nvSpPr>
            <p:spPr>
              <a:xfrm>
                <a:off x="3610255" y="4836340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46" name="直線接點 45"/>
              <p:cNvCxnSpPr/>
              <p:nvPr/>
            </p:nvCxnSpPr>
            <p:spPr>
              <a:xfrm flipV="1">
                <a:off x="3429847" y="4945799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群組 13"/>
            <p:cNvGrpSpPr/>
            <p:nvPr/>
          </p:nvGrpSpPr>
          <p:grpSpPr>
            <a:xfrm>
              <a:off x="884581" y="4039629"/>
              <a:ext cx="2546612" cy="168421"/>
              <a:chOff x="838200" y="5366295"/>
              <a:chExt cx="3395483" cy="224561"/>
            </a:xfrm>
            <a:noFill/>
          </p:grpSpPr>
          <p:sp>
            <p:nvSpPr>
              <p:cNvPr id="15" name="橢圓 14"/>
              <p:cNvSpPr/>
              <p:nvPr/>
            </p:nvSpPr>
            <p:spPr>
              <a:xfrm>
                <a:off x="838200" y="5366301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6" name="橢圓 15"/>
              <p:cNvSpPr/>
              <p:nvPr/>
            </p:nvSpPr>
            <p:spPr>
              <a:xfrm>
                <a:off x="1229327" y="5366300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" name="直線接點 16"/>
              <p:cNvCxnSpPr>
                <a:stCxn id="15" idx="6"/>
                <a:endCxn id="16" idx="2"/>
              </p:cNvCxnSpPr>
              <p:nvPr/>
            </p:nvCxnSpPr>
            <p:spPr>
              <a:xfrm flipV="1">
                <a:off x="1057126" y="547576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橢圓 17"/>
              <p:cNvSpPr/>
              <p:nvPr/>
            </p:nvSpPr>
            <p:spPr>
              <a:xfrm>
                <a:off x="1647283" y="5366300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9" name="橢圓 18"/>
              <p:cNvSpPr/>
              <p:nvPr/>
            </p:nvSpPr>
            <p:spPr>
              <a:xfrm>
                <a:off x="2038409" y="5366298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" name="直線接點 19"/>
              <p:cNvCxnSpPr>
                <a:stCxn id="18" idx="6"/>
                <a:endCxn id="19" idx="2"/>
              </p:cNvCxnSpPr>
              <p:nvPr/>
            </p:nvCxnSpPr>
            <p:spPr>
              <a:xfrm flipV="1">
                <a:off x="1866209" y="5475761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/>
              <p:cNvCxnSpPr/>
              <p:nvPr/>
            </p:nvCxnSpPr>
            <p:spPr>
              <a:xfrm flipV="1">
                <a:off x="1460368" y="5475763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" name="橢圓 21"/>
              <p:cNvSpPr/>
              <p:nvPr/>
            </p:nvSpPr>
            <p:spPr>
              <a:xfrm>
                <a:off x="2430834" y="5371930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3" name="直線接點 22"/>
              <p:cNvCxnSpPr/>
              <p:nvPr/>
            </p:nvCxnSpPr>
            <p:spPr>
              <a:xfrm flipV="1">
                <a:off x="2250426" y="5481389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橢圓 23"/>
              <p:cNvSpPr/>
              <p:nvPr/>
            </p:nvSpPr>
            <p:spPr>
              <a:xfrm>
                <a:off x="2834076" y="5366298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5" name="直線接點 24"/>
              <p:cNvCxnSpPr/>
              <p:nvPr/>
            </p:nvCxnSpPr>
            <p:spPr>
              <a:xfrm flipV="1">
                <a:off x="2653668" y="5475758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橢圓 25"/>
              <p:cNvSpPr/>
              <p:nvPr/>
            </p:nvSpPr>
            <p:spPr>
              <a:xfrm>
                <a:off x="3230373" y="5366380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7" name="直線接點 26"/>
              <p:cNvCxnSpPr/>
              <p:nvPr/>
            </p:nvCxnSpPr>
            <p:spPr>
              <a:xfrm flipV="1">
                <a:off x="3049965" y="5475839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" name="橢圓 27"/>
              <p:cNvSpPr/>
              <p:nvPr/>
            </p:nvSpPr>
            <p:spPr>
              <a:xfrm>
                <a:off x="3618461" y="5366295"/>
                <a:ext cx="218926" cy="21892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9" name="直線接點 28"/>
              <p:cNvCxnSpPr/>
              <p:nvPr/>
            </p:nvCxnSpPr>
            <p:spPr>
              <a:xfrm flipV="1">
                <a:off x="3438053" y="5475754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橢圓 29"/>
              <p:cNvSpPr/>
              <p:nvPr/>
            </p:nvSpPr>
            <p:spPr>
              <a:xfrm>
                <a:off x="4014757" y="5366295"/>
                <a:ext cx="218926" cy="21892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31" name="直線接點 30"/>
              <p:cNvCxnSpPr/>
              <p:nvPr/>
            </p:nvCxnSpPr>
            <p:spPr>
              <a:xfrm flipV="1">
                <a:off x="3834349" y="5475754"/>
                <a:ext cx="172201" cy="1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群組 3"/>
            <p:cNvGrpSpPr/>
            <p:nvPr/>
          </p:nvGrpSpPr>
          <p:grpSpPr>
            <a:xfrm>
              <a:off x="892546" y="4390977"/>
              <a:ext cx="2850741" cy="168421"/>
              <a:chOff x="634805" y="6206585"/>
              <a:chExt cx="2850741" cy="168421"/>
            </a:xfrm>
          </p:grpSpPr>
          <p:sp>
            <p:nvSpPr>
              <p:cNvPr id="96" name="橢圓 95"/>
              <p:cNvSpPr/>
              <p:nvPr/>
            </p:nvSpPr>
            <p:spPr>
              <a:xfrm>
                <a:off x="634805" y="6206590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97" name="橢圓 96"/>
              <p:cNvSpPr/>
              <p:nvPr/>
            </p:nvSpPr>
            <p:spPr>
              <a:xfrm>
                <a:off x="928150" y="6206589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98" name="直線接點 97"/>
              <p:cNvCxnSpPr>
                <a:stCxn id="96" idx="6"/>
                <a:endCxn id="97" idx="2"/>
              </p:cNvCxnSpPr>
              <p:nvPr/>
            </p:nvCxnSpPr>
            <p:spPr>
              <a:xfrm flipV="1">
                <a:off x="798999" y="628868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橢圓 98"/>
              <p:cNvSpPr/>
              <p:nvPr/>
            </p:nvSpPr>
            <p:spPr>
              <a:xfrm>
                <a:off x="1241617" y="6206589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00" name="橢圓 99"/>
              <p:cNvSpPr/>
              <p:nvPr/>
            </p:nvSpPr>
            <p:spPr>
              <a:xfrm>
                <a:off x="1534962" y="6206587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1" name="直線接點 100"/>
              <p:cNvCxnSpPr>
                <a:stCxn id="99" idx="6"/>
                <a:endCxn id="100" idx="2"/>
              </p:cNvCxnSpPr>
              <p:nvPr/>
            </p:nvCxnSpPr>
            <p:spPr>
              <a:xfrm flipV="1">
                <a:off x="1405812" y="628868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直線接點 101"/>
              <p:cNvCxnSpPr/>
              <p:nvPr/>
            </p:nvCxnSpPr>
            <p:spPr>
              <a:xfrm flipV="1">
                <a:off x="1101431" y="628868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3" name="橢圓 102"/>
              <p:cNvSpPr/>
              <p:nvPr/>
            </p:nvSpPr>
            <p:spPr>
              <a:xfrm>
                <a:off x="1829280" y="6210811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4" name="直線接點 103"/>
              <p:cNvCxnSpPr/>
              <p:nvPr/>
            </p:nvCxnSpPr>
            <p:spPr>
              <a:xfrm flipV="1">
                <a:off x="1693974" y="629290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5" name="橢圓 104"/>
              <p:cNvSpPr/>
              <p:nvPr/>
            </p:nvSpPr>
            <p:spPr>
              <a:xfrm>
                <a:off x="2131712" y="6206587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6" name="直線接點 105"/>
              <p:cNvCxnSpPr/>
              <p:nvPr/>
            </p:nvCxnSpPr>
            <p:spPr>
              <a:xfrm flipV="1">
                <a:off x="1996406" y="628868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7" name="橢圓 106"/>
              <p:cNvSpPr/>
              <p:nvPr/>
            </p:nvSpPr>
            <p:spPr>
              <a:xfrm>
                <a:off x="2428935" y="6206649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8" name="直線接點 107"/>
              <p:cNvCxnSpPr/>
              <p:nvPr/>
            </p:nvCxnSpPr>
            <p:spPr>
              <a:xfrm flipV="1">
                <a:off x="2293629" y="6288743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9" name="橢圓 108"/>
              <p:cNvSpPr/>
              <p:nvPr/>
            </p:nvSpPr>
            <p:spPr>
              <a:xfrm>
                <a:off x="2720001" y="6206585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0" name="直線接點 109"/>
              <p:cNvCxnSpPr/>
              <p:nvPr/>
            </p:nvCxnSpPr>
            <p:spPr>
              <a:xfrm flipV="1">
                <a:off x="2584695" y="628867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1" name="橢圓 110"/>
              <p:cNvSpPr/>
              <p:nvPr/>
            </p:nvSpPr>
            <p:spPr>
              <a:xfrm>
                <a:off x="3017223" y="6206585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2" name="直線接點 111"/>
              <p:cNvCxnSpPr/>
              <p:nvPr/>
            </p:nvCxnSpPr>
            <p:spPr>
              <a:xfrm flipV="1">
                <a:off x="2881917" y="628867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橢圓 112"/>
              <p:cNvSpPr/>
              <p:nvPr/>
            </p:nvSpPr>
            <p:spPr>
              <a:xfrm>
                <a:off x="3321352" y="6207301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4" name="直線接點 113"/>
              <p:cNvCxnSpPr/>
              <p:nvPr/>
            </p:nvCxnSpPr>
            <p:spPr>
              <a:xfrm flipV="1">
                <a:off x="3186046" y="628939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群組 135"/>
            <p:cNvGrpSpPr/>
            <p:nvPr/>
          </p:nvGrpSpPr>
          <p:grpSpPr>
            <a:xfrm>
              <a:off x="893772" y="4751961"/>
              <a:ext cx="3155555" cy="168425"/>
              <a:chOff x="628650" y="6559006"/>
              <a:chExt cx="3155555" cy="168425"/>
            </a:xfrm>
          </p:grpSpPr>
          <p:sp>
            <p:nvSpPr>
              <p:cNvPr id="115" name="橢圓 114"/>
              <p:cNvSpPr/>
              <p:nvPr/>
            </p:nvSpPr>
            <p:spPr>
              <a:xfrm>
                <a:off x="628650" y="6559015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6" name="橢圓 115"/>
              <p:cNvSpPr/>
              <p:nvPr/>
            </p:nvSpPr>
            <p:spPr>
              <a:xfrm>
                <a:off x="921995" y="6559014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7" name="直線接點 116"/>
              <p:cNvCxnSpPr>
                <a:stCxn id="115" idx="6"/>
                <a:endCxn id="116" idx="2"/>
              </p:cNvCxnSpPr>
              <p:nvPr/>
            </p:nvCxnSpPr>
            <p:spPr>
              <a:xfrm flipV="1">
                <a:off x="792844" y="6641111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8" name="橢圓 117"/>
              <p:cNvSpPr/>
              <p:nvPr/>
            </p:nvSpPr>
            <p:spPr>
              <a:xfrm>
                <a:off x="1235462" y="6559014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9" name="橢圓 118"/>
              <p:cNvSpPr/>
              <p:nvPr/>
            </p:nvSpPr>
            <p:spPr>
              <a:xfrm>
                <a:off x="1528807" y="6559012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0" name="直線接點 119"/>
              <p:cNvCxnSpPr>
                <a:stCxn id="118" idx="6"/>
                <a:endCxn id="119" idx="2"/>
              </p:cNvCxnSpPr>
              <p:nvPr/>
            </p:nvCxnSpPr>
            <p:spPr>
              <a:xfrm flipV="1">
                <a:off x="1399657" y="6641110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直線接點 120"/>
              <p:cNvCxnSpPr/>
              <p:nvPr/>
            </p:nvCxnSpPr>
            <p:spPr>
              <a:xfrm flipV="1">
                <a:off x="1095276" y="6641111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2" name="橢圓 121"/>
              <p:cNvSpPr/>
              <p:nvPr/>
            </p:nvSpPr>
            <p:spPr>
              <a:xfrm>
                <a:off x="1823125" y="6563236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3" name="直線接點 122"/>
              <p:cNvCxnSpPr/>
              <p:nvPr/>
            </p:nvCxnSpPr>
            <p:spPr>
              <a:xfrm flipV="1">
                <a:off x="1687819" y="6645331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4" name="橢圓 123"/>
              <p:cNvSpPr/>
              <p:nvPr/>
            </p:nvSpPr>
            <p:spPr>
              <a:xfrm>
                <a:off x="2125557" y="6559012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5" name="直線接點 124"/>
              <p:cNvCxnSpPr/>
              <p:nvPr/>
            </p:nvCxnSpPr>
            <p:spPr>
              <a:xfrm flipV="1">
                <a:off x="1990251" y="6641107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6" name="橢圓 125"/>
              <p:cNvSpPr/>
              <p:nvPr/>
            </p:nvSpPr>
            <p:spPr>
              <a:xfrm>
                <a:off x="2422780" y="6559074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7" name="直線接點 126"/>
              <p:cNvCxnSpPr/>
              <p:nvPr/>
            </p:nvCxnSpPr>
            <p:spPr>
              <a:xfrm flipV="1">
                <a:off x="2287474" y="664116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8" name="橢圓 127"/>
              <p:cNvSpPr/>
              <p:nvPr/>
            </p:nvSpPr>
            <p:spPr>
              <a:xfrm>
                <a:off x="2713846" y="6559010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9" name="直線接點 128"/>
              <p:cNvCxnSpPr/>
              <p:nvPr/>
            </p:nvCxnSpPr>
            <p:spPr>
              <a:xfrm flipV="1">
                <a:off x="2578540" y="6641104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0" name="橢圓 129"/>
              <p:cNvSpPr/>
              <p:nvPr/>
            </p:nvSpPr>
            <p:spPr>
              <a:xfrm>
                <a:off x="3011068" y="6559010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1" name="直線接點 130"/>
              <p:cNvCxnSpPr/>
              <p:nvPr/>
            </p:nvCxnSpPr>
            <p:spPr>
              <a:xfrm flipV="1">
                <a:off x="2875762" y="6641104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2" name="橢圓 131"/>
              <p:cNvSpPr/>
              <p:nvPr/>
            </p:nvSpPr>
            <p:spPr>
              <a:xfrm>
                <a:off x="3315197" y="6559726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3" name="直線接點 132"/>
              <p:cNvCxnSpPr/>
              <p:nvPr/>
            </p:nvCxnSpPr>
            <p:spPr>
              <a:xfrm flipV="1">
                <a:off x="3179891" y="6641820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4" name="橢圓 133"/>
              <p:cNvSpPr/>
              <p:nvPr/>
            </p:nvSpPr>
            <p:spPr>
              <a:xfrm>
                <a:off x="3620011" y="6559006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5" name="直線接點 134"/>
              <p:cNvCxnSpPr/>
              <p:nvPr/>
            </p:nvCxnSpPr>
            <p:spPr>
              <a:xfrm flipV="1">
                <a:off x="3484705" y="6641100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群組 159"/>
            <p:cNvGrpSpPr/>
            <p:nvPr/>
          </p:nvGrpSpPr>
          <p:grpSpPr>
            <a:xfrm>
              <a:off x="892546" y="5129206"/>
              <a:ext cx="3461699" cy="168898"/>
              <a:chOff x="3753214" y="5826579"/>
              <a:chExt cx="3461699" cy="168898"/>
            </a:xfrm>
          </p:grpSpPr>
          <p:sp>
            <p:nvSpPr>
              <p:cNvPr id="137" name="橢圓 136"/>
              <p:cNvSpPr/>
              <p:nvPr/>
            </p:nvSpPr>
            <p:spPr>
              <a:xfrm>
                <a:off x="3753214" y="5827061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38" name="橢圓 137"/>
              <p:cNvSpPr/>
              <p:nvPr/>
            </p:nvSpPr>
            <p:spPr>
              <a:xfrm>
                <a:off x="4046559" y="5827060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9" name="直線接點 138"/>
              <p:cNvCxnSpPr>
                <a:stCxn id="137" idx="6"/>
                <a:endCxn id="138" idx="2"/>
              </p:cNvCxnSpPr>
              <p:nvPr/>
            </p:nvCxnSpPr>
            <p:spPr>
              <a:xfrm flipV="1">
                <a:off x="3917408" y="5909157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0" name="橢圓 139"/>
              <p:cNvSpPr/>
              <p:nvPr/>
            </p:nvSpPr>
            <p:spPr>
              <a:xfrm>
                <a:off x="4360026" y="5827060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41" name="橢圓 140"/>
              <p:cNvSpPr/>
              <p:nvPr/>
            </p:nvSpPr>
            <p:spPr>
              <a:xfrm>
                <a:off x="4653371" y="5827058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2" name="直線接點 141"/>
              <p:cNvCxnSpPr>
                <a:stCxn id="140" idx="6"/>
                <a:endCxn id="141" idx="2"/>
              </p:cNvCxnSpPr>
              <p:nvPr/>
            </p:nvCxnSpPr>
            <p:spPr>
              <a:xfrm flipV="1">
                <a:off x="4524221" y="590915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直線接點 142"/>
              <p:cNvCxnSpPr/>
              <p:nvPr/>
            </p:nvCxnSpPr>
            <p:spPr>
              <a:xfrm flipV="1">
                <a:off x="4219840" y="5909157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4" name="橢圓 143"/>
              <p:cNvSpPr/>
              <p:nvPr/>
            </p:nvSpPr>
            <p:spPr>
              <a:xfrm>
                <a:off x="4947689" y="5831282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5" name="直線接點 144"/>
              <p:cNvCxnSpPr/>
              <p:nvPr/>
            </p:nvCxnSpPr>
            <p:spPr>
              <a:xfrm flipV="1">
                <a:off x="4812383" y="5913377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6" name="橢圓 145"/>
              <p:cNvSpPr/>
              <p:nvPr/>
            </p:nvSpPr>
            <p:spPr>
              <a:xfrm>
                <a:off x="5250121" y="5827058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7" name="直線接點 146"/>
              <p:cNvCxnSpPr/>
              <p:nvPr/>
            </p:nvCxnSpPr>
            <p:spPr>
              <a:xfrm flipV="1">
                <a:off x="5114815" y="5909153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8" name="橢圓 147"/>
              <p:cNvSpPr/>
              <p:nvPr/>
            </p:nvSpPr>
            <p:spPr>
              <a:xfrm>
                <a:off x="5547344" y="5827120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9" name="直線接點 148"/>
              <p:cNvCxnSpPr/>
              <p:nvPr/>
            </p:nvCxnSpPr>
            <p:spPr>
              <a:xfrm flipV="1">
                <a:off x="5412038" y="5909214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0" name="橢圓 149"/>
              <p:cNvSpPr/>
              <p:nvPr/>
            </p:nvSpPr>
            <p:spPr>
              <a:xfrm>
                <a:off x="5838410" y="5827056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1" name="直線接點 150"/>
              <p:cNvCxnSpPr/>
              <p:nvPr/>
            </p:nvCxnSpPr>
            <p:spPr>
              <a:xfrm flipV="1">
                <a:off x="5703104" y="5909150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2" name="橢圓 151"/>
              <p:cNvSpPr/>
              <p:nvPr/>
            </p:nvSpPr>
            <p:spPr>
              <a:xfrm>
                <a:off x="6135632" y="5827056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3" name="直線接點 152"/>
              <p:cNvCxnSpPr/>
              <p:nvPr/>
            </p:nvCxnSpPr>
            <p:spPr>
              <a:xfrm flipV="1">
                <a:off x="6000326" y="5909150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4" name="橢圓 153"/>
              <p:cNvSpPr/>
              <p:nvPr/>
            </p:nvSpPr>
            <p:spPr>
              <a:xfrm>
                <a:off x="6439761" y="582777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5" name="直線接點 154"/>
              <p:cNvCxnSpPr/>
              <p:nvPr/>
            </p:nvCxnSpPr>
            <p:spPr>
              <a:xfrm flipV="1">
                <a:off x="6304455" y="590986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6" name="橢圓 155"/>
              <p:cNvSpPr/>
              <p:nvPr/>
            </p:nvSpPr>
            <p:spPr>
              <a:xfrm>
                <a:off x="6744575" y="582705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7" name="直線接點 156"/>
              <p:cNvCxnSpPr/>
              <p:nvPr/>
            </p:nvCxnSpPr>
            <p:spPr>
              <a:xfrm flipV="1">
                <a:off x="6609269" y="590914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8" name="橢圓 157"/>
              <p:cNvSpPr/>
              <p:nvPr/>
            </p:nvSpPr>
            <p:spPr>
              <a:xfrm>
                <a:off x="7050719" y="5826579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9" name="直線接點 158"/>
              <p:cNvCxnSpPr/>
              <p:nvPr/>
            </p:nvCxnSpPr>
            <p:spPr>
              <a:xfrm flipV="1">
                <a:off x="6915413" y="5908673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6" name="群組 185"/>
            <p:cNvGrpSpPr/>
            <p:nvPr/>
          </p:nvGrpSpPr>
          <p:grpSpPr>
            <a:xfrm>
              <a:off x="894106" y="5457911"/>
              <a:ext cx="3764702" cy="168902"/>
              <a:chOff x="579030" y="5619187"/>
              <a:chExt cx="3764702" cy="168902"/>
            </a:xfrm>
          </p:grpSpPr>
          <p:sp>
            <p:nvSpPr>
              <p:cNvPr id="161" name="橢圓 160"/>
              <p:cNvSpPr/>
              <p:nvPr/>
            </p:nvSpPr>
            <p:spPr>
              <a:xfrm>
                <a:off x="579030" y="5619673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62" name="橢圓 161"/>
              <p:cNvSpPr/>
              <p:nvPr/>
            </p:nvSpPr>
            <p:spPr>
              <a:xfrm>
                <a:off x="872375" y="561967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3" name="直線接點 162"/>
              <p:cNvCxnSpPr>
                <a:stCxn id="161" idx="6"/>
                <a:endCxn id="162" idx="2"/>
              </p:cNvCxnSpPr>
              <p:nvPr/>
            </p:nvCxnSpPr>
            <p:spPr>
              <a:xfrm flipV="1">
                <a:off x="743224" y="570176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4" name="橢圓 163"/>
              <p:cNvSpPr/>
              <p:nvPr/>
            </p:nvSpPr>
            <p:spPr>
              <a:xfrm>
                <a:off x="1185842" y="561967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65" name="橢圓 164"/>
              <p:cNvSpPr/>
              <p:nvPr/>
            </p:nvSpPr>
            <p:spPr>
              <a:xfrm>
                <a:off x="1479187" y="5619670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6" name="直線接點 165"/>
              <p:cNvCxnSpPr>
                <a:stCxn id="164" idx="6"/>
                <a:endCxn id="165" idx="2"/>
              </p:cNvCxnSpPr>
              <p:nvPr/>
            </p:nvCxnSpPr>
            <p:spPr>
              <a:xfrm flipV="1">
                <a:off x="1350037" y="570176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/>
              <p:cNvCxnSpPr/>
              <p:nvPr/>
            </p:nvCxnSpPr>
            <p:spPr>
              <a:xfrm flipV="1">
                <a:off x="1045656" y="570176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8" name="橢圓 167"/>
              <p:cNvSpPr/>
              <p:nvPr/>
            </p:nvSpPr>
            <p:spPr>
              <a:xfrm>
                <a:off x="1773505" y="5623894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9" name="直線接點 168"/>
              <p:cNvCxnSpPr/>
              <p:nvPr/>
            </p:nvCxnSpPr>
            <p:spPr>
              <a:xfrm flipV="1">
                <a:off x="1638199" y="570598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0" name="橢圓 169"/>
              <p:cNvSpPr/>
              <p:nvPr/>
            </p:nvSpPr>
            <p:spPr>
              <a:xfrm>
                <a:off x="2075937" y="5619670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1" name="直線接點 170"/>
              <p:cNvCxnSpPr/>
              <p:nvPr/>
            </p:nvCxnSpPr>
            <p:spPr>
              <a:xfrm flipV="1">
                <a:off x="1940631" y="570176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2" name="橢圓 171"/>
              <p:cNvSpPr/>
              <p:nvPr/>
            </p:nvSpPr>
            <p:spPr>
              <a:xfrm>
                <a:off x="2373160" y="561973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3" name="直線接點 172"/>
              <p:cNvCxnSpPr/>
              <p:nvPr/>
            </p:nvCxnSpPr>
            <p:spPr>
              <a:xfrm flipV="1">
                <a:off x="2237854" y="570182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4" name="橢圓 173"/>
              <p:cNvSpPr/>
              <p:nvPr/>
            </p:nvSpPr>
            <p:spPr>
              <a:xfrm>
                <a:off x="2664226" y="5619668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5" name="直線接點 174"/>
              <p:cNvCxnSpPr/>
              <p:nvPr/>
            </p:nvCxnSpPr>
            <p:spPr>
              <a:xfrm flipV="1">
                <a:off x="2528920" y="570176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6" name="橢圓 175"/>
              <p:cNvSpPr/>
              <p:nvPr/>
            </p:nvSpPr>
            <p:spPr>
              <a:xfrm>
                <a:off x="2961448" y="5619668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7" name="直線接點 176"/>
              <p:cNvCxnSpPr/>
              <p:nvPr/>
            </p:nvCxnSpPr>
            <p:spPr>
              <a:xfrm flipV="1">
                <a:off x="2826142" y="570176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8" name="橢圓 177"/>
              <p:cNvSpPr/>
              <p:nvPr/>
            </p:nvSpPr>
            <p:spPr>
              <a:xfrm>
                <a:off x="3265577" y="5620384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9" name="直線接點 178"/>
              <p:cNvCxnSpPr/>
              <p:nvPr/>
            </p:nvCxnSpPr>
            <p:spPr>
              <a:xfrm flipV="1">
                <a:off x="3130271" y="570247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0" name="橢圓 179"/>
              <p:cNvSpPr/>
              <p:nvPr/>
            </p:nvSpPr>
            <p:spPr>
              <a:xfrm>
                <a:off x="3570391" y="5619664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1" name="直線接點 180"/>
              <p:cNvCxnSpPr/>
              <p:nvPr/>
            </p:nvCxnSpPr>
            <p:spPr>
              <a:xfrm flipV="1">
                <a:off x="3435085" y="570175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橢圓 181"/>
              <p:cNvSpPr/>
              <p:nvPr/>
            </p:nvSpPr>
            <p:spPr>
              <a:xfrm>
                <a:off x="3876535" y="5619191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3" name="直線接點 182"/>
              <p:cNvCxnSpPr/>
              <p:nvPr/>
            </p:nvCxnSpPr>
            <p:spPr>
              <a:xfrm flipV="1">
                <a:off x="3741229" y="570128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4" name="橢圓 183"/>
              <p:cNvSpPr/>
              <p:nvPr/>
            </p:nvSpPr>
            <p:spPr>
              <a:xfrm>
                <a:off x="4179538" y="5619187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5" name="直線接點 184"/>
              <p:cNvCxnSpPr/>
              <p:nvPr/>
            </p:nvCxnSpPr>
            <p:spPr>
              <a:xfrm flipV="1">
                <a:off x="4044232" y="5701281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4" name="群組 213"/>
            <p:cNvGrpSpPr/>
            <p:nvPr/>
          </p:nvGrpSpPr>
          <p:grpSpPr>
            <a:xfrm>
              <a:off x="902467" y="5793894"/>
              <a:ext cx="4063050" cy="177221"/>
              <a:chOff x="579030" y="5971008"/>
              <a:chExt cx="4063050" cy="177221"/>
            </a:xfrm>
          </p:grpSpPr>
          <p:sp>
            <p:nvSpPr>
              <p:cNvPr id="187" name="橢圓 186"/>
              <p:cNvSpPr/>
              <p:nvPr/>
            </p:nvSpPr>
            <p:spPr>
              <a:xfrm>
                <a:off x="579030" y="5979813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88" name="橢圓 187"/>
              <p:cNvSpPr/>
              <p:nvPr/>
            </p:nvSpPr>
            <p:spPr>
              <a:xfrm>
                <a:off x="872375" y="597981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9" name="直線接點 188"/>
              <p:cNvCxnSpPr>
                <a:stCxn id="187" idx="6"/>
                <a:endCxn id="188" idx="2"/>
              </p:cNvCxnSpPr>
              <p:nvPr/>
            </p:nvCxnSpPr>
            <p:spPr>
              <a:xfrm flipV="1">
                <a:off x="743224" y="606190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0" name="橢圓 189"/>
              <p:cNvSpPr/>
              <p:nvPr/>
            </p:nvSpPr>
            <p:spPr>
              <a:xfrm>
                <a:off x="1185842" y="597981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91" name="橢圓 190"/>
              <p:cNvSpPr/>
              <p:nvPr/>
            </p:nvSpPr>
            <p:spPr>
              <a:xfrm>
                <a:off x="1479187" y="5979810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2" name="直線接點 191"/>
              <p:cNvCxnSpPr>
                <a:stCxn id="190" idx="6"/>
                <a:endCxn id="191" idx="2"/>
              </p:cNvCxnSpPr>
              <p:nvPr/>
            </p:nvCxnSpPr>
            <p:spPr>
              <a:xfrm flipV="1">
                <a:off x="1350037" y="606190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3" name="直線接點 192"/>
              <p:cNvCxnSpPr/>
              <p:nvPr/>
            </p:nvCxnSpPr>
            <p:spPr>
              <a:xfrm flipV="1">
                <a:off x="1045656" y="606190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4" name="橢圓 193"/>
              <p:cNvSpPr/>
              <p:nvPr/>
            </p:nvSpPr>
            <p:spPr>
              <a:xfrm>
                <a:off x="1773505" y="5984034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5" name="直線接點 194"/>
              <p:cNvCxnSpPr/>
              <p:nvPr/>
            </p:nvCxnSpPr>
            <p:spPr>
              <a:xfrm flipV="1">
                <a:off x="1638199" y="6066129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6" name="橢圓 195"/>
              <p:cNvSpPr/>
              <p:nvPr/>
            </p:nvSpPr>
            <p:spPr>
              <a:xfrm>
                <a:off x="2075937" y="5979810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7" name="直線接點 196"/>
              <p:cNvCxnSpPr/>
              <p:nvPr/>
            </p:nvCxnSpPr>
            <p:spPr>
              <a:xfrm flipV="1">
                <a:off x="1940631" y="606190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8" name="橢圓 197"/>
              <p:cNvSpPr/>
              <p:nvPr/>
            </p:nvSpPr>
            <p:spPr>
              <a:xfrm>
                <a:off x="2373160" y="5979872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9" name="直線接點 198"/>
              <p:cNvCxnSpPr/>
              <p:nvPr/>
            </p:nvCxnSpPr>
            <p:spPr>
              <a:xfrm flipV="1">
                <a:off x="2237854" y="6061966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0" name="橢圓 199"/>
              <p:cNvSpPr/>
              <p:nvPr/>
            </p:nvSpPr>
            <p:spPr>
              <a:xfrm>
                <a:off x="2664226" y="5979808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1" name="直線接點 200"/>
              <p:cNvCxnSpPr/>
              <p:nvPr/>
            </p:nvCxnSpPr>
            <p:spPr>
              <a:xfrm flipV="1">
                <a:off x="2528920" y="606190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2" name="橢圓 201"/>
              <p:cNvSpPr/>
              <p:nvPr/>
            </p:nvSpPr>
            <p:spPr>
              <a:xfrm>
                <a:off x="2961448" y="5979808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3" name="直線接點 202"/>
              <p:cNvCxnSpPr/>
              <p:nvPr/>
            </p:nvCxnSpPr>
            <p:spPr>
              <a:xfrm flipV="1">
                <a:off x="2826142" y="606190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4" name="橢圓 203"/>
              <p:cNvSpPr/>
              <p:nvPr/>
            </p:nvSpPr>
            <p:spPr>
              <a:xfrm>
                <a:off x="3265577" y="5980524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5" name="直線接點 204"/>
              <p:cNvCxnSpPr/>
              <p:nvPr/>
            </p:nvCxnSpPr>
            <p:spPr>
              <a:xfrm flipV="1">
                <a:off x="3130271" y="606261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6" name="橢圓 205"/>
              <p:cNvSpPr/>
              <p:nvPr/>
            </p:nvSpPr>
            <p:spPr>
              <a:xfrm>
                <a:off x="3570391" y="5979804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7" name="直線接點 206"/>
              <p:cNvCxnSpPr/>
              <p:nvPr/>
            </p:nvCxnSpPr>
            <p:spPr>
              <a:xfrm flipV="1">
                <a:off x="3435085" y="6061898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8" name="橢圓 207"/>
              <p:cNvSpPr/>
              <p:nvPr/>
            </p:nvSpPr>
            <p:spPr>
              <a:xfrm>
                <a:off x="3876535" y="5979331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9" name="直線接點 208"/>
              <p:cNvCxnSpPr/>
              <p:nvPr/>
            </p:nvCxnSpPr>
            <p:spPr>
              <a:xfrm flipV="1">
                <a:off x="3741229" y="6061425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0" name="橢圓 209"/>
              <p:cNvSpPr/>
              <p:nvPr/>
            </p:nvSpPr>
            <p:spPr>
              <a:xfrm>
                <a:off x="4179538" y="5979327"/>
                <a:ext cx="164194" cy="16419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11" name="直線接點 210"/>
              <p:cNvCxnSpPr/>
              <p:nvPr/>
            </p:nvCxnSpPr>
            <p:spPr>
              <a:xfrm flipV="1">
                <a:off x="4044232" y="6061421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2" name="橢圓 211"/>
              <p:cNvSpPr/>
              <p:nvPr/>
            </p:nvSpPr>
            <p:spPr>
              <a:xfrm>
                <a:off x="4477886" y="5971008"/>
                <a:ext cx="164194" cy="16419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13" name="直線接點 212"/>
              <p:cNvCxnSpPr/>
              <p:nvPr/>
            </p:nvCxnSpPr>
            <p:spPr>
              <a:xfrm flipV="1">
                <a:off x="4342580" y="6053102"/>
                <a:ext cx="129151" cy="1"/>
              </a:xfrm>
              <a:prstGeom prst="lin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117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TW" dirty="0"/>
                  <a:t>, the disjunctive total domination number of a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dirty="0"/>
                  <a:t> grid graph.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5" name="物件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953005"/>
              </p:ext>
            </p:extLst>
          </p:nvPr>
        </p:nvGraphicFramePr>
        <p:xfrm>
          <a:off x="4260181" y="3447482"/>
          <a:ext cx="4564856" cy="1550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7" name="方程式" r:id="rId5" imgW="2539800" imgH="863280" progId="Equation.3">
                  <p:embed/>
                </p:oleObj>
              </mc:Choice>
              <mc:Fallback>
                <p:oleObj name="方程式" r:id="rId5" imgW="2539800" imgH="863280" progId="Equation.3">
                  <p:embed/>
                  <p:pic>
                    <p:nvPicPr>
                      <p:cNvPr id="4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181" y="3447482"/>
                        <a:ext cx="4564856" cy="1550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4" name="橢圓 303"/>
          <p:cNvSpPr/>
          <p:nvPr/>
        </p:nvSpPr>
        <p:spPr>
          <a:xfrm>
            <a:off x="886576" y="2811032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05" name="橢圓 304"/>
          <p:cNvSpPr/>
          <p:nvPr/>
        </p:nvSpPr>
        <p:spPr>
          <a:xfrm>
            <a:off x="886576" y="3098483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06" name="直線接點 305"/>
          <p:cNvCxnSpPr>
            <a:stCxn id="304" idx="4"/>
          </p:cNvCxnSpPr>
          <p:nvPr/>
        </p:nvCxnSpPr>
        <p:spPr>
          <a:xfrm>
            <a:off x="968673" y="2975226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7" name="橢圓 306"/>
          <p:cNvSpPr/>
          <p:nvPr/>
        </p:nvSpPr>
        <p:spPr>
          <a:xfrm>
            <a:off x="1179921" y="281103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08" name="橢圓 307"/>
          <p:cNvSpPr/>
          <p:nvPr/>
        </p:nvSpPr>
        <p:spPr>
          <a:xfrm>
            <a:off x="1179921" y="309848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09" name="直線接點 308"/>
          <p:cNvCxnSpPr>
            <a:stCxn id="307" idx="4"/>
          </p:cNvCxnSpPr>
          <p:nvPr/>
        </p:nvCxnSpPr>
        <p:spPr>
          <a:xfrm>
            <a:off x="1262018" y="2975225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0" name="直線接點 309"/>
          <p:cNvCxnSpPr>
            <a:stCxn id="304" idx="6"/>
            <a:endCxn id="307" idx="2"/>
          </p:cNvCxnSpPr>
          <p:nvPr/>
        </p:nvCxnSpPr>
        <p:spPr>
          <a:xfrm flipV="1">
            <a:off x="1050771" y="289312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1" name="直線接點 310"/>
          <p:cNvCxnSpPr>
            <a:stCxn id="305" idx="6"/>
            <a:endCxn id="308" idx="2"/>
          </p:cNvCxnSpPr>
          <p:nvPr/>
        </p:nvCxnSpPr>
        <p:spPr>
          <a:xfrm flipV="1">
            <a:off x="1050771" y="3180579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2" name="橢圓 311"/>
          <p:cNvSpPr/>
          <p:nvPr/>
        </p:nvSpPr>
        <p:spPr>
          <a:xfrm>
            <a:off x="1493388" y="281103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13" name="橢圓 312"/>
          <p:cNvSpPr/>
          <p:nvPr/>
        </p:nvSpPr>
        <p:spPr>
          <a:xfrm>
            <a:off x="1493388" y="3098482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14" name="直線接點 313"/>
          <p:cNvCxnSpPr>
            <a:stCxn id="312" idx="4"/>
          </p:cNvCxnSpPr>
          <p:nvPr/>
        </p:nvCxnSpPr>
        <p:spPr>
          <a:xfrm>
            <a:off x="1575485" y="2975225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5" name="橢圓 314"/>
          <p:cNvSpPr/>
          <p:nvPr/>
        </p:nvSpPr>
        <p:spPr>
          <a:xfrm>
            <a:off x="1786733" y="2811030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16" name="橢圓 315"/>
          <p:cNvSpPr/>
          <p:nvPr/>
        </p:nvSpPr>
        <p:spPr>
          <a:xfrm>
            <a:off x="1786733" y="309848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17" name="直線接點 316"/>
          <p:cNvCxnSpPr>
            <a:stCxn id="315" idx="4"/>
          </p:cNvCxnSpPr>
          <p:nvPr/>
        </p:nvCxnSpPr>
        <p:spPr>
          <a:xfrm>
            <a:off x="1868831" y="2975224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8" name="直線接點 317"/>
          <p:cNvCxnSpPr>
            <a:stCxn id="312" idx="6"/>
            <a:endCxn id="315" idx="2"/>
          </p:cNvCxnSpPr>
          <p:nvPr/>
        </p:nvCxnSpPr>
        <p:spPr>
          <a:xfrm flipV="1">
            <a:off x="1657583" y="2893127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9" name="直線接點 318"/>
          <p:cNvCxnSpPr>
            <a:stCxn id="313" idx="6"/>
            <a:endCxn id="316" idx="2"/>
          </p:cNvCxnSpPr>
          <p:nvPr/>
        </p:nvCxnSpPr>
        <p:spPr>
          <a:xfrm flipV="1">
            <a:off x="1657583" y="318057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0" name="直線接點 319"/>
          <p:cNvCxnSpPr/>
          <p:nvPr/>
        </p:nvCxnSpPr>
        <p:spPr>
          <a:xfrm flipV="1">
            <a:off x="1353202" y="289312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1" name="直線接點 320"/>
          <p:cNvCxnSpPr/>
          <p:nvPr/>
        </p:nvCxnSpPr>
        <p:spPr>
          <a:xfrm flipV="1">
            <a:off x="1353202" y="3180579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2" name="橢圓 321"/>
          <p:cNvSpPr/>
          <p:nvPr/>
        </p:nvSpPr>
        <p:spPr>
          <a:xfrm>
            <a:off x="2081052" y="2815253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23" name="橢圓 322"/>
          <p:cNvSpPr/>
          <p:nvPr/>
        </p:nvSpPr>
        <p:spPr>
          <a:xfrm>
            <a:off x="2081052" y="3102705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24" name="直線接點 323"/>
          <p:cNvCxnSpPr>
            <a:stCxn id="322" idx="4"/>
          </p:cNvCxnSpPr>
          <p:nvPr/>
        </p:nvCxnSpPr>
        <p:spPr>
          <a:xfrm>
            <a:off x="2163149" y="2979448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5" name="直線接點 324"/>
          <p:cNvCxnSpPr/>
          <p:nvPr/>
        </p:nvCxnSpPr>
        <p:spPr>
          <a:xfrm flipV="1">
            <a:off x="1945746" y="2897348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6" name="直線接點 325"/>
          <p:cNvCxnSpPr/>
          <p:nvPr/>
        </p:nvCxnSpPr>
        <p:spPr>
          <a:xfrm flipV="1">
            <a:off x="1945746" y="3184799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7" name="橢圓 326"/>
          <p:cNvSpPr/>
          <p:nvPr/>
        </p:nvSpPr>
        <p:spPr>
          <a:xfrm>
            <a:off x="2383484" y="2811030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28" name="橢圓 327"/>
          <p:cNvSpPr/>
          <p:nvPr/>
        </p:nvSpPr>
        <p:spPr>
          <a:xfrm>
            <a:off x="2383484" y="309848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29" name="直線接點 328"/>
          <p:cNvCxnSpPr>
            <a:stCxn id="327" idx="4"/>
          </p:cNvCxnSpPr>
          <p:nvPr/>
        </p:nvCxnSpPr>
        <p:spPr>
          <a:xfrm>
            <a:off x="2465581" y="2975224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0" name="直線接點 329"/>
          <p:cNvCxnSpPr/>
          <p:nvPr/>
        </p:nvCxnSpPr>
        <p:spPr>
          <a:xfrm flipV="1">
            <a:off x="2248178" y="2893124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1" name="直線接點 330"/>
          <p:cNvCxnSpPr/>
          <p:nvPr/>
        </p:nvCxnSpPr>
        <p:spPr>
          <a:xfrm flipV="1">
            <a:off x="2248178" y="3180575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2" name="橢圓 331"/>
          <p:cNvSpPr/>
          <p:nvPr/>
        </p:nvSpPr>
        <p:spPr>
          <a:xfrm>
            <a:off x="2680706" y="281109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33" name="橢圓 332"/>
          <p:cNvSpPr/>
          <p:nvPr/>
        </p:nvSpPr>
        <p:spPr>
          <a:xfrm>
            <a:off x="2680706" y="3098542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34" name="直線接點 333"/>
          <p:cNvCxnSpPr>
            <a:stCxn id="332" idx="4"/>
          </p:cNvCxnSpPr>
          <p:nvPr/>
        </p:nvCxnSpPr>
        <p:spPr>
          <a:xfrm>
            <a:off x="2762804" y="2975285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5" name="直線接點 334"/>
          <p:cNvCxnSpPr/>
          <p:nvPr/>
        </p:nvCxnSpPr>
        <p:spPr>
          <a:xfrm flipV="1">
            <a:off x="2545400" y="2893185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6" name="直線接點 335"/>
          <p:cNvCxnSpPr/>
          <p:nvPr/>
        </p:nvCxnSpPr>
        <p:spPr>
          <a:xfrm flipV="1">
            <a:off x="2545400" y="3180637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7" name="橢圓 336"/>
          <p:cNvSpPr/>
          <p:nvPr/>
        </p:nvSpPr>
        <p:spPr>
          <a:xfrm>
            <a:off x="2971772" y="2811027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38" name="橢圓 337"/>
          <p:cNvSpPr/>
          <p:nvPr/>
        </p:nvSpPr>
        <p:spPr>
          <a:xfrm>
            <a:off x="2971772" y="3098478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39" name="直線接點 338"/>
          <p:cNvCxnSpPr>
            <a:stCxn id="337" idx="4"/>
          </p:cNvCxnSpPr>
          <p:nvPr/>
        </p:nvCxnSpPr>
        <p:spPr>
          <a:xfrm>
            <a:off x="3053870" y="2975221"/>
            <a:ext cx="0" cy="123257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0" name="直線接點 339"/>
          <p:cNvCxnSpPr/>
          <p:nvPr/>
        </p:nvCxnSpPr>
        <p:spPr>
          <a:xfrm flipV="1">
            <a:off x="2836466" y="2893121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1" name="直線接點 340"/>
          <p:cNvCxnSpPr/>
          <p:nvPr/>
        </p:nvCxnSpPr>
        <p:spPr>
          <a:xfrm flipV="1">
            <a:off x="2836466" y="3180573"/>
            <a:ext cx="12915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8" name="群組 97"/>
          <p:cNvGrpSpPr/>
          <p:nvPr/>
        </p:nvGrpSpPr>
        <p:grpSpPr>
          <a:xfrm>
            <a:off x="882224" y="3496463"/>
            <a:ext cx="2559522" cy="457272"/>
            <a:chOff x="3875408" y="4726647"/>
            <a:chExt cx="2802068" cy="500604"/>
          </a:xfrm>
          <a:noFill/>
        </p:grpSpPr>
        <p:sp>
          <p:nvSpPr>
            <p:cNvPr id="261" name="橢圓 260"/>
            <p:cNvSpPr/>
            <p:nvPr/>
          </p:nvSpPr>
          <p:spPr>
            <a:xfrm>
              <a:off x="3875408" y="47281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2" name="橢圓 261"/>
            <p:cNvSpPr/>
            <p:nvPr/>
          </p:nvSpPr>
          <p:spPr>
            <a:xfrm>
              <a:off x="3875408" y="50428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3" name="直線接點 262"/>
            <p:cNvCxnSpPr>
              <a:stCxn id="261" idx="4"/>
            </p:cNvCxnSpPr>
            <p:nvPr/>
          </p:nvCxnSpPr>
          <p:spPr>
            <a:xfrm>
              <a:off x="3965285" y="49079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4" name="橢圓 263"/>
            <p:cNvSpPr/>
            <p:nvPr/>
          </p:nvSpPr>
          <p:spPr>
            <a:xfrm>
              <a:off x="4196551" y="472818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5" name="橢圓 264"/>
            <p:cNvSpPr/>
            <p:nvPr/>
          </p:nvSpPr>
          <p:spPr>
            <a:xfrm>
              <a:off x="4196551" y="504287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6" name="直線接點 265"/>
            <p:cNvCxnSpPr>
              <a:stCxn id="264" idx="4"/>
            </p:cNvCxnSpPr>
            <p:nvPr/>
          </p:nvCxnSpPr>
          <p:spPr>
            <a:xfrm>
              <a:off x="4286428" y="49079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7" name="直線接點 266"/>
            <p:cNvCxnSpPr>
              <a:stCxn id="261" idx="6"/>
              <a:endCxn id="264" idx="2"/>
            </p:cNvCxnSpPr>
            <p:nvPr/>
          </p:nvCxnSpPr>
          <p:spPr>
            <a:xfrm flipV="1">
              <a:off x="4055162" y="48180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8" name="直線接點 267"/>
            <p:cNvCxnSpPr>
              <a:stCxn id="262" idx="6"/>
              <a:endCxn id="265" idx="2"/>
            </p:cNvCxnSpPr>
            <p:nvPr/>
          </p:nvCxnSpPr>
          <p:spPr>
            <a:xfrm flipV="1">
              <a:off x="4055162" y="51327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9" name="橢圓 268"/>
            <p:cNvSpPr/>
            <p:nvPr/>
          </p:nvSpPr>
          <p:spPr>
            <a:xfrm>
              <a:off x="4539723" y="472818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0" name="橢圓 269"/>
            <p:cNvSpPr/>
            <p:nvPr/>
          </p:nvSpPr>
          <p:spPr>
            <a:xfrm>
              <a:off x="4539723" y="50428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1" name="直線接點 270"/>
            <p:cNvCxnSpPr>
              <a:stCxn id="269" idx="4"/>
            </p:cNvCxnSpPr>
            <p:nvPr/>
          </p:nvCxnSpPr>
          <p:spPr>
            <a:xfrm>
              <a:off x="4629600" y="49079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2" name="橢圓 271"/>
            <p:cNvSpPr/>
            <p:nvPr/>
          </p:nvSpPr>
          <p:spPr>
            <a:xfrm>
              <a:off x="4860866" y="47281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3" name="橢圓 272"/>
            <p:cNvSpPr/>
            <p:nvPr/>
          </p:nvSpPr>
          <p:spPr>
            <a:xfrm>
              <a:off x="4860866" y="50428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4" name="直線接點 273"/>
            <p:cNvCxnSpPr>
              <a:stCxn id="272" idx="4"/>
            </p:cNvCxnSpPr>
            <p:nvPr/>
          </p:nvCxnSpPr>
          <p:spPr>
            <a:xfrm>
              <a:off x="4950743" y="490793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5" name="直線接點 274"/>
            <p:cNvCxnSpPr>
              <a:stCxn id="269" idx="6"/>
              <a:endCxn id="272" idx="2"/>
            </p:cNvCxnSpPr>
            <p:nvPr/>
          </p:nvCxnSpPr>
          <p:spPr>
            <a:xfrm flipV="1">
              <a:off x="4719477" y="48180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直線接點 275"/>
            <p:cNvCxnSpPr>
              <a:stCxn id="270" idx="6"/>
              <a:endCxn id="273" idx="2"/>
            </p:cNvCxnSpPr>
            <p:nvPr/>
          </p:nvCxnSpPr>
          <p:spPr>
            <a:xfrm flipV="1">
              <a:off x="4719477" y="51327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7" name="直線接點 276"/>
            <p:cNvCxnSpPr/>
            <p:nvPr/>
          </p:nvCxnSpPr>
          <p:spPr>
            <a:xfrm flipV="1">
              <a:off x="4386253" y="48180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8" name="直線接點 277"/>
            <p:cNvCxnSpPr/>
            <p:nvPr/>
          </p:nvCxnSpPr>
          <p:spPr>
            <a:xfrm flipV="1">
              <a:off x="4386253" y="51327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9" name="橢圓 278"/>
            <p:cNvSpPr/>
            <p:nvPr/>
          </p:nvSpPr>
          <p:spPr>
            <a:xfrm>
              <a:off x="5183075" y="47328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0" name="橢圓 279"/>
            <p:cNvSpPr/>
            <p:nvPr/>
          </p:nvSpPr>
          <p:spPr>
            <a:xfrm>
              <a:off x="5183075" y="50474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1" name="直線接點 280"/>
            <p:cNvCxnSpPr>
              <a:stCxn id="279" idx="4"/>
            </p:cNvCxnSpPr>
            <p:nvPr/>
          </p:nvCxnSpPr>
          <p:spPr>
            <a:xfrm>
              <a:off x="5272952" y="49125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2" name="直線接點 281"/>
            <p:cNvCxnSpPr/>
            <p:nvPr/>
          </p:nvCxnSpPr>
          <p:spPr>
            <a:xfrm flipV="1">
              <a:off x="5034947" y="482268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3" name="直線接點 282"/>
            <p:cNvCxnSpPr/>
            <p:nvPr/>
          </p:nvCxnSpPr>
          <p:spPr>
            <a:xfrm flipV="1">
              <a:off x="5034947" y="51373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4" name="橢圓 283"/>
            <p:cNvSpPr/>
            <p:nvPr/>
          </p:nvSpPr>
          <p:spPr>
            <a:xfrm>
              <a:off x="5514166" y="4728182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5" name="橢圓 284"/>
            <p:cNvSpPr/>
            <p:nvPr/>
          </p:nvSpPr>
          <p:spPr>
            <a:xfrm>
              <a:off x="5514166" y="504287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6" name="直線接點 285"/>
            <p:cNvCxnSpPr>
              <a:stCxn id="284" idx="4"/>
            </p:cNvCxnSpPr>
            <p:nvPr/>
          </p:nvCxnSpPr>
          <p:spPr>
            <a:xfrm>
              <a:off x="5604043" y="490793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7" name="直線接點 286"/>
            <p:cNvCxnSpPr/>
            <p:nvPr/>
          </p:nvCxnSpPr>
          <p:spPr>
            <a:xfrm flipV="1">
              <a:off x="5366038" y="48180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8" name="直線接點 287"/>
            <p:cNvCxnSpPr/>
            <p:nvPr/>
          </p:nvCxnSpPr>
          <p:spPr>
            <a:xfrm flipV="1">
              <a:off x="5366038" y="51327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9" name="橢圓 288"/>
            <p:cNvSpPr/>
            <p:nvPr/>
          </p:nvSpPr>
          <p:spPr>
            <a:xfrm>
              <a:off x="5839554" y="47282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0" name="橢圓 289"/>
            <p:cNvSpPr/>
            <p:nvPr/>
          </p:nvSpPr>
          <p:spPr>
            <a:xfrm>
              <a:off x="5839554" y="504294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1" name="直線接點 290"/>
            <p:cNvCxnSpPr>
              <a:stCxn id="289" idx="4"/>
            </p:cNvCxnSpPr>
            <p:nvPr/>
          </p:nvCxnSpPr>
          <p:spPr>
            <a:xfrm>
              <a:off x="5929431" y="49080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2" name="直線接點 291"/>
            <p:cNvCxnSpPr/>
            <p:nvPr/>
          </p:nvCxnSpPr>
          <p:spPr>
            <a:xfrm flipV="1">
              <a:off x="5691426" y="481812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3" name="直線接點 292"/>
            <p:cNvCxnSpPr/>
            <p:nvPr/>
          </p:nvCxnSpPr>
          <p:spPr>
            <a:xfrm flipV="1">
              <a:off x="5691426" y="513281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4" name="橢圓 293"/>
            <p:cNvSpPr/>
            <p:nvPr/>
          </p:nvSpPr>
          <p:spPr>
            <a:xfrm>
              <a:off x="6158202" y="472817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5" name="橢圓 294"/>
            <p:cNvSpPr/>
            <p:nvPr/>
          </p:nvSpPr>
          <p:spPr>
            <a:xfrm>
              <a:off x="6158202" y="50428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6" name="直線接點 295"/>
            <p:cNvCxnSpPr>
              <a:stCxn id="294" idx="4"/>
            </p:cNvCxnSpPr>
            <p:nvPr/>
          </p:nvCxnSpPr>
          <p:spPr>
            <a:xfrm>
              <a:off x="6248079" y="490793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7" name="直線接點 296"/>
            <p:cNvCxnSpPr/>
            <p:nvPr/>
          </p:nvCxnSpPr>
          <p:spPr>
            <a:xfrm flipV="1">
              <a:off x="6010074" y="4818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8" name="直線接點 297"/>
            <p:cNvCxnSpPr/>
            <p:nvPr/>
          </p:nvCxnSpPr>
          <p:spPr>
            <a:xfrm flipV="1">
              <a:off x="6010074" y="5132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9" name="橢圓 298"/>
            <p:cNvSpPr/>
            <p:nvPr/>
          </p:nvSpPr>
          <p:spPr>
            <a:xfrm>
              <a:off x="6497722" y="472664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00" name="橢圓 299"/>
            <p:cNvSpPr/>
            <p:nvPr/>
          </p:nvSpPr>
          <p:spPr>
            <a:xfrm>
              <a:off x="6497722" y="504133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1" name="直線接點 300"/>
            <p:cNvCxnSpPr>
              <a:stCxn id="299" idx="4"/>
            </p:cNvCxnSpPr>
            <p:nvPr/>
          </p:nvCxnSpPr>
          <p:spPr>
            <a:xfrm>
              <a:off x="6587599" y="490640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2" name="直線接點 301"/>
            <p:cNvCxnSpPr/>
            <p:nvPr/>
          </p:nvCxnSpPr>
          <p:spPr>
            <a:xfrm flipV="1">
              <a:off x="6349594" y="48165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3" name="直線接點 302"/>
            <p:cNvCxnSpPr/>
            <p:nvPr/>
          </p:nvCxnSpPr>
          <p:spPr>
            <a:xfrm flipV="1">
              <a:off x="6349594" y="51312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9" name="群組 98"/>
          <p:cNvGrpSpPr/>
          <p:nvPr/>
        </p:nvGrpSpPr>
        <p:grpSpPr>
          <a:xfrm>
            <a:off x="888645" y="4183293"/>
            <a:ext cx="2852867" cy="455875"/>
            <a:chOff x="1978603" y="5716450"/>
            <a:chExt cx="3123211" cy="499075"/>
          </a:xfrm>
          <a:noFill/>
        </p:grpSpPr>
        <p:sp>
          <p:nvSpPr>
            <p:cNvPr id="213" name="橢圓 212"/>
            <p:cNvSpPr/>
            <p:nvPr/>
          </p:nvSpPr>
          <p:spPr>
            <a:xfrm>
              <a:off x="1978603" y="57164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4" name="橢圓 213"/>
            <p:cNvSpPr/>
            <p:nvPr/>
          </p:nvSpPr>
          <p:spPr>
            <a:xfrm>
              <a:off x="1978603" y="60311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5" name="直線接點 214"/>
            <p:cNvCxnSpPr>
              <a:stCxn id="213" idx="4"/>
            </p:cNvCxnSpPr>
            <p:nvPr/>
          </p:nvCxnSpPr>
          <p:spPr>
            <a:xfrm>
              <a:off x="2068480" y="589621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6" name="橢圓 215"/>
            <p:cNvSpPr/>
            <p:nvPr/>
          </p:nvSpPr>
          <p:spPr>
            <a:xfrm>
              <a:off x="2299746" y="571645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7" name="橢圓 216"/>
            <p:cNvSpPr/>
            <p:nvPr/>
          </p:nvSpPr>
          <p:spPr>
            <a:xfrm>
              <a:off x="2299746" y="603114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8" name="直線接點 217"/>
            <p:cNvCxnSpPr>
              <a:stCxn id="216" idx="4"/>
            </p:cNvCxnSpPr>
            <p:nvPr/>
          </p:nvCxnSpPr>
          <p:spPr>
            <a:xfrm>
              <a:off x="2389623" y="589621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直線接點 218"/>
            <p:cNvCxnSpPr>
              <a:stCxn id="213" idx="6"/>
              <a:endCxn id="216" idx="2"/>
            </p:cNvCxnSpPr>
            <p:nvPr/>
          </p:nvCxnSpPr>
          <p:spPr>
            <a:xfrm flipV="1">
              <a:off x="2158357" y="58063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直線接點 219"/>
            <p:cNvCxnSpPr>
              <a:stCxn id="214" idx="6"/>
              <a:endCxn id="217" idx="2"/>
            </p:cNvCxnSpPr>
            <p:nvPr/>
          </p:nvCxnSpPr>
          <p:spPr>
            <a:xfrm flipV="1">
              <a:off x="2158357" y="61210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1" name="橢圓 220"/>
            <p:cNvSpPr/>
            <p:nvPr/>
          </p:nvSpPr>
          <p:spPr>
            <a:xfrm>
              <a:off x="2642918" y="571645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2" name="橢圓 221"/>
            <p:cNvSpPr/>
            <p:nvPr/>
          </p:nvSpPr>
          <p:spPr>
            <a:xfrm>
              <a:off x="2642918" y="60311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3" name="直線接點 222"/>
            <p:cNvCxnSpPr>
              <a:stCxn id="221" idx="4"/>
            </p:cNvCxnSpPr>
            <p:nvPr/>
          </p:nvCxnSpPr>
          <p:spPr>
            <a:xfrm>
              <a:off x="2732795" y="589621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4" name="橢圓 223"/>
            <p:cNvSpPr/>
            <p:nvPr/>
          </p:nvSpPr>
          <p:spPr>
            <a:xfrm>
              <a:off x="2964061" y="57164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5" name="橢圓 224"/>
            <p:cNvSpPr/>
            <p:nvPr/>
          </p:nvSpPr>
          <p:spPr>
            <a:xfrm>
              <a:off x="2964061" y="603114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6" name="直線接點 225"/>
            <p:cNvCxnSpPr>
              <a:stCxn id="224" idx="4"/>
            </p:cNvCxnSpPr>
            <p:nvPr/>
          </p:nvCxnSpPr>
          <p:spPr>
            <a:xfrm>
              <a:off x="3053938" y="58962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直線接點 226"/>
            <p:cNvCxnSpPr>
              <a:stCxn id="221" idx="6"/>
              <a:endCxn id="224" idx="2"/>
            </p:cNvCxnSpPr>
            <p:nvPr/>
          </p:nvCxnSpPr>
          <p:spPr>
            <a:xfrm flipV="1">
              <a:off x="2822672" y="58063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直線接點 227"/>
            <p:cNvCxnSpPr>
              <a:stCxn id="222" idx="6"/>
              <a:endCxn id="225" idx="2"/>
            </p:cNvCxnSpPr>
            <p:nvPr/>
          </p:nvCxnSpPr>
          <p:spPr>
            <a:xfrm flipV="1">
              <a:off x="2822672" y="612102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直線接點 228"/>
            <p:cNvCxnSpPr/>
            <p:nvPr/>
          </p:nvCxnSpPr>
          <p:spPr>
            <a:xfrm flipV="1">
              <a:off x="2489448" y="58063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直線接點 229"/>
            <p:cNvCxnSpPr/>
            <p:nvPr/>
          </p:nvCxnSpPr>
          <p:spPr>
            <a:xfrm flipV="1">
              <a:off x="2489448" y="61210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1" name="橢圓 230"/>
            <p:cNvSpPr/>
            <p:nvPr/>
          </p:nvSpPr>
          <p:spPr>
            <a:xfrm>
              <a:off x="3286270" y="57210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2" name="橢圓 231"/>
            <p:cNvSpPr/>
            <p:nvPr/>
          </p:nvSpPr>
          <p:spPr>
            <a:xfrm>
              <a:off x="3286270" y="60357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3" name="直線接點 232"/>
            <p:cNvCxnSpPr>
              <a:stCxn id="231" idx="4"/>
            </p:cNvCxnSpPr>
            <p:nvPr/>
          </p:nvCxnSpPr>
          <p:spPr>
            <a:xfrm>
              <a:off x="3376147" y="590083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4" name="直線接點 233"/>
            <p:cNvCxnSpPr/>
            <p:nvPr/>
          </p:nvCxnSpPr>
          <p:spPr>
            <a:xfrm flipV="1">
              <a:off x="3138142" y="58109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5" name="直線接點 234"/>
            <p:cNvCxnSpPr/>
            <p:nvPr/>
          </p:nvCxnSpPr>
          <p:spPr>
            <a:xfrm flipV="1">
              <a:off x="3138142" y="612564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橢圓 235"/>
            <p:cNvSpPr/>
            <p:nvPr/>
          </p:nvSpPr>
          <p:spPr>
            <a:xfrm>
              <a:off x="3617361" y="571645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7" name="橢圓 236"/>
            <p:cNvSpPr/>
            <p:nvPr/>
          </p:nvSpPr>
          <p:spPr>
            <a:xfrm>
              <a:off x="3617361" y="603114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8" name="直線接點 237"/>
            <p:cNvCxnSpPr>
              <a:stCxn id="236" idx="4"/>
            </p:cNvCxnSpPr>
            <p:nvPr/>
          </p:nvCxnSpPr>
          <p:spPr>
            <a:xfrm>
              <a:off x="3707238" y="58962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9" name="直線接點 238"/>
            <p:cNvCxnSpPr/>
            <p:nvPr/>
          </p:nvCxnSpPr>
          <p:spPr>
            <a:xfrm flipV="1">
              <a:off x="3469233" y="58063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直線接點 239"/>
            <p:cNvCxnSpPr/>
            <p:nvPr/>
          </p:nvCxnSpPr>
          <p:spPr>
            <a:xfrm flipV="1">
              <a:off x="3469233" y="61210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1" name="橢圓 240"/>
            <p:cNvSpPr/>
            <p:nvPr/>
          </p:nvSpPr>
          <p:spPr>
            <a:xfrm>
              <a:off x="3942749" y="57165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42" name="橢圓 241"/>
            <p:cNvSpPr/>
            <p:nvPr/>
          </p:nvSpPr>
          <p:spPr>
            <a:xfrm>
              <a:off x="3942749" y="603121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3" name="直線接點 242"/>
            <p:cNvCxnSpPr>
              <a:stCxn id="241" idx="4"/>
            </p:cNvCxnSpPr>
            <p:nvPr/>
          </p:nvCxnSpPr>
          <p:spPr>
            <a:xfrm>
              <a:off x="4032626" y="58962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4" name="直線接點 243"/>
            <p:cNvCxnSpPr/>
            <p:nvPr/>
          </p:nvCxnSpPr>
          <p:spPr>
            <a:xfrm flipV="1">
              <a:off x="3794621" y="58063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5" name="直線接點 244"/>
            <p:cNvCxnSpPr/>
            <p:nvPr/>
          </p:nvCxnSpPr>
          <p:spPr>
            <a:xfrm flipV="1">
              <a:off x="3794621" y="612108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6" name="橢圓 245"/>
            <p:cNvSpPr/>
            <p:nvPr/>
          </p:nvSpPr>
          <p:spPr>
            <a:xfrm>
              <a:off x="4261397" y="571645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47" name="橢圓 246"/>
            <p:cNvSpPr/>
            <p:nvPr/>
          </p:nvSpPr>
          <p:spPr>
            <a:xfrm>
              <a:off x="4261397" y="60311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8" name="直線接點 247"/>
            <p:cNvCxnSpPr>
              <a:stCxn id="246" idx="4"/>
            </p:cNvCxnSpPr>
            <p:nvPr/>
          </p:nvCxnSpPr>
          <p:spPr>
            <a:xfrm>
              <a:off x="4351274" y="58962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9" name="直線接點 248"/>
            <p:cNvCxnSpPr/>
            <p:nvPr/>
          </p:nvCxnSpPr>
          <p:spPr>
            <a:xfrm flipV="1">
              <a:off x="4113269" y="58063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0" name="直線接點 249"/>
            <p:cNvCxnSpPr/>
            <p:nvPr/>
          </p:nvCxnSpPr>
          <p:spPr>
            <a:xfrm flipV="1">
              <a:off x="4113269" y="61210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1" name="橢圓 250"/>
            <p:cNvSpPr/>
            <p:nvPr/>
          </p:nvSpPr>
          <p:spPr>
            <a:xfrm>
              <a:off x="4586785" y="57164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2" name="橢圓 251"/>
            <p:cNvSpPr/>
            <p:nvPr/>
          </p:nvSpPr>
          <p:spPr>
            <a:xfrm>
              <a:off x="4586785" y="603114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3" name="直線接點 252"/>
            <p:cNvCxnSpPr>
              <a:stCxn id="251" idx="4"/>
            </p:cNvCxnSpPr>
            <p:nvPr/>
          </p:nvCxnSpPr>
          <p:spPr>
            <a:xfrm>
              <a:off x="4676662" y="58962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4" name="直線接點 253"/>
            <p:cNvCxnSpPr/>
            <p:nvPr/>
          </p:nvCxnSpPr>
          <p:spPr>
            <a:xfrm flipV="1">
              <a:off x="4438657" y="58063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5" name="直線接點 254"/>
            <p:cNvCxnSpPr/>
            <p:nvPr/>
          </p:nvCxnSpPr>
          <p:spPr>
            <a:xfrm flipV="1">
              <a:off x="4438657" y="61210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6" name="橢圓 255"/>
            <p:cNvSpPr/>
            <p:nvPr/>
          </p:nvSpPr>
          <p:spPr>
            <a:xfrm>
              <a:off x="4922060" y="571645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7" name="橢圓 256"/>
            <p:cNvSpPr/>
            <p:nvPr/>
          </p:nvSpPr>
          <p:spPr>
            <a:xfrm>
              <a:off x="4922060" y="603114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8" name="直線接點 257"/>
            <p:cNvCxnSpPr>
              <a:stCxn id="256" idx="4"/>
            </p:cNvCxnSpPr>
            <p:nvPr/>
          </p:nvCxnSpPr>
          <p:spPr>
            <a:xfrm>
              <a:off x="5011937" y="589620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9" name="直線接點 258"/>
            <p:cNvCxnSpPr/>
            <p:nvPr/>
          </p:nvCxnSpPr>
          <p:spPr>
            <a:xfrm flipV="1">
              <a:off x="4773932" y="580632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0" name="直線接點 259"/>
            <p:cNvCxnSpPr/>
            <p:nvPr/>
          </p:nvCxnSpPr>
          <p:spPr>
            <a:xfrm flipV="1">
              <a:off x="4773932" y="612101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0" name="群組 99"/>
          <p:cNvGrpSpPr/>
          <p:nvPr/>
        </p:nvGrpSpPr>
        <p:grpSpPr>
          <a:xfrm>
            <a:off x="888673" y="4868722"/>
            <a:ext cx="3157952" cy="455878"/>
            <a:chOff x="5591392" y="5716441"/>
            <a:chExt cx="3457207" cy="499078"/>
          </a:xfrm>
          <a:noFill/>
        </p:grpSpPr>
        <p:sp>
          <p:nvSpPr>
            <p:cNvPr id="160" name="橢圓 159"/>
            <p:cNvSpPr/>
            <p:nvPr/>
          </p:nvSpPr>
          <p:spPr>
            <a:xfrm>
              <a:off x="5591392" y="57164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1" name="橢圓 160"/>
            <p:cNvSpPr/>
            <p:nvPr/>
          </p:nvSpPr>
          <p:spPr>
            <a:xfrm>
              <a:off x="5591392" y="60311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2" name="直線接點 161"/>
            <p:cNvCxnSpPr>
              <a:stCxn id="160" idx="4"/>
            </p:cNvCxnSpPr>
            <p:nvPr/>
          </p:nvCxnSpPr>
          <p:spPr>
            <a:xfrm>
              <a:off x="5681269" y="58962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橢圓 162"/>
            <p:cNvSpPr/>
            <p:nvPr/>
          </p:nvSpPr>
          <p:spPr>
            <a:xfrm>
              <a:off x="5912535" y="571645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4" name="橢圓 163"/>
            <p:cNvSpPr/>
            <p:nvPr/>
          </p:nvSpPr>
          <p:spPr>
            <a:xfrm>
              <a:off x="5912535" y="6031142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5" name="直線接點 164"/>
            <p:cNvCxnSpPr>
              <a:stCxn id="163" idx="4"/>
            </p:cNvCxnSpPr>
            <p:nvPr/>
          </p:nvCxnSpPr>
          <p:spPr>
            <a:xfrm>
              <a:off x="6002412" y="58962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直線接點 165"/>
            <p:cNvCxnSpPr>
              <a:stCxn id="160" idx="6"/>
              <a:endCxn id="163" idx="2"/>
            </p:cNvCxnSpPr>
            <p:nvPr/>
          </p:nvCxnSpPr>
          <p:spPr>
            <a:xfrm flipV="1">
              <a:off x="5771146" y="58063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直線接點 166"/>
            <p:cNvCxnSpPr>
              <a:stCxn id="161" idx="6"/>
              <a:endCxn id="164" idx="2"/>
            </p:cNvCxnSpPr>
            <p:nvPr/>
          </p:nvCxnSpPr>
          <p:spPr>
            <a:xfrm flipV="1">
              <a:off x="5771146" y="61210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8" name="橢圓 167"/>
            <p:cNvSpPr/>
            <p:nvPr/>
          </p:nvSpPr>
          <p:spPr>
            <a:xfrm>
              <a:off x="6255707" y="57164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9" name="橢圓 168"/>
            <p:cNvSpPr/>
            <p:nvPr/>
          </p:nvSpPr>
          <p:spPr>
            <a:xfrm>
              <a:off x="6255707" y="60311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70" name="直線接點 169"/>
            <p:cNvCxnSpPr>
              <a:stCxn id="168" idx="4"/>
            </p:cNvCxnSpPr>
            <p:nvPr/>
          </p:nvCxnSpPr>
          <p:spPr>
            <a:xfrm>
              <a:off x="6345584" y="58962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1" name="橢圓 170"/>
            <p:cNvSpPr/>
            <p:nvPr/>
          </p:nvSpPr>
          <p:spPr>
            <a:xfrm>
              <a:off x="6576850" y="571645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72" name="橢圓 171"/>
            <p:cNvSpPr/>
            <p:nvPr/>
          </p:nvSpPr>
          <p:spPr>
            <a:xfrm>
              <a:off x="6576850" y="60311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73" name="直線接點 172"/>
            <p:cNvCxnSpPr>
              <a:stCxn id="171" idx="4"/>
            </p:cNvCxnSpPr>
            <p:nvPr/>
          </p:nvCxnSpPr>
          <p:spPr>
            <a:xfrm>
              <a:off x="6666727" y="589620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直線接點 173"/>
            <p:cNvCxnSpPr>
              <a:stCxn id="168" idx="6"/>
              <a:endCxn id="171" idx="2"/>
            </p:cNvCxnSpPr>
            <p:nvPr/>
          </p:nvCxnSpPr>
          <p:spPr>
            <a:xfrm flipV="1">
              <a:off x="6435461" y="58063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直線接點 174"/>
            <p:cNvCxnSpPr>
              <a:stCxn id="169" idx="6"/>
              <a:endCxn id="172" idx="2"/>
            </p:cNvCxnSpPr>
            <p:nvPr/>
          </p:nvCxnSpPr>
          <p:spPr>
            <a:xfrm flipV="1">
              <a:off x="6435461" y="61210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直線接點 175"/>
            <p:cNvCxnSpPr/>
            <p:nvPr/>
          </p:nvCxnSpPr>
          <p:spPr>
            <a:xfrm flipV="1">
              <a:off x="6102237" y="58063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直線接點 176"/>
            <p:cNvCxnSpPr/>
            <p:nvPr/>
          </p:nvCxnSpPr>
          <p:spPr>
            <a:xfrm flipV="1">
              <a:off x="6102237" y="61210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8" name="橢圓 177"/>
            <p:cNvSpPr/>
            <p:nvPr/>
          </p:nvSpPr>
          <p:spPr>
            <a:xfrm>
              <a:off x="6899059" y="57210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79" name="橢圓 178"/>
            <p:cNvSpPr/>
            <p:nvPr/>
          </p:nvSpPr>
          <p:spPr>
            <a:xfrm>
              <a:off x="6899059" y="60357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0" name="直線接點 179"/>
            <p:cNvCxnSpPr>
              <a:stCxn id="178" idx="4"/>
            </p:cNvCxnSpPr>
            <p:nvPr/>
          </p:nvCxnSpPr>
          <p:spPr>
            <a:xfrm>
              <a:off x="6988936" y="59008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1" name="直線接點 180"/>
            <p:cNvCxnSpPr/>
            <p:nvPr/>
          </p:nvCxnSpPr>
          <p:spPr>
            <a:xfrm flipV="1">
              <a:off x="6750931" y="58109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直線接點 181"/>
            <p:cNvCxnSpPr/>
            <p:nvPr/>
          </p:nvCxnSpPr>
          <p:spPr>
            <a:xfrm flipV="1">
              <a:off x="6750931" y="61256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3" name="橢圓 182"/>
            <p:cNvSpPr/>
            <p:nvPr/>
          </p:nvSpPr>
          <p:spPr>
            <a:xfrm>
              <a:off x="7230150" y="571645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84" name="橢圓 183"/>
            <p:cNvSpPr/>
            <p:nvPr/>
          </p:nvSpPr>
          <p:spPr>
            <a:xfrm>
              <a:off x="7230150" y="603114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5" name="直線接點 184"/>
            <p:cNvCxnSpPr>
              <a:stCxn id="183" idx="4"/>
            </p:cNvCxnSpPr>
            <p:nvPr/>
          </p:nvCxnSpPr>
          <p:spPr>
            <a:xfrm>
              <a:off x="7320027" y="589620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6" name="直線接點 185"/>
            <p:cNvCxnSpPr/>
            <p:nvPr/>
          </p:nvCxnSpPr>
          <p:spPr>
            <a:xfrm flipV="1">
              <a:off x="7082022" y="580632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7" name="直線接點 186"/>
            <p:cNvCxnSpPr/>
            <p:nvPr/>
          </p:nvCxnSpPr>
          <p:spPr>
            <a:xfrm flipV="1">
              <a:off x="7082022" y="612101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橢圓 187"/>
            <p:cNvSpPr/>
            <p:nvPr/>
          </p:nvSpPr>
          <p:spPr>
            <a:xfrm>
              <a:off x="7555538" y="571651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89" name="橢圓 188"/>
            <p:cNvSpPr/>
            <p:nvPr/>
          </p:nvSpPr>
          <p:spPr>
            <a:xfrm>
              <a:off x="7555538" y="60312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0" name="直線接點 189"/>
            <p:cNvCxnSpPr>
              <a:stCxn id="188" idx="4"/>
            </p:cNvCxnSpPr>
            <p:nvPr/>
          </p:nvCxnSpPr>
          <p:spPr>
            <a:xfrm>
              <a:off x="7645415" y="589627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直線接點 190"/>
            <p:cNvCxnSpPr/>
            <p:nvPr/>
          </p:nvCxnSpPr>
          <p:spPr>
            <a:xfrm flipV="1">
              <a:off x="7407410" y="58063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直線接點 191"/>
            <p:cNvCxnSpPr/>
            <p:nvPr/>
          </p:nvCxnSpPr>
          <p:spPr>
            <a:xfrm flipV="1">
              <a:off x="7407410" y="61210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3" name="橢圓 192"/>
            <p:cNvSpPr/>
            <p:nvPr/>
          </p:nvSpPr>
          <p:spPr>
            <a:xfrm>
              <a:off x="7874186" y="571644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94" name="橢圓 193"/>
            <p:cNvSpPr/>
            <p:nvPr/>
          </p:nvSpPr>
          <p:spPr>
            <a:xfrm>
              <a:off x="7874186" y="603113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5" name="直線接點 194"/>
            <p:cNvCxnSpPr>
              <a:stCxn id="193" idx="4"/>
            </p:cNvCxnSpPr>
            <p:nvPr/>
          </p:nvCxnSpPr>
          <p:spPr>
            <a:xfrm>
              <a:off x="7964063" y="589620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6" name="直線接點 195"/>
            <p:cNvCxnSpPr/>
            <p:nvPr/>
          </p:nvCxnSpPr>
          <p:spPr>
            <a:xfrm flipV="1">
              <a:off x="7726058" y="58063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直線接點 196"/>
            <p:cNvCxnSpPr/>
            <p:nvPr/>
          </p:nvCxnSpPr>
          <p:spPr>
            <a:xfrm flipV="1">
              <a:off x="7726058" y="61210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8" name="橢圓 197"/>
            <p:cNvSpPr/>
            <p:nvPr/>
          </p:nvSpPr>
          <p:spPr>
            <a:xfrm>
              <a:off x="8199574" y="571644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99" name="橢圓 198"/>
            <p:cNvSpPr/>
            <p:nvPr/>
          </p:nvSpPr>
          <p:spPr>
            <a:xfrm>
              <a:off x="8199574" y="603113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0" name="直線接點 199"/>
            <p:cNvCxnSpPr>
              <a:stCxn id="198" idx="4"/>
            </p:cNvCxnSpPr>
            <p:nvPr/>
          </p:nvCxnSpPr>
          <p:spPr>
            <a:xfrm>
              <a:off x="8289451" y="589620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直線接點 200"/>
            <p:cNvCxnSpPr/>
            <p:nvPr/>
          </p:nvCxnSpPr>
          <p:spPr>
            <a:xfrm flipV="1">
              <a:off x="8051446" y="58063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直線接點 201"/>
            <p:cNvCxnSpPr/>
            <p:nvPr/>
          </p:nvCxnSpPr>
          <p:spPr>
            <a:xfrm flipV="1">
              <a:off x="8051446" y="61210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3" name="橢圓 202"/>
            <p:cNvSpPr/>
            <p:nvPr/>
          </p:nvSpPr>
          <p:spPr>
            <a:xfrm>
              <a:off x="8534849" y="571644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4" name="橢圓 203"/>
            <p:cNvSpPr/>
            <p:nvPr/>
          </p:nvSpPr>
          <p:spPr>
            <a:xfrm>
              <a:off x="8534849" y="603113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5" name="直線接點 204"/>
            <p:cNvCxnSpPr>
              <a:stCxn id="203" idx="4"/>
            </p:cNvCxnSpPr>
            <p:nvPr/>
          </p:nvCxnSpPr>
          <p:spPr>
            <a:xfrm>
              <a:off x="8624726" y="58961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直線接點 205"/>
            <p:cNvCxnSpPr/>
            <p:nvPr/>
          </p:nvCxnSpPr>
          <p:spPr>
            <a:xfrm flipV="1">
              <a:off x="8386721" y="58063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直線接點 206"/>
            <p:cNvCxnSpPr/>
            <p:nvPr/>
          </p:nvCxnSpPr>
          <p:spPr>
            <a:xfrm flipV="1">
              <a:off x="8386721" y="61210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8" name="橢圓 207"/>
            <p:cNvSpPr/>
            <p:nvPr/>
          </p:nvSpPr>
          <p:spPr>
            <a:xfrm>
              <a:off x="8868845" y="57164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9" name="橢圓 208"/>
            <p:cNvSpPr/>
            <p:nvPr/>
          </p:nvSpPr>
          <p:spPr>
            <a:xfrm>
              <a:off x="8868845" y="60311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0" name="直線接點 209"/>
            <p:cNvCxnSpPr>
              <a:stCxn id="208" idx="4"/>
            </p:cNvCxnSpPr>
            <p:nvPr/>
          </p:nvCxnSpPr>
          <p:spPr>
            <a:xfrm>
              <a:off x="8958722" y="58961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直線接點 210"/>
            <p:cNvCxnSpPr/>
            <p:nvPr/>
          </p:nvCxnSpPr>
          <p:spPr>
            <a:xfrm flipV="1">
              <a:off x="8720717" y="580631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直線接點 211"/>
            <p:cNvCxnSpPr/>
            <p:nvPr/>
          </p:nvCxnSpPr>
          <p:spPr>
            <a:xfrm flipV="1">
              <a:off x="8720717" y="61210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橢圓 101"/>
          <p:cNvSpPr/>
          <p:nvPr/>
        </p:nvSpPr>
        <p:spPr>
          <a:xfrm>
            <a:off x="882224" y="5560250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" name="橢圓 102"/>
          <p:cNvSpPr/>
          <p:nvPr/>
        </p:nvSpPr>
        <p:spPr>
          <a:xfrm>
            <a:off x="882224" y="5847702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" name="直線接點 103"/>
          <p:cNvCxnSpPr>
            <a:stCxn id="102" idx="4"/>
          </p:cNvCxnSpPr>
          <p:nvPr/>
        </p:nvCxnSpPr>
        <p:spPr>
          <a:xfrm>
            <a:off x="964321" y="5724445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橢圓 104"/>
          <p:cNvSpPr/>
          <p:nvPr/>
        </p:nvSpPr>
        <p:spPr>
          <a:xfrm>
            <a:off x="1175569" y="5560249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" name="橢圓 105"/>
          <p:cNvSpPr/>
          <p:nvPr/>
        </p:nvSpPr>
        <p:spPr>
          <a:xfrm>
            <a:off x="1175569" y="584770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" name="直線接點 106"/>
          <p:cNvCxnSpPr>
            <a:stCxn id="105" idx="4"/>
          </p:cNvCxnSpPr>
          <p:nvPr/>
        </p:nvCxnSpPr>
        <p:spPr>
          <a:xfrm>
            <a:off x="1257667" y="5724444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" name="直線接點 107"/>
          <p:cNvCxnSpPr>
            <a:stCxn id="102" idx="6"/>
            <a:endCxn id="105" idx="2"/>
          </p:cNvCxnSpPr>
          <p:nvPr/>
        </p:nvCxnSpPr>
        <p:spPr>
          <a:xfrm flipV="1">
            <a:off x="1046419" y="5642347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直線接點 108"/>
          <p:cNvCxnSpPr>
            <a:stCxn id="103" idx="6"/>
            <a:endCxn id="106" idx="2"/>
          </p:cNvCxnSpPr>
          <p:nvPr/>
        </p:nvCxnSpPr>
        <p:spPr>
          <a:xfrm flipV="1">
            <a:off x="1046419" y="5929798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橢圓 109"/>
          <p:cNvSpPr/>
          <p:nvPr/>
        </p:nvSpPr>
        <p:spPr>
          <a:xfrm>
            <a:off x="1489036" y="5560249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" name="橢圓 110"/>
          <p:cNvSpPr/>
          <p:nvPr/>
        </p:nvSpPr>
        <p:spPr>
          <a:xfrm>
            <a:off x="1489036" y="584770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" name="直線接點 111"/>
          <p:cNvCxnSpPr>
            <a:stCxn id="110" idx="4"/>
          </p:cNvCxnSpPr>
          <p:nvPr/>
        </p:nvCxnSpPr>
        <p:spPr>
          <a:xfrm>
            <a:off x="1571134" y="5724444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橢圓 112"/>
          <p:cNvSpPr/>
          <p:nvPr/>
        </p:nvSpPr>
        <p:spPr>
          <a:xfrm>
            <a:off x="1782381" y="5560249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" name="橢圓 113"/>
          <p:cNvSpPr/>
          <p:nvPr/>
        </p:nvSpPr>
        <p:spPr>
          <a:xfrm>
            <a:off x="1782381" y="5847700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" name="直線接點 114"/>
          <p:cNvCxnSpPr>
            <a:stCxn id="113" idx="4"/>
          </p:cNvCxnSpPr>
          <p:nvPr/>
        </p:nvCxnSpPr>
        <p:spPr>
          <a:xfrm>
            <a:off x="1864478" y="5724443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110" idx="6"/>
            <a:endCxn id="113" idx="2"/>
          </p:cNvCxnSpPr>
          <p:nvPr/>
        </p:nvCxnSpPr>
        <p:spPr>
          <a:xfrm flipV="1">
            <a:off x="1653231" y="5642346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直線接點 116"/>
          <p:cNvCxnSpPr>
            <a:stCxn id="111" idx="6"/>
            <a:endCxn id="114" idx="2"/>
          </p:cNvCxnSpPr>
          <p:nvPr/>
        </p:nvCxnSpPr>
        <p:spPr>
          <a:xfrm flipV="1">
            <a:off x="1653231" y="5929797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直線接點 117"/>
          <p:cNvCxnSpPr/>
          <p:nvPr/>
        </p:nvCxnSpPr>
        <p:spPr>
          <a:xfrm flipV="1">
            <a:off x="1348850" y="5642347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直線接點 118"/>
          <p:cNvCxnSpPr/>
          <p:nvPr/>
        </p:nvCxnSpPr>
        <p:spPr>
          <a:xfrm flipV="1">
            <a:off x="1348850" y="5929798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橢圓 119"/>
          <p:cNvSpPr/>
          <p:nvPr/>
        </p:nvSpPr>
        <p:spPr>
          <a:xfrm>
            <a:off x="2076700" y="5564473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" name="橢圓 120"/>
          <p:cNvSpPr/>
          <p:nvPr/>
        </p:nvSpPr>
        <p:spPr>
          <a:xfrm>
            <a:off x="2076700" y="5851924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" name="直線接點 121"/>
          <p:cNvCxnSpPr>
            <a:stCxn id="120" idx="4"/>
          </p:cNvCxnSpPr>
          <p:nvPr/>
        </p:nvCxnSpPr>
        <p:spPr>
          <a:xfrm>
            <a:off x="2158797" y="5728667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" name="直線接點 122"/>
          <p:cNvCxnSpPr/>
          <p:nvPr/>
        </p:nvCxnSpPr>
        <p:spPr>
          <a:xfrm flipV="1">
            <a:off x="1941394" y="5646567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直線接點 123"/>
          <p:cNvCxnSpPr/>
          <p:nvPr/>
        </p:nvCxnSpPr>
        <p:spPr>
          <a:xfrm flipV="1">
            <a:off x="1941394" y="5934018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" name="橢圓 124"/>
          <p:cNvSpPr/>
          <p:nvPr/>
        </p:nvSpPr>
        <p:spPr>
          <a:xfrm>
            <a:off x="2379131" y="5560249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" name="橢圓 125"/>
          <p:cNvSpPr/>
          <p:nvPr/>
        </p:nvSpPr>
        <p:spPr>
          <a:xfrm>
            <a:off x="2379131" y="5847700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" name="直線接點 126"/>
          <p:cNvCxnSpPr>
            <a:stCxn id="125" idx="4"/>
          </p:cNvCxnSpPr>
          <p:nvPr/>
        </p:nvCxnSpPr>
        <p:spPr>
          <a:xfrm>
            <a:off x="2461228" y="5724443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直線接點 127"/>
          <p:cNvCxnSpPr/>
          <p:nvPr/>
        </p:nvCxnSpPr>
        <p:spPr>
          <a:xfrm flipV="1">
            <a:off x="2243825" y="5642343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直線接點 128"/>
          <p:cNvCxnSpPr/>
          <p:nvPr/>
        </p:nvCxnSpPr>
        <p:spPr>
          <a:xfrm flipV="1">
            <a:off x="2243825" y="5929795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橢圓 129"/>
          <p:cNvSpPr/>
          <p:nvPr/>
        </p:nvSpPr>
        <p:spPr>
          <a:xfrm>
            <a:off x="2676354" y="5560310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" name="橢圓 130"/>
          <p:cNvSpPr/>
          <p:nvPr/>
        </p:nvSpPr>
        <p:spPr>
          <a:xfrm>
            <a:off x="2676354" y="5847761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" name="直線接點 131"/>
          <p:cNvCxnSpPr>
            <a:stCxn id="130" idx="4"/>
          </p:cNvCxnSpPr>
          <p:nvPr/>
        </p:nvCxnSpPr>
        <p:spPr>
          <a:xfrm>
            <a:off x="2758451" y="5724505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直線接點 132"/>
          <p:cNvCxnSpPr/>
          <p:nvPr/>
        </p:nvCxnSpPr>
        <p:spPr>
          <a:xfrm flipV="1">
            <a:off x="2541048" y="5642404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" name="直線接點 133"/>
          <p:cNvCxnSpPr/>
          <p:nvPr/>
        </p:nvCxnSpPr>
        <p:spPr>
          <a:xfrm flipV="1">
            <a:off x="2541048" y="5929855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5" name="橢圓 134"/>
          <p:cNvSpPr/>
          <p:nvPr/>
        </p:nvSpPr>
        <p:spPr>
          <a:xfrm>
            <a:off x="2967420" y="5560246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6" name="橢圓 135"/>
          <p:cNvSpPr/>
          <p:nvPr/>
        </p:nvSpPr>
        <p:spPr>
          <a:xfrm>
            <a:off x="2967420" y="5847697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" name="直線接點 136"/>
          <p:cNvCxnSpPr>
            <a:stCxn id="135" idx="4"/>
          </p:cNvCxnSpPr>
          <p:nvPr/>
        </p:nvCxnSpPr>
        <p:spPr>
          <a:xfrm>
            <a:off x="3049517" y="5724440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直線接點 137"/>
          <p:cNvCxnSpPr/>
          <p:nvPr/>
        </p:nvCxnSpPr>
        <p:spPr>
          <a:xfrm flipV="1">
            <a:off x="2832114" y="5642341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直線接點 138"/>
          <p:cNvCxnSpPr/>
          <p:nvPr/>
        </p:nvCxnSpPr>
        <p:spPr>
          <a:xfrm flipV="1">
            <a:off x="2832114" y="5929792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橢圓 139"/>
          <p:cNvSpPr/>
          <p:nvPr/>
        </p:nvSpPr>
        <p:spPr>
          <a:xfrm>
            <a:off x="3264642" y="5560246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1" name="橢圓 140"/>
          <p:cNvSpPr/>
          <p:nvPr/>
        </p:nvSpPr>
        <p:spPr>
          <a:xfrm>
            <a:off x="3264642" y="5847697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2" name="直線接點 141"/>
          <p:cNvCxnSpPr>
            <a:stCxn id="140" idx="4"/>
          </p:cNvCxnSpPr>
          <p:nvPr/>
        </p:nvCxnSpPr>
        <p:spPr>
          <a:xfrm>
            <a:off x="3346739" y="5724440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3" name="直線接點 142"/>
          <p:cNvCxnSpPr/>
          <p:nvPr/>
        </p:nvCxnSpPr>
        <p:spPr>
          <a:xfrm flipV="1">
            <a:off x="3129336" y="5642341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 flipV="1">
            <a:off x="3129336" y="5929792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5" name="橢圓 144"/>
          <p:cNvSpPr/>
          <p:nvPr/>
        </p:nvSpPr>
        <p:spPr>
          <a:xfrm>
            <a:off x="3570896" y="5560243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6" name="橢圓 145"/>
          <p:cNvSpPr/>
          <p:nvPr/>
        </p:nvSpPr>
        <p:spPr>
          <a:xfrm>
            <a:off x="3570896" y="5847694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7" name="直線接點 146"/>
          <p:cNvCxnSpPr>
            <a:stCxn id="145" idx="4"/>
          </p:cNvCxnSpPr>
          <p:nvPr/>
        </p:nvCxnSpPr>
        <p:spPr>
          <a:xfrm>
            <a:off x="3652994" y="5724438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8" name="直線接點 147"/>
          <p:cNvCxnSpPr/>
          <p:nvPr/>
        </p:nvCxnSpPr>
        <p:spPr>
          <a:xfrm flipV="1">
            <a:off x="3435590" y="5642338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9" name="直線接點 148"/>
          <p:cNvCxnSpPr/>
          <p:nvPr/>
        </p:nvCxnSpPr>
        <p:spPr>
          <a:xfrm flipV="1">
            <a:off x="3435590" y="5929789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0" name="橢圓 149"/>
          <p:cNvSpPr/>
          <p:nvPr/>
        </p:nvSpPr>
        <p:spPr>
          <a:xfrm>
            <a:off x="3875981" y="5560240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1" name="橢圓 150"/>
          <p:cNvSpPr/>
          <p:nvPr/>
        </p:nvSpPr>
        <p:spPr>
          <a:xfrm>
            <a:off x="3875981" y="5847691"/>
            <a:ext cx="164195" cy="1641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2" name="直線接點 151"/>
          <p:cNvCxnSpPr>
            <a:stCxn id="150" idx="4"/>
          </p:cNvCxnSpPr>
          <p:nvPr/>
        </p:nvCxnSpPr>
        <p:spPr>
          <a:xfrm>
            <a:off x="3958079" y="5724435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3740675" y="5642335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3740675" y="5929786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橢圓 154"/>
          <p:cNvSpPr/>
          <p:nvPr/>
        </p:nvSpPr>
        <p:spPr>
          <a:xfrm>
            <a:off x="4189448" y="5558937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6" name="橢圓 155"/>
          <p:cNvSpPr/>
          <p:nvPr/>
        </p:nvSpPr>
        <p:spPr>
          <a:xfrm>
            <a:off x="4189448" y="5846388"/>
            <a:ext cx="164195" cy="1641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7" name="直線接點 156"/>
          <p:cNvCxnSpPr>
            <a:stCxn id="155" idx="4"/>
          </p:cNvCxnSpPr>
          <p:nvPr/>
        </p:nvCxnSpPr>
        <p:spPr>
          <a:xfrm>
            <a:off x="4271546" y="5723131"/>
            <a:ext cx="0" cy="12325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8" name="直線接點 157"/>
          <p:cNvCxnSpPr/>
          <p:nvPr/>
        </p:nvCxnSpPr>
        <p:spPr>
          <a:xfrm flipV="1">
            <a:off x="4054142" y="5641031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9" name="直線接點 158"/>
          <p:cNvCxnSpPr/>
          <p:nvPr/>
        </p:nvCxnSpPr>
        <p:spPr>
          <a:xfrm flipV="1">
            <a:off x="4054142" y="5928483"/>
            <a:ext cx="129151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5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en-US" altLang="zh-TW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TW" dirty="0"/>
                  <a:t>, the disjunctive total domination number of a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dirty="0"/>
                  <a:t> grid graph.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42" name="物件 3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664585"/>
              </p:ext>
            </p:extLst>
          </p:nvPr>
        </p:nvGraphicFramePr>
        <p:xfrm>
          <a:off x="3783013" y="3800475"/>
          <a:ext cx="2441575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1" name="方程式" r:id="rId5" imgW="1358640" imgH="431640" progId="Equation.3">
                  <p:embed/>
                </p:oleObj>
              </mc:Choice>
              <mc:Fallback>
                <p:oleObj name="方程式" r:id="rId5" imgW="1358640" imgH="431640" progId="Equation.3">
                  <p:embed/>
                  <p:pic>
                    <p:nvPicPr>
                      <p:cNvPr id="5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3013" y="3800475"/>
                        <a:ext cx="2441575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4" name="群組 343"/>
          <p:cNvGrpSpPr/>
          <p:nvPr/>
        </p:nvGrpSpPr>
        <p:grpSpPr>
          <a:xfrm>
            <a:off x="889907" y="2713235"/>
            <a:ext cx="1624776" cy="733365"/>
            <a:chOff x="1996830" y="2540169"/>
            <a:chExt cx="1802890" cy="813759"/>
          </a:xfrm>
        </p:grpSpPr>
        <p:sp>
          <p:nvSpPr>
            <p:cNvPr id="531" name="橢圓 530"/>
            <p:cNvSpPr/>
            <p:nvPr/>
          </p:nvSpPr>
          <p:spPr>
            <a:xfrm>
              <a:off x="1996830" y="254017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2" name="橢圓 531"/>
            <p:cNvSpPr/>
            <p:nvPr/>
          </p:nvSpPr>
          <p:spPr>
            <a:xfrm>
              <a:off x="2317973" y="254017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3" name="直線接點 532"/>
            <p:cNvCxnSpPr>
              <a:stCxn id="531" idx="6"/>
              <a:endCxn id="532" idx="2"/>
            </p:cNvCxnSpPr>
            <p:nvPr/>
          </p:nvCxnSpPr>
          <p:spPr>
            <a:xfrm flipV="1">
              <a:off x="2176584" y="263004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4" name="橢圓 533"/>
            <p:cNvSpPr/>
            <p:nvPr/>
          </p:nvSpPr>
          <p:spPr>
            <a:xfrm>
              <a:off x="2661145" y="254017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5" name="橢圓 534"/>
            <p:cNvSpPr/>
            <p:nvPr/>
          </p:nvSpPr>
          <p:spPr>
            <a:xfrm>
              <a:off x="2982288" y="254016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6" name="直線接點 535"/>
            <p:cNvCxnSpPr>
              <a:stCxn id="534" idx="6"/>
              <a:endCxn id="535" idx="2"/>
            </p:cNvCxnSpPr>
            <p:nvPr/>
          </p:nvCxnSpPr>
          <p:spPr>
            <a:xfrm flipV="1">
              <a:off x="2840899" y="263004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7" name="橢圓 536"/>
            <p:cNvSpPr/>
            <p:nvPr/>
          </p:nvSpPr>
          <p:spPr>
            <a:xfrm>
              <a:off x="1996830" y="285486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8" name="橢圓 537"/>
            <p:cNvSpPr/>
            <p:nvPr/>
          </p:nvSpPr>
          <p:spPr>
            <a:xfrm>
              <a:off x="1996830" y="316955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9" name="直線接點 538"/>
            <p:cNvCxnSpPr>
              <a:stCxn id="537" idx="4"/>
            </p:cNvCxnSpPr>
            <p:nvPr/>
          </p:nvCxnSpPr>
          <p:spPr>
            <a:xfrm>
              <a:off x="2086707" y="303461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0" name="橢圓 539"/>
            <p:cNvSpPr/>
            <p:nvPr/>
          </p:nvSpPr>
          <p:spPr>
            <a:xfrm>
              <a:off x="2317973" y="285486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1" name="橢圓 540"/>
            <p:cNvSpPr/>
            <p:nvPr/>
          </p:nvSpPr>
          <p:spPr>
            <a:xfrm>
              <a:off x="2317973" y="316955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2" name="直線接點 541"/>
            <p:cNvCxnSpPr>
              <a:stCxn id="540" idx="4"/>
            </p:cNvCxnSpPr>
            <p:nvPr/>
          </p:nvCxnSpPr>
          <p:spPr>
            <a:xfrm>
              <a:off x="2407850" y="303461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3" name="直線接點 542"/>
            <p:cNvCxnSpPr>
              <a:stCxn id="537" idx="6"/>
              <a:endCxn id="540" idx="2"/>
            </p:cNvCxnSpPr>
            <p:nvPr/>
          </p:nvCxnSpPr>
          <p:spPr>
            <a:xfrm flipV="1">
              <a:off x="2176584" y="294473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4" name="直線接點 543"/>
            <p:cNvCxnSpPr>
              <a:stCxn id="538" idx="6"/>
              <a:endCxn id="541" idx="2"/>
            </p:cNvCxnSpPr>
            <p:nvPr/>
          </p:nvCxnSpPr>
          <p:spPr>
            <a:xfrm flipV="1">
              <a:off x="2176584" y="325942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5" name="橢圓 544"/>
            <p:cNvSpPr/>
            <p:nvPr/>
          </p:nvSpPr>
          <p:spPr>
            <a:xfrm>
              <a:off x="2661145" y="285486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6" name="橢圓 545"/>
            <p:cNvSpPr/>
            <p:nvPr/>
          </p:nvSpPr>
          <p:spPr>
            <a:xfrm>
              <a:off x="2661145" y="316955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7" name="直線接點 546"/>
            <p:cNvCxnSpPr>
              <a:stCxn id="545" idx="4"/>
            </p:cNvCxnSpPr>
            <p:nvPr/>
          </p:nvCxnSpPr>
          <p:spPr>
            <a:xfrm>
              <a:off x="2751022" y="303461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8" name="橢圓 547"/>
            <p:cNvSpPr/>
            <p:nvPr/>
          </p:nvSpPr>
          <p:spPr>
            <a:xfrm>
              <a:off x="2982288" y="285485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9" name="橢圓 548"/>
            <p:cNvSpPr/>
            <p:nvPr/>
          </p:nvSpPr>
          <p:spPr>
            <a:xfrm>
              <a:off x="2982288" y="316955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0" name="直線接點 549"/>
            <p:cNvCxnSpPr>
              <a:stCxn id="548" idx="4"/>
            </p:cNvCxnSpPr>
            <p:nvPr/>
          </p:nvCxnSpPr>
          <p:spPr>
            <a:xfrm>
              <a:off x="3072165" y="303461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1" name="直線接點 550"/>
            <p:cNvCxnSpPr>
              <a:stCxn id="545" idx="6"/>
              <a:endCxn id="548" idx="2"/>
            </p:cNvCxnSpPr>
            <p:nvPr/>
          </p:nvCxnSpPr>
          <p:spPr>
            <a:xfrm flipV="1">
              <a:off x="2840899" y="294473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2" name="直線接點 551"/>
            <p:cNvCxnSpPr>
              <a:stCxn id="546" idx="6"/>
              <a:endCxn id="549" idx="2"/>
            </p:cNvCxnSpPr>
            <p:nvPr/>
          </p:nvCxnSpPr>
          <p:spPr>
            <a:xfrm flipV="1">
              <a:off x="2840899" y="325942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3" name="直線接點 552"/>
            <p:cNvCxnSpPr/>
            <p:nvPr/>
          </p:nvCxnSpPr>
          <p:spPr>
            <a:xfrm>
              <a:off x="2086707" y="271992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4" name="直線接點 553"/>
            <p:cNvCxnSpPr/>
            <p:nvPr/>
          </p:nvCxnSpPr>
          <p:spPr>
            <a:xfrm>
              <a:off x="2407850" y="271992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5" name="直線接點 554"/>
            <p:cNvCxnSpPr/>
            <p:nvPr/>
          </p:nvCxnSpPr>
          <p:spPr>
            <a:xfrm>
              <a:off x="2751022" y="271992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6" name="直線接點 555"/>
            <p:cNvCxnSpPr/>
            <p:nvPr/>
          </p:nvCxnSpPr>
          <p:spPr>
            <a:xfrm>
              <a:off x="3072165" y="271992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7" name="直線接點 556"/>
            <p:cNvCxnSpPr/>
            <p:nvPr/>
          </p:nvCxnSpPr>
          <p:spPr>
            <a:xfrm flipV="1">
              <a:off x="2507675" y="263004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8" name="直線接點 557"/>
            <p:cNvCxnSpPr/>
            <p:nvPr/>
          </p:nvCxnSpPr>
          <p:spPr>
            <a:xfrm flipV="1">
              <a:off x="2507675" y="294473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9" name="直線接點 558"/>
            <p:cNvCxnSpPr/>
            <p:nvPr/>
          </p:nvCxnSpPr>
          <p:spPr>
            <a:xfrm flipV="1">
              <a:off x="2507675" y="325942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0" name="橢圓 559"/>
            <p:cNvSpPr/>
            <p:nvPr/>
          </p:nvSpPr>
          <p:spPr>
            <a:xfrm>
              <a:off x="3304497" y="254479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1" name="橢圓 560"/>
            <p:cNvSpPr/>
            <p:nvPr/>
          </p:nvSpPr>
          <p:spPr>
            <a:xfrm>
              <a:off x="3304497" y="285948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2" name="橢圓 561"/>
            <p:cNvSpPr/>
            <p:nvPr/>
          </p:nvSpPr>
          <p:spPr>
            <a:xfrm>
              <a:off x="3304497" y="317417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3" name="直線接點 562"/>
            <p:cNvCxnSpPr>
              <a:stCxn id="561" idx="4"/>
            </p:cNvCxnSpPr>
            <p:nvPr/>
          </p:nvCxnSpPr>
          <p:spPr>
            <a:xfrm>
              <a:off x="3394374" y="303923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4" name="直線接點 563"/>
            <p:cNvCxnSpPr/>
            <p:nvPr/>
          </p:nvCxnSpPr>
          <p:spPr>
            <a:xfrm>
              <a:off x="3394374" y="272454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5" name="直線接點 564"/>
            <p:cNvCxnSpPr/>
            <p:nvPr/>
          </p:nvCxnSpPr>
          <p:spPr>
            <a:xfrm flipV="1">
              <a:off x="3156369" y="26346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6" name="直線接點 565"/>
            <p:cNvCxnSpPr/>
            <p:nvPr/>
          </p:nvCxnSpPr>
          <p:spPr>
            <a:xfrm flipV="1">
              <a:off x="3156369" y="294935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7" name="直線接點 566"/>
            <p:cNvCxnSpPr/>
            <p:nvPr/>
          </p:nvCxnSpPr>
          <p:spPr>
            <a:xfrm flipV="1">
              <a:off x="3156369" y="326404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8" name="橢圓 567"/>
            <p:cNvSpPr/>
            <p:nvPr/>
          </p:nvSpPr>
          <p:spPr>
            <a:xfrm>
              <a:off x="3619966" y="254016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9" name="直線接點 568"/>
            <p:cNvCxnSpPr>
              <a:endCxn id="568" idx="2"/>
            </p:cNvCxnSpPr>
            <p:nvPr/>
          </p:nvCxnSpPr>
          <p:spPr>
            <a:xfrm flipV="1">
              <a:off x="3478577" y="263004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0" name="橢圓 569"/>
            <p:cNvSpPr/>
            <p:nvPr/>
          </p:nvSpPr>
          <p:spPr>
            <a:xfrm>
              <a:off x="3619966" y="285485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1" name="橢圓 570"/>
            <p:cNvSpPr/>
            <p:nvPr/>
          </p:nvSpPr>
          <p:spPr>
            <a:xfrm>
              <a:off x="3619966" y="316955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2" name="直線接點 571"/>
            <p:cNvCxnSpPr>
              <a:stCxn id="570" idx="4"/>
            </p:cNvCxnSpPr>
            <p:nvPr/>
          </p:nvCxnSpPr>
          <p:spPr>
            <a:xfrm>
              <a:off x="3709843" y="303461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3" name="直線接點 572"/>
            <p:cNvCxnSpPr>
              <a:endCxn id="570" idx="2"/>
            </p:cNvCxnSpPr>
            <p:nvPr/>
          </p:nvCxnSpPr>
          <p:spPr>
            <a:xfrm flipV="1">
              <a:off x="3478577" y="294473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4" name="直線接點 573"/>
            <p:cNvCxnSpPr>
              <a:endCxn id="571" idx="2"/>
            </p:cNvCxnSpPr>
            <p:nvPr/>
          </p:nvCxnSpPr>
          <p:spPr>
            <a:xfrm flipV="1">
              <a:off x="3478577" y="325942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5" name="直線接點 574"/>
            <p:cNvCxnSpPr/>
            <p:nvPr/>
          </p:nvCxnSpPr>
          <p:spPr>
            <a:xfrm>
              <a:off x="3709843" y="271992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8" name="橢圓 477"/>
          <p:cNvSpPr/>
          <p:nvPr/>
        </p:nvSpPr>
        <p:spPr>
          <a:xfrm>
            <a:off x="889907" y="360319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79" name="橢圓 478"/>
          <p:cNvSpPr/>
          <p:nvPr/>
        </p:nvSpPr>
        <p:spPr>
          <a:xfrm>
            <a:off x="1179323" y="3603195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0" name="直線接點 479"/>
          <p:cNvCxnSpPr>
            <a:stCxn id="478" idx="6"/>
            <a:endCxn id="479" idx="2"/>
          </p:cNvCxnSpPr>
          <p:nvPr/>
        </p:nvCxnSpPr>
        <p:spPr>
          <a:xfrm flipV="1">
            <a:off x="1051902" y="368419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1" name="橢圓 480"/>
          <p:cNvSpPr/>
          <p:nvPr/>
        </p:nvSpPr>
        <p:spPr>
          <a:xfrm>
            <a:off x="1488592" y="3603195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82" name="橢圓 481"/>
          <p:cNvSpPr/>
          <p:nvPr/>
        </p:nvSpPr>
        <p:spPr>
          <a:xfrm>
            <a:off x="1778008" y="3603194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3" name="直線接點 482"/>
          <p:cNvCxnSpPr>
            <a:stCxn id="481" idx="6"/>
            <a:endCxn id="482" idx="2"/>
          </p:cNvCxnSpPr>
          <p:nvPr/>
        </p:nvCxnSpPr>
        <p:spPr>
          <a:xfrm flipV="1">
            <a:off x="1650587" y="36841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4" name="橢圓 483"/>
          <p:cNvSpPr/>
          <p:nvPr/>
        </p:nvSpPr>
        <p:spPr>
          <a:xfrm>
            <a:off x="889907" y="3886797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85" name="橢圓 484"/>
          <p:cNvSpPr/>
          <p:nvPr/>
        </p:nvSpPr>
        <p:spPr>
          <a:xfrm>
            <a:off x="889907" y="417039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6" name="直線接點 485"/>
          <p:cNvCxnSpPr>
            <a:stCxn id="484" idx="4"/>
          </p:cNvCxnSpPr>
          <p:nvPr/>
        </p:nvCxnSpPr>
        <p:spPr>
          <a:xfrm>
            <a:off x="970905" y="404879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7" name="橢圓 486"/>
          <p:cNvSpPr/>
          <p:nvPr/>
        </p:nvSpPr>
        <p:spPr>
          <a:xfrm>
            <a:off x="1179323" y="3886796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88" name="橢圓 487"/>
          <p:cNvSpPr/>
          <p:nvPr/>
        </p:nvSpPr>
        <p:spPr>
          <a:xfrm>
            <a:off x="1179323" y="4170397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9" name="直線接點 488"/>
          <p:cNvCxnSpPr>
            <a:stCxn id="487" idx="4"/>
          </p:cNvCxnSpPr>
          <p:nvPr/>
        </p:nvCxnSpPr>
        <p:spPr>
          <a:xfrm>
            <a:off x="1260321" y="404879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0" name="直線接點 489"/>
          <p:cNvCxnSpPr>
            <a:stCxn id="484" idx="6"/>
            <a:endCxn id="487" idx="2"/>
          </p:cNvCxnSpPr>
          <p:nvPr/>
        </p:nvCxnSpPr>
        <p:spPr>
          <a:xfrm flipV="1">
            <a:off x="1051902" y="396779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1" name="直線接點 490"/>
          <p:cNvCxnSpPr>
            <a:stCxn id="485" idx="6"/>
            <a:endCxn id="488" idx="2"/>
          </p:cNvCxnSpPr>
          <p:nvPr/>
        </p:nvCxnSpPr>
        <p:spPr>
          <a:xfrm flipV="1">
            <a:off x="1051902" y="425139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2" name="橢圓 491"/>
          <p:cNvSpPr/>
          <p:nvPr/>
        </p:nvSpPr>
        <p:spPr>
          <a:xfrm>
            <a:off x="1488592" y="3886796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93" name="橢圓 492"/>
          <p:cNvSpPr/>
          <p:nvPr/>
        </p:nvSpPr>
        <p:spPr>
          <a:xfrm>
            <a:off x="1488592" y="4170397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94" name="直線接點 493"/>
          <p:cNvCxnSpPr>
            <a:stCxn id="492" idx="4"/>
          </p:cNvCxnSpPr>
          <p:nvPr/>
        </p:nvCxnSpPr>
        <p:spPr>
          <a:xfrm>
            <a:off x="1569590" y="404879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5" name="橢圓 494"/>
          <p:cNvSpPr/>
          <p:nvPr/>
        </p:nvSpPr>
        <p:spPr>
          <a:xfrm>
            <a:off x="1778008" y="3886795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96" name="橢圓 495"/>
          <p:cNvSpPr/>
          <p:nvPr/>
        </p:nvSpPr>
        <p:spPr>
          <a:xfrm>
            <a:off x="1778008" y="417039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97" name="直線接點 496"/>
          <p:cNvCxnSpPr>
            <a:stCxn id="495" idx="4"/>
          </p:cNvCxnSpPr>
          <p:nvPr/>
        </p:nvCxnSpPr>
        <p:spPr>
          <a:xfrm>
            <a:off x="1859006" y="4048790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8" name="直線接點 497"/>
          <p:cNvCxnSpPr>
            <a:stCxn id="492" idx="6"/>
            <a:endCxn id="495" idx="2"/>
          </p:cNvCxnSpPr>
          <p:nvPr/>
        </p:nvCxnSpPr>
        <p:spPr>
          <a:xfrm flipV="1">
            <a:off x="1650587" y="39677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9" name="直線接點 498"/>
          <p:cNvCxnSpPr>
            <a:stCxn id="493" idx="6"/>
            <a:endCxn id="496" idx="2"/>
          </p:cNvCxnSpPr>
          <p:nvPr/>
        </p:nvCxnSpPr>
        <p:spPr>
          <a:xfrm flipV="1">
            <a:off x="1650587" y="425139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0" name="直線接點 499"/>
          <p:cNvCxnSpPr/>
          <p:nvPr/>
        </p:nvCxnSpPr>
        <p:spPr>
          <a:xfrm>
            <a:off x="970905" y="376519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1" name="直線接點 500"/>
          <p:cNvCxnSpPr/>
          <p:nvPr/>
        </p:nvCxnSpPr>
        <p:spPr>
          <a:xfrm>
            <a:off x="1260321" y="3765190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2" name="直線接點 501"/>
          <p:cNvCxnSpPr/>
          <p:nvPr/>
        </p:nvCxnSpPr>
        <p:spPr>
          <a:xfrm>
            <a:off x="1569590" y="3765190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3" name="直線接點 502"/>
          <p:cNvCxnSpPr/>
          <p:nvPr/>
        </p:nvCxnSpPr>
        <p:spPr>
          <a:xfrm>
            <a:off x="1859006" y="376518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4" name="直線接點 503"/>
          <p:cNvCxnSpPr/>
          <p:nvPr/>
        </p:nvCxnSpPr>
        <p:spPr>
          <a:xfrm flipV="1">
            <a:off x="1350284" y="368419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5" name="直線接點 504"/>
          <p:cNvCxnSpPr/>
          <p:nvPr/>
        </p:nvCxnSpPr>
        <p:spPr>
          <a:xfrm flipV="1">
            <a:off x="1350284" y="396779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6" name="直線接點 505"/>
          <p:cNvCxnSpPr/>
          <p:nvPr/>
        </p:nvCxnSpPr>
        <p:spPr>
          <a:xfrm flipV="1">
            <a:off x="1350284" y="425139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7" name="橢圓 506"/>
          <p:cNvSpPr/>
          <p:nvPr/>
        </p:nvSpPr>
        <p:spPr>
          <a:xfrm>
            <a:off x="2068385" y="3607361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8" name="橢圓 507"/>
          <p:cNvSpPr/>
          <p:nvPr/>
        </p:nvSpPr>
        <p:spPr>
          <a:xfrm>
            <a:off x="2068385" y="3890962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9" name="橢圓 508"/>
          <p:cNvSpPr/>
          <p:nvPr/>
        </p:nvSpPr>
        <p:spPr>
          <a:xfrm>
            <a:off x="2068385" y="4174564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10" name="直線接點 509"/>
          <p:cNvCxnSpPr>
            <a:stCxn id="508" idx="4"/>
          </p:cNvCxnSpPr>
          <p:nvPr/>
        </p:nvCxnSpPr>
        <p:spPr>
          <a:xfrm>
            <a:off x="2149383" y="4052957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1" name="直線接點 510"/>
          <p:cNvCxnSpPr/>
          <p:nvPr/>
        </p:nvCxnSpPr>
        <p:spPr>
          <a:xfrm>
            <a:off x="2149383" y="3769357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2" name="直線接點 511"/>
          <p:cNvCxnSpPr/>
          <p:nvPr/>
        </p:nvCxnSpPr>
        <p:spPr>
          <a:xfrm flipV="1">
            <a:off x="1934891" y="368835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3" name="直線接點 512"/>
          <p:cNvCxnSpPr/>
          <p:nvPr/>
        </p:nvCxnSpPr>
        <p:spPr>
          <a:xfrm flipV="1">
            <a:off x="1934891" y="3971957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4" name="直線接點 513"/>
          <p:cNvCxnSpPr/>
          <p:nvPr/>
        </p:nvCxnSpPr>
        <p:spPr>
          <a:xfrm flipV="1">
            <a:off x="1934891" y="4255559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5" name="橢圓 514"/>
          <p:cNvSpPr/>
          <p:nvPr/>
        </p:nvSpPr>
        <p:spPr>
          <a:xfrm>
            <a:off x="2352688" y="3603194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16" name="直線接點 515"/>
          <p:cNvCxnSpPr>
            <a:endCxn id="515" idx="2"/>
          </p:cNvCxnSpPr>
          <p:nvPr/>
        </p:nvCxnSpPr>
        <p:spPr>
          <a:xfrm flipV="1">
            <a:off x="2225267" y="36841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7" name="橢圓 516"/>
          <p:cNvSpPr/>
          <p:nvPr/>
        </p:nvSpPr>
        <p:spPr>
          <a:xfrm>
            <a:off x="2352688" y="3886795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18" name="橢圓 517"/>
          <p:cNvSpPr/>
          <p:nvPr/>
        </p:nvSpPr>
        <p:spPr>
          <a:xfrm>
            <a:off x="2352688" y="417039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19" name="直線接點 518"/>
          <p:cNvCxnSpPr>
            <a:stCxn id="517" idx="4"/>
          </p:cNvCxnSpPr>
          <p:nvPr/>
        </p:nvCxnSpPr>
        <p:spPr>
          <a:xfrm>
            <a:off x="2433685" y="4048790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0" name="直線接點 519"/>
          <p:cNvCxnSpPr>
            <a:endCxn id="517" idx="2"/>
          </p:cNvCxnSpPr>
          <p:nvPr/>
        </p:nvCxnSpPr>
        <p:spPr>
          <a:xfrm flipV="1">
            <a:off x="2225267" y="39677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1" name="直線接點 520"/>
          <p:cNvCxnSpPr>
            <a:endCxn id="518" idx="2"/>
          </p:cNvCxnSpPr>
          <p:nvPr/>
        </p:nvCxnSpPr>
        <p:spPr>
          <a:xfrm flipV="1">
            <a:off x="2225267" y="425139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2" name="直線接點 521"/>
          <p:cNvCxnSpPr/>
          <p:nvPr/>
        </p:nvCxnSpPr>
        <p:spPr>
          <a:xfrm>
            <a:off x="2433685" y="376518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3" name="橢圓 522"/>
          <p:cNvSpPr/>
          <p:nvPr/>
        </p:nvSpPr>
        <p:spPr>
          <a:xfrm>
            <a:off x="2640848" y="3603194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24" name="直線接點 523"/>
          <p:cNvCxnSpPr>
            <a:endCxn id="523" idx="2"/>
          </p:cNvCxnSpPr>
          <p:nvPr/>
        </p:nvCxnSpPr>
        <p:spPr>
          <a:xfrm flipV="1">
            <a:off x="2513427" y="36841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5" name="橢圓 524"/>
          <p:cNvSpPr/>
          <p:nvPr/>
        </p:nvSpPr>
        <p:spPr>
          <a:xfrm>
            <a:off x="2640848" y="3886795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26" name="橢圓 525"/>
          <p:cNvSpPr/>
          <p:nvPr/>
        </p:nvSpPr>
        <p:spPr>
          <a:xfrm>
            <a:off x="2640848" y="417039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27" name="直線接點 526"/>
          <p:cNvCxnSpPr>
            <a:stCxn id="525" idx="4"/>
          </p:cNvCxnSpPr>
          <p:nvPr/>
        </p:nvCxnSpPr>
        <p:spPr>
          <a:xfrm>
            <a:off x="2721845" y="4048790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8" name="直線接點 527"/>
          <p:cNvCxnSpPr>
            <a:endCxn id="525" idx="2"/>
          </p:cNvCxnSpPr>
          <p:nvPr/>
        </p:nvCxnSpPr>
        <p:spPr>
          <a:xfrm flipV="1">
            <a:off x="2513427" y="396779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9" name="直線接點 528"/>
          <p:cNvCxnSpPr>
            <a:endCxn id="526" idx="2"/>
          </p:cNvCxnSpPr>
          <p:nvPr/>
        </p:nvCxnSpPr>
        <p:spPr>
          <a:xfrm flipV="1">
            <a:off x="2513427" y="425139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0" name="直線接點 529"/>
          <p:cNvCxnSpPr/>
          <p:nvPr/>
        </p:nvCxnSpPr>
        <p:spPr>
          <a:xfrm>
            <a:off x="2721845" y="376518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7" name="橢圓 416"/>
          <p:cNvSpPr/>
          <p:nvPr/>
        </p:nvSpPr>
        <p:spPr>
          <a:xfrm>
            <a:off x="889907" y="449523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8" name="橢圓 417"/>
          <p:cNvSpPr/>
          <p:nvPr/>
        </p:nvSpPr>
        <p:spPr>
          <a:xfrm>
            <a:off x="1179323" y="4495237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19" name="直線接點 418"/>
          <p:cNvCxnSpPr>
            <a:stCxn id="417" idx="6"/>
            <a:endCxn id="418" idx="2"/>
          </p:cNvCxnSpPr>
          <p:nvPr/>
        </p:nvCxnSpPr>
        <p:spPr>
          <a:xfrm flipV="1">
            <a:off x="1051902" y="457623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0" name="橢圓 419"/>
          <p:cNvSpPr/>
          <p:nvPr/>
        </p:nvSpPr>
        <p:spPr>
          <a:xfrm>
            <a:off x="1488592" y="4495237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1" name="橢圓 420"/>
          <p:cNvSpPr/>
          <p:nvPr/>
        </p:nvSpPr>
        <p:spPr>
          <a:xfrm>
            <a:off x="1778008" y="449523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2" name="直線接點 421"/>
          <p:cNvCxnSpPr>
            <a:stCxn id="420" idx="6"/>
            <a:endCxn id="421" idx="2"/>
          </p:cNvCxnSpPr>
          <p:nvPr/>
        </p:nvCxnSpPr>
        <p:spPr>
          <a:xfrm flipV="1">
            <a:off x="1650587" y="45762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3" name="橢圓 422"/>
          <p:cNvSpPr/>
          <p:nvPr/>
        </p:nvSpPr>
        <p:spPr>
          <a:xfrm>
            <a:off x="889907" y="4778839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4" name="橢圓 423"/>
          <p:cNvSpPr/>
          <p:nvPr/>
        </p:nvSpPr>
        <p:spPr>
          <a:xfrm>
            <a:off x="889907" y="5062440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5" name="直線接點 424"/>
          <p:cNvCxnSpPr>
            <a:stCxn id="423" idx="4"/>
          </p:cNvCxnSpPr>
          <p:nvPr/>
        </p:nvCxnSpPr>
        <p:spPr>
          <a:xfrm>
            <a:off x="970905" y="4940834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6" name="橢圓 425"/>
          <p:cNvSpPr/>
          <p:nvPr/>
        </p:nvSpPr>
        <p:spPr>
          <a:xfrm>
            <a:off x="1179323" y="4778838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7" name="橢圓 426"/>
          <p:cNvSpPr/>
          <p:nvPr/>
        </p:nvSpPr>
        <p:spPr>
          <a:xfrm>
            <a:off x="1179323" y="5062439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8" name="直線接點 427"/>
          <p:cNvCxnSpPr>
            <a:stCxn id="426" idx="4"/>
          </p:cNvCxnSpPr>
          <p:nvPr/>
        </p:nvCxnSpPr>
        <p:spPr>
          <a:xfrm>
            <a:off x="1260321" y="4940833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9" name="直線接點 428"/>
          <p:cNvCxnSpPr>
            <a:stCxn id="423" idx="6"/>
            <a:endCxn id="426" idx="2"/>
          </p:cNvCxnSpPr>
          <p:nvPr/>
        </p:nvCxnSpPr>
        <p:spPr>
          <a:xfrm flipV="1">
            <a:off x="1051902" y="485983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0" name="直線接點 429"/>
          <p:cNvCxnSpPr>
            <a:stCxn id="424" idx="6"/>
            <a:endCxn id="427" idx="2"/>
          </p:cNvCxnSpPr>
          <p:nvPr/>
        </p:nvCxnSpPr>
        <p:spPr>
          <a:xfrm flipV="1">
            <a:off x="1051902" y="5143437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1" name="橢圓 430"/>
          <p:cNvSpPr/>
          <p:nvPr/>
        </p:nvSpPr>
        <p:spPr>
          <a:xfrm>
            <a:off x="1488592" y="4778838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2" name="橢圓 431"/>
          <p:cNvSpPr/>
          <p:nvPr/>
        </p:nvSpPr>
        <p:spPr>
          <a:xfrm>
            <a:off x="1488592" y="5062439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33" name="直線接點 432"/>
          <p:cNvCxnSpPr>
            <a:stCxn id="431" idx="4"/>
          </p:cNvCxnSpPr>
          <p:nvPr/>
        </p:nvCxnSpPr>
        <p:spPr>
          <a:xfrm>
            <a:off x="1569589" y="4940833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4" name="橢圓 433"/>
          <p:cNvSpPr/>
          <p:nvPr/>
        </p:nvSpPr>
        <p:spPr>
          <a:xfrm>
            <a:off x="1778008" y="4778837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5" name="橢圓 434"/>
          <p:cNvSpPr/>
          <p:nvPr/>
        </p:nvSpPr>
        <p:spPr>
          <a:xfrm>
            <a:off x="1778008" y="506243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36" name="直線接點 435"/>
          <p:cNvCxnSpPr>
            <a:stCxn id="434" idx="4"/>
          </p:cNvCxnSpPr>
          <p:nvPr/>
        </p:nvCxnSpPr>
        <p:spPr>
          <a:xfrm>
            <a:off x="1859006" y="49408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7" name="直線接點 436"/>
          <p:cNvCxnSpPr>
            <a:stCxn id="431" idx="6"/>
            <a:endCxn id="434" idx="2"/>
          </p:cNvCxnSpPr>
          <p:nvPr/>
        </p:nvCxnSpPr>
        <p:spPr>
          <a:xfrm flipV="1">
            <a:off x="1650587" y="48598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8" name="直線接點 437"/>
          <p:cNvCxnSpPr>
            <a:stCxn id="432" idx="6"/>
            <a:endCxn id="435" idx="2"/>
          </p:cNvCxnSpPr>
          <p:nvPr/>
        </p:nvCxnSpPr>
        <p:spPr>
          <a:xfrm flipV="1">
            <a:off x="1650587" y="514343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9" name="直線接點 438"/>
          <p:cNvCxnSpPr/>
          <p:nvPr/>
        </p:nvCxnSpPr>
        <p:spPr>
          <a:xfrm>
            <a:off x="970905" y="4657233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0" name="直線接點 439"/>
          <p:cNvCxnSpPr/>
          <p:nvPr/>
        </p:nvCxnSpPr>
        <p:spPr>
          <a:xfrm>
            <a:off x="1260321" y="46572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1" name="直線接點 440"/>
          <p:cNvCxnSpPr/>
          <p:nvPr/>
        </p:nvCxnSpPr>
        <p:spPr>
          <a:xfrm>
            <a:off x="1569589" y="46572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2" name="直線接點 441"/>
          <p:cNvCxnSpPr/>
          <p:nvPr/>
        </p:nvCxnSpPr>
        <p:spPr>
          <a:xfrm>
            <a:off x="1859006" y="465723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3" name="直線接點 442"/>
          <p:cNvCxnSpPr/>
          <p:nvPr/>
        </p:nvCxnSpPr>
        <p:spPr>
          <a:xfrm flipV="1">
            <a:off x="1350284" y="457623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4" name="直線接點 443"/>
          <p:cNvCxnSpPr/>
          <p:nvPr/>
        </p:nvCxnSpPr>
        <p:spPr>
          <a:xfrm flipV="1">
            <a:off x="1350284" y="485983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5" name="直線接點 444"/>
          <p:cNvCxnSpPr/>
          <p:nvPr/>
        </p:nvCxnSpPr>
        <p:spPr>
          <a:xfrm flipV="1">
            <a:off x="1350284" y="5143437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6" name="橢圓 445"/>
          <p:cNvSpPr/>
          <p:nvPr/>
        </p:nvSpPr>
        <p:spPr>
          <a:xfrm>
            <a:off x="2074459" y="4499403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47" name="橢圓 446"/>
          <p:cNvSpPr/>
          <p:nvPr/>
        </p:nvSpPr>
        <p:spPr>
          <a:xfrm>
            <a:off x="2074459" y="4783004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48" name="橢圓 447"/>
          <p:cNvSpPr/>
          <p:nvPr/>
        </p:nvSpPr>
        <p:spPr>
          <a:xfrm>
            <a:off x="2074459" y="5066606"/>
            <a:ext cx="161995" cy="1619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49" name="直線接點 448"/>
          <p:cNvCxnSpPr>
            <a:stCxn id="447" idx="4"/>
          </p:cNvCxnSpPr>
          <p:nvPr/>
        </p:nvCxnSpPr>
        <p:spPr>
          <a:xfrm>
            <a:off x="2155456" y="494499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0" name="直線接點 449"/>
          <p:cNvCxnSpPr/>
          <p:nvPr/>
        </p:nvCxnSpPr>
        <p:spPr>
          <a:xfrm>
            <a:off x="2155456" y="466139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1" name="直線接點 450"/>
          <p:cNvCxnSpPr/>
          <p:nvPr/>
        </p:nvCxnSpPr>
        <p:spPr>
          <a:xfrm flipV="1">
            <a:off x="1940965" y="4580398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2" name="直線接點 451"/>
          <p:cNvCxnSpPr/>
          <p:nvPr/>
        </p:nvCxnSpPr>
        <p:spPr>
          <a:xfrm flipV="1">
            <a:off x="1940965" y="4863999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3" name="直線接點 452"/>
          <p:cNvCxnSpPr/>
          <p:nvPr/>
        </p:nvCxnSpPr>
        <p:spPr>
          <a:xfrm flipV="1">
            <a:off x="1940965" y="5147601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4" name="橢圓 453"/>
          <p:cNvSpPr/>
          <p:nvPr/>
        </p:nvSpPr>
        <p:spPr>
          <a:xfrm>
            <a:off x="2358761" y="449523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55" name="直線接點 454"/>
          <p:cNvCxnSpPr>
            <a:endCxn id="454" idx="2"/>
          </p:cNvCxnSpPr>
          <p:nvPr/>
        </p:nvCxnSpPr>
        <p:spPr>
          <a:xfrm flipV="1">
            <a:off x="2231341" y="45762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6" name="橢圓 455"/>
          <p:cNvSpPr/>
          <p:nvPr/>
        </p:nvSpPr>
        <p:spPr>
          <a:xfrm>
            <a:off x="2358761" y="4778837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57" name="橢圓 456"/>
          <p:cNvSpPr/>
          <p:nvPr/>
        </p:nvSpPr>
        <p:spPr>
          <a:xfrm>
            <a:off x="2358761" y="506243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58" name="直線接點 457"/>
          <p:cNvCxnSpPr>
            <a:stCxn id="456" idx="4"/>
          </p:cNvCxnSpPr>
          <p:nvPr/>
        </p:nvCxnSpPr>
        <p:spPr>
          <a:xfrm>
            <a:off x="2439759" y="49408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9" name="直線接點 458"/>
          <p:cNvCxnSpPr>
            <a:endCxn id="456" idx="2"/>
          </p:cNvCxnSpPr>
          <p:nvPr/>
        </p:nvCxnSpPr>
        <p:spPr>
          <a:xfrm flipV="1">
            <a:off x="2231341" y="48598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0" name="直線接點 459"/>
          <p:cNvCxnSpPr>
            <a:endCxn id="457" idx="2"/>
          </p:cNvCxnSpPr>
          <p:nvPr/>
        </p:nvCxnSpPr>
        <p:spPr>
          <a:xfrm flipV="1">
            <a:off x="2231341" y="514343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1" name="直線接點 460"/>
          <p:cNvCxnSpPr/>
          <p:nvPr/>
        </p:nvCxnSpPr>
        <p:spPr>
          <a:xfrm>
            <a:off x="2439759" y="465723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2" name="橢圓 461"/>
          <p:cNvSpPr/>
          <p:nvPr/>
        </p:nvSpPr>
        <p:spPr>
          <a:xfrm>
            <a:off x="2646921" y="449523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63" name="直線接點 462"/>
          <p:cNvCxnSpPr>
            <a:endCxn id="462" idx="2"/>
          </p:cNvCxnSpPr>
          <p:nvPr/>
        </p:nvCxnSpPr>
        <p:spPr>
          <a:xfrm flipV="1">
            <a:off x="2519500" y="45762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4" name="橢圓 463"/>
          <p:cNvSpPr/>
          <p:nvPr/>
        </p:nvSpPr>
        <p:spPr>
          <a:xfrm>
            <a:off x="2646921" y="4778837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65" name="橢圓 464"/>
          <p:cNvSpPr/>
          <p:nvPr/>
        </p:nvSpPr>
        <p:spPr>
          <a:xfrm>
            <a:off x="2646921" y="506243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66" name="直線接點 465"/>
          <p:cNvCxnSpPr>
            <a:stCxn id="464" idx="4"/>
          </p:cNvCxnSpPr>
          <p:nvPr/>
        </p:nvCxnSpPr>
        <p:spPr>
          <a:xfrm>
            <a:off x="2727919" y="49408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7" name="直線接點 466"/>
          <p:cNvCxnSpPr>
            <a:endCxn id="464" idx="2"/>
          </p:cNvCxnSpPr>
          <p:nvPr/>
        </p:nvCxnSpPr>
        <p:spPr>
          <a:xfrm flipV="1">
            <a:off x="2519500" y="48598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8" name="直線接點 467"/>
          <p:cNvCxnSpPr>
            <a:endCxn id="465" idx="2"/>
          </p:cNvCxnSpPr>
          <p:nvPr/>
        </p:nvCxnSpPr>
        <p:spPr>
          <a:xfrm flipV="1">
            <a:off x="2519500" y="514343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9" name="直線接點 468"/>
          <p:cNvCxnSpPr/>
          <p:nvPr/>
        </p:nvCxnSpPr>
        <p:spPr>
          <a:xfrm>
            <a:off x="2727919" y="465723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0" name="橢圓 469"/>
          <p:cNvSpPr/>
          <p:nvPr/>
        </p:nvSpPr>
        <p:spPr>
          <a:xfrm>
            <a:off x="2942691" y="4495236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71" name="直線接點 470"/>
          <p:cNvCxnSpPr>
            <a:endCxn id="470" idx="2"/>
          </p:cNvCxnSpPr>
          <p:nvPr/>
        </p:nvCxnSpPr>
        <p:spPr>
          <a:xfrm flipV="1">
            <a:off x="2815270" y="45762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2" name="橢圓 471"/>
          <p:cNvSpPr/>
          <p:nvPr/>
        </p:nvSpPr>
        <p:spPr>
          <a:xfrm>
            <a:off x="2942691" y="4778837"/>
            <a:ext cx="161995" cy="161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73" name="橢圓 472"/>
          <p:cNvSpPr/>
          <p:nvPr/>
        </p:nvSpPr>
        <p:spPr>
          <a:xfrm>
            <a:off x="2942691" y="5062438"/>
            <a:ext cx="161995" cy="1619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74" name="直線接點 473"/>
          <p:cNvCxnSpPr>
            <a:stCxn id="472" idx="4"/>
          </p:cNvCxnSpPr>
          <p:nvPr/>
        </p:nvCxnSpPr>
        <p:spPr>
          <a:xfrm>
            <a:off x="3023688" y="494083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5" name="直線接點 474"/>
          <p:cNvCxnSpPr>
            <a:endCxn id="472" idx="2"/>
          </p:cNvCxnSpPr>
          <p:nvPr/>
        </p:nvCxnSpPr>
        <p:spPr>
          <a:xfrm flipV="1">
            <a:off x="2815270" y="485983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6" name="直線接點 475"/>
          <p:cNvCxnSpPr>
            <a:endCxn id="473" idx="2"/>
          </p:cNvCxnSpPr>
          <p:nvPr/>
        </p:nvCxnSpPr>
        <p:spPr>
          <a:xfrm flipV="1">
            <a:off x="2815270" y="514343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7" name="直線接點 476"/>
          <p:cNvCxnSpPr/>
          <p:nvPr/>
        </p:nvCxnSpPr>
        <p:spPr>
          <a:xfrm>
            <a:off x="3023688" y="465723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8" name="橢圓 347"/>
          <p:cNvSpPr/>
          <p:nvPr/>
        </p:nvSpPr>
        <p:spPr>
          <a:xfrm>
            <a:off x="889907" y="5394387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49" name="橢圓 348"/>
          <p:cNvSpPr/>
          <p:nvPr/>
        </p:nvSpPr>
        <p:spPr>
          <a:xfrm>
            <a:off x="1179323" y="5394386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0" name="直線接點 349"/>
          <p:cNvCxnSpPr>
            <a:stCxn id="348" idx="6"/>
            <a:endCxn id="349" idx="2"/>
          </p:cNvCxnSpPr>
          <p:nvPr/>
        </p:nvCxnSpPr>
        <p:spPr>
          <a:xfrm flipV="1">
            <a:off x="1051903" y="547538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1" name="橢圓 350"/>
          <p:cNvSpPr/>
          <p:nvPr/>
        </p:nvSpPr>
        <p:spPr>
          <a:xfrm>
            <a:off x="1488592" y="5394386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2" name="橢圓 351"/>
          <p:cNvSpPr/>
          <p:nvPr/>
        </p:nvSpPr>
        <p:spPr>
          <a:xfrm>
            <a:off x="1778008" y="5394385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3" name="直線接點 352"/>
          <p:cNvCxnSpPr>
            <a:stCxn id="351" idx="6"/>
            <a:endCxn id="352" idx="2"/>
          </p:cNvCxnSpPr>
          <p:nvPr/>
        </p:nvCxnSpPr>
        <p:spPr>
          <a:xfrm flipV="1">
            <a:off x="1650587" y="54753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4" name="橢圓 353"/>
          <p:cNvSpPr/>
          <p:nvPr/>
        </p:nvSpPr>
        <p:spPr>
          <a:xfrm>
            <a:off x="889907" y="5677988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5" name="橢圓 354"/>
          <p:cNvSpPr/>
          <p:nvPr/>
        </p:nvSpPr>
        <p:spPr>
          <a:xfrm>
            <a:off x="889907" y="5961589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6" name="直線接點 355"/>
          <p:cNvCxnSpPr>
            <a:stCxn id="354" idx="4"/>
          </p:cNvCxnSpPr>
          <p:nvPr/>
        </p:nvCxnSpPr>
        <p:spPr>
          <a:xfrm>
            <a:off x="970905" y="5839983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7" name="橢圓 356"/>
          <p:cNvSpPr/>
          <p:nvPr/>
        </p:nvSpPr>
        <p:spPr>
          <a:xfrm>
            <a:off x="1179323" y="5677986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8" name="橢圓 357"/>
          <p:cNvSpPr/>
          <p:nvPr/>
        </p:nvSpPr>
        <p:spPr>
          <a:xfrm>
            <a:off x="1179323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9" name="直線接點 358"/>
          <p:cNvCxnSpPr>
            <a:stCxn id="357" idx="4"/>
          </p:cNvCxnSpPr>
          <p:nvPr/>
        </p:nvCxnSpPr>
        <p:spPr>
          <a:xfrm>
            <a:off x="1260321" y="583998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0" name="直線接點 359"/>
          <p:cNvCxnSpPr>
            <a:stCxn id="354" idx="6"/>
            <a:endCxn id="357" idx="2"/>
          </p:cNvCxnSpPr>
          <p:nvPr/>
        </p:nvCxnSpPr>
        <p:spPr>
          <a:xfrm flipV="1">
            <a:off x="1051903" y="575898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1" name="直線接點 360"/>
          <p:cNvCxnSpPr>
            <a:stCxn id="355" idx="6"/>
            <a:endCxn id="358" idx="2"/>
          </p:cNvCxnSpPr>
          <p:nvPr/>
        </p:nvCxnSpPr>
        <p:spPr>
          <a:xfrm flipV="1">
            <a:off x="1051903" y="604258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2" name="橢圓 361"/>
          <p:cNvSpPr/>
          <p:nvPr/>
        </p:nvSpPr>
        <p:spPr>
          <a:xfrm>
            <a:off x="1488592" y="5677986"/>
            <a:ext cx="161996" cy="16199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3" name="橢圓 362"/>
          <p:cNvSpPr/>
          <p:nvPr/>
        </p:nvSpPr>
        <p:spPr>
          <a:xfrm>
            <a:off x="1488592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64" name="直線接點 363"/>
          <p:cNvCxnSpPr>
            <a:stCxn id="362" idx="4"/>
          </p:cNvCxnSpPr>
          <p:nvPr/>
        </p:nvCxnSpPr>
        <p:spPr>
          <a:xfrm>
            <a:off x="1569589" y="583998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5" name="橢圓 364"/>
          <p:cNvSpPr/>
          <p:nvPr/>
        </p:nvSpPr>
        <p:spPr>
          <a:xfrm>
            <a:off x="1778008" y="5677986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6" name="橢圓 365"/>
          <p:cNvSpPr/>
          <p:nvPr/>
        </p:nvSpPr>
        <p:spPr>
          <a:xfrm>
            <a:off x="1778008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67" name="直線接點 366"/>
          <p:cNvCxnSpPr>
            <a:stCxn id="365" idx="4"/>
          </p:cNvCxnSpPr>
          <p:nvPr/>
        </p:nvCxnSpPr>
        <p:spPr>
          <a:xfrm>
            <a:off x="1859005" y="58399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8" name="直線接點 367"/>
          <p:cNvCxnSpPr>
            <a:stCxn id="362" idx="6"/>
            <a:endCxn id="365" idx="2"/>
          </p:cNvCxnSpPr>
          <p:nvPr/>
        </p:nvCxnSpPr>
        <p:spPr>
          <a:xfrm flipV="1">
            <a:off x="1650587" y="57589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9" name="直線接點 368"/>
          <p:cNvCxnSpPr>
            <a:stCxn id="363" idx="6"/>
            <a:endCxn id="366" idx="2"/>
          </p:cNvCxnSpPr>
          <p:nvPr/>
        </p:nvCxnSpPr>
        <p:spPr>
          <a:xfrm flipV="1">
            <a:off x="1650587" y="604258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0" name="直線接點 369"/>
          <p:cNvCxnSpPr/>
          <p:nvPr/>
        </p:nvCxnSpPr>
        <p:spPr>
          <a:xfrm>
            <a:off x="970905" y="5556382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1" name="直線接點 370"/>
          <p:cNvCxnSpPr/>
          <p:nvPr/>
        </p:nvCxnSpPr>
        <p:spPr>
          <a:xfrm>
            <a:off x="1260321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2" name="直線接點 371"/>
          <p:cNvCxnSpPr/>
          <p:nvPr/>
        </p:nvCxnSpPr>
        <p:spPr>
          <a:xfrm>
            <a:off x="1569589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3" name="直線接點 372"/>
          <p:cNvCxnSpPr/>
          <p:nvPr/>
        </p:nvCxnSpPr>
        <p:spPr>
          <a:xfrm>
            <a:off x="1859005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4" name="直線接點 373"/>
          <p:cNvCxnSpPr/>
          <p:nvPr/>
        </p:nvCxnSpPr>
        <p:spPr>
          <a:xfrm flipV="1">
            <a:off x="1350284" y="547538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5" name="直線接點 374"/>
          <p:cNvCxnSpPr/>
          <p:nvPr/>
        </p:nvCxnSpPr>
        <p:spPr>
          <a:xfrm flipV="1">
            <a:off x="1350284" y="5758984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6" name="直線接點 375"/>
          <p:cNvCxnSpPr/>
          <p:nvPr/>
        </p:nvCxnSpPr>
        <p:spPr>
          <a:xfrm flipV="1">
            <a:off x="1350284" y="6042586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7" name="橢圓 376"/>
          <p:cNvSpPr/>
          <p:nvPr/>
        </p:nvSpPr>
        <p:spPr>
          <a:xfrm>
            <a:off x="2074459" y="5398552"/>
            <a:ext cx="161996" cy="16199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78" name="橢圓 377"/>
          <p:cNvSpPr/>
          <p:nvPr/>
        </p:nvSpPr>
        <p:spPr>
          <a:xfrm>
            <a:off x="2074459" y="5682153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79" name="橢圓 378"/>
          <p:cNvSpPr/>
          <p:nvPr/>
        </p:nvSpPr>
        <p:spPr>
          <a:xfrm>
            <a:off x="2074459" y="5965755"/>
            <a:ext cx="161996" cy="16199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80" name="直線接點 379"/>
          <p:cNvCxnSpPr>
            <a:stCxn id="378" idx="4"/>
          </p:cNvCxnSpPr>
          <p:nvPr/>
        </p:nvCxnSpPr>
        <p:spPr>
          <a:xfrm>
            <a:off x="2155456" y="5844149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1" name="直線接點 380"/>
          <p:cNvCxnSpPr/>
          <p:nvPr/>
        </p:nvCxnSpPr>
        <p:spPr>
          <a:xfrm>
            <a:off x="2155456" y="5560548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2" name="直線接點 381"/>
          <p:cNvCxnSpPr/>
          <p:nvPr/>
        </p:nvCxnSpPr>
        <p:spPr>
          <a:xfrm flipV="1">
            <a:off x="1940965" y="5479548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3" name="直線接點 382"/>
          <p:cNvCxnSpPr/>
          <p:nvPr/>
        </p:nvCxnSpPr>
        <p:spPr>
          <a:xfrm flipV="1">
            <a:off x="1940965" y="5763148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4" name="直線接點 383"/>
          <p:cNvCxnSpPr/>
          <p:nvPr/>
        </p:nvCxnSpPr>
        <p:spPr>
          <a:xfrm flipV="1">
            <a:off x="1940965" y="6046749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5" name="橢圓 384"/>
          <p:cNvSpPr/>
          <p:nvPr/>
        </p:nvSpPr>
        <p:spPr>
          <a:xfrm>
            <a:off x="2358762" y="5394385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86" name="直線接點 385"/>
          <p:cNvCxnSpPr>
            <a:endCxn id="385" idx="2"/>
          </p:cNvCxnSpPr>
          <p:nvPr/>
        </p:nvCxnSpPr>
        <p:spPr>
          <a:xfrm flipV="1">
            <a:off x="2231341" y="54753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7" name="橢圓 386"/>
          <p:cNvSpPr/>
          <p:nvPr/>
        </p:nvSpPr>
        <p:spPr>
          <a:xfrm>
            <a:off x="2358762" y="5677986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88" name="橢圓 387"/>
          <p:cNvSpPr/>
          <p:nvPr/>
        </p:nvSpPr>
        <p:spPr>
          <a:xfrm>
            <a:off x="2358762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89" name="直線接點 388"/>
          <p:cNvCxnSpPr>
            <a:stCxn id="387" idx="4"/>
          </p:cNvCxnSpPr>
          <p:nvPr/>
        </p:nvCxnSpPr>
        <p:spPr>
          <a:xfrm>
            <a:off x="2439760" y="58399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0" name="直線接點 389"/>
          <p:cNvCxnSpPr>
            <a:endCxn id="387" idx="2"/>
          </p:cNvCxnSpPr>
          <p:nvPr/>
        </p:nvCxnSpPr>
        <p:spPr>
          <a:xfrm flipV="1">
            <a:off x="2231341" y="57589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1" name="直線接點 390"/>
          <p:cNvCxnSpPr>
            <a:endCxn id="388" idx="2"/>
          </p:cNvCxnSpPr>
          <p:nvPr/>
        </p:nvCxnSpPr>
        <p:spPr>
          <a:xfrm flipV="1">
            <a:off x="2231341" y="604258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2" name="直線接點 391"/>
          <p:cNvCxnSpPr/>
          <p:nvPr/>
        </p:nvCxnSpPr>
        <p:spPr>
          <a:xfrm>
            <a:off x="2439760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3" name="橢圓 392"/>
          <p:cNvSpPr/>
          <p:nvPr/>
        </p:nvSpPr>
        <p:spPr>
          <a:xfrm>
            <a:off x="2646922" y="5394385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94" name="直線接點 393"/>
          <p:cNvCxnSpPr>
            <a:endCxn id="393" idx="2"/>
          </p:cNvCxnSpPr>
          <p:nvPr/>
        </p:nvCxnSpPr>
        <p:spPr>
          <a:xfrm flipV="1">
            <a:off x="2519500" y="54753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5" name="橢圓 394"/>
          <p:cNvSpPr/>
          <p:nvPr/>
        </p:nvSpPr>
        <p:spPr>
          <a:xfrm>
            <a:off x="2646922" y="5677986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96" name="橢圓 395"/>
          <p:cNvSpPr/>
          <p:nvPr/>
        </p:nvSpPr>
        <p:spPr>
          <a:xfrm>
            <a:off x="2646922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97" name="直線接點 396"/>
          <p:cNvCxnSpPr>
            <a:stCxn id="395" idx="4"/>
          </p:cNvCxnSpPr>
          <p:nvPr/>
        </p:nvCxnSpPr>
        <p:spPr>
          <a:xfrm>
            <a:off x="2727919" y="58399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8" name="直線接點 397"/>
          <p:cNvCxnSpPr>
            <a:endCxn id="395" idx="2"/>
          </p:cNvCxnSpPr>
          <p:nvPr/>
        </p:nvCxnSpPr>
        <p:spPr>
          <a:xfrm flipV="1">
            <a:off x="2519500" y="57589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9" name="直線接點 398"/>
          <p:cNvCxnSpPr>
            <a:endCxn id="396" idx="2"/>
          </p:cNvCxnSpPr>
          <p:nvPr/>
        </p:nvCxnSpPr>
        <p:spPr>
          <a:xfrm flipV="1">
            <a:off x="2519500" y="604258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0" name="直線接點 399"/>
          <p:cNvCxnSpPr/>
          <p:nvPr/>
        </p:nvCxnSpPr>
        <p:spPr>
          <a:xfrm>
            <a:off x="2727919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1" name="橢圓 400"/>
          <p:cNvSpPr/>
          <p:nvPr/>
        </p:nvSpPr>
        <p:spPr>
          <a:xfrm>
            <a:off x="2942691" y="5394385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02" name="直線接點 401"/>
          <p:cNvCxnSpPr>
            <a:endCxn id="401" idx="2"/>
          </p:cNvCxnSpPr>
          <p:nvPr/>
        </p:nvCxnSpPr>
        <p:spPr>
          <a:xfrm flipV="1">
            <a:off x="2815270" y="54753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3" name="橢圓 402"/>
          <p:cNvSpPr/>
          <p:nvPr/>
        </p:nvSpPr>
        <p:spPr>
          <a:xfrm>
            <a:off x="2942691" y="5677986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04" name="橢圓 403"/>
          <p:cNvSpPr/>
          <p:nvPr/>
        </p:nvSpPr>
        <p:spPr>
          <a:xfrm>
            <a:off x="2942691" y="5961588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05" name="直線接點 404"/>
          <p:cNvCxnSpPr>
            <a:stCxn id="403" idx="4"/>
          </p:cNvCxnSpPr>
          <p:nvPr/>
        </p:nvCxnSpPr>
        <p:spPr>
          <a:xfrm>
            <a:off x="3023689" y="58399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6" name="直線接點 405"/>
          <p:cNvCxnSpPr>
            <a:endCxn id="403" idx="2"/>
          </p:cNvCxnSpPr>
          <p:nvPr/>
        </p:nvCxnSpPr>
        <p:spPr>
          <a:xfrm flipV="1">
            <a:off x="2815270" y="5758983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7" name="直線接點 406"/>
          <p:cNvCxnSpPr>
            <a:endCxn id="404" idx="2"/>
          </p:cNvCxnSpPr>
          <p:nvPr/>
        </p:nvCxnSpPr>
        <p:spPr>
          <a:xfrm flipV="1">
            <a:off x="2815270" y="6042585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8" name="直線接點 407"/>
          <p:cNvCxnSpPr/>
          <p:nvPr/>
        </p:nvCxnSpPr>
        <p:spPr>
          <a:xfrm>
            <a:off x="3023689" y="5556381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9" name="橢圓 408"/>
          <p:cNvSpPr/>
          <p:nvPr/>
        </p:nvSpPr>
        <p:spPr>
          <a:xfrm>
            <a:off x="3226888" y="5398552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10" name="直線接點 409"/>
          <p:cNvCxnSpPr>
            <a:endCxn id="409" idx="2"/>
          </p:cNvCxnSpPr>
          <p:nvPr/>
        </p:nvCxnSpPr>
        <p:spPr>
          <a:xfrm flipV="1">
            <a:off x="3099467" y="5479550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1" name="橢圓 410"/>
          <p:cNvSpPr/>
          <p:nvPr/>
        </p:nvSpPr>
        <p:spPr>
          <a:xfrm>
            <a:off x="3226888" y="5682153"/>
            <a:ext cx="161996" cy="161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2" name="橢圓 411"/>
          <p:cNvSpPr/>
          <p:nvPr/>
        </p:nvSpPr>
        <p:spPr>
          <a:xfrm>
            <a:off x="3226888" y="5965755"/>
            <a:ext cx="161996" cy="161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13" name="直線接點 412"/>
          <p:cNvCxnSpPr>
            <a:stCxn id="411" idx="4"/>
          </p:cNvCxnSpPr>
          <p:nvPr/>
        </p:nvCxnSpPr>
        <p:spPr>
          <a:xfrm>
            <a:off x="3307885" y="5844148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4" name="直線接點 413"/>
          <p:cNvCxnSpPr>
            <a:endCxn id="411" idx="2"/>
          </p:cNvCxnSpPr>
          <p:nvPr/>
        </p:nvCxnSpPr>
        <p:spPr>
          <a:xfrm flipV="1">
            <a:off x="3099467" y="5763150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5" name="直線接點 414"/>
          <p:cNvCxnSpPr>
            <a:endCxn id="412" idx="2"/>
          </p:cNvCxnSpPr>
          <p:nvPr/>
        </p:nvCxnSpPr>
        <p:spPr>
          <a:xfrm flipV="1">
            <a:off x="3099467" y="6046752"/>
            <a:ext cx="127421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6" name="直線接點 415"/>
          <p:cNvCxnSpPr/>
          <p:nvPr/>
        </p:nvCxnSpPr>
        <p:spPr>
          <a:xfrm>
            <a:off x="3307885" y="5560548"/>
            <a:ext cx="0" cy="1216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6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TW" dirty="0"/>
                  <a:t>, the disjunctive total domination number of a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dirty="0"/>
                  <a:t> grid graph.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38" name="物件 2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477124"/>
              </p:ext>
            </p:extLst>
          </p:nvPr>
        </p:nvGraphicFramePr>
        <p:xfrm>
          <a:off x="3290888" y="3127375"/>
          <a:ext cx="141446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5" name="方程式" r:id="rId5" imgW="787320" imgH="253800" progId="Equation.3">
                  <p:embed/>
                </p:oleObj>
              </mc:Choice>
              <mc:Fallback>
                <p:oleObj name="方程式" r:id="rId5" imgW="787320" imgH="25380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0888" y="3127375"/>
                        <a:ext cx="1414462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" name="橢圓 633"/>
          <p:cNvSpPr/>
          <p:nvPr/>
        </p:nvSpPr>
        <p:spPr>
          <a:xfrm>
            <a:off x="1564395" y="4102316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35" name="橢圓 634"/>
          <p:cNvSpPr/>
          <p:nvPr/>
        </p:nvSpPr>
        <p:spPr>
          <a:xfrm>
            <a:off x="1564395" y="4383646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36" name="直線接點 635"/>
          <p:cNvCxnSpPr>
            <a:stCxn id="634" idx="4"/>
          </p:cNvCxnSpPr>
          <p:nvPr/>
        </p:nvCxnSpPr>
        <p:spPr>
          <a:xfrm>
            <a:off x="1644744" y="426301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7" name="橢圓 636"/>
          <p:cNvSpPr/>
          <p:nvPr/>
        </p:nvSpPr>
        <p:spPr>
          <a:xfrm>
            <a:off x="1851493" y="410231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38" name="橢圓 637"/>
          <p:cNvSpPr/>
          <p:nvPr/>
        </p:nvSpPr>
        <p:spPr>
          <a:xfrm>
            <a:off x="1851493" y="4383645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39" name="直線接點 638"/>
          <p:cNvCxnSpPr>
            <a:stCxn id="637" idx="4"/>
          </p:cNvCxnSpPr>
          <p:nvPr/>
        </p:nvCxnSpPr>
        <p:spPr>
          <a:xfrm>
            <a:off x="1931842" y="426301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0" name="直線接點 639"/>
          <p:cNvCxnSpPr>
            <a:stCxn id="634" idx="6"/>
            <a:endCxn id="637" idx="2"/>
          </p:cNvCxnSpPr>
          <p:nvPr/>
        </p:nvCxnSpPr>
        <p:spPr>
          <a:xfrm flipV="1">
            <a:off x="1725093" y="41826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1" name="直線接點 640"/>
          <p:cNvCxnSpPr>
            <a:stCxn id="635" idx="6"/>
            <a:endCxn id="638" idx="2"/>
          </p:cNvCxnSpPr>
          <p:nvPr/>
        </p:nvCxnSpPr>
        <p:spPr>
          <a:xfrm flipV="1">
            <a:off x="1725093" y="446399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2" name="橢圓 641"/>
          <p:cNvSpPr/>
          <p:nvPr/>
        </p:nvSpPr>
        <p:spPr>
          <a:xfrm>
            <a:off x="2158285" y="410231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43" name="橢圓 642"/>
          <p:cNvSpPr/>
          <p:nvPr/>
        </p:nvSpPr>
        <p:spPr>
          <a:xfrm>
            <a:off x="2158285" y="438364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44" name="直線接點 643"/>
          <p:cNvCxnSpPr>
            <a:stCxn id="642" idx="4"/>
          </p:cNvCxnSpPr>
          <p:nvPr/>
        </p:nvCxnSpPr>
        <p:spPr>
          <a:xfrm>
            <a:off x="2238634" y="426301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5" name="橢圓 644"/>
          <p:cNvSpPr/>
          <p:nvPr/>
        </p:nvSpPr>
        <p:spPr>
          <a:xfrm>
            <a:off x="2445383" y="4102314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46" name="橢圓 645"/>
          <p:cNvSpPr/>
          <p:nvPr/>
        </p:nvSpPr>
        <p:spPr>
          <a:xfrm>
            <a:off x="2445383" y="4383644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47" name="直線接點 646"/>
          <p:cNvCxnSpPr>
            <a:stCxn id="645" idx="4"/>
          </p:cNvCxnSpPr>
          <p:nvPr/>
        </p:nvCxnSpPr>
        <p:spPr>
          <a:xfrm>
            <a:off x="2525732" y="426301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8" name="直線接點 647"/>
          <p:cNvCxnSpPr>
            <a:stCxn id="642" idx="6"/>
            <a:endCxn id="645" idx="2"/>
          </p:cNvCxnSpPr>
          <p:nvPr/>
        </p:nvCxnSpPr>
        <p:spPr>
          <a:xfrm flipV="1">
            <a:off x="2318983" y="418266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9" name="直線接點 648"/>
          <p:cNvCxnSpPr>
            <a:stCxn id="643" idx="6"/>
            <a:endCxn id="646" idx="2"/>
          </p:cNvCxnSpPr>
          <p:nvPr/>
        </p:nvCxnSpPr>
        <p:spPr>
          <a:xfrm flipV="1">
            <a:off x="2318983" y="446399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0" name="橢圓 649"/>
          <p:cNvSpPr/>
          <p:nvPr/>
        </p:nvSpPr>
        <p:spPr>
          <a:xfrm>
            <a:off x="1564395" y="4664975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1" name="橢圓 650"/>
          <p:cNvSpPr/>
          <p:nvPr/>
        </p:nvSpPr>
        <p:spPr>
          <a:xfrm>
            <a:off x="1564395" y="494630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2" name="直線接點 651"/>
          <p:cNvCxnSpPr>
            <a:stCxn id="650" idx="4"/>
          </p:cNvCxnSpPr>
          <p:nvPr/>
        </p:nvCxnSpPr>
        <p:spPr>
          <a:xfrm>
            <a:off x="1644744" y="482567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3" name="橢圓 652"/>
          <p:cNvSpPr/>
          <p:nvPr/>
        </p:nvSpPr>
        <p:spPr>
          <a:xfrm>
            <a:off x="1851493" y="4664974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4" name="橢圓 653"/>
          <p:cNvSpPr/>
          <p:nvPr/>
        </p:nvSpPr>
        <p:spPr>
          <a:xfrm>
            <a:off x="1851493" y="494630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5" name="直線接點 654"/>
          <p:cNvCxnSpPr>
            <a:stCxn id="653" idx="4"/>
          </p:cNvCxnSpPr>
          <p:nvPr/>
        </p:nvCxnSpPr>
        <p:spPr>
          <a:xfrm>
            <a:off x="1931842" y="482567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6" name="直線接點 655"/>
          <p:cNvCxnSpPr>
            <a:stCxn id="650" idx="6"/>
            <a:endCxn id="653" idx="2"/>
          </p:cNvCxnSpPr>
          <p:nvPr/>
        </p:nvCxnSpPr>
        <p:spPr>
          <a:xfrm flipV="1">
            <a:off x="1725093" y="47453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7" name="直線接點 656"/>
          <p:cNvCxnSpPr>
            <a:stCxn id="651" idx="6"/>
            <a:endCxn id="654" idx="2"/>
          </p:cNvCxnSpPr>
          <p:nvPr/>
        </p:nvCxnSpPr>
        <p:spPr>
          <a:xfrm flipV="1">
            <a:off x="1725093" y="502665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8" name="橢圓 657"/>
          <p:cNvSpPr/>
          <p:nvPr/>
        </p:nvSpPr>
        <p:spPr>
          <a:xfrm>
            <a:off x="2158285" y="4664974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9" name="橢圓 658"/>
          <p:cNvSpPr/>
          <p:nvPr/>
        </p:nvSpPr>
        <p:spPr>
          <a:xfrm>
            <a:off x="2158285" y="494630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0" name="直線接點 659"/>
          <p:cNvCxnSpPr>
            <a:stCxn id="658" idx="4"/>
          </p:cNvCxnSpPr>
          <p:nvPr/>
        </p:nvCxnSpPr>
        <p:spPr>
          <a:xfrm>
            <a:off x="2238634" y="482567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1" name="橢圓 660"/>
          <p:cNvSpPr/>
          <p:nvPr/>
        </p:nvSpPr>
        <p:spPr>
          <a:xfrm>
            <a:off x="2445383" y="4664973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2" name="橢圓 661"/>
          <p:cNvSpPr/>
          <p:nvPr/>
        </p:nvSpPr>
        <p:spPr>
          <a:xfrm>
            <a:off x="2445383" y="4946303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3" name="直線接點 662"/>
          <p:cNvCxnSpPr>
            <a:stCxn id="661" idx="4"/>
          </p:cNvCxnSpPr>
          <p:nvPr/>
        </p:nvCxnSpPr>
        <p:spPr>
          <a:xfrm>
            <a:off x="2525732" y="482567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4" name="直線接點 663"/>
          <p:cNvCxnSpPr>
            <a:stCxn id="658" idx="6"/>
            <a:endCxn id="661" idx="2"/>
          </p:cNvCxnSpPr>
          <p:nvPr/>
        </p:nvCxnSpPr>
        <p:spPr>
          <a:xfrm flipV="1">
            <a:off x="2318983" y="474532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5" name="直線接點 664"/>
          <p:cNvCxnSpPr>
            <a:stCxn id="659" idx="6"/>
            <a:endCxn id="662" idx="2"/>
          </p:cNvCxnSpPr>
          <p:nvPr/>
        </p:nvCxnSpPr>
        <p:spPr>
          <a:xfrm flipV="1">
            <a:off x="2318983" y="502665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6" name="直線接點 665"/>
          <p:cNvCxnSpPr/>
          <p:nvPr/>
        </p:nvCxnSpPr>
        <p:spPr>
          <a:xfrm>
            <a:off x="1644744" y="454434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7" name="直線接點 666"/>
          <p:cNvCxnSpPr/>
          <p:nvPr/>
        </p:nvCxnSpPr>
        <p:spPr>
          <a:xfrm>
            <a:off x="1931842" y="454434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8" name="直線接點 667"/>
          <p:cNvCxnSpPr/>
          <p:nvPr/>
        </p:nvCxnSpPr>
        <p:spPr>
          <a:xfrm>
            <a:off x="2238634" y="454434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9" name="直線接點 668"/>
          <p:cNvCxnSpPr/>
          <p:nvPr/>
        </p:nvCxnSpPr>
        <p:spPr>
          <a:xfrm>
            <a:off x="2525732" y="454434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0" name="直線接點 669"/>
          <p:cNvCxnSpPr/>
          <p:nvPr/>
        </p:nvCxnSpPr>
        <p:spPr>
          <a:xfrm flipV="1">
            <a:off x="2021084" y="41826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1" name="直線接點 670"/>
          <p:cNvCxnSpPr/>
          <p:nvPr/>
        </p:nvCxnSpPr>
        <p:spPr>
          <a:xfrm flipV="1">
            <a:off x="2021084" y="446399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2" name="直線接點 671"/>
          <p:cNvCxnSpPr/>
          <p:nvPr/>
        </p:nvCxnSpPr>
        <p:spPr>
          <a:xfrm flipV="1">
            <a:off x="2021084" y="47453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3" name="直線接點 672"/>
          <p:cNvCxnSpPr/>
          <p:nvPr/>
        </p:nvCxnSpPr>
        <p:spPr>
          <a:xfrm flipV="1">
            <a:off x="2021084" y="502665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4" name="橢圓 673"/>
          <p:cNvSpPr/>
          <p:nvPr/>
        </p:nvSpPr>
        <p:spPr>
          <a:xfrm>
            <a:off x="2733434" y="4106448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5" name="橢圓 674"/>
          <p:cNvSpPr/>
          <p:nvPr/>
        </p:nvSpPr>
        <p:spPr>
          <a:xfrm>
            <a:off x="2733434" y="4387778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6" name="直線接點 675"/>
          <p:cNvCxnSpPr>
            <a:stCxn id="674" idx="4"/>
          </p:cNvCxnSpPr>
          <p:nvPr/>
        </p:nvCxnSpPr>
        <p:spPr>
          <a:xfrm>
            <a:off x="2813783" y="426714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7" name="橢圓 676"/>
          <p:cNvSpPr/>
          <p:nvPr/>
        </p:nvSpPr>
        <p:spPr>
          <a:xfrm>
            <a:off x="3020532" y="4106447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8" name="橢圓 677"/>
          <p:cNvSpPr/>
          <p:nvPr/>
        </p:nvSpPr>
        <p:spPr>
          <a:xfrm>
            <a:off x="3020532" y="4387777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9" name="直線接點 678"/>
          <p:cNvCxnSpPr>
            <a:stCxn id="677" idx="4"/>
          </p:cNvCxnSpPr>
          <p:nvPr/>
        </p:nvCxnSpPr>
        <p:spPr>
          <a:xfrm>
            <a:off x="3100881" y="426714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0" name="直線接點 679"/>
          <p:cNvCxnSpPr>
            <a:stCxn id="674" idx="6"/>
            <a:endCxn id="677" idx="2"/>
          </p:cNvCxnSpPr>
          <p:nvPr/>
        </p:nvCxnSpPr>
        <p:spPr>
          <a:xfrm flipV="1">
            <a:off x="2894132" y="418679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1" name="直線接點 680"/>
          <p:cNvCxnSpPr>
            <a:stCxn id="675" idx="6"/>
            <a:endCxn id="678" idx="2"/>
          </p:cNvCxnSpPr>
          <p:nvPr/>
        </p:nvCxnSpPr>
        <p:spPr>
          <a:xfrm flipV="1">
            <a:off x="2894132" y="446812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2" name="橢圓 681"/>
          <p:cNvSpPr/>
          <p:nvPr/>
        </p:nvSpPr>
        <p:spPr>
          <a:xfrm>
            <a:off x="2733434" y="4669107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83" name="橢圓 682"/>
          <p:cNvSpPr/>
          <p:nvPr/>
        </p:nvSpPr>
        <p:spPr>
          <a:xfrm>
            <a:off x="2733434" y="4950437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4" name="直線接點 683"/>
          <p:cNvCxnSpPr>
            <a:stCxn id="682" idx="4"/>
          </p:cNvCxnSpPr>
          <p:nvPr/>
        </p:nvCxnSpPr>
        <p:spPr>
          <a:xfrm>
            <a:off x="2813783" y="482980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5" name="橢圓 684"/>
          <p:cNvSpPr/>
          <p:nvPr/>
        </p:nvSpPr>
        <p:spPr>
          <a:xfrm>
            <a:off x="3020532" y="4669106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86" name="橢圓 685"/>
          <p:cNvSpPr/>
          <p:nvPr/>
        </p:nvSpPr>
        <p:spPr>
          <a:xfrm>
            <a:off x="3020532" y="4950436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7" name="直線接點 686"/>
          <p:cNvCxnSpPr>
            <a:stCxn id="685" idx="4"/>
          </p:cNvCxnSpPr>
          <p:nvPr/>
        </p:nvCxnSpPr>
        <p:spPr>
          <a:xfrm>
            <a:off x="3100881" y="482980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8" name="直線接點 687"/>
          <p:cNvCxnSpPr>
            <a:stCxn id="682" idx="6"/>
            <a:endCxn id="685" idx="2"/>
          </p:cNvCxnSpPr>
          <p:nvPr/>
        </p:nvCxnSpPr>
        <p:spPr>
          <a:xfrm flipV="1">
            <a:off x="2894132" y="474945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9" name="直線接點 688"/>
          <p:cNvCxnSpPr>
            <a:stCxn id="683" idx="6"/>
            <a:endCxn id="686" idx="2"/>
          </p:cNvCxnSpPr>
          <p:nvPr/>
        </p:nvCxnSpPr>
        <p:spPr>
          <a:xfrm flipV="1">
            <a:off x="2894132" y="503078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0" name="直線接點 689"/>
          <p:cNvCxnSpPr/>
          <p:nvPr/>
        </p:nvCxnSpPr>
        <p:spPr>
          <a:xfrm>
            <a:off x="2813783" y="454847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1" name="直線接點 690"/>
          <p:cNvCxnSpPr/>
          <p:nvPr/>
        </p:nvCxnSpPr>
        <p:spPr>
          <a:xfrm>
            <a:off x="3100881" y="454847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2" name="直線接點 691"/>
          <p:cNvCxnSpPr/>
          <p:nvPr/>
        </p:nvCxnSpPr>
        <p:spPr>
          <a:xfrm flipV="1">
            <a:off x="2601009" y="418679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3" name="直線接點 692"/>
          <p:cNvCxnSpPr/>
          <p:nvPr/>
        </p:nvCxnSpPr>
        <p:spPr>
          <a:xfrm flipV="1">
            <a:off x="2601009" y="446812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4" name="直線接點 693"/>
          <p:cNvCxnSpPr/>
          <p:nvPr/>
        </p:nvCxnSpPr>
        <p:spPr>
          <a:xfrm flipV="1">
            <a:off x="2601009" y="474945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5" name="直線接點 694"/>
          <p:cNvCxnSpPr/>
          <p:nvPr/>
        </p:nvCxnSpPr>
        <p:spPr>
          <a:xfrm flipV="1">
            <a:off x="2601009" y="503078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7" name="橢圓 326"/>
          <p:cNvSpPr/>
          <p:nvPr/>
        </p:nvSpPr>
        <p:spPr>
          <a:xfrm>
            <a:off x="3508978" y="4106449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28" name="橢圓 327"/>
          <p:cNvSpPr/>
          <p:nvPr/>
        </p:nvSpPr>
        <p:spPr>
          <a:xfrm>
            <a:off x="3508978" y="4387779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29" name="直線接點 328"/>
          <p:cNvCxnSpPr>
            <a:stCxn id="327" idx="4"/>
          </p:cNvCxnSpPr>
          <p:nvPr/>
        </p:nvCxnSpPr>
        <p:spPr>
          <a:xfrm>
            <a:off x="3589327" y="4267147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0" name="橢圓 329"/>
          <p:cNvSpPr/>
          <p:nvPr/>
        </p:nvSpPr>
        <p:spPr>
          <a:xfrm>
            <a:off x="3796076" y="4106448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31" name="橢圓 330"/>
          <p:cNvSpPr/>
          <p:nvPr/>
        </p:nvSpPr>
        <p:spPr>
          <a:xfrm>
            <a:off x="3796076" y="4387778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32" name="直線接點 331"/>
          <p:cNvCxnSpPr>
            <a:stCxn id="330" idx="4"/>
          </p:cNvCxnSpPr>
          <p:nvPr/>
        </p:nvCxnSpPr>
        <p:spPr>
          <a:xfrm>
            <a:off x="3876425" y="426714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3" name="直線接點 332"/>
          <p:cNvCxnSpPr>
            <a:stCxn id="327" idx="6"/>
            <a:endCxn id="330" idx="2"/>
          </p:cNvCxnSpPr>
          <p:nvPr/>
        </p:nvCxnSpPr>
        <p:spPr>
          <a:xfrm flipV="1">
            <a:off x="3669676" y="4186797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4" name="直線接點 333"/>
          <p:cNvCxnSpPr>
            <a:stCxn id="328" idx="6"/>
            <a:endCxn id="331" idx="2"/>
          </p:cNvCxnSpPr>
          <p:nvPr/>
        </p:nvCxnSpPr>
        <p:spPr>
          <a:xfrm flipV="1">
            <a:off x="3669676" y="4468127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5" name="橢圓 334"/>
          <p:cNvSpPr/>
          <p:nvPr/>
        </p:nvSpPr>
        <p:spPr>
          <a:xfrm>
            <a:off x="3508978" y="4669108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36" name="橢圓 335"/>
          <p:cNvSpPr/>
          <p:nvPr/>
        </p:nvSpPr>
        <p:spPr>
          <a:xfrm>
            <a:off x="3508978" y="4950438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37" name="直線接點 336"/>
          <p:cNvCxnSpPr>
            <a:stCxn id="335" idx="4"/>
          </p:cNvCxnSpPr>
          <p:nvPr/>
        </p:nvCxnSpPr>
        <p:spPr>
          <a:xfrm>
            <a:off x="3589327" y="482980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8" name="橢圓 337"/>
          <p:cNvSpPr/>
          <p:nvPr/>
        </p:nvSpPr>
        <p:spPr>
          <a:xfrm>
            <a:off x="3796076" y="4669107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39" name="橢圓 338"/>
          <p:cNvSpPr/>
          <p:nvPr/>
        </p:nvSpPr>
        <p:spPr>
          <a:xfrm>
            <a:off x="3796076" y="4950437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40" name="直線接點 339"/>
          <p:cNvCxnSpPr>
            <a:stCxn id="338" idx="4"/>
          </p:cNvCxnSpPr>
          <p:nvPr/>
        </p:nvCxnSpPr>
        <p:spPr>
          <a:xfrm>
            <a:off x="3876425" y="482980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1" name="直線接點 340"/>
          <p:cNvCxnSpPr>
            <a:stCxn id="335" idx="6"/>
            <a:endCxn id="338" idx="2"/>
          </p:cNvCxnSpPr>
          <p:nvPr/>
        </p:nvCxnSpPr>
        <p:spPr>
          <a:xfrm flipV="1">
            <a:off x="3669676" y="474945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6" name="直線接點 575"/>
          <p:cNvCxnSpPr>
            <a:stCxn id="336" idx="6"/>
            <a:endCxn id="339" idx="2"/>
          </p:cNvCxnSpPr>
          <p:nvPr/>
        </p:nvCxnSpPr>
        <p:spPr>
          <a:xfrm flipV="1">
            <a:off x="3669676" y="503078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7" name="直線接點 576"/>
          <p:cNvCxnSpPr/>
          <p:nvPr/>
        </p:nvCxnSpPr>
        <p:spPr>
          <a:xfrm>
            <a:off x="3589327" y="4548477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8" name="直線接點 577"/>
          <p:cNvCxnSpPr/>
          <p:nvPr/>
        </p:nvCxnSpPr>
        <p:spPr>
          <a:xfrm>
            <a:off x="3876425" y="454847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9" name="橢圓 578"/>
          <p:cNvSpPr/>
          <p:nvPr/>
        </p:nvSpPr>
        <p:spPr>
          <a:xfrm>
            <a:off x="4081267" y="409818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80" name="橢圓 579"/>
          <p:cNvSpPr/>
          <p:nvPr/>
        </p:nvSpPr>
        <p:spPr>
          <a:xfrm>
            <a:off x="4081267" y="437951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81" name="直線接點 580"/>
          <p:cNvCxnSpPr>
            <a:stCxn id="579" idx="4"/>
          </p:cNvCxnSpPr>
          <p:nvPr/>
        </p:nvCxnSpPr>
        <p:spPr>
          <a:xfrm>
            <a:off x="4161616" y="425888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2" name="直線接點 581"/>
          <p:cNvCxnSpPr>
            <a:endCxn id="579" idx="2"/>
          </p:cNvCxnSpPr>
          <p:nvPr/>
        </p:nvCxnSpPr>
        <p:spPr>
          <a:xfrm flipV="1">
            <a:off x="3954867" y="417853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3" name="直線接點 582"/>
          <p:cNvCxnSpPr>
            <a:endCxn id="580" idx="2"/>
          </p:cNvCxnSpPr>
          <p:nvPr/>
        </p:nvCxnSpPr>
        <p:spPr>
          <a:xfrm flipV="1">
            <a:off x="3954867" y="44598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4" name="橢圓 583"/>
          <p:cNvSpPr/>
          <p:nvPr/>
        </p:nvSpPr>
        <p:spPr>
          <a:xfrm>
            <a:off x="4388059" y="409818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85" name="橢圓 584"/>
          <p:cNvSpPr/>
          <p:nvPr/>
        </p:nvSpPr>
        <p:spPr>
          <a:xfrm>
            <a:off x="4388059" y="4379515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86" name="直線接點 585"/>
          <p:cNvCxnSpPr>
            <a:stCxn id="584" idx="4"/>
          </p:cNvCxnSpPr>
          <p:nvPr/>
        </p:nvCxnSpPr>
        <p:spPr>
          <a:xfrm>
            <a:off x="4468408" y="425888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7" name="橢圓 586"/>
          <p:cNvSpPr/>
          <p:nvPr/>
        </p:nvSpPr>
        <p:spPr>
          <a:xfrm>
            <a:off x="4675157" y="4098184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88" name="橢圓 587"/>
          <p:cNvSpPr/>
          <p:nvPr/>
        </p:nvSpPr>
        <p:spPr>
          <a:xfrm>
            <a:off x="4675157" y="437951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89" name="直線接點 588"/>
          <p:cNvCxnSpPr>
            <a:stCxn id="587" idx="4"/>
          </p:cNvCxnSpPr>
          <p:nvPr/>
        </p:nvCxnSpPr>
        <p:spPr>
          <a:xfrm>
            <a:off x="4755506" y="425888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0" name="直線接點 589"/>
          <p:cNvCxnSpPr>
            <a:stCxn id="584" idx="6"/>
            <a:endCxn id="587" idx="2"/>
          </p:cNvCxnSpPr>
          <p:nvPr/>
        </p:nvCxnSpPr>
        <p:spPr>
          <a:xfrm flipV="1">
            <a:off x="4548757" y="417853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1" name="直線接點 590"/>
          <p:cNvCxnSpPr>
            <a:stCxn id="585" idx="6"/>
            <a:endCxn id="588" idx="2"/>
          </p:cNvCxnSpPr>
          <p:nvPr/>
        </p:nvCxnSpPr>
        <p:spPr>
          <a:xfrm flipV="1">
            <a:off x="4548757" y="445986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2" name="橢圓 591"/>
          <p:cNvSpPr/>
          <p:nvPr/>
        </p:nvSpPr>
        <p:spPr>
          <a:xfrm>
            <a:off x="4081267" y="4660844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93" name="橢圓 592"/>
          <p:cNvSpPr/>
          <p:nvPr/>
        </p:nvSpPr>
        <p:spPr>
          <a:xfrm>
            <a:off x="4081267" y="494217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94" name="直線接點 593"/>
          <p:cNvCxnSpPr>
            <a:stCxn id="592" idx="4"/>
          </p:cNvCxnSpPr>
          <p:nvPr/>
        </p:nvCxnSpPr>
        <p:spPr>
          <a:xfrm>
            <a:off x="4161616" y="482154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5" name="直線接點 594"/>
          <p:cNvCxnSpPr>
            <a:endCxn id="592" idx="2"/>
          </p:cNvCxnSpPr>
          <p:nvPr/>
        </p:nvCxnSpPr>
        <p:spPr>
          <a:xfrm flipV="1">
            <a:off x="3954867" y="474119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6" name="直線接點 595"/>
          <p:cNvCxnSpPr>
            <a:endCxn id="593" idx="2"/>
          </p:cNvCxnSpPr>
          <p:nvPr/>
        </p:nvCxnSpPr>
        <p:spPr>
          <a:xfrm flipV="1">
            <a:off x="3954867" y="50225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7" name="橢圓 596"/>
          <p:cNvSpPr/>
          <p:nvPr/>
        </p:nvSpPr>
        <p:spPr>
          <a:xfrm>
            <a:off x="4388059" y="4660844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98" name="橢圓 597"/>
          <p:cNvSpPr/>
          <p:nvPr/>
        </p:nvSpPr>
        <p:spPr>
          <a:xfrm>
            <a:off x="4388059" y="494217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99" name="直線接點 598"/>
          <p:cNvCxnSpPr>
            <a:stCxn id="597" idx="4"/>
          </p:cNvCxnSpPr>
          <p:nvPr/>
        </p:nvCxnSpPr>
        <p:spPr>
          <a:xfrm>
            <a:off x="4468408" y="482154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0" name="橢圓 599"/>
          <p:cNvSpPr/>
          <p:nvPr/>
        </p:nvSpPr>
        <p:spPr>
          <a:xfrm>
            <a:off x="4675157" y="4660843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01" name="橢圓 600"/>
          <p:cNvSpPr/>
          <p:nvPr/>
        </p:nvSpPr>
        <p:spPr>
          <a:xfrm>
            <a:off x="4675157" y="4942173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02" name="直線接點 601"/>
          <p:cNvCxnSpPr>
            <a:stCxn id="600" idx="4"/>
          </p:cNvCxnSpPr>
          <p:nvPr/>
        </p:nvCxnSpPr>
        <p:spPr>
          <a:xfrm>
            <a:off x="4755506" y="482154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3" name="直線接點 602"/>
          <p:cNvCxnSpPr>
            <a:stCxn id="597" idx="6"/>
            <a:endCxn id="600" idx="2"/>
          </p:cNvCxnSpPr>
          <p:nvPr/>
        </p:nvCxnSpPr>
        <p:spPr>
          <a:xfrm flipV="1">
            <a:off x="4548757" y="474119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4" name="直線接點 603"/>
          <p:cNvCxnSpPr>
            <a:stCxn id="598" idx="6"/>
            <a:endCxn id="601" idx="2"/>
          </p:cNvCxnSpPr>
          <p:nvPr/>
        </p:nvCxnSpPr>
        <p:spPr>
          <a:xfrm flipV="1">
            <a:off x="4548757" y="502252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5" name="直線接點 604"/>
          <p:cNvCxnSpPr/>
          <p:nvPr/>
        </p:nvCxnSpPr>
        <p:spPr>
          <a:xfrm>
            <a:off x="4161616" y="454021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6" name="直線接點 605"/>
          <p:cNvCxnSpPr/>
          <p:nvPr/>
        </p:nvCxnSpPr>
        <p:spPr>
          <a:xfrm>
            <a:off x="4468408" y="454021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7" name="直線接點 606"/>
          <p:cNvCxnSpPr/>
          <p:nvPr/>
        </p:nvCxnSpPr>
        <p:spPr>
          <a:xfrm>
            <a:off x="4755506" y="454021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8" name="直線接點 607"/>
          <p:cNvCxnSpPr/>
          <p:nvPr/>
        </p:nvCxnSpPr>
        <p:spPr>
          <a:xfrm flipV="1">
            <a:off x="4250859" y="417853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9" name="直線接點 608"/>
          <p:cNvCxnSpPr/>
          <p:nvPr/>
        </p:nvCxnSpPr>
        <p:spPr>
          <a:xfrm flipV="1">
            <a:off x="4250859" y="44598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0" name="直線接點 609"/>
          <p:cNvCxnSpPr/>
          <p:nvPr/>
        </p:nvCxnSpPr>
        <p:spPr>
          <a:xfrm flipV="1">
            <a:off x="4250859" y="474119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1" name="直線接點 610"/>
          <p:cNvCxnSpPr/>
          <p:nvPr/>
        </p:nvCxnSpPr>
        <p:spPr>
          <a:xfrm flipV="1">
            <a:off x="4250859" y="50225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2" name="橢圓 611"/>
          <p:cNvSpPr/>
          <p:nvPr/>
        </p:nvSpPr>
        <p:spPr>
          <a:xfrm>
            <a:off x="4963208" y="4102318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13" name="橢圓 612"/>
          <p:cNvSpPr/>
          <p:nvPr/>
        </p:nvSpPr>
        <p:spPr>
          <a:xfrm>
            <a:off x="4963208" y="4383648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14" name="直線接點 613"/>
          <p:cNvCxnSpPr>
            <a:stCxn id="612" idx="4"/>
          </p:cNvCxnSpPr>
          <p:nvPr/>
        </p:nvCxnSpPr>
        <p:spPr>
          <a:xfrm>
            <a:off x="5043557" y="426301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5" name="橢圓 614"/>
          <p:cNvSpPr/>
          <p:nvPr/>
        </p:nvSpPr>
        <p:spPr>
          <a:xfrm>
            <a:off x="5250306" y="4102317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16" name="橢圓 615"/>
          <p:cNvSpPr/>
          <p:nvPr/>
        </p:nvSpPr>
        <p:spPr>
          <a:xfrm>
            <a:off x="5250306" y="4383647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17" name="直線接點 616"/>
          <p:cNvCxnSpPr>
            <a:stCxn id="615" idx="4"/>
          </p:cNvCxnSpPr>
          <p:nvPr/>
        </p:nvCxnSpPr>
        <p:spPr>
          <a:xfrm>
            <a:off x="5330655" y="426301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8" name="直線接點 617"/>
          <p:cNvCxnSpPr>
            <a:stCxn id="612" idx="6"/>
            <a:endCxn id="615" idx="2"/>
          </p:cNvCxnSpPr>
          <p:nvPr/>
        </p:nvCxnSpPr>
        <p:spPr>
          <a:xfrm flipV="1">
            <a:off x="5123906" y="418266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9" name="直線接點 618"/>
          <p:cNvCxnSpPr>
            <a:stCxn id="613" idx="6"/>
            <a:endCxn id="616" idx="2"/>
          </p:cNvCxnSpPr>
          <p:nvPr/>
        </p:nvCxnSpPr>
        <p:spPr>
          <a:xfrm flipV="1">
            <a:off x="5123906" y="4463996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0" name="橢圓 619"/>
          <p:cNvSpPr/>
          <p:nvPr/>
        </p:nvSpPr>
        <p:spPr>
          <a:xfrm>
            <a:off x="4963208" y="4664977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21" name="橢圓 620"/>
          <p:cNvSpPr/>
          <p:nvPr/>
        </p:nvSpPr>
        <p:spPr>
          <a:xfrm>
            <a:off x="4963208" y="4946307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22" name="直線接點 621"/>
          <p:cNvCxnSpPr>
            <a:stCxn id="620" idx="4"/>
          </p:cNvCxnSpPr>
          <p:nvPr/>
        </p:nvCxnSpPr>
        <p:spPr>
          <a:xfrm>
            <a:off x="5043557" y="482567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3" name="橢圓 622"/>
          <p:cNvSpPr/>
          <p:nvPr/>
        </p:nvSpPr>
        <p:spPr>
          <a:xfrm>
            <a:off x="5250306" y="4664976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24" name="橢圓 623"/>
          <p:cNvSpPr/>
          <p:nvPr/>
        </p:nvSpPr>
        <p:spPr>
          <a:xfrm>
            <a:off x="5250306" y="4946306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25" name="直線接點 624"/>
          <p:cNvCxnSpPr>
            <a:stCxn id="623" idx="4"/>
          </p:cNvCxnSpPr>
          <p:nvPr/>
        </p:nvCxnSpPr>
        <p:spPr>
          <a:xfrm>
            <a:off x="5330655" y="482567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6" name="直線接點 625"/>
          <p:cNvCxnSpPr>
            <a:stCxn id="620" idx="6"/>
            <a:endCxn id="623" idx="2"/>
          </p:cNvCxnSpPr>
          <p:nvPr/>
        </p:nvCxnSpPr>
        <p:spPr>
          <a:xfrm flipV="1">
            <a:off x="5123906" y="474532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7" name="直線接點 626"/>
          <p:cNvCxnSpPr>
            <a:stCxn id="621" idx="6"/>
            <a:endCxn id="624" idx="2"/>
          </p:cNvCxnSpPr>
          <p:nvPr/>
        </p:nvCxnSpPr>
        <p:spPr>
          <a:xfrm flipV="1">
            <a:off x="5123906" y="502665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8" name="直線接點 627"/>
          <p:cNvCxnSpPr/>
          <p:nvPr/>
        </p:nvCxnSpPr>
        <p:spPr>
          <a:xfrm>
            <a:off x="5043557" y="4544346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9" name="直線接點 628"/>
          <p:cNvCxnSpPr/>
          <p:nvPr/>
        </p:nvCxnSpPr>
        <p:spPr>
          <a:xfrm>
            <a:off x="5330655" y="454434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0" name="直線接點 629"/>
          <p:cNvCxnSpPr/>
          <p:nvPr/>
        </p:nvCxnSpPr>
        <p:spPr>
          <a:xfrm flipV="1">
            <a:off x="4830783" y="41826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1" name="直線接點 630"/>
          <p:cNvCxnSpPr/>
          <p:nvPr/>
        </p:nvCxnSpPr>
        <p:spPr>
          <a:xfrm flipV="1">
            <a:off x="4830783" y="446399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2" name="直線接點 631"/>
          <p:cNvCxnSpPr/>
          <p:nvPr/>
        </p:nvCxnSpPr>
        <p:spPr>
          <a:xfrm flipV="1">
            <a:off x="4830783" y="47453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3" name="直線接點 632"/>
          <p:cNvCxnSpPr/>
          <p:nvPr/>
        </p:nvCxnSpPr>
        <p:spPr>
          <a:xfrm flipV="1">
            <a:off x="4830783" y="502665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3" name="橢圓 242"/>
          <p:cNvSpPr/>
          <p:nvPr/>
        </p:nvSpPr>
        <p:spPr>
          <a:xfrm>
            <a:off x="5658404" y="4102317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44" name="橢圓 243"/>
          <p:cNvSpPr/>
          <p:nvPr/>
        </p:nvSpPr>
        <p:spPr>
          <a:xfrm>
            <a:off x="5658404" y="4383647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5" name="直線接點 244"/>
          <p:cNvCxnSpPr>
            <a:stCxn id="243" idx="4"/>
          </p:cNvCxnSpPr>
          <p:nvPr/>
        </p:nvCxnSpPr>
        <p:spPr>
          <a:xfrm>
            <a:off x="5738753" y="426301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6" name="橢圓 245"/>
          <p:cNvSpPr/>
          <p:nvPr/>
        </p:nvSpPr>
        <p:spPr>
          <a:xfrm>
            <a:off x="5945502" y="4102316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47" name="橢圓 246"/>
          <p:cNvSpPr/>
          <p:nvPr/>
        </p:nvSpPr>
        <p:spPr>
          <a:xfrm>
            <a:off x="5945502" y="4383646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8" name="直線接點 247"/>
          <p:cNvCxnSpPr>
            <a:stCxn id="246" idx="4"/>
          </p:cNvCxnSpPr>
          <p:nvPr/>
        </p:nvCxnSpPr>
        <p:spPr>
          <a:xfrm>
            <a:off x="6025851" y="426301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9" name="直線接點 248"/>
          <p:cNvCxnSpPr>
            <a:stCxn id="243" idx="6"/>
            <a:endCxn id="246" idx="2"/>
          </p:cNvCxnSpPr>
          <p:nvPr/>
        </p:nvCxnSpPr>
        <p:spPr>
          <a:xfrm flipV="1">
            <a:off x="5819102" y="418266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0" name="直線接點 249"/>
          <p:cNvCxnSpPr>
            <a:stCxn id="244" idx="6"/>
            <a:endCxn id="247" idx="2"/>
          </p:cNvCxnSpPr>
          <p:nvPr/>
        </p:nvCxnSpPr>
        <p:spPr>
          <a:xfrm flipV="1">
            <a:off x="5819102" y="4463995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1" name="橢圓 250"/>
          <p:cNvSpPr/>
          <p:nvPr/>
        </p:nvSpPr>
        <p:spPr>
          <a:xfrm>
            <a:off x="5658404" y="4664976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2" name="橢圓 251"/>
          <p:cNvSpPr/>
          <p:nvPr/>
        </p:nvSpPr>
        <p:spPr>
          <a:xfrm>
            <a:off x="5658404" y="4946306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3" name="直線接點 252"/>
          <p:cNvCxnSpPr>
            <a:stCxn id="251" idx="4"/>
          </p:cNvCxnSpPr>
          <p:nvPr/>
        </p:nvCxnSpPr>
        <p:spPr>
          <a:xfrm>
            <a:off x="5738753" y="482567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4" name="橢圓 253"/>
          <p:cNvSpPr/>
          <p:nvPr/>
        </p:nvSpPr>
        <p:spPr>
          <a:xfrm>
            <a:off x="5945502" y="466497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5" name="橢圓 254"/>
          <p:cNvSpPr/>
          <p:nvPr/>
        </p:nvSpPr>
        <p:spPr>
          <a:xfrm>
            <a:off x="5945502" y="494630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6" name="直線接點 255"/>
          <p:cNvCxnSpPr>
            <a:stCxn id="254" idx="4"/>
          </p:cNvCxnSpPr>
          <p:nvPr/>
        </p:nvCxnSpPr>
        <p:spPr>
          <a:xfrm>
            <a:off x="6025851" y="482567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7" name="直線接點 256"/>
          <p:cNvCxnSpPr>
            <a:stCxn id="251" idx="6"/>
            <a:endCxn id="254" idx="2"/>
          </p:cNvCxnSpPr>
          <p:nvPr/>
        </p:nvCxnSpPr>
        <p:spPr>
          <a:xfrm flipV="1">
            <a:off x="5819102" y="474532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8" name="直線接點 257"/>
          <p:cNvCxnSpPr>
            <a:stCxn id="252" idx="6"/>
            <a:endCxn id="255" idx="2"/>
          </p:cNvCxnSpPr>
          <p:nvPr/>
        </p:nvCxnSpPr>
        <p:spPr>
          <a:xfrm flipV="1">
            <a:off x="5819102" y="502665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9" name="直線接點 258"/>
          <p:cNvCxnSpPr/>
          <p:nvPr/>
        </p:nvCxnSpPr>
        <p:spPr>
          <a:xfrm>
            <a:off x="5738753" y="4544345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0" name="直線接點 259"/>
          <p:cNvCxnSpPr/>
          <p:nvPr/>
        </p:nvCxnSpPr>
        <p:spPr>
          <a:xfrm>
            <a:off x="6025851" y="454434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橢圓 260"/>
          <p:cNvSpPr/>
          <p:nvPr/>
        </p:nvSpPr>
        <p:spPr>
          <a:xfrm>
            <a:off x="6230693" y="4094053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2" name="橢圓 261"/>
          <p:cNvSpPr/>
          <p:nvPr/>
        </p:nvSpPr>
        <p:spPr>
          <a:xfrm>
            <a:off x="6230693" y="4375383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3" name="直線接點 262"/>
          <p:cNvCxnSpPr>
            <a:stCxn id="261" idx="4"/>
          </p:cNvCxnSpPr>
          <p:nvPr/>
        </p:nvCxnSpPr>
        <p:spPr>
          <a:xfrm>
            <a:off x="6311042" y="425475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4" name="直線接點 263"/>
          <p:cNvCxnSpPr>
            <a:endCxn id="261" idx="2"/>
          </p:cNvCxnSpPr>
          <p:nvPr/>
        </p:nvCxnSpPr>
        <p:spPr>
          <a:xfrm flipV="1">
            <a:off x="6104293" y="417440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5" name="直線接點 264"/>
          <p:cNvCxnSpPr>
            <a:endCxn id="262" idx="2"/>
          </p:cNvCxnSpPr>
          <p:nvPr/>
        </p:nvCxnSpPr>
        <p:spPr>
          <a:xfrm flipV="1">
            <a:off x="6104293" y="445573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6" name="橢圓 265"/>
          <p:cNvSpPr/>
          <p:nvPr/>
        </p:nvSpPr>
        <p:spPr>
          <a:xfrm>
            <a:off x="6537485" y="4094053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7" name="橢圓 266"/>
          <p:cNvSpPr/>
          <p:nvPr/>
        </p:nvSpPr>
        <p:spPr>
          <a:xfrm>
            <a:off x="6537485" y="4375383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8" name="直線接點 267"/>
          <p:cNvCxnSpPr>
            <a:stCxn id="266" idx="4"/>
          </p:cNvCxnSpPr>
          <p:nvPr/>
        </p:nvCxnSpPr>
        <p:spPr>
          <a:xfrm>
            <a:off x="6617834" y="425475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9" name="橢圓 268"/>
          <p:cNvSpPr/>
          <p:nvPr/>
        </p:nvSpPr>
        <p:spPr>
          <a:xfrm>
            <a:off x="6824583" y="4094052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70" name="橢圓 269"/>
          <p:cNvSpPr/>
          <p:nvPr/>
        </p:nvSpPr>
        <p:spPr>
          <a:xfrm>
            <a:off x="6824583" y="4375382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71" name="直線接點 270"/>
          <p:cNvCxnSpPr>
            <a:stCxn id="269" idx="4"/>
          </p:cNvCxnSpPr>
          <p:nvPr/>
        </p:nvCxnSpPr>
        <p:spPr>
          <a:xfrm>
            <a:off x="6904932" y="425475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2" name="直線接點 271"/>
          <p:cNvCxnSpPr>
            <a:stCxn id="266" idx="6"/>
            <a:endCxn id="269" idx="2"/>
          </p:cNvCxnSpPr>
          <p:nvPr/>
        </p:nvCxnSpPr>
        <p:spPr>
          <a:xfrm flipV="1">
            <a:off x="6698183" y="417440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3" name="直線接點 272"/>
          <p:cNvCxnSpPr>
            <a:stCxn id="267" idx="6"/>
            <a:endCxn id="270" idx="2"/>
          </p:cNvCxnSpPr>
          <p:nvPr/>
        </p:nvCxnSpPr>
        <p:spPr>
          <a:xfrm flipV="1">
            <a:off x="6698183" y="445573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4" name="橢圓 273"/>
          <p:cNvSpPr/>
          <p:nvPr/>
        </p:nvSpPr>
        <p:spPr>
          <a:xfrm>
            <a:off x="6230693" y="4656712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75" name="橢圓 274"/>
          <p:cNvSpPr/>
          <p:nvPr/>
        </p:nvSpPr>
        <p:spPr>
          <a:xfrm>
            <a:off x="6230693" y="4938042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76" name="直線接點 275"/>
          <p:cNvCxnSpPr>
            <a:stCxn id="274" idx="4"/>
          </p:cNvCxnSpPr>
          <p:nvPr/>
        </p:nvCxnSpPr>
        <p:spPr>
          <a:xfrm>
            <a:off x="6311042" y="481741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7" name="直線接點 276"/>
          <p:cNvCxnSpPr>
            <a:endCxn id="274" idx="2"/>
          </p:cNvCxnSpPr>
          <p:nvPr/>
        </p:nvCxnSpPr>
        <p:spPr>
          <a:xfrm flipV="1">
            <a:off x="6104293" y="473706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8" name="直線接點 277"/>
          <p:cNvCxnSpPr>
            <a:endCxn id="275" idx="2"/>
          </p:cNvCxnSpPr>
          <p:nvPr/>
        </p:nvCxnSpPr>
        <p:spPr>
          <a:xfrm flipV="1">
            <a:off x="6104293" y="501839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9" name="橢圓 278"/>
          <p:cNvSpPr/>
          <p:nvPr/>
        </p:nvSpPr>
        <p:spPr>
          <a:xfrm>
            <a:off x="6537485" y="4656712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80" name="橢圓 279"/>
          <p:cNvSpPr/>
          <p:nvPr/>
        </p:nvSpPr>
        <p:spPr>
          <a:xfrm>
            <a:off x="6537485" y="4938042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81" name="直線接點 280"/>
          <p:cNvCxnSpPr>
            <a:stCxn id="279" idx="4"/>
          </p:cNvCxnSpPr>
          <p:nvPr/>
        </p:nvCxnSpPr>
        <p:spPr>
          <a:xfrm>
            <a:off x="6617834" y="481741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2" name="橢圓 281"/>
          <p:cNvSpPr/>
          <p:nvPr/>
        </p:nvSpPr>
        <p:spPr>
          <a:xfrm>
            <a:off x="6824583" y="4656711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83" name="橢圓 282"/>
          <p:cNvSpPr/>
          <p:nvPr/>
        </p:nvSpPr>
        <p:spPr>
          <a:xfrm>
            <a:off x="6824583" y="4938041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84" name="直線接點 283"/>
          <p:cNvCxnSpPr>
            <a:stCxn id="282" idx="4"/>
          </p:cNvCxnSpPr>
          <p:nvPr/>
        </p:nvCxnSpPr>
        <p:spPr>
          <a:xfrm>
            <a:off x="6904932" y="4817409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5" name="直線接點 284"/>
          <p:cNvCxnSpPr>
            <a:stCxn id="279" idx="6"/>
            <a:endCxn id="282" idx="2"/>
          </p:cNvCxnSpPr>
          <p:nvPr/>
        </p:nvCxnSpPr>
        <p:spPr>
          <a:xfrm flipV="1">
            <a:off x="6698183" y="4737060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6" name="直線接點 285"/>
          <p:cNvCxnSpPr>
            <a:stCxn id="280" idx="6"/>
            <a:endCxn id="283" idx="2"/>
          </p:cNvCxnSpPr>
          <p:nvPr/>
        </p:nvCxnSpPr>
        <p:spPr>
          <a:xfrm flipV="1">
            <a:off x="6698183" y="5018390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7" name="直線接點 286"/>
          <p:cNvCxnSpPr/>
          <p:nvPr/>
        </p:nvCxnSpPr>
        <p:spPr>
          <a:xfrm>
            <a:off x="6311042" y="453608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8" name="直線接點 287"/>
          <p:cNvCxnSpPr/>
          <p:nvPr/>
        </p:nvCxnSpPr>
        <p:spPr>
          <a:xfrm>
            <a:off x="6617834" y="4536081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9" name="直線接點 288"/>
          <p:cNvCxnSpPr/>
          <p:nvPr/>
        </p:nvCxnSpPr>
        <p:spPr>
          <a:xfrm>
            <a:off x="6904932" y="453608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0" name="直線接點 289"/>
          <p:cNvCxnSpPr/>
          <p:nvPr/>
        </p:nvCxnSpPr>
        <p:spPr>
          <a:xfrm flipV="1">
            <a:off x="6400285" y="417440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1" name="直線接點 290"/>
          <p:cNvCxnSpPr/>
          <p:nvPr/>
        </p:nvCxnSpPr>
        <p:spPr>
          <a:xfrm flipV="1">
            <a:off x="6400285" y="445573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2" name="直線接點 291"/>
          <p:cNvCxnSpPr/>
          <p:nvPr/>
        </p:nvCxnSpPr>
        <p:spPr>
          <a:xfrm flipV="1">
            <a:off x="6400285" y="473706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3" name="直線接點 292"/>
          <p:cNvCxnSpPr/>
          <p:nvPr/>
        </p:nvCxnSpPr>
        <p:spPr>
          <a:xfrm flipV="1">
            <a:off x="6400285" y="501839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4" name="橢圓 293"/>
          <p:cNvSpPr/>
          <p:nvPr/>
        </p:nvSpPr>
        <p:spPr>
          <a:xfrm>
            <a:off x="7112635" y="4098186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95" name="橢圓 294"/>
          <p:cNvSpPr/>
          <p:nvPr/>
        </p:nvSpPr>
        <p:spPr>
          <a:xfrm>
            <a:off x="7112635" y="4379516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96" name="直線接點 295"/>
          <p:cNvCxnSpPr>
            <a:stCxn id="294" idx="4"/>
          </p:cNvCxnSpPr>
          <p:nvPr/>
        </p:nvCxnSpPr>
        <p:spPr>
          <a:xfrm>
            <a:off x="7192984" y="425888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7" name="橢圓 296"/>
          <p:cNvSpPr/>
          <p:nvPr/>
        </p:nvSpPr>
        <p:spPr>
          <a:xfrm>
            <a:off x="7399733" y="409818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98" name="橢圓 297"/>
          <p:cNvSpPr/>
          <p:nvPr/>
        </p:nvSpPr>
        <p:spPr>
          <a:xfrm>
            <a:off x="7399733" y="437951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99" name="直線接點 298"/>
          <p:cNvCxnSpPr>
            <a:stCxn id="297" idx="4"/>
          </p:cNvCxnSpPr>
          <p:nvPr/>
        </p:nvCxnSpPr>
        <p:spPr>
          <a:xfrm>
            <a:off x="7480082" y="425888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0" name="直線接點 299"/>
          <p:cNvCxnSpPr>
            <a:stCxn id="294" idx="6"/>
            <a:endCxn id="297" idx="2"/>
          </p:cNvCxnSpPr>
          <p:nvPr/>
        </p:nvCxnSpPr>
        <p:spPr>
          <a:xfrm flipV="1">
            <a:off x="7273333" y="417853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1" name="直線接點 300"/>
          <p:cNvCxnSpPr>
            <a:stCxn id="295" idx="6"/>
            <a:endCxn id="298" idx="2"/>
          </p:cNvCxnSpPr>
          <p:nvPr/>
        </p:nvCxnSpPr>
        <p:spPr>
          <a:xfrm flipV="1">
            <a:off x="7273333" y="4459864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2" name="橢圓 301"/>
          <p:cNvSpPr/>
          <p:nvPr/>
        </p:nvSpPr>
        <p:spPr>
          <a:xfrm>
            <a:off x="7112635" y="4660845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03" name="橢圓 302"/>
          <p:cNvSpPr/>
          <p:nvPr/>
        </p:nvSpPr>
        <p:spPr>
          <a:xfrm>
            <a:off x="7112635" y="4942175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04" name="直線接點 303"/>
          <p:cNvCxnSpPr>
            <a:stCxn id="302" idx="4"/>
          </p:cNvCxnSpPr>
          <p:nvPr/>
        </p:nvCxnSpPr>
        <p:spPr>
          <a:xfrm>
            <a:off x="7192984" y="482154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5" name="橢圓 304"/>
          <p:cNvSpPr/>
          <p:nvPr/>
        </p:nvSpPr>
        <p:spPr>
          <a:xfrm>
            <a:off x="7399733" y="4660844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06" name="橢圓 305"/>
          <p:cNvSpPr/>
          <p:nvPr/>
        </p:nvSpPr>
        <p:spPr>
          <a:xfrm>
            <a:off x="7399733" y="4942174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07" name="直線接點 306"/>
          <p:cNvCxnSpPr>
            <a:stCxn id="305" idx="4"/>
          </p:cNvCxnSpPr>
          <p:nvPr/>
        </p:nvCxnSpPr>
        <p:spPr>
          <a:xfrm>
            <a:off x="7480082" y="4821542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" name="直線接點 307"/>
          <p:cNvCxnSpPr>
            <a:stCxn id="302" idx="6"/>
            <a:endCxn id="305" idx="2"/>
          </p:cNvCxnSpPr>
          <p:nvPr/>
        </p:nvCxnSpPr>
        <p:spPr>
          <a:xfrm flipV="1">
            <a:off x="7273333" y="474119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9" name="直線接點 308"/>
          <p:cNvCxnSpPr>
            <a:stCxn id="303" idx="6"/>
            <a:endCxn id="306" idx="2"/>
          </p:cNvCxnSpPr>
          <p:nvPr/>
        </p:nvCxnSpPr>
        <p:spPr>
          <a:xfrm flipV="1">
            <a:off x="7273333" y="5022523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0" name="直線接點 309"/>
          <p:cNvCxnSpPr/>
          <p:nvPr/>
        </p:nvCxnSpPr>
        <p:spPr>
          <a:xfrm>
            <a:off x="7192984" y="4540214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1" name="直線接點 310"/>
          <p:cNvCxnSpPr/>
          <p:nvPr/>
        </p:nvCxnSpPr>
        <p:spPr>
          <a:xfrm>
            <a:off x="7480082" y="4540213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2" name="直線接點 311"/>
          <p:cNvCxnSpPr/>
          <p:nvPr/>
        </p:nvCxnSpPr>
        <p:spPr>
          <a:xfrm flipV="1">
            <a:off x="6980210" y="417853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3" name="直線接點 312"/>
          <p:cNvCxnSpPr/>
          <p:nvPr/>
        </p:nvCxnSpPr>
        <p:spPr>
          <a:xfrm flipV="1">
            <a:off x="6980210" y="4459862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4" name="直線接點 313"/>
          <p:cNvCxnSpPr/>
          <p:nvPr/>
        </p:nvCxnSpPr>
        <p:spPr>
          <a:xfrm flipV="1">
            <a:off x="6980210" y="474119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5" name="直線接點 314"/>
          <p:cNvCxnSpPr/>
          <p:nvPr/>
        </p:nvCxnSpPr>
        <p:spPr>
          <a:xfrm flipV="1">
            <a:off x="6980210" y="502252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6" name="橢圓 315"/>
          <p:cNvSpPr/>
          <p:nvPr/>
        </p:nvSpPr>
        <p:spPr>
          <a:xfrm>
            <a:off x="7686830" y="4094052"/>
            <a:ext cx="160698" cy="16069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17" name="橢圓 316"/>
          <p:cNvSpPr/>
          <p:nvPr/>
        </p:nvSpPr>
        <p:spPr>
          <a:xfrm>
            <a:off x="7686830" y="4375382"/>
            <a:ext cx="160698" cy="1606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18" name="直線接點 317"/>
          <p:cNvCxnSpPr>
            <a:stCxn id="316" idx="4"/>
          </p:cNvCxnSpPr>
          <p:nvPr/>
        </p:nvCxnSpPr>
        <p:spPr>
          <a:xfrm>
            <a:off x="7767179" y="425475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9" name="直線接點 318"/>
          <p:cNvCxnSpPr>
            <a:endCxn id="316" idx="2"/>
          </p:cNvCxnSpPr>
          <p:nvPr/>
        </p:nvCxnSpPr>
        <p:spPr>
          <a:xfrm flipV="1">
            <a:off x="7560430" y="417440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0" name="直線接點 319"/>
          <p:cNvCxnSpPr>
            <a:endCxn id="317" idx="2"/>
          </p:cNvCxnSpPr>
          <p:nvPr/>
        </p:nvCxnSpPr>
        <p:spPr>
          <a:xfrm flipV="1">
            <a:off x="7560430" y="4455731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1" name="橢圓 320"/>
          <p:cNvSpPr/>
          <p:nvPr/>
        </p:nvSpPr>
        <p:spPr>
          <a:xfrm>
            <a:off x="7686830" y="4656711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22" name="橢圓 321"/>
          <p:cNvSpPr/>
          <p:nvPr/>
        </p:nvSpPr>
        <p:spPr>
          <a:xfrm>
            <a:off x="7686830" y="4938041"/>
            <a:ext cx="160698" cy="1606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23" name="直線接點 322"/>
          <p:cNvCxnSpPr>
            <a:stCxn id="321" idx="4"/>
          </p:cNvCxnSpPr>
          <p:nvPr/>
        </p:nvCxnSpPr>
        <p:spPr>
          <a:xfrm>
            <a:off x="7767179" y="4817409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4" name="直線接點 323"/>
          <p:cNvCxnSpPr>
            <a:endCxn id="321" idx="2"/>
          </p:cNvCxnSpPr>
          <p:nvPr/>
        </p:nvCxnSpPr>
        <p:spPr>
          <a:xfrm flipV="1">
            <a:off x="7560430" y="4737060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5" name="直線接點 324"/>
          <p:cNvCxnSpPr>
            <a:endCxn id="322" idx="2"/>
          </p:cNvCxnSpPr>
          <p:nvPr/>
        </p:nvCxnSpPr>
        <p:spPr>
          <a:xfrm flipV="1">
            <a:off x="7560430" y="5018390"/>
            <a:ext cx="1264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6" name="直線接點 325"/>
          <p:cNvCxnSpPr/>
          <p:nvPr/>
        </p:nvCxnSpPr>
        <p:spPr>
          <a:xfrm>
            <a:off x="7767179" y="4536080"/>
            <a:ext cx="0" cy="1206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6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5613" y="1584570"/>
                <a:ext cx="8231187" cy="4527550"/>
              </a:xfrm>
            </p:spPr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altLang="zh-TW" dirty="0"/>
                  <a:t>, the disjunctive total domination number of a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dirty="0"/>
                  <a:t> grid graph.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613" y="1584570"/>
                <a:ext cx="8231187" cy="4527550"/>
              </a:xfrm>
              <a:blipFill rotWithShape="0">
                <a:blip r:embed="rId4"/>
                <a:stretch>
                  <a:fillRect l="-667" t="-1480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8" name="橢圓 517"/>
          <p:cNvSpPr/>
          <p:nvPr/>
        </p:nvSpPr>
        <p:spPr>
          <a:xfrm>
            <a:off x="1483048" y="3954048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19" name="橢圓 518"/>
          <p:cNvSpPr/>
          <p:nvPr/>
        </p:nvSpPr>
        <p:spPr>
          <a:xfrm>
            <a:off x="1483048" y="4237053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20" name="直線接點 519"/>
          <p:cNvCxnSpPr>
            <a:stCxn id="518" idx="4"/>
          </p:cNvCxnSpPr>
          <p:nvPr/>
        </p:nvCxnSpPr>
        <p:spPr>
          <a:xfrm>
            <a:off x="1563876" y="411570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1" name="橢圓 520"/>
          <p:cNvSpPr/>
          <p:nvPr/>
        </p:nvSpPr>
        <p:spPr>
          <a:xfrm>
            <a:off x="1771856" y="3954047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22" name="橢圓 521"/>
          <p:cNvSpPr/>
          <p:nvPr/>
        </p:nvSpPr>
        <p:spPr>
          <a:xfrm>
            <a:off x="1771856" y="4237053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23" name="直線接點 522"/>
          <p:cNvCxnSpPr>
            <a:stCxn id="521" idx="4"/>
          </p:cNvCxnSpPr>
          <p:nvPr/>
        </p:nvCxnSpPr>
        <p:spPr>
          <a:xfrm>
            <a:off x="1852684" y="411570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4" name="直線接點 523"/>
          <p:cNvCxnSpPr>
            <a:stCxn id="518" idx="6"/>
            <a:endCxn id="521" idx="2"/>
          </p:cNvCxnSpPr>
          <p:nvPr/>
        </p:nvCxnSpPr>
        <p:spPr>
          <a:xfrm flipV="1">
            <a:off x="1644703" y="403487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5" name="直線接點 524"/>
          <p:cNvCxnSpPr>
            <a:stCxn id="519" idx="6"/>
            <a:endCxn id="522" idx="2"/>
          </p:cNvCxnSpPr>
          <p:nvPr/>
        </p:nvCxnSpPr>
        <p:spPr>
          <a:xfrm flipV="1">
            <a:off x="1644703" y="431788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6" name="橢圓 525"/>
          <p:cNvSpPr/>
          <p:nvPr/>
        </p:nvSpPr>
        <p:spPr>
          <a:xfrm>
            <a:off x="2080475" y="3954047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27" name="橢圓 526"/>
          <p:cNvSpPr/>
          <p:nvPr/>
        </p:nvSpPr>
        <p:spPr>
          <a:xfrm>
            <a:off x="2080475" y="4237053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28" name="直線接點 527"/>
          <p:cNvCxnSpPr>
            <a:stCxn id="526" idx="4"/>
          </p:cNvCxnSpPr>
          <p:nvPr/>
        </p:nvCxnSpPr>
        <p:spPr>
          <a:xfrm>
            <a:off x="2161303" y="411570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9" name="橢圓 528"/>
          <p:cNvSpPr/>
          <p:nvPr/>
        </p:nvSpPr>
        <p:spPr>
          <a:xfrm>
            <a:off x="2369283" y="3954046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30" name="橢圓 529"/>
          <p:cNvSpPr/>
          <p:nvPr/>
        </p:nvSpPr>
        <p:spPr>
          <a:xfrm>
            <a:off x="2369283" y="423705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31" name="直線接點 530"/>
          <p:cNvCxnSpPr>
            <a:stCxn id="529" idx="4"/>
          </p:cNvCxnSpPr>
          <p:nvPr/>
        </p:nvCxnSpPr>
        <p:spPr>
          <a:xfrm>
            <a:off x="2450111" y="411570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2" name="直線接點 531"/>
          <p:cNvCxnSpPr>
            <a:stCxn id="526" idx="6"/>
            <a:endCxn id="529" idx="2"/>
          </p:cNvCxnSpPr>
          <p:nvPr/>
        </p:nvCxnSpPr>
        <p:spPr>
          <a:xfrm flipV="1">
            <a:off x="2242130" y="403487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3" name="直線接點 532"/>
          <p:cNvCxnSpPr>
            <a:stCxn id="527" idx="6"/>
            <a:endCxn id="530" idx="2"/>
          </p:cNvCxnSpPr>
          <p:nvPr/>
        </p:nvCxnSpPr>
        <p:spPr>
          <a:xfrm flipV="1">
            <a:off x="2242130" y="431787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4" name="橢圓 533"/>
          <p:cNvSpPr/>
          <p:nvPr/>
        </p:nvSpPr>
        <p:spPr>
          <a:xfrm>
            <a:off x="1483048" y="4520058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35" name="橢圓 534"/>
          <p:cNvSpPr/>
          <p:nvPr/>
        </p:nvSpPr>
        <p:spPr>
          <a:xfrm>
            <a:off x="1483048" y="4803064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36" name="直線接點 535"/>
          <p:cNvCxnSpPr>
            <a:stCxn id="534" idx="4"/>
          </p:cNvCxnSpPr>
          <p:nvPr/>
        </p:nvCxnSpPr>
        <p:spPr>
          <a:xfrm>
            <a:off x="1563876" y="468171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7" name="橢圓 536"/>
          <p:cNvSpPr/>
          <p:nvPr/>
        </p:nvSpPr>
        <p:spPr>
          <a:xfrm>
            <a:off x="1771856" y="4520057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38" name="橢圓 537"/>
          <p:cNvSpPr/>
          <p:nvPr/>
        </p:nvSpPr>
        <p:spPr>
          <a:xfrm>
            <a:off x="1771856" y="4803063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39" name="直線接點 538"/>
          <p:cNvCxnSpPr>
            <a:stCxn id="537" idx="4"/>
          </p:cNvCxnSpPr>
          <p:nvPr/>
        </p:nvCxnSpPr>
        <p:spPr>
          <a:xfrm>
            <a:off x="1852684" y="468171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0" name="直線接點 539"/>
          <p:cNvCxnSpPr>
            <a:stCxn id="534" idx="6"/>
            <a:endCxn id="537" idx="2"/>
          </p:cNvCxnSpPr>
          <p:nvPr/>
        </p:nvCxnSpPr>
        <p:spPr>
          <a:xfrm flipV="1">
            <a:off x="1644703" y="460088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1" name="直線接點 540"/>
          <p:cNvCxnSpPr>
            <a:stCxn id="535" idx="6"/>
            <a:endCxn id="538" idx="2"/>
          </p:cNvCxnSpPr>
          <p:nvPr/>
        </p:nvCxnSpPr>
        <p:spPr>
          <a:xfrm flipV="1">
            <a:off x="1644703" y="4883891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2" name="橢圓 541"/>
          <p:cNvSpPr/>
          <p:nvPr/>
        </p:nvSpPr>
        <p:spPr>
          <a:xfrm>
            <a:off x="2080475" y="452005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43" name="橢圓 542"/>
          <p:cNvSpPr/>
          <p:nvPr/>
        </p:nvSpPr>
        <p:spPr>
          <a:xfrm>
            <a:off x="2080475" y="4803063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44" name="直線接點 543"/>
          <p:cNvCxnSpPr>
            <a:stCxn id="542" idx="4"/>
          </p:cNvCxnSpPr>
          <p:nvPr/>
        </p:nvCxnSpPr>
        <p:spPr>
          <a:xfrm>
            <a:off x="2161303" y="468171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5" name="橢圓 544"/>
          <p:cNvSpPr/>
          <p:nvPr/>
        </p:nvSpPr>
        <p:spPr>
          <a:xfrm>
            <a:off x="2369283" y="4520056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46" name="橢圓 545"/>
          <p:cNvSpPr/>
          <p:nvPr/>
        </p:nvSpPr>
        <p:spPr>
          <a:xfrm>
            <a:off x="2369283" y="480306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47" name="直線接點 546"/>
          <p:cNvCxnSpPr>
            <a:stCxn id="545" idx="4"/>
          </p:cNvCxnSpPr>
          <p:nvPr/>
        </p:nvCxnSpPr>
        <p:spPr>
          <a:xfrm>
            <a:off x="2450111" y="468171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8" name="直線接點 547"/>
          <p:cNvCxnSpPr>
            <a:stCxn id="542" idx="6"/>
            <a:endCxn id="545" idx="2"/>
          </p:cNvCxnSpPr>
          <p:nvPr/>
        </p:nvCxnSpPr>
        <p:spPr>
          <a:xfrm flipV="1">
            <a:off x="2242130" y="460088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9" name="直線接點 548"/>
          <p:cNvCxnSpPr>
            <a:stCxn id="543" idx="6"/>
            <a:endCxn id="546" idx="2"/>
          </p:cNvCxnSpPr>
          <p:nvPr/>
        </p:nvCxnSpPr>
        <p:spPr>
          <a:xfrm flipV="1">
            <a:off x="2242130" y="488389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0" name="直線接點 549"/>
          <p:cNvCxnSpPr/>
          <p:nvPr/>
        </p:nvCxnSpPr>
        <p:spPr>
          <a:xfrm>
            <a:off x="1563876" y="439870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1" name="直線接點 550"/>
          <p:cNvCxnSpPr/>
          <p:nvPr/>
        </p:nvCxnSpPr>
        <p:spPr>
          <a:xfrm>
            <a:off x="1852684" y="439870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2" name="直線接點 551"/>
          <p:cNvCxnSpPr/>
          <p:nvPr/>
        </p:nvCxnSpPr>
        <p:spPr>
          <a:xfrm>
            <a:off x="2161303" y="439870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3" name="直線接點 552"/>
          <p:cNvCxnSpPr/>
          <p:nvPr/>
        </p:nvCxnSpPr>
        <p:spPr>
          <a:xfrm>
            <a:off x="2450111" y="439870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4" name="直線接點 553"/>
          <p:cNvCxnSpPr/>
          <p:nvPr/>
        </p:nvCxnSpPr>
        <p:spPr>
          <a:xfrm flipV="1">
            <a:off x="1942458" y="403487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5" name="直線接點 554"/>
          <p:cNvCxnSpPr/>
          <p:nvPr/>
        </p:nvCxnSpPr>
        <p:spPr>
          <a:xfrm flipV="1">
            <a:off x="1942458" y="431788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6" name="直線接點 555"/>
          <p:cNvCxnSpPr/>
          <p:nvPr/>
        </p:nvCxnSpPr>
        <p:spPr>
          <a:xfrm flipV="1">
            <a:off x="1942458" y="460088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7" name="直線接點 556"/>
          <p:cNvCxnSpPr/>
          <p:nvPr/>
        </p:nvCxnSpPr>
        <p:spPr>
          <a:xfrm flipV="1">
            <a:off x="1942458" y="4883891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8" name="橢圓 557"/>
          <p:cNvSpPr/>
          <p:nvPr/>
        </p:nvSpPr>
        <p:spPr>
          <a:xfrm>
            <a:off x="2659050" y="3958204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59" name="橢圓 558"/>
          <p:cNvSpPr/>
          <p:nvPr/>
        </p:nvSpPr>
        <p:spPr>
          <a:xfrm>
            <a:off x="2659050" y="4241210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60" name="直線接點 559"/>
          <p:cNvCxnSpPr>
            <a:stCxn id="558" idx="4"/>
          </p:cNvCxnSpPr>
          <p:nvPr/>
        </p:nvCxnSpPr>
        <p:spPr>
          <a:xfrm>
            <a:off x="2739877" y="411986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1" name="橢圓 560"/>
          <p:cNvSpPr/>
          <p:nvPr/>
        </p:nvSpPr>
        <p:spPr>
          <a:xfrm>
            <a:off x="2659050" y="4524215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62" name="橢圓 561"/>
          <p:cNvSpPr/>
          <p:nvPr/>
        </p:nvSpPr>
        <p:spPr>
          <a:xfrm>
            <a:off x="2659050" y="4807221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63" name="直線接點 562"/>
          <p:cNvCxnSpPr>
            <a:stCxn id="561" idx="4"/>
          </p:cNvCxnSpPr>
          <p:nvPr/>
        </p:nvCxnSpPr>
        <p:spPr>
          <a:xfrm>
            <a:off x="2739877" y="468587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4" name="直線接點 563"/>
          <p:cNvCxnSpPr/>
          <p:nvPr/>
        </p:nvCxnSpPr>
        <p:spPr>
          <a:xfrm>
            <a:off x="2739877" y="440286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5" name="橢圓 564"/>
          <p:cNvSpPr/>
          <p:nvPr/>
        </p:nvSpPr>
        <p:spPr>
          <a:xfrm>
            <a:off x="1483048" y="5077689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66" name="橢圓 565"/>
          <p:cNvSpPr/>
          <p:nvPr/>
        </p:nvSpPr>
        <p:spPr>
          <a:xfrm>
            <a:off x="1771856" y="5077688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67" name="直線接點 566"/>
          <p:cNvCxnSpPr>
            <a:stCxn id="565" idx="6"/>
            <a:endCxn id="566" idx="2"/>
          </p:cNvCxnSpPr>
          <p:nvPr/>
        </p:nvCxnSpPr>
        <p:spPr>
          <a:xfrm flipV="1">
            <a:off x="1644703" y="5158516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8" name="橢圓 567"/>
          <p:cNvSpPr/>
          <p:nvPr/>
        </p:nvSpPr>
        <p:spPr>
          <a:xfrm>
            <a:off x="2080475" y="5077688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69" name="橢圓 568"/>
          <p:cNvSpPr/>
          <p:nvPr/>
        </p:nvSpPr>
        <p:spPr>
          <a:xfrm>
            <a:off x="2369283" y="507768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70" name="直線接點 569"/>
          <p:cNvCxnSpPr>
            <a:stCxn id="568" idx="6"/>
            <a:endCxn id="569" idx="2"/>
          </p:cNvCxnSpPr>
          <p:nvPr/>
        </p:nvCxnSpPr>
        <p:spPr>
          <a:xfrm flipV="1">
            <a:off x="2242130" y="515851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1" name="直線接點 570"/>
          <p:cNvCxnSpPr/>
          <p:nvPr/>
        </p:nvCxnSpPr>
        <p:spPr>
          <a:xfrm flipV="1">
            <a:off x="1942458" y="5158516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2" name="橢圓 571"/>
          <p:cNvSpPr/>
          <p:nvPr/>
        </p:nvSpPr>
        <p:spPr>
          <a:xfrm>
            <a:off x="2658090" y="5077689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73" name="直線接點 572"/>
          <p:cNvCxnSpPr/>
          <p:nvPr/>
        </p:nvCxnSpPr>
        <p:spPr>
          <a:xfrm>
            <a:off x="1563876" y="496471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4" name="直線接點 573"/>
          <p:cNvCxnSpPr/>
          <p:nvPr/>
        </p:nvCxnSpPr>
        <p:spPr>
          <a:xfrm>
            <a:off x="1852684" y="496471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5" name="直線接點 574"/>
          <p:cNvCxnSpPr/>
          <p:nvPr/>
        </p:nvCxnSpPr>
        <p:spPr>
          <a:xfrm>
            <a:off x="2161303" y="496471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6" name="直線接點 695"/>
          <p:cNvCxnSpPr/>
          <p:nvPr/>
        </p:nvCxnSpPr>
        <p:spPr>
          <a:xfrm>
            <a:off x="2450111" y="496471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7" name="直線接點 696"/>
          <p:cNvCxnSpPr/>
          <p:nvPr/>
        </p:nvCxnSpPr>
        <p:spPr>
          <a:xfrm>
            <a:off x="2738918" y="496471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8" name="直線接點 697"/>
          <p:cNvCxnSpPr/>
          <p:nvPr/>
        </p:nvCxnSpPr>
        <p:spPr>
          <a:xfrm flipV="1">
            <a:off x="2525836" y="403902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9" name="直線接點 698"/>
          <p:cNvCxnSpPr/>
          <p:nvPr/>
        </p:nvCxnSpPr>
        <p:spPr>
          <a:xfrm flipV="1">
            <a:off x="2525836" y="432203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0" name="直線接點 699"/>
          <p:cNvCxnSpPr/>
          <p:nvPr/>
        </p:nvCxnSpPr>
        <p:spPr>
          <a:xfrm flipV="1">
            <a:off x="2525836" y="460504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1" name="直線接點 700"/>
          <p:cNvCxnSpPr/>
          <p:nvPr/>
        </p:nvCxnSpPr>
        <p:spPr>
          <a:xfrm flipV="1">
            <a:off x="2525836" y="488804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2" name="直線接點 701"/>
          <p:cNvCxnSpPr/>
          <p:nvPr/>
        </p:nvCxnSpPr>
        <p:spPr>
          <a:xfrm flipV="1">
            <a:off x="2524877" y="515851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3" name="橢圓 702"/>
          <p:cNvSpPr/>
          <p:nvPr/>
        </p:nvSpPr>
        <p:spPr>
          <a:xfrm>
            <a:off x="1771856" y="423705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4" name="橢圓 703"/>
          <p:cNvSpPr/>
          <p:nvPr/>
        </p:nvSpPr>
        <p:spPr>
          <a:xfrm>
            <a:off x="2080475" y="395404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5" name="橢圓 704"/>
          <p:cNvSpPr/>
          <p:nvPr/>
        </p:nvSpPr>
        <p:spPr>
          <a:xfrm>
            <a:off x="2369283" y="423705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6" name="橢圓 705"/>
          <p:cNvSpPr/>
          <p:nvPr/>
        </p:nvSpPr>
        <p:spPr>
          <a:xfrm>
            <a:off x="1771856" y="480306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7" name="橢圓 706"/>
          <p:cNvSpPr/>
          <p:nvPr/>
        </p:nvSpPr>
        <p:spPr>
          <a:xfrm>
            <a:off x="2080475" y="507768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4" name="橢圓 433"/>
          <p:cNvSpPr/>
          <p:nvPr/>
        </p:nvSpPr>
        <p:spPr>
          <a:xfrm>
            <a:off x="3420852" y="3949862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5" name="橢圓 434"/>
          <p:cNvSpPr/>
          <p:nvPr/>
        </p:nvSpPr>
        <p:spPr>
          <a:xfrm>
            <a:off x="3420852" y="4232867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36" name="直線接點 435"/>
          <p:cNvCxnSpPr>
            <a:stCxn id="434" idx="4"/>
          </p:cNvCxnSpPr>
          <p:nvPr/>
        </p:nvCxnSpPr>
        <p:spPr>
          <a:xfrm>
            <a:off x="3501680" y="411151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7" name="橢圓 436"/>
          <p:cNvSpPr/>
          <p:nvPr/>
        </p:nvSpPr>
        <p:spPr>
          <a:xfrm>
            <a:off x="3709660" y="3949861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38" name="橢圓 437"/>
          <p:cNvSpPr/>
          <p:nvPr/>
        </p:nvSpPr>
        <p:spPr>
          <a:xfrm>
            <a:off x="3709660" y="423286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39" name="直線接點 438"/>
          <p:cNvCxnSpPr>
            <a:stCxn id="437" idx="4"/>
          </p:cNvCxnSpPr>
          <p:nvPr/>
        </p:nvCxnSpPr>
        <p:spPr>
          <a:xfrm>
            <a:off x="3790488" y="411151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0" name="直線接點 439"/>
          <p:cNvCxnSpPr>
            <a:stCxn id="434" idx="6"/>
            <a:endCxn id="437" idx="2"/>
          </p:cNvCxnSpPr>
          <p:nvPr/>
        </p:nvCxnSpPr>
        <p:spPr>
          <a:xfrm flipV="1">
            <a:off x="3582507" y="403068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1" name="直線接點 440"/>
          <p:cNvCxnSpPr>
            <a:stCxn id="435" idx="6"/>
            <a:endCxn id="438" idx="2"/>
          </p:cNvCxnSpPr>
          <p:nvPr/>
        </p:nvCxnSpPr>
        <p:spPr>
          <a:xfrm flipV="1">
            <a:off x="3582507" y="431369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2" name="橢圓 441"/>
          <p:cNvSpPr/>
          <p:nvPr/>
        </p:nvSpPr>
        <p:spPr>
          <a:xfrm>
            <a:off x="4018279" y="3949861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43" name="橢圓 442"/>
          <p:cNvSpPr/>
          <p:nvPr/>
        </p:nvSpPr>
        <p:spPr>
          <a:xfrm>
            <a:off x="4018279" y="4232867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44" name="直線接點 443"/>
          <p:cNvCxnSpPr>
            <a:stCxn id="442" idx="4"/>
          </p:cNvCxnSpPr>
          <p:nvPr/>
        </p:nvCxnSpPr>
        <p:spPr>
          <a:xfrm>
            <a:off x="4099107" y="411151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5" name="橢圓 444"/>
          <p:cNvSpPr/>
          <p:nvPr/>
        </p:nvSpPr>
        <p:spPr>
          <a:xfrm>
            <a:off x="4307087" y="3949860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46" name="橢圓 445"/>
          <p:cNvSpPr/>
          <p:nvPr/>
        </p:nvSpPr>
        <p:spPr>
          <a:xfrm>
            <a:off x="4307087" y="423286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47" name="直線接點 446"/>
          <p:cNvCxnSpPr>
            <a:stCxn id="445" idx="4"/>
          </p:cNvCxnSpPr>
          <p:nvPr/>
        </p:nvCxnSpPr>
        <p:spPr>
          <a:xfrm>
            <a:off x="4387915" y="411151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8" name="直線接點 447"/>
          <p:cNvCxnSpPr>
            <a:stCxn id="442" idx="6"/>
            <a:endCxn id="445" idx="2"/>
          </p:cNvCxnSpPr>
          <p:nvPr/>
        </p:nvCxnSpPr>
        <p:spPr>
          <a:xfrm flipV="1">
            <a:off x="4179934" y="403068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9" name="直線接點 448"/>
          <p:cNvCxnSpPr>
            <a:stCxn id="443" idx="6"/>
            <a:endCxn id="446" idx="2"/>
          </p:cNvCxnSpPr>
          <p:nvPr/>
        </p:nvCxnSpPr>
        <p:spPr>
          <a:xfrm flipV="1">
            <a:off x="4179934" y="431369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0" name="橢圓 449"/>
          <p:cNvSpPr/>
          <p:nvPr/>
        </p:nvSpPr>
        <p:spPr>
          <a:xfrm>
            <a:off x="3420852" y="451587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51" name="橢圓 450"/>
          <p:cNvSpPr/>
          <p:nvPr/>
        </p:nvSpPr>
        <p:spPr>
          <a:xfrm>
            <a:off x="3420852" y="4798878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52" name="直線接點 451"/>
          <p:cNvCxnSpPr>
            <a:stCxn id="450" idx="4"/>
          </p:cNvCxnSpPr>
          <p:nvPr/>
        </p:nvCxnSpPr>
        <p:spPr>
          <a:xfrm>
            <a:off x="3501680" y="467752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3" name="橢圓 452"/>
          <p:cNvSpPr/>
          <p:nvPr/>
        </p:nvSpPr>
        <p:spPr>
          <a:xfrm>
            <a:off x="3709660" y="4515871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54" name="橢圓 453"/>
          <p:cNvSpPr/>
          <p:nvPr/>
        </p:nvSpPr>
        <p:spPr>
          <a:xfrm>
            <a:off x="3709660" y="479887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55" name="直線接點 454"/>
          <p:cNvCxnSpPr>
            <a:stCxn id="453" idx="4"/>
          </p:cNvCxnSpPr>
          <p:nvPr/>
        </p:nvCxnSpPr>
        <p:spPr>
          <a:xfrm>
            <a:off x="3790488" y="467752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6" name="直線接點 455"/>
          <p:cNvCxnSpPr>
            <a:stCxn id="450" idx="6"/>
            <a:endCxn id="453" idx="2"/>
          </p:cNvCxnSpPr>
          <p:nvPr/>
        </p:nvCxnSpPr>
        <p:spPr>
          <a:xfrm flipV="1">
            <a:off x="3582507" y="459669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7" name="直線接點 456"/>
          <p:cNvCxnSpPr>
            <a:stCxn id="451" idx="6"/>
            <a:endCxn id="454" idx="2"/>
          </p:cNvCxnSpPr>
          <p:nvPr/>
        </p:nvCxnSpPr>
        <p:spPr>
          <a:xfrm flipV="1">
            <a:off x="3582507" y="487970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8" name="橢圓 457"/>
          <p:cNvSpPr/>
          <p:nvPr/>
        </p:nvSpPr>
        <p:spPr>
          <a:xfrm>
            <a:off x="4018279" y="451587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59" name="橢圓 458"/>
          <p:cNvSpPr/>
          <p:nvPr/>
        </p:nvSpPr>
        <p:spPr>
          <a:xfrm>
            <a:off x="4018279" y="4798877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60" name="直線接點 459"/>
          <p:cNvCxnSpPr>
            <a:stCxn id="458" idx="4"/>
          </p:cNvCxnSpPr>
          <p:nvPr/>
        </p:nvCxnSpPr>
        <p:spPr>
          <a:xfrm>
            <a:off x="4099107" y="467752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1" name="橢圓 460"/>
          <p:cNvSpPr/>
          <p:nvPr/>
        </p:nvSpPr>
        <p:spPr>
          <a:xfrm>
            <a:off x="4307087" y="4515870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62" name="橢圓 461"/>
          <p:cNvSpPr/>
          <p:nvPr/>
        </p:nvSpPr>
        <p:spPr>
          <a:xfrm>
            <a:off x="4307087" y="479887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63" name="直線接點 462"/>
          <p:cNvCxnSpPr>
            <a:stCxn id="461" idx="4"/>
          </p:cNvCxnSpPr>
          <p:nvPr/>
        </p:nvCxnSpPr>
        <p:spPr>
          <a:xfrm>
            <a:off x="4387915" y="467752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4" name="直線接點 463"/>
          <p:cNvCxnSpPr>
            <a:stCxn id="458" idx="6"/>
            <a:endCxn id="461" idx="2"/>
          </p:cNvCxnSpPr>
          <p:nvPr/>
        </p:nvCxnSpPr>
        <p:spPr>
          <a:xfrm flipV="1">
            <a:off x="4179934" y="459669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5" name="直線接點 464"/>
          <p:cNvCxnSpPr>
            <a:stCxn id="459" idx="6"/>
            <a:endCxn id="462" idx="2"/>
          </p:cNvCxnSpPr>
          <p:nvPr/>
        </p:nvCxnSpPr>
        <p:spPr>
          <a:xfrm flipV="1">
            <a:off x="4179934" y="487970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6" name="直線接點 465"/>
          <p:cNvCxnSpPr/>
          <p:nvPr/>
        </p:nvCxnSpPr>
        <p:spPr>
          <a:xfrm>
            <a:off x="3501680" y="439452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7" name="直線接點 466"/>
          <p:cNvCxnSpPr/>
          <p:nvPr/>
        </p:nvCxnSpPr>
        <p:spPr>
          <a:xfrm>
            <a:off x="3790488" y="439452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8" name="直線接點 467"/>
          <p:cNvCxnSpPr/>
          <p:nvPr/>
        </p:nvCxnSpPr>
        <p:spPr>
          <a:xfrm>
            <a:off x="4099107" y="439452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9" name="直線接點 468"/>
          <p:cNvCxnSpPr/>
          <p:nvPr/>
        </p:nvCxnSpPr>
        <p:spPr>
          <a:xfrm>
            <a:off x="4387915" y="439452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0" name="直線接點 469"/>
          <p:cNvCxnSpPr/>
          <p:nvPr/>
        </p:nvCxnSpPr>
        <p:spPr>
          <a:xfrm flipV="1">
            <a:off x="3880262" y="403068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1" name="直線接點 470"/>
          <p:cNvCxnSpPr/>
          <p:nvPr/>
        </p:nvCxnSpPr>
        <p:spPr>
          <a:xfrm flipV="1">
            <a:off x="3880262" y="431369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2" name="直線接點 471"/>
          <p:cNvCxnSpPr/>
          <p:nvPr/>
        </p:nvCxnSpPr>
        <p:spPr>
          <a:xfrm flipV="1">
            <a:off x="3880262" y="459669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3" name="直線接點 472"/>
          <p:cNvCxnSpPr/>
          <p:nvPr/>
        </p:nvCxnSpPr>
        <p:spPr>
          <a:xfrm flipV="1">
            <a:off x="3880262" y="487970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4" name="橢圓 473"/>
          <p:cNvSpPr/>
          <p:nvPr/>
        </p:nvSpPr>
        <p:spPr>
          <a:xfrm>
            <a:off x="4596854" y="3954018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75" name="橢圓 474"/>
          <p:cNvSpPr/>
          <p:nvPr/>
        </p:nvSpPr>
        <p:spPr>
          <a:xfrm>
            <a:off x="4596854" y="4237024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76" name="直線接點 475"/>
          <p:cNvCxnSpPr>
            <a:stCxn id="474" idx="4"/>
          </p:cNvCxnSpPr>
          <p:nvPr/>
        </p:nvCxnSpPr>
        <p:spPr>
          <a:xfrm>
            <a:off x="4677682" y="4115674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7" name="橢圓 476"/>
          <p:cNvSpPr/>
          <p:nvPr/>
        </p:nvSpPr>
        <p:spPr>
          <a:xfrm>
            <a:off x="4596854" y="4520029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78" name="橢圓 477"/>
          <p:cNvSpPr/>
          <p:nvPr/>
        </p:nvSpPr>
        <p:spPr>
          <a:xfrm>
            <a:off x="4596854" y="4803035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79" name="直線接點 478"/>
          <p:cNvCxnSpPr>
            <a:stCxn id="477" idx="4"/>
          </p:cNvCxnSpPr>
          <p:nvPr/>
        </p:nvCxnSpPr>
        <p:spPr>
          <a:xfrm>
            <a:off x="4677682" y="4681684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0" name="直線接點 479"/>
          <p:cNvCxnSpPr/>
          <p:nvPr/>
        </p:nvCxnSpPr>
        <p:spPr>
          <a:xfrm>
            <a:off x="4677682" y="439867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1" name="橢圓 480"/>
          <p:cNvSpPr/>
          <p:nvPr/>
        </p:nvSpPr>
        <p:spPr>
          <a:xfrm>
            <a:off x="3420852" y="5073503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82" name="橢圓 481"/>
          <p:cNvSpPr/>
          <p:nvPr/>
        </p:nvSpPr>
        <p:spPr>
          <a:xfrm>
            <a:off x="3709660" y="5073502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3" name="直線接點 482"/>
          <p:cNvCxnSpPr>
            <a:stCxn id="481" idx="6"/>
            <a:endCxn id="482" idx="2"/>
          </p:cNvCxnSpPr>
          <p:nvPr/>
        </p:nvCxnSpPr>
        <p:spPr>
          <a:xfrm flipV="1">
            <a:off x="3582507" y="515433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4" name="橢圓 483"/>
          <p:cNvSpPr/>
          <p:nvPr/>
        </p:nvSpPr>
        <p:spPr>
          <a:xfrm>
            <a:off x="4018279" y="5073502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85" name="橢圓 484"/>
          <p:cNvSpPr/>
          <p:nvPr/>
        </p:nvSpPr>
        <p:spPr>
          <a:xfrm>
            <a:off x="4307087" y="507350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6" name="直線接點 485"/>
          <p:cNvCxnSpPr>
            <a:stCxn id="484" idx="6"/>
            <a:endCxn id="485" idx="2"/>
          </p:cNvCxnSpPr>
          <p:nvPr/>
        </p:nvCxnSpPr>
        <p:spPr>
          <a:xfrm flipV="1">
            <a:off x="4179934" y="515432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7" name="直線接點 486"/>
          <p:cNvCxnSpPr/>
          <p:nvPr/>
        </p:nvCxnSpPr>
        <p:spPr>
          <a:xfrm flipV="1">
            <a:off x="3880262" y="515433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8" name="橢圓 487"/>
          <p:cNvSpPr/>
          <p:nvPr/>
        </p:nvSpPr>
        <p:spPr>
          <a:xfrm>
            <a:off x="4595894" y="5073503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89" name="直線接點 488"/>
          <p:cNvCxnSpPr/>
          <p:nvPr/>
        </p:nvCxnSpPr>
        <p:spPr>
          <a:xfrm>
            <a:off x="3501680" y="496053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0" name="直線接點 489"/>
          <p:cNvCxnSpPr/>
          <p:nvPr/>
        </p:nvCxnSpPr>
        <p:spPr>
          <a:xfrm>
            <a:off x="3790488" y="496053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1" name="直線接點 490"/>
          <p:cNvCxnSpPr/>
          <p:nvPr/>
        </p:nvCxnSpPr>
        <p:spPr>
          <a:xfrm>
            <a:off x="4099107" y="496053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2" name="直線接點 491"/>
          <p:cNvCxnSpPr/>
          <p:nvPr/>
        </p:nvCxnSpPr>
        <p:spPr>
          <a:xfrm>
            <a:off x="4387915" y="496053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3" name="直線接點 492"/>
          <p:cNvCxnSpPr/>
          <p:nvPr/>
        </p:nvCxnSpPr>
        <p:spPr>
          <a:xfrm>
            <a:off x="4676722" y="496053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4" name="直線接點 493"/>
          <p:cNvCxnSpPr/>
          <p:nvPr/>
        </p:nvCxnSpPr>
        <p:spPr>
          <a:xfrm flipV="1">
            <a:off x="4463641" y="403484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5" name="直線接點 494"/>
          <p:cNvCxnSpPr/>
          <p:nvPr/>
        </p:nvCxnSpPr>
        <p:spPr>
          <a:xfrm flipV="1">
            <a:off x="4463641" y="431784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6" name="直線接點 495"/>
          <p:cNvCxnSpPr/>
          <p:nvPr/>
        </p:nvCxnSpPr>
        <p:spPr>
          <a:xfrm flipV="1">
            <a:off x="4463641" y="460085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7" name="直線接點 496"/>
          <p:cNvCxnSpPr/>
          <p:nvPr/>
        </p:nvCxnSpPr>
        <p:spPr>
          <a:xfrm flipV="1">
            <a:off x="4463641" y="488385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8" name="直線接點 497"/>
          <p:cNvCxnSpPr/>
          <p:nvPr/>
        </p:nvCxnSpPr>
        <p:spPr>
          <a:xfrm flipV="1">
            <a:off x="4462681" y="515432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9" name="橢圓 498"/>
          <p:cNvSpPr/>
          <p:nvPr/>
        </p:nvSpPr>
        <p:spPr>
          <a:xfrm>
            <a:off x="3709660" y="423286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0" name="橢圓 499"/>
          <p:cNvSpPr/>
          <p:nvPr/>
        </p:nvSpPr>
        <p:spPr>
          <a:xfrm>
            <a:off x="4018279" y="394986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1" name="橢圓 500"/>
          <p:cNvSpPr/>
          <p:nvPr/>
        </p:nvSpPr>
        <p:spPr>
          <a:xfrm>
            <a:off x="4307087" y="4232865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2" name="橢圓 501"/>
          <p:cNvSpPr/>
          <p:nvPr/>
        </p:nvSpPr>
        <p:spPr>
          <a:xfrm>
            <a:off x="3709660" y="479887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3" name="橢圓 502"/>
          <p:cNvSpPr/>
          <p:nvPr/>
        </p:nvSpPr>
        <p:spPr>
          <a:xfrm>
            <a:off x="4018279" y="507350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4" name="橢圓 503"/>
          <p:cNvSpPr/>
          <p:nvPr/>
        </p:nvSpPr>
        <p:spPr>
          <a:xfrm>
            <a:off x="4891603" y="3949860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5" name="橢圓 504"/>
          <p:cNvSpPr/>
          <p:nvPr/>
        </p:nvSpPr>
        <p:spPr>
          <a:xfrm>
            <a:off x="4891603" y="423286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06" name="直線接點 505"/>
          <p:cNvCxnSpPr>
            <a:stCxn id="504" idx="4"/>
          </p:cNvCxnSpPr>
          <p:nvPr/>
        </p:nvCxnSpPr>
        <p:spPr>
          <a:xfrm>
            <a:off x="4972430" y="411151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7" name="橢圓 506"/>
          <p:cNvSpPr/>
          <p:nvPr/>
        </p:nvSpPr>
        <p:spPr>
          <a:xfrm>
            <a:off x="4891603" y="4515870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508" name="橢圓 507"/>
          <p:cNvSpPr/>
          <p:nvPr/>
        </p:nvSpPr>
        <p:spPr>
          <a:xfrm>
            <a:off x="4891603" y="479887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09" name="直線接點 508"/>
          <p:cNvCxnSpPr>
            <a:stCxn id="507" idx="4"/>
          </p:cNvCxnSpPr>
          <p:nvPr/>
        </p:nvCxnSpPr>
        <p:spPr>
          <a:xfrm>
            <a:off x="4972430" y="467752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0" name="直線接點 509"/>
          <p:cNvCxnSpPr/>
          <p:nvPr/>
        </p:nvCxnSpPr>
        <p:spPr>
          <a:xfrm>
            <a:off x="4972430" y="439452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1" name="橢圓 510"/>
          <p:cNvSpPr/>
          <p:nvPr/>
        </p:nvSpPr>
        <p:spPr>
          <a:xfrm>
            <a:off x="4890643" y="5069344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512" name="直線接點 511"/>
          <p:cNvCxnSpPr/>
          <p:nvPr/>
        </p:nvCxnSpPr>
        <p:spPr>
          <a:xfrm>
            <a:off x="4971471" y="495637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3" name="直線接點 512"/>
          <p:cNvCxnSpPr/>
          <p:nvPr/>
        </p:nvCxnSpPr>
        <p:spPr>
          <a:xfrm flipV="1">
            <a:off x="4758389" y="403068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4" name="直線接點 513"/>
          <p:cNvCxnSpPr/>
          <p:nvPr/>
        </p:nvCxnSpPr>
        <p:spPr>
          <a:xfrm flipV="1">
            <a:off x="4758389" y="4313691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5" name="直線接點 514"/>
          <p:cNvCxnSpPr/>
          <p:nvPr/>
        </p:nvCxnSpPr>
        <p:spPr>
          <a:xfrm flipV="1">
            <a:off x="4758389" y="459669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6" name="直線接點 515"/>
          <p:cNvCxnSpPr/>
          <p:nvPr/>
        </p:nvCxnSpPr>
        <p:spPr>
          <a:xfrm flipV="1">
            <a:off x="4758389" y="4879701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7" name="直線接點 516"/>
          <p:cNvCxnSpPr/>
          <p:nvPr/>
        </p:nvCxnSpPr>
        <p:spPr>
          <a:xfrm flipV="1">
            <a:off x="4757430" y="515016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2" name="橢圓 231"/>
          <p:cNvSpPr/>
          <p:nvPr/>
        </p:nvSpPr>
        <p:spPr>
          <a:xfrm>
            <a:off x="7336401" y="3969233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3" name="橢圓 232"/>
          <p:cNvSpPr/>
          <p:nvPr/>
        </p:nvSpPr>
        <p:spPr>
          <a:xfrm>
            <a:off x="7336401" y="4252239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34" name="直線接點 233"/>
          <p:cNvCxnSpPr>
            <a:stCxn id="232" idx="4"/>
          </p:cNvCxnSpPr>
          <p:nvPr/>
        </p:nvCxnSpPr>
        <p:spPr>
          <a:xfrm>
            <a:off x="7417228" y="413088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5" name="橢圓 234"/>
          <p:cNvSpPr/>
          <p:nvPr/>
        </p:nvSpPr>
        <p:spPr>
          <a:xfrm>
            <a:off x="7336401" y="4535244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36" name="橢圓 235"/>
          <p:cNvSpPr/>
          <p:nvPr/>
        </p:nvSpPr>
        <p:spPr>
          <a:xfrm>
            <a:off x="7336401" y="4818249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37" name="直線接點 236"/>
          <p:cNvCxnSpPr>
            <a:stCxn id="235" idx="4"/>
          </p:cNvCxnSpPr>
          <p:nvPr/>
        </p:nvCxnSpPr>
        <p:spPr>
          <a:xfrm>
            <a:off x="7417228" y="469689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2" name="直線接點 341"/>
          <p:cNvCxnSpPr/>
          <p:nvPr/>
        </p:nvCxnSpPr>
        <p:spPr>
          <a:xfrm>
            <a:off x="7417228" y="4413894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3" name="橢圓 342"/>
          <p:cNvSpPr/>
          <p:nvPr/>
        </p:nvSpPr>
        <p:spPr>
          <a:xfrm>
            <a:off x="7335441" y="5088718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44" name="直線接點 343"/>
          <p:cNvCxnSpPr/>
          <p:nvPr/>
        </p:nvCxnSpPr>
        <p:spPr>
          <a:xfrm>
            <a:off x="7416269" y="497574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5" name="直線接點 344"/>
          <p:cNvCxnSpPr/>
          <p:nvPr/>
        </p:nvCxnSpPr>
        <p:spPr>
          <a:xfrm flipV="1">
            <a:off x="7203187" y="405005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6" name="直線接點 345"/>
          <p:cNvCxnSpPr/>
          <p:nvPr/>
        </p:nvCxnSpPr>
        <p:spPr>
          <a:xfrm flipV="1">
            <a:off x="7203187" y="433306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7" name="直線接點 346"/>
          <p:cNvCxnSpPr/>
          <p:nvPr/>
        </p:nvCxnSpPr>
        <p:spPr>
          <a:xfrm flipV="1">
            <a:off x="7203187" y="461606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8" name="直線接點 347"/>
          <p:cNvCxnSpPr/>
          <p:nvPr/>
        </p:nvCxnSpPr>
        <p:spPr>
          <a:xfrm flipV="1">
            <a:off x="7203187" y="489907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9" name="直線接點 348"/>
          <p:cNvCxnSpPr/>
          <p:nvPr/>
        </p:nvCxnSpPr>
        <p:spPr>
          <a:xfrm flipV="1">
            <a:off x="7202228" y="516954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0" name="橢圓 349"/>
          <p:cNvSpPr/>
          <p:nvPr/>
        </p:nvSpPr>
        <p:spPr>
          <a:xfrm>
            <a:off x="5574862" y="3958596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1" name="橢圓 350"/>
          <p:cNvSpPr/>
          <p:nvPr/>
        </p:nvSpPr>
        <p:spPr>
          <a:xfrm>
            <a:off x="5574862" y="4241602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2" name="直線接點 351"/>
          <p:cNvCxnSpPr>
            <a:stCxn id="350" idx="4"/>
          </p:cNvCxnSpPr>
          <p:nvPr/>
        </p:nvCxnSpPr>
        <p:spPr>
          <a:xfrm>
            <a:off x="5655690" y="412025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3" name="橢圓 352"/>
          <p:cNvSpPr/>
          <p:nvPr/>
        </p:nvSpPr>
        <p:spPr>
          <a:xfrm>
            <a:off x="5863670" y="3958595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4" name="橢圓 353"/>
          <p:cNvSpPr/>
          <p:nvPr/>
        </p:nvSpPr>
        <p:spPr>
          <a:xfrm>
            <a:off x="5863670" y="424160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55" name="直線接點 354"/>
          <p:cNvCxnSpPr>
            <a:stCxn id="353" idx="4"/>
          </p:cNvCxnSpPr>
          <p:nvPr/>
        </p:nvCxnSpPr>
        <p:spPr>
          <a:xfrm>
            <a:off x="5944498" y="412025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6" name="直線接點 355"/>
          <p:cNvCxnSpPr>
            <a:stCxn id="350" idx="6"/>
            <a:endCxn id="353" idx="2"/>
          </p:cNvCxnSpPr>
          <p:nvPr/>
        </p:nvCxnSpPr>
        <p:spPr>
          <a:xfrm flipV="1">
            <a:off x="5736517" y="4039422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7" name="直線接點 356"/>
          <p:cNvCxnSpPr>
            <a:stCxn id="351" idx="6"/>
            <a:endCxn id="354" idx="2"/>
          </p:cNvCxnSpPr>
          <p:nvPr/>
        </p:nvCxnSpPr>
        <p:spPr>
          <a:xfrm flipV="1">
            <a:off x="5736517" y="432242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8" name="橢圓 357"/>
          <p:cNvSpPr/>
          <p:nvPr/>
        </p:nvSpPr>
        <p:spPr>
          <a:xfrm>
            <a:off x="6172289" y="3958595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59" name="橢圓 358"/>
          <p:cNvSpPr/>
          <p:nvPr/>
        </p:nvSpPr>
        <p:spPr>
          <a:xfrm>
            <a:off x="6172289" y="4241601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60" name="直線接點 359"/>
          <p:cNvCxnSpPr>
            <a:stCxn id="358" idx="4"/>
          </p:cNvCxnSpPr>
          <p:nvPr/>
        </p:nvCxnSpPr>
        <p:spPr>
          <a:xfrm>
            <a:off x="6253117" y="412025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1" name="橢圓 360"/>
          <p:cNvSpPr/>
          <p:nvPr/>
        </p:nvSpPr>
        <p:spPr>
          <a:xfrm>
            <a:off x="6461097" y="3958594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2" name="橢圓 361"/>
          <p:cNvSpPr/>
          <p:nvPr/>
        </p:nvSpPr>
        <p:spPr>
          <a:xfrm>
            <a:off x="6461097" y="424160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63" name="直線接點 362"/>
          <p:cNvCxnSpPr>
            <a:stCxn id="361" idx="4"/>
          </p:cNvCxnSpPr>
          <p:nvPr/>
        </p:nvCxnSpPr>
        <p:spPr>
          <a:xfrm>
            <a:off x="6541925" y="412024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4" name="直線接點 363"/>
          <p:cNvCxnSpPr>
            <a:stCxn id="358" idx="6"/>
            <a:endCxn id="361" idx="2"/>
          </p:cNvCxnSpPr>
          <p:nvPr/>
        </p:nvCxnSpPr>
        <p:spPr>
          <a:xfrm flipV="1">
            <a:off x="6333944" y="4039422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5" name="直線接點 364"/>
          <p:cNvCxnSpPr>
            <a:stCxn id="359" idx="6"/>
            <a:endCxn id="362" idx="2"/>
          </p:cNvCxnSpPr>
          <p:nvPr/>
        </p:nvCxnSpPr>
        <p:spPr>
          <a:xfrm flipV="1">
            <a:off x="6333944" y="4322427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6" name="橢圓 365"/>
          <p:cNvSpPr/>
          <p:nvPr/>
        </p:nvSpPr>
        <p:spPr>
          <a:xfrm>
            <a:off x="5574862" y="452460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7" name="橢圓 366"/>
          <p:cNvSpPr/>
          <p:nvPr/>
        </p:nvSpPr>
        <p:spPr>
          <a:xfrm>
            <a:off x="5574862" y="4807612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68" name="直線接點 367"/>
          <p:cNvCxnSpPr>
            <a:stCxn id="366" idx="4"/>
          </p:cNvCxnSpPr>
          <p:nvPr/>
        </p:nvCxnSpPr>
        <p:spPr>
          <a:xfrm>
            <a:off x="5655690" y="4686262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9" name="橢圓 368"/>
          <p:cNvSpPr/>
          <p:nvPr/>
        </p:nvSpPr>
        <p:spPr>
          <a:xfrm>
            <a:off x="5863670" y="4524606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70" name="橢圓 369"/>
          <p:cNvSpPr/>
          <p:nvPr/>
        </p:nvSpPr>
        <p:spPr>
          <a:xfrm>
            <a:off x="5863670" y="4807611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71" name="直線接點 370"/>
          <p:cNvCxnSpPr>
            <a:stCxn id="369" idx="4"/>
          </p:cNvCxnSpPr>
          <p:nvPr/>
        </p:nvCxnSpPr>
        <p:spPr>
          <a:xfrm>
            <a:off x="5944498" y="468626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2" name="直線接點 371"/>
          <p:cNvCxnSpPr>
            <a:stCxn id="366" idx="6"/>
            <a:endCxn id="369" idx="2"/>
          </p:cNvCxnSpPr>
          <p:nvPr/>
        </p:nvCxnSpPr>
        <p:spPr>
          <a:xfrm flipV="1">
            <a:off x="5736517" y="460543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3" name="直線接點 372"/>
          <p:cNvCxnSpPr>
            <a:stCxn id="367" idx="6"/>
            <a:endCxn id="370" idx="2"/>
          </p:cNvCxnSpPr>
          <p:nvPr/>
        </p:nvCxnSpPr>
        <p:spPr>
          <a:xfrm flipV="1">
            <a:off x="5736517" y="488843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4" name="橢圓 373"/>
          <p:cNvSpPr/>
          <p:nvPr/>
        </p:nvSpPr>
        <p:spPr>
          <a:xfrm>
            <a:off x="6172289" y="452460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75" name="橢圓 374"/>
          <p:cNvSpPr/>
          <p:nvPr/>
        </p:nvSpPr>
        <p:spPr>
          <a:xfrm>
            <a:off x="6172289" y="4807611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76" name="直線接點 375"/>
          <p:cNvCxnSpPr>
            <a:stCxn id="374" idx="4"/>
          </p:cNvCxnSpPr>
          <p:nvPr/>
        </p:nvCxnSpPr>
        <p:spPr>
          <a:xfrm>
            <a:off x="6253117" y="4686261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7" name="橢圓 376"/>
          <p:cNvSpPr/>
          <p:nvPr/>
        </p:nvSpPr>
        <p:spPr>
          <a:xfrm>
            <a:off x="6461097" y="4524605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78" name="橢圓 377"/>
          <p:cNvSpPr/>
          <p:nvPr/>
        </p:nvSpPr>
        <p:spPr>
          <a:xfrm>
            <a:off x="6461097" y="480761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79" name="直線接點 378"/>
          <p:cNvCxnSpPr>
            <a:stCxn id="377" idx="4"/>
          </p:cNvCxnSpPr>
          <p:nvPr/>
        </p:nvCxnSpPr>
        <p:spPr>
          <a:xfrm>
            <a:off x="6541925" y="468626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0" name="直線接點 379"/>
          <p:cNvCxnSpPr>
            <a:stCxn id="374" idx="6"/>
            <a:endCxn id="377" idx="2"/>
          </p:cNvCxnSpPr>
          <p:nvPr/>
        </p:nvCxnSpPr>
        <p:spPr>
          <a:xfrm flipV="1">
            <a:off x="6333944" y="4605432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1" name="直線接點 380"/>
          <p:cNvCxnSpPr>
            <a:stCxn id="375" idx="6"/>
            <a:endCxn id="378" idx="2"/>
          </p:cNvCxnSpPr>
          <p:nvPr/>
        </p:nvCxnSpPr>
        <p:spPr>
          <a:xfrm flipV="1">
            <a:off x="6333944" y="488843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2" name="直線接點 381"/>
          <p:cNvCxnSpPr/>
          <p:nvPr/>
        </p:nvCxnSpPr>
        <p:spPr>
          <a:xfrm>
            <a:off x="5655690" y="440325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3" name="直線接點 382"/>
          <p:cNvCxnSpPr/>
          <p:nvPr/>
        </p:nvCxnSpPr>
        <p:spPr>
          <a:xfrm>
            <a:off x="5944498" y="440325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4" name="直線接點 383"/>
          <p:cNvCxnSpPr/>
          <p:nvPr/>
        </p:nvCxnSpPr>
        <p:spPr>
          <a:xfrm>
            <a:off x="6253117" y="440325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5" name="直線接點 384"/>
          <p:cNvCxnSpPr/>
          <p:nvPr/>
        </p:nvCxnSpPr>
        <p:spPr>
          <a:xfrm>
            <a:off x="6541925" y="440325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6" name="直線接點 385"/>
          <p:cNvCxnSpPr/>
          <p:nvPr/>
        </p:nvCxnSpPr>
        <p:spPr>
          <a:xfrm flipV="1">
            <a:off x="6034272" y="4039422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7" name="直線接點 386"/>
          <p:cNvCxnSpPr/>
          <p:nvPr/>
        </p:nvCxnSpPr>
        <p:spPr>
          <a:xfrm flipV="1">
            <a:off x="6034272" y="432242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8" name="直線接點 387"/>
          <p:cNvCxnSpPr/>
          <p:nvPr/>
        </p:nvCxnSpPr>
        <p:spPr>
          <a:xfrm flipV="1">
            <a:off x="6034272" y="460543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9" name="直線接點 388"/>
          <p:cNvCxnSpPr/>
          <p:nvPr/>
        </p:nvCxnSpPr>
        <p:spPr>
          <a:xfrm flipV="1">
            <a:off x="6034272" y="488843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0" name="橢圓 389"/>
          <p:cNvSpPr/>
          <p:nvPr/>
        </p:nvSpPr>
        <p:spPr>
          <a:xfrm>
            <a:off x="6750864" y="3962752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91" name="橢圓 390"/>
          <p:cNvSpPr/>
          <p:nvPr/>
        </p:nvSpPr>
        <p:spPr>
          <a:xfrm>
            <a:off x="6750864" y="4245758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92" name="直線接點 391"/>
          <p:cNvCxnSpPr>
            <a:stCxn id="390" idx="4"/>
          </p:cNvCxnSpPr>
          <p:nvPr/>
        </p:nvCxnSpPr>
        <p:spPr>
          <a:xfrm>
            <a:off x="6831692" y="412440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3" name="橢圓 392"/>
          <p:cNvSpPr/>
          <p:nvPr/>
        </p:nvSpPr>
        <p:spPr>
          <a:xfrm>
            <a:off x="6750864" y="4528763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94" name="橢圓 393"/>
          <p:cNvSpPr/>
          <p:nvPr/>
        </p:nvSpPr>
        <p:spPr>
          <a:xfrm>
            <a:off x="6750864" y="4811769"/>
            <a:ext cx="161655" cy="1616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95" name="直線接點 394"/>
          <p:cNvCxnSpPr>
            <a:stCxn id="393" idx="4"/>
          </p:cNvCxnSpPr>
          <p:nvPr/>
        </p:nvCxnSpPr>
        <p:spPr>
          <a:xfrm>
            <a:off x="6831692" y="4690418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6" name="直線接點 395"/>
          <p:cNvCxnSpPr/>
          <p:nvPr/>
        </p:nvCxnSpPr>
        <p:spPr>
          <a:xfrm>
            <a:off x="6831692" y="4407413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7" name="橢圓 396"/>
          <p:cNvSpPr/>
          <p:nvPr/>
        </p:nvSpPr>
        <p:spPr>
          <a:xfrm>
            <a:off x="5574862" y="5082237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98" name="橢圓 397"/>
          <p:cNvSpPr/>
          <p:nvPr/>
        </p:nvSpPr>
        <p:spPr>
          <a:xfrm>
            <a:off x="5863670" y="5082236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399" name="直線接點 398"/>
          <p:cNvCxnSpPr>
            <a:stCxn id="397" idx="6"/>
            <a:endCxn id="398" idx="2"/>
          </p:cNvCxnSpPr>
          <p:nvPr/>
        </p:nvCxnSpPr>
        <p:spPr>
          <a:xfrm flipV="1">
            <a:off x="5736517" y="516306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0" name="橢圓 399"/>
          <p:cNvSpPr/>
          <p:nvPr/>
        </p:nvSpPr>
        <p:spPr>
          <a:xfrm>
            <a:off x="6172289" y="508223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01" name="橢圓 400"/>
          <p:cNvSpPr/>
          <p:nvPr/>
        </p:nvSpPr>
        <p:spPr>
          <a:xfrm>
            <a:off x="6461097" y="508223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02" name="直線接點 401"/>
          <p:cNvCxnSpPr>
            <a:stCxn id="400" idx="6"/>
            <a:endCxn id="401" idx="2"/>
          </p:cNvCxnSpPr>
          <p:nvPr/>
        </p:nvCxnSpPr>
        <p:spPr>
          <a:xfrm flipV="1">
            <a:off x="6333944" y="516306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3" name="直線接點 402"/>
          <p:cNvCxnSpPr/>
          <p:nvPr/>
        </p:nvCxnSpPr>
        <p:spPr>
          <a:xfrm flipV="1">
            <a:off x="6034272" y="516306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4" name="橢圓 403"/>
          <p:cNvSpPr/>
          <p:nvPr/>
        </p:nvSpPr>
        <p:spPr>
          <a:xfrm>
            <a:off x="6749905" y="5082237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05" name="直線接點 404"/>
          <p:cNvCxnSpPr/>
          <p:nvPr/>
        </p:nvCxnSpPr>
        <p:spPr>
          <a:xfrm>
            <a:off x="5655690" y="496926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6" name="直線接點 405"/>
          <p:cNvCxnSpPr/>
          <p:nvPr/>
        </p:nvCxnSpPr>
        <p:spPr>
          <a:xfrm>
            <a:off x="5944498" y="496926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7" name="直線接點 406"/>
          <p:cNvCxnSpPr/>
          <p:nvPr/>
        </p:nvCxnSpPr>
        <p:spPr>
          <a:xfrm>
            <a:off x="6253117" y="496926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8" name="直線接點 407"/>
          <p:cNvCxnSpPr/>
          <p:nvPr/>
        </p:nvCxnSpPr>
        <p:spPr>
          <a:xfrm>
            <a:off x="6541925" y="4969266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9" name="直線接點 408"/>
          <p:cNvCxnSpPr/>
          <p:nvPr/>
        </p:nvCxnSpPr>
        <p:spPr>
          <a:xfrm>
            <a:off x="6830732" y="4969267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0" name="直線接點 409"/>
          <p:cNvCxnSpPr/>
          <p:nvPr/>
        </p:nvCxnSpPr>
        <p:spPr>
          <a:xfrm flipV="1">
            <a:off x="6617651" y="4043577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1" name="直線接點 410"/>
          <p:cNvCxnSpPr/>
          <p:nvPr/>
        </p:nvCxnSpPr>
        <p:spPr>
          <a:xfrm flipV="1">
            <a:off x="6617651" y="4326583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2" name="直線接點 411"/>
          <p:cNvCxnSpPr/>
          <p:nvPr/>
        </p:nvCxnSpPr>
        <p:spPr>
          <a:xfrm flipV="1">
            <a:off x="6617651" y="4609588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3" name="直線接點 412"/>
          <p:cNvCxnSpPr/>
          <p:nvPr/>
        </p:nvCxnSpPr>
        <p:spPr>
          <a:xfrm flipV="1">
            <a:off x="6617651" y="489259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4" name="直線接點 413"/>
          <p:cNvCxnSpPr/>
          <p:nvPr/>
        </p:nvCxnSpPr>
        <p:spPr>
          <a:xfrm flipV="1">
            <a:off x="6616691" y="5163062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5" name="橢圓 414"/>
          <p:cNvSpPr/>
          <p:nvPr/>
        </p:nvSpPr>
        <p:spPr>
          <a:xfrm>
            <a:off x="5863670" y="424160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6" name="橢圓 415"/>
          <p:cNvSpPr/>
          <p:nvPr/>
        </p:nvSpPr>
        <p:spPr>
          <a:xfrm>
            <a:off x="6172289" y="3958594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7" name="橢圓 416"/>
          <p:cNvSpPr/>
          <p:nvPr/>
        </p:nvSpPr>
        <p:spPr>
          <a:xfrm>
            <a:off x="6461097" y="4241599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8" name="橢圓 417"/>
          <p:cNvSpPr/>
          <p:nvPr/>
        </p:nvSpPr>
        <p:spPr>
          <a:xfrm>
            <a:off x="5863670" y="480761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19" name="橢圓 418"/>
          <p:cNvSpPr/>
          <p:nvPr/>
        </p:nvSpPr>
        <p:spPr>
          <a:xfrm>
            <a:off x="6172289" y="5082236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0" name="橢圓 419"/>
          <p:cNvSpPr/>
          <p:nvPr/>
        </p:nvSpPr>
        <p:spPr>
          <a:xfrm>
            <a:off x="7045613" y="3958594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1" name="橢圓 420"/>
          <p:cNvSpPr/>
          <p:nvPr/>
        </p:nvSpPr>
        <p:spPr>
          <a:xfrm>
            <a:off x="7045613" y="424160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2" name="直線接點 421"/>
          <p:cNvCxnSpPr>
            <a:stCxn id="420" idx="4"/>
          </p:cNvCxnSpPr>
          <p:nvPr/>
        </p:nvCxnSpPr>
        <p:spPr>
          <a:xfrm>
            <a:off x="7126441" y="412024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3" name="橢圓 422"/>
          <p:cNvSpPr/>
          <p:nvPr/>
        </p:nvSpPr>
        <p:spPr>
          <a:xfrm>
            <a:off x="7045613" y="4524605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24" name="橢圓 423"/>
          <p:cNvSpPr/>
          <p:nvPr/>
        </p:nvSpPr>
        <p:spPr>
          <a:xfrm>
            <a:off x="7045613" y="4807610"/>
            <a:ext cx="161655" cy="1616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5" name="直線接點 424"/>
          <p:cNvCxnSpPr>
            <a:stCxn id="423" idx="4"/>
          </p:cNvCxnSpPr>
          <p:nvPr/>
        </p:nvCxnSpPr>
        <p:spPr>
          <a:xfrm>
            <a:off x="7126441" y="4686260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6" name="直線接點 425"/>
          <p:cNvCxnSpPr/>
          <p:nvPr/>
        </p:nvCxnSpPr>
        <p:spPr>
          <a:xfrm>
            <a:off x="7126441" y="4403255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7" name="橢圓 426"/>
          <p:cNvSpPr/>
          <p:nvPr/>
        </p:nvSpPr>
        <p:spPr>
          <a:xfrm>
            <a:off x="7044654" y="5078079"/>
            <a:ext cx="161655" cy="16165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428" name="直線接點 427"/>
          <p:cNvCxnSpPr/>
          <p:nvPr/>
        </p:nvCxnSpPr>
        <p:spPr>
          <a:xfrm>
            <a:off x="7125481" y="4965109"/>
            <a:ext cx="0" cy="121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9" name="直線接點 428"/>
          <p:cNvCxnSpPr/>
          <p:nvPr/>
        </p:nvCxnSpPr>
        <p:spPr>
          <a:xfrm flipV="1">
            <a:off x="6912400" y="4039419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0" name="直線接點 429"/>
          <p:cNvCxnSpPr/>
          <p:nvPr/>
        </p:nvCxnSpPr>
        <p:spPr>
          <a:xfrm flipV="1">
            <a:off x="6912400" y="432242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1" name="直線接點 430"/>
          <p:cNvCxnSpPr/>
          <p:nvPr/>
        </p:nvCxnSpPr>
        <p:spPr>
          <a:xfrm flipV="1">
            <a:off x="6912400" y="4605430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2" name="直線接點 431"/>
          <p:cNvCxnSpPr/>
          <p:nvPr/>
        </p:nvCxnSpPr>
        <p:spPr>
          <a:xfrm flipV="1">
            <a:off x="6912400" y="4888435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3" name="直線接點 432"/>
          <p:cNvCxnSpPr/>
          <p:nvPr/>
        </p:nvCxnSpPr>
        <p:spPr>
          <a:xfrm flipV="1">
            <a:off x="6911440" y="5158904"/>
            <a:ext cx="12715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08" name="物件 7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252001"/>
              </p:ext>
            </p:extLst>
          </p:nvPr>
        </p:nvGraphicFramePr>
        <p:xfrm>
          <a:off x="2924175" y="2925763"/>
          <a:ext cx="17351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7" name="方程式" r:id="rId5" imgW="965160" imgH="253800" progId="Equation.3">
                  <p:embed/>
                </p:oleObj>
              </mc:Choice>
              <mc:Fallback>
                <p:oleObj name="方程式" r:id="rId5" imgW="965160" imgH="25380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2925763"/>
                        <a:ext cx="17351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223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altLang="zh-TW" dirty="0"/>
                  <a:t>, the disjunctive total domination number of a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dirty="0"/>
                  <a:t> grid graph.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667" t="-1482" r="-2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61" name="物件 2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973125"/>
              </p:ext>
            </p:extLst>
          </p:nvPr>
        </p:nvGraphicFramePr>
        <p:xfrm>
          <a:off x="3206750" y="2917825"/>
          <a:ext cx="18034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0" name="方程式" r:id="rId5" imgW="1002960" imgH="253800" progId="Equation.3">
                  <p:embed/>
                </p:oleObj>
              </mc:Choice>
              <mc:Fallback>
                <p:oleObj name="方程式" r:id="rId5" imgW="1002960" imgH="25380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0" y="2917825"/>
                        <a:ext cx="1803400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2" name="群組 361"/>
          <p:cNvGrpSpPr/>
          <p:nvPr/>
        </p:nvGrpSpPr>
        <p:grpSpPr>
          <a:xfrm>
            <a:off x="885875" y="3626014"/>
            <a:ext cx="1634887" cy="1567725"/>
            <a:chOff x="1836546" y="4285026"/>
            <a:chExt cx="1821909" cy="1747065"/>
          </a:xfrm>
        </p:grpSpPr>
        <p:sp>
          <p:nvSpPr>
            <p:cNvPr id="363" name="橢圓 362"/>
            <p:cNvSpPr/>
            <p:nvPr/>
          </p:nvSpPr>
          <p:spPr>
            <a:xfrm>
              <a:off x="1843285" y="428502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4" name="橢圓 363"/>
            <p:cNvSpPr/>
            <p:nvPr/>
          </p:nvSpPr>
          <p:spPr>
            <a:xfrm>
              <a:off x="1843285" y="459971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65" name="直線接點 364"/>
            <p:cNvCxnSpPr>
              <a:stCxn id="363" idx="4"/>
            </p:cNvCxnSpPr>
            <p:nvPr/>
          </p:nvCxnSpPr>
          <p:spPr>
            <a:xfrm>
              <a:off x="1933162" y="446478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6" name="橢圓 365"/>
            <p:cNvSpPr/>
            <p:nvPr/>
          </p:nvSpPr>
          <p:spPr>
            <a:xfrm>
              <a:off x="2164428" y="428502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7" name="橢圓 366"/>
            <p:cNvSpPr/>
            <p:nvPr/>
          </p:nvSpPr>
          <p:spPr>
            <a:xfrm>
              <a:off x="2164428" y="459971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68" name="直線接點 367"/>
            <p:cNvCxnSpPr>
              <a:stCxn id="366" idx="4"/>
            </p:cNvCxnSpPr>
            <p:nvPr/>
          </p:nvCxnSpPr>
          <p:spPr>
            <a:xfrm>
              <a:off x="2254305" y="446478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9" name="直線接點 368"/>
            <p:cNvCxnSpPr>
              <a:stCxn id="363" idx="6"/>
              <a:endCxn id="366" idx="2"/>
            </p:cNvCxnSpPr>
            <p:nvPr/>
          </p:nvCxnSpPr>
          <p:spPr>
            <a:xfrm flipV="1">
              <a:off x="2023039" y="437490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直線接點 369"/>
            <p:cNvCxnSpPr>
              <a:stCxn id="364" idx="6"/>
              <a:endCxn id="367" idx="2"/>
            </p:cNvCxnSpPr>
            <p:nvPr/>
          </p:nvCxnSpPr>
          <p:spPr>
            <a:xfrm flipV="1">
              <a:off x="2023039" y="468959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1" name="橢圓 370"/>
            <p:cNvSpPr/>
            <p:nvPr/>
          </p:nvSpPr>
          <p:spPr>
            <a:xfrm>
              <a:off x="2507600" y="428502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2" name="橢圓 371"/>
            <p:cNvSpPr/>
            <p:nvPr/>
          </p:nvSpPr>
          <p:spPr>
            <a:xfrm>
              <a:off x="2507600" y="459971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3" name="直線接點 372"/>
            <p:cNvCxnSpPr>
              <a:stCxn id="371" idx="4"/>
            </p:cNvCxnSpPr>
            <p:nvPr/>
          </p:nvCxnSpPr>
          <p:spPr>
            <a:xfrm>
              <a:off x="2597477" y="446478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4" name="橢圓 373"/>
            <p:cNvSpPr/>
            <p:nvPr/>
          </p:nvSpPr>
          <p:spPr>
            <a:xfrm>
              <a:off x="2828743" y="428502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5" name="橢圓 374"/>
            <p:cNvSpPr/>
            <p:nvPr/>
          </p:nvSpPr>
          <p:spPr>
            <a:xfrm>
              <a:off x="2828743" y="459971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6" name="直線接點 375"/>
            <p:cNvCxnSpPr>
              <a:stCxn id="374" idx="4"/>
            </p:cNvCxnSpPr>
            <p:nvPr/>
          </p:nvCxnSpPr>
          <p:spPr>
            <a:xfrm>
              <a:off x="2918620" y="446478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7" name="直線接點 376"/>
            <p:cNvCxnSpPr>
              <a:stCxn id="371" idx="6"/>
              <a:endCxn id="374" idx="2"/>
            </p:cNvCxnSpPr>
            <p:nvPr/>
          </p:nvCxnSpPr>
          <p:spPr>
            <a:xfrm flipV="1">
              <a:off x="2687354" y="437490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8" name="直線接點 377"/>
            <p:cNvCxnSpPr>
              <a:stCxn id="372" idx="6"/>
              <a:endCxn id="375" idx="2"/>
            </p:cNvCxnSpPr>
            <p:nvPr/>
          </p:nvCxnSpPr>
          <p:spPr>
            <a:xfrm flipV="1">
              <a:off x="2687354" y="46895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9" name="橢圓 378"/>
            <p:cNvSpPr/>
            <p:nvPr/>
          </p:nvSpPr>
          <p:spPr>
            <a:xfrm>
              <a:off x="1843285" y="49144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0" name="橢圓 379"/>
            <p:cNvSpPr/>
            <p:nvPr/>
          </p:nvSpPr>
          <p:spPr>
            <a:xfrm>
              <a:off x="1843285" y="522910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1" name="直線接點 380"/>
            <p:cNvCxnSpPr>
              <a:stCxn id="379" idx="4"/>
            </p:cNvCxnSpPr>
            <p:nvPr/>
          </p:nvCxnSpPr>
          <p:spPr>
            <a:xfrm>
              <a:off x="1933162" y="509416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2" name="橢圓 381"/>
            <p:cNvSpPr/>
            <p:nvPr/>
          </p:nvSpPr>
          <p:spPr>
            <a:xfrm>
              <a:off x="2164428" y="491440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3" name="橢圓 382"/>
            <p:cNvSpPr/>
            <p:nvPr/>
          </p:nvSpPr>
          <p:spPr>
            <a:xfrm>
              <a:off x="2164428" y="522909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4" name="直線接點 383"/>
            <p:cNvCxnSpPr>
              <a:stCxn id="382" idx="4"/>
            </p:cNvCxnSpPr>
            <p:nvPr/>
          </p:nvCxnSpPr>
          <p:spPr>
            <a:xfrm>
              <a:off x="2254305" y="50941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5" name="直線接點 384"/>
            <p:cNvCxnSpPr>
              <a:stCxn id="379" idx="6"/>
              <a:endCxn id="382" idx="2"/>
            </p:cNvCxnSpPr>
            <p:nvPr/>
          </p:nvCxnSpPr>
          <p:spPr>
            <a:xfrm flipV="1">
              <a:off x="2023039" y="50042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6" name="直線接點 385"/>
            <p:cNvCxnSpPr>
              <a:stCxn id="380" idx="6"/>
              <a:endCxn id="383" idx="2"/>
            </p:cNvCxnSpPr>
            <p:nvPr/>
          </p:nvCxnSpPr>
          <p:spPr>
            <a:xfrm flipV="1">
              <a:off x="2023039" y="531897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7" name="橢圓 386"/>
            <p:cNvSpPr/>
            <p:nvPr/>
          </p:nvSpPr>
          <p:spPr>
            <a:xfrm>
              <a:off x="2507600" y="491440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8" name="橢圓 387"/>
            <p:cNvSpPr/>
            <p:nvPr/>
          </p:nvSpPr>
          <p:spPr>
            <a:xfrm>
              <a:off x="2507600" y="522909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9" name="直線接點 388"/>
            <p:cNvCxnSpPr>
              <a:stCxn id="387" idx="4"/>
            </p:cNvCxnSpPr>
            <p:nvPr/>
          </p:nvCxnSpPr>
          <p:spPr>
            <a:xfrm>
              <a:off x="2597477" y="50941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0" name="橢圓 389"/>
            <p:cNvSpPr/>
            <p:nvPr/>
          </p:nvSpPr>
          <p:spPr>
            <a:xfrm>
              <a:off x="2828743" y="491440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91" name="橢圓 390"/>
            <p:cNvSpPr/>
            <p:nvPr/>
          </p:nvSpPr>
          <p:spPr>
            <a:xfrm>
              <a:off x="2828743" y="522909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92" name="直線接點 391"/>
            <p:cNvCxnSpPr>
              <a:stCxn id="390" idx="4"/>
            </p:cNvCxnSpPr>
            <p:nvPr/>
          </p:nvCxnSpPr>
          <p:spPr>
            <a:xfrm>
              <a:off x="2918620" y="509416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3" name="直線接點 392"/>
            <p:cNvCxnSpPr>
              <a:stCxn id="387" idx="6"/>
              <a:endCxn id="390" idx="2"/>
            </p:cNvCxnSpPr>
            <p:nvPr/>
          </p:nvCxnSpPr>
          <p:spPr>
            <a:xfrm flipV="1">
              <a:off x="2687354" y="500428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4" name="直線接點 393"/>
            <p:cNvCxnSpPr>
              <a:stCxn id="388" idx="6"/>
              <a:endCxn id="391" idx="2"/>
            </p:cNvCxnSpPr>
            <p:nvPr/>
          </p:nvCxnSpPr>
          <p:spPr>
            <a:xfrm flipV="1">
              <a:off x="2687354" y="53189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5" name="直線接點 394"/>
            <p:cNvCxnSpPr/>
            <p:nvPr/>
          </p:nvCxnSpPr>
          <p:spPr>
            <a:xfrm>
              <a:off x="1933162" y="477947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6" name="直線接點 395"/>
            <p:cNvCxnSpPr/>
            <p:nvPr/>
          </p:nvCxnSpPr>
          <p:spPr>
            <a:xfrm>
              <a:off x="2254305" y="47794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7" name="直線接點 396"/>
            <p:cNvCxnSpPr/>
            <p:nvPr/>
          </p:nvCxnSpPr>
          <p:spPr>
            <a:xfrm>
              <a:off x="2597477" y="47794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8" name="直線接點 397"/>
            <p:cNvCxnSpPr/>
            <p:nvPr/>
          </p:nvCxnSpPr>
          <p:spPr>
            <a:xfrm>
              <a:off x="2918620" y="47794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9" name="直線接點 398"/>
            <p:cNvCxnSpPr/>
            <p:nvPr/>
          </p:nvCxnSpPr>
          <p:spPr>
            <a:xfrm flipV="1">
              <a:off x="2354130" y="437490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0" name="直線接點 399"/>
            <p:cNvCxnSpPr/>
            <p:nvPr/>
          </p:nvCxnSpPr>
          <p:spPr>
            <a:xfrm flipV="1">
              <a:off x="2354130" y="468959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1" name="直線接點 400"/>
            <p:cNvCxnSpPr/>
            <p:nvPr/>
          </p:nvCxnSpPr>
          <p:spPr>
            <a:xfrm flipV="1">
              <a:off x="2354130" y="50042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2" name="直線接點 401"/>
            <p:cNvCxnSpPr/>
            <p:nvPr/>
          </p:nvCxnSpPr>
          <p:spPr>
            <a:xfrm flipV="1">
              <a:off x="2354130" y="531897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3" name="橢圓 402"/>
            <p:cNvSpPr/>
            <p:nvPr/>
          </p:nvSpPr>
          <p:spPr>
            <a:xfrm>
              <a:off x="3150952" y="428965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4" name="橢圓 403"/>
            <p:cNvSpPr/>
            <p:nvPr/>
          </p:nvSpPr>
          <p:spPr>
            <a:xfrm>
              <a:off x="3150952" y="460434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5" name="直線接點 404"/>
            <p:cNvCxnSpPr>
              <a:stCxn id="403" idx="4"/>
            </p:cNvCxnSpPr>
            <p:nvPr/>
          </p:nvCxnSpPr>
          <p:spPr>
            <a:xfrm>
              <a:off x="3240829" y="446940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6" name="橢圓 405"/>
            <p:cNvSpPr/>
            <p:nvPr/>
          </p:nvSpPr>
          <p:spPr>
            <a:xfrm>
              <a:off x="3150952" y="491903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7" name="橢圓 406"/>
            <p:cNvSpPr/>
            <p:nvPr/>
          </p:nvSpPr>
          <p:spPr>
            <a:xfrm>
              <a:off x="3150952" y="523372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8" name="直線接點 407"/>
            <p:cNvCxnSpPr>
              <a:stCxn id="406" idx="4"/>
            </p:cNvCxnSpPr>
            <p:nvPr/>
          </p:nvCxnSpPr>
          <p:spPr>
            <a:xfrm>
              <a:off x="3240829" y="509878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9" name="直線接點 408"/>
            <p:cNvCxnSpPr/>
            <p:nvPr/>
          </p:nvCxnSpPr>
          <p:spPr>
            <a:xfrm>
              <a:off x="3240829" y="478409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0" name="橢圓 409"/>
            <p:cNvSpPr/>
            <p:nvPr/>
          </p:nvSpPr>
          <p:spPr>
            <a:xfrm>
              <a:off x="1843285" y="5534472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1" name="橢圓 410"/>
            <p:cNvSpPr/>
            <p:nvPr/>
          </p:nvSpPr>
          <p:spPr>
            <a:xfrm>
              <a:off x="2164428" y="553447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2" name="直線接點 411"/>
            <p:cNvCxnSpPr>
              <a:stCxn id="410" idx="6"/>
              <a:endCxn id="411" idx="2"/>
            </p:cNvCxnSpPr>
            <p:nvPr/>
          </p:nvCxnSpPr>
          <p:spPr>
            <a:xfrm flipV="1">
              <a:off x="2023039" y="562434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3" name="橢圓 412"/>
            <p:cNvSpPr/>
            <p:nvPr/>
          </p:nvSpPr>
          <p:spPr>
            <a:xfrm>
              <a:off x="2507600" y="55344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4" name="橢圓 413"/>
            <p:cNvSpPr/>
            <p:nvPr/>
          </p:nvSpPr>
          <p:spPr>
            <a:xfrm>
              <a:off x="2828743" y="553447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5" name="直線接點 414"/>
            <p:cNvCxnSpPr>
              <a:stCxn id="413" idx="6"/>
              <a:endCxn id="414" idx="2"/>
            </p:cNvCxnSpPr>
            <p:nvPr/>
          </p:nvCxnSpPr>
          <p:spPr>
            <a:xfrm flipV="1">
              <a:off x="2687354" y="562434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6" name="直線接點 415"/>
            <p:cNvCxnSpPr/>
            <p:nvPr/>
          </p:nvCxnSpPr>
          <p:spPr>
            <a:xfrm flipV="1">
              <a:off x="2354130" y="562434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7" name="橢圓 416"/>
            <p:cNvSpPr/>
            <p:nvPr/>
          </p:nvSpPr>
          <p:spPr>
            <a:xfrm>
              <a:off x="3149885" y="5534472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8" name="直線接點 417"/>
            <p:cNvCxnSpPr/>
            <p:nvPr/>
          </p:nvCxnSpPr>
          <p:spPr>
            <a:xfrm>
              <a:off x="1933162" y="540885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9" name="直線接點 418"/>
            <p:cNvCxnSpPr/>
            <p:nvPr/>
          </p:nvCxnSpPr>
          <p:spPr>
            <a:xfrm>
              <a:off x="2254305" y="540885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0" name="直線接點 419"/>
            <p:cNvCxnSpPr/>
            <p:nvPr/>
          </p:nvCxnSpPr>
          <p:spPr>
            <a:xfrm>
              <a:off x="2597477" y="540885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1" name="直線接點 420"/>
            <p:cNvCxnSpPr/>
            <p:nvPr/>
          </p:nvCxnSpPr>
          <p:spPr>
            <a:xfrm>
              <a:off x="2918620" y="540885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2" name="直線接點 421"/>
            <p:cNvCxnSpPr/>
            <p:nvPr/>
          </p:nvCxnSpPr>
          <p:spPr>
            <a:xfrm>
              <a:off x="3239762" y="540885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3" name="直線接點 422"/>
            <p:cNvCxnSpPr/>
            <p:nvPr/>
          </p:nvCxnSpPr>
          <p:spPr>
            <a:xfrm flipV="1">
              <a:off x="3002824" y="437952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4" name="直線接點 423"/>
            <p:cNvCxnSpPr/>
            <p:nvPr/>
          </p:nvCxnSpPr>
          <p:spPr>
            <a:xfrm flipV="1">
              <a:off x="3002824" y="469421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5" name="直線接點 424"/>
            <p:cNvCxnSpPr/>
            <p:nvPr/>
          </p:nvCxnSpPr>
          <p:spPr>
            <a:xfrm flipV="1">
              <a:off x="3002824" y="500890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6" name="直線接點 425"/>
            <p:cNvCxnSpPr/>
            <p:nvPr/>
          </p:nvCxnSpPr>
          <p:spPr>
            <a:xfrm flipV="1">
              <a:off x="3002824" y="532359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7" name="直線接點 426"/>
            <p:cNvCxnSpPr/>
            <p:nvPr/>
          </p:nvCxnSpPr>
          <p:spPr>
            <a:xfrm flipV="1">
              <a:off x="3001757" y="562434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8" name="橢圓 427"/>
            <p:cNvSpPr/>
            <p:nvPr/>
          </p:nvSpPr>
          <p:spPr>
            <a:xfrm>
              <a:off x="2164428" y="459971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29" name="橢圓 428"/>
            <p:cNvSpPr/>
            <p:nvPr/>
          </p:nvSpPr>
          <p:spPr>
            <a:xfrm>
              <a:off x="2507600" y="428502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0" name="橢圓 429"/>
            <p:cNvSpPr/>
            <p:nvPr/>
          </p:nvSpPr>
          <p:spPr>
            <a:xfrm>
              <a:off x="2828743" y="459971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1" name="橢圓 430"/>
            <p:cNvSpPr/>
            <p:nvPr/>
          </p:nvSpPr>
          <p:spPr>
            <a:xfrm>
              <a:off x="2164428" y="522909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2" name="橢圓 431"/>
            <p:cNvSpPr/>
            <p:nvPr/>
          </p:nvSpPr>
          <p:spPr>
            <a:xfrm>
              <a:off x="2507600" y="553447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3" name="橢圓 432"/>
            <p:cNvSpPr/>
            <p:nvPr/>
          </p:nvSpPr>
          <p:spPr>
            <a:xfrm>
              <a:off x="3478701" y="428502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4" name="橢圓 433"/>
            <p:cNvSpPr/>
            <p:nvPr/>
          </p:nvSpPr>
          <p:spPr>
            <a:xfrm>
              <a:off x="3478701" y="459971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5" name="直線接點 434"/>
            <p:cNvCxnSpPr>
              <a:stCxn id="433" idx="4"/>
            </p:cNvCxnSpPr>
            <p:nvPr/>
          </p:nvCxnSpPr>
          <p:spPr>
            <a:xfrm>
              <a:off x="3568578" y="446478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6" name="橢圓 435"/>
            <p:cNvSpPr/>
            <p:nvPr/>
          </p:nvSpPr>
          <p:spPr>
            <a:xfrm>
              <a:off x="3478701" y="491440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7" name="橢圓 436"/>
            <p:cNvSpPr/>
            <p:nvPr/>
          </p:nvSpPr>
          <p:spPr>
            <a:xfrm>
              <a:off x="3478701" y="522909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8" name="直線接點 437"/>
            <p:cNvCxnSpPr>
              <a:stCxn id="436" idx="4"/>
            </p:cNvCxnSpPr>
            <p:nvPr/>
          </p:nvCxnSpPr>
          <p:spPr>
            <a:xfrm>
              <a:off x="3568578" y="509416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9" name="直線接點 438"/>
            <p:cNvCxnSpPr/>
            <p:nvPr/>
          </p:nvCxnSpPr>
          <p:spPr>
            <a:xfrm>
              <a:off x="3568578" y="47794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0" name="橢圓 439"/>
            <p:cNvSpPr/>
            <p:nvPr/>
          </p:nvSpPr>
          <p:spPr>
            <a:xfrm>
              <a:off x="3477634" y="552984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41" name="直線接點 440"/>
            <p:cNvCxnSpPr/>
            <p:nvPr/>
          </p:nvCxnSpPr>
          <p:spPr>
            <a:xfrm>
              <a:off x="3567511" y="540423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2" name="直線接點 441"/>
            <p:cNvCxnSpPr/>
            <p:nvPr/>
          </p:nvCxnSpPr>
          <p:spPr>
            <a:xfrm flipV="1">
              <a:off x="3330573" y="437490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3" name="直線接點 442"/>
            <p:cNvCxnSpPr/>
            <p:nvPr/>
          </p:nvCxnSpPr>
          <p:spPr>
            <a:xfrm flipV="1">
              <a:off x="3330573" y="468959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4" name="直線接點 443"/>
            <p:cNvCxnSpPr/>
            <p:nvPr/>
          </p:nvCxnSpPr>
          <p:spPr>
            <a:xfrm flipV="1">
              <a:off x="3330573" y="500428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5" name="直線接點 444"/>
            <p:cNvCxnSpPr/>
            <p:nvPr/>
          </p:nvCxnSpPr>
          <p:spPr>
            <a:xfrm flipV="1">
              <a:off x="3330573" y="531897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6" name="直線接點 445"/>
            <p:cNvCxnSpPr/>
            <p:nvPr/>
          </p:nvCxnSpPr>
          <p:spPr>
            <a:xfrm flipV="1">
              <a:off x="3329506" y="561972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7" name="橢圓 446"/>
            <p:cNvSpPr/>
            <p:nvPr/>
          </p:nvSpPr>
          <p:spPr>
            <a:xfrm>
              <a:off x="1836546" y="585233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48" name="橢圓 447"/>
            <p:cNvSpPr/>
            <p:nvPr/>
          </p:nvSpPr>
          <p:spPr>
            <a:xfrm>
              <a:off x="2157689" y="585233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49" name="直線接點 448"/>
            <p:cNvCxnSpPr>
              <a:stCxn id="447" idx="6"/>
              <a:endCxn id="448" idx="2"/>
            </p:cNvCxnSpPr>
            <p:nvPr/>
          </p:nvCxnSpPr>
          <p:spPr>
            <a:xfrm flipV="1">
              <a:off x="2016300" y="594221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0" name="橢圓 449"/>
            <p:cNvSpPr/>
            <p:nvPr/>
          </p:nvSpPr>
          <p:spPr>
            <a:xfrm>
              <a:off x="2500861" y="585233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1" name="橢圓 450"/>
            <p:cNvSpPr/>
            <p:nvPr/>
          </p:nvSpPr>
          <p:spPr>
            <a:xfrm>
              <a:off x="2822004" y="585233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2" name="直線接點 451"/>
            <p:cNvCxnSpPr>
              <a:stCxn id="450" idx="6"/>
              <a:endCxn id="451" idx="2"/>
            </p:cNvCxnSpPr>
            <p:nvPr/>
          </p:nvCxnSpPr>
          <p:spPr>
            <a:xfrm flipV="1">
              <a:off x="2680615" y="594221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3" name="直線接點 452"/>
            <p:cNvCxnSpPr/>
            <p:nvPr/>
          </p:nvCxnSpPr>
          <p:spPr>
            <a:xfrm flipV="1">
              <a:off x="2347391" y="594221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4" name="橢圓 453"/>
            <p:cNvSpPr/>
            <p:nvPr/>
          </p:nvSpPr>
          <p:spPr>
            <a:xfrm>
              <a:off x="3143146" y="585233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5" name="直線接點 454"/>
            <p:cNvCxnSpPr/>
            <p:nvPr/>
          </p:nvCxnSpPr>
          <p:spPr>
            <a:xfrm>
              <a:off x="1926423" y="572671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6" name="直線接點 455"/>
            <p:cNvCxnSpPr/>
            <p:nvPr/>
          </p:nvCxnSpPr>
          <p:spPr>
            <a:xfrm>
              <a:off x="2247566" y="572671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7" name="直線接點 456"/>
            <p:cNvCxnSpPr/>
            <p:nvPr/>
          </p:nvCxnSpPr>
          <p:spPr>
            <a:xfrm>
              <a:off x="2590738" y="572671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8" name="直線接點 457"/>
            <p:cNvCxnSpPr/>
            <p:nvPr/>
          </p:nvCxnSpPr>
          <p:spPr>
            <a:xfrm>
              <a:off x="2911881" y="572671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9" name="直線接點 458"/>
            <p:cNvCxnSpPr/>
            <p:nvPr/>
          </p:nvCxnSpPr>
          <p:spPr>
            <a:xfrm>
              <a:off x="3233023" y="572671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0" name="直線接點 459"/>
            <p:cNvCxnSpPr/>
            <p:nvPr/>
          </p:nvCxnSpPr>
          <p:spPr>
            <a:xfrm flipV="1">
              <a:off x="2995018" y="594221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1" name="橢圓 460"/>
            <p:cNvSpPr/>
            <p:nvPr/>
          </p:nvSpPr>
          <p:spPr>
            <a:xfrm>
              <a:off x="2500861" y="585233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62" name="橢圓 461"/>
            <p:cNvSpPr/>
            <p:nvPr/>
          </p:nvSpPr>
          <p:spPr>
            <a:xfrm>
              <a:off x="3470895" y="5847713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63" name="直線接點 462"/>
            <p:cNvCxnSpPr/>
            <p:nvPr/>
          </p:nvCxnSpPr>
          <p:spPr>
            <a:xfrm>
              <a:off x="3560772" y="572209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4" name="直線接點 463"/>
            <p:cNvCxnSpPr/>
            <p:nvPr/>
          </p:nvCxnSpPr>
          <p:spPr>
            <a:xfrm flipV="1">
              <a:off x="3322767" y="593758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5" name="群組 464"/>
          <p:cNvGrpSpPr/>
          <p:nvPr/>
        </p:nvGrpSpPr>
        <p:grpSpPr>
          <a:xfrm>
            <a:off x="3125736" y="3623588"/>
            <a:ext cx="1929084" cy="1570149"/>
            <a:chOff x="4572242" y="4277414"/>
            <a:chExt cx="2149761" cy="1749766"/>
          </a:xfrm>
        </p:grpSpPr>
        <p:sp>
          <p:nvSpPr>
            <p:cNvPr id="466" name="橢圓 465"/>
            <p:cNvSpPr/>
            <p:nvPr/>
          </p:nvSpPr>
          <p:spPr>
            <a:xfrm>
              <a:off x="4578981" y="428011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67" name="橢圓 466"/>
            <p:cNvSpPr/>
            <p:nvPr/>
          </p:nvSpPr>
          <p:spPr>
            <a:xfrm>
              <a:off x="4578981" y="45948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68" name="直線接點 467"/>
            <p:cNvCxnSpPr>
              <a:stCxn id="466" idx="4"/>
            </p:cNvCxnSpPr>
            <p:nvPr/>
          </p:nvCxnSpPr>
          <p:spPr>
            <a:xfrm>
              <a:off x="4668858" y="44598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9" name="橢圓 468"/>
            <p:cNvSpPr/>
            <p:nvPr/>
          </p:nvSpPr>
          <p:spPr>
            <a:xfrm>
              <a:off x="4900124" y="428011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0" name="橢圓 469"/>
            <p:cNvSpPr/>
            <p:nvPr/>
          </p:nvSpPr>
          <p:spPr>
            <a:xfrm>
              <a:off x="4900124" y="459480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1" name="直線接點 470"/>
            <p:cNvCxnSpPr>
              <a:stCxn id="469" idx="4"/>
            </p:cNvCxnSpPr>
            <p:nvPr/>
          </p:nvCxnSpPr>
          <p:spPr>
            <a:xfrm>
              <a:off x="4990001" y="445987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2" name="直線接點 471"/>
            <p:cNvCxnSpPr>
              <a:stCxn id="466" idx="6"/>
              <a:endCxn id="469" idx="2"/>
            </p:cNvCxnSpPr>
            <p:nvPr/>
          </p:nvCxnSpPr>
          <p:spPr>
            <a:xfrm flipV="1">
              <a:off x="4758735" y="436999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3" name="直線接點 472"/>
            <p:cNvCxnSpPr>
              <a:stCxn id="467" idx="6"/>
              <a:endCxn id="470" idx="2"/>
            </p:cNvCxnSpPr>
            <p:nvPr/>
          </p:nvCxnSpPr>
          <p:spPr>
            <a:xfrm flipV="1">
              <a:off x="4758735" y="468468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4" name="橢圓 473"/>
            <p:cNvSpPr/>
            <p:nvPr/>
          </p:nvSpPr>
          <p:spPr>
            <a:xfrm>
              <a:off x="5243296" y="428011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5" name="橢圓 474"/>
            <p:cNvSpPr/>
            <p:nvPr/>
          </p:nvSpPr>
          <p:spPr>
            <a:xfrm>
              <a:off x="5243296" y="459480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6" name="直線接點 475"/>
            <p:cNvCxnSpPr>
              <a:stCxn id="474" idx="4"/>
            </p:cNvCxnSpPr>
            <p:nvPr/>
          </p:nvCxnSpPr>
          <p:spPr>
            <a:xfrm>
              <a:off x="5333173" y="445987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7" name="橢圓 476"/>
            <p:cNvSpPr/>
            <p:nvPr/>
          </p:nvSpPr>
          <p:spPr>
            <a:xfrm>
              <a:off x="5564439" y="428011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8" name="橢圓 477"/>
            <p:cNvSpPr/>
            <p:nvPr/>
          </p:nvSpPr>
          <p:spPr>
            <a:xfrm>
              <a:off x="5564439" y="459480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9" name="直線接點 478"/>
            <p:cNvCxnSpPr>
              <a:stCxn id="477" idx="4"/>
            </p:cNvCxnSpPr>
            <p:nvPr/>
          </p:nvCxnSpPr>
          <p:spPr>
            <a:xfrm>
              <a:off x="5654316" y="445986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0" name="直線接點 479"/>
            <p:cNvCxnSpPr>
              <a:stCxn id="474" idx="6"/>
              <a:endCxn id="477" idx="2"/>
            </p:cNvCxnSpPr>
            <p:nvPr/>
          </p:nvCxnSpPr>
          <p:spPr>
            <a:xfrm flipV="1">
              <a:off x="5423050" y="436999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1" name="直線接點 480"/>
            <p:cNvCxnSpPr>
              <a:stCxn id="475" idx="6"/>
              <a:endCxn id="478" idx="2"/>
            </p:cNvCxnSpPr>
            <p:nvPr/>
          </p:nvCxnSpPr>
          <p:spPr>
            <a:xfrm flipV="1">
              <a:off x="5423050" y="468468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2" name="橢圓 481"/>
            <p:cNvSpPr/>
            <p:nvPr/>
          </p:nvSpPr>
          <p:spPr>
            <a:xfrm>
              <a:off x="4578981" y="490949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83" name="橢圓 482"/>
            <p:cNvSpPr/>
            <p:nvPr/>
          </p:nvSpPr>
          <p:spPr>
            <a:xfrm>
              <a:off x="4578981" y="522418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4" name="直線接點 483"/>
            <p:cNvCxnSpPr>
              <a:stCxn id="482" idx="4"/>
            </p:cNvCxnSpPr>
            <p:nvPr/>
          </p:nvCxnSpPr>
          <p:spPr>
            <a:xfrm>
              <a:off x="4668858" y="508925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5" name="橢圓 484"/>
            <p:cNvSpPr/>
            <p:nvPr/>
          </p:nvSpPr>
          <p:spPr>
            <a:xfrm>
              <a:off x="4900124" y="490949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86" name="橢圓 485"/>
            <p:cNvSpPr/>
            <p:nvPr/>
          </p:nvSpPr>
          <p:spPr>
            <a:xfrm>
              <a:off x="4900124" y="522418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7" name="直線接點 486"/>
            <p:cNvCxnSpPr>
              <a:stCxn id="485" idx="4"/>
            </p:cNvCxnSpPr>
            <p:nvPr/>
          </p:nvCxnSpPr>
          <p:spPr>
            <a:xfrm>
              <a:off x="4990001" y="508925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8" name="直線接點 487"/>
            <p:cNvCxnSpPr>
              <a:stCxn id="482" idx="6"/>
              <a:endCxn id="485" idx="2"/>
            </p:cNvCxnSpPr>
            <p:nvPr/>
          </p:nvCxnSpPr>
          <p:spPr>
            <a:xfrm flipV="1">
              <a:off x="4758735" y="499937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9" name="直線接點 488"/>
            <p:cNvCxnSpPr>
              <a:stCxn id="483" idx="6"/>
              <a:endCxn id="486" idx="2"/>
            </p:cNvCxnSpPr>
            <p:nvPr/>
          </p:nvCxnSpPr>
          <p:spPr>
            <a:xfrm flipV="1">
              <a:off x="4758735" y="531406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0" name="橢圓 489"/>
            <p:cNvSpPr/>
            <p:nvPr/>
          </p:nvSpPr>
          <p:spPr>
            <a:xfrm>
              <a:off x="5243296" y="490949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91" name="橢圓 490"/>
            <p:cNvSpPr/>
            <p:nvPr/>
          </p:nvSpPr>
          <p:spPr>
            <a:xfrm>
              <a:off x="5243296" y="522418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92" name="直線接點 491"/>
            <p:cNvCxnSpPr>
              <a:stCxn id="490" idx="4"/>
            </p:cNvCxnSpPr>
            <p:nvPr/>
          </p:nvCxnSpPr>
          <p:spPr>
            <a:xfrm>
              <a:off x="5333173" y="508925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3" name="橢圓 492"/>
            <p:cNvSpPr/>
            <p:nvPr/>
          </p:nvSpPr>
          <p:spPr>
            <a:xfrm>
              <a:off x="5564439" y="490949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94" name="橢圓 493"/>
            <p:cNvSpPr/>
            <p:nvPr/>
          </p:nvSpPr>
          <p:spPr>
            <a:xfrm>
              <a:off x="5564439" y="522418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95" name="直線接點 494"/>
            <p:cNvCxnSpPr>
              <a:stCxn id="493" idx="4"/>
            </p:cNvCxnSpPr>
            <p:nvPr/>
          </p:nvCxnSpPr>
          <p:spPr>
            <a:xfrm>
              <a:off x="5654316" y="508925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6" name="直線接點 495"/>
            <p:cNvCxnSpPr>
              <a:stCxn id="490" idx="6"/>
              <a:endCxn id="493" idx="2"/>
            </p:cNvCxnSpPr>
            <p:nvPr/>
          </p:nvCxnSpPr>
          <p:spPr>
            <a:xfrm flipV="1">
              <a:off x="5423050" y="499937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7" name="直線接點 496"/>
            <p:cNvCxnSpPr>
              <a:stCxn id="491" idx="6"/>
              <a:endCxn id="494" idx="2"/>
            </p:cNvCxnSpPr>
            <p:nvPr/>
          </p:nvCxnSpPr>
          <p:spPr>
            <a:xfrm flipV="1">
              <a:off x="5423050" y="531406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8" name="直線接點 497"/>
            <p:cNvCxnSpPr/>
            <p:nvPr/>
          </p:nvCxnSpPr>
          <p:spPr>
            <a:xfrm>
              <a:off x="4668858" y="47745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9" name="直線接點 498"/>
            <p:cNvCxnSpPr/>
            <p:nvPr/>
          </p:nvCxnSpPr>
          <p:spPr>
            <a:xfrm>
              <a:off x="4990001" y="477456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0" name="直線接點 499"/>
            <p:cNvCxnSpPr/>
            <p:nvPr/>
          </p:nvCxnSpPr>
          <p:spPr>
            <a:xfrm>
              <a:off x="5333173" y="477456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1" name="直線接點 500"/>
            <p:cNvCxnSpPr/>
            <p:nvPr/>
          </p:nvCxnSpPr>
          <p:spPr>
            <a:xfrm>
              <a:off x="5654316" y="477456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2" name="直線接點 501"/>
            <p:cNvCxnSpPr/>
            <p:nvPr/>
          </p:nvCxnSpPr>
          <p:spPr>
            <a:xfrm flipV="1">
              <a:off x="5089826" y="436999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3" name="直線接點 502"/>
            <p:cNvCxnSpPr/>
            <p:nvPr/>
          </p:nvCxnSpPr>
          <p:spPr>
            <a:xfrm flipV="1">
              <a:off x="5089826" y="468468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4" name="直線接點 503"/>
            <p:cNvCxnSpPr/>
            <p:nvPr/>
          </p:nvCxnSpPr>
          <p:spPr>
            <a:xfrm flipV="1">
              <a:off x="5089826" y="499937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5" name="直線接點 504"/>
            <p:cNvCxnSpPr/>
            <p:nvPr/>
          </p:nvCxnSpPr>
          <p:spPr>
            <a:xfrm flipV="1">
              <a:off x="5089826" y="531406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6" name="橢圓 505"/>
            <p:cNvSpPr/>
            <p:nvPr/>
          </p:nvSpPr>
          <p:spPr>
            <a:xfrm>
              <a:off x="5886648" y="428473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07" name="橢圓 506"/>
            <p:cNvSpPr/>
            <p:nvPr/>
          </p:nvSpPr>
          <p:spPr>
            <a:xfrm>
              <a:off x="5886648" y="459943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08" name="直線接點 507"/>
            <p:cNvCxnSpPr>
              <a:stCxn id="506" idx="4"/>
            </p:cNvCxnSpPr>
            <p:nvPr/>
          </p:nvCxnSpPr>
          <p:spPr>
            <a:xfrm>
              <a:off x="5976525" y="446449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9" name="橢圓 508"/>
            <p:cNvSpPr/>
            <p:nvPr/>
          </p:nvSpPr>
          <p:spPr>
            <a:xfrm>
              <a:off x="5886648" y="491412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10" name="橢圓 509"/>
            <p:cNvSpPr/>
            <p:nvPr/>
          </p:nvSpPr>
          <p:spPr>
            <a:xfrm>
              <a:off x="5886648" y="522881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1" name="直線接點 510"/>
            <p:cNvCxnSpPr>
              <a:stCxn id="509" idx="4"/>
            </p:cNvCxnSpPr>
            <p:nvPr/>
          </p:nvCxnSpPr>
          <p:spPr>
            <a:xfrm>
              <a:off x="5976525" y="509387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2" name="直線接點 511"/>
            <p:cNvCxnSpPr/>
            <p:nvPr/>
          </p:nvCxnSpPr>
          <p:spPr>
            <a:xfrm>
              <a:off x="5976525" y="477918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3" name="橢圓 512"/>
            <p:cNvSpPr/>
            <p:nvPr/>
          </p:nvSpPr>
          <p:spPr>
            <a:xfrm>
              <a:off x="4578981" y="552956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14" name="橢圓 513"/>
            <p:cNvSpPr/>
            <p:nvPr/>
          </p:nvSpPr>
          <p:spPr>
            <a:xfrm>
              <a:off x="4900124" y="552956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5" name="直線接點 514"/>
            <p:cNvCxnSpPr>
              <a:stCxn id="513" idx="6"/>
              <a:endCxn id="514" idx="2"/>
            </p:cNvCxnSpPr>
            <p:nvPr/>
          </p:nvCxnSpPr>
          <p:spPr>
            <a:xfrm flipV="1">
              <a:off x="4758735" y="561943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6" name="橢圓 515"/>
            <p:cNvSpPr/>
            <p:nvPr/>
          </p:nvSpPr>
          <p:spPr>
            <a:xfrm>
              <a:off x="5243296" y="552956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17" name="橢圓 516"/>
            <p:cNvSpPr/>
            <p:nvPr/>
          </p:nvSpPr>
          <p:spPr>
            <a:xfrm>
              <a:off x="5564439" y="552955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8" name="直線接點 517"/>
            <p:cNvCxnSpPr>
              <a:stCxn id="516" idx="6"/>
              <a:endCxn id="517" idx="2"/>
            </p:cNvCxnSpPr>
            <p:nvPr/>
          </p:nvCxnSpPr>
          <p:spPr>
            <a:xfrm flipV="1">
              <a:off x="5423050" y="561943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9" name="直線接點 518"/>
            <p:cNvCxnSpPr/>
            <p:nvPr/>
          </p:nvCxnSpPr>
          <p:spPr>
            <a:xfrm flipV="1">
              <a:off x="5089826" y="561943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0" name="橢圓 519"/>
            <p:cNvSpPr/>
            <p:nvPr/>
          </p:nvSpPr>
          <p:spPr>
            <a:xfrm>
              <a:off x="5885581" y="552956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21" name="直線接點 520"/>
            <p:cNvCxnSpPr/>
            <p:nvPr/>
          </p:nvCxnSpPr>
          <p:spPr>
            <a:xfrm>
              <a:off x="4668858" y="540394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2" name="直線接點 521"/>
            <p:cNvCxnSpPr/>
            <p:nvPr/>
          </p:nvCxnSpPr>
          <p:spPr>
            <a:xfrm>
              <a:off x="4990001" y="540394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3" name="直線接點 522"/>
            <p:cNvCxnSpPr/>
            <p:nvPr/>
          </p:nvCxnSpPr>
          <p:spPr>
            <a:xfrm>
              <a:off x="5333173" y="540394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4" name="直線接點 523"/>
            <p:cNvCxnSpPr/>
            <p:nvPr/>
          </p:nvCxnSpPr>
          <p:spPr>
            <a:xfrm>
              <a:off x="5654316" y="540394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5" name="直線接點 524"/>
            <p:cNvCxnSpPr/>
            <p:nvPr/>
          </p:nvCxnSpPr>
          <p:spPr>
            <a:xfrm>
              <a:off x="5975458" y="540394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6" name="直線接點 525"/>
            <p:cNvCxnSpPr/>
            <p:nvPr/>
          </p:nvCxnSpPr>
          <p:spPr>
            <a:xfrm flipV="1">
              <a:off x="5738520" y="437461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7" name="直線接點 526"/>
            <p:cNvCxnSpPr/>
            <p:nvPr/>
          </p:nvCxnSpPr>
          <p:spPr>
            <a:xfrm flipV="1">
              <a:off x="5738520" y="468930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8" name="直線接點 527"/>
            <p:cNvCxnSpPr/>
            <p:nvPr/>
          </p:nvCxnSpPr>
          <p:spPr>
            <a:xfrm flipV="1">
              <a:off x="5738520" y="50039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9" name="直線接點 528"/>
            <p:cNvCxnSpPr/>
            <p:nvPr/>
          </p:nvCxnSpPr>
          <p:spPr>
            <a:xfrm flipV="1">
              <a:off x="5738520" y="53186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0" name="直線接點 529"/>
            <p:cNvCxnSpPr/>
            <p:nvPr/>
          </p:nvCxnSpPr>
          <p:spPr>
            <a:xfrm flipV="1">
              <a:off x="5737453" y="561943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1" name="橢圓 530"/>
            <p:cNvSpPr/>
            <p:nvPr/>
          </p:nvSpPr>
          <p:spPr>
            <a:xfrm>
              <a:off x="4900124" y="459480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2" name="橢圓 531"/>
            <p:cNvSpPr/>
            <p:nvPr/>
          </p:nvSpPr>
          <p:spPr>
            <a:xfrm>
              <a:off x="5243296" y="428011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3" name="橢圓 532"/>
            <p:cNvSpPr/>
            <p:nvPr/>
          </p:nvSpPr>
          <p:spPr>
            <a:xfrm>
              <a:off x="5564439" y="459480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4" name="橢圓 533"/>
            <p:cNvSpPr/>
            <p:nvPr/>
          </p:nvSpPr>
          <p:spPr>
            <a:xfrm>
              <a:off x="4900124" y="522418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5" name="橢圓 534"/>
            <p:cNvSpPr/>
            <p:nvPr/>
          </p:nvSpPr>
          <p:spPr>
            <a:xfrm>
              <a:off x="5243296" y="552955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6" name="橢圓 535"/>
            <p:cNvSpPr/>
            <p:nvPr/>
          </p:nvSpPr>
          <p:spPr>
            <a:xfrm>
              <a:off x="6214397" y="428011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7" name="橢圓 536"/>
            <p:cNvSpPr/>
            <p:nvPr/>
          </p:nvSpPr>
          <p:spPr>
            <a:xfrm>
              <a:off x="6214397" y="459480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8" name="直線接點 537"/>
            <p:cNvCxnSpPr>
              <a:stCxn id="536" idx="4"/>
            </p:cNvCxnSpPr>
            <p:nvPr/>
          </p:nvCxnSpPr>
          <p:spPr>
            <a:xfrm>
              <a:off x="6304274" y="445986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9" name="橢圓 538"/>
            <p:cNvSpPr/>
            <p:nvPr/>
          </p:nvSpPr>
          <p:spPr>
            <a:xfrm>
              <a:off x="6214397" y="490949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0" name="橢圓 539"/>
            <p:cNvSpPr/>
            <p:nvPr/>
          </p:nvSpPr>
          <p:spPr>
            <a:xfrm>
              <a:off x="6214397" y="522418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1" name="直線接點 540"/>
            <p:cNvCxnSpPr>
              <a:stCxn id="539" idx="4"/>
            </p:cNvCxnSpPr>
            <p:nvPr/>
          </p:nvCxnSpPr>
          <p:spPr>
            <a:xfrm>
              <a:off x="6304274" y="508925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2" name="直線接點 541"/>
            <p:cNvCxnSpPr/>
            <p:nvPr/>
          </p:nvCxnSpPr>
          <p:spPr>
            <a:xfrm>
              <a:off x="6304274" y="477456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3" name="橢圓 542"/>
            <p:cNvSpPr/>
            <p:nvPr/>
          </p:nvSpPr>
          <p:spPr>
            <a:xfrm>
              <a:off x="6213330" y="552493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4" name="直線接點 543"/>
            <p:cNvCxnSpPr/>
            <p:nvPr/>
          </p:nvCxnSpPr>
          <p:spPr>
            <a:xfrm>
              <a:off x="6303207" y="539931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5" name="直線接點 544"/>
            <p:cNvCxnSpPr/>
            <p:nvPr/>
          </p:nvCxnSpPr>
          <p:spPr>
            <a:xfrm flipV="1">
              <a:off x="6066269" y="436998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6" name="直線接點 545"/>
            <p:cNvCxnSpPr/>
            <p:nvPr/>
          </p:nvCxnSpPr>
          <p:spPr>
            <a:xfrm flipV="1">
              <a:off x="6066269" y="468468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7" name="直線接點 546"/>
            <p:cNvCxnSpPr/>
            <p:nvPr/>
          </p:nvCxnSpPr>
          <p:spPr>
            <a:xfrm flipV="1">
              <a:off x="6066269" y="499937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8" name="直線接點 547"/>
            <p:cNvCxnSpPr/>
            <p:nvPr/>
          </p:nvCxnSpPr>
          <p:spPr>
            <a:xfrm flipV="1">
              <a:off x="6066269" y="531406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9" name="直線接點 548"/>
            <p:cNvCxnSpPr/>
            <p:nvPr/>
          </p:nvCxnSpPr>
          <p:spPr>
            <a:xfrm flipV="1">
              <a:off x="6065202" y="561481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0" name="橢圓 549"/>
            <p:cNvSpPr/>
            <p:nvPr/>
          </p:nvSpPr>
          <p:spPr>
            <a:xfrm>
              <a:off x="4572242" y="584742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51" name="橢圓 550"/>
            <p:cNvSpPr/>
            <p:nvPr/>
          </p:nvSpPr>
          <p:spPr>
            <a:xfrm>
              <a:off x="4893385" y="584742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2" name="直線接點 551"/>
            <p:cNvCxnSpPr>
              <a:stCxn id="550" idx="6"/>
              <a:endCxn id="551" idx="2"/>
            </p:cNvCxnSpPr>
            <p:nvPr/>
          </p:nvCxnSpPr>
          <p:spPr>
            <a:xfrm flipV="1">
              <a:off x="4751996" y="59373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3" name="橢圓 552"/>
            <p:cNvSpPr/>
            <p:nvPr/>
          </p:nvSpPr>
          <p:spPr>
            <a:xfrm>
              <a:off x="5236557" y="584742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54" name="橢圓 553"/>
            <p:cNvSpPr/>
            <p:nvPr/>
          </p:nvSpPr>
          <p:spPr>
            <a:xfrm>
              <a:off x="5557700" y="5847424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5" name="直線接點 554"/>
            <p:cNvCxnSpPr>
              <a:stCxn id="553" idx="6"/>
              <a:endCxn id="554" idx="2"/>
            </p:cNvCxnSpPr>
            <p:nvPr/>
          </p:nvCxnSpPr>
          <p:spPr>
            <a:xfrm flipV="1">
              <a:off x="5416311" y="593730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6" name="直線接點 555"/>
            <p:cNvCxnSpPr/>
            <p:nvPr/>
          </p:nvCxnSpPr>
          <p:spPr>
            <a:xfrm flipV="1">
              <a:off x="5083087" y="59373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7" name="橢圓 556"/>
            <p:cNvSpPr/>
            <p:nvPr/>
          </p:nvSpPr>
          <p:spPr>
            <a:xfrm>
              <a:off x="5878842" y="584742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8" name="直線接點 557"/>
            <p:cNvCxnSpPr/>
            <p:nvPr/>
          </p:nvCxnSpPr>
          <p:spPr>
            <a:xfrm>
              <a:off x="4662119" y="572180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9" name="直線接點 558"/>
            <p:cNvCxnSpPr/>
            <p:nvPr/>
          </p:nvCxnSpPr>
          <p:spPr>
            <a:xfrm>
              <a:off x="4983262" y="572180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0" name="直線接點 559"/>
            <p:cNvCxnSpPr/>
            <p:nvPr/>
          </p:nvCxnSpPr>
          <p:spPr>
            <a:xfrm>
              <a:off x="5326434" y="572180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1" name="直線接點 560"/>
            <p:cNvCxnSpPr/>
            <p:nvPr/>
          </p:nvCxnSpPr>
          <p:spPr>
            <a:xfrm>
              <a:off x="5647577" y="572180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2" name="直線接點 561"/>
            <p:cNvCxnSpPr/>
            <p:nvPr/>
          </p:nvCxnSpPr>
          <p:spPr>
            <a:xfrm>
              <a:off x="5968719" y="572180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3" name="直線接點 562"/>
            <p:cNvCxnSpPr/>
            <p:nvPr/>
          </p:nvCxnSpPr>
          <p:spPr>
            <a:xfrm flipV="1">
              <a:off x="5730714" y="593730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4" name="橢圓 563"/>
            <p:cNvSpPr/>
            <p:nvPr/>
          </p:nvSpPr>
          <p:spPr>
            <a:xfrm>
              <a:off x="5236557" y="584742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5" name="橢圓 564"/>
            <p:cNvSpPr/>
            <p:nvPr/>
          </p:nvSpPr>
          <p:spPr>
            <a:xfrm>
              <a:off x="6206591" y="584280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6" name="直線接點 565"/>
            <p:cNvCxnSpPr/>
            <p:nvPr/>
          </p:nvCxnSpPr>
          <p:spPr>
            <a:xfrm>
              <a:off x="6296468" y="571718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7" name="直線接點 566"/>
            <p:cNvCxnSpPr/>
            <p:nvPr/>
          </p:nvCxnSpPr>
          <p:spPr>
            <a:xfrm flipV="1">
              <a:off x="6058463" y="593267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8" name="橢圓 567"/>
            <p:cNvSpPr/>
            <p:nvPr/>
          </p:nvSpPr>
          <p:spPr>
            <a:xfrm>
              <a:off x="6542249" y="4277414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9" name="橢圓 568"/>
            <p:cNvSpPr/>
            <p:nvPr/>
          </p:nvSpPr>
          <p:spPr>
            <a:xfrm>
              <a:off x="6542249" y="459210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0" name="直線接點 569"/>
            <p:cNvCxnSpPr>
              <a:stCxn id="568" idx="4"/>
            </p:cNvCxnSpPr>
            <p:nvPr/>
          </p:nvCxnSpPr>
          <p:spPr>
            <a:xfrm>
              <a:off x="6632126" y="445716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1" name="橢圓 570"/>
            <p:cNvSpPr/>
            <p:nvPr/>
          </p:nvSpPr>
          <p:spPr>
            <a:xfrm>
              <a:off x="6542249" y="490679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2" name="橢圓 571"/>
            <p:cNvSpPr/>
            <p:nvPr/>
          </p:nvSpPr>
          <p:spPr>
            <a:xfrm>
              <a:off x="6542249" y="522148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3" name="直線接點 572"/>
            <p:cNvCxnSpPr>
              <a:stCxn id="571" idx="4"/>
            </p:cNvCxnSpPr>
            <p:nvPr/>
          </p:nvCxnSpPr>
          <p:spPr>
            <a:xfrm>
              <a:off x="6632126" y="508654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4" name="直線接點 573"/>
            <p:cNvCxnSpPr/>
            <p:nvPr/>
          </p:nvCxnSpPr>
          <p:spPr>
            <a:xfrm>
              <a:off x="6632126" y="477185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5" name="橢圓 574"/>
            <p:cNvSpPr/>
            <p:nvPr/>
          </p:nvSpPr>
          <p:spPr>
            <a:xfrm>
              <a:off x="6541182" y="552223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6" name="直線接點 695"/>
            <p:cNvCxnSpPr/>
            <p:nvPr/>
          </p:nvCxnSpPr>
          <p:spPr>
            <a:xfrm>
              <a:off x="6631059" y="539661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7" name="直線接點 696"/>
            <p:cNvCxnSpPr/>
            <p:nvPr/>
          </p:nvCxnSpPr>
          <p:spPr>
            <a:xfrm flipV="1">
              <a:off x="6394121" y="436728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8" name="直線接點 697"/>
            <p:cNvCxnSpPr/>
            <p:nvPr/>
          </p:nvCxnSpPr>
          <p:spPr>
            <a:xfrm flipV="1">
              <a:off x="6394121" y="468197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9" name="直線接點 698"/>
            <p:cNvCxnSpPr/>
            <p:nvPr/>
          </p:nvCxnSpPr>
          <p:spPr>
            <a:xfrm flipV="1">
              <a:off x="6394121" y="499666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直線接點 699"/>
            <p:cNvCxnSpPr/>
            <p:nvPr/>
          </p:nvCxnSpPr>
          <p:spPr>
            <a:xfrm flipV="1">
              <a:off x="6394121" y="531136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直線接點 700"/>
            <p:cNvCxnSpPr/>
            <p:nvPr/>
          </p:nvCxnSpPr>
          <p:spPr>
            <a:xfrm flipV="1">
              <a:off x="6393054" y="561211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2" name="橢圓 701"/>
            <p:cNvSpPr/>
            <p:nvPr/>
          </p:nvSpPr>
          <p:spPr>
            <a:xfrm>
              <a:off x="6534443" y="584010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3" name="直線接點 702"/>
            <p:cNvCxnSpPr/>
            <p:nvPr/>
          </p:nvCxnSpPr>
          <p:spPr>
            <a:xfrm>
              <a:off x="6624320" y="571448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4" name="直線接點 703"/>
            <p:cNvCxnSpPr/>
            <p:nvPr/>
          </p:nvCxnSpPr>
          <p:spPr>
            <a:xfrm flipV="1">
              <a:off x="6386315" y="59299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5" name="群組 704"/>
          <p:cNvGrpSpPr/>
          <p:nvPr/>
        </p:nvGrpSpPr>
        <p:grpSpPr>
          <a:xfrm>
            <a:off x="5734397" y="3631703"/>
            <a:ext cx="2226747" cy="1570152"/>
            <a:chOff x="7515064" y="4289876"/>
            <a:chExt cx="2481475" cy="1749769"/>
          </a:xfrm>
        </p:grpSpPr>
        <p:sp>
          <p:nvSpPr>
            <p:cNvPr id="706" name="橢圓 705"/>
            <p:cNvSpPr/>
            <p:nvPr/>
          </p:nvSpPr>
          <p:spPr>
            <a:xfrm>
              <a:off x="7521803" y="429258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7" name="橢圓 706"/>
            <p:cNvSpPr/>
            <p:nvPr/>
          </p:nvSpPr>
          <p:spPr>
            <a:xfrm>
              <a:off x="7521803" y="46072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8" name="直線接點 707"/>
            <p:cNvCxnSpPr>
              <a:stCxn id="706" idx="4"/>
            </p:cNvCxnSpPr>
            <p:nvPr/>
          </p:nvCxnSpPr>
          <p:spPr>
            <a:xfrm>
              <a:off x="7611680" y="447233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0" name="橢圓 869"/>
            <p:cNvSpPr/>
            <p:nvPr/>
          </p:nvSpPr>
          <p:spPr>
            <a:xfrm>
              <a:off x="7842946" y="429258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1" name="橢圓 870"/>
            <p:cNvSpPr/>
            <p:nvPr/>
          </p:nvSpPr>
          <p:spPr>
            <a:xfrm>
              <a:off x="7842946" y="460727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2" name="直線接點 871"/>
            <p:cNvCxnSpPr>
              <a:stCxn id="870" idx="4"/>
            </p:cNvCxnSpPr>
            <p:nvPr/>
          </p:nvCxnSpPr>
          <p:spPr>
            <a:xfrm>
              <a:off x="7932823" y="447233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3" name="直線接點 872"/>
            <p:cNvCxnSpPr>
              <a:stCxn id="706" idx="6"/>
              <a:endCxn id="870" idx="2"/>
            </p:cNvCxnSpPr>
            <p:nvPr/>
          </p:nvCxnSpPr>
          <p:spPr>
            <a:xfrm flipV="1">
              <a:off x="7701557" y="438245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4" name="直線接點 873"/>
            <p:cNvCxnSpPr>
              <a:stCxn id="707" idx="6"/>
              <a:endCxn id="871" idx="2"/>
            </p:cNvCxnSpPr>
            <p:nvPr/>
          </p:nvCxnSpPr>
          <p:spPr>
            <a:xfrm flipV="1">
              <a:off x="7701557" y="469714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5" name="橢圓 874"/>
            <p:cNvSpPr/>
            <p:nvPr/>
          </p:nvSpPr>
          <p:spPr>
            <a:xfrm>
              <a:off x="8186118" y="429258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6" name="橢圓 875"/>
            <p:cNvSpPr/>
            <p:nvPr/>
          </p:nvSpPr>
          <p:spPr>
            <a:xfrm>
              <a:off x="8186118" y="460727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7" name="直線接點 876"/>
            <p:cNvCxnSpPr>
              <a:stCxn id="875" idx="4"/>
            </p:cNvCxnSpPr>
            <p:nvPr/>
          </p:nvCxnSpPr>
          <p:spPr>
            <a:xfrm>
              <a:off x="8275995" y="447233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8" name="橢圓 877"/>
            <p:cNvSpPr/>
            <p:nvPr/>
          </p:nvSpPr>
          <p:spPr>
            <a:xfrm>
              <a:off x="8507261" y="429258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9" name="橢圓 878"/>
            <p:cNvSpPr/>
            <p:nvPr/>
          </p:nvSpPr>
          <p:spPr>
            <a:xfrm>
              <a:off x="8507261" y="460727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0" name="直線接點 879"/>
            <p:cNvCxnSpPr>
              <a:stCxn id="878" idx="4"/>
            </p:cNvCxnSpPr>
            <p:nvPr/>
          </p:nvCxnSpPr>
          <p:spPr>
            <a:xfrm>
              <a:off x="8597138" y="447233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1" name="直線接點 880"/>
            <p:cNvCxnSpPr>
              <a:stCxn id="875" idx="6"/>
              <a:endCxn id="878" idx="2"/>
            </p:cNvCxnSpPr>
            <p:nvPr/>
          </p:nvCxnSpPr>
          <p:spPr>
            <a:xfrm flipV="1">
              <a:off x="8365872" y="438245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2" name="直線接點 881"/>
            <p:cNvCxnSpPr>
              <a:stCxn id="876" idx="6"/>
              <a:endCxn id="879" idx="2"/>
            </p:cNvCxnSpPr>
            <p:nvPr/>
          </p:nvCxnSpPr>
          <p:spPr>
            <a:xfrm flipV="1">
              <a:off x="8365872" y="469714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3" name="橢圓 882"/>
            <p:cNvSpPr/>
            <p:nvPr/>
          </p:nvSpPr>
          <p:spPr>
            <a:xfrm>
              <a:off x="7521803" y="49219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4" name="橢圓 883"/>
            <p:cNvSpPr/>
            <p:nvPr/>
          </p:nvSpPr>
          <p:spPr>
            <a:xfrm>
              <a:off x="7521803" y="523665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5" name="直線接點 884"/>
            <p:cNvCxnSpPr>
              <a:stCxn id="883" idx="4"/>
            </p:cNvCxnSpPr>
            <p:nvPr/>
          </p:nvCxnSpPr>
          <p:spPr>
            <a:xfrm>
              <a:off x="7611680" y="510171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6" name="橢圓 885"/>
            <p:cNvSpPr/>
            <p:nvPr/>
          </p:nvSpPr>
          <p:spPr>
            <a:xfrm>
              <a:off x="7842946" y="492196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7" name="橢圓 886"/>
            <p:cNvSpPr/>
            <p:nvPr/>
          </p:nvSpPr>
          <p:spPr>
            <a:xfrm>
              <a:off x="7842946" y="523665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8" name="直線接點 887"/>
            <p:cNvCxnSpPr>
              <a:stCxn id="886" idx="4"/>
            </p:cNvCxnSpPr>
            <p:nvPr/>
          </p:nvCxnSpPr>
          <p:spPr>
            <a:xfrm>
              <a:off x="7932823" y="510171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>
              <a:stCxn id="883" idx="6"/>
              <a:endCxn id="886" idx="2"/>
            </p:cNvCxnSpPr>
            <p:nvPr/>
          </p:nvCxnSpPr>
          <p:spPr>
            <a:xfrm flipV="1">
              <a:off x="7701557" y="501183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>
              <a:stCxn id="884" idx="6"/>
              <a:endCxn id="887" idx="2"/>
            </p:cNvCxnSpPr>
            <p:nvPr/>
          </p:nvCxnSpPr>
          <p:spPr>
            <a:xfrm flipV="1">
              <a:off x="7701557" y="532653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1" name="橢圓 890"/>
            <p:cNvSpPr/>
            <p:nvPr/>
          </p:nvSpPr>
          <p:spPr>
            <a:xfrm>
              <a:off x="8186118" y="492196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2" name="橢圓 891"/>
            <p:cNvSpPr/>
            <p:nvPr/>
          </p:nvSpPr>
          <p:spPr>
            <a:xfrm>
              <a:off x="8186118" y="5236653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3" name="直線接點 892"/>
            <p:cNvCxnSpPr>
              <a:stCxn id="891" idx="4"/>
            </p:cNvCxnSpPr>
            <p:nvPr/>
          </p:nvCxnSpPr>
          <p:spPr>
            <a:xfrm>
              <a:off x="8275995" y="510171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4" name="橢圓 893"/>
            <p:cNvSpPr/>
            <p:nvPr/>
          </p:nvSpPr>
          <p:spPr>
            <a:xfrm>
              <a:off x="8507261" y="492196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5" name="橢圓 894"/>
            <p:cNvSpPr/>
            <p:nvPr/>
          </p:nvSpPr>
          <p:spPr>
            <a:xfrm>
              <a:off x="8507261" y="523665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6" name="直線接點 895"/>
            <p:cNvCxnSpPr>
              <a:stCxn id="894" idx="4"/>
            </p:cNvCxnSpPr>
            <p:nvPr/>
          </p:nvCxnSpPr>
          <p:spPr>
            <a:xfrm>
              <a:off x="8597138" y="510171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直線接點 896"/>
            <p:cNvCxnSpPr>
              <a:stCxn id="891" idx="6"/>
              <a:endCxn id="894" idx="2"/>
            </p:cNvCxnSpPr>
            <p:nvPr/>
          </p:nvCxnSpPr>
          <p:spPr>
            <a:xfrm flipV="1">
              <a:off x="8365872" y="501183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8" name="直線接點 897"/>
            <p:cNvCxnSpPr>
              <a:stCxn id="892" idx="6"/>
              <a:endCxn id="895" idx="2"/>
            </p:cNvCxnSpPr>
            <p:nvPr/>
          </p:nvCxnSpPr>
          <p:spPr>
            <a:xfrm flipV="1">
              <a:off x="8365872" y="532652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9" name="直線接點 898"/>
            <p:cNvCxnSpPr/>
            <p:nvPr/>
          </p:nvCxnSpPr>
          <p:spPr>
            <a:xfrm>
              <a:off x="7611680" y="478702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0" name="直線接點 899"/>
            <p:cNvCxnSpPr/>
            <p:nvPr/>
          </p:nvCxnSpPr>
          <p:spPr>
            <a:xfrm>
              <a:off x="7932823" y="478702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1" name="直線接點 900"/>
            <p:cNvCxnSpPr/>
            <p:nvPr/>
          </p:nvCxnSpPr>
          <p:spPr>
            <a:xfrm>
              <a:off x="8275995" y="478702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/>
            <p:nvPr/>
          </p:nvCxnSpPr>
          <p:spPr>
            <a:xfrm>
              <a:off x="8597138" y="478702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3" name="直線接點 902"/>
            <p:cNvCxnSpPr/>
            <p:nvPr/>
          </p:nvCxnSpPr>
          <p:spPr>
            <a:xfrm flipV="1">
              <a:off x="8032648" y="438245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4" name="直線接點 903"/>
            <p:cNvCxnSpPr/>
            <p:nvPr/>
          </p:nvCxnSpPr>
          <p:spPr>
            <a:xfrm flipV="1">
              <a:off x="8032648" y="469714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5" name="直線接點 904"/>
            <p:cNvCxnSpPr/>
            <p:nvPr/>
          </p:nvCxnSpPr>
          <p:spPr>
            <a:xfrm flipV="1">
              <a:off x="8032648" y="501183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6" name="直線接點 905"/>
            <p:cNvCxnSpPr/>
            <p:nvPr/>
          </p:nvCxnSpPr>
          <p:spPr>
            <a:xfrm flipV="1">
              <a:off x="8032648" y="532653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7" name="橢圓 906"/>
            <p:cNvSpPr/>
            <p:nvPr/>
          </p:nvSpPr>
          <p:spPr>
            <a:xfrm>
              <a:off x="8829470" y="4297204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8" name="橢圓 907"/>
            <p:cNvSpPr/>
            <p:nvPr/>
          </p:nvSpPr>
          <p:spPr>
            <a:xfrm>
              <a:off x="8829470" y="461189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9" name="直線接點 908"/>
            <p:cNvCxnSpPr>
              <a:stCxn id="907" idx="4"/>
            </p:cNvCxnSpPr>
            <p:nvPr/>
          </p:nvCxnSpPr>
          <p:spPr>
            <a:xfrm>
              <a:off x="8919347" y="447695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0" name="橢圓 909"/>
            <p:cNvSpPr/>
            <p:nvPr/>
          </p:nvSpPr>
          <p:spPr>
            <a:xfrm>
              <a:off x="8829470" y="492658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1" name="橢圓 910"/>
            <p:cNvSpPr/>
            <p:nvPr/>
          </p:nvSpPr>
          <p:spPr>
            <a:xfrm>
              <a:off x="8829470" y="524127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2" name="直線接點 911"/>
            <p:cNvCxnSpPr>
              <a:stCxn id="910" idx="4"/>
            </p:cNvCxnSpPr>
            <p:nvPr/>
          </p:nvCxnSpPr>
          <p:spPr>
            <a:xfrm>
              <a:off x="8919347" y="510633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3" name="直線接點 912"/>
            <p:cNvCxnSpPr/>
            <p:nvPr/>
          </p:nvCxnSpPr>
          <p:spPr>
            <a:xfrm>
              <a:off x="8919347" y="479164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4" name="橢圓 913"/>
            <p:cNvSpPr/>
            <p:nvPr/>
          </p:nvSpPr>
          <p:spPr>
            <a:xfrm>
              <a:off x="7521803" y="554202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5" name="橢圓 914"/>
            <p:cNvSpPr/>
            <p:nvPr/>
          </p:nvSpPr>
          <p:spPr>
            <a:xfrm>
              <a:off x="7842946" y="554202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6" name="直線接點 915"/>
            <p:cNvCxnSpPr>
              <a:stCxn id="914" idx="6"/>
              <a:endCxn id="915" idx="2"/>
            </p:cNvCxnSpPr>
            <p:nvPr/>
          </p:nvCxnSpPr>
          <p:spPr>
            <a:xfrm flipV="1">
              <a:off x="7701557" y="56319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7" name="橢圓 916"/>
            <p:cNvSpPr/>
            <p:nvPr/>
          </p:nvSpPr>
          <p:spPr>
            <a:xfrm>
              <a:off x="8186118" y="554202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8" name="橢圓 917"/>
            <p:cNvSpPr/>
            <p:nvPr/>
          </p:nvSpPr>
          <p:spPr>
            <a:xfrm>
              <a:off x="8507261" y="5542024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9" name="直線接點 918"/>
            <p:cNvCxnSpPr>
              <a:stCxn id="917" idx="6"/>
              <a:endCxn id="918" idx="2"/>
            </p:cNvCxnSpPr>
            <p:nvPr/>
          </p:nvCxnSpPr>
          <p:spPr>
            <a:xfrm flipV="1">
              <a:off x="8365872" y="563190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0" name="直線接點 919"/>
            <p:cNvCxnSpPr/>
            <p:nvPr/>
          </p:nvCxnSpPr>
          <p:spPr>
            <a:xfrm flipV="1">
              <a:off x="8032648" y="56319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1" name="橢圓 920"/>
            <p:cNvSpPr/>
            <p:nvPr/>
          </p:nvSpPr>
          <p:spPr>
            <a:xfrm>
              <a:off x="8828403" y="554202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2" name="直線接點 921"/>
            <p:cNvCxnSpPr/>
            <p:nvPr/>
          </p:nvCxnSpPr>
          <p:spPr>
            <a:xfrm>
              <a:off x="7611680" y="541640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3" name="直線接點 922"/>
            <p:cNvCxnSpPr/>
            <p:nvPr/>
          </p:nvCxnSpPr>
          <p:spPr>
            <a:xfrm>
              <a:off x="7932823" y="541640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4" name="直線接點 923"/>
            <p:cNvCxnSpPr/>
            <p:nvPr/>
          </p:nvCxnSpPr>
          <p:spPr>
            <a:xfrm>
              <a:off x="8275995" y="541640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直線接點 924"/>
            <p:cNvCxnSpPr/>
            <p:nvPr/>
          </p:nvCxnSpPr>
          <p:spPr>
            <a:xfrm>
              <a:off x="8597138" y="541640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直線接點 925"/>
            <p:cNvCxnSpPr/>
            <p:nvPr/>
          </p:nvCxnSpPr>
          <p:spPr>
            <a:xfrm>
              <a:off x="8918280" y="541640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直線接點 926"/>
            <p:cNvCxnSpPr/>
            <p:nvPr/>
          </p:nvCxnSpPr>
          <p:spPr>
            <a:xfrm flipV="1">
              <a:off x="8681342" y="4387078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直線接點 927"/>
            <p:cNvCxnSpPr/>
            <p:nvPr/>
          </p:nvCxnSpPr>
          <p:spPr>
            <a:xfrm flipV="1">
              <a:off x="8681342" y="470176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直線接點 928"/>
            <p:cNvCxnSpPr/>
            <p:nvPr/>
          </p:nvCxnSpPr>
          <p:spPr>
            <a:xfrm flipV="1">
              <a:off x="8681342" y="501645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/>
            <p:nvPr/>
          </p:nvCxnSpPr>
          <p:spPr>
            <a:xfrm flipV="1">
              <a:off x="8681342" y="53311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直線接點 930"/>
            <p:cNvCxnSpPr/>
            <p:nvPr/>
          </p:nvCxnSpPr>
          <p:spPr>
            <a:xfrm flipV="1">
              <a:off x="8680275" y="563190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2" name="橢圓 931"/>
            <p:cNvSpPr/>
            <p:nvPr/>
          </p:nvSpPr>
          <p:spPr>
            <a:xfrm>
              <a:off x="7842946" y="46072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3" name="橢圓 932"/>
            <p:cNvSpPr/>
            <p:nvPr/>
          </p:nvSpPr>
          <p:spPr>
            <a:xfrm>
              <a:off x="8186118" y="429258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4" name="橢圓 933"/>
            <p:cNvSpPr/>
            <p:nvPr/>
          </p:nvSpPr>
          <p:spPr>
            <a:xfrm>
              <a:off x="8507261" y="460727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5" name="橢圓 934"/>
            <p:cNvSpPr/>
            <p:nvPr/>
          </p:nvSpPr>
          <p:spPr>
            <a:xfrm>
              <a:off x="7842946" y="523665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6" name="橢圓 935"/>
            <p:cNvSpPr/>
            <p:nvPr/>
          </p:nvSpPr>
          <p:spPr>
            <a:xfrm>
              <a:off x="8186118" y="554202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7" name="橢圓 936"/>
            <p:cNvSpPr/>
            <p:nvPr/>
          </p:nvSpPr>
          <p:spPr>
            <a:xfrm>
              <a:off x="9157219" y="429258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8" name="橢圓 937"/>
            <p:cNvSpPr/>
            <p:nvPr/>
          </p:nvSpPr>
          <p:spPr>
            <a:xfrm>
              <a:off x="9157219" y="46072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9" name="直線接點 938"/>
            <p:cNvCxnSpPr>
              <a:stCxn id="937" idx="4"/>
            </p:cNvCxnSpPr>
            <p:nvPr/>
          </p:nvCxnSpPr>
          <p:spPr>
            <a:xfrm>
              <a:off x="9247096" y="447233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0" name="橢圓 939"/>
            <p:cNvSpPr/>
            <p:nvPr/>
          </p:nvSpPr>
          <p:spPr>
            <a:xfrm>
              <a:off x="9157219" y="492196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1" name="橢圓 940"/>
            <p:cNvSpPr/>
            <p:nvPr/>
          </p:nvSpPr>
          <p:spPr>
            <a:xfrm>
              <a:off x="9157219" y="523665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2" name="直線接點 941"/>
            <p:cNvCxnSpPr>
              <a:stCxn id="940" idx="4"/>
            </p:cNvCxnSpPr>
            <p:nvPr/>
          </p:nvCxnSpPr>
          <p:spPr>
            <a:xfrm>
              <a:off x="9247096" y="510171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直線接點 942"/>
            <p:cNvCxnSpPr/>
            <p:nvPr/>
          </p:nvCxnSpPr>
          <p:spPr>
            <a:xfrm>
              <a:off x="9247096" y="478702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4" name="橢圓 943"/>
            <p:cNvSpPr/>
            <p:nvPr/>
          </p:nvSpPr>
          <p:spPr>
            <a:xfrm>
              <a:off x="9156152" y="553740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5" name="直線接點 944"/>
            <p:cNvCxnSpPr/>
            <p:nvPr/>
          </p:nvCxnSpPr>
          <p:spPr>
            <a:xfrm>
              <a:off x="9246029" y="541178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6" name="直線接點 945"/>
            <p:cNvCxnSpPr/>
            <p:nvPr/>
          </p:nvCxnSpPr>
          <p:spPr>
            <a:xfrm flipV="1">
              <a:off x="9009091" y="438245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7" name="直線接點 946"/>
            <p:cNvCxnSpPr/>
            <p:nvPr/>
          </p:nvCxnSpPr>
          <p:spPr>
            <a:xfrm flipV="1">
              <a:off x="9009091" y="469714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8" name="直線接點 947"/>
            <p:cNvCxnSpPr/>
            <p:nvPr/>
          </p:nvCxnSpPr>
          <p:spPr>
            <a:xfrm flipV="1">
              <a:off x="9009091" y="501183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9" name="直線接點 948"/>
            <p:cNvCxnSpPr/>
            <p:nvPr/>
          </p:nvCxnSpPr>
          <p:spPr>
            <a:xfrm flipV="1">
              <a:off x="9009091" y="532652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/>
            <p:nvPr/>
          </p:nvCxnSpPr>
          <p:spPr>
            <a:xfrm flipV="1">
              <a:off x="9008024" y="562727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1" name="橢圓 950"/>
            <p:cNvSpPr/>
            <p:nvPr/>
          </p:nvSpPr>
          <p:spPr>
            <a:xfrm>
              <a:off x="7515064" y="585989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2" name="橢圓 951"/>
            <p:cNvSpPr/>
            <p:nvPr/>
          </p:nvSpPr>
          <p:spPr>
            <a:xfrm>
              <a:off x="7836207" y="585989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3" name="直線接點 952"/>
            <p:cNvCxnSpPr>
              <a:stCxn id="951" idx="6"/>
              <a:endCxn id="952" idx="2"/>
            </p:cNvCxnSpPr>
            <p:nvPr/>
          </p:nvCxnSpPr>
          <p:spPr>
            <a:xfrm flipV="1">
              <a:off x="7694818" y="5949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4" name="橢圓 953"/>
            <p:cNvSpPr/>
            <p:nvPr/>
          </p:nvSpPr>
          <p:spPr>
            <a:xfrm>
              <a:off x="8179379" y="585989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5" name="橢圓 954"/>
            <p:cNvSpPr/>
            <p:nvPr/>
          </p:nvSpPr>
          <p:spPr>
            <a:xfrm>
              <a:off x="8500522" y="585988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6" name="直線接點 955"/>
            <p:cNvCxnSpPr>
              <a:stCxn id="954" idx="6"/>
              <a:endCxn id="955" idx="2"/>
            </p:cNvCxnSpPr>
            <p:nvPr/>
          </p:nvCxnSpPr>
          <p:spPr>
            <a:xfrm flipV="1">
              <a:off x="8359133" y="594976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直線接點 956"/>
            <p:cNvCxnSpPr/>
            <p:nvPr/>
          </p:nvCxnSpPr>
          <p:spPr>
            <a:xfrm flipV="1">
              <a:off x="8025909" y="5949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8" name="橢圓 957"/>
            <p:cNvSpPr/>
            <p:nvPr/>
          </p:nvSpPr>
          <p:spPr>
            <a:xfrm>
              <a:off x="8821664" y="5859891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9" name="直線接點 958"/>
            <p:cNvCxnSpPr/>
            <p:nvPr/>
          </p:nvCxnSpPr>
          <p:spPr>
            <a:xfrm>
              <a:off x="7604941" y="573427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0" name="直線接點 959"/>
            <p:cNvCxnSpPr/>
            <p:nvPr/>
          </p:nvCxnSpPr>
          <p:spPr>
            <a:xfrm>
              <a:off x="7926084" y="57342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1" name="直線接點 960"/>
            <p:cNvCxnSpPr/>
            <p:nvPr/>
          </p:nvCxnSpPr>
          <p:spPr>
            <a:xfrm>
              <a:off x="8269256" y="57342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2" name="直線接點 961"/>
            <p:cNvCxnSpPr/>
            <p:nvPr/>
          </p:nvCxnSpPr>
          <p:spPr>
            <a:xfrm>
              <a:off x="8590399" y="57342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3" name="直線接點 962"/>
            <p:cNvCxnSpPr/>
            <p:nvPr/>
          </p:nvCxnSpPr>
          <p:spPr>
            <a:xfrm>
              <a:off x="8911541" y="573427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4" name="直線接點 963"/>
            <p:cNvCxnSpPr/>
            <p:nvPr/>
          </p:nvCxnSpPr>
          <p:spPr>
            <a:xfrm flipV="1">
              <a:off x="8673536" y="594976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5" name="橢圓 964"/>
            <p:cNvSpPr/>
            <p:nvPr/>
          </p:nvSpPr>
          <p:spPr>
            <a:xfrm>
              <a:off x="8179379" y="585988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6" name="橢圓 965"/>
            <p:cNvSpPr/>
            <p:nvPr/>
          </p:nvSpPr>
          <p:spPr>
            <a:xfrm>
              <a:off x="9149413" y="585526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7" name="直線接點 966"/>
            <p:cNvCxnSpPr/>
            <p:nvPr/>
          </p:nvCxnSpPr>
          <p:spPr>
            <a:xfrm>
              <a:off x="9239290" y="572964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直線接點 967"/>
            <p:cNvCxnSpPr/>
            <p:nvPr/>
          </p:nvCxnSpPr>
          <p:spPr>
            <a:xfrm flipV="1">
              <a:off x="9001285" y="594514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9" name="橢圓 968"/>
            <p:cNvSpPr/>
            <p:nvPr/>
          </p:nvSpPr>
          <p:spPr>
            <a:xfrm>
              <a:off x="9485071" y="428987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0" name="橢圓 969"/>
            <p:cNvSpPr/>
            <p:nvPr/>
          </p:nvSpPr>
          <p:spPr>
            <a:xfrm>
              <a:off x="9485071" y="460457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1" name="直線接點 970"/>
            <p:cNvCxnSpPr>
              <a:stCxn id="969" idx="4"/>
            </p:cNvCxnSpPr>
            <p:nvPr/>
          </p:nvCxnSpPr>
          <p:spPr>
            <a:xfrm>
              <a:off x="9574948" y="446963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2" name="橢圓 971"/>
            <p:cNvSpPr/>
            <p:nvPr/>
          </p:nvSpPr>
          <p:spPr>
            <a:xfrm>
              <a:off x="9485071" y="491926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3" name="橢圓 972"/>
            <p:cNvSpPr/>
            <p:nvPr/>
          </p:nvSpPr>
          <p:spPr>
            <a:xfrm>
              <a:off x="9485071" y="5233951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4" name="直線接點 973"/>
            <p:cNvCxnSpPr>
              <a:stCxn id="972" idx="4"/>
            </p:cNvCxnSpPr>
            <p:nvPr/>
          </p:nvCxnSpPr>
          <p:spPr>
            <a:xfrm>
              <a:off x="9574948" y="509901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直線接點 974"/>
            <p:cNvCxnSpPr/>
            <p:nvPr/>
          </p:nvCxnSpPr>
          <p:spPr>
            <a:xfrm>
              <a:off x="9574948" y="478432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6" name="橢圓 975"/>
            <p:cNvSpPr/>
            <p:nvPr/>
          </p:nvSpPr>
          <p:spPr>
            <a:xfrm>
              <a:off x="9484004" y="553470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7" name="直線接點 976"/>
            <p:cNvCxnSpPr/>
            <p:nvPr/>
          </p:nvCxnSpPr>
          <p:spPr>
            <a:xfrm>
              <a:off x="9573881" y="540908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直線接點 977"/>
            <p:cNvCxnSpPr/>
            <p:nvPr/>
          </p:nvCxnSpPr>
          <p:spPr>
            <a:xfrm flipV="1">
              <a:off x="9336943" y="4379753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直線接點 978"/>
            <p:cNvCxnSpPr/>
            <p:nvPr/>
          </p:nvCxnSpPr>
          <p:spPr>
            <a:xfrm flipV="1">
              <a:off x="9336943" y="469444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直線接點 979"/>
            <p:cNvCxnSpPr/>
            <p:nvPr/>
          </p:nvCxnSpPr>
          <p:spPr>
            <a:xfrm flipV="1">
              <a:off x="9336943" y="500913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/>
            <p:nvPr/>
          </p:nvCxnSpPr>
          <p:spPr>
            <a:xfrm flipV="1">
              <a:off x="9336943" y="532382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/>
            <p:nvPr/>
          </p:nvCxnSpPr>
          <p:spPr>
            <a:xfrm flipV="1">
              <a:off x="9335876" y="5624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3" name="橢圓 982"/>
            <p:cNvSpPr/>
            <p:nvPr/>
          </p:nvSpPr>
          <p:spPr>
            <a:xfrm>
              <a:off x="9477265" y="585256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4" name="直線接點 983"/>
            <p:cNvCxnSpPr/>
            <p:nvPr/>
          </p:nvCxnSpPr>
          <p:spPr>
            <a:xfrm>
              <a:off x="9567142" y="572694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直線接點 984"/>
            <p:cNvCxnSpPr/>
            <p:nvPr/>
          </p:nvCxnSpPr>
          <p:spPr>
            <a:xfrm flipV="1">
              <a:off x="9329137" y="594244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6" name="橢圓 985"/>
            <p:cNvSpPr/>
            <p:nvPr/>
          </p:nvSpPr>
          <p:spPr>
            <a:xfrm>
              <a:off x="9816785" y="4289876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7" name="橢圓 986"/>
            <p:cNvSpPr/>
            <p:nvPr/>
          </p:nvSpPr>
          <p:spPr>
            <a:xfrm>
              <a:off x="9816785" y="460456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8" name="直線接點 987"/>
            <p:cNvCxnSpPr>
              <a:stCxn id="986" idx="4"/>
            </p:cNvCxnSpPr>
            <p:nvPr/>
          </p:nvCxnSpPr>
          <p:spPr>
            <a:xfrm>
              <a:off x="9906662" y="446963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9" name="橢圓 988"/>
            <p:cNvSpPr/>
            <p:nvPr/>
          </p:nvSpPr>
          <p:spPr>
            <a:xfrm>
              <a:off x="9816785" y="491925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0" name="橢圓 989"/>
            <p:cNvSpPr/>
            <p:nvPr/>
          </p:nvSpPr>
          <p:spPr>
            <a:xfrm>
              <a:off x="9816785" y="523394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1" name="直線接點 990"/>
            <p:cNvCxnSpPr>
              <a:stCxn id="989" idx="4"/>
            </p:cNvCxnSpPr>
            <p:nvPr/>
          </p:nvCxnSpPr>
          <p:spPr>
            <a:xfrm>
              <a:off x="9906662" y="509901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2" name="直線接點 991"/>
            <p:cNvCxnSpPr/>
            <p:nvPr/>
          </p:nvCxnSpPr>
          <p:spPr>
            <a:xfrm>
              <a:off x="9906662" y="478432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3" name="橢圓 992"/>
            <p:cNvSpPr/>
            <p:nvPr/>
          </p:nvSpPr>
          <p:spPr>
            <a:xfrm>
              <a:off x="9815718" y="553469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4" name="直線接點 993"/>
            <p:cNvCxnSpPr/>
            <p:nvPr/>
          </p:nvCxnSpPr>
          <p:spPr>
            <a:xfrm>
              <a:off x="9905595" y="540908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直線接點 994"/>
            <p:cNvCxnSpPr/>
            <p:nvPr/>
          </p:nvCxnSpPr>
          <p:spPr>
            <a:xfrm flipV="1">
              <a:off x="9668657" y="43797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6" name="直線接點 995"/>
            <p:cNvCxnSpPr/>
            <p:nvPr/>
          </p:nvCxnSpPr>
          <p:spPr>
            <a:xfrm flipV="1">
              <a:off x="9668657" y="469444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7" name="直線接點 996"/>
            <p:cNvCxnSpPr/>
            <p:nvPr/>
          </p:nvCxnSpPr>
          <p:spPr>
            <a:xfrm flipV="1">
              <a:off x="9668657" y="5009131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8" name="直線接點 997"/>
            <p:cNvCxnSpPr/>
            <p:nvPr/>
          </p:nvCxnSpPr>
          <p:spPr>
            <a:xfrm flipV="1">
              <a:off x="9668657" y="532382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9" name="直線接點 998"/>
            <p:cNvCxnSpPr/>
            <p:nvPr/>
          </p:nvCxnSpPr>
          <p:spPr>
            <a:xfrm flipV="1">
              <a:off x="9667590" y="562457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0" name="橢圓 999"/>
            <p:cNvSpPr/>
            <p:nvPr/>
          </p:nvSpPr>
          <p:spPr>
            <a:xfrm>
              <a:off x="9808979" y="5852563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1" name="直線接點 1000"/>
            <p:cNvCxnSpPr/>
            <p:nvPr/>
          </p:nvCxnSpPr>
          <p:spPr>
            <a:xfrm>
              <a:off x="9898856" y="572694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直線接點 1001"/>
            <p:cNvCxnSpPr/>
            <p:nvPr/>
          </p:nvCxnSpPr>
          <p:spPr>
            <a:xfrm flipV="1">
              <a:off x="9660851" y="594243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0" dirty="0" smtClean="0">
                    <a:ea typeface="Cambria Math" panose="020405030504060302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≥7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≥7</m:t>
                    </m:r>
                  </m:oMath>
                </a14:m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we propose two approaches to bound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by using the following patterns.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667" t="-1482" r="-11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群組 72"/>
          <p:cNvGrpSpPr/>
          <p:nvPr/>
        </p:nvGrpSpPr>
        <p:grpSpPr>
          <a:xfrm>
            <a:off x="2483677" y="3845409"/>
            <a:ext cx="1262148" cy="1202728"/>
            <a:chOff x="1864133" y="782625"/>
            <a:chExt cx="1179349" cy="1123828"/>
          </a:xfrm>
        </p:grpSpPr>
        <p:sp>
          <p:nvSpPr>
            <p:cNvPr id="210" name="橢圓 209"/>
            <p:cNvSpPr/>
            <p:nvPr/>
          </p:nvSpPr>
          <p:spPr>
            <a:xfrm>
              <a:off x="1867520" y="109731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1" name="橢圓 210"/>
            <p:cNvSpPr/>
            <p:nvPr/>
          </p:nvSpPr>
          <p:spPr>
            <a:xfrm>
              <a:off x="1867520" y="141200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2" name="直線接點 211"/>
            <p:cNvCxnSpPr>
              <a:stCxn id="210" idx="4"/>
            </p:cNvCxnSpPr>
            <p:nvPr/>
          </p:nvCxnSpPr>
          <p:spPr>
            <a:xfrm>
              <a:off x="1957397" y="12770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3" name="橢圓 212"/>
            <p:cNvSpPr/>
            <p:nvPr/>
          </p:nvSpPr>
          <p:spPr>
            <a:xfrm>
              <a:off x="2188663" y="109731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4" name="橢圓 213"/>
            <p:cNvSpPr/>
            <p:nvPr/>
          </p:nvSpPr>
          <p:spPr>
            <a:xfrm>
              <a:off x="2188663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5" name="直線接點 214"/>
            <p:cNvCxnSpPr>
              <a:stCxn id="213" idx="4"/>
            </p:cNvCxnSpPr>
            <p:nvPr/>
          </p:nvCxnSpPr>
          <p:spPr>
            <a:xfrm>
              <a:off x="2278540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6" name="直線接點 215"/>
            <p:cNvCxnSpPr>
              <a:stCxn id="210" idx="6"/>
              <a:endCxn id="213" idx="2"/>
            </p:cNvCxnSpPr>
            <p:nvPr/>
          </p:nvCxnSpPr>
          <p:spPr>
            <a:xfrm flipV="1">
              <a:off x="2047274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7" name="直線接點 216"/>
            <p:cNvCxnSpPr>
              <a:stCxn id="211" idx="6"/>
              <a:endCxn id="214" idx="2"/>
            </p:cNvCxnSpPr>
            <p:nvPr/>
          </p:nvCxnSpPr>
          <p:spPr>
            <a:xfrm flipV="1">
              <a:off x="2047274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8" name="橢圓 217"/>
            <p:cNvSpPr/>
            <p:nvPr/>
          </p:nvSpPr>
          <p:spPr>
            <a:xfrm>
              <a:off x="2523765" y="109731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9" name="橢圓 218"/>
            <p:cNvSpPr/>
            <p:nvPr/>
          </p:nvSpPr>
          <p:spPr>
            <a:xfrm>
              <a:off x="2523765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0" name="直線接點 219"/>
            <p:cNvCxnSpPr>
              <a:stCxn id="218" idx="4"/>
            </p:cNvCxnSpPr>
            <p:nvPr/>
          </p:nvCxnSpPr>
          <p:spPr>
            <a:xfrm>
              <a:off x="2613642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1" name="橢圓 220"/>
            <p:cNvSpPr/>
            <p:nvPr/>
          </p:nvSpPr>
          <p:spPr>
            <a:xfrm>
              <a:off x="1867520" y="172669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2" name="橢圓 221"/>
            <p:cNvSpPr/>
            <p:nvPr/>
          </p:nvSpPr>
          <p:spPr>
            <a:xfrm>
              <a:off x="2188663" y="172669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3" name="直線接點 222"/>
            <p:cNvCxnSpPr>
              <a:stCxn id="221" idx="6"/>
              <a:endCxn id="222" idx="2"/>
            </p:cNvCxnSpPr>
            <p:nvPr/>
          </p:nvCxnSpPr>
          <p:spPr>
            <a:xfrm flipV="1">
              <a:off x="2047274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4" name="橢圓 223"/>
            <p:cNvSpPr/>
            <p:nvPr/>
          </p:nvSpPr>
          <p:spPr>
            <a:xfrm>
              <a:off x="2523765" y="172669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5" name="直線接點 224"/>
            <p:cNvCxnSpPr/>
            <p:nvPr/>
          </p:nvCxnSpPr>
          <p:spPr>
            <a:xfrm>
              <a:off x="1957397" y="159176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6" name="直線接點 225"/>
            <p:cNvCxnSpPr/>
            <p:nvPr/>
          </p:nvCxnSpPr>
          <p:spPr>
            <a:xfrm>
              <a:off x="2278540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直線接點 226"/>
            <p:cNvCxnSpPr/>
            <p:nvPr/>
          </p:nvCxnSpPr>
          <p:spPr>
            <a:xfrm>
              <a:off x="2613642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直線接點 227"/>
            <p:cNvCxnSpPr/>
            <p:nvPr/>
          </p:nvCxnSpPr>
          <p:spPr>
            <a:xfrm flipV="1">
              <a:off x="2370295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直線接點 228"/>
            <p:cNvCxnSpPr/>
            <p:nvPr/>
          </p:nvCxnSpPr>
          <p:spPr>
            <a:xfrm flipV="1">
              <a:off x="2370295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直線接點 229"/>
            <p:cNvCxnSpPr/>
            <p:nvPr/>
          </p:nvCxnSpPr>
          <p:spPr>
            <a:xfrm flipV="1">
              <a:off x="2370295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1" name="橢圓 230"/>
            <p:cNvSpPr/>
            <p:nvPr/>
          </p:nvSpPr>
          <p:spPr>
            <a:xfrm>
              <a:off x="2863728" y="109731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2" name="橢圓 231"/>
            <p:cNvSpPr/>
            <p:nvPr/>
          </p:nvSpPr>
          <p:spPr>
            <a:xfrm>
              <a:off x="2863728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3" name="直線接點 232"/>
            <p:cNvCxnSpPr>
              <a:stCxn id="231" idx="4"/>
            </p:cNvCxnSpPr>
            <p:nvPr/>
          </p:nvCxnSpPr>
          <p:spPr>
            <a:xfrm>
              <a:off x="2953605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4" name="橢圓 233"/>
            <p:cNvSpPr/>
            <p:nvPr/>
          </p:nvSpPr>
          <p:spPr>
            <a:xfrm>
              <a:off x="2863728" y="172669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5" name="直線接點 234"/>
            <p:cNvCxnSpPr/>
            <p:nvPr/>
          </p:nvCxnSpPr>
          <p:spPr>
            <a:xfrm>
              <a:off x="2953605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6" name="直線接點 235"/>
            <p:cNvCxnSpPr/>
            <p:nvPr/>
          </p:nvCxnSpPr>
          <p:spPr>
            <a:xfrm flipV="1">
              <a:off x="2710258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7" name="直線接點 236"/>
            <p:cNvCxnSpPr/>
            <p:nvPr/>
          </p:nvCxnSpPr>
          <p:spPr>
            <a:xfrm flipV="1">
              <a:off x="2710258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8" name="直線接點 237"/>
            <p:cNvCxnSpPr/>
            <p:nvPr/>
          </p:nvCxnSpPr>
          <p:spPr>
            <a:xfrm flipV="1">
              <a:off x="2710258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9" name="橢圓 238"/>
            <p:cNvSpPr/>
            <p:nvPr/>
          </p:nvSpPr>
          <p:spPr>
            <a:xfrm>
              <a:off x="1864133" y="78262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0" name="直線接點 239"/>
            <p:cNvCxnSpPr>
              <a:stCxn id="239" idx="4"/>
            </p:cNvCxnSpPr>
            <p:nvPr/>
          </p:nvCxnSpPr>
          <p:spPr>
            <a:xfrm>
              <a:off x="1954010" y="96238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1" name="橢圓 240"/>
            <p:cNvSpPr/>
            <p:nvPr/>
          </p:nvSpPr>
          <p:spPr>
            <a:xfrm>
              <a:off x="2185276" y="78262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2" name="直線接點 241"/>
            <p:cNvCxnSpPr>
              <a:stCxn id="241" idx="4"/>
            </p:cNvCxnSpPr>
            <p:nvPr/>
          </p:nvCxnSpPr>
          <p:spPr>
            <a:xfrm>
              <a:off x="2275153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3" name="直線接點 242"/>
            <p:cNvCxnSpPr>
              <a:stCxn id="239" idx="6"/>
              <a:endCxn id="241" idx="2"/>
            </p:cNvCxnSpPr>
            <p:nvPr/>
          </p:nvCxnSpPr>
          <p:spPr>
            <a:xfrm flipV="1">
              <a:off x="2043887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4" name="橢圓 243"/>
            <p:cNvSpPr/>
            <p:nvPr/>
          </p:nvSpPr>
          <p:spPr>
            <a:xfrm>
              <a:off x="2520378" y="78262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5" name="直線接點 244"/>
            <p:cNvCxnSpPr>
              <a:stCxn id="244" idx="4"/>
            </p:cNvCxnSpPr>
            <p:nvPr/>
          </p:nvCxnSpPr>
          <p:spPr>
            <a:xfrm>
              <a:off x="2610255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6" name="直線接點 245"/>
            <p:cNvCxnSpPr/>
            <p:nvPr/>
          </p:nvCxnSpPr>
          <p:spPr>
            <a:xfrm flipV="1">
              <a:off x="2366908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7" name="橢圓 246"/>
            <p:cNvSpPr/>
            <p:nvPr/>
          </p:nvSpPr>
          <p:spPr>
            <a:xfrm>
              <a:off x="2860341" y="78262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8" name="直線接點 247"/>
            <p:cNvCxnSpPr>
              <a:stCxn id="247" idx="4"/>
            </p:cNvCxnSpPr>
            <p:nvPr/>
          </p:nvCxnSpPr>
          <p:spPr>
            <a:xfrm>
              <a:off x="2950218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9" name="直線接點 248"/>
            <p:cNvCxnSpPr/>
            <p:nvPr/>
          </p:nvCxnSpPr>
          <p:spPr>
            <a:xfrm flipV="1">
              <a:off x="2706871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>
            <a:off x="5004747" y="3512947"/>
            <a:ext cx="1617151" cy="1535189"/>
            <a:chOff x="2594171" y="4280239"/>
            <a:chExt cx="1511064" cy="1434479"/>
          </a:xfrm>
        </p:grpSpPr>
        <p:sp>
          <p:nvSpPr>
            <p:cNvPr id="77" name="橢圓 76"/>
            <p:cNvSpPr/>
            <p:nvPr/>
          </p:nvSpPr>
          <p:spPr>
            <a:xfrm>
              <a:off x="2597558" y="490558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" name="橢圓 77"/>
            <p:cNvSpPr/>
            <p:nvPr/>
          </p:nvSpPr>
          <p:spPr>
            <a:xfrm>
              <a:off x="2597558" y="522027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" name="直線接點 78"/>
            <p:cNvCxnSpPr>
              <a:stCxn id="77" idx="4"/>
            </p:cNvCxnSpPr>
            <p:nvPr/>
          </p:nvCxnSpPr>
          <p:spPr>
            <a:xfrm>
              <a:off x="2687435" y="508533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橢圓 79"/>
            <p:cNvSpPr/>
            <p:nvPr/>
          </p:nvSpPr>
          <p:spPr>
            <a:xfrm>
              <a:off x="2918701" y="4905582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" name="橢圓 80"/>
            <p:cNvSpPr/>
            <p:nvPr/>
          </p:nvSpPr>
          <p:spPr>
            <a:xfrm>
              <a:off x="2918701" y="52202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" name="直線接點 81"/>
            <p:cNvCxnSpPr>
              <a:stCxn id="80" idx="4"/>
            </p:cNvCxnSpPr>
            <p:nvPr/>
          </p:nvCxnSpPr>
          <p:spPr>
            <a:xfrm>
              <a:off x="3008578" y="508533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直線接點 82"/>
            <p:cNvCxnSpPr>
              <a:stCxn id="77" idx="6"/>
              <a:endCxn id="80" idx="2"/>
            </p:cNvCxnSpPr>
            <p:nvPr/>
          </p:nvCxnSpPr>
          <p:spPr>
            <a:xfrm flipV="1">
              <a:off x="2777312" y="499545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直線接點 83"/>
            <p:cNvCxnSpPr>
              <a:stCxn id="78" idx="6"/>
              <a:endCxn id="81" idx="2"/>
            </p:cNvCxnSpPr>
            <p:nvPr/>
          </p:nvCxnSpPr>
          <p:spPr>
            <a:xfrm flipV="1">
              <a:off x="2777312" y="53101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橢圓 84"/>
            <p:cNvSpPr/>
            <p:nvPr/>
          </p:nvSpPr>
          <p:spPr>
            <a:xfrm>
              <a:off x="3253803" y="490558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6" name="橢圓 85"/>
            <p:cNvSpPr/>
            <p:nvPr/>
          </p:nvSpPr>
          <p:spPr>
            <a:xfrm>
              <a:off x="3253803" y="52202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" name="直線接點 86"/>
            <p:cNvCxnSpPr>
              <a:stCxn id="85" idx="4"/>
            </p:cNvCxnSpPr>
            <p:nvPr/>
          </p:nvCxnSpPr>
          <p:spPr>
            <a:xfrm>
              <a:off x="3343680" y="508533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" name="橢圓 87"/>
            <p:cNvSpPr/>
            <p:nvPr/>
          </p:nvSpPr>
          <p:spPr>
            <a:xfrm>
              <a:off x="2597558" y="5534964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" name="橢圓 88"/>
            <p:cNvSpPr/>
            <p:nvPr/>
          </p:nvSpPr>
          <p:spPr>
            <a:xfrm>
              <a:off x="2918701" y="5534963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" name="直線接點 89"/>
            <p:cNvCxnSpPr>
              <a:stCxn id="88" idx="6"/>
              <a:endCxn id="89" idx="2"/>
            </p:cNvCxnSpPr>
            <p:nvPr/>
          </p:nvCxnSpPr>
          <p:spPr>
            <a:xfrm flipV="1">
              <a:off x="2777312" y="562484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" name="橢圓 90"/>
            <p:cNvSpPr/>
            <p:nvPr/>
          </p:nvSpPr>
          <p:spPr>
            <a:xfrm>
              <a:off x="3253803" y="55349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" name="直線接點 91"/>
            <p:cNvCxnSpPr/>
            <p:nvPr/>
          </p:nvCxnSpPr>
          <p:spPr>
            <a:xfrm>
              <a:off x="2687435" y="5400028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接點 92"/>
            <p:cNvCxnSpPr/>
            <p:nvPr/>
          </p:nvCxnSpPr>
          <p:spPr>
            <a:xfrm>
              <a:off x="3008578" y="540002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/>
            <p:nvPr/>
          </p:nvCxnSpPr>
          <p:spPr>
            <a:xfrm>
              <a:off x="3343680" y="540002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直線接點 94"/>
            <p:cNvCxnSpPr/>
            <p:nvPr/>
          </p:nvCxnSpPr>
          <p:spPr>
            <a:xfrm flipV="1">
              <a:off x="3100333" y="499545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 flipV="1">
              <a:off x="3100333" y="53101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直線接點 96"/>
            <p:cNvCxnSpPr/>
            <p:nvPr/>
          </p:nvCxnSpPr>
          <p:spPr>
            <a:xfrm flipV="1">
              <a:off x="3100333" y="562484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橢圓 97"/>
            <p:cNvSpPr/>
            <p:nvPr/>
          </p:nvSpPr>
          <p:spPr>
            <a:xfrm>
              <a:off x="3593766" y="490558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" name="橢圓 98"/>
            <p:cNvSpPr/>
            <p:nvPr/>
          </p:nvSpPr>
          <p:spPr>
            <a:xfrm>
              <a:off x="3593766" y="52202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" name="直線接點 99"/>
            <p:cNvCxnSpPr>
              <a:stCxn id="98" idx="4"/>
            </p:cNvCxnSpPr>
            <p:nvPr/>
          </p:nvCxnSpPr>
          <p:spPr>
            <a:xfrm>
              <a:off x="3683643" y="508533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" name="橢圓 100"/>
            <p:cNvSpPr/>
            <p:nvPr/>
          </p:nvSpPr>
          <p:spPr>
            <a:xfrm>
              <a:off x="3593766" y="55349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" name="直線接點 101"/>
            <p:cNvCxnSpPr/>
            <p:nvPr/>
          </p:nvCxnSpPr>
          <p:spPr>
            <a:xfrm>
              <a:off x="3683643" y="540002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直線接點 102"/>
            <p:cNvCxnSpPr/>
            <p:nvPr/>
          </p:nvCxnSpPr>
          <p:spPr>
            <a:xfrm flipV="1">
              <a:off x="3440296" y="499545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/>
            <p:nvPr/>
          </p:nvCxnSpPr>
          <p:spPr>
            <a:xfrm flipV="1">
              <a:off x="3440296" y="53101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/>
            <p:nvPr/>
          </p:nvCxnSpPr>
          <p:spPr>
            <a:xfrm flipV="1">
              <a:off x="3440296" y="562484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橢圓 105"/>
            <p:cNvSpPr/>
            <p:nvPr/>
          </p:nvSpPr>
          <p:spPr>
            <a:xfrm>
              <a:off x="2594171" y="459089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" name="直線接點 106"/>
            <p:cNvCxnSpPr>
              <a:stCxn id="106" idx="4"/>
            </p:cNvCxnSpPr>
            <p:nvPr/>
          </p:nvCxnSpPr>
          <p:spPr>
            <a:xfrm>
              <a:off x="2684048" y="4770645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橢圓 107"/>
            <p:cNvSpPr/>
            <p:nvPr/>
          </p:nvSpPr>
          <p:spPr>
            <a:xfrm>
              <a:off x="2915314" y="4590890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" name="直線接點 108"/>
            <p:cNvCxnSpPr>
              <a:stCxn id="108" idx="4"/>
            </p:cNvCxnSpPr>
            <p:nvPr/>
          </p:nvCxnSpPr>
          <p:spPr>
            <a:xfrm>
              <a:off x="3005191" y="477064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直線接點 109"/>
            <p:cNvCxnSpPr>
              <a:stCxn id="106" idx="6"/>
              <a:endCxn id="108" idx="2"/>
            </p:cNvCxnSpPr>
            <p:nvPr/>
          </p:nvCxnSpPr>
          <p:spPr>
            <a:xfrm flipV="1">
              <a:off x="2773925" y="4680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250416" y="459089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" name="直線接點 111"/>
            <p:cNvCxnSpPr>
              <a:stCxn id="111" idx="4"/>
            </p:cNvCxnSpPr>
            <p:nvPr/>
          </p:nvCxnSpPr>
          <p:spPr>
            <a:xfrm>
              <a:off x="3340293" y="477064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直線接點 112"/>
            <p:cNvCxnSpPr/>
            <p:nvPr/>
          </p:nvCxnSpPr>
          <p:spPr>
            <a:xfrm flipV="1">
              <a:off x="3096946" y="4680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橢圓 113"/>
            <p:cNvSpPr/>
            <p:nvPr/>
          </p:nvSpPr>
          <p:spPr>
            <a:xfrm>
              <a:off x="3590379" y="459089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3" name="直線接點 182"/>
            <p:cNvCxnSpPr>
              <a:stCxn id="114" idx="4"/>
            </p:cNvCxnSpPr>
            <p:nvPr/>
          </p:nvCxnSpPr>
          <p:spPr>
            <a:xfrm>
              <a:off x="3680256" y="477064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直線接點 183"/>
            <p:cNvCxnSpPr/>
            <p:nvPr/>
          </p:nvCxnSpPr>
          <p:spPr>
            <a:xfrm flipV="1">
              <a:off x="3436909" y="4680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5" name="橢圓 184"/>
            <p:cNvSpPr/>
            <p:nvPr/>
          </p:nvSpPr>
          <p:spPr>
            <a:xfrm>
              <a:off x="3925481" y="4905582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86" name="橢圓 185"/>
            <p:cNvSpPr/>
            <p:nvPr/>
          </p:nvSpPr>
          <p:spPr>
            <a:xfrm>
              <a:off x="3925481" y="522027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7" name="直線接點 186"/>
            <p:cNvCxnSpPr>
              <a:stCxn id="185" idx="4"/>
            </p:cNvCxnSpPr>
            <p:nvPr/>
          </p:nvCxnSpPr>
          <p:spPr>
            <a:xfrm>
              <a:off x="4015358" y="5085336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橢圓 187"/>
            <p:cNvSpPr/>
            <p:nvPr/>
          </p:nvSpPr>
          <p:spPr>
            <a:xfrm>
              <a:off x="3925481" y="5534963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9" name="直線接點 188"/>
            <p:cNvCxnSpPr/>
            <p:nvPr/>
          </p:nvCxnSpPr>
          <p:spPr>
            <a:xfrm>
              <a:off x="4015358" y="5400027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直線接點 189"/>
            <p:cNvCxnSpPr/>
            <p:nvPr/>
          </p:nvCxnSpPr>
          <p:spPr>
            <a:xfrm flipV="1">
              <a:off x="3772011" y="4995459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直線接點 190"/>
            <p:cNvCxnSpPr/>
            <p:nvPr/>
          </p:nvCxnSpPr>
          <p:spPr>
            <a:xfrm flipV="1">
              <a:off x="3772011" y="531015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直線接點 191"/>
            <p:cNvCxnSpPr/>
            <p:nvPr/>
          </p:nvCxnSpPr>
          <p:spPr>
            <a:xfrm flipV="1">
              <a:off x="3772011" y="5624840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3" name="橢圓 192"/>
            <p:cNvSpPr/>
            <p:nvPr/>
          </p:nvSpPr>
          <p:spPr>
            <a:xfrm>
              <a:off x="3922094" y="459089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4" name="直線接點 193"/>
            <p:cNvCxnSpPr>
              <a:stCxn id="193" idx="4"/>
            </p:cNvCxnSpPr>
            <p:nvPr/>
          </p:nvCxnSpPr>
          <p:spPr>
            <a:xfrm>
              <a:off x="4011971" y="477064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直線接點 194"/>
            <p:cNvCxnSpPr/>
            <p:nvPr/>
          </p:nvCxnSpPr>
          <p:spPr>
            <a:xfrm flipV="1">
              <a:off x="3768624" y="4680767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6" name="橢圓 195"/>
            <p:cNvSpPr/>
            <p:nvPr/>
          </p:nvSpPr>
          <p:spPr>
            <a:xfrm>
              <a:off x="2594171" y="4280240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7" name="直線接點 196"/>
            <p:cNvCxnSpPr>
              <a:stCxn id="196" idx="4"/>
            </p:cNvCxnSpPr>
            <p:nvPr/>
          </p:nvCxnSpPr>
          <p:spPr>
            <a:xfrm>
              <a:off x="2684048" y="4459994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8" name="橢圓 197"/>
            <p:cNvSpPr/>
            <p:nvPr/>
          </p:nvSpPr>
          <p:spPr>
            <a:xfrm>
              <a:off x="2915314" y="4280239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9" name="直線接點 198"/>
            <p:cNvCxnSpPr>
              <a:stCxn id="198" idx="4"/>
            </p:cNvCxnSpPr>
            <p:nvPr/>
          </p:nvCxnSpPr>
          <p:spPr>
            <a:xfrm>
              <a:off x="3005191" y="445999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直線接點 199"/>
            <p:cNvCxnSpPr>
              <a:stCxn id="196" idx="6"/>
              <a:endCxn id="198" idx="2"/>
            </p:cNvCxnSpPr>
            <p:nvPr/>
          </p:nvCxnSpPr>
          <p:spPr>
            <a:xfrm flipV="1">
              <a:off x="2773925" y="437011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1" name="橢圓 200"/>
            <p:cNvSpPr/>
            <p:nvPr/>
          </p:nvSpPr>
          <p:spPr>
            <a:xfrm>
              <a:off x="3250416" y="428023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2" name="直線接點 201"/>
            <p:cNvCxnSpPr>
              <a:stCxn id="201" idx="4"/>
            </p:cNvCxnSpPr>
            <p:nvPr/>
          </p:nvCxnSpPr>
          <p:spPr>
            <a:xfrm>
              <a:off x="3340293" y="445999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3" name="直線接點 202"/>
            <p:cNvCxnSpPr/>
            <p:nvPr/>
          </p:nvCxnSpPr>
          <p:spPr>
            <a:xfrm flipV="1">
              <a:off x="3096946" y="437011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4" name="橢圓 203"/>
            <p:cNvSpPr/>
            <p:nvPr/>
          </p:nvSpPr>
          <p:spPr>
            <a:xfrm>
              <a:off x="3590379" y="428023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5" name="直線接點 204"/>
            <p:cNvCxnSpPr>
              <a:stCxn id="204" idx="4"/>
            </p:cNvCxnSpPr>
            <p:nvPr/>
          </p:nvCxnSpPr>
          <p:spPr>
            <a:xfrm>
              <a:off x="3680256" y="445999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直線接點 205"/>
            <p:cNvCxnSpPr/>
            <p:nvPr/>
          </p:nvCxnSpPr>
          <p:spPr>
            <a:xfrm flipV="1">
              <a:off x="3436909" y="437011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7" name="橢圓 206"/>
            <p:cNvSpPr/>
            <p:nvPr/>
          </p:nvSpPr>
          <p:spPr>
            <a:xfrm>
              <a:off x="3922094" y="428023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8" name="直線接點 207"/>
            <p:cNvCxnSpPr>
              <a:stCxn id="207" idx="4"/>
            </p:cNvCxnSpPr>
            <p:nvPr/>
          </p:nvCxnSpPr>
          <p:spPr>
            <a:xfrm>
              <a:off x="4011971" y="445999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直線接點 208"/>
            <p:cNvCxnSpPr/>
            <p:nvPr/>
          </p:nvCxnSpPr>
          <p:spPr>
            <a:xfrm flipV="1">
              <a:off x="3768624" y="4370116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文字方塊 74"/>
              <p:cNvSpPr txBox="1"/>
              <p:nvPr/>
            </p:nvSpPr>
            <p:spPr>
              <a:xfrm>
                <a:off x="1837934" y="4711352"/>
                <a:ext cx="675697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5" name="文字方塊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7934" y="4711352"/>
                <a:ext cx="675697" cy="369331"/>
              </a:xfrm>
              <a:prstGeom prst="rect">
                <a:avLst/>
              </a:prstGeom>
              <a:blipFill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文字方塊 75"/>
              <p:cNvSpPr txBox="1"/>
              <p:nvPr/>
            </p:nvSpPr>
            <p:spPr>
              <a:xfrm>
                <a:off x="4348934" y="4711352"/>
                <a:ext cx="685572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6" name="文字方塊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934" y="4711352"/>
                <a:ext cx="685572" cy="369331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240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 smtClean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3949509" y="4005953"/>
            <a:ext cx="1262148" cy="1202728"/>
            <a:chOff x="1864133" y="782625"/>
            <a:chExt cx="1179349" cy="1123828"/>
          </a:xfrm>
        </p:grpSpPr>
        <p:sp>
          <p:nvSpPr>
            <p:cNvPr id="5" name="橢圓 4"/>
            <p:cNvSpPr/>
            <p:nvPr/>
          </p:nvSpPr>
          <p:spPr>
            <a:xfrm>
              <a:off x="1867520" y="109731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" name="橢圓 5"/>
            <p:cNvSpPr/>
            <p:nvPr/>
          </p:nvSpPr>
          <p:spPr>
            <a:xfrm>
              <a:off x="1867520" y="1412009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" name="直線接點 6"/>
            <p:cNvCxnSpPr>
              <a:stCxn id="5" idx="4"/>
            </p:cNvCxnSpPr>
            <p:nvPr/>
          </p:nvCxnSpPr>
          <p:spPr>
            <a:xfrm>
              <a:off x="1957397" y="127707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" name="橢圓 7"/>
            <p:cNvSpPr/>
            <p:nvPr/>
          </p:nvSpPr>
          <p:spPr>
            <a:xfrm>
              <a:off x="2188663" y="1097317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" name="橢圓 8"/>
            <p:cNvSpPr/>
            <p:nvPr/>
          </p:nvSpPr>
          <p:spPr>
            <a:xfrm>
              <a:off x="2188663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" name="直線接點 9"/>
            <p:cNvCxnSpPr>
              <a:stCxn id="8" idx="4"/>
            </p:cNvCxnSpPr>
            <p:nvPr/>
          </p:nvCxnSpPr>
          <p:spPr>
            <a:xfrm>
              <a:off x="2278540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>
              <a:stCxn id="5" idx="6"/>
              <a:endCxn id="8" idx="2"/>
            </p:cNvCxnSpPr>
            <p:nvPr/>
          </p:nvCxnSpPr>
          <p:spPr>
            <a:xfrm flipV="1">
              <a:off x="2047274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>
              <a:stCxn id="6" idx="6"/>
              <a:endCxn id="9" idx="2"/>
            </p:cNvCxnSpPr>
            <p:nvPr/>
          </p:nvCxnSpPr>
          <p:spPr>
            <a:xfrm flipV="1">
              <a:off x="2047274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橢圓 12"/>
            <p:cNvSpPr/>
            <p:nvPr/>
          </p:nvSpPr>
          <p:spPr>
            <a:xfrm>
              <a:off x="2523765" y="109731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" name="橢圓 13"/>
            <p:cNvSpPr/>
            <p:nvPr/>
          </p:nvSpPr>
          <p:spPr>
            <a:xfrm>
              <a:off x="2523765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" name="直線接點 14"/>
            <p:cNvCxnSpPr>
              <a:stCxn id="13" idx="4"/>
            </p:cNvCxnSpPr>
            <p:nvPr/>
          </p:nvCxnSpPr>
          <p:spPr>
            <a:xfrm>
              <a:off x="2613642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橢圓 15"/>
            <p:cNvSpPr/>
            <p:nvPr/>
          </p:nvSpPr>
          <p:spPr>
            <a:xfrm>
              <a:off x="1867520" y="172669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7" name="橢圓 16"/>
            <p:cNvSpPr/>
            <p:nvPr/>
          </p:nvSpPr>
          <p:spPr>
            <a:xfrm>
              <a:off x="2188663" y="1726698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" name="直線接點 17"/>
            <p:cNvCxnSpPr>
              <a:stCxn id="16" idx="6"/>
              <a:endCxn id="17" idx="2"/>
            </p:cNvCxnSpPr>
            <p:nvPr/>
          </p:nvCxnSpPr>
          <p:spPr>
            <a:xfrm flipV="1">
              <a:off x="2047274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橢圓 18"/>
            <p:cNvSpPr/>
            <p:nvPr/>
          </p:nvSpPr>
          <p:spPr>
            <a:xfrm>
              <a:off x="2523765" y="172669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" name="直線接點 19"/>
            <p:cNvCxnSpPr/>
            <p:nvPr/>
          </p:nvCxnSpPr>
          <p:spPr>
            <a:xfrm>
              <a:off x="1957397" y="1591763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/>
            <p:nvPr/>
          </p:nvCxnSpPr>
          <p:spPr>
            <a:xfrm>
              <a:off x="2278540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/>
            <p:nvPr/>
          </p:nvCxnSpPr>
          <p:spPr>
            <a:xfrm>
              <a:off x="2613642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線接點 22"/>
            <p:cNvCxnSpPr/>
            <p:nvPr/>
          </p:nvCxnSpPr>
          <p:spPr>
            <a:xfrm flipV="1">
              <a:off x="2370295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 flipV="1">
              <a:off x="2370295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 flipV="1">
              <a:off x="2370295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橢圓 25"/>
            <p:cNvSpPr/>
            <p:nvPr/>
          </p:nvSpPr>
          <p:spPr>
            <a:xfrm>
              <a:off x="2863728" y="1097317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" name="橢圓 26"/>
            <p:cNvSpPr/>
            <p:nvPr/>
          </p:nvSpPr>
          <p:spPr>
            <a:xfrm>
              <a:off x="2863728" y="141200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" name="直線接點 27"/>
            <p:cNvCxnSpPr>
              <a:stCxn id="26" idx="4"/>
            </p:cNvCxnSpPr>
            <p:nvPr/>
          </p:nvCxnSpPr>
          <p:spPr>
            <a:xfrm>
              <a:off x="2953605" y="1277071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橢圓 28"/>
            <p:cNvSpPr/>
            <p:nvPr/>
          </p:nvSpPr>
          <p:spPr>
            <a:xfrm>
              <a:off x="2863728" y="1726698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" name="直線接點 29"/>
            <p:cNvCxnSpPr/>
            <p:nvPr/>
          </p:nvCxnSpPr>
          <p:spPr>
            <a:xfrm>
              <a:off x="2953605" y="1591762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 flipV="1">
              <a:off x="2710258" y="1187194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 flipV="1">
              <a:off x="2710258" y="150188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flipV="1">
              <a:off x="2710258" y="1816575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橢圓 33"/>
            <p:cNvSpPr/>
            <p:nvPr/>
          </p:nvSpPr>
          <p:spPr>
            <a:xfrm>
              <a:off x="1864133" y="782626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5" name="直線接點 34"/>
            <p:cNvCxnSpPr>
              <a:stCxn id="34" idx="4"/>
            </p:cNvCxnSpPr>
            <p:nvPr/>
          </p:nvCxnSpPr>
          <p:spPr>
            <a:xfrm>
              <a:off x="1954010" y="962380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橢圓 35"/>
            <p:cNvSpPr/>
            <p:nvPr/>
          </p:nvSpPr>
          <p:spPr>
            <a:xfrm>
              <a:off x="2185276" y="782625"/>
              <a:ext cx="179754" cy="17975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" name="直線接點 36"/>
            <p:cNvCxnSpPr>
              <a:stCxn id="36" idx="4"/>
            </p:cNvCxnSpPr>
            <p:nvPr/>
          </p:nvCxnSpPr>
          <p:spPr>
            <a:xfrm>
              <a:off x="2275153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>
              <a:stCxn id="34" idx="6"/>
              <a:endCxn id="36" idx="2"/>
            </p:cNvCxnSpPr>
            <p:nvPr/>
          </p:nvCxnSpPr>
          <p:spPr>
            <a:xfrm flipV="1">
              <a:off x="2043887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橢圓 38"/>
            <p:cNvSpPr/>
            <p:nvPr/>
          </p:nvSpPr>
          <p:spPr>
            <a:xfrm>
              <a:off x="2520378" y="78262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" name="直線接點 39"/>
            <p:cNvCxnSpPr>
              <a:stCxn id="39" idx="4"/>
            </p:cNvCxnSpPr>
            <p:nvPr/>
          </p:nvCxnSpPr>
          <p:spPr>
            <a:xfrm>
              <a:off x="2610255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 flipV="1">
              <a:off x="2366908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橢圓 41"/>
            <p:cNvSpPr/>
            <p:nvPr/>
          </p:nvSpPr>
          <p:spPr>
            <a:xfrm>
              <a:off x="2860341" y="782625"/>
              <a:ext cx="179754" cy="1797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" name="直線接點 42"/>
            <p:cNvCxnSpPr>
              <a:stCxn id="42" idx="4"/>
            </p:cNvCxnSpPr>
            <p:nvPr/>
          </p:nvCxnSpPr>
          <p:spPr>
            <a:xfrm>
              <a:off x="2950218" y="962379"/>
              <a:ext cx="0" cy="13493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>
            <a:xfrm flipV="1">
              <a:off x="2706871" y="872502"/>
              <a:ext cx="141389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字方塊 44"/>
              <p:cNvSpPr txBox="1"/>
              <p:nvPr/>
            </p:nvSpPr>
            <p:spPr>
              <a:xfrm>
                <a:off x="3303766" y="4871896"/>
                <a:ext cx="675697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5" name="文字方塊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766" y="4871896"/>
                <a:ext cx="675697" cy="369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6" name="物件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975990"/>
              </p:ext>
            </p:extLst>
          </p:nvPr>
        </p:nvGraphicFramePr>
        <p:xfrm>
          <a:off x="2457450" y="2403475"/>
          <a:ext cx="4786313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name="方程式" r:id="rId6" imgW="2527200" imgH="431640" progId="Equation.3">
                  <p:embed/>
                </p:oleObj>
              </mc:Choice>
              <mc:Fallback>
                <p:oleObj name="方程式" r:id="rId6" imgW="252720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57450" y="2403475"/>
                        <a:ext cx="4786313" cy="817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045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2538211" y="2225718"/>
            <a:ext cx="4638675" cy="4178448"/>
            <a:chOff x="2538212" y="2225718"/>
            <a:chExt cx="3803174" cy="3425841"/>
          </a:xfrm>
        </p:grpSpPr>
        <p:sp>
          <p:nvSpPr>
            <p:cNvPr id="16" name="橢圓 15"/>
            <p:cNvSpPr/>
            <p:nvPr/>
          </p:nvSpPr>
          <p:spPr>
            <a:xfrm>
              <a:off x="2538212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7" name="橢圓 16"/>
            <p:cNvSpPr/>
            <p:nvPr/>
          </p:nvSpPr>
          <p:spPr>
            <a:xfrm>
              <a:off x="2538212" y="24659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" name="直線接點 17"/>
            <p:cNvCxnSpPr>
              <a:stCxn id="16" idx="4"/>
            </p:cNvCxnSpPr>
            <p:nvPr/>
          </p:nvCxnSpPr>
          <p:spPr>
            <a:xfrm>
              <a:off x="260562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橢圓 18"/>
            <p:cNvSpPr/>
            <p:nvPr/>
          </p:nvSpPr>
          <p:spPr>
            <a:xfrm>
              <a:off x="2779069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" name="橢圓 19"/>
            <p:cNvSpPr/>
            <p:nvPr/>
          </p:nvSpPr>
          <p:spPr>
            <a:xfrm>
              <a:off x="2785071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" name="直線接點 20"/>
            <p:cNvCxnSpPr>
              <a:stCxn id="19" idx="4"/>
            </p:cNvCxnSpPr>
            <p:nvPr/>
          </p:nvCxnSpPr>
          <p:spPr>
            <a:xfrm>
              <a:off x="2846477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線接點 21"/>
            <p:cNvCxnSpPr>
              <a:stCxn id="16" idx="6"/>
              <a:endCxn id="19" idx="2"/>
            </p:cNvCxnSpPr>
            <p:nvPr/>
          </p:nvCxnSpPr>
          <p:spPr>
            <a:xfrm flipV="1">
              <a:off x="2673027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線接點 22"/>
            <p:cNvCxnSpPr>
              <a:stCxn id="17" idx="6"/>
              <a:endCxn id="20" idx="2"/>
            </p:cNvCxnSpPr>
            <p:nvPr/>
          </p:nvCxnSpPr>
          <p:spPr>
            <a:xfrm flipV="1">
              <a:off x="2673027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橢圓 23"/>
            <p:cNvSpPr/>
            <p:nvPr/>
          </p:nvSpPr>
          <p:spPr>
            <a:xfrm>
              <a:off x="3036448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" name="橢圓 24"/>
            <p:cNvSpPr/>
            <p:nvPr/>
          </p:nvSpPr>
          <p:spPr>
            <a:xfrm>
              <a:off x="3036448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" name="直線接點 25"/>
            <p:cNvCxnSpPr>
              <a:stCxn id="24" idx="4"/>
            </p:cNvCxnSpPr>
            <p:nvPr/>
          </p:nvCxnSpPr>
          <p:spPr>
            <a:xfrm>
              <a:off x="3103856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橢圓 26"/>
            <p:cNvSpPr/>
            <p:nvPr/>
          </p:nvSpPr>
          <p:spPr>
            <a:xfrm>
              <a:off x="3277305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" name="橢圓 27"/>
            <p:cNvSpPr/>
            <p:nvPr/>
          </p:nvSpPr>
          <p:spPr>
            <a:xfrm>
              <a:off x="3283307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" name="直線接點 28"/>
            <p:cNvCxnSpPr>
              <a:stCxn id="27" idx="4"/>
            </p:cNvCxnSpPr>
            <p:nvPr/>
          </p:nvCxnSpPr>
          <p:spPr>
            <a:xfrm>
              <a:off x="3344713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>
              <a:stCxn id="24" idx="6"/>
              <a:endCxn id="27" idx="2"/>
            </p:cNvCxnSpPr>
            <p:nvPr/>
          </p:nvCxnSpPr>
          <p:spPr>
            <a:xfrm flipV="1">
              <a:off x="3171264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>
              <a:stCxn id="25" idx="6"/>
              <a:endCxn id="28" idx="2"/>
            </p:cNvCxnSpPr>
            <p:nvPr/>
          </p:nvCxnSpPr>
          <p:spPr>
            <a:xfrm flipV="1">
              <a:off x="3171264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橢圓 31"/>
            <p:cNvSpPr/>
            <p:nvPr/>
          </p:nvSpPr>
          <p:spPr>
            <a:xfrm>
              <a:off x="2538212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3" name="橢圓 32"/>
            <p:cNvSpPr/>
            <p:nvPr/>
          </p:nvSpPr>
          <p:spPr>
            <a:xfrm>
              <a:off x="2538212" y="29379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4" name="直線接點 33"/>
            <p:cNvCxnSpPr>
              <a:stCxn id="32" idx="4"/>
            </p:cNvCxnSpPr>
            <p:nvPr/>
          </p:nvCxnSpPr>
          <p:spPr>
            <a:xfrm>
              <a:off x="2605620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橢圓 34"/>
            <p:cNvSpPr/>
            <p:nvPr/>
          </p:nvSpPr>
          <p:spPr>
            <a:xfrm>
              <a:off x="2779069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" name="橢圓 35"/>
            <p:cNvSpPr/>
            <p:nvPr/>
          </p:nvSpPr>
          <p:spPr>
            <a:xfrm>
              <a:off x="2778270" y="294166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" name="直線接點 36"/>
            <p:cNvCxnSpPr>
              <a:stCxn id="35" idx="4"/>
            </p:cNvCxnSpPr>
            <p:nvPr/>
          </p:nvCxnSpPr>
          <p:spPr>
            <a:xfrm>
              <a:off x="284647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>
              <a:stCxn id="32" idx="6"/>
              <a:endCxn id="35" idx="2"/>
            </p:cNvCxnSpPr>
            <p:nvPr/>
          </p:nvCxnSpPr>
          <p:spPr>
            <a:xfrm flipV="1">
              <a:off x="2673027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>
              <a:stCxn id="33" idx="6"/>
              <a:endCxn id="36" idx="2"/>
            </p:cNvCxnSpPr>
            <p:nvPr/>
          </p:nvCxnSpPr>
          <p:spPr>
            <a:xfrm flipV="1">
              <a:off x="2673027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橢圓 39"/>
            <p:cNvSpPr/>
            <p:nvPr/>
          </p:nvSpPr>
          <p:spPr>
            <a:xfrm>
              <a:off x="3036448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" name="橢圓 40"/>
            <p:cNvSpPr/>
            <p:nvPr/>
          </p:nvSpPr>
          <p:spPr>
            <a:xfrm>
              <a:off x="3036448" y="29379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2" name="直線接點 41"/>
            <p:cNvCxnSpPr>
              <a:stCxn id="40" idx="4"/>
            </p:cNvCxnSpPr>
            <p:nvPr/>
          </p:nvCxnSpPr>
          <p:spPr>
            <a:xfrm>
              <a:off x="3103856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橢圓 42"/>
            <p:cNvSpPr/>
            <p:nvPr/>
          </p:nvSpPr>
          <p:spPr>
            <a:xfrm>
              <a:off x="3277305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4" name="橢圓 43"/>
            <p:cNvSpPr/>
            <p:nvPr/>
          </p:nvSpPr>
          <p:spPr>
            <a:xfrm>
              <a:off x="3277305" y="29379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" name="直線接點 44"/>
            <p:cNvCxnSpPr>
              <a:stCxn id="43" idx="4"/>
            </p:cNvCxnSpPr>
            <p:nvPr/>
          </p:nvCxnSpPr>
          <p:spPr>
            <a:xfrm>
              <a:off x="3344713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>
              <a:stCxn id="40" idx="6"/>
              <a:endCxn id="43" idx="2"/>
            </p:cNvCxnSpPr>
            <p:nvPr/>
          </p:nvCxnSpPr>
          <p:spPr>
            <a:xfrm flipV="1">
              <a:off x="3171264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>
              <a:stCxn id="41" idx="6"/>
              <a:endCxn id="44" idx="2"/>
            </p:cNvCxnSpPr>
            <p:nvPr/>
          </p:nvCxnSpPr>
          <p:spPr>
            <a:xfrm flipV="1">
              <a:off x="3171264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線接點 47"/>
            <p:cNvCxnSpPr/>
            <p:nvPr/>
          </p:nvCxnSpPr>
          <p:spPr>
            <a:xfrm>
              <a:off x="2605620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>
              <a:off x="2846477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/>
            <p:nvPr/>
          </p:nvCxnSpPr>
          <p:spPr>
            <a:xfrm>
              <a:off x="3103856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>
              <a:off x="3344713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/>
            <p:nvPr/>
          </p:nvCxnSpPr>
          <p:spPr>
            <a:xfrm flipV="1">
              <a:off x="2921346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/>
            <p:nvPr/>
          </p:nvCxnSpPr>
          <p:spPr>
            <a:xfrm flipV="1">
              <a:off x="2921346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 flipV="1">
              <a:off x="2921346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/>
            <p:nvPr/>
          </p:nvCxnSpPr>
          <p:spPr>
            <a:xfrm flipV="1">
              <a:off x="2921346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橢圓 55"/>
            <p:cNvSpPr/>
            <p:nvPr/>
          </p:nvSpPr>
          <p:spPr>
            <a:xfrm>
              <a:off x="3518962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" name="橢圓 56"/>
            <p:cNvSpPr/>
            <p:nvPr/>
          </p:nvSpPr>
          <p:spPr>
            <a:xfrm>
              <a:off x="3518962" y="24694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8" name="直線接點 57"/>
            <p:cNvCxnSpPr>
              <a:stCxn id="56" idx="4"/>
            </p:cNvCxnSpPr>
            <p:nvPr/>
          </p:nvCxnSpPr>
          <p:spPr>
            <a:xfrm>
              <a:off x="3586370" y="236821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橢圓 58"/>
            <p:cNvSpPr/>
            <p:nvPr/>
          </p:nvSpPr>
          <p:spPr>
            <a:xfrm>
              <a:off x="3759819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0" name="橢圓 59"/>
            <p:cNvSpPr/>
            <p:nvPr/>
          </p:nvSpPr>
          <p:spPr>
            <a:xfrm>
              <a:off x="3759819" y="246942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1" name="直線接點 60"/>
            <p:cNvCxnSpPr>
              <a:stCxn id="59" idx="4"/>
            </p:cNvCxnSpPr>
            <p:nvPr/>
          </p:nvCxnSpPr>
          <p:spPr>
            <a:xfrm>
              <a:off x="3827227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線接點 61"/>
            <p:cNvCxnSpPr>
              <a:stCxn id="56" idx="6"/>
              <a:endCxn id="59" idx="2"/>
            </p:cNvCxnSpPr>
            <p:nvPr/>
          </p:nvCxnSpPr>
          <p:spPr>
            <a:xfrm flipV="1">
              <a:off x="3653778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>
              <a:stCxn id="57" idx="6"/>
              <a:endCxn id="60" idx="2"/>
            </p:cNvCxnSpPr>
            <p:nvPr/>
          </p:nvCxnSpPr>
          <p:spPr>
            <a:xfrm flipV="1">
              <a:off x="3653778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橢圓 63"/>
            <p:cNvSpPr/>
            <p:nvPr/>
          </p:nvSpPr>
          <p:spPr>
            <a:xfrm>
              <a:off x="4017198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" name="橢圓 64"/>
            <p:cNvSpPr/>
            <p:nvPr/>
          </p:nvSpPr>
          <p:spPr>
            <a:xfrm>
              <a:off x="4017198" y="246942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" name="直線接點 65"/>
            <p:cNvCxnSpPr>
              <a:stCxn id="64" idx="4"/>
            </p:cNvCxnSpPr>
            <p:nvPr/>
          </p:nvCxnSpPr>
          <p:spPr>
            <a:xfrm>
              <a:off x="4084606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橢圓 66"/>
            <p:cNvSpPr/>
            <p:nvPr/>
          </p:nvSpPr>
          <p:spPr>
            <a:xfrm>
              <a:off x="4258056" y="223340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" name="橢圓 67"/>
            <p:cNvSpPr/>
            <p:nvPr/>
          </p:nvSpPr>
          <p:spPr>
            <a:xfrm>
              <a:off x="4258056" y="24694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" name="直線接點 68"/>
            <p:cNvCxnSpPr>
              <a:stCxn id="67" idx="4"/>
            </p:cNvCxnSpPr>
            <p:nvPr/>
          </p:nvCxnSpPr>
          <p:spPr>
            <a:xfrm>
              <a:off x="4325463" y="236821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>
              <a:stCxn id="64" idx="6"/>
              <a:endCxn id="67" idx="2"/>
            </p:cNvCxnSpPr>
            <p:nvPr/>
          </p:nvCxnSpPr>
          <p:spPr>
            <a:xfrm flipV="1">
              <a:off x="4152014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直線接點 70"/>
            <p:cNvCxnSpPr>
              <a:stCxn id="65" idx="6"/>
              <a:endCxn id="68" idx="2"/>
            </p:cNvCxnSpPr>
            <p:nvPr/>
          </p:nvCxnSpPr>
          <p:spPr>
            <a:xfrm flipV="1">
              <a:off x="4152014" y="253682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" name="橢圓 71"/>
            <p:cNvSpPr/>
            <p:nvPr/>
          </p:nvSpPr>
          <p:spPr>
            <a:xfrm>
              <a:off x="3518962" y="270543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" name="橢圓 72"/>
            <p:cNvSpPr/>
            <p:nvPr/>
          </p:nvSpPr>
          <p:spPr>
            <a:xfrm>
              <a:off x="3518962" y="29414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" name="直線接點 73"/>
            <p:cNvCxnSpPr>
              <a:stCxn id="72" idx="4"/>
            </p:cNvCxnSpPr>
            <p:nvPr/>
          </p:nvCxnSpPr>
          <p:spPr>
            <a:xfrm>
              <a:off x="3586370" y="28402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橢圓 74"/>
            <p:cNvSpPr/>
            <p:nvPr/>
          </p:nvSpPr>
          <p:spPr>
            <a:xfrm>
              <a:off x="3759819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" name="橢圓 75"/>
            <p:cNvSpPr/>
            <p:nvPr/>
          </p:nvSpPr>
          <p:spPr>
            <a:xfrm>
              <a:off x="3759819" y="29414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" name="直線接點 76"/>
            <p:cNvCxnSpPr>
              <a:stCxn id="75" idx="4"/>
            </p:cNvCxnSpPr>
            <p:nvPr/>
          </p:nvCxnSpPr>
          <p:spPr>
            <a:xfrm>
              <a:off x="3827227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直線接點 77"/>
            <p:cNvCxnSpPr>
              <a:stCxn id="72" idx="6"/>
              <a:endCxn id="75" idx="2"/>
            </p:cNvCxnSpPr>
            <p:nvPr/>
          </p:nvCxnSpPr>
          <p:spPr>
            <a:xfrm flipV="1">
              <a:off x="3653778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線接點 78"/>
            <p:cNvCxnSpPr>
              <a:stCxn id="73" idx="6"/>
              <a:endCxn id="76" idx="2"/>
            </p:cNvCxnSpPr>
            <p:nvPr/>
          </p:nvCxnSpPr>
          <p:spPr>
            <a:xfrm flipV="1">
              <a:off x="3653778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橢圓 79"/>
            <p:cNvSpPr/>
            <p:nvPr/>
          </p:nvSpPr>
          <p:spPr>
            <a:xfrm>
              <a:off x="4017198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" name="橢圓 80"/>
            <p:cNvSpPr/>
            <p:nvPr/>
          </p:nvSpPr>
          <p:spPr>
            <a:xfrm>
              <a:off x="4017198" y="29414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" name="直線接點 81"/>
            <p:cNvCxnSpPr>
              <a:stCxn id="80" idx="4"/>
            </p:cNvCxnSpPr>
            <p:nvPr/>
          </p:nvCxnSpPr>
          <p:spPr>
            <a:xfrm>
              <a:off x="4084606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橢圓 82"/>
            <p:cNvSpPr/>
            <p:nvPr/>
          </p:nvSpPr>
          <p:spPr>
            <a:xfrm>
              <a:off x="4258056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" name="橢圓 83"/>
            <p:cNvSpPr/>
            <p:nvPr/>
          </p:nvSpPr>
          <p:spPr>
            <a:xfrm>
              <a:off x="4258056" y="29414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" name="直線接點 84"/>
            <p:cNvCxnSpPr>
              <a:stCxn id="83" idx="4"/>
            </p:cNvCxnSpPr>
            <p:nvPr/>
          </p:nvCxnSpPr>
          <p:spPr>
            <a:xfrm>
              <a:off x="4325463" y="28402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直線接點 85"/>
            <p:cNvCxnSpPr>
              <a:stCxn id="80" idx="6"/>
              <a:endCxn id="83" idx="2"/>
            </p:cNvCxnSpPr>
            <p:nvPr/>
          </p:nvCxnSpPr>
          <p:spPr>
            <a:xfrm flipV="1">
              <a:off x="4152014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線接點 86"/>
            <p:cNvCxnSpPr>
              <a:stCxn id="81" idx="6"/>
              <a:endCxn id="84" idx="2"/>
            </p:cNvCxnSpPr>
            <p:nvPr/>
          </p:nvCxnSpPr>
          <p:spPr>
            <a:xfrm flipV="1">
              <a:off x="4152014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直線接點 87"/>
            <p:cNvCxnSpPr/>
            <p:nvPr/>
          </p:nvCxnSpPr>
          <p:spPr>
            <a:xfrm>
              <a:off x="3586370" y="26042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線接點 88"/>
            <p:cNvCxnSpPr/>
            <p:nvPr/>
          </p:nvCxnSpPr>
          <p:spPr>
            <a:xfrm>
              <a:off x="3827227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線接點 89"/>
            <p:cNvCxnSpPr/>
            <p:nvPr/>
          </p:nvCxnSpPr>
          <p:spPr>
            <a:xfrm>
              <a:off x="4084606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線接點 90"/>
            <p:cNvCxnSpPr/>
            <p:nvPr/>
          </p:nvCxnSpPr>
          <p:spPr>
            <a:xfrm>
              <a:off x="4325463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接點 91"/>
            <p:cNvCxnSpPr/>
            <p:nvPr/>
          </p:nvCxnSpPr>
          <p:spPr>
            <a:xfrm flipV="1">
              <a:off x="3902096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接點 92"/>
            <p:cNvCxnSpPr/>
            <p:nvPr/>
          </p:nvCxnSpPr>
          <p:spPr>
            <a:xfrm flipV="1">
              <a:off x="3902096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/>
            <p:nvPr/>
          </p:nvCxnSpPr>
          <p:spPr>
            <a:xfrm flipV="1">
              <a:off x="3902096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直線接點 94"/>
            <p:cNvCxnSpPr/>
            <p:nvPr/>
          </p:nvCxnSpPr>
          <p:spPr>
            <a:xfrm flipV="1">
              <a:off x="3902096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" name="橢圓 95"/>
            <p:cNvSpPr/>
            <p:nvPr/>
          </p:nvSpPr>
          <p:spPr>
            <a:xfrm>
              <a:off x="253821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" name="橢圓 96"/>
            <p:cNvSpPr/>
            <p:nvPr/>
          </p:nvSpPr>
          <p:spPr>
            <a:xfrm>
              <a:off x="2538212" y="34030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" name="直線接點 97"/>
            <p:cNvCxnSpPr>
              <a:stCxn id="96" idx="4"/>
            </p:cNvCxnSpPr>
            <p:nvPr/>
          </p:nvCxnSpPr>
          <p:spPr>
            <a:xfrm>
              <a:off x="260562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橢圓 98"/>
            <p:cNvSpPr/>
            <p:nvPr/>
          </p:nvSpPr>
          <p:spPr>
            <a:xfrm>
              <a:off x="277906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" name="橢圓 99"/>
            <p:cNvSpPr/>
            <p:nvPr/>
          </p:nvSpPr>
          <p:spPr>
            <a:xfrm>
              <a:off x="2778270" y="33995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" name="直線接點 100"/>
            <p:cNvCxnSpPr>
              <a:stCxn id="99" idx="4"/>
            </p:cNvCxnSpPr>
            <p:nvPr/>
          </p:nvCxnSpPr>
          <p:spPr>
            <a:xfrm>
              <a:off x="284647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直線接點 101"/>
            <p:cNvCxnSpPr>
              <a:stCxn id="96" idx="6"/>
              <a:endCxn id="99" idx="2"/>
            </p:cNvCxnSpPr>
            <p:nvPr/>
          </p:nvCxnSpPr>
          <p:spPr>
            <a:xfrm flipV="1">
              <a:off x="267302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直線接點 102"/>
            <p:cNvCxnSpPr>
              <a:stCxn id="97" idx="6"/>
              <a:endCxn id="100" idx="2"/>
            </p:cNvCxnSpPr>
            <p:nvPr/>
          </p:nvCxnSpPr>
          <p:spPr>
            <a:xfrm flipV="1">
              <a:off x="267302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橢圓 103"/>
            <p:cNvSpPr/>
            <p:nvPr/>
          </p:nvSpPr>
          <p:spPr>
            <a:xfrm>
              <a:off x="303644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" name="橢圓 104"/>
            <p:cNvSpPr/>
            <p:nvPr/>
          </p:nvSpPr>
          <p:spPr>
            <a:xfrm>
              <a:off x="3036448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" name="直線接點 105"/>
            <p:cNvCxnSpPr>
              <a:stCxn id="104" idx="4"/>
            </p:cNvCxnSpPr>
            <p:nvPr/>
          </p:nvCxnSpPr>
          <p:spPr>
            <a:xfrm>
              <a:off x="310385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" name="橢圓 106"/>
            <p:cNvSpPr/>
            <p:nvPr/>
          </p:nvSpPr>
          <p:spPr>
            <a:xfrm>
              <a:off x="327730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" name="橢圓 107"/>
            <p:cNvSpPr/>
            <p:nvPr/>
          </p:nvSpPr>
          <p:spPr>
            <a:xfrm>
              <a:off x="327730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" name="直線接點 108"/>
            <p:cNvCxnSpPr>
              <a:stCxn id="107" idx="4"/>
            </p:cNvCxnSpPr>
            <p:nvPr/>
          </p:nvCxnSpPr>
          <p:spPr>
            <a:xfrm>
              <a:off x="334471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直線接點 109"/>
            <p:cNvCxnSpPr>
              <a:stCxn id="104" idx="6"/>
              <a:endCxn id="107" idx="2"/>
            </p:cNvCxnSpPr>
            <p:nvPr/>
          </p:nvCxnSpPr>
          <p:spPr>
            <a:xfrm flipV="1">
              <a:off x="317126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直線接點 110"/>
            <p:cNvCxnSpPr>
              <a:stCxn id="105" idx="6"/>
              <a:endCxn id="108" idx="2"/>
            </p:cNvCxnSpPr>
            <p:nvPr/>
          </p:nvCxnSpPr>
          <p:spPr>
            <a:xfrm flipV="1">
              <a:off x="317126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橢圓 111"/>
            <p:cNvSpPr/>
            <p:nvPr/>
          </p:nvSpPr>
          <p:spPr>
            <a:xfrm>
              <a:off x="253821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3" name="橢圓 112"/>
            <p:cNvSpPr/>
            <p:nvPr/>
          </p:nvSpPr>
          <p:spPr>
            <a:xfrm>
              <a:off x="2538212" y="387507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4" name="直線接點 113"/>
            <p:cNvCxnSpPr>
              <a:stCxn id="112" idx="4"/>
            </p:cNvCxnSpPr>
            <p:nvPr/>
          </p:nvCxnSpPr>
          <p:spPr>
            <a:xfrm>
              <a:off x="260562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277906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" name="橢圓 115"/>
            <p:cNvSpPr/>
            <p:nvPr/>
          </p:nvSpPr>
          <p:spPr>
            <a:xfrm>
              <a:off x="2778270" y="387169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" name="直線接點 116"/>
            <p:cNvCxnSpPr>
              <a:stCxn id="115" idx="4"/>
            </p:cNvCxnSpPr>
            <p:nvPr/>
          </p:nvCxnSpPr>
          <p:spPr>
            <a:xfrm>
              <a:off x="284647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直線接點 117"/>
            <p:cNvCxnSpPr>
              <a:stCxn id="112" idx="6"/>
              <a:endCxn id="115" idx="2"/>
            </p:cNvCxnSpPr>
            <p:nvPr/>
          </p:nvCxnSpPr>
          <p:spPr>
            <a:xfrm flipV="1">
              <a:off x="267302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直線接點 118"/>
            <p:cNvCxnSpPr>
              <a:stCxn id="113" idx="6"/>
              <a:endCxn id="116" idx="2"/>
            </p:cNvCxnSpPr>
            <p:nvPr/>
          </p:nvCxnSpPr>
          <p:spPr>
            <a:xfrm flipV="1">
              <a:off x="267302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03644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" name="橢圓 120"/>
            <p:cNvSpPr/>
            <p:nvPr/>
          </p:nvSpPr>
          <p:spPr>
            <a:xfrm>
              <a:off x="3036448" y="38750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" name="直線接點 121"/>
            <p:cNvCxnSpPr>
              <a:stCxn id="120" idx="4"/>
            </p:cNvCxnSpPr>
            <p:nvPr/>
          </p:nvCxnSpPr>
          <p:spPr>
            <a:xfrm>
              <a:off x="310385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" name="橢圓 122"/>
            <p:cNvSpPr/>
            <p:nvPr/>
          </p:nvSpPr>
          <p:spPr>
            <a:xfrm>
              <a:off x="327730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" name="橢圓 123"/>
            <p:cNvSpPr/>
            <p:nvPr/>
          </p:nvSpPr>
          <p:spPr>
            <a:xfrm>
              <a:off x="327730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" name="直線接點 124"/>
            <p:cNvCxnSpPr>
              <a:stCxn id="123" idx="4"/>
            </p:cNvCxnSpPr>
            <p:nvPr/>
          </p:nvCxnSpPr>
          <p:spPr>
            <a:xfrm>
              <a:off x="334471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>
              <a:stCxn id="120" idx="6"/>
              <a:endCxn id="123" idx="2"/>
            </p:cNvCxnSpPr>
            <p:nvPr/>
          </p:nvCxnSpPr>
          <p:spPr>
            <a:xfrm flipV="1">
              <a:off x="317126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直線接點 126"/>
            <p:cNvCxnSpPr>
              <a:stCxn id="121" idx="6"/>
              <a:endCxn id="124" idx="2"/>
            </p:cNvCxnSpPr>
            <p:nvPr/>
          </p:nvCxnSpPr>
          <p:spPr>
            <a:xfrm flipV="1">
              <a:off x="317126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直線接點 127"/>
            <p:cNvCxnSpPr/>
            <p:nvPr/>
          </p:nvCxnSpPr>
          <p:spPr>
            <a:xfrm>
              <a:off x="260562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直線接點 128"/>
            <p:cNvCxnSpPr/>
            <p:nvPr/>
          </p:nvCxnSpPr>
          <p:spPr>
            <a:xfrm>
              <a:off x="284647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直線接點 129"/>
            <p:cNvCxnSpPr/>
            <p:nvPr/>
          </p:nvCxnSpPr>
          <p:spPr>
            <a:xfrm>
              <a:off x="310385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直線接點 130"/>
            <p:cNvCxnSpPr/>
            <p:nvPr/>
          </p:nvCxnSpPr>
          <p:spPr>
            <a:xfrm>
              <a:off x="334471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直線接點 131"/>
            <p:cNvCxnSpPr/>
            <p:nvPr/>
          </p:nvCxnSpPr>
          <p:spPr>
            <a:xfrm flipV="1">
              <a:off x="292134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直線接點 132"/>
            <p:cNvCxnSpPr/>
            <p:nvPr/>
          </p:nvCxnSpPr>
          <p:spPr>
            <a:xfrm flipV="1">
              <a:off x="292134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直線接點 133"/>
            <p:cNvCxnSpPr/>
            <p:nvPr/>
          </p:nvCxnSpPr>
          <p:spPr>
            <a:xfrm flipV="1">
              <a:off x="292134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直線接點 134"/>
            <p:cNvCxnSpPr/>
            <p:nvPr/>
          </p:nvCxnSpPr>
          <p:spPr>
            <a:xfrm flipV="1">
              <a:off x="292134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1816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7" name="橢圓 136"/>
            <p:cNvSpPr/>
            <p:nvPr/>
          </p:nvSpPr>
          <p:spPr>
            <a:xfrm>
              <a:off x="3518162" y="34030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8" name="直線接點 137"/>
            <p:cNvCxnSpPr>
              <a:stCxn id="136" idx="4"/>
            </p:cNvCxnSpPr>
            <p:nvPr/>
          </p:nvCxnSpPr>
          <p:spPr>
            <a:xfrm>
              <a:off x="358557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75901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0" name="橢圓 139"/>
            <p:cNvSpPr/>
            <p:nvPr/>
          </p:nvSpPr>
          <p:spPr>
            <a:xfrm>
              <a:off x="3759019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1" name="直線接點 140"/>
            <p:cNvCxnSpPr>
              <a:stCxn id="139" idx="4"/>
            </p:cNvCxnSpPr>
            <p:nvPr/>
          </p:nvCxnSpPr>
          <p:spPr>
            <a:xfrm>
              <a:off x="382642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直線接點 141"/>
            <p:cNvCxnSpPr>
              <a:stCxn id="136" idx="6"/>
              <a:endCxn id="139" idx="2"/>
            </p:cNvCxnSpPr>
            <p:nvPr/>
          </p:nvCxnSpPr>
          <p:spPr>
            <a:xfrm flipV="1">
              <a:off x="365297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直線接點 142"/>
            <p:cNvCxnSpPr>
              <a:stCxn id="137" idx="6"/>
              <a:endCxn id="140" idx="2"/>
            </p:cNvCxnSpPr>
            <p:nvPr/>
          </p:nvCxnSpPr>
          <p:spPr>
            <a:xfrm flipV="1">
              <a:off x="365297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4" name="橢圓 143"/>
            <p:cNvSpPr/>
            <p:nvPr/>
          </p:nvSpPr>
          <p:spPr>
            <a:xfrm>
              <a:off x="401639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5" name="橢圓 144"/>
            <p:cNvSpPr/>
            <p:nvPr/>
          </p:nvSpPr>
          <p:spPr>
            <a:xfrm>
              <a:off x="4016398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6" name="直線接點 145"/>
            <p:cNvCxnSpPr>
              <a:stCxn id="144" idx="4"/>
            </p:cNvCxnSpPr>
            <p:nvPr/>
          </p:nvCxnSpPr>
          <p:spPr>
            <a:xfrm>
              <a:off x="408380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7" name="橢圓 146"/>
            <p:cNvSpPr/>
            <p:nvPr/>
          </p:nvSpPr>
          <p:spPr>
            <a:xfrm>
              <a:off x="425725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8" name="橢圓 147"/>
            <p:cNvSpPr/>
            <p:nvPr/>
          </p:nvSpPr>
          <p:spPr>
            <a:xfrm>
              <a:off x="425725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9" name="直線接點 148"/>
            <p:cNvCxnSpPr>
              <a:stCxn id="147" idx="4"/>
            </p:cNvCxnSpPr>
            <p:nvPr/>
          </p:nvCxnSpPr>
          <p:spPr>
            <a:xfrm>
              <a:off x="432466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直線接點 149"/>
            <p:cNvCxnSpPr>
              <a:stCxn id="144" idx="6"/>
              <a:endCxn id="147" idx="2"/>
            </p:cNvCxnSpPr>
            <p:nvPr/>
          </p:nvCxnSpPr>
          <p:spPr>
            <a:xfrm flipV="1">
              <a:off x="415121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>
              <a:stCxn id="145" idx="6"/>
              <a:endCxn id="148" idx="2"/>
            </p:cNvCxnSpPr>
            <p:nvPr/>
          </p:nvCxnSpPr>
          <p:spPr>
            <a:xfrm flipV="1">
              <a:off x="415121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橢圓 151"/>
            <p:cNvSpPr/>
            <p:nvPr/>
          </p:nvSpPr>
          <p:spPr>
            <a:xfrm>
              <a:off x="351816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3" name="橢圓 152"/>
            <p:cNvSpPr/>
            <p:nvPr/>
          </p:nvSpPr>
          <p:spPr>
            <a:xfrm>
              <a:off x="3518162" y="387507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4" name="直線接點 153"/>
            <p:cNvCxnSpPr>
              <a:stCxn id="152" idx="4"/>
            </p:cNvCxnSpPr>
            <p:nvPr/>
          </p:nvCxnSpPr>
          <p:spPr>
            <a:xfrm>
              <a:off x="358557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5" name="橢圓 154"/>
            <p:cNvSpPr/>
            <p:nvPr/>
          </p:nvSpPr>
          <p:spPr>
            <a:xfrm>
              <a:off x="375901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6" name="橢圓 155"/>
            <p:cNvSpPr/>
            <p:nvPr/>
          </p:nvSpPr>
          <p:spPr>
            <a:xfrm>
              <a:off x="3759019" y="38750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7" name="直線接點 156"/>
            <p:cNvCxnSpPr>
              <a:stCxn id="155" idx="4"/>
            </p:cNvCxnSpPr>
            <p:nvPr/>
          </p:nvCxnSpPr>
          <p:spPr>
            <a:xfrm>
              <a:off x="382642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直線接點 157"/>
            <p:cNvCxnSpPr>
              <a:stCxn id="152" idx="6"/>
              <a:endCxn id="155" idx="2"/>
            </p:cNvCxnSpPr>
            <p:nvPr/>
          </p:nvCxnSpPr>
          <p:spPr>
            <a:xfrm flipV="1">
              <a:off x="365297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直線接點 158"/>
            <p:cNvCxnSpPr>
              <a:stCxn id="153" idx="6"/>
              <a:endCxn id="156" idx="2"/>
            </p:cNvCxnSpPr>
            <p:nvPr/>
          </p:nvCxnSpPr>
          <p:spPr>
            <a:xfrm flipV="1">
              <a:off x="365297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0" name="橢圓 159"/>
            <p:cNvSpPr/>
            <p:nvPr/>
          </p:nvSpPr>
          <p:spPr>
            <a:xfrm>
              <a:off x="401639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1" name="橢圓 160"/>
            <p:cNvSpPr/>
            <p:nvPr/>
          </p:nvSpPr>
          <p:spPr>
            <a:xfrm>
              <a:off x="4016398" y="38750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2" name="直線接點 161"/>
            <p:cNvCxnSpPr>
              <a:stCxn id="160" idx="4"/>
            </p:cNvCxnSpPr>
            <p:nvPr/>
          </p:nvCxnSpPr>
          <p:spPr>
            <a:xfrm>
              <a:off x="408380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橢圓 162"/>
            <p:cNvSpPr/>
            <p:nvPr/>
          </p:nvSpPr>
          <p:spPr>
            <a:xfrm>
              <a:off x="425725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4" name="橢圓 163"/>
            <p:cNvSpPr/>
            <p:nvPr/>
          </p:nvSpPr>
          <p:spPr>
            <a:xfrm>
              <a:off x="425725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5" name="直線接點 164"/>
            <p:cNvCxnSpPr>
              <a:stCxn id="163" idx="4"/>
            </p:cNvCxnSpPr>
            <p:nvPr/>
          </p:nvCxnSpPr>
          <p:spPr>
            <a:xfrm>
              <a:off x="432466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直線接點 165"/>
            <p:cNvCxnSpPr>
              <a:stCxn id="160" idx="6"/>
              <a:endCxn id="163" idx="2"/>
            </p:cNvCxnSpPr>
            <p:nvPr/>
          </p:nvCxnSpPr>
          <p:spPr>
            <a:xfrm flipV="1">
              <a:off x="415121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直線接點 166"/>
            <p:cNvCxnSpPr>
              <a:stCxn id="161" idx="6"/>
              <a:endCxn id="164" idx="2"/>
            </p:cNvCxnSpPr>
            <p:nvPr/>
          </p:nvCxnSpPr>
          <p:spPr>
            <a:xfrm flipV="1">
              <a:off x="415121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直線接點 167"/>
            <p:cNvCxnSpPr/>
            <p:nvPr/>
          </p:nvCxnSpPr>
          <p:spPr>
            <a:xfrm>
              <a:off x="358557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9" name="直線接點 168"/>
            <p:cNvCxnSpPr/>
            <p:nvPr/>
          </p:nvCxnSpPr>
          <p:spPr>
            <a:xfrm>
              <a:off x="382642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直線接點 169"/>
            <p:cNvCxnSpPr/>
            <p:nvPr/>
          </p:nvCxnSpPr>
          <p:spPr>
            <a:xfrm>
              <a:off x="408380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直線接點 170"/>
            <p:cNvCxnSpPr/>
            <p:nvPr/>
          </p:nvCxnSpPr>
          <p:spPr>
            <a:xfrm>
              <a:off x="432466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直線接點 171"/>
            <p:cNvCxnSpPr/>
            <p:nvPr/>
          </p:nvCxnSpPr>
          <p:spPr>
            <a:xfrm flipV="1">
              <a:off x="390129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直線接點 172"/>
            <p:cNvCxnSpPr/>
            <p:nvPr/>
          </p:nvCxnSpPr>
          <p:spPr>
            <a:xfrm flipV="1">
              <a:off x="390129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直線接點 173"/>
            <p:cNvCxnSpPr/>
            <p:nvPr/>
          </p:nvCxnSpPr>
          <p:spPr>
            <a:xfrm flipV="1">
              <a:off x="390129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直線接點 174"/>
            <p:cNvCxnSpPr/>
            <p:nvPr/>
          </p:nvCxnSpPr>
          <p:spPr>
            <a:xfrm flipV="1">
              <a:off x="390129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直線接點 175"/>
            <p:cNvCxnSpPr/>
            <p:nvPr/>
          </p:nvCxnSpPr>
          <p:spPr>
            <a:xfrm>
              <a:off x="260562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直線接點 176"/>
            <p:cNvCxnSpPr/>
            <p:nvPr/>
          </p:nvCxnSpPr>
          <p:spPr>
            <a:xfrm>
              <a:off x="284647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直線接點 177"/>
            <p:cNvCxnSpPr/>
            <p:nvPr/>
          </p:nvCxnSpPr>
          <p:spPr>
            <a:xfrm>
              <a:off x="310385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9" name="直線接點 178"/>
            <p:cNvCxnSpPr/>
            <p:nvPr/>
          </p:nvCxnSpPr>
          <p:spPr>
            <a:xfrm>
              <a:off x="334471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0" name="直線接點 179"/>
            <p:cNvCxnSpPr/>
            <p:nvPr/>
          </p:nvCxnSpPr>
          <p:spPr>
            <a:xfrm>
              <a:off x="358557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1" name="直線接點 180"/>
            <p:cNvCxnSpPr/>
            <p:nvPr/>
          </p:nvCxnSpPr>
          <p:spPr>
            <a:xfrm>
              <a:off x="382642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直線接點 181"/>
            <p:cNvCxnSpPr/>
            <p:nvPr/>
          </p:nvCxnSpPr>
          <p:spPr>
            <a:xfrm>
              <a:off x="408380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直線接點 182"/>
            <p:cNvCxnSpPr/>
            <p:nvPr/>
          </p:nvCxnSpPr>
          <p:spPr>
            <a:xfrm>
              <a:off x="432466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直線接點 183"/>
            <p:cNvCxnSpPr/>
            <p:nvPr/>
          </p:nvCxnSpPr>
          <p:spPr>
            <a:xfrm flipV="1">
              <a:off x="3407866" y="230080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6" name="直線接點 195"/>
            <p:cNvCxnSpPr/>
            <p:nvPr/>
          </p:nvCxnSpPr>
          <p:spPr>
            <a:xfrm flipV="1">
              <a:off x="3407866" y="25368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直線接點 196"/>
            <p:cNvCxnSpPr/>
            <p:nvPr/>
          </p:nvCxnSpPr>
          <p:spPr>
            <a:xfrm flipV="1">
              <a:off x="3407866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8" name="直線接點 197"/>
            <p:cNvCxnSpPr/>
            <p:nvPr/>
          </p:nvCxnSpPr>
          <p:spPr>
            <a:xfrm flipV="1">
              <a:off x="3407866" y="30088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9" name="直線接點 198"/>
            <p:cNvCxnSpPr/>
            <p:nvPr/>
          </p:nvCxnSpPr>
          <p:spPr>
            <a:xfrm flipV="1">
              <a:off x="3407066" y="323442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直線接點 199"/>
            <p:cNvCxnSpPr/>
            <p:nvPr/>
          </p:nvCxnSpPr>
          <p:spPr>
            <a:xfrm flipV="1">
              <a:off x="3407066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直線接點 200"/>
            <p:cNvCxnSpPr/>
            <p:nvPr/>
          </p:nvCxnSpPr>
          <p:spPr>
            <a:xfrm flipV="1">
              <a:off x="3407066" y="37064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直線接點 201"/>
            <p:cNvCxnSpPr/>
            <p:nvPr/>
          </p:nvCxnSpPr>
          <p:spPr>
            <a:xfrm flipV="1">
              <a:off x="3407066" y="39424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3" name="橢圓 202"/>
            <p:cNvSpPr/>
            <p:nvPr/>
          </p:nvSpPr>
          <p:spPr>
            <a:xfrm>
              <a:off x="2538212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4" name="直線接點 203"/>
            <p:cNvCxnSpPr/>
            <p:nvPr/>
          </p:nvCxnSpPr>
          <p:spPr>
            <a:xfrm>
              <a:off x="2605620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5" name="橢圓 204"/>
            <p:cNvSpPr/>
            <p:nvPr/>
          </p:nvSpPr>
          <p:spPr>
            <a:xfrm>
              <a:off x="2779069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6" name="直線接點 205"/>
            <p:cNvCxnSpPr/>
            <p:nvPr/>
          </p:nvCxnSpPr>
          <p:spPr>
            <a:xfrm>
              <a:off x="284647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直線接點 206"/>
            <p:cNvCxnSpPr>
              <a:stCxn id="203" idx="6"/>
              <a:endCxn id="205" idx="2"/>
            </p:cNvCxnSpPr>
            <p:nvPr/>
          </p:nvCxnSpPr>
          <p:spPr>
            <a:xfrm flipV="1">
              <a:off x="2673027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8" name="橢圓 207"/>
            <p:cNvSpPr/>
            <p:nvPr/>
          </p:nvSpPr>
          <p:spPr>
            <a:xfrm>
              <a:off x="3036448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9" name="直線接點 208"/>
            <p:cNvCxnSpPr/>
            <p:nvPr/>
          </p:nvCxnSpPr>
          <p:spPr>
            <a:xfrm>
              <a:off x="3103856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0" name="橢圓 209"/>
            <p:cNvSpPr/>
            <p:nvPr/>
          </p:nvSpPr>
          <p:spPr>
            <a:xfrm>
              <a:off x="3277305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1" name="直線接點 210"/>
            <p:cNvCxnSpPr/>
            <p:nvPr/>
          </p:nvCxnSpPr>
          <p:spPr>
            <a:xfrm>
              <a:off x="3344713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直線接點 211"/>
            <p:cNvCxnSpPr>
              <a:stCxn id="208" idx="6"/>
              <a:endCxn id="210" idx="2"/>
            </p:cNvCxnSpPr>
            <p:nvPr/>
          </p:nvCxnSpPr>
          <p:spPr>
            <a:xfrm flipV="1">
              <a:off x="3171264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3" name="橢圓 212"/>
            <p:cNvSpPr/>
            <p:nvPr/>
          </p:nvSpPr>
          <p:spPr>
            <a:xfrm>
              <a:off x="2538212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4" name="橢圓 213"/>
            <p:cNvSpPr/>
            <p:nvPr/>
          </p:nvSpPr>
          <p:spPr>
            <a:xfrm>
              <a:off x="2538212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5" name="直線接點 214"/>
            <p:cNvCxnSpPr>
              <a:stCxn id="213" idx="4"/>
            </p:cNvCxnSpPr>
            <p:nvPr/>
          </p:nvCxnSpPr>
          <p:spPr>
            <a:xfrm>
              <a:off x="2605620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6" name="橢圓 215"/>
            <p:cNvSpPr/>
            <p:nvPr/>
          </p:nvSpPr>
          <p:spPr>
            <a:xfrm>
              <a:off x="2778270" y="434026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17" name="橢圓 216"/>
            <p:cNvSpPr/>
            <p:nvPr/>
          </p:nvSpPr>
          <p:spPr>
            <a:xfrm>
              <a:off x="2779069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8" name="直線接點 217"/>
            <p:cNvCxnSpPr>
              <a:stCxn id="216" idx="4"/>
            </p:cNvCxnSpPr>
            <p:nvPr/>
          </p:nvCxnSpPr>
          <p:spPr>
            <a:xfrm>
              <a:off x="2846477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直線接點 218"/>
            <p:cNvCxnSpPr>
              <a:stCxn id="213" idx="6"/>
              <a:endCxn id="216" idx="2"/>
            </p:cNvCxnSpPr>
            <p:nvPr/>
          </p:nvCxnSpPr>
          <p:spPr>
            <a:xfrm flipV="1">
              <a:off x="2673027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0" name="直線接點 219"/>
            <p:cNvCxnSpPr>
              <a:stCxn id="214" idx="6"/>
              <a:endCxn id="217" idx="2"/>
            </p:cNvCxnSpPr>
            <p:nvPr/>
          </p:nvCxnSpPr>
          <p:spPr>
            <a:xfrm flipV="1">
              <a:off x="2673027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1" name="橢圓 220"/>
            <p:cNvSpPr/>
            <p:nvPr/>
          </p:nvSpPr>
          <p:spPr>
            <a:xfrm>
              <a:off x="3036448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2" name="橢圓 221"/>
            <p:cNvSpPr/>
            <p:nvPr/>
          </p:nvSpPr>
          <p:spPr>
            <a:xfrm>
              <a:off x="3036448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3" name="直線接點 222"/>
            <p:cNvCxnSpPr>
              <a:stCxn id="221" idx="4"/>
            </p:cNvCxnSpPr>
            <p:nvPr/>
          </p:nvCxnSpPr>
          <p:spPr>
            <a:xfrm>
              <a:off x="3103856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4" name="橢圓 223"/>
            <p:cNvSpPr/>
            <p:nvPr/>
          </p:nvSpPr>
          <p:spPr>
            <a:xfrm>
              <a:off x="3277305" y="43436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5" name="橢圓 224"/>
            <p:cNvSpPr/>
            <p:nvPr/>
          </p:nvSpPr>
          <p:spPr>
            <a:xfrm>
              <a:off x="3277305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6" name="直線接點 225"/>
            <p:cNvCxnSpPr>
              <a:stCxn id="224" idx="4"/>
            </p:cNvCxnSpPr>
            <p:nvPr/>
          </p:nvCxnSpPr>
          <p:spPr>
            <a:xfrm>
              <a:off x="3344713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7" name="直線接點 226"/>
            <p:cNvCxnSpPr>
              <a:stCxn id="221" idx="6"/>
              <a:endCxn id="224" idx="2"/>
            </p:cNvCxnSpPr>
            <p:nvPr/>
          </p:nvCxnSpPr>
          <p:spPr>
            <a:xfrm flipV="1">
              <a:off x="3171264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直線接點 227"/>
            <p:cNvCxnSpPr>
              <a:stCxn id="222" idx="6"/>
              <a:endCxn id="225" idx="2"/>
            </p:cNvCxnSpPr>
            <p:nvPr/>
          </p:nvCxnSpPr>
          <p:spPr>
            <a:xfrm flipV="1">
              <a:off x="3171264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直線接點 228"/>
            <p:cNvCxnSpPr/>
            <p:nvPr/>
          </p:nvCxnSpPr>
          <p:spPr>
            <a:xfrm>
              <a:off x="260562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直線接點 229"/>
            <p:cNvCxnSpPr/>
            <p:nvPr/>
          </p:nvCxnSpPr>
          <p:spPr>
            <a:xfrm>
              <a:off x="2846477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1" name="直線接點 230"/>
            <p:cNvCxnSpPr/>
            <p:nvPr/>
          </p:nvCxnSpPr>
          <p:spPr>
            <a:xfrm>
              <a:off x="3103856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2" name="直線接點 231"/>
            <p:cNvCxnSpPr/>
            <p:nvPr/>
          </p:nvCxnSpPr>
          <p:spPr>
            <a:xfrm>
              <a:off x="3344713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3" name="直線接點 232"/>
            <p:cNvCxnSpPr/>
            <p:nvPr/>
          </p:nvCxnSpPr>
          <p:spPr>
            <a:xfrm flipV="1">
              <a:off x="2921346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4" name="直線接點 233"/>
            <p:cNvCxnSpPr/>
            <p:nvPr/>
          </p:nvCxnSpPr>
          <p:spPr>
            <a:xfrm flipV="1">
              <a:off x="2921346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5" name="直線接點 234"/>
            <p:cNvCxnSpPr/>
            <p:nvPr/>
          </p:nvCxnSpPr>
          <p:spPr>
            <a:xfrm flipV="1">
              <a:off x="2921346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橢圓 235"/>
            <p:cNvSpPr/>
            <p:nvPr/>
          </p:nvSpPr>
          <p:spPr>
            <a:xfrm>
              <a:off x="3518962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7" name="直線接點 236"/>
            <p:cNvCxnSpPr/>
            <p:nvPr/>
          </p:nvCxnSpPr>
          <p:spPr>
            <a:xfrm>
              <a:off x="3586370" y="400988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8" name="橢圓 237"/>
            <p:cNvSpPr/>
            <p:nvPr/>
          </p:nvSpPr>
          <p:spPr>
            <a:xfrm>
              <a:off x="3759819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9" name="直線接點 238"/>
            <p:cNvCxnSpPr/>
            <p:nvPr/>
          </p:nvCxnSpPr>
          <p:spPr>
            <a:xfrm>
              <a:off x="3827227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直線接點 239"/>
            <p:cNvCxnSpPr>
              <a:stCxn id="236" idx="6"/>
              <a:endCxn id="238" idx="2"/>
            </p:cNvCxnSpPr>
            <p:nvPr/>
          </p:nvCxnSpPr>
          <p:spPr>
            <a:xfrm flipV="1">
              <a:off x="3653778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1" name="橢圓 240"/>
            <p:cNvSpPr/>
            <p:nvPr/>
          </p:nvSpPr>
          <p:spPr>
            <a:xfrm>
              <a:off x="4017198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2" name="直線接點 241"/>
            <p:cNvCxnSpPr/>
            <p:nvPr/>
          </p:nvCxnSpPr>
          <p:spPr>
            <a:xfrm>
              <a:off x="4084606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3" name="橢圓 242"/>
            <p:cNvSpPr/>
            <p:nvPr/>
          </p:nvSpPr>
          <p:spPr>
            <a:xfrm>
              <a:off x="4258056" y="41110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4" name="直線接點 243"/>
            <p:cNvCxnSpPr/>
            <p:nvPr/>
          </p:nvCxnSpPr>
          <p:spPr>
            <a:xfrm>
              <a:off x="4325463" y="40098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5" name="直線接點 244"/>
            <p:cNvCxnSpPr>
              <a:stCxn id="241" idx="6"/>
              <a:endCxn id="243" idx="2"/>
            </p:cNvCxnSpPr>
            <p:nvPr/>
          </p:nvCxnSpPr>
          <p:spPr>
            <a:xfrm flipV="1">
              <a:off x="4152014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6" name="橢圓 245"/>
            <p:cNvSpPr/>
            <p:nvPr/>
          </p:nvSpPr>
          <p:spPr>
            <a:xfrm>
              <a:off x="3518962" y="434710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47" name="橢圓 246"/>
            <p:cNvSpPr/>
            <p:nvPr/>
          </p:nvSpPr>
          <p:spPr>
            <a:xfrm>
              <a:off x="3518962" y="458312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8" name="直線接點 247"/>
            <p:cNvCxnSpPr>
              <a:stCxn id="246" idx="4"/>
            </p:cNvCxnSpPr>
            <p:nvPr/>
          </p:nvCxnSpPr>
          <p:spPr>
            <a:xfrm>
              <a:off x="3586370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9" name="橢圓 248"/>
            <p:cNvSpPr/>
            <p:nvPr/>
          </p:nvSpPr>
          <p:spPr>
            <a:xfrm>
              <a:off x="3759819" y="43471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0" name="橢圓 249"/>
            <p:cNvSpPr/>
            <p:nvPr/>
          </p:nvSpPr>
          <p:spPr>
            <a:xfrm>
              <a:off x="3759819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1" name="直線接點 250"/>
            <p:cNvCxnSpPr>
              <a:stCxn id="249" idx="4"/>
            </p:cNvCxnSpPr>
            <p:nvPr/>
          </p:nvCxnSpPr>
          <p:spPr>
            <a:xfrm>
              <a:off x="3827227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2" name="直線接點 251"/>
            <p:cNvCxnSpPr>
              <a:stCxn id="246" idx="6"/>
              <a:endCxn id="249" idx="2"/>
            </p:cNvCxnSpPr>
            <p:nvPr/>
          </p:nvCxnSpPr>
          <p:spPr>
            <a:xfrm flipV="1">
              <a:off x="3653778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3" name="直線接點 252"/>
            <p:cNvCxnSpPr>
              <a:stCxn id="247" idx="6"/>
              <a:endCxn id="250" idx="2"/>
            </p:cNvCxnSpPr>
            <p:nvPr/>
          </p:nvCxnSpPr>
          <p:spPr>
            <a:xfrm flipV="1">
              <a:off x="3653778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4" name="橢圓 253"/>
            <p:cNvSpPr/>
            <p:nvPr/>
          </p:nvSpPr>
          <p:spPr>
            <a:xfrm>
              <a:off x="4017198" y="43471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5" name="橢圓 254"/>
            <p:cNvSpPr/>
            <p:nvPr/>
          </p:nvSpPr>
          <p:spPr>
            <a:xfrm>
              <a:off x="4017198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6" name="直線接點 255"/>
            <p:cNvCxnSpPr>
              <a:stCxn id="254" idx="4"/>
            </p:cNvCxnSpPr>
            <p:nvPr/>
          </p:nvCxnSpPr>
          <p:spPr>
            <a:xfrm>
              <a:off x="4084606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7" name="橢圓 256"/>
            <p:cNvSpPr/>
            <p:nvPr/>
          </p:nvSpPr>
          <p:spPr>
            <a:xfrm>
              <a:off x="4258056" y="43471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8" name="橢圓 257"/>
            <p:cNvSpPr/>
            <p:nvPr/>
          </p:nvSpPr>
          <p:spPr>
            <a:xfrm>
              <a:off x="4258056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9" name="直線接點 258"/>
            <p:cNvCxnSpPr>
              <a:stCxn id="257" idx="4"/>
            </p:cNvCxnSpPr>
            <p:nvPr/>
          </p:nvCxnSpPr>
          <p:spPr>
            <a:xfrm>
              <a:off x="4325463" y="44819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0" name="直線接點 259"/>
            <p:cNvCxnSpPr>
              <a:stCxn id="254" idx="6"/>
              <a:endCxn id="257" idx="2"/>
            </p:cNvCxnSpPr>
            <p:nvPr/>
          </p:nvCxnSpPr>
          <p:spPr>
            <a:xfrm flipV="1">
              <a:off x="4152014" y="44145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1" name="直線接點 260"/>
            <p:cNvCxnSpPr>
              <a:stCxn id="255" idx="6"/>
              <a:endCxn id="258" idx="2"/>
            </p:cNvCxnSpPr>
            <p:nvPr/>
          </p:nvCxnSpPr>
          <p:spPr>
            <a:xfrm flipV="1">
              <a:off x="4152014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2" name="直線接點 261"/>
            <p:cNvCxnSpPr/>
            <p:nvPr/>
          </p:nvCxnSpPr>
          <p:spPr>
            <a:xfrm>
              <a:off x="3586370" y="424590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3" name="直線接點 262"/>
            <p:cNvCxnSpPr/>
            <p:nvPr/>
          </p:nvCxnSpPr>
          <p:spPr>
            <a:xfrm>
              <a:off x="3827227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4" name="直線接點 263"/>
            <p:cNvCxnSpPr/>
            <p:nvPr/>
          </p:nvCxnSpPr>
          <p:spPr>
            <a:xfrm>
              <a:off x="4084606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5" name="直線接點 264"/>
            <p:cNvCxnSpPr/>
            <p:nvPr/>
          </p:nvCxnSpPr>
          <p:spPr>
            <a:xfrm>
              <a:off x="4325463" y="42459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6" name="直線接點 265"/>
            <p:cNvCxnSpPr/>
            <p:nvPr/>
          </p:nvCxnSpPr>
          <p:spPr>
            <a:xfrm flipV="1">
              <a:off x="3902096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7" name="直線接點 266"/>
            <p:cNvCxnSpPr/>
            <p:nvPr/>
          </p:nvCxnSpPr>
          <p:spPr>
            <a:xfrm flipV="1">
              <a:off x="3902096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8" name="直線接點 267"/>
            <p:cNvCxnSpPr/>
            <p:nvPr/>
          </p:nvCxnSpPr>
          <p:spPr>
            <a:xfrm flipV="1">
              <a:off x="3902096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9" name="橢圓 268"/>
            <p:cNvSpPr/>
            <p:nvPr/>
          </p:nvSpPr>
          <p:spPr>
            <a:xfrm>
              <a:off x="2538212" y="48086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0" name="橢圓 269"/>
            <p:cNvSpPr/>
            <p:nvPr/>
          </p:nvSpPr>
          <p:spPr>
            <a:xfrm>
              <a:off x="253821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1" name="直線接點 270"/>
            <p:cNvCxnSpPr>
              <a:stCxn id="269" idx="4"/>
            </p:cNvCxnSpPr>
            <p:nvPr/>
          </p:nvCxnSpPr>
          <p:spPr>
            <a:xfrm>
              <a:off x="260562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2" name="橢圓 271"/>
            <p:cNvSpPr/>
            <p:nvPr/>
          </p:nvSpPr>
          <p:spPr>
            <a:xfrm>
              <a:off x="2778270" y="480531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3" name="橢圓 272"/>
            <p:cNvSpPr/>
            <p:nvPr/>
          </p:nvSpPr>
          <p:spPr>
            <a:xfrm>
              <a:off x="277906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4" name="直線接點 273"/>
            <p:cNvCxnSpPr>
              <a:stCxn id="272" idx="4"/>
            </p:cNvCxnSpPr>
            <p:nvPr/>
          </p:nvCxnSpPr>
          <p:spPr>
            <a:xfrm>
              <a:off x="284647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5" name="直線接點 274"/>
            <p:cNvCxnSpPr>
              <a:stCxn id="269" idx="6"/>
              <a:endCxn id="272" idx="2"/>
            </p:cNvCxnSpPr>
            <p:nvPr/>
          </p:nvCxnSpPr>
          <p:spPr>
            <a:xfrm flipV="1">
              <a:off x="267302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6" name="直線接點 275"/>
            <p:cNvCxnSpPr>
              <a:stCxn id="270" idx="6"/>
              <a:endCxn id="273" idx="2"/>
            </p:cNvCxnSpPr>
            <p:nvPr/>
          </p:nvCxnSpPr>
          <p:spPr>
            <a:xfrm flipV="1">
              <a:off x="267302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7" name="橢圓 276"/>
            <p:cNvSpPr/>
            <p:nvPr/>
          </p:nvSpPr>
          <p:spPr>
            <a:xfrm>
              <a:off x="3036448" y="480868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8" name="橢圓 277"/>
            <p:cNvSpPr/>
            <p:nvPr/>
          </p:nvSpPr>
          <p:spPr>
            <a:xfrm>
              <a:off x="303644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9" name="直線接點 278"/>
            <p:cNvCxnSpPr>
              <a:stCxn id="277" idx="4"/>
            </p:cNvCxnSpPr>
            <p:nvPr/>
          </p:nvCxnSpPr>
          <p:spPr>
            <a:xfrm>
              <a:off x="310385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0" name="橢圓 279"/>
            <p:cNvSpPr/>
            <p:nvPr/>
          </p:nvSpPr>
          <p:spPr>
            <a:xfrm>
              <a:off x="327730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1" name="橢圓 280"/>
            <p:cNvSpPr/>
            <p:nvPr/>
          </p:nvSpPr>
          <p:spPr>
            <a:xfrm>
              <a:off x="327730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2" name="直線接點 281"/>
            <p:cNvCxnSpPr>
              <a:stCxn id="280" idx="4"/>
            </p:cNvCxnSpPr>
            <p:nvPr/>
          </p:nvCxnSpPr>
          <p:spPr>
            <a:xfrm>
              <a:off x="334471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3" name="直線接點 282"/>
            <p:cNvCxnSpPr>
              <a:stCxn id="277" idx="6"/>
              <a:endCxn id="280" idx="2"/>
            </p:cNvCxnSpPr>
            <p:nvPr/>
          </p:nvCxnSpPr>
          <p:spPr>
            <a:xfrm flipV="1">
              <a:off x="317126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4" name="直線接點 283"/>
            <p:cNvCxnSpPr>
              <a:stCxn id="278" idx="6"/>
              <a:endCxn id="281" idx="2"/>
            </p:cNvCxnSpPr>
            <p:nvPr/>
          </p:nvCxnSpPr>
          <p:spPr>
            <a:xfrm flipV="1">
              <a:off x="317126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5" name="橢圓 284"/>
            <p:cNvSpPr/>
            <p:nvPr/>
          </p:nvSpPr>
          <p:spPr>
            <a:xfrm>
              <a:off x="2538212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6" name="橢圓 285"/>
            <p:cNvSpPr/>
            <p:nvPr/>
          </p:nvSpPr>
          <p:spPr>
            <a:xfrm>
              <a:off x="253821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7" name="直線接點 286"/>
            <p:cNvCxnSpPr>
              <a:stCxn id="285" idx="4"/>
            </p:cNvCxnSpPr>
            <p:nvPr/>
          </p:nvCxnSpPr>
          <p:spPr>
            <a:xfrm>
              <a:off x="260562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8" name="橢圓 287"/>
            <p:cNvSpPr/>
            <p:nvPr/>
          </p:nvSpPr>
          <p:spPr>
            <a:xfrm>
              <a:off x="277906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9" name="橢圓 288"/>
            <p:cNvSpPr/>
            <p:nvPr/>
          </p:nvSpPr>
          <p:spPr>
            <a:xfrm>
              <a:off x="277906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0" name="直線接點 289"/>
            <p:cNvCxnSpPr>
              <a:stCxn id="288" idx="4"/>
            </p:cNvCxnSpPr>
            <p:nvPr/>
          </p:nvCxnSpPr>
          <p:spPr>
            <a:xfrm>
              <a:off x="284647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1" name="直線接點 290"/>
            <p:cNvCxnSpPr>
              <a:stCxn id="285" idx="6"/>
              <a:endCxn id="288" idx="2"/>
            </p:cNvCxnSpPr>
            <p:nvPr/>
          </p:nvCxnSpPr>
          <p:spPr>
            <a:xfrm flipV="1">
              <a:off x="267302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2" name="直線接點 291"/>
            <p:cNvCxnSpPr>
              <a:stCxn id="286" idx="6"/>
              <a:endCxn id="289" idx="2"/>
            </p:cNvCxnSpPr>
            <p:nvPr/>
          </p:nvCxnSpPr>
          <p:spPr>
            <a:xfrm flipV="1">
              <a:off x="267302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3" name="橢圓 292"/>
            <p:cNvSpPr/>
            <p:nvPr/>
          </p:nvSpPr>
          <p:spPr>
            <a:xfrm>
              <a:off x="3036448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4" name="橢圓 293"/>
            <p:cNvSpPr/>
            <p:nvPr/>
          </p:nvSpPr>
          <p:spPr>
            <a:xfrm>
              <a:off x="303644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5" name="直線接點 294"/>
            <p:cNvCxnSpPr>
              <a:stCxn id="293" idx="4"/>
            </p:cNvCxnSpPr>
            <p:nvPr/>
          </p:nvCxnSpPr>
          <p:spPr>
            <a:xfrm>
              <a:off x="310385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6" name="橢圓 295"/>
            <p:cNvSpPr/>
            <p:nvPr/>
          </p:nvSpPr>
          <p:spPr>
            <a:xfrm>
              <a:off x="327730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7" name="橢圓 296"/>
            <p:cNvSpPr/>
            <p:nvPr/>
          </p:nvSpPr>
          <p:spPr>
            <a:xfrm>
              <a:off x="327730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8" name="直線接點 297"/>
            <p:cNvCxnSpPr>
              <a:stCxn id="296" idx="4"/>
            </p:cNvCxnSpPr>
            <p:nvPr/>
          </p:nvCxnSpPr>
          <p:spPr>
            <a:xfrm>
              <a:off x="334471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9" name="直線接點 298"/>
            <p:cNvCxnSpPr>
              <a:stCxn id="293" idx="6"/>
              <a:endCxn id="296" idx="2"/>
            </p:cNvCxnSpPr>
            <p:nvPr/>
          </p:nvCxnSpPr>
          <p:spPr>
            <a:xfrm flipV="1">
              <a:off x="317126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0" name="直線接點 299"/>
            <p:cNvCxnSpPr>
              <a:stCxn id="294" idx="6"/>
              <a:endCxn id="297" idx="2"/>
            </p:cNvCxnSpPr>
            <p:nvPr/>
          </p:nvCxnSpPr>
          <p:spPr>
            <a:xfrm flipV="1">
              <a:off x="317126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1" name="直線接點 300"/>
            <p:cNvCxnSpPr/>
            <p:nvPr/>
          </p:nvCxnSpPr>
          <p:spPr>
            <a:xfrm>
              <a:off x="260562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2" name="直線接點 301"/>
            <p:cNvCxnSpPr/>
            <p:nvPr/>
          </p:nvCxnSpPr>
          <p:spPr>
            <a:xfrm>
              <a:off x="284647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3" name="直線接點 302"/>
            <p:cNvCxnSpPr/>
            <p:nvPr/>
          </p:nvCxnSpPr>
          <p:spPr>
            <a:xfrm>
              <a:off x="310385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4" name="直線接點 303"/>
            <p:cNvCxnSpPr/>
            <p:nvPr/>
          </p:nvCxnSpPr>
          <p:spPr>
            <a:xfrm>
              <a:off x="334471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5" name="直線接點 304"/>
            <p:cNvCxnSpPr/>
            <p:nvPr/>
          </p:nvCxnSpPr>
          <p:spPr>
            <a:xfrm flipV="1">
              <a:off x="292134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6" name="直線接點 305"/>
            <p:cNvCxnSpPr/>
            <p:nvPr/>
          </p:nvCxnSpPr>
          <p:spPr>
            <a:xfrm flipV="1">
              <a:off x="292134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7" name="直線接點 306"/>
            <p:cNvCxnSpPr/>
            <p:nvPr/>
          </p:nvCxnSpPr>
          <p:spPr>
            <a:xfrm flipV="1">
              <a:off x="292134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8" name="直線接點 307"/>
            <p:cNvCxnSpPr/>
            <p:nvPr/>
          </p:nvCxnSpPr>
          <p:spPr>
            <a:xfrm flipV="1">
              <a:off x="292134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9" name="橢圓 308"/>
            <p:cNvSpPr/>
            <p:nvPr/>
          </p:nvSpPr>
          <p:spPr>
            <a:xfrm>
              <a:off x="3518162" y="48086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0" name="橢圓 309"/>
            <p:cNvSpPr/>
            <p:nvPr/>
          </p:nvSpPr>
          <p:spPr>
            <a:xfrm>
              <a:off x="351816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11" name="直線接點 310"/>
            <p:cNvCxnSpPr>
              <a:stCxn id="309" idx="4"/>
            </p:cNvCxnSpPr>
            <p:nvPr/>
          </p:nvCxnSpPr>
          <p:spPr>
            <a:xfrm>
              <a:off x="358557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2" name="橢圓 311"/>
            <p:cNvSpPr/>
            <p:nvPr/>
          </p:nvSpPr>
          <p:spPr>
            <a:xfrm>
              <a:off x="3759019" y="48086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3" name="橢圓 312"/>
            <p:cNvSpPr/>
            <p:nvPr/>
          </p:nvSpPr>
          <p:spPr>
            <a:xfrm>
              <a:off x="375901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14" name="直線接點 313"/>
            <p:cNvCxnSpPr>
              <a:stCxn id="312" idx="4"/>
            </p:cNvCxnSpPr>
            <p:nvPr/>
          </p:nvCxnSpPr>
          <p:spPr>
            <a:xfrm>
              <a:off x="382642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5" name="直線接點 314"/>
            <p:cNvCxnSpPr>
              <a:stCxn id="309" idx="6"/>
              <a:endCxn id="312" idx="2"/>
            </p:cNvCxnSpPr>
            <p:nvPr/>
          </p:nvCxnSpPr>
          <p:spPr>
            <a:xfrm flipV="1">
              <a:off x="365297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6" name="直線接點 315"/>
            <p:cNvCxnSpPr>
              <a:stCxn id="310" idx="6"/>
              <a:endCxn id="313" idx="2"/>
            </p:cNvCxnSpPr>
            <p:nvPr/>
          </p:nvCxnSpPr>
          <p:spPr>
            <a:xfrm flipV="1">
              <a:off x="365297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7" name="橢圓 316"/>
            <p:cNvSpPr/>
            <p:nvPr/>
          </p:nvSpPr>
          <p:spPr>
            <a:xfrm>
              <a:off x="4016398" y="48086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8" name="橢圓 317"/>
            <p:cNvSpPr/>
            <p:nvPr/>
          </p:nvSpPr>
          <p:spPr>
            <a:xfrm>
              <a:off x="401639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19" name="直線接點 318"/>
            <p:cNvCxnSpPr>
              <a:stCxn id="317" idx="4"/>
            </p:cNvCxnSpPr>
            <p:nvPr/>
          </p:nvCxnSpPr>
          <p:spPr>
            <a:xfrm>
              <a:off x="408380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0" name="橢圓 319"/>
            <p:cNvSpPr/>
            <p:nvPr/>
          </p:nvSpPr>
          <p:spPr>
            <a:xfrm>
              <a:off x="425725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21" name="橢圓 320"/>
            <p:cNvSpPr/>
            <p:nvPr/>
          </p:nvSpPr>
          <p:spPr>
            <a:xfrm>
              <a:off x="425725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22" name="直線接點 321"/>
            <p:cNvCxnSpPr>
              <a:stCxn id="320" idx="4"/>
            </p:cNvCxnSpPr>
            <p:nvPr/>
          </p:nvCxnSpPr>
          <p:spPr>
            <a:xfrm>
              <a:off x="432466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3" name="直線接點 322"/>
            <p:cNvCxnSpPr>
              <a:stCxn id="317" idx="6"/>
              <a:endCxn id="320" idx="2"/>
            </p:cNvCxnSpPr>
            <p:nvPr/>
          </p:nvCxnSpPr>
          <p:spPr>
            <a:xfrm flipV="1">
              <a:off x="415121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直線接點 323"/>
            <p:cNvCxnSpPr>
              <a:stCxn id="318" idx="6"/>
              <a:endCxn id="321" idx="2"/>
            </p:cNvCxnSpPr>
            <p:nvPr/>
          </p:nvCxnSpPr>
          <p:spPr>
            <a:xfrm flipV="1">
              <a:off x="415121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5" name="橢圓 324"/>
            <p:cNvSpPr/>
            <p:nvPr/>
          </p:nvSpPr>
          <p:spPr>
            <a:xfrm>
              <a:off x="3518162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26" name="橢圓 325"/>
            <p:cNvSpPr/>
            <p:nvPr/>
          </p:nvSpPr>
          <p:spPr>
            <a:xfrm>
              <a:off x="351816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27" name="直線接點 326"/>
            <p:cNvCxnSpPr>
              <a:stCxn id="325" idx="4"/>
            </p:cNvCxnSpPr>
            <p:nvPr/>
          </p:nvCxnSpPr>
          <p:spPr>
            <a:xfrm>
              <a:off x="358557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8" name="橢圓 327"/>
            <p:cNvSpPr/>
            <p:nvPr/>
          </p:nvSpPr>
          <p:spPr>
            <a:xfrm>
              <a:off x="375901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29" name="橢圓 328"/>
            <p:cNvSpPr/>
            <p:nvPr/>
          </p:nvSpPr>
          <p:spPr>
            <a:xfrm>
              <a:off x="375901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30" name="直線接點 329"/>
            <p:cNvCxnSpPr>
              <a:stCxn id="328" idx="4"/>
            </p:cNvCxnSpPr>
            <p:nvPr/>
          </p:nvCxnSpPr>
          <p:spPr>
            <a:xfrm>
              <a:off x="382642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1" name="直線接點 330"/>
            <p:cNvCxnSpPr>
              <a:stCxn id="325" idx="6"/>
              <a:endCxn id="328" idx="2"/>
            </p:cNvCxnSpPr>
            <p:nvPr/>
          </p:nvCxnSpPr>
          <p:spPr>
            <a:xfrm flipV="1">
              <a:off x="365297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2" name="直線接點 331"/>
            <p:cNvCxnSpPr>
              <a:stCxn id="326" idx="6"/>
              <a:endCxn id="329" idx="2"/>
            </p:cNvCxnSpPr>
            <p:nvPr/>
          </p:nvCxnSpPr>
          <p:spPr>
            <a:xfrm flipV="1">
              <a:off x="365297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3" name="橢圓 332"/>
            <p:cNvSpPr/>
            <p:nvPr/>
          </p:nvSpPr>
          <p:spPr>
            <a:xfrm>
              <a:off x="4016398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34" name="橢圓 333"/>
            <p:cNvSpPr/>
            <p:nvPr/>
          </p:nvSpPr>
          <p:spPr>
            <a:xfrm>
              <a:off x="401639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35" name="直線接點 334"/>
            <p:cNvCxnSpPr>
              <a:stCxn id="333" idx="4"/>
            </p:cNvCxnSpPr>
            <p:nvPr/>
          </p:nvCxnSpPr>
          <p:spPr>
            <a:xfrm>
              <a:off x="408380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6" name="橢圓 335"/>
            <p:cNvSpPr/>
            <p:nvPr/>
          </p:nvSpPr>
          <p:spPr>
            <a:xfrm>
              <a:off x="425725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37" name="橢圓 336"/>
            <p:cNvSpPr/>
            <p:nvPr/>
          </p:nvSpPr>
          <p:spPr>
            <a:xfrm>
              <a:off x="425725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38" name="直線接點 337"/>
            <p:cNvCxnSpPr>
              <a:stCxn id="336" idx="4"/>
            </p:cNvCxnSpPr>
            <p:nvPr/>
          </p:nvCxnSpPr>
          <p:spPr>
            <a:xfrm>
              <a:off x="432466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9" name="直線接點 338"/>
            <p:cNvCxnSpPr>
              <a:stCxn id="333" idx="6"/>
              <a:endCxn id="336" idx="2"/>
            </p:cNvCxnSpPr>
            <p:nvPr/>
          </p:nvCxnSpPr>
          <p:spPr>
            <a:xfrm flipV="1">
              <a:off x="415121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0" name="直線接點 339"/>
            <p:cNvCxnSpPr>
              <a:stCxn id="334" idx="6"/>
              <a:endCxn id="337" idx="2"/>
            </p:cNvCxnSpPr>
            <p:nvPr/>
          </p:nvCxnSpPr>
          <p:spPr>
            <a:xfrm flipV="1">
              <a:off x="415121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1" name="直線接點 340"/>
            <p:cNvCxnSpPr/>
            <p:nvPr/>
          </p:nvCxnSpPr>
          <p:spPr>
            <a:xfrm>
              <a:off x="358557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2" name="直線接點 341"/>
            <p:cNvCxnSpPr/>
            <p:nvPr/>
          </p:nvCxnSpPr>
          <p:spPr>
            <a:xfrm>
              <a:off x="382642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3" name="直線接點 342"/>
            <p:cNvCxnSpPr/>
            <p:nvPr/>
          </p:nvCxnSpPr>
          <p:spPr>
            <a:xfrm>
              <a:off x="408380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4" name="直線接點 343"/>
            <p:cNvCxnSpPr/>
            <p:nvPr/>
          </p:nvCxnSpPr>
          <p:spPr>
            <a:xfrm>
              <a:off x="432466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5" name="直線接點 344"/>
            <p:cNvCxnSpPr/>
            <p:nvPr/>
          </p:nvCxnSpPr>
          <p:spPr>
            <a:xfrm flipV="1">
              <a:off x="390129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6" name="直線接點 345"/>
            <p:cNvCxnSpPr/>
            <p:nvPr/>
          </p:nvCxnSpPr>
          <p:spPr>
            <a:xfrm flipV="1">
              <a:off x="390129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7" name="直線接點 346"/>
            <p:cNvCxnSpPr/>
            <p:nvPr/>
          </p:nvCxnSpPr>
          <p:spPr>
            <a:xfrm flipV="1">
              <a:off x="390129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8" name="直線接點 347"/>
            <p:cNvCxnSpPr/>
            <p:nvPr/>
          </p:nvCxnSpPr>
          <p:spPr>
            <a:xfrm flipV="1">
              <a:off x="390129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9" name="直線接點 348"/>
            <p:cNvCxnSpPr/>
            <p:nvPr/>
          </p:nvCxnSpPr>
          <p:spPr>
            <a:xfrm>
              <a:off x="260562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0" name="直線接點 349"/>
            <p:cNvCxnSpPr/>
            <p:nvPr/>
          </p:nvCxnSpPr>
          <p:spPr>
            <a:xfrm>
              <a:off x="284647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1" name="直線接點 350"/>
            <p:cNvCxnSpPr/>
            <p:nvPr/>
          </p:nvCxnSpPr>
          <p:spPr>
            <a:xfrm>
              <a:off x="310385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2" name="直線接點 351"/>
            <p:cNvCxnSpPr/>
            <p:nvPr/>
          </p:nvCxnSpPr>
          <p:spPr>
            <a:xfrm>
              <a:off x="334471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3" name="直線接點 352"/>
            <p:cNvCxnSpPr/>
            <p:nvPr/>
          </p:nvCxnSpPr>
          <p:spPr>
            <a:xfrm>
              <a:off x="358557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4" name="直線接點 353"/>
            <p:cNvCxnSpPr/>
            <p:nvPr/>
          </p:nvCxnSpPr>
          <p:spPr>
            <a:xfrm>
              <a:off x="382642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5" name="直線接點 354"/>
            <p:cNvCxnSpPr/>
            <p:nvPr/>
          </p:nvCxnSpPr>
          <p:spPr>
            <a:xfrm>
              <a:off x="408380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6" name="直線接點 355"/>
            <p:cNvCxnSpPr/>
            <p:nvPr/>
          </p:nvCxnSpPr>
          <p:spPr>
            <a:xfrm>
              <a:off x="432466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7" name="直線接點 356"/>
            <p:cNvCxnSpPr/>
            <p:nvPr/>
          </p:nvCxnSpPr>
          <p:spPr>
            <a:xfrm flipV="1">
              <a:off x="3407866" y="41784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8" name="直線接點 357"/>
            <p:cNvCxnSpPr/>
            <p:nvPr/>
          </p:nvCxnSpPr>
          <p:spPr>
            <a:xfrm flipV="1">
              <a:off x="3407866" y="44145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9" name="直線接點 358"/>
            <p:cNvCxnSpPr/>
            <p:nvPr/>
          </p:nvCxnSpPr>
          <p:spPr>
            <a:xfrm flipV="1">
              <a:off x="3407866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0" name="直線接點 359"/>
            <p:cNvCxnSpPr/>
            <p:nvPr/>
          </p:nvCxnSpPr>
          <p:spPr>
            <a:xfrm flipV="1">
              <a:off x="3407066" y="48760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1" name="直線接點 360"/>
            <p:cNvCxnSpPr/>
            <p:nvPr/>
          </p:nvCxnSpPr>
          <p:spPr>
            <a:xfrm flipV="1">
              <a:off x="3407066" y="51121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2" name="直線接點 361"/>
            <p:cNvCxnSpPr/>
            <p:nvPr/>
          </p:nvCxnSpPr>
          <p:spPr>
            <a:xfrm flipV="1">
              <a:off x="3407066" y="53481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3" name="直線接點 362"/>
            <p:cNvCxnSpPr/>
            <p:nvPr/>
          </p:nvCxnSpPr>
          <p:spPr>
            <a:xfrm flipV="1">
              <a:off x="3407066" y="55841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4" name="橢圓 363"/>
            <p:cNvSpPr/>
            <p:nvPr/>
          </p:nvSpPr>
          <p:spPr>
            <a:xfrm>
              <a:off x="4497313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5" name="橢圓 364"/>
            <p:cNvSpPr/>
            <p:nvPr/>
          </p:nvSpPr>
          <p:spPr>
            <a:xfrm>
              <a:off x="4497313" y="24624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66" name="直線接點 365"/>
            <p:cNvCxnSpPr>
              <a:stCxn id="364" idx="4"/>
            </p:cNvCxnSpPr>
            <p:nvPr/>
          </p:nvCxnSpPr>
          <p:spPr>
            <a:xfrm>
              <a:off x="4564721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7" name="直線接點 366"/>
            <p:cNvCxnSpPr>
              <a:endCxn id="364" idx="2"/>
            </p:cNvCxnSpPr>
            <p:nvPr/>
          </p:nvCxnSpPr>
          <p:spPr>
            <a:xfrm flipV="1">
              <a:off x="4391271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8" name="直線接點 367"/>
            <p:cNvCxnSpPr>
              <a:endCxn id="365" idx="2"/>
            </p:cNvCxnSpPr>
            <p:nvPr/>
          </p:nvCxnSpPr>
          <p:spPr>
            <a:xfrm flipV="1">
              <a:off x="4391271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9" name="橢圓 368"/>
            <p:cNvSpPr/>
            <p:nvPr/>
          </p:nvSpPr>
          <p:spPr>
            <a:xfrm>
              <a:off x="4754692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0" name="橢圓 369"/>
            <p:cNvSpPr/>
            <p:nvPr/>
          </p:nvSpPr>
          <p:spPr>
            <a:xfrm>
              <a:off x="4754692" y="24624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1" name="直線接點 370"/>
            <p:cNvCxnSpPr>
              <a:stCxn id="369" idx="4"/>
            </p:cNvCxnSpPr>
            <p:nvPr/>
          </p:nvCxnSpPr>
          <p:spPr>
            <a:xfrm>
              <a:off x="4822100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2" name="橢圓 371"/>
            <p:cNvSpPr/>
            <p:nvPr/>
          </p:nvSpPr>
          <p:spPr>
            <a:xfrm>
              <a:off x="4995549" y="22264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3" name="橢圓 372"/>
            <p:cNvSpPr/>
            <p:nvPr/>
          </p:nvSpPr>
          <p:spPr>
            <a:xfrm>
              <a:off x="4995549" y="246248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4" name="直線接點 373"/>
            <p:cNvCxnSpPr>
              <a:stCxn id="372" idx="4"/>
            </p:cNvCxnSpPr>
            <p:nvPr/>
          </p:nvCxnSpPr>
          <p:spPr>
            <a:xfrm>
              <a:off x="5062957" y="236128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5" name="直線接點 374"/>
            <p:cNvCxnSpPr>
              <a:stCxn id="369" idx="6"/>
              <a:endCxn id="372" idx="2"/>
            </p:cNvCxnSpPr>
            <p:nvPr/>
          </p:nvCxnSpPr>
          <p:spPr>
            <a:xfrm flipV="1">
              <a:off x="4889508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6" name="直線接點 375"/>
            <p:cNvCxnSpPr>
              <a:stCxn id="370" idx="6"/>
              <a:endCxn id="373" idx="2"/>
            </p:cNvCxnSpPr>
            <p:nvPr/>
          </p:nvCxnSpPr>
          <p:spPr>
            <a:xfrm flipV="1">
              <a:off x="4889508" y="25298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7" name="橢圓 376"/>
            <p:cNvSpPr/>
            <p:nvPr/>
          </p:nvSpPr>
          <p:spPr>
            <a:xfrm>
              <a:off x="4497313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8" name="橢圓 377"/>
            <p:cNvSpPr/>
            <p:nvPr/>
          </p:nvSpPr>
          <p:spPr>
            <a:xfrm>
              <a:off x="4497313" y="29345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9" name="直線接點 378"/>
            <p:cNvCxnSpPr>
              <a:stCxn id="377" idx="4"/>
            </p:cNvCxnSpPr>
            <p:nvPr/>
          </p:nvCxnSpPr>
          <p:spPr>
            <a:xfrm>
              <a:off x="4564721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0" name="直線接點 379"/>
            <p:cNvCxnSpPr>
              <a:endCxn id="377" idx="2"/>
            </p:cNvCxnSpPr>
            <p:nvPr/>
          </p:nvCxnSpPr>
          <p:spPr>
            <a:xfrm flipV="1">
              <a:off x="4391271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1" name="直線接點 380"/>
            <p:cNvCxnSpPr>
              <a:endCxn id="378" idx="2"/>
            </p:cNvCxnSpPr>
            <p:nvPr/>
          </p:nvCxnSpPr>
          <p:spPr>
            <a:xfrm flipV="1">
              <a:off x="4391271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2" name="橢圓 381"/>
            <p:cNvSpPr/>
            <p:nvPr/>
          </p:nvSpPr>
          <p:spPr>
            <a:xfrm>
              <a:off x="4754692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3" name="橢圓 382"/>
            <p:cNvSpPr/>
            <p:nvPr/>
          </p:nvSpPr>
          <p:spPr>
            <a:xfrm>
              <a:off x="4754692" y="29345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4" name="直線接點 383"/>
            <p:cNvCxnSpPr>
              <a:stCxn id="382" idx="4"/>
            </p:cNvCxnSpPr>
            <p:nvPr/>
          </p:nvCxnSpPr>
          <p:spPr>
            <a:xfrm>
              <a:off x="4822100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5" name="橢圓 384"/>
            <p:cNvSpPr/>
            <p:nvPr/>
          </p:nvSpPr>
          <p:spPr>
            <a:xfrm>
              <a:off x="4995549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6" name="橢圓 385"/>
            <p:cNvSpPr/>
            <p:nvPr/>
          </p:nvSpPr>
          <p:spPr>
            <a:xfrm>
              <a:off x="4995549" y="29345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7" name="直線接點 386"/>
            <p:cNvCxnSpPr>
              <a:stCxn id="385" idx="4"/>
            </p:cNvCxnSpPr>
            <p:nvPr/>
          </p:nvCxnSpPr>
          <p:spPr>
            <a:xfrm>
              <a:off x="5062957" y="28333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8" name="直線接點 387"/>
            <p:cNvCxnSpPr>
              <a:stCxn id="382" idx="6"/>
              <a:endCxn id="385" idx="2"/>
            </p:cNvCxnSpPr>
            <p:nvPr/>
          </p:nvCxnSpPr>
          <p:spPr>
            <a:xfrm flipV="1">
              <a:off x="4889508" y="27659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9" name="直線接點 388"/>
            <p:cNvCxnSpPr>
              <a:stCxn id="383" idx="6"/>
              <a:endCxn id="386" idx="2"/>
            </p:cNvCxnSpPr>
            <p:nvPr/>
          </p:nvCxnSpPr>
          <p:spPr>
            <a:xfrm flipV="1">
              <a:off x="4889508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0" name="直線接點 389"/>
            <p:cNvCxnSpPr/>
            <p:nvPr/>
          </p:nvCxnSpPr>
          <p:spPr>
            <a:xfrm>
              <a:off x="4564721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1" name="直線接點 390"/>
            <p:cNvCxnSpPr/>
            <p:nvPr/>
          </p:nvCxnSpPr>
          <p:spPr>
            <a:xfrm>
              <a:off x="4822100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2" name="直線接點 391"/>
            <p:cNvCxnSpPr/>
            <p:nvPr/>
          </p:nvCxnSpPr>
          <p:spPr>
            <a:xfrm>
              <a:off x="5062957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3" name="直線接點 392"/>
            <p:cNvCxnSpPr/>
            <p:nvPr/>
          </p:nvCxnSpPr>
          <p:spPr>
            <a:xfrm flipV="1">
              <a:off x="4639590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4" name="直線接點 393"/>
            <p:cNvCxnSpPr/>
            <p:nvPr/>
          </p:nvCxnSpPr>
          <p:spPr>
            <a:xfrm flipV="1">
              <a:off x="4639590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5" name="直線接點 394"/>
            <p:cNvCxnSpPr/>
            <p:nvPr/>
          </p:nvCxnSpPr>
          <p:spPr>
            <a:xfrm flipV="1">
              <a:off x="4639590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6" name="直線接點 395"/>
            <p:cNvCxnSpPr/>
            <p:nvPr/>
          </p:nvCxnSpPr>
          <p:spPr>
            <a:xfrm flipV="1">
              <a:off x="4639590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7" name="橢圓 396"/>
            <p:cNvSpPr/>
            <p:nvPr/>
          </p:nvSpPr>
          <p:spPr>
            <a:xfrm>
              <a:off x="5237206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98" name="橢圓 397"/>
            <p:cNvSpPr/>
            <p:nvPr/>
          </p:nvSpPr>
          <p:spPr>
            <a:xfrm>
              <a:off x="5237206" y="24659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99" name="直線接點 398"/>
            <p:cNvCxnSpPr>
              <a:stCxn id="397" idx="4"/>
            </p:cNvCxnSpPr>
            <p:nvPr/>
          </p:nvCxnSpPr>
          <p:spPr>
            <a:xfrm>
              <a:off x="5304614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0" name="橢圓 399"/>
            <p:cNvSpPr/>
            <p:nvPr/>
          </p:nvSpPr>
          <p:spPr>
            <a:xfrm>
              <a:off x="5478063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1" name="橢圓 400"/>
            <p:cNvSpPr/>
            <p:nvPr/>
          </p:nvSpPr>
          <p:spPr>
            <a:xfrm>
              <a:off x="5478063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2" name="直線接點 401"/>
            <p:cNvCxnSpPr>
              <a:stCxn id="400" idx="4"/>
            </p:cNvCxnSpPr>
            <p:nvPr/>
          </p:nvCxnSpPr>
          <p:spPr>
            <a:xfrm>
              <a:off x="5545471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3" name="直線接點 402"/>
            <p:cNvCxnSpPr>
              <a:stCxn id="397" idx="6"/>
              <a:endCxn id="400" idx="2"/>
            </p:cNvCxnSpPr>
            <p:nvPr/>
          </p:nvCxnSpPr>
          <p:spPr>
            <a:xfrm flipV="1">
              <a:off x="5372022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4" name="直線接點 403"/>
            <p:cNvCxnSpPr>
              <a:stCxn id="398" idx="6"/>
              <a:endCxn id="401" idx="2"/>
            </p:cNvCxnSpPr>
            <p:nvPr/>
          </p:nvCxnSpPr>
          <p:spPr>
            <a:xfrm flipV="1">
              <a:off x="5372022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5" name="橢圓 404"/>
            <p:cNvSpPr/>
            <p:nvPr/>
          </p:nvSpPr>
          <p:spPr>
            <a:xfrm>
              <a:off x="5735442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6" name="橢圓 405"/>
            <p:cNvSpPr/>
            <p:nvPr/>
          </p:nvSpPr>
          <p:spPr>
            <a:xfrm>
              <a:off x="5735442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7" name="直線接點 406"/>
            <p:cNvCxnSpPr>
              <a:stCxn id="405" idx="4"/>
            </p:cNvCxnSpPr>
            <p:nvPr/>
          </p:nvCxnSpPr>
          <p:spPr>
            <a:xfrm>
              <a:off x="580285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8" name="橢圓 407"/>
            <p:cNvSpPr/>
            <p:nvPr/>
          </p:nvSpPr>
          <p:spPr>
            <a:xfrm>
              <a:off x="5976300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9" name="橢圓 408"/>
            <p:cNvSpPr/>
            <p:nvPr/>
          </p:nvSpPr>
          <p:spPr>
            <a:xfrm>
              <a:off x="5976300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0" name="直線接點 409"/>
            <p:cNvCxnSpPr>
              <a:stCxn id="408" idx="4"/>
            </p:cNvCxnSpPr>
            <p:nvPr/>
          </p:nvCxnSpPr>
          <p:spPr>
            <a:xfrm>
              <a:off x="6043707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1" name="直線接點 410"/>
            <p:cNvCxnSpPr>
              <a:stCxn id="405" idx="6"/>
              <a:endCxn id="408" idx="2"/>
            </p:cNvCxnSpPr>
            <p:nvPr/>
          </p:nvCxnSpPr>
          <p:spPr>
            <a:xfrm flipV="1">
              <a:off x="5870258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2" name="直線接點 411"/>
            <p:cNvCxnSpPr>
              <a:stCxn id="406" idx="6"/>
              <a:endCxn id="409" idx="2"/>
            </p:cNvCxnSpPr>
            <p:nvPr/>
          </p:nvCxnSpPr>
          <p:spPr>
            <a:xfrm flipV="1">
              <a:off x="5870258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3" name="橢圓 412"/>
            <p:cNvSpPr/>
            <p:nvPr/>
          </p:nvSpPr>
          <p:spPr>
            <a:xfrm>
              <a:off x="5237206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4" name="橢圓 413"/>
            <p:cNvSpPr/>
            <p:nvPr/>
          </p:nvSpPr>
          <p:spPr>
            <a:xfrm>
              <a:off x="5237206" y="29379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5" name="直線接點 414"/>
            <p:cNvCxnSpPr>
              <a:stCxn id="413" idx="4"/>
            </p:cNvCxnSpPr>
            <p:nvPr/>
          </p:nvCxnSpPr>
          <p:spPr>
            <a:xfrm>
              <a:off x="5304614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6" name="橢圓 415"/>
            <p:cNvSpPr/>
            <p:nvPr/>
          </p:nvSpPr>
          <p:spPr>
            <a:xfrm>
              <a:off x="5478063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7" name="橢圓 416"/>
            <p:cNvSpPr/>
            <p:nvPr/>
          </p:nvSpPr>
          <p:spPr>
            <a:xfrm>
              <a:off x="5478063" y="29379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8" name="直線接點 417"/>
            <p:cNvCxnSpPr>
              <a:stCxn id="416" idx="4"/>
            </p:cNvCxnSpPr>
            <p:nvPr/>
          </p:nvCxnSpPr>
          <p:spPr>
            <a:xfrm>
              <a:off x="5545471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9" name="直線接點 418"/>
            <p:cNvCxnSpPr>
              <a:stCxn id="413" idx="6"/>
              <a:endCxn id="416" idx="2"/>
            </p:cNvCxnSpPr>
            <p:nvPr/>
          </p:nvCxnSpPr>
          <p:spPr>
            <a:xfrm flipV="1">
              <a:off x="5372022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0" name="直線接點 419"/>
            <p:cNvCxnSpPr>
              <a:stCxn id="414" idx="6"/>
              <a:endCxn id="417" idx="2"/>
            </p:cNvCxnSpPr>
            <p:nvPr/>
          </p:nvCxnSpPr>
          <p:spPr>
            <a:xfrm flipV="1">
              <a:off x="5372022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1" name="橢圓 420"/>
            <p:cNvSpPr/>
            <p:nvPr/>
          </p:nvSpPr>
          <p:spPr>
            <a:xfrm>
              <a:off x="5735442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22" name="橢圓 421"/>
            <p:cNvSpPr/>
            <p:nvPr/>
          </p:nvSpPr>
          <p:spPr>
            <a:xfrm>
              <a:off x="5735442" y="29379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23" name="直線接點 422"/>
            <p:cNvCxnSpPr>
              <a:stCxn id="421" idx="4"/>
            </p:cNvCxnSpPr>
            <p:nvPr/>
          </p:nvCxnSpPr>
          <p:spPr>
            <a:xfrm>
              <a:off x="5802850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4" name="橢圓 423"/>
            <p:cNvSpPr/>
            <p:nvPr/>
          </p:nvSpPr>
          <p:spPr>
            <a:xfrm>
              <a:off x="5976300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25" name="橢圓 424"/>
            <p:cNvSpPr/>
            <p:nvPr/>
          </p:nvSpPr>
          <p:spPr>
            <a:xfrm>
              <a:off x="5976300" y="29379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26" name="直線接點 425"/>
            <p:cNvCxnSpPr>
              <a:stCxn id="424" idx="4"/>
            </p:cNvCxnSpPr>
            <p:nvPr/>
          </p:nvCxnSpPr>
          <p:spPr>
            <a:xfrm>
              <a:off x="604370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7" name="直線接點 426"/>
            <p:cNvCxnSpPr>
              <a:stCxn id="421" idx="6"/>
              <a:endCxn id="424" idx="2"/>
            </p:cNvCxnSpPr>
            <p:nvPr/>
          </p:nvCxnSpPr>
          <p:spPr>
            <a:xfrm flipV="1">
              <a:off x="5870258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8" name="直線接點 427"/>
            <p:cNvCxnSpPr>
              <a:stCxn id="422" idx="6"/>
              <a:endCxn id="425" idx="2"/>
            </p:cNvCxnSpPr>
            <p:nvPr/>
          </p:nvCxnSpPr>
          <p:spPr>
            <a:xfrm flipV="1">
              <a:off x="5870258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9" name="直線接點 428"/>
            <p:cNvCxnSpPr/>
            <p:nvPr/>
          </p:nvCxnSpPr>
          <p:spPr>
            <a:xfrm>
              <a:off x="5304614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0" name="直線接點 429"/>
            <p:cNvCxnSpPr/>
            <p:nvPr/>
          </p:nvCxnSpPr>
          <p:spPr>
            <a:xfrm>
              <a:off x="5545471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1" name="直線接點 430"/>
            <p:cNvCxnSpPr/>
            <p:nvPr/>
          </p:nvCxnSpPr>
          <p:spPr>
            <a:xfrm>
              <a:off x="5802850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2" name="直線接點 431"/>
            <p:cNvCxnSpPr/>
            <p:nvPr/>
          </p:nvCxnSpPr>
          <p:spPr>
            <a:xfrm>
              <a:off x="6043707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3" name="直線接點 432"/>
            <p:cNvCxnSpPr/>
            <p:nvPr/>
          </p:nvCxnSpPr>
          <p:spPr>
            <a:xfrm flipV="1">
              <a:off x="5620340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4" name="直線接點 433"/>
            <p:cNvCxnSpPr/>
            <p:nvPr/>
          </p:nvCxnSpPr>
          <p:spPr>
            <a:xfrm flipV="1">
              <a:off x="5620340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5" name="直線接點 434"/>
            <p:cNvCxnSpPr/>
            <p:nvPr/>
          </p:nvCxnSpPr>
          <p:spPr>
            <a:xfrm flipV="1">
              <a:off x="5620340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6" name="直線接點 435"/>
            <p:cNvCxnSpPr/>
            <p:nvPr/>
          </p:nvCxnSpPr>
          <p:spPr>
            <a:xfrm flipV="1">
              <a:off x="5620340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7" name="橢圓 436"/>
            <p:cNvSpPr/>
            <p:nvPr/>
          </p:nvSpPr>
          <p:spPr>
            <a:xfrm>
              <a:off x="449731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8" name="橢圓 437"/>
            <p:cNvSpPr/>
            <p:nvPr/>
          </p:nvSpPr>
          <p:spPr>
            <a:xfrm>
              <a:off x="4497313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9" name="直線接點 438"/>
            <p:cNvCxnSpPr>
              <a:stCxn id="437" idx="4"/>
            </p:cNvCxnSpPr>
            <p:nvPr/>
          </p:nvCxnSpPr>
          <p:spPr>
            <a:xfrm>
              <a:off x="456472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0" name="直線接點 439"/>
            <p:cNvCxnSpPr>
              <a:endCxn id="437" idx="2"/>
            </p:cNvCxnSpPr>
            <p:nvPr/>
          </p:nvCxnSpPr>
          <p:spPr>
            <a:xfrm flipV="1">
              <a:off x="439127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1" name="直線接點 440"/>
            <p:cNvCxnSpPr>
              <a:endCxn id="438" idx="2"/>
            </p:cNvCxnSpPr>
            <p:nvPr/>
          </p:nvCxnSpPr>
          <p:spPr>
            <a:xfrm flipV="1">
              <a:off x="439127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2" name="橢圓 441"/>
            <p:cNvSpPr/>
            <p:nvPr/>
          </p:nvSpPr>
          <p:spPr>
            <a:xfrm>
              <a:off x="475469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43" name="橢圓 442"/>
            <p:cNvSpPr/>
            <p:nvPr/>
          </p:nvSpPr>
          <p:spPr>
            <a:xfrm>
              <a:off x="475469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44" name="直線接點 443"/>
            <p:cNvCxnSpPr>
              <a:stCxn id="442" idx="4"/>
            </p:cNvCxnSpPr>
            <p:nvPr/>
          </p:nvCxnSpPr>
          <p:spPr>
            <a:xfrm>
              <a:off x="482210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5" name="橢圓 444"/>
            <p:cNvSpPr/>
            <p:nvPr/>
          </p:nvSpPr>
          <p:spPr>
            <a:xfrm>
              <a:off x="499554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46" name="橢圓 445"/>
            <p:cNvSpPr/>
            <p:nvPr/>
          </p:nvSpPr>
          <p:spPr>
            <a:xfrm>
              <a:off x="4995549" y="33995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47" name="直線接點 446"/>
            <p:cNvCxnSpPr>
              <a:stCxn id="445" idx="4"/>
            </p:cNvCxnSpPr>
            <p:nvPr/>
          </p:nvCxnSpPr>
          <p:spPr>
            <a:xfrm>
              <a:off x="506295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8" name="直線接點 447"/>
            <p:cNvCxnSpPr>
              <a:stCxn id="442" idx="6"/>
              <a:endCxn id="445" idx="2"/>
            </p:cNvCxnSpPr>
            <p:nvPr/>
          </p:nvCxnSpPr>
          <p:spPr>
            <a:xfrm flipV="1">
              <a:off x="488950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9" name="直線接點 448"/>
            <p:cNvCxnSpPr>
              <a:stCxn id="443" idx="6"/>
              <a:endCxn id="446" idx="2"/>
            </p:cNvCxnSpPr>
            <p:nvPr/>
          </p:nvCxnSpPr>
          <p:spPr>
            <a:xfrm flipV="1">
              <a:off x="488950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0" name="橢圓 449"/>
            <p:cNvSpPr/>
            <p:nvPr/>
          </p:nvSpPr>
          <p:spPr>
            <a:xfrm>
              <a:off x="449731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1" name="橢圓 450"/>
            <p:cNvSpPr/>
            <p:nvPr/>
          </p:nvSpPr>
          <p:spPr>
            <a:xfrm>
              <a:off x="4497313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2" name="直線接點 451"/>
            <p:cNvCxnSpPr>
              <a:stCxn id="450" idx="4"/>
            </p:cNvCxnSpPr>
            <p:nvPr/>
          </p:nvCxnSpPr>
          <p:spPr>
            <a:xfrm>
              <a:off x="456472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3" name="直線接點 452"/>
            <p:cNvCxnSpPr>
              <a:endCxn id="450" idx="2"/>
            </p:cNvCxnSpPr>
            <p:nvPr/>
          </p:nvCxnSpPr>
          <p:spPr>
            <a:xfrm flipV="1">
              <a:off x="439127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4" name="直線接點 453"/>
            <p:cNvCxnSpPr>
              <a:endCxn id="451" idx="2"/>
            </p:cNvCxnSpPr>
            <p:nvPr/>
          </p:nvCxnSpPr>
          <p:spPr>
            <a:xfrm flipV="1">
              <a:off x="439127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5" name="橢圓 454"/>
            <p:cNvSpPr/>
            <p:nvPr/>
          </p:nvSpPr>
          <p:spPr>
            <a:xfrm>
              <a:off x="475469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6" name="橢圓 455"/>
            <p:cNvSpPr/>
            <p:nvPr/>
          </p:nvSpPr>
          <p:spPr>
            <a:xfrm>
              <a:off x="475469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7" name="直線接點 456"/>
            <p:cNvCxnSpPr>
              <a:stCxn id="455" idx="4"/>
            </p:cNvCxnSpPr>
            <p:nvPr/>
          </p:nvCxnSpPr>
          <p:spPr>
            <a:xfrm>
              <a:off x="482210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8" name="橢圓 457"/>
            <p:cNvSpPr/>
            <p:nvPr/>
          </p:nvSpPr>
          <p:spPr>
            <a:xfrm>
              <a:off x="499554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9" name="橢圓 458"/>
            <p:cNvSpPr/>
            <p:nvPr/>
          </p:nvSpPr>
          <p:spPr>
            <a:xfrm>
              <a:off x="4995549" y="38716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60" name="直線接點 459"/>
            <p:cNvCxnSpPr>
              <a:stCxn id="458" idx="4"/>
            </p:cNvCxnSpPr>
            <p:nvPr/>
          </p:nvCxnSpPr>
          <p:spPr>
            <a:xfrm>
              <a:off x="506295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1" name="直線接點 460"/>
            <p:cNvCxnSpPr>
              <a:stCxn id="455" idx="6"/>
              <a:endCxn id="458" idx="2"/>
            </p:cNvCxnSpPr>
            <p:nvPr/>
          </p:nvCxnSpPr>
          <p:spPr>
            <a:xfrm flipV="1">
              <a:off x="488950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2" name="直線接點 461"/>
            <p:cNvCxnSpPr>
              <a:stCxn id="456" idx="6"/>
              <a:endCxn id="459" idx="2"/>
            </p:cNvCxnSpPr>
            <p:nvPr/>
          </p:nvCxnSpPr>
          <p:spPr>
            <a:xfrm flipV="1">
              <a:off x="488950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3" name="直線接點 462"/>
            <p:cNvCxnSpPr/>
            <p:nvPr/>
          </p:nvCxnSpPr>
          <p:spPr>
            <a:xfrm>
              <a:off x="456472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4" name="直線接點 463"/>
            <p:cNvCxnSpPr/>
            <p:nvPr/>
          </p:nvCxnSpPr>
          <p:spPr>
            <a:xfrm>
              <a:off x="482210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5" name="直線接點 464"/>
            <p:cNvCxnSpPr/>
            <p:nvPr/>
          </p:nvCxnSpPr>
          <p:spPr>
            <a:xfrm>
              <a:off x="506295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6" name="直線接點 465"/>
            <p:cNvCxnSpPr/>
            <p:nvPr/>
          </p:nvCxnSpPr>
          <p:spPr>
            <a:xfrm flipV="1">
              <a:off x="463959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7" name="直線接點 466"/>
            <p:cNvCxnSpPr/>
            <p:nvPr/>
          </p:nvCxnSpPr>
          <p:spPr>
            <a:xfrm flipV="1">
              <a:off x="463959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8" name="直線接點 467"/>
            <p:cNvCxnSpPr/>
            <p:nvPr/>
          </p:nvCxnSpPr>
          <p:spPr>
            <a:xfrm flipV="1">
              <a:off x="463959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9" name="直線接點 468"/>
            <p:cNvCxnSpPr/>
            <p:nvPr/>
          </p:nvCxnSpPr>
          <p:spPr>
            <a:xfrm flipV="1">
              <a:off x="463959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0" name="橢圓 469"/>
            <p:cNvSpPr/>
            <p:nvPr/>
          </p:nvSpPr>
          <p:spPr>
            <a:xfrm>
              <a:off x="5236406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1" name="橢圓 470"/>
            <p:cNvSpPr/>
            <p:nvPr/>
          </p:nvSpPr>
          <p:spPr>
            <a:xfrm>
              <a:off x="5236406" y="33995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2" name="直線接點 471"/>
            <p:cNvCxnSpPr>
              <a:stCxn id="470" idx="4"/>
            </p:cNvCxnSpPr>
            <p:nvPr/>
          </p:nvCxnSpPr>
          <p:spPr>
            <a:xfrm>
              <a:off x="5303814" y="32983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3" name="橢圓 472"/>
            <p:cNvSpPr/>
            <p:nvPr/>
          </p:nvSpPr>
          <p:spPr>
            <a:xfrm>
              <a:off x="547726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4" name="橢圓 473"/>
            <p:cNvSpPr/>
            <p:nvPr/>
          </p:nvSpPr>
          <p:spPr>
            <a:xfrm>
              <a:off x="5477263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5" name="直線接點 474"/>
            <p:cNvCxnSpPr>
              <a:stCxn id="473" idx="4"/>
            </p:cNvCxnSpPr>
            <p:nvPr/>
          </p:nvCxnSpPr>
          <p:spPr>
            <a:xfrm>
              <a:off x="554467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6" name="直線接點 475"/>
            <p:cNvCxnSpPr>
              <a:stCxn id="470" idx="6"/>
              <a:endCxn id="473" idx="2"/>
            </p:cNvCxnSpPr>
            <p:nvPr/>
          </p:nvCxnSpPr>
          <p:spPr>
            <a:xfrm flipV="1">
              <a:off x="537122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7" name="直線接點 476"/>
            <p:cNvCxnSpPr>
              <a:stCxn id="471" idx="6"/>
              <a:endCxn id="474" idx="2"/>
            </p:cNvCxnSpPr>
            <p:nvPr/>
          </p:nvCxnSpPr>
          <p:spPr>
            <a:xfrm flipV="1">
              <a:off x="537122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8" name="橢圓 477"/>
            <p:cNvSpPr/>
            <p:nvPr/>
          </p:nvSpPr>
          <p:spPr>
            <a:xfrm>
              <a:off x="573464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9" name="橢圓 478"/>
            <p:cNvSpPr/>
            <p:nvPr/>
          </p:nvSpPr>
          <p:spPr>
            <a:xfrm>
              <a:off x="573464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0" name="直線接點 479"/>
            <p:cNvCxnSpPr>
              <a:stCxn id="478" idx="4"/>
            </p:cNvCxnSpPr>
            <p:nvPr/>
          </p:nvCxnSpPr>
          <p:spPr>
            <a:xfrm>
              <a:off x="580205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1" name="橢圓 480"/>
            <p:cNvSpPr/>
            <p:nvPr/>
          </p:nvSpPr>
          <p:spPr>
            <a:xfrm>
              <a:off x="597549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82" name="橢圓 481"/>
            <p:cNvSpPr/>
            <p:nvPr/>
          </p:nvSpPr>
          <p:spPr>
            <a:xfrm>
              <a:off x="5975499" y="33995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3" name="直線接點 482"/>
            <p:cNvCxnSpPr>
              <a:stCxn id="481" idx="4"/>
            </p:cNvCxnSpPr>
            <p:nvPr/>
          </p:nvCxnSpPr>
          <p:spPr>
            <a:xfrm>
              <a:off x="604290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4" name="直線接點 483"/>
            <p:cNvCxnSpPr>
              <a:stCxn id="478" idx="6"/>
              <a:endCxn id="481" idx="2"/>
            </p:cNvCxnSpPr>
            <p:nvPr/>
          </p:nvCxnSpPr>
          <p:spPr>
            <a:xfrm flipV="1">
              <a:off x="586945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5" name="直線接點 484"/>
            <p:cNvCxnSpPr>
              <a:stCxn id="479" idx="6"/>
              <a:endCxn id="482" idx="2"/>
            </p:cNvCxnSpPr>
            <p:nvPr/>
          </p:nvCxnSpPr>
          <p:spPr>
            <a:xfrm flipV="1">
              <a:off x="586945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6" name="橢圓 485"/>
            <p:cNvSpPr/>
            <p:nvPr/>
          </p:nvSpPr>
          <p:spPr>
            <a:xfrm>
              <a:off x="5236406" y="36355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87" name="橢圓 486"/>
            <p:cNvSpPr/>
            <p:nvPr/>
          </p:nvSpPr>
          <p:spPr>
            <a:xfrm>
              <a:off x="5236406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8" name="直線接點 487"/>
            <p:cNvCxnSpPr>
              <a:stCxn id="486" idx="4"/>
            </p:cNvCxnSpPr>
            <p:nvPr/>
          </p:nvCxnSpPr>
          <p:spPr>
            <a:xfrm>
              <a:off x="5303814" y="37704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89" name="橢圓 488"/>
            <p:cNvSpPr/>
            <p:nvPr/>
          </p:nvSpPr>
          <p:spPr>
            <a:xfrm>
              <a:off x="547726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90" name="橢圓 489"/>
            <p:cNvSpPr/>
            <p:nvPr/>
          </p:nvSpPr>
          <p:spPr>
            <a:xfrm>
              <a:off x="5477263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91" name="直線接點 490"/>
            <p:cNvCxnSpPr>
              <a:stCxn id="489" idx="4"/>
            </p:cNvCxnSpPr>
            <p:nvPr/>
          </p:nvCxnSpPr>
          <p:spPr>
            <a:xfrm>
              <a:off x="554467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2" name="直線接點 491"/>
            <p:cNvCxnSpPr>
              <a:stCxn id="486" idx="6"/>
              <a:endCxn id="489" idx="2"/>
            </p:cNvCxnSpPr>
            <p:nvPr/>
          </p:nvCxnSpPr>
          <p:spPr>
            <a:xfrm flipV="1">
              <a:off x="537122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3" name="直線接點 492"/>
            <p:cNvCxnSpPr>
              <a:stCxn id="487" idx="6"/>
              <a:endCxn id="490" idx="2"/>
            </p:cNvCxnSpPr>
            <p:nvPr/>
          </p:nvCxnSpPr>
          <p:spPr>
            <a:xfrm flipV="1">
              <a:off x="537122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4" name="橢圓 493"/>
            <p:cNvSpPr/>
            <p:nvPr/>
          </p:nvSpPr>
          <p:spPr>
            <a:xfrm>
              <a:off x="573464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95" name="橢圓 494"/>
            <p:cNvSpPr/>
            <p:nvPr/>
          </p:nvSpPr>
          <p:spPr>
            <a:xfrm>
              <a:off x="573464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96" name="直線接點 495"/>
            <p:cNvCxnSpPr>
              <a:stCxn id="494" idx="4"/>
            </p:cNvCxnSpPr>
            <p:nvPr/>
          </p:nvCxnSpPr>
          <p:spPr>
            <a:xfrm>
              <a:off x="580205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7" name="橢圓 496"/>
            <p:cNvSpPr/>
            <p:nvPr/>
          </p:nvSpPr>
          <p:spPr>
            <a:xfrm>
              <a:off x="597549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98" name="橢圓 497"/>
            <p:cNvSpPr/>
            <p:nvPr/>
          </p:nvSpPr>
          <p:spPr>
            <a:xfrm>
              <a:off x="5975499" y="38716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99" name="直線接點 498"/>
            <p:cNvCxnSpPr>
              <a:stCxn id="497" idx="4"/>
            </p:cNvCxnSpPr>
            <p:nvPr/>
          </p:nvCxnSpPr>
          <p:spPr>
            <a:xfrm>
              <a:off x="604290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0" name="直線接點 499"/>
            <p:cNvCxnSpPr>
              <a:stCxn id="494" idx="6"/>
              <a:endCxn id="497" idx="2"/>
            </p:cNvCxnSpPr>
            <p:nvPr/>
          </p:nvCxnSpPr>
          <p:spPr>
            <a:xfrm flipV="1">
              <a:off x="586945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1" name="直線接點 500"/>
            <p:cNvCxnSpPr>
              <a:stCxn id="495" idx="6"/>
              <a:endCxn id="498" idx="2"/>
            </p:cNvCxnSpPr>
            <p:nvPr/>
          </p:nvCxnSpPr>
          <p:spPr>
            <a:xfrm flipV="1">
              <a:off x="586945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2" name="直線接點 501"/>
            <p:cNvCxnSpPr/>
            <p:nvPr/>
          </p:nvCxnSpPr>
          <p:spPr>
            <a:xfrm>
              <a:off x="5303814" y="35343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3" name="直線接點 502"/>
            <p:cNvCxnSpPr/>
            <p:nvPr/>
          </p:nvCxnSpPr>
          <p:spPr>
            <a:xfrm>
              <a:off x="554467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4" name="直線接點 503"/>
            <p:cNvCxnSpPr/>
            <p:nvPr/>
          </p:nvCxnSpPr>
          <p:spPr>
            <a:xfrm>
              <a:off x="580205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5" name="直線接點 504"/>
            <p:cNvCxnSpPr/>
            <p:nvPr/>
          </p:nvCxnSpPr>
          <p:spPr>
            <a:xfrm>
              <a:off x="604290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6" name="直線接點 505"/>
            <p:cNvCxnSpPr/>
            <p:nvPr/>
          </p:nvCxnSpPr>
          <p:spPr>
            <a:xfrm flipV="1">
              <a:off x="561954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7" name="直線接點 506"/>
            <p:cNvCxnSpPr/>
            <p:nvPr/>
          </p:nvCxnSpPr>
          <p:spPr>
            <a:xfrm flipV="1">
              <a:off x="561954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8" name="直線接點 507"/>
            <p:cNvCxnSpPr/>
            <p:nvPr/>
          </p:nvCxnSpPr>
          <p:spPr>
            <a:xfrm flipV="1">
              <a:off x="561954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9" name="直線接點 508"/>
            <p:cNvCxnSpPr/>
            <p:nvPr/>
          </p:nvCxnSpPr>
          <p:spPr>
            <a:xfrm flipV="1">
              <a:off x="561954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0" name="直線接點 509"/>
            <p:cNvCxnSpPr/>
            <p:nvPr/>
          </p:nvCxnSpPr>
          <p:spPr>
            <a:xfrm>
              <a:off x="456472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1" name="直線接點 510"/>
            <p:cNvCxnSpPr/>
            <p:nvPr/>
          </p:nvCxnSpPr>
          <p:spPr>
            <a:xfrm>
              <a:off x="482210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2" name="直線接點 511"/>
            <p:cNvCxnSpPr/>
            <p:nvPr/>
          </p:nvCxnSpPr>
          <p:spPr>
            <a:xfrm>
              <a:off x="506295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3" name="直線接點 512"/>
            <p:cNvCxnSpPr/>
            <p:nvPr/>
          </p:nvCxnSpPr>
          <p:spPr>
            <a:xfrm>
              <a:off x="5303814" y="30693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4" name="直線接點 513"/>
            <p:cNvCxnSpPr/>
            <p:nvPr/>
          </p:nvCxnSpPr>
          <p:spPr>
            <a:xfrm>
              <a:off x="554467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5" name="直線接點 514"/>
            <p:cNvCxnSpPr/>
            <p:nvPr/>
          </p:nvCxnSpPr>
          <p:spPr>
            <a:xfrm>
              <a:off x="580205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6" name="直線接點 515"/>
            <p:cNvCxnSpPr/>
            <p:nvPr/>
          </p:nvCxnSpPr>
          <p:spPr>
            <a:xfrm>
              <a:off x="604290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7" name="直線接點 516"/>
            <p:cNvCxnSpPr/>
            <p:nvPr/>
          </p:nvCxnSpPr>
          <p:spPr>
            <a:xfrm flipV="1">
              <a:off x="5126110" y="229734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8" name="直線接點 517"/>
            <p:cNvCxnSpPr/>
            <p:nvPr/>
          </p:nvCxnSpPr>
          <p:spPr>
            <a:xfrm flipV="1">
              <a:off x="5126110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9" name="直線接點 518"/>
            <p:cNvCxnSpPr/>
            <p:nvPr/>
          </p:nvCxnSpPr>
          <p:spPr>
            <a:xfrm flipV="1">
              <a:off x="5126110" y="27693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0" name="直線接點 519"/>
            <p:cNvCxnSpPr/>
            <p:nvPr/>
          </p:nvCxnSpPr>
          <p:spPr>
            <a:xfrm flipV="1">
              <a:off x="5126110" y="30053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1" name="直線接點 520"/>
            <p:cNvCxnSpPr/>
            <p:nvPr/>
          </p:nvCxnSpPr>
          <p:spPr>
            <a:xfrm flipV="1">
              <a:off x="5125310" y="323095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2" name="直線接點 521"/>
            <p:cNvCxnSpPr/>
            <p:nvPr/>
          </p:nvCxnSpPr>
          <p:spPr>
            <a:xfrm flipV="1">
              <a:off x="5125310" y="34669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3" name="直線接點 522"/>
            <p:cNvCxnSpPr/>
            <p:nvPr/>
          </p:nvCxnSpPr>
          <p:spPr>
            <a:xfrm flipV="1">
              <a:off x="5125310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4" name="直線接點 523"/>
            <p:cNvCxnSpPr/>
            <p:nvPr/>
          </p:nvCxnSpPr>
          <p:spPr>
            <a:xfrm flipV="1">
              <a:off x="5125310" y="39390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5" name="橢圓 524"/>
            <p:cNvSpPr/>
            <p:nvPr/>
          </p:nvSpPr>
          <p:spPr>
            <a:xfrm>
              <a:off x="4497313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26" name="直線接點 525"/>
            <p:cNvCxnSpPr/>
            <p:nvPr/>
          </p:nvCxnSpPr>
          <p:spPr>
            <a:xfrm>
              <a:off x="4564721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7" name="直線接點 526"/>
            <p:cNvCxnSpPr>
              <a:endCxn id="525" idx="2"/>
            </p:cNvCxnSpPr>
            <p:nvPr/>
          </p:nvCxnSpPr>
          <p:spPr>
            <a:xfrm flipV="1">
              <a:off x="4391271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8" name="橢圓 527"/>
            <p:cNvSpPr/>
            <p:nvPr/>
          </p:nvSpPr>
          <p:spPr>
            <a:xfrm>
              <a:off x="4754692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29" name="直線接點 528"/>
            <p:cNvCxnSpPr/>
            <p:nvPr/>
          </p:nvCxnSpPr>
          <p:spPr>
            <a:xfrm>
              <a:off x="4822100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0" name="橢圓 529"/>
            <p:cNvSpPr/>
            <p:nvPr/>
          </p:nvSpPr>
          <p:spPr>
            <a:xfrm>
              <a:off x="4995549" y="41041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1" name="直線接點 530"/>
            <p:cNvCxnSpPr/>
            <p:nvPr/>
          </p:nvCxnSpPr>
          <p:spPr>
            <a:xfrm>
              <a:off x="5062957" y="40029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2" name="直線接點 531"/>
            <p:cNvCxnSpPr>
              <a:stCxn id="528" idx="6"/>
              <a:endCxn id="530" idx="2"/>
            </p:cNvCxnSpPr>
            <p:nvPr/>
          </p:nvCxnSpPr>
          <p:spPr>
            <a:xfrm flipV="1">
              <a:off x="4889508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3" name="橢圓 532"/>
            <p:cNvSpPr/>
            <p:nvPr/>
          </p:nvSpPr>
          <p:spPr>
            <a:xfrm>
              <a:off x="4497313" y="434017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4" name="橢圓 533"/>
            <p:cNvSpPr/>
            <p:nvPr/>
          </p:nvSpPr>
          <p:spPr>
            <a:xfrm>
              <a:off x="4497313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5" name="直線接點 534"/>
            <p:cNvCxnSpPr>
              <a:stCxn id="533" idx="4"/>
            </p:cNvCxnSpPr>
            <p:nvPr/>
          </p:nvCxnSpPr>
          <p:spPr>
            <a:xfrm>
              <a:off x="4564721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6" name="直線接點 535"/>
            <p:cNvCxnSpPr>
              <a:endCxn id="533" idx="2"/>
            </p:cNvCxnSpPr>
            <p:nvPr/>
          </p:nvCxnSpPr>
          <p:spPr>
            <a:xfrm flipV="1">
              <a:off x="4391271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7" name="直線接點 536"/>
            <p:cNvCxnSpPr>
              <a:endCxn id="534" idx="2"/>
            </p:cNvCxnSpPr>
            <p:nvPr/>
          </p:nvCxnSpPr>
          <p:spPr>
            <a:xfrm flipV="1">
              <a:off x="4391271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8" name="橢圓 537"/>
            <p:cNvSpPr/>
            <p:nvPr/>
          </p:nvSpPr>
          <p:spPr>
            <a:xfrm>
              <a:off x="4754692" y="434017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39" name="橢圓 538"/>
            <p:cNvSpPr/>
            <p:nvPr/>
          </p:nvSpPr>
          <p:spPr>
            <a:xfrm>
              <a:off x="4754692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0" name="直線接點 539"/>
            <p:cNvCxnSpPr>
              <a:stCxn id="538" idx="4"/>
            </p:cNvCxnSpPr>
            <p:nvPr/>
          </p:nvCxnSpPr>
          <p:spPr>
            <a:xfrm>
              <a:off x="4822100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1" name="橢圓 540"/>
            <p:cNvSpPr/>
            <p:nvPr/>
          </p:nvSpPr>
          <p:spPr>
            <a:xfrm>
              <a:off x="4995549" y="434017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2" name="橢圓 541"/>
            <p:cNvSpPr/>
            <p:nvPr/>
          </p:nvSpPr>
          <p:spPr>
            <a:xfrm>
              <a:off x="4995549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3" name="直線接點 542"/>
            <p:cNvCxnSpPr>
              <a:stCxn id="541" idx="4"/>
            </p:cNvCxnSpPr>
            <p:nvPr/>
          </p:nvCxnSpPr>
          <p:spPr>
            <a:xfrm>
              <a:off x="5062957" y="447499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4" name="直線接點 543"/>
            <p:cNvCxnSpPr>
              <a:stCxn id="538" idx="6"/>
              <a:endCxn id="541" idx="2"/>
            </p:cNvCxnSpPr>
            <p:nvPr/>
          </p:nvCxnSpPr>
          <p:spPr>
            <a:xfrm flipV="1">
              <a:off x="4889508" y="440758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5" name="直線接點 544"/>
            <p:cNvCxnSpPr>
              <a:stCxn id="539" idx="6"/>
              <a:endCxn id="542" idx="2"/>
            </p:cNvCxnSpPr>
            <p:nvPr/>
          </p:nvCxnSpPr>
          <p:spPr>
            <a:xfrm flipV="1">
              <a:off x="4889508" y="464360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6" name="直線接點 545"/>
            <p:cNvCxnSpPr/>
            <p:nvPr/>
          </p:nvCxnSpPr>
          <p:spPr>
            <a:xfrm>
              <a:off x="4564721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7" name="直線接點 546"/>
            <p:cNvCxnSpPr/>
            <p:nvPr/>
          </p:nvCxnSpPr>
          <p:spPr>
            <a:xfrm>
              <a:off x="4822100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8" name="直線接點 547"/>
            <p:cNvCxnSpPr/>
            <p:nvPr/>
          </p:nvCxnSpPr>
          <p:spPr>
            <a:xfrm>
              <a:off x="5062957" y="423897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9" name="直線接點 548"/>
            <p:cNvCxnSpPr/>
            <p:nvPr/>
          </p:nvCxnSpPr>
          <p:spPr>
            <a:xfrm flipV="1">
              <a:off x="4639590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0" name="直線接點 549"/>
            <p:cNvCxnSpPr/>
            <p:nvPr/>
          </p:nvCxnSpPr>
          <p:spPr>
            <a:xfrm flipV="1">
              <a:off x="4639590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1" name="直線接點 550"/>
            <p:cNvCxnSpPr/>
            <p:nvPr/>
          </p:nvCxnSpPr>
          <p:spPr>
            <a:xfrm flipV="1">
              <a:off x="4639590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2" name="橢圓 551"/>
            <p:cNvSpPr/>
            <p:nvPr/>
          </p:nvSpPr>
          <p:spPr>
            <a:xfrm>
              <a:off x="5237206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3" name="直線接點 552"/>
            <p:cNvCxnSpPr/>
            <p:nvPr/>
          </p:nvCxnSpPr>
          <p:spPr>
            <a:xfrm>
              <a:off x="5304614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4" name="橢圓 553"/>
            <p:cNvSpPr/>
            <p:nvPr/>
          </p:nvSpPr>
          <p:spPr>
            <a:xfrm>
              <a:off x="5478063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5" name="直線接點 554"/>
            <p:cNvCxnSpPr/>
            <p:nvPr/>
          </p:nvCxnSpPr>
          <p:spPr>
            <a:xfrm>
              <a:off x="5545471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6" name="直線接點 555"/>
            <p:cNvCxnSpPr>
              <a:stCxn id="552" idx="6"/>
              <a:endCxn id="554" idx="2"/>
            </p:cNvCxnSpPr>
            <p:nvPr/>
          </p:nvCxnSpPr>
          <p:spPr>
            <a:xfrm flipV="1">
              <a:off x="5372022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7" name="橢圓 556"/>
            <p:cNvSpPr/>
            <p:nvPr/>
          </p:nvSpPr>
          <p:spPr>
            <a:xfrm>
              <a:off x="5735442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8" name="直線接點 557"/>
            <p:cNvCxnSpPr/>
            <p:nvPr/>
          </p:nvCxnSpPr>
          <p:spPr>
            <a:xfrm>
              <a:off x="5802850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9" name="橢圓 558"/>
            <p:cNvSpPr/>
            <p:nvPr/>
          </p:nvSpPr>
          <p:spPr>
            <a:xfrm>
              <a:off x="5976300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0" name="直線接點 559"/>
            <p:cNvCxnSpPr/>
            <p:nvPr/>
          </p:nvCxnSpPr>
          <p:spPr>
            <a:xfrm>
              <a:off x="604370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1" name="直線接點 560"/>
            <p:cNvCxnSpPr>
              <a:stCxn id="557" idx="6"/>
              <a:endCxn id="559" idx="2"/>
            </p:cNvCxnSpPr>
            <p:nvPr/>
          </p:nvCxnSpPr>
          <p:spPr>
            <a:xfrm flipV="1">
              <a:off x="5870258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2" name="橢圓 561"/>
            <p:cNvSpPr/>
            <p:nvPr/>
          </p:nvSpPr>
          <p:spPr>
            <a:xfrm>
              <a:off x="5237206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3" name="橢圓 562"/>
            <p:cNvSpPr/>
            <p:nvPr/>
          </p:nvSpPr>
          <p:spPr>
            <a:xfrm>
              <a:off x="5237206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4" name="直線接點 563"/>
            <p:cNvCxnSpPr>
              <a:stCxn id="562" idx="4"/>
            </p:cNvCxnSpPr>
            <p:nvPr/>
          </p:nvCxnSpPr>
          <p:spPr>
            <a:xfrm>
              <a:off x="5304614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5" name="橢圓 564"/>
            <p:cNvSpPr/>
            <p:nvPr/>
          </p:nvSpPr>
          <p:spPr>
            <a:xfrm>
              <a:off x="5478063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6" name="橢圓 565"/>
            <p:cNvSpPr/>
            <p:nvPr/>
          </p:nvSpPr>
          <p:spPr>
            <a:xfrm>
              <a:off x="5478063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7" name="直線接點 566"/>
            <p:cNvCxnSpPr>
              <a:stCxn id="565" idx="4"/>
            </p:cNvCxnSpPr>
            <p:nvPr/>
          </p:nvCxnSpPr>
          <p:spPr>
            <a:xfrm>
              <a:off x="5545471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8" name="直線接點 567"/>
            <p:cNvCxnSpPr>
              <a:stCxn id="562" idx="6"/>
              <a:endCxn id="565" idx="2"/>
            </p:cNvCxnSpPr>
            <p:nvPr/>
          </p:nvCxnSpPr>
          <p:spPr>
            <a:xfrm flipV="1">
              <a:off x="5372022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9" name="直線接點 568"/>
            <p:cNvCxnSpPr>
              <a:stCxn id="563" idx="6"/>
              <a:endCxn id="566" idx="2"/>
            </p:cNvCxnSpPr>
            <p:nvPr/>
          </p:nvCxnSpPr>
          <p:spPr>
            <a:xfrm flipV="1">
              <a:off x="5372022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0" name="橢圓 569"/>
            <p:cNvSpPr/>
            <p:nvPr/>
          </p:nvSpPr>
          <p:spPr>
            <a:xfrm>
              <a:off x="5735442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1" name="橢圓 570"/>
            <p:cNvSpPr/>
            <p:nvPr/>
          </p:nvSpPr>
          <p:spPr>
            <a:xfrm>
              <a:off x="5735442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2" name="直線接點 571"/>
            <p:cNvCxnSpPr>
              <a:stCxn id="570" idx="4"/>
            </p:cNvCxnSpPr>
            <p:nvPr/>
          </p:nvCxnSpPr>
          <p:spPr>
            <a:xfrm>
              <a:off x="5802850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3" name="橢圓 572"/>
            <p:cNvSpPr/>
            <p:nvPr/>
          </p:nvSpPr>
          <p:spPr>
            <a:xfrm>
              <a:off x="5976300" y="43436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4" name="橢圓 573"/>
            <p:cNvSpPr/>
            <p:nvPr/>
          </p:nvSpPr>
          <p:spPr>
            <a:xfrm>
              <a:off x="5976300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5" name="直線接點 574"/>
            <p:cNvCxnSpPr>
              <a:stCxn id="573" idx="4"/>
            </p:cNvCxnSpPr>
            <p:nvPr/>
          </p:nvCxnSpPr>
          <p:spPr>
            <a:xfrm>
              <a:off x="6043707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6" name="直線接點 575"/>
            <p:cNvCxnSpPr>
              <a:stCxn id="570" idx="6"/>
              <a:endCxn id="573" idx="2"/>
            </p:cNvCxnSpPr>
            <p:nvPr/>
          </p:nvCxnSpPr>
          <p:spPr>
            <a:xfrm flipV="1">
              <a:off x="5870258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7" name="直線接點 576"/>
            <p:cNvCxnSpPr>
              <a:stCxn id="571" idx="6"/>
              <a:endCxn id="574" idx="2"/>
            </p:cNvCxnSpPr>
            <p:nvPr/>
          </p:nvCxnSpPr>
          <p:spPr>
            <a:xfrm flipV="1">
              <a:off x="5870258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8" name="直線接點 577"/>
            <p:cNvCxnSpPr/>
            <p:nvPr/>
          </p:nvCxnSpPr>
          <p:spPr>
            <a:xfrm>
              <a:off x="5304614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9" name="直線接點 578"/>
            <p:cNvCxnSpPr/>
            <p:nvPr/>
          </p:nvCxnSpPr>
          <p:spPr>
            <a:xfrm>
              <a:off x="5545471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0" name="直線接點 579"/>
            <p:cNvCxnSpPr/>
            <p:nvPr/>
          </p:nvCxnSpPr>
          <p:spPr>
            <a:xfrm>
              <a:off x="580285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1" name="直線接點 580"/>
            <p:cNvCxnSpPr/>
            <p:nvPr/>
          </p:nvCxnSpPr>
          <p:spPr>
            <a:xfrm>
              <a:off x="6043707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2" name="直線接點 581"/>
            <p:cNvCxnSpPr/>
            <p:nvPr/>
          </p:nvCxnSpPr>
          <p:spPr>
            <a:xfrm flipV="1">
              <a:off x="5620340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3" name="直線接點 582"/>
            <p:cNvCxnSpPr/>
            <p:nvPr/>
          </p:nvCxnSpPr>
          <p:spPr>
            <a:xfrm flipV="1">
              <a:off x="5620340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4" name="直線接點 583"/>
            <p:cNvCxnSpPr/>
            <p:nvPr/>
          </p:nvCxnSpPr>
          <p:spPr>
            <a:xfrm flipV="1">
              <a:off x="5620340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85" name="橢圓 584"/>
            <p:cNvSpPr/>
            <p:nvPr/>
          </p:nvSpPr>
          <p:spPr>
            <a:xfrm>
              <a:off x="4497313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86" name="橢圓 585"/>
            <p:cNvSpPr/>
            <p:nvPr/>
          </p:nvSpPr>
          <p:spPr>
            <a:xfrm>
              <a:off x="449731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87" name="直線接點 586"/>
            <p:cNvCxnSpPr>
              <a:stCxn id="585" idx="4"/>
            </p:cNvCxnSpPr>
            <p:nvPr/>
          </p:nvCxnSpPr>
          <p:spPr>
            <a:xfrm>
              <a:off x="456472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8" name="直線接點 587"/>
            <p:cNvCxnSpPr>
              <a:endCxn id="585" idx="2"/>
            </p:cNvCxnSpPr>
            <p:nvPr/>
          </p:nvCxnSpPr>
          <p:spPr>
            <a:xfrm flipV="1">
              <a:off x="439127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9" name="直線接點 588"/>
            <p:cNvCxnSpPr>
              <a:endCxn id="586" idx="2"/>
            </p:cNvCxnSpPr>
            <p:nvPr/>
          </p:nvCxnSpPr>
          <p:spPr>
            <a:xfrm flipV="1">
              <a:off x="439127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0" name="橢圓 589"/>
            <p:cNvSpPr/>
            <p:nvPr/>
          </p:nvSpPr>
          <p:spPr>
            <a:xfrm>
              <a:off x="475469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91" name="橢圓 590"/>
            <p:cNvSpPr/>
            <p:nvPr/>
          </p:nvSpPr>
          <p:spPr>
            <a:xfrm>
              <a:off x="475469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92" name="直線接點 591"/>
            <p:cNvCxnSpPr>
              <a:stCxn id="590" idx="4"/>
            </p:cNvCxnSpPr>
            <p:nvPr/>
          </p:nvCxnSpPr>
          <p:spPr>
            <a:xfrm>
              <a:off x="482210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3" name="橢圓 592"/>
            <p:cNvSpPr/>
            <p:nvPr/>
          </p:nvSpPr>
          <p:spPr>
            <a:xfrm>
              <a:off x="4995549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94" name="橢圓 593"/>
            <p:cNvSpPr/>
            <p:nvPr/>
          </p:nvSpPr>
          <p:spPr>
            <a:xfrm>
              <a:off x="499554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95" name="直線接點 594"/>
            <p:cNvCxnSpPr>
              <a:stCxn id="593" idx="4"/>
            </p:cNvCxnSpPr>
            <p:nvPr/>
          </p:nvCxnSpPr>
          <p:spPr>
            <a:xfrm>
              <a:off x="506295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6" name="直線接點 595"/>
            <p:cNvCxnSpPr>
              <a:stCxn id="590" idx="6"/>
              <a:endCxn id="593" idx="2"/>
            </p:cNvCxnSpPr>
            <p:nvPr/>
          </p:nvCxnSpPr>
          <p:spPr>
            <a:xfrm flipV="1">
              <a:off x="488950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7" name="直線接點 596"/>
            <p:cNvCxnSpPr>
              <a:stCxn id="591" idx="6"/>
              <a:endCxn id="594" idx="2"/>
            </p:cNvCxnSpPr>
            <p:nvPr/>
          </p:nvCxnSpPr>
          <p:spPr>
            <a:xfrm flipV="1">
              <a:off x="488950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8" name="橢圓 597"/>
            <p:cNvSpPr/>
            <p:nvPr/>
          </p:nvSpPr>
          <p:spPr>
            <a:xfrm>
              <a:off x="4497313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99" name="橢圓 598"/>
            <p:cNvSpPr/>
            <p:nvPr/>
          </p:nvSpPr>
          <p:spPr>
            <a:xfrm>
              <a:off x="449731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0" name="直線接點 599"/>
            <p:cNvCxnSpPr>
              <a:stCxn id="598" idx="4"/>
            </p:cNvCxnSpPr>
            <p:nvPr/>
          </p:nvCxnSpPr>
          <p:spPr>
            <a:xfrm>
              <a:off x="456472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1" name="直線接點 600"/>
            <p:cNvCxnSpPr>
              <a:endCxn id="598" idx="2"/>
            </p:cNvCxnSpPr>
            <p:nvPr/>
          </p:nvCxnSpPr>
          <p:spPr>
            <a:xfrm flipV="1">
              <a:off x="439127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2" name="直線接點 601"/>
            <p:cNvCxnSpPr>
              <a:endCxn id="599" idx="2"/>
            </p:cNvCxnSpPr>
            <p:nvPr/>
          </p:nvCxnSpPr>
          <p:spPr>
            <a:xfrm flipV="1">
              <a:off x="439127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03" name="橢圓 602"/>
            <p:cNvSpPr/>
            <p:nvPr/>
          </p:nvSpPr>
          <p:spPr>
            <a:xfrm>
              <a:off x="475469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04" name="橢圓 603"/>
            <p:cNvSpPr/>
            <p:nvPr/>
          </p:nvSpPr>
          <p:spPr>
            <a:xfrm>
              <a:off x="475469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5" name="直線接點 604"/>
            <p:cNvCxnSpPr>
              <a:stCxn id="603" idx="4"/>
            </p:cNvCxnSpPr>
            <p:nvPr/>
          </p:nvCxnSpPr>
          <p:spPr>
            <a:xfrm>
              <a:off x="482210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06" name="橢圓 605"/>
            <p:cNvSpPr/>
            <p:nvPr/>
          </p:nvSpPr>
          <p:spPr>
            <a:xfrm>
              <a:off x="4995549" y="52772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07" name="橢圓 606"/>
            <p:cNvSpPr/>
            <p:nvPr/>
          </p:nvSpPr>
          <p:spPr>
            <a:xfrm>
              <a:off x="499554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8" name="直線接點 607"/>
            <p:cNvCxnSpPr>
              <a:stCxn id="606" idx="4"/>
            </p:cNvCxnSpPr>
            <p:nvPr/>
          </p:nvCxnSpPr>
          <p:spPr>
            <a:xfrm>
              <a:off x="506295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9" name="直線接點 608"/>
            <p:cNvCxnSpPr>
              <a:stCxn id="603" idx="6"/>
              <a:endCxn id="606" idx="2"/>
            </p:cNvCxnSpPr>
            <p:nvPr/>
          </p:nvCxnSpPr>
          <p:spPr>
            <a:xfrm flipV="1">
              <a:off x="488950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0" name="直線接點 609"/>
            <p:cNvCxnSpPr>
              <a:stCxn id="604" idx="6"/>
              <a:endCxn id="607" idx="2"/>
            </p:cNvCxnSpPr>
            <p:nvPr/>
          </p:nvCxnSpPr>
          <p:spPr>
            <a:xfrm flipV="1">
              <a:off x="488950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1" name="直線接點 610"/>
            <p:cNvCxnSpPr/>
            <p:nvPr/>
          </p:nvCxnSpPr>
          <p:spPr>
            <a:xfrm>
              <a:off x="456472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2" name="直線接點 611"/>
            <p:cNvCxnSpPr/>
            <p:nvPr/>
          </p:nvCxnSpPr>
          <p:spPr>
            <a:xfrm>
              <a:off x="482210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3" name="直線接點 612"/>
            <p:cNvCxnSpPr/>
            <p:nvPr/>
          </p:nvCxnSpPr>
          <p:spPr>
            <a:xfrm>
              <a:off x="506295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4" name="直線接點 613"/>
            <p:cNvCxnSpPr/>
            <p:nvPr/>
          </p:nvCxnSpPr>
          <p:spPr>
            <a:xfrm flipV="1">
              <a:off x="463959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5" name="直線接點 614"/>
            <p:cNvCxnSpPr/>
            <p:nvPr/>
          </p:nvCxnSpPr>
          <p:spPr>
            <a:xfrm flipV="1">
              <a:off x="463959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6" name="直線接點 615"/>
            <p:cNvCxnSpPr/>
            <p:nvPr/>
          </p:nvCxnSpPr>
          <p:spPr>
            <a:xfrm flipV="1">
              <a:off x="463959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7" name="直線接點 616"/>
            <p:cNvCxnSpPr/>
            <p:nvPr/>
          </p:nvCxnSpPr>
          <p:spPr>
            <a:xfrm flipV="1">
              <a:off x="463959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18" name="橢圓 617"/>
            <p:cNvSpPr/>
            <p:nvPr/>
          </p:nvSpPr>
          <p:spPr>
            <a:xfrm>
              <a:off x="5236406" y="48052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19" name="橢圓 618"/>
            <p:cNvSpPr/>
            <p:nvPr/>
          </p:nvSpPr>
          <p:spPr>
            <a:xfrm>
              <a:off x="5236406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20" name="直線接點 619"/>
            <p:cNvCxnSpPr>
              <a:stCxn id="618" idx="4"/>
            </p:cNvCxnSpPr>
            <p:nvPr/>
          </p:nvCxnSpPr>
          <p:spPr>
            <a:xfrm>
              <a:off x="5303814" y="49400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1" name="橢圓 620"/>
            <p:cNvSpPr/>
            <p:nvPr/>
          </p:nvSpPr>
          <p:spPr>
            <a:xfrm>
              <a:off x="5477263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22" name="橢圓 621"/>
            <p:cNvSpPr/>
            <p:nvPr/>
          </p:nvSpPr>
          <p:spPr>
            <a:xfrm>
              <a:off x="547726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23" name="直線接點 622"/>
            <p:cNvCxnSpPr>
              <a:stCxn id="621" idx="4"/>
            </p:cNvCxnSpPr>
            <p:nvPr/>
          </p:nvCxnSpPr>
          <p:spPr>
            <a:xfrm>
              <a:off x="554467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4" name="直線接點 623"/>
            <p:cNvCxnSpPr>
              <a:stCxn id="618" idx="6"/>
              <a:endCxn id="621" idx="2"/>
            </p:cNvCxnSpPr>
            <p:nvPr/>
          </p:nvCxnSpPr>
          <p:spPr>
            <a:xfrm flipV="1">
              <a:off x="537122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5" name="直線接點 624"/>
            <p:cNvCxnSpPr>
              <a:stCxn id="619" idx="6"/>
              <a:endCxn id="622" idx="2"/>
            </p:cNvCxnSpPr>
            <p:nvPr/>
          </p:nvCxnSpPr>
          <p:spPr>
            <a:xfrm flipV="1">
              <a:off x="537122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6" name="橢圓 625"/>
            <p:cNvSpPr/>
            <p:nvPr/>
          </p:nvSpPr>
          <p:spPr>
            <a:xfrm>
              <a:off x="573464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27" name="橢圓 626"/>
            <p:cNvSpPr/>
            <p:nvPr/>
          </p:nvSpPr>
          <p:spPr>
            <a:xfrm>
              <a:off x="573464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28" name="直線接點 627"/>
            <p:cNvCxnSpPr>
              <a:stCxn id="626" idx="4"/>
            </p:cNvCxnSpPr>
            <p:nvPr/>
          </p:nvCxnSpPr>
          <p:spPr>
            <a:xfrm>
              <a:off x="580205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9" name="橢圓 628"/>
            <p:cNvSpPr/>
            <p:nvPr/>
          </p:nvSpPr>
          <p:spPr>
            <a:xfrm>
              <a:off x="5975499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30" name="橢圓 629"/>
            <p:cNvSpPr/>
            <p:nvPr/>
          </p:nvSpPr>
          <p:spPr>
            <a:xfrm>
              <a:off x="597549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31" name="直線接點 630"/>
            <p:cNvCxnSpPr>
              <a:stCxn id="629" idx="4"/>
            </p:cNvCxnSpPr>
            <p:nvPr/>
          </p:nvCxnSpPr>
          <p:spPr>
            <a:xfrm>
              <a:off x="604290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2" name="直線接點 631"/>
            <p:cNvCxnSpPr>
              <a:stCxn id="626" idx="6"/>
              <a:endCxn id="629" idx="2"/>
            </p:cNvCxnSpPr>
            <p:nvPr/>
          </p:nvCxnSpPr>
          <p:spPr>
            <a:xfrm flipV="1">
              <a:off x="586945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3" name="直線接點 632"/>
            <p:cNvCxnSpPr>
              <a:stCxn id="627" idx="6"/>
              <a:endCxn id="630" idx="2"/>
            </p:cNvCxnSpPr>
            <p:nvPr/>
          </p:nvCxnSpPr>
          <p:spPr>
            <a:xfrm flipV="1">
              <a:off x="586945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34" name="橢圓 633"/>
            <p:cNvSpPr/>
            <p:nvPr/>
          </p:nvSpPr>
          <p:spPr>
            <a:xfrm>
              <a:off x="5236406" y="52772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35" name="橢圓 634"/>
            <p:cNvSpPr/>
            <p:nvPr/>
          </p:nvSpPr>
          <p:spPr>
            <a:xfrm>
              <a:off x="5236406" y="551327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36" name="直線接點 635"/>
            <p:cNvCxnSpPr>
              <a:stCxn id="634" idx="4"/>
            </p:cNvCxnSpPr>
            <p:nvPr/>
          </p:nvCxnSpPr>
          <p:spPr>
            <a:xfrm>
              <a:off x="5303814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37" name="橢圓 636"/>
            <p:cNvSpPr/>
            <p:nvPr/>
          </p:nvSpPr>
          <p:spPr>
            <a:xfrm>
              <a:off x="5477263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38" name="橢圓 637"/>
            <p:cNvSpPr/>
            <p:nvPr/>
          </p:nvSpPr>
          <p:spPr>
            <a:xfrm>
              <a:off x="547726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39" name="直線接點 638"/>
            <p:cNvCxnSpPr>
              <a:stCxn id="637" idx="4"/>
            </p:cNvCxnSpPr>
            <p:nvPr/>
          </p:nvCxnSpPr>
          <p:spPr>
            <a:xfrm>
              <a:off x="554467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0" name="直線接點 639"/>
            <p:cNvCxnSpPr>
              <a:stCxn id="634" idx="6"/>
              <a:endCxn id="637" idx="2"/>
            </p:cNvCxnSpPr>
            <p:nvPr/>
          </p:nvCxnSpPr>
          <p:spPr>
            <a:xfrm flipV="1">
              <a:off x="537122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1" name="直線接點 640"/>
            <p:cNvCxnSpPr>
              <a:stCxn id="635" idx="6"/>
              <a:endCxn id="638" idx="2"/>
            </p:cNvCxnSpPr>
            <p:nvPr/>
          </p:nvCxnSpPr>
          <p:spPr>
            <a:xfrm flipV="1">
              <a:off x="537122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42" name="橢圓 641"/>
            <p:cNvSpPr/>
            <p:nvPr/>
          </p:nvSpPr>
          <p:spPr>
            <a:xfrm>
              <a:off x="573464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43" name="橢圓 642"/>
            <p:cNvSpPr/>
            <p:nvPr/>
          </p:nvSpPr>
          <p:spPr>
            <a:xfrm>
              <a:off x="573464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44" name="直線接點 643"/>
            <p:cNvCxnSpPr>
              <a:stCxn id="642" idx="4"/>
            </p:cNvCxnSpPr>
            <p:nvPr/>
          </p:nvCxnSpPr>
          <p:spPr>
            <a:xfrm>
              <a:off x="580205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45" name="橢圓 644"/>
            <p:cNvSpPr/>
            <p:nvPr/>
          </p:nvSpPr>
          <p:spPr>
            <a:xfrm>
              <a:off x="5975499" y="52772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46" name="橢圓 645"/>
            <p:cNvSpPr/>
            <p:nvPr/>
          </p:nvSpPr>
          <p:spPr>
            <a:xfrm>
              <a:off x="597549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47" name="直線接點 646"/>
            <p:cNvCxnSpPr>
              <a:stCxn id="645" idx="4"/>
            </p:cNvCxnSpPr>
            <p:nvPr/>
          </p:nvCxnSpPr>
          <p:spPr>
            <a:xfrm>
              <a:off x="604290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8" name="直線接點 647"/>
            <p:cNvCxnSpPr>
              <a:stCxn id="642" idx="6"/>
              <a:endCxn id="645" idx="2"/>
            </p:cNvCxnSpPr>
            <p:nvPr/>
          </p:nvCxnSpPr>
          <p:spPr>
            <a:xfrm flipV="1">
              <a:off x="586945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9" name="直線接點 648"/>
            <p:cNvCxnSpPr>
              <a:stCxn id="643" idx="6"/>
              <a:endCxn id="646" idx="2"/>
            </p:cNvCxnSpPr>
            <p:nvPr/>
          </p:nvCxnSpPr>
          <p:spPr>
            <a:xfrm flipV="1">
              <a:off x="586945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0" name="直線接點 649"/>
            <p:cNvCxnSpPr/>
            <p:nvPr/>
          </p:nvCxnSpPr>
          <p:spPr>
            <a:xfrm>
              <a:off x="5303814" y="51760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1" name="直線接點 650"/>
            <p:cNvCxnSpPr/>
            <p:nvPr/>
          </p:nvCxnSpPr>
          <p:spPr>
            <a:xfrm>
              <a:off x="554467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2" name="直線接點 651"/>
            <p:cNvCxnSpPr/>
            <p:nvPr/>
          </p:nvCxnSpPr>
          <p:spPr>
            <a:xfrm>
              <a:off x="580205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3" name="直線接點 652"/>
            <p:cNvCxnSpPr/>
            <p:nvPr/>
          </p:nvCxnSpPr>
          <p:spPr>
            <a:xfrm>
              <a:off x="604290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4" name="直線接點 653"/>
            <p:cNvCxnSpPr/>
            <p:nvPr/>
          </p:nvCxnSpPr>
          <p:spPr>
            <a:xfrm flipV="1">
              <a:off x="561954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5" name="直線接點 654"/>
            <p:cNvCxnSpPr/>
            <p:nvPr/>
          </p:nvCxnSpPr>
          <p:spPr>
            <a:xfrm flipV="1">
              <a:off x="561954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6" name="直線接點 655"/>
            <p:cNvCxnSpPr/>
            <p:nvPr/>
          </p:nvCxnSpPr>
          <p:spPr>
            <a:xfrm flipV="1">
              <a:off x="561954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7" name="直線接點 656"/>
            <p:cNvCxnSpPr/>
            <p:nvPr/>
          </p:nvCxnSpPr>
          <p:spPr>
            <a:xfrm flipV="1">
              <a:off x="561954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8" name="直線接點 657"/>
            <p:cNvCxnSpPr/>
            <p:nvPr/>
          </p:nvCxnSpPr>
          <p:spPr>
            <a:xfrm>
              <a:off x="456472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9" name="直線接點 658"/>
            <p:cNvCxnSpPr/>
            <p:nvPr/>
          </p:nvCxnSpPr>
          <p:spPr>
            <a:xfrm>
              <a:off x="482210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直線接點 659"/>
            <p:cNvCxnSpPr/>
            <p:nvPr/>
          </p:nvCxnSpPr>
          <p:spPr>
            <a:xfrm>
              <a:off x="506295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1" name="直線接點 660"/>
            <p:cNvCxnSpPr/>
            <p:nvPr/>
          </p:nvCxnSpPr>
          <p:spPr>
            <a:xfrm>
              <a:off x="5303814" y="471101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2" name="直線接點 661"/>
            <p:cNvCxnSpPr/>
            <p:nvPr/>
          </p:nvCxnSpPr>
          <p:spPr>
            <a:xfrm>
              <a:off x="554467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3" name="直線接點 662"/>
            <p:cNvCxnSpPr/>
            <p:nvPr/>
          </p:nvCxnSpPr>
          <p:spPr>
            <a:xfrm>
              <a:off x="580205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4" name="直線接點 663"/>
            <p:cNvCxnSpPr/>
            <p:nvPr/>
          </p:nvCxnSpPr>
          <p:spPr>
            <a:xfrm>
              <a:off x="604290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5" name="直線接點 664"/>
            <p:cNvCxnSpPr/>
            <p:nvPr/>
          </p:nvCxnSpPr>
          <p:spPr>
            <a:xfrm flipV="1">
              <a:off x="5126110" y="41750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6" name="直線接點 665"/>
            <p:cNvCxnSpPr/>
            <p:nvPr/>
          </p:nvCxnSpPr>
          <p:spPr>
            <a:xfrm flipV="1">
              <a:off x="5126110" y="44110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7" name="直線接點 666"/>
            <p:cNvCxnSpPr/>
            <p:nvPr/>
          </p:nvCxnSpPr>
          <p:spPr>
            <a:xfrm flipV="1">
              <a:off x="5126110" y="46470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直線接點 667"/>
            <p:cNvCxnSpPr/>
            <p:nvPr/>
          </p:nvCxnSpPr>
          <p:spPr>
            <a:xfrm flipV="1">
              <a:off x="5125310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9" name="直線接點 668"/>
            <p:cNvCxnSpPr/>
            <p:nvPr/>
          </p:nvCxnSpPr>
          <p:spPr>
            <a:xfrm flipV="1">
              <a:off x="5125310" y="510864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0" name="直線接點 669"/>
            <p:cNvCxnSpPr/>
            <p:nvPr/>
          </p:nvCxnSpPr>
          <p:spPr>
            <a:xfrm flipV="1">
              <a:off x="5125310" y="53446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1" name="直線接點 670"/>
            <p:cNvCxnSpPr/>
            <p:nvPr/>
          </p:nvCxnSpPr>
          <p:spPr>
            <a:xfrm flipV="1">
              <a:off x="5125310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2" name="橢圓 671"/>
            <p:cNvSpPr/>
            <p:nvPr/>
          </p:nvSpPr>
          <p:spPr>
            <a:xfrm>
              <a:off x="6206571" y="22257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3" name="橢圓 672"/>
            <p:cNvSpPr/>
            <p:nvPr/>
          </p:nvSpPr>
          <p:spPr>
            <a:xfrm>
              <a:off x="6206571" y="24617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4" name="直線接點 673"/>
            <p:cNvCxnSpPr>
              <a:stCxn id="672" idx="4"/>
            </p:cNvCxnSpPr>
            <p:nvPr/>
          </p:nvCxnSpPr>
          <p:spPr>
            <a:xfrm>
              <a:off x="6273978" y="23605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5" name="直線接點 674"/>
            <p:cNvCxnSpPr>
              <a:endCxn id="672" idx="2"/>
            </p:cNvCxnSpPr>
            <p:nvPr/>
          </p:nvCxnSpPr>
          <p:spPr>
            <a:xfrm flipV="1">
              <a:off x="6100529" y="22931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直線接點 675"/>
            <p:cNvCxnSpPr>
              <a:endCxn id="673" idx="2"/>
            </p:cNvCxnSpPr>
            <p:nvPr/>
          </p:nvCxnSpPr>
          <p:spPr>
            <a:xfrm flipV="1">
              <a:off x="6100529" y="25291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7" name="橢圓 676"/>
            <p:cNvSpPr/>
            <p:nvPr/>
          </p:nvSpPr>
          <p:spPr>
            <a:xfrm>
              <a:off x="6206571" y="26977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8" name="橢圓 677"/>
            <p:cNvSpPr/>
            <p:nvPr/>
          </p:nvSpPr>
          <p:spPr>
            <a:xfrm>
              <a:off x="6206571" y="29337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9" name="直線接點 678"/>
            <p:cNvCxnSpPr>
              <a:stCxn id="677" idx="4"/>
            </p:cNvCxnSpPr>
            <p:nvPr/>
          </p:nvCxnSpPr>
          <p:spPr>
            <a:xfrm>
              <a:off x="6273978" y="28325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0" name="直線接點 679"/>
            <p:cNvCxnSpPr>
              <a:endCxn id="677" idx="2"/>
            </p:cNvCxnSpPr>
            <p:nvPr/>
          </p:nvCxnSpPr>
          <p:spPr>
            <a:xfrm flipV="1">
              <a:off x="6100529" y="27651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1" name="直線接點 680"/>
            <p:cNvCxnSpPr>
              <a:endCxn id="678" idx="2"/>
            </p:cNvCxnSpPr>
            <p:nvPr/>
          </p:nvCxnSpPr>
          <p:spPr>
            <a:xfrm flipV="1">
              <a:off x="6100529" y="30011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2" name="直線接點 681"/>
            <p:cNvCxnSpPr/>
            <p:nvPr/>
          </p:nvCxnSpPr>
          <p:spPr>
            <a:xfrm>
              <a:off x="6273978" y="25965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3" name="橢圓 682"/>
            <p:cNvSpPr/>
            <p:nvPr/>
          </p:nvSpPr>
          <p:spPr>
            <a:xfrm>
              <a:off x="6205770" y="31593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4" name="橢圓 683"/>
            <p:cNvSpPr/>
            <p:nvPr/>
          </p:nvSpPr>
          <p:spPr>
            <a:xfrm>
              <a:off x="6205770" y="33953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5" name="直線接點 684"/>
            <p:cNvCxnSpPr>
              <a:stCxn id="683" idx="4"/>
            </p:cNvCxnSpPr>
            <p:nvPr/>
          </p:nvCxnSpPr>
          <p:spPr>
            <a:xfrm>
              <a:off x="6273178" y="329415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直線接點 685"/>
            <p:cNvCxnSpPr>
              <a:endCxn id="683" idx="2"/>
            </p:cNvCxnSpPr>
            <p:nvPr/>
          </p:nvCxnSpPr>
          <p:spPr>
            <a:xfrm flipV="1">
              <a:off x="6099729" y="32267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直線接點 686"/>
            <p:cNvCxnSpPr>
              <a:endCxn id="684" idx="2"/>
            </p:cNvCxnSpPr>
            <p:nvPr/>
          </p:nvCxnSpPr>
          <p:spPr>
            <a:xfrm flipV="1">
              <a:off x="6099729" y="34627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8" name="橢圓 687"/>
            <p:cNvSpPr/>
            <p:nvPr/>
          </p:nvSpPr>
          <p:spPr>
            <a:xfrm>
              <a:off x="6205770" y="36313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9" name="橢圓 688"/>
            <p:cNvSpPr/>
            <p:nvPr/>
          </p:nvSpPr>
          <p:spPr>
            <a:xfrm>
              <a:off x="6205770" y="38673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0" name="直線接點 689"/>
            <p:cNvCxnSpPr>
              <a:stCxn id="688" idx="4"/>
            </p:cNvCxnSpPr>
            <p:nvPr/>
          </p:nvCxnSpPr>
          <p:spPr>
            <a:xfrm>
              <a:off x="6273178" y="37661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1" name="直線接點 690"/>
            <p:cNvCxnSpPr>
              <a:endCxn id="688" idx="2"/>
            </p:cNvCxnSpPr>
            <p:nvPr/>
          </p:nvCxnSpPr>
          <p:spPr>
            <a:xfrm flipV="1">
              <a:off x="6099729" y="36987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接點 691"/>
            <p:cNvCxnSpPr>
              <a:endCxn id="689" idx="2"/>
            </p:cNvCxnSpPr>
            <p:nvPr/>
          </p:nvCxnSpPr>
          <p:spPr>
            <a:xfrm flipV="1">
              <a:off x="6099729" y="39347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直線接點 692"/>
            <p:cNvCxnSpPr/>
            <p:nvPr/>
          </p:nvCxnSpPr>
          <p:spPr>
            <a:xfrm>
              <a:off x="6273178" y="35301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4" name="直線接點 693"/>
            <p:cNvCxnSpPr/>
            <p:nvPr/>
          </p:nvCxnSpPr>
          <p:spPr>
            <a:xfrm>
              <a:off x="6273178" y="30651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5" name="橢圓 694"/>
            <p:cNvSpPr/>
            <p:nvPr/>
          </p:nvSpPr>
          <p:spPr>
            <a:xfrm>
              <a:off x="6206571" y="41034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6" name="直線接點 695"/>
            <p:cNvCxnSpPr/>
            <p:nvPr/>
          </p:nvCxnSpPr>
          <p:spPr>
            <a:xfrm>
              <a:off x="6273978" y="40022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7" name="直線接點 696"/>
            <p:cNvCxnSpPr>
              <a:endCxn id="695" idx="2"/>
            </p:cNvCxnSpPr>
            <p:nvPr/>
          </p:nvCxnSpPr>
          <p:spPr>
            <a:xfrm flipV="1">
              <a:off x="6100529" y="41708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8" name="橢圓 697"/>
            <p:cNvSpPr/>
            <p:nvPr/>
          </p:nvSpPr>
          <p:spPr>
            <a:xfrm>
              <a:off x="6206571" y="43394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9" name="橢圓 698"/>
            <p:cNvSpPr/>
            <p:nvPr/>
          </p:nvSpPr>
          <p:spPr>
            <a:xfrm>
              <a:off x="6206571" y="45754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0" name="直線接點 699"/>
            <p:cNvCxnSpPr>
              <a:stCxn id="698" idx="4"/>
            </p:cNvCxnSpPr>
            <p:nvPr/>
          </p:nvCxnSpPr>
          <p:spPr>
            <a:xfrm>
              <a:off x="6273978" y="44742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直線接點 700"/>
            <p:cNvCxnSpPr>
              <a:endCxn id="698" idx="2"/>
            </p:cNvCxnSpPr>
            <p:nvPr/>
          </p:nvCxnSpPr>
          <p:spPr>
            <a:xfrm flipV="1">
              <a:off x="6100529" y="44068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2" name="直線接點 701"/>
            <p:cNvCxnSpPr>
              <a:endCxn id="699" idx="2"/>
            </p:cNvCxnSpPr>
            <p:nvPr/>
          </p:nvCxnSpPr>
          <p:spPr>
            <a:xfrm flipV="1">
              <a:off x="6100529" y="46428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3" name="直線接點 702"/>
            <p:cNvCxnSpPr/>
            <p:nvPr/>
          </p:nvCxnSpPr>
          <p:spPr>
            <a:xfrm>
              <a:off x="6273978" y="42382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4" name="橢圓 703"/>
            <p:cNvSpPr/>
            <p:nvPr/>
          </p:nvSpPr>
          <p:spPr>
            <a:xfrm>
              <a:off x="6205770" y="48010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5" name="橢圓 704"/>
            <p:cNvSpPr/>
            <p:nvPr/>
          </p:nvSpPr>
          <p:spPr>
            <a:xfrm>
              <a:off x="6205770" y="50370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6" name="直線接點 705"/>
            <p:cNvCxnSpPr>
              <a:stCxn id="704" idx="4"/>
            </p:cNvCxnSpPr>
            <p:nvPr/>
          </p:nvCxnSpPr>
          <p:spPr>
            <a:xfrm>
              <a:off x="6273178" y="49358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7" name="直線接點 706"/>
            <p:cNvCxnSpPr>
              <a:endCxn id="704" idx="2"/>
            </p:cNvCxnSpPr>
            <p:nvPr/>
          </p:nvCxnSpPr>
          <p:spPr>
            <a:xfrm flipV="1">
              <a:off x="6099729" y="48684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直線接點 707"/>
            <p:cNvCxnSpPr>
              <a:endCxn id="705" idx="2"/>
            </p:cNvCxnSpPr>
            <p:nvPr/>
          </p:nvCxnSpPr>
          <p:spPr>
            <a:xfrm flipV="1">
              <a:off x="6099729" y="51044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9" name="橢圓 708"/>
            <p:cNvSpPr/>
            <p:nvPr/>
          </p:nvSpPr>
          <p:spPr>
            <a:xfrm>
              <a:off x="6205770" y="52730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0" name="橢圓 709"/>
            <p:cNvSpPr/>
            <p:nvPr/>
          </p:nvSpPr>
          <p:spPr>
            <a:xfrm>
              <a:off x="6205770" y="55090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1" name="直線接點 710"/>
            <p:cNvCxnSpPr>
              <a:stCxn id="709" idx="4"/>
            </p:cNvCxnSpPr>
            <p:nvPr/>
          </p:nvCxnSpPr>
          <p:spPr>
            <a:xfrm>
              <a:off x="6273178" y="54078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2" name="直線接點 711"/>
            <p:cNvCxnSpPr>
              <a:endCxn id="709" idx="2"/>
            </p:cNvCxnSpPr>
            <p:nvPr/>
          </p:nvCxnSpPr>
          <p:spPr>
            <a:xfrm flipV="1">
              <a:off x="6099729" y="53404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3" name="直線接點 712"/>
            <p:cNvCxnSpPr>
              <a:endCxn id="710" idx="2"/>
            </p:cNvCxnSpPr>
            <p:nvPr/>
          </p:nvCxnSpPr>
          <p:spPr>
            <a:xfrm flipV="1">
              <a:off x="6099729" y="55764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4" name="直線接點 713"/>
            <p:cNvCxnSpPr/>
            <p:nvPr/>
          </p:nvCxnSpPr>
          <p:spPr>
            <a:xfrm>
              <a:off x="6273178" y="51718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直線接點 714"/>
            <p:cNvCxnSpPr/>
            <p:nvPr/>
          </p:nvCxnSpPr>
          <p:spPr>
            <a:xfrm>
              <a:off x="6273178" y="47067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16" name="直線接點 715"/>
          <p:cNvCxnSpPr/>
          <p:nvPr/>
        </p:nvCxnSpPr>
        <p:spPr bwMode="auto">
          <a:xfrm>
            <a:off x="2312069" y="531568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17" name="直線接點 716"/>
          <p:cNvCxnSpPr/>
          <p:nvPr/>
        </p:nvCxnSpPr>
        <p:spPr bwMode="auto">
          <a:xfrm flipV="1">
            <a:off x="367005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68432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dirty="0" smtClean="0"/>
              <a:t>Introduction</a:t>
            </a:r>
          </a:p>
          <a:p>
            <a:endParaRPr lang="en-US" altLang="zh-TW" dirty="0"/>
          </a:p>
          <a:p>
            <a:r>
              <a:rPr lang="en-US" altLang="zh-TW" dirty="0" smtClean="0"/>
              <a:t>Hardness Results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grid </a:t>
            </a:r>
            <a:r>
              <a:rPr lang="en-US" altLang="zh-TW" dirty="0" smtClean="0"/>
              <a:t>graphs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</a:t>
            </a:r>
            <a:r>
              <a:rPr lang="en-US" altLang="zh-TW" dirty="0" smtClean="0"/>
              <a:t>tori</a:t>
            </a:r>
          </a:p>
          <a:p>
            <a:endParaRPr lang="en-US" altLang="zh-TW" dirty="0"/>
          </a:p>
          <a:p>
            <a:r>
              <a:rPr lang="en-US" altLang="zh-TW" dirty="0" smtClean="0"/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5182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6" name="群組 715"/>
          <p:cNvGrpSpPr/>
          <p:nvPr/>
        </p:nvGrpSpPr>
        <p:grpSpPr>
          <a:xfrm>
            <a:off x="2538211" y="2283162"/>
            <a:ext cx="4638675" cy="4178448"/>
            <a:chOff x="2538212" y="2225718"/>
            <a:chExt cx="3803174" cy="3425841"/>
          </a:xfrm>
        </p:grpSpPr>
        <p:sp>
          <p:nvSpPr>
            <p:cNvPr id="717" name="橢圓 716"/>
            <p:cNvSpPr/>
            <p:nvPr/>
          </p:nvSpPr>
          <p:spPr>
            <a:xfrm>
              <a:off x="2538212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8" name="橢圓 717"/>
            <p:cNvSpPr/>
            <p:nvPr/>
          </p:nvSpPr>
          <p:spPr>
            <a:xfrm>
              <a:off x="2538212" y="246595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9" name="直線接點 718"/>
            <p:cNvCxnSpPr>
              <a:stCxn id="717" idx="4"/>
            </p:cNvCxnSpPr>
            <p:nvPr/>
          </p:nvCxnSpPr>
          <p:spPr>
            <a:xfrm>
              <a:off x="260562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0" name="橢圓 719"/>
            <p:cNvSpPr/>
            <p:nvPr/>
          </p:nvSpPr>
          <p:spPr>
            <a:xfrm>
              <a:off x="2779069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1" name="橢圓 720"/>
            <p:cNvSpPr/>
            <p:nvPr/>
          </p:nvSpPr>
          <p:spPr>
            <a:xfrm>
              <a:off x="2785071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2" name="直線接點 721"/>
            <p:cNvCxnSpPr>
              <a:stCxn id="720" idx="4"/>
            </p:cNvCxnSpPr>
            <p:nvPr/>
          </p:nvCxnSpPr>
          <p:spPr>
            <a:xfrm>
              <a:off x="2846477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3" name="直線接點 722"/>
            <p:cNvCxnSpPr>
              <a:stCxn id="717" idx="6"/>
              <a:endCxn id="720" idx="2"/>
            </p:cNvCxnSpPr>
            <p:nvPr/>
          </p:nvCxnSpPr>
          <p:spPr>
            <a:xfrm flipV="1">
              <a:off x="2673027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2673027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5" name="橢圓 724"/>
            <p:cNvSpPr/>
            <p:nvPr/>
          </p:nvSpPr>
          <p:spPr>
            <a:xfrm>
              <a:off x="3036448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6" name="橢圓 725"/>
            <p:cNvSpPr/>
            <p:nvPr/>
          </p:nvSpPr>
          <p:spPr>
            <a:xfrm>
              <a:off x="3036448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7" name="直線接點 726"/>
            <p:cNvCxnSpPr>
              <a:stCxn id="725" idx="4"/>
            </p:cNvCxnSpPr>
            <p:nvPr/>
          </p:nvCxnSpPr>
          <p:spPr>
            <a:xfrm>
              <a:off x="3103856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8" name="橢圓 727"/>
            <p:cNvSpPr/>
            <p:nvPr/>
          </p:nvSpPr>
          <p:spPr>
            <a:xfrm>
              <a:off x="3277305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9" name="橢圓 728"/>
            <p:cNvSpPr/>
            <p:nvPr/>
          </p:nvSpPr>
          <p:spPr>
            <a:xfrm>
              <a:off x="3283307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0" name="直線接點 729"/>
            <p:cNvCxnSpPr>
              <a:stCxn id="728" idx="4"/>
            </p:cNvCxnSpPr>
            <p:nvPr/>
          </p:nvCxnSpPr>
          <p:spPr>
            <a:xfrm>
              <a:off x="3344713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>
              <a:stCxn id="725" idx="6"/>
              <a:endCxn id="728" idx="2"/>
            </p:cNvCxnSpPr>
            <p:nvPr/>
          </p:nvCxnSpPr>
          <p:spPr>
            <a:xfrm flipV="1">
              <a:off x="3171264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>
              <a:stCxn id="726" idx="6"/>
              <a:endCxn id="729" idx="2"/>
            </p:cNvCxnSpPr>
            <p:nvPr/>
          </p:nvCxnSpPr>
          <p:spPr>
            <a:xfrm flipV="1">
              <a:off x="3171264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3" name="橢圓 732"/>
            <p:cNvSpPr/>
            <p:nvPr/>
          </p:nvSpPr>
          <p:spPr>
            <a:xfrm>
              <a:off x="2538212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4" name="橢圓 733"/>
            <p:cNvSpPr/>
            <p:nvPr/>
          </p:nvSpPr>
          <p:spPr>
            <a:xfrm>
              <a:off x="2538212" y="293799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5" name="直線接點 734"/>
            <p:cNvCxnSpPr>
              <a:stCxn id="733" idx="4"/>
            </p:cNvCxnSpPr>
            <p:nvPr/>
          </p:nvCxnSpPr>
          <p:spPr>
            <a:xfrm>
              <a:off x="2605620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6" name="橢圓 735"/>
            <p:cNvSpPr/>
            <p:nvPr/>
          </p:nvSpPr>
          <p:spPr>
            <a:xfrm>
              <a:off x="2779069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7" name="橢圓 736"/>
            <p:cNvSpPr/>
            <p:nvPr/>
          </p:nvSpPr>
          <p:spPr>
            <a:xfrm>
              <a:off x="2778270" y="294166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8" name="直線接點 737"/>
            <p:cNvCxnSpPr>
              <a:stCxn id="736" idx="4"/>
            </p:cNvCxnSpPr>
            <p:nvPr/>
          </p:nvCxnSpPr>
          <p:spPr>
            <a:xfrm>
              <a:off x="284647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直線接點 738"/>
            <p:cNvCxnSpPr>
              <a:stCxn id="733" idx="6"/>
              <a:endCxn id="736" idx="2"/>
            </p:cNvCxnSpPr>
            <p:nvPr/>
          </p:nvCxnSpPr>
          <p:spPr>
            <a:xfrm flipV="1">
              <a:off x="2673027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2673027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1" name="橢圓 740"/>
            <p:cNvSpPr/>
            <p:nvPr/>
          </p:nvSpPr>
          <p:spPr>
            <a:xfrm>
              <a:off x="3036448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2" name="橢圓 741"/>
            <p:cNvSpPr/>
            <p:nvPr/>
          </p:nvSpPr>
          <p:spPr>
            <a:xfrm>
              <a:off x="3036448" y="29379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3" name="直線接點 742"/>
            <p:cNvCxnSpPr>
              <a:stCxn id="741" idx="4"/>
            </p:cNvCxnSpPr>
            <p:nvPr/>
          </p:nvCxnSpPr>
          <p:spPr>
            <a:xfrm>
              <a:off x="3103856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4" name="橢圓 743"/>
            <p:cNvSpPr/>
            <p:nvPr/>
          </p:nvSpPr>
          <p:spPr>
            <a:xfrm>
              <a:off x="3277305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5" name="橢圓 744"/>
            <p:cNvSpPr/>
            <p:nvPr/>
          </p:nvSpPr>
          <p:spPr>
            <a:xfrm>
              <a:off x="3277305" y="29379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6" name="直線接點 745"/>
            <p:cNvCxnSpPr>
              <a:stCxn id="744" idx="4"/>
            </p:cNvCxnSpPr>
            <p:nvPr/>
          </p:nvCxnSpPr>
          <p:spPr>
            <a:xfrm>
              <a:off x="3344713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7" name="直線接點 746"/>
            <p:cNvCxnSpPr>
              <a:stCxn id="741" idx="6"/>
              <a:endCxn id="744" idx="2"/>
            </p:cNvCxnSpPr>
            <p:nvPr/>
          </p:nvCxnSpPr>
          <p:spPr>
            <a:xfrm flipV="1">
              <a:off x="3171264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3171264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9" name="直線接點 748"/>
            <p:cNvCxnSpPr/>
            <p:nvPr/>
          </p:nvCxnSpPr>
          <p:spPr>
            <a:xfrm>
              <a:off x="2605620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0" name="直線接點 749"/>
            <p:cNvCxnSpPr/>
            <p:nvPr/>
          </p:nvCxnSpPr>
          <p:spPr>
            <a:xfrm>
              <a:off x="2846477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1" name="直線接點 750"/>
            <p:cNvCxnSpPr/>
            <p:nvPr/>
          </p:nvCxnSpPr>
          <p:spPr>
            <a:xfrm>
              <a:off x="3103856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2" name="直線接點 751"/>
            <p:cNvCxnSpPr/>
            <p:nvPr/>
          </p:nvCxnSpPr>
          <p:spPr>
            <a:xfrm>
              <a:off x="3344713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3" name="直線接點 752"/>
            <p:cNvCxnSpPr/>
            <p:nvPr/>
          </p:nvCxnSpPr>
          <p:spPr>
            <a:xfrm flipV="1">
              <a:off x="2921346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4" name="直線接點 753"/>
            <p:cNvCxnSpPr/>
            <p:nvPr/>
          </p:nvCxnSpPr>
          <p:spPr>
            <a:xfrm flipV="1">
              <a:off x="2921346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5" name="直線接點 754"/>
            <p:cNvCxnSpPr/>
            <p:nvPr/>
          </p:nvCxnSpPr>
          <p:spPr>
            <a:xfrm flipV="1">
              <a:off x="2921346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/>
            <p:nvPr/>
          </p:nvCxnSpPr>
          <p:spPr>
            <a:xfrm flipV="1">
              <a:off x="2921346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7" name="橢圓 756"/>
            <p:cNvSpPr/>
            <p:nvPr/>
          </p:nvSpPr>
          <p:spPr>
            <a:xfrm>
              <a:off x="3518962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8" name="橢圓 757"/>
            <p:cNvSpPr/>
            <p:nvPr/>
          </p:nvSpPr>
          <p:spPr>
            <a:xfrm>
              <a:off x="3518962" y="24694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9" name="直線接點 758"/>
            <p:cNvCxnSpPr>
              <a:stCxn id="757" idx="4"/>
            </p:cNvCxnSpPr>
            <p:nvPr/>
          </p:nvCxnSpPr>
          <p:spPr>
            <a:xfrm>
              <a:off x="3586370" y="236821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0" name="橢圓 759"/>
            <p:cNvSpPr/>
            <p:nvPr/>
          </p:nvSpPr>
          <p:spPr>
            <a:xfrm>
              <a:off x="3759819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1" name="橢圓 760"/>
            <p:cNvSpPr/>
            <p:nvPr/>
          </p:nvSpPr>
          <p:spPr>
            <a:xfrm>
              <a:off x="3759819" y="246942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2" name="直線接點 761"/>
            <p:cNvCxnSpPr>
              <a:stCxn id="760" idx="4"/>
            </p:cNvCxnSpPr>
            <p:nvPr/>
          </p:nvCxnSpPr>
          <p:spPr>
            <a:xfrm>
              <a:off x="3827227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3" name="直線接點 762"/>
            <p:cNvCxnSpPr>
              <a:stCxn id="757" idx="6"/>
              <a:endCxn id="760" idx="2"/>
            </p:cNvCxnSpPr>
            <p:nvPr/>
          </p:nvCxnSpPr>
          <p:spPr>
            <a:xfrm flipV="1">
              <a:off x="3653778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3653778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5" name="橢圓 764"/>
            <p:cNvSpPr/>
            <p:nvPr/>
          </p:nvSpPr>
          <p:spPr>
            <a:xfrm>
              <a:off x="4017198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6" name="橢圓 765"/>
            <p:cNvSpPr/>
            <p:nvPr/>
          </p:nvSpPr>
          <p:spPr>
            <a:xfrm>
              <a:off x="4017198" y="246942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7" name="直線接點 766"/>
            <p:cNvCxnSpPr>
              <a:stCxn id="765" idx="4"/>
            </p:cNvCxnSpPr>
            <p:nvPr/>
          </p:nvCxnSpPr>
          <p:spPr>
            <a:xfrm>
              <a:off x="4084606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8" name="橢圓 767"/>
            <p:cNvSpPr/>
            <p:nvPr/>
          </p:nvSpPr>
          <p:spPr>
            <a:xfrm>
              <a:off x="4258056" y="223340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9" name="橢圓 768"/>
            <p:cNvSpPr/>
            <p:nvPr/>
          </p:nvSpPr>
          <p:spPr>
            <a:xfrm>
              <a:off x="4258056" y="24694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0" name="直線接點 769"/>
            <p:cNvCxnSpPr>
              <a:stCxn id="768" idx="4"/>
            </p:cNvCxnSpPr>
            <p:nvPr/>
          </p:nvCxnSpPr>
          <p:spPr>
            <a:xfrm>
              <a:off x="4325463" y="236821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>
              <a:stCxn id="765" idx="6"/>
              <a:endCxn id="768" idx="2"/>
            </p:cNvCxnSpPr>
            <p:nvPr/>
          </p:nvCxnSpPr>
          <p:spPr>
            <a:xfrm flipV="1">
              <a:off x="4152014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>
              <a:stCxn id="766" idx="6"/>
              <a:endCxn id="769" idx="2"/>
            </p:cNvCxnSpPr>
            <p:nvPr/>
          </p:nvCxnSpPr>
          <p:spPr>
            <a:xfrm flipV="1">
              <a:off x="4152014" y="253682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3" name="橢圓 772"/>
            <p:cNvSpPr/>
            <p:nvPr/>
          </p:nvSpPr>
          <p:spPr>
            <a:xfrm>
              <a:off x="3518962" y="270543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4" name="橢圓 773"/>
            <p:cNvSpPr/>
            <p:nvPr/>
          </p:nvSpPr>
          <p:spPr>
            <a:xfrm>
              <a:off x="3518962" y="29414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5" name="直線接點 774"/>
            <p:cNvCxnSpPr>
              <a:stCxn id="773" idx="4"/>
            </p:cNvCxnSpPr>
            <p:nvPr/>
          </p:nvCxnSpPr>
          <p:spPr>
            <a:xfrm>
              <a:off x="3586370" y="28402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6" name="橢圓 775"/>
            <p:cNvSpPr/>
            <p:nvPr/>
          </p:nvSpPr>
          <p:spPr>
            <a:xfrm>
              <a:off x="3759819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7" name="橢圓 776"/>
            <p:cNvSpPr/>
            <p:nvPr/>
          </p:nvSpPr>
          <p:spPr>
            <a:xfrm>
              <a:off x="3759819" y="29414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8" name="直線接點 777"/>
            <p:cNvCxnSpPr>
              <a:stCxn id="776" idx="4"/>
            </p:cNvCxnSpPr>
            <p:nvPr/>
          </p:nvCxnSpPr>
          <p:spPr>
            <a:xfrm>
              <a:off x="3827227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9" name="直線接點 778"/>
            <p:cNvCxnSpPr>
              <a:stCxn id="773" idx="6"/>
              <a:endCxn id="776" idx="2"/>
            </p:cNvCxnSpPr>
            <p:nvPr/>
          </p:nvCxnSpPr>
          <p:spPr>
            <a:xfrm flipV="1">
              <a:off x="3653778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3653778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1" name="橢圓 780"/>
            <p:cNvSpPr/>
            <p:nvPr/>
          </p:nvSpPr>
          <p:spPr>
            <a:xfrm>
              <a:off x="4017198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2" name="橢圓 781"/>
            <p:cNvSpPr/>
            <p:nvPr/>
          </p:nvSpPr>
          <p:spPr>
            <a:xfrm>
              <a:off x="4017198" y="29414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3" name="直線接點 782"/>
            <p:cNvCxnSpPr>
              <a:stCxn id="781" idx="4"/>
            </p:cNvCxnSpPr>
            <p:nvPr/>
          </p:nvCxnSpPr>
          <p:spPr>
            <a:xfrm>
              <a:off x="4084606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4" name="橢圓 783"/>
            <p:cNvSpPr/>
            <p:nvPr/>
          </p:nvSpPr>
          <p:spPr>
            <a:xfrm>
              <a:off x="4258056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5" name="橢圓 784"/>
            <p:cNvSpPr/>
            <p:nvPr/>
          </p:nvSpPr>
          <p:spPr>
            <a:xfrm>
              <a:off x="4258056" y="29414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6" name="直線接點 785"/>
            <p:cNvCxnSpPr>
              <a:stCxn id="784" idx="4"/>
            </p:cNvCxnSpPr>
            <p:nvPr/>
          </p:nvCxnSpPr>
          <p:spPr>
            <a:xfrm>
              <a:off x="4325463" y="28402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7" name="直線接點 786"/>
            <p:cNvCxnSpPr>
              <a:stCxn id="781" idx="6"/>
              <a:endCxn id="784" idx="2"/>
            </p:cNvCxnSpPr>
            <p:nvPr/>
          </p:nvCxnSpPr>
          <p:spPr>
            <a:xfrm flipV="1">
              <a:off x="4152014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4152014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9" name="直線接點 788"/>
            <p:cNvCxnSpPr/>
            <p:nvPr/>
          </p:nvCxnSpPr>
          <p:spPr>
            <a:xfrm>
              <a:off x="3586370" y="26042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0" name="直線接點 789"/>
            <p:cNvCxnSpPr/>
            <p:nvPr/>
          </p:nvCxnSpPr>
          <p:spPr>
            <a:xfrm>
              <a:off x="3827227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1" name="直線接點 790"/>
            <p:cNvCxnSpPr/>
            <p:nvPr/>
          </p:nvCxnSpPr>
          <p:spPr>
            <a:xfrm>
              <a:off x="4084606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2" name="直線接點 791"/>
            <p:cNvCxnSpPr/>
            <p:nvPr/>
          </p:nvCxnSpPr>
          <p:spPr>
            <a:xfrm>
              <a:off x="4325463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3" name="直線接點 792"/>
            <p:cNvCxnSpPr/>
            <p:nvPr/>
          </p:nvCxnSpPr>
          <p:spPr>
            <a:xfrm flipV="1">
              <a:off x="3902096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4" name="直線接點 793"/>
            <p:cNvCxnSpPr/>
            <p:nvPr/>
          </p:nvCxnSpPr>
          <p:spPr>
            <a:xfrm flipV="1">
              <a:off x="3902096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5" name="直線接點 794"/>
            <p:cNvCxnSpPr/>
            <p:nvPr/>
          </p:nvCxnSpPr>
          <p:spPr>
            <a:xfrm flipV="1">
              <a:off x="3902096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/>
            <p:nvPr/>
          </p:nvCxnSpPr>
          <p:spPr>
            <a:xfrm flipV="1">
              <a:off x="3902096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7" name="橢圓 796"/>
            <p:cNvSpPr/>
            <p:nvPr/>
          </p:nvSpPr>
          <p:spPr>
            <a:xfrm>
              <a:off x="253821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8" name="橢圓 797"/>
            <p:cNvSpPr/>
            <p:nvPr/>
          </p:nvSpPr>
          <p:spPr>
            <a:xfrm>
              <a:off x="2538212" y="340303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9" name="直線接點 798"/>
            <p:cNvCxnSpPr>
              <a:stCxn id="797" idx="4"/>
            </p:cNvCxnSpPr>
            <p:nvPr/>
          </p:nvCxnSpPr>
          <p:spPr>
            <a:xfrm>
              <a:off x="260562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0" name="橢圓 799"/>
            <p:cNvSpPr/>
            <p:nvPr/>
          </p:nvSpPr>
          <p:spPr>
            <a:xfrm>
              <a:off x="277906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1" name="橢圓 800"/>
            <p:cNvSpPr/>
            <p:nvPr/>
          </p:nvSpPr>
          <p:spPr>
            <a:xfrm>
              <a:off x="2778270" y="33995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2" name="直線接點 801"/>
            <p:cNvCxnSpPr>
              <a:stCxn id="800" idx="4"/>
            </p:cNvCxnSpPr>
            <p:nvPr/>
          </p:nvCxnSpPr>
          <p:spPr>
            <a:xfrm>
              <a:off x="284647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3" name="直線接點 802"/>
            <p:cNvCxnSpPr>
              <a:stCxn id="797" idx="6"/>
              <a:endCxn id="800" idx="2"/>
            </p:cNvCxnSpPr>
            <p:nvPr/>
          </p:nvCxnSpPr>
          <p:spPr>
            <a:xfrm flipV="1">
              <a:off x="267302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267302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5" name="橢圓 804"/>
            <p:cNvSpPr/>
            <p:nvPr/>
          </p:nvSpPr>
          <p:spPr>
            <a:xfrm>
              <a:off x="303644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6" name="橢圓 805"/>
            <p:cNvSpPr/>
            <p:nvPr/>
          </p:nvSpPr>
          <p:spPr>
            <a:xfrm>
              <a:off x="3036448" y="340303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7" name="直線接點 806"/>
            <p:cNvCxnSpPr>
              <a:stCxn id="805" idx="4"/>
            </p:cNvCxnSpPr>
            <p:nvPr/>
          </p:nvCxnSpPr>
          <p:spPr>
            <a:xfrm>
              <a:off x="310385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8" name="橢圓 807"/>
            <p:cNvSpPr/>
            <p:nvPr/>
          </p:nvSpPr>
          <p:spPr>
            <a:xfrm>
              <a:off x="327730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9" name="橢圓 808"/>
            <p:cNvSpPr/>
            <p:nvPr/>
          </p:nvSpPr>
          <p:spPr>
            <a:xfrm>
              <a:off x="327730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0" name="直線接點 809"/>
            <p:cNvCxnSpPr>
              <a:stCxn id="808" idx="4"/>
            </p:cNvCxnSpPr>
            <p:nvPr/>
          </p:nvCxnSpPr>
          <p:spPr>
            <a:xfrm>
              <a:off x="334471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>
              <a:stCxn id="805" idx="6"/>
              <a:endCxn id="808" idx="2"/>
            </p:cNvCxnSpPr>
            <p:nvPr/>
          </p:nvCxnSpPr>
          <p:spPr>
            <a:xfrm flipV="1">
              <a:off x="317126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>
              <a:stCxn id="806" idx="6"/>
              <a:endCxn id="809" idx="2"/>
            </p:cNvCxnSpPr>
            <p:nvPr/>
          </p:nvCxnSpPr>
          <p:spPr>
            <a:xfrm flipV="1">
              <a:off x="317126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13" name="橢圓 812"/>
            <p:cNvSpPr/>
            <p:nvPr/>
          </p:nvSpPr>
          <p:spPr>
            <a:xfrm>
              <a:off x="253821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4" name="橢圓 813"/>
            <p:cNvSpPr/>
            <p:nvPr/>
          </p:nvSpPr>
          <p:spPr>
            <a:xfrm>
              <a:off x="2538212" y="38750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5" name="直線接點 814"/>
            <p:cNvCxnSpPr>
              <a:stCxn id="813" idx="4"/>
            </p:cNvCxnSpPr>
            <p:nvPr/>
          </p:nvCxnSpPr>
          <p:spPr>
            <a:xfrm>
              <a:off x="260562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16" name="橢圓 815"/>
            <p:cNvSpPr/>
            <p:nvPr/>
          </p:nvSpPr>
          <p:spPr>
            <a:xfrm>
              <a:off x="277906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7" name="橢圓 816"/>
            <p:cNvSpPr/>
            <p:nvPr/>
          </p:nvSpPr>
          <p:spPr>
            <a:xfrm>
              <a:off x="2778270" y="387169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8" name="直線接點 817"/>
            <p:cNvCxnSpPr>
              <a:stCxn id="816" idx="4"/>
            </p:cNvCxnSpPr>
            <p:nvPr/>
          </p:nvCxnSpPr>
          <p:spPr>
            <a:xfrm>
              <a:off x="284647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>
              <a:stCxn id="813" idx="6"/>
              <a:endCxn id="816" idx="2"/>
            </p:cNvCxnSpPr>
            <p:nvPr/>
          </p:nvCxnSpPr>
          <p:spPr>
            <a:xfrm flipV="1">
              <a:off x="267302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>
              <a:stCxn id="814" idx="6"/>
              <a:endCxn id="817" idx="2"/>
            </p:cNvCxnSpPr>
            <p:nvPr/>
          </p:nvCxnSpPr>
          <p:spPr>
            <a:xfrm flipV="1">
              <a:off x="267302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1" name="橢圓 820"/>
            <p:cNvSpPr/>
            <p:nvPr/>
          </p:nvSpPr>
          <p:spPr>
            <a:xfrm>
              <a:off x="303644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22" name="橢圓 821"/>
            <p:cNvSpPr/>
            <p:nvPr/>
          </p:nvSpPr>
          <p:spPr>
            <a:xfrm>
              <a:off x="3036448" y="3875073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3" name="直線接點 822"/>
            <p:cNvCxnSpPr>
              <a:stCxn id="821" idx="4"/>
            </p:cNvCxnSpPr>
            <p:nvPr/>
          </p:nvCxnSpPr>
          <p:spPr>
            <a:xfrm>
              <a:off x="310385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4" name="橢圓 823"/>
            <p:cNvSpPr/>
            <p:nvPr/>
          </p:nvSpPr>
          <p:spPr>
            <a:xfrm>
              <a:off x="327730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25" name="橢圓 824"/>
            <p:cNvSpPr/>
            <p:nvPr/>
          </p:nvSpPr>
          <p:spPr>
            <a:xfrm>
              <a:off x="327730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6" name="直線接點 825"/>
            <p:cNvCxnSpPr>
              <a:stCxn id="824" idx="4"/>
            </p:cNvCxnSpPr>
            <p:nvPr/>
          </p:nvCxnSpPr>
          <p:spPr>
            <a:xfrm>
              <a:off x="334471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>
              <a:stCxn id="821" idx="6"/>
              <a:endCxn id="824" idx="2"/>
            </p:cNvCxnSpPr>
            <p:nvPr/>
          </p:nvCxnSpPr>
          <p:spPr>
            <a:xfrm flipV="1">
              <a:off x="317126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>
              <a:stCxn id="822" idx="6"/>
              <a:endCxn id="825" idx="2"/>
            </p:cNvCxnSpPr>
            <p:nvPr/>
          </p:nvCxnSpPr>
          <p:spPr>
            <a:xfrm flipV="1">
              <a:off x="317126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9" name="直線接點 828"/>
            <p:cNvCxnSpPr/>
            <p:nvPr/>
          </p:nvCxnSpPr>
          <p:spPr>
            <a:xfrm>
              <a:off x="260562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0" name="直線接點 829"/>
            <p:cNvCxnSpPr/>
            <p:nvPr/>
          </p:nvCxnSpPr>
          <p:spPr>
            <a:xfrm>
              <a:off x="284647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1" name="直線接點 830"/>
            <p:cNvCxnSpPr/>
            <p:nvPr/>
          </p:nvCxnSpPr>
          <p:spPr>
            <a:xfrm>
              <a:off x="310385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2" name="直線接點 831"/>
            <p:cNvCxnSpPr/>
            <p:nvPr/>
          </p:nvCxnSpPr>
          <p:spPr>
            <a:xfrm>
              <a:off x="334471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3" name="直線接點 832"/>
            <p:cNvCxnSpPr/>
            <p:nvPr/>
          </p:nvCxnSpPr>
          <p:spPr>
            <a:xfrm flipV="1">
              <a:off x="292134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4" name="直線接點 833"/>
            <p:cNvCxnSpPr/>
            <p:nvPr/>
          </p:nvCxnSpPr>
          <p:spPr>
            <a:xfrm flipV="1">
              <a:off x="292134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5" name="直線接點 834"/>
            <p:cNvCxnSpPr/>
            <p:nvPr/>
          </p:nvCxnSpPr>
          <p:spPr>
            <a:xfrm flipV="1">
              <a:off x="292134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6" name="直線接點 835"/>
            <p:cNvCxnSpPr/>
            <p:nvPr/>
          </p:nvCxnSpPr>
          <p:spPr>
            <a:xfrm flipV="1">
              <a:off x="292134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7" name="橢圓 836"/>
            <p:cNvSpPr/>
            <p:nvPr/>
          </p:nvSpPr>
          <p:spPr>
            <a:xfrm>
              <a:off x="351816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38" name="橢圓 837"/>
            <p:cNvSpPr/>
            <p:nvPr/>
          </p:nvSpPr>
          <p:spPr>
            <a:xfrm>
              <a:off x="3518162" y="340303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9" name="直線接點 838"/>
            <p:cNvCxnSpPr>
              <a:stCxn id="837" idx="4"/>
            </p:cNvCxnSpPr>
            <p:nvPr/>
          </p:nvCxnSpPr>
          <p:spPr>
            <a:xfrm>
              <a:off x="358557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0" name="橢圓 839"/>
            <p:cNvSpPr/>
            <p:nvPr/>
          </p:nvSpPr>
          <p:spPr>
            <a:xfrm>
              <a:off x="375901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1" name="橢圓 840"/>
            <p:cNvSpPr/>
            <p:nvPr/>
          </p:nvSpPr>
          <p:spPr>
            <a:xfrm>
              <a:off x="3759019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2" name="直線接點 841"/>
            <p:cNvCxnSpPr>
              <a:stCxn id="840" idx="4"/>
            </p:cNvCxnSpPr>
            <p:nvPr/>
          </p:nvCxnSpPr>
          <p:spPr>
            <a:xfrm>
              <a:off x="382642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3" name="直線接點 842"/>
            <p:cNvCxnSpPr>
              <a:stCxn id="837" idx="6"/>
              <a:endCxn id="840" idx="2"/>
            </p:cNvCxnSpPr>
            <p:nvPr/>
          </p:nvCxnSpPr>
          <p:spPr>
            <a:xfrm flipV="1">
              <a:off x="365297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4" name="直線接點 843"/>
            <p:cNvCxnSpPr>
              <a:stCxn id="838" idx="6"/>
              <a:endCxn id="841" idx="2"/>
            </p:cNvCxnSpPr>
            <p:nvPr/>
          </p:nvCxnSpPr>
          <p:spPr>
            <a:xfrm flipV="1">
              <a:off x="365297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5" name="橢圓 844"/>
            <p:cNvSpPr/>
            <p:nvPr/>
          </p:nvSpPr>
          <p:spPr>
            <a:xfrm>
              <a:off x="401639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6" name="橢圓 845"/>
            <p:cNvSpPr/>
            <p:nvPr/>
          </p:nvSpPr>
          <p:spPr>
            <a:xfrm>
              <a:off x="4016398" y="340303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7" name="直線接點 846"/>
            <p:cNvCxnSpPr>
              <a:stCxn id="845" idx="4"/>
            </p:cNvCxnSpPr>
            <p:nvPr/>
          </p:nvCxnSpPr>
          <p:spPr>
            <a:xfrm>
              <a:off x="408380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8" name="橢圓 847"/>
            <p:cNvSpPr/>
            <p:nvPr/>
          </p:nvSpPr>
          <p:spPr>
            <a:xfrm>
              <a:off x="425725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9" name="橢圓 848"/>
            <p:cNvSpPr/>
            <p:nvPr/>
          </p:nvSpPr>
          <p:spPr>
            <a:xfrm>
              <a:off x="425725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0" name="直線接點 849"/>
            <p:cNvCxnSpPr>
              <a:stCxn id="848" idx="4"/>
            </p:cNvCxnSpPr>
            <p:nvPr/>
          </p:nvCxnSpPr>
          <p:spPr>
            <a:xfrm>
              <a:off x="432466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1" name="直線接點 850"/>
            <p:cNvCxnSpPr>
              <a:stCxn id="845" idx="6"/>
              <a:endCxn id="848" idx="2"/>
            </p:cNvCxnSpPr>
            <p:nvPr/>
          </p:nvCxnSpPr>
          <p:spPr>
            <a:xfrm flipV="1">
              <a:off x="415121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2" name="直線接點 851"/>
            <p:cNvCxnSpPr>
              <a:stCxn id="846" idx="6"/>
              <a:endCxn id="849" idx="2"/>
            </p:cNvCxnSpPr>
            <p:nvPr/>
          </p:nvCxnSpPr>
          <p:spPr>
            <a:xfrm flipV="1">
              <a:off x="415121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3" name="橢圓 852"/>
            <p:cNvSpPr/>
            <p:nvPr/>
          </p:nvSpPr>
          <p:spPr>
            <a:xfrm>
              <a:off x="351816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4" name="橢圓 853"/>
            <p:cNvSpPr/>
            <p:nvPr/>
          </p:nvSpPr>
          <p:spPr>
            <a:xfrm>
              <a:off x="3518162" y="38750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5" name="直線接點 854"/>
            <p:cNvCxnSpPr>
              <a:stCxn id="853" idx="4"/>
            </p:cNvCxnSpPr>
            <p:nvPr/>
          </p:nvCxnSpPr>
          <p:spPr>
            <a:xfrm>
              <a:off x="358557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6" name="橢圓 855"/>
            <p:cNvSpPr/>
            <p:nvPr/>
          </p:nvSpPr>
          <p:spPr>
            <a:xfrm>
              <a:off x="375901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7" name="橢圓 856"/>
            <p:cNvSpPr/>
            <p:nvPr/>
          </p:nvSpPr>
          <p:spPr>
            <a:xfrm>
              <a:off x="3759019" y="38750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8" name="直線接點 857"/>
            <p:cNvCxnSpPr>
              <a:stCxn id="856" idx="4"/>
            </p:cNvCxnSpPr>
            <p:nvPr/>
          </p:nvCxnSpPr>
          <p:spPr>
            <a:xfrm>
              <a:off x="382642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>
              <a:stCxn id="853" idx="6"/>
              <a:endCxn id="856" idx="2"/>
            </p:cNvCxnSpPr>
            <p:nvPr/>
          </p:nvCxnSpPr>
          <p:spPr>
            <a:xfrm flipV="1">
              <a:off x="365297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>
              <a:stCxn id="854" idx="6"/>
              <a:endCxn id="857" idx="2"/>
            </p:cNvCxnSpPr>
            <p:nvPr/>
          </p:nvCxnSpPr>
          <p:spPr>
            <a:xfrm flipV="1">
              <a:off x="365297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1" name="橢圓 860"/>
            <p:cNvSpPr/>
            <p:nvPr/>
          </p:nvSpPr>
          <p:spPr>
            <a:xfrm>
              <a:off x="401639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62" name="橢圓 861"/>
            <p:cNvSpPr/>
            <p:nvPr/>
          </p:nvSpPr>
          <p:spPr>
            <a:xfrm>
              <a:off x="4016398" y="3875073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3" name="直線接點 862"/>
            <p:cNvCxnSpPr>
              <a:stCxn id="861" idx="4"/>
            </p:cNvCxnSpPr>
            <p:nvPr/>
          </p:nvCxnSpPr>
          <p:spPr>
            <a:xfrm>
              <a:off x="408380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4" name="橢圓 863"/>
            <p:cNvSpPr/>
            <p:nvPr/>
          </p:nvSpPr>
          <p:spPr>
            <a:xfrm>
              <a:off x="425725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65" name="橢圓 864"/>
            <p:cNvSpPr/>
            <p:nvPr/>
          </p:nvSpPr>
          <p:spPr>
            <a:xfrm>
              <a:off x="425725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6" name="直線接點 865"/>
            <p:cNvCxnSpPr>
              <a:stCxn id="864" idx="4"/>
            </p:cNvCxnSpPr>
            <p:nvPr/>
          </p:nvCxnSpPr>
          <p:spPr>
            <a:xfrm>
              <a:off x="432466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直線接點 866"/>
            <p:cNvCxnSpPr>
              <a:stCxn id="861" idx="6"/>
              <a:endCxn id="864" idx="2"/>
            </p:cNvCxnSpPr>
            <p:nvPr/>
          </p:nvCxnSpPr>
          <p:spPr>
            <a:xfrm flipV="1">
              <a:off x="415121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8" name="直線接點 867"/>
            <p:cNvCxnSpPr>
              <a:stCxn id="862" idx="6"/>
              <a:endCxn id="865" idx="2"/>
            </p:cNvCxnSpPr>
            <p:nvPr/>
          </p:nvCxnSpPr>
          <p:spPr>
            <a:xfrm flipV="1">
              <a:off x="415121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9" name="直線接點 868"/>
            <p:cNvCxnSpPr/>
            <p:nvPr/>
          </p:nvCxnSpPr>
          <p:spPr>
            <a:xfrm>
              <a:off x="358557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0" name="直線接點 869"/>
            <p:cNvCxnSpPr/>
            <p:nvPr/>
          </p:nvCxnSpPr>
          <p:spPr>
            <a:xfrm>
              <a:off x="382642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1" name="直線接點 870"/>
            <p:cNvCxnSpPr/>
            <p:nvPr/>
          </p:nvCxnSpPr>
          <p:spPr>
            <a:xfrm>
              <a:off x="408380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2" name="直線接點 871"/>
            <p:cNvCxnSpPr/>
            <p:nvPr/>
          </p:nvCxnSpPr>
          <p:spPr>
            <a:xfrm>
              <a:off x="432466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3" name="直線接點 872"/>
            <p:cNvCxnSpPr/>
            <p:nvPr/>
          </p:nvCxnSpPr>
          <p:spPr>
            <a:xfrm flipV="1">
              <a:off x="390129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4" name="直線接點 873"/>
            <p:cNvCxnSpPr/>
            <p:nvPr/>
          </p:nvCxnSpPr>
          <p:spPr>
            <a:xfrm flipV="1">
              <a:off x="390129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5" name="直線接點 874"/>
            <p:cNvCxnSpPr/>
            <p:nvPr/>
          </p:nvCxnSpPr>
          <p:spPr>
            <a:xfrm flipV="1">
              <a:off x="390129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6" name="直線接點 875"/>
            <p:cNvCxnSpPr/>
            <p:nvPr/>
          </p:nvCxnSpPr>
          <p:spPr>
            <a:xfrm flipV="1">
              <a:off x="390129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7" name="直線接點 876"/>
            <p:cNvCxnSpPr/>
            <p:nvPr/>
          </p:nvCxnSpPr>
          <p:spPr>
            <a:xfrm>
              <a:off x="260562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直線接點 877"/>
            <p:cNvCxnSpPr/>
            <p:nvPr/>
          </p:nvCxnSpPr>
          <p:spPr>
            <a:xfrm>
              <a:off x="284647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/>
            <p:nvPr/>
          </p:nvCxnSpPr>
          <p:spPr>
            <a:xfrm>
              <a:off x="310385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直線接點 879"/>
            <p:cNvCxnSpPr/>
            <p:nvPr/>
          </p:nvCxnSpPr>
          <p:spPr>
            <a:xfrm>
              <a:off x="334471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1" name="直線接點 880"/>
            <p:cNvCxnSpPr/>
            <p:nvPr/>
          </p:nvCxnSpPr>
          <p:spPr>
            <a:xfrm>
              <a:off x="358557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2" name="直線接點 881"/>
            <p:cNvCxnSpPr/>
            <p:nvPr/>
          </p:nvCxnSpPr>
          <p:spPr>
            <a:xfrm>
              <a:off x="382642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3" name="直線接點 882"/>
            <p:cNvCxnSpPr/>
            <p:nvPr/>
          </p:nvCxnSpPr>
          <p:spPr>
            <a:xfrm>
              <a:off x="408380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4" name="直線接點 883"/>
            <p:cNvCxnSpPr/>
            <p:nvPr/>
          </p:nvCxnSpPr>
          <p:spPr>
            <a:xfrm>
              <a:off x="432466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5" name="直線接點 884"/>
            <p:cNvCxnSpPr/>
            <p:nvPr/>
          </p:nvCxnSpPr>
          <p:spPr>
            <a:xfrm flipV="1">
              <a:off x="3407866" y="230080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直線接點 885"/>
            <p:cNvCxnSpPr/>
            <p:nvPr/>
          </p:nvCxnSpPr>
          <p:spPr>
            <a:xfrm flipV="1">
              <a:off x="3407866" y="25368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/>
            <p:nvPr/>
          </p:nvCxnSpPr>
          <p:spPr>
            <a:xfrm flipV="1">
              <a:off x="3407866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/>
            <p:nvPr/>
          </p:nvCxnSpPr>
          <p:spPr>
            <a:xfrm flipV="1">
              <a:off x="3407866" y="30088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 flipV="1">
              <a:off x="3407066" y="323442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 flipV="1">
              <a:off x="3407066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 flipV="1">
              <a:off x="3407066" y="37064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 flipV="1">
              <a:off x="3407066" y="39424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3" name="橢圓 892"/>
            <p:cNvSpPr/>
            <p:nvPr/>
          </p:nvSpPr>
          <p:spPr>
            <a:xfrm>
              <a:off x="2538212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4" name="直線接點 893"/>
            <p:cNvCxnSpPr/>
            <p:nvPr/>
          </p:nvCxnSpPr>
          <p:spPr>
            <a:xfrm>
              <a:off x="2605620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5" name="橢圓 894"/>
            <p:cNvSpPr/>
            <p:nvPr/>
          </p:nvSpPr>
          <p:spPr>
            <a:xfrm>
              <a:off x="2779069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6" name="直線接點 895"/>
            <p:cNvCxnSpPr/>
            <p:nvPr/>
          </p:nvCxnSpPr>
          <p:spPr>
            <a:xfrm>
              <a:off x="284647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直線接點 896"/>
            <p:cNvCxnSpPr>
              <a:stCxn id="893" idx="6"/>
              <a:endCxn id="895" idx="2"/>
            </p:cNvCxnSpPr>
            <p:nvPr/>
          </p:nvCxnSpPr>
          <p:spPr>
            <a:xfrm flipV="1">
              <a:off x="2673027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8" name="橢圓 897"/>
            <p:cNvSpPr/>
            <p:nvPr/>
          </p:nvSpPr>
          <p:spPr>
            <a:xfrm>
              <a:off x="3036448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9" name="直線接點 898"/>
            <p:cNvCxnSpPr/>
            <p:nvPr/>
          </p:nvCxnSpPr>
          <p:spPr>
            <a:xfrm>
              <a:off x="3103856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0" name="橢圓 899"/>
            <p:cNvSpPr/>
            <p:nvPr/>
          </p:nvSpPr>
          <p:spPr>
            <a:xfrm>
              <a:off x="3277305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1" name="直線接點 900"/>
            <p:cNvCxnSpPr/>
            <p:nvPr/>
          </p:nvCxnSpPr>
          <p:spPr>
            <a:xfrm>
              <a:off x="3344713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8" idx="6"/>
              <a:endCxn id="900" idx="2"/>
            </p:cNvCxnSpPr>
            <p:nvPr/>
          </p:nvCxnSpPr>
          <p:spPr>
            <a:xfrm flipV="1">
              <a:off x="3171264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3" name="橢圓 902"/>
            <p:cNvSpPr/>
            <p:nvPr/>
          </p:nvSpPr>
          <p:spPr>
            <a:xfrm>
              <a:off x="2538212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4" name="橢圓 903"/>
            <p:cNvSpPr/>
            <p:nvPr/>
          </p:nvSpPr>
          <p:spPr>
            <a:xfrm>
              <a:off x="2538212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5" name="直線接點 904"/>
            <p:cNvCxnSpPr>
              <a:stCxn id="903" idx="4"/>
            </p:cNvCxnSpPr>
            <p:nvPr/>
          </p:nvCxnSpPr>
          <p:spPr>
            <a:xfrm>
              <a:off x="2605620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6" name="橢圓 905"/>
            <p:cNvSpPr/>
            <p:nvPr/>
          </p:nvSpPr>
          <p:spPr>
            <a:xfrm>
              <a:off x="2778270" y="434026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7" name="橢圓 906"/>
            <p:cNvSpPr/>
            <p:nvPr/>
          </p:nvSpPr>
          <p:spPr>
            <a:xfrm>
              <a:off x="2779069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8" name="直線接點 907"/>
            <p:cNvCxnSpPr>
              <a:stCxn id="906" idx="4"/>
            </p:cNvCxnSpPr>
            <p:nvPr/>
          </p:nvCxnSpPr>
          <p:spPr>
            <a:xfrm>
              <a:off x="2846477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直線接點 908"/>
            <p:cNvCxnSpPr>
              <a:stCxn id="903" idx="6"/>
              <a:endCxn id="906" idx="2"/>
            </p:cNvCxnSpPr>
            <p:nvPr/>
          </p:nvCxnSpPr>
          <p:spPr>
            <a:xfrm flipV="1">
              <a:off x="2673027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2673027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1" name="橢圓 910"/>
            <p:cNvSpPr/>
            <p:nvPr/>
          </p:nvSpPr>
          <p:spPr>
            <a:xfrm>
              <a:off x="3036448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2" name="橢圓 911"/>
            <p:cNvSpPr/>
            <p:nvPr/>
          </p:nvSpPr>
          <p:spPr>
            <a:xfrm>
              <a:off x="3036448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3" name="直線接點 912"/>
            <p:cNvCxnSpPr>
              <a:stCxn id="911" idx="4"/>
            </p:cNvCxnSpPr>
            <p:nvPr/>
          </p:nvCxnSpPr>
          <p:spPr>
            <a:xfrm>
              <a:off x="3103856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4" name="橢圓 913"/>
            <p:cNvSpPr/>
            <p:nvPr/>
          </p:nvSpPr>
          <p:spPr>
            <a:xfrm>
              <a:off x="3277305" y="43436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5" name="橢圓 914"/>
            <p:cNvSpPr/>
            <p:nvPr/>
          </p:nvSpPr>
          <p:spPr>
            <a:xfrm>
              <a:off x="3277305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6" name="直線接點 915"/>
            <p:cNvCxnSpPr>
              <a:stCxn id="914" idx="4"/>
            </p:cNvCxnSpPr>
            <p:nvPr/>
          </p:nvCxnSpPr>
          <p:spPr>
            <a:xfrm>
              <a:off x="3344713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7" name="直線接點 916"/>
            <p:cNvCxnSpPr>
              <a:stCxn id="911" idx="6"/>
              <a:endCxn id="914" idx="2"/>
            </p:cNvCxnSpPr>
            <p:nvPr/>
          </p:nvCxnSpPr>
          <p:spPr>
            <a:xfrm flipV="1">
              <a:off x="3171264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171264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9" name="直線接點 918"/>
            <p:cNvCxnSpPr/>
            <p:nvPr/>
          </p:nvCxnSpPr>
          <p:spPr>
            <a:xfrm>
              <a:off x="260562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0" name="直線接點 919"/>
            <p:cNvCxnSpPr/>
            <p:nvPr/>
          </p:nvCxnSpPr>
          <p:spPr>
            <a:xfrm>
              <a:off x="2846477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1" name="直線接點 920"/>
            <p:cNvCxnSpPr/>
            <p:nvPr/>
          </p:nvCxnSpPr>
          <p:spPr>
            <a:xfrm>
              <a:off x="3103856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2" name="直線接點 921"/>
            <p:cNvCxnSpPr/>
            <p:nvPr/>
          </p:nvCxnSpPr>
          <p:spPr>
            <a:xfrm>
              <a:off x="3344713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3" name="直線接點 922"/>
            <p:cNvCxnSpPr/>
            <p:nvPr/>
          </p:nvCxnSpPr>
          <p:spPr>
            <a:xfrm flipV="1">
              <a:off x="2921346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4" name="直線接點 923"/>
            <p:cNvCxnSpPr/>
            <p:nvPr/>
          </p:nvCxnSpPr>
          <p:spPr>
            <a:xfrm flipV="1">
              <a:off x="2921346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直線接點 924"/>
            <p:cNvCxnSpPr/>
            <p:nvPr/>
          </p:nvCxnSpPr>
          <p:spPr>
            <a:xfrm flipV="1">
              <a:off x="2921346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6" name="橢圓 925"/>
            <p:cNvSpPr/>
            <p:nvPr/>
          </p:nvSpPr>
          <p:spPr>
            <a:xfrm>
              <a:off x="3518962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7" name="直線接點 926"/>
            <p:cNvCxnSpPr/>
            <p:nvPr/>
          </p:nvCxnSpPr>
          <p:spPr>
            <a:xfrm>
              <a:off x="3586370" y="400988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8" name="橢圓 927"/>
            <p:cNvSpPr/>
            <p:nvPr/>
          </p:nvSpPr>
          <p:spPr>
            <a:xfrm>
              <a:off x="3759819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9" name="直線接點 928"/>
            <p:cNvCxnSpPr/>
            <p:nvPr/>
          </p:nvCxnSpPr>
          <p:spPr>
            <a:xfrm>
              <a:off x="3827227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>
              <a:stCxn id="926" idx="6"/>
              <a:endCxn id="928" idx="2"/>
            </p:cNvCxnSpPr>
            <p:nvPr/>
          </p:nvCxnSpPr>
          <p:spPr>
            <a:xfrm flipV="1">
              <a:off x="3653778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1" name="橢圓 930"/>
            <p:cNvSpPr/>
            <p:nvPr/>
          </p:nvSpPr>
          <p:spPr>
            <a:xfrm>
              <a:off x="4017198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2" name="直線接點 931"/>
            <p:cNvCxnSpPr/>
            <p:nvPr/>
          </p:nvCxnSpPr>
          <p:spPr>
            <a:xfrm>
              <a:off x="4084606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3" name="橢圓 932"/>
            <p:cNvSpPr/>
            <p:nvPr/>
          </p:nvSpPr>
          <p:spPr>
            <a:xfrm>
              <a:off x="4258056" y="41110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4" name="直線接點 933"/>
            <p:cNvCxnSpPr/>
            <p:nvPr/>
          </p:nvCxnSpPr>
          <p:spPr>
            <a:xfrm>
              <a:off x="4325463" y="40098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直線接點 934"/>
            <p:cNvCxnSpPr>
              <a:stCxn id="931" idx="6"/>
              <a:endCxn id="933" idx="2"/>
            </p:cNvCxnSpPr>
            <p:nvPr/>
          </p:nvCxnSpPr>
          <p:spPr>
            <a:xfrm flipV="1">
              <a:off x="4152014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6" name="橢圓 935"/>
            <p:cNvSpPr/>
            <p:nvPr/>
          </p:nvSpPr>
          <p:spPr>
            <a:xfrm>
              <a:off x="3518962" y="434710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7" name="橢圓 936"/>
            <p:cNvSpPr/>
            <p:nvPr/>
          </p:nvSpPr>
          <p:spPr>
            <a:xfrm>
              <a:off x="3518962" y="458312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8" name="直線接點 937"/>
            <p:cNvCxnSpPr>
              <a:stCxn id="936" idx="4"/>
            </p:cNvCxnSpPr>
            <p:nvPr/>
          </p:nvCxnSpPr>
          <p:spPr>
            <a:xfrm>
              <a:off x="3586370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9" name="橢圓 938"/>
            <p:cNvSpPr/>
            <p:nvPr/>
          </p:nvSpPr>
          <p:spPr>
            <a:xfrm>
              <a:off x="3759819" y="43471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0" name="橢圓 939"/>
            <p:cNvSpPr/>
            <p:nvPr/>
          </p:nvSpPr>
          <p:spPr>
            <a:xfrm>
              <a:off x="3759819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1" name="直線接點 940"/>
            <p:cNvCxnSpPr>
              <a:stCxn id="939" idx="4"/>
            </p:cNvCxnSpPr>
            <p:nvPr/>
          </p:nvCxnSpPr>
          <p:spPr>
            <a:xfrm>
              <a:off x="3827227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3653778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直線接點 942"/>
            <p:cNvCxnSpPr>
              <a:stCxn id="937" idx="6"/>
              <a:endCxn id="940" idx="2"/>
            </p:cNvCxnSpPr>
            <p:nvPr/>
          </p:nvCxnSpPr>
          <p:spPr>
            <a:xfrm flipV="1">
              <a:off x="3653778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4" name="橢圓 943"/>
            <p:cNvSpPr/>
            <p:nvPr/>
          </p:nvSpPr>
          <p:spPr>
            <a:xfrm>
              <a:off x="4017198" y="434710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5" name="橢圓 944"/>
            <p:cNvSpPr/>
            <p:nvPr/>
          </p:nvSpPr>
          <p:spPr>
            <a:xfrm>
              <a:off x="4017198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6" name="直線接點 945"/>
            <p:cNvCxnSpPr>
              <a:stCxn id="944" idx="4"/>
            </p:cNvCxnSpPr>
            <p:nvPr/>
          </p:nvCxnSpPr>
          <p:spPr>
            <a:xfrm>
              <a:off x="4084606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7" name="橢圓 946"/>
            <p:cNvSpPr/>
            <p:nvPr/>
          </p:nvSpPr>
          <p:spPr>
            <a:xfrm>
              <a:off x="4258056" y="43471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8" name="橢圓 947"/>
            <p:cNvSpPr/>
            <p:nvPr/>
          </p:nvSpPr>
          <p:spPr>
            <a:xfrm>
              <a:off x="4258056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9" name="直線接點 948"/>
            <p:cNvCxnSpPr>
              <a:stCxn id="947" idx="4"/>
            </p:cNvCxnSpPr>
            <p:nvPr/>
          </p:nvCxnSpPr>
          <p:spPr>
            <a:xfrm>
              <a:off x="4325463" y="44819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4152014" y="44145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1" name="直線接點 950"/>
            <p:cNvCxnSpPr>
              <a:stCxn id="945" idx="6"/>
              <a:endCxn id="948" idx="2"/>
            </p:cNvCxnSpPr>
            <p:nvPr/>
          </p:nvCxnSpPr>
          <p:spPr>
            <a:xfrm flipV="1">
              <a:off x="4152014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2" name="直線接點 951"/>
            <p:cNvCxnSpPr/>
            <p:nvPr/>
          </p:nvCxnSpPr>
          <p:spPr>
            <a:xfrm>
              <a:off x="3586370" y="424590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3" name="直線接點 952"/>
            <p:cNvCxnSpPr/>
            <p:nvPr/>
          </p:nvCxnSpPr>
          <p:spPr>
            <a:xfrm>
              <a:off x="3827227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4" name="直線接點 953"/>
            <p:cNvCxnSpPr/>
            <p:nvPr/>
          </p:nvCxnSpPr>
          <p:spPr>
            <a:xfrm>
              <a:off x="4084606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5" name="直線接點 954"/>
            <p:cNvCxnSpPr/>
            <p:nvPr/>
          </p:nvCxnSpPr>
          <p:spPr>
            <a:xfrm>
              <a:off x="4325463" y="42459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6" name="直線接點 955"/>
            <p:cNvCxnSpPr/>
            <p:nvPr/>
          </p:nvCxnSpPr>
          <p:spPr>
            <a:xfrm flipV="1">
              <a:off x="3902096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直線接點 956"/>
            <p:cNvCxnSpPr/>
            <p:nvPr/>
          </p:nvCxnSpPr>
          <p:spPr>
            <a:xfrm flipV="1">
              <a:off x="3902096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/>
            <p:nvPr/>
          </p:nvCxnSpPr>
          <p:spPr>
            <a:xfrm flipV="1">
              <a:off x="3902096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9" name="橢圓 958"/>
            <p:cNvSpPr/>
            <p:nvPr/>
          </p:nvSpPr>
          <p:spPr>
            <a:xfrm>
              <a:off x="2538212" y="48086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0" name="橢圓 959"/>
            <p:cNvSpPr/>
            <p:nvPr/>
          </p:nvSpPr>
          <p:spPr>
            <a:xfrm>
              <a:off x="253821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1" name="直線接點 960"/>
            <p:cNvCxnSpPr>
              <a:stCxn id="959" idx="4"/>
            </p:cNvCxnSpPr>
            <p:nvPr/>
          </p:nvCxnSpPr>
          <p:spPr>
            <a:xfrm>
              <a:off x="260562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2" name="橢圓 961"/>
            <p:cNvSpPr/>
            <p:nvPr/>
          </p:nvSpPr>
          <p:spPr>
            <a:xfrm>
              <a:off x="2778270" y="480531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3" name="橢圓 962"/>
            <p:cNvSpPr/>
            <p:nvPr/>
          </p:nvSpPr>
          <p:spPr>
            <a:xfrm>
              <a:off x="277906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4" name="直線接點 963"/>
            <p:cNvCxnSpPr>
              <a:stCxn id="962" idx="4"/>
            </p:cNvCxnSpPr>
            <p:nvPr/>
          </p:nvCxnSpPr>
          <p:spPr>
            <a:xfrm>
              <a:off x="284647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5" name="直線接點 964"/>
            <p:cNvCxnSpPr>
              <a:stCxn id="959" idx="6"/>
              <a:endCxn id="962" idx="2"/>
            </p:cNvCxnSpPr>
            <p:nvPr/>
          </p:nvCxnSpPr>
          <p:spPr>
            <a:xfrm flipV="1">
              <a:off x="267302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267302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7" name="橢圓 966"/>
            <p:cNvSpPr/>
            <p:nvPr/>
          </p:nvSpPr>
          <p:spPr>
            <a:xfrm>
              <a:off x="3036448" y="480868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8" name="橢圓 967"/>
            <p:cNvSpPr/>
            <p:nvPr/>
          </p:nvSpPr>
          <p:spPr>
            <a:xfrm>
              <a:off x="303644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9" name="直線接點 968"/>
            <p:cNvCxnSpPr>
              <a:stCxn id="967" idx="4"/>
            </p:cNvCxnSpPr>
            <p:nvPr/>
          </p:nvCxnSpPr>
          <p:spPr>
            <a:xfrm>
              <a:off x="310385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0" name="橢圓 969"/>
            <p:cNvSpPr/>
            <p:nvPr/>
          </p:nvSpPr>
          <p:spPr>
            <a:xfrm>
              <a:off x="327730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1" name="橢圓 970"/>
            <p:cNvSpPr/>
            <p:nvPr/>
          </p:nvSpPr>
          <p:spPr>
            <a:xfrm>
              <a:off x="327730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2" name="直線接點 971"/>
            <p:cNvCxnSpPr>
              <a:stCxn id="970" idx="4"/>
            </p:cNvCxnSpPr>
            <p:nvPr/>
          </p:nvCxnSpPr>
          <p:spPr>
            <a:xfrm>
              <a:off x="334471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>
              <a:stCxn id="967" idx="6"/>
              <a:endCxn id="970" idx="2"/>
            </p:cNvCxnSpPr>
            <p:nvPr/>
          </p:nvCxnSpPr>
          <p:spPr>
            <a:xfrm flipV="1">
              <a:off x="317126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>
              <a:stCxn id="968" idx="6"/>
              <a:endCxn id="971" idx="2"/>
            </p:cNvCxnSpPr>
            <p:nvPr/>
          </p:nvCxnSpPr>
          <p:spPr>
            <a:xfrm flipV="1">
              <a:off x="317126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5" name="橢圓 974"/>
            <p:cNvSpPr/>
            <p:nvPr/>
          </p:nvSpPr>
          <p:spPr>
            <a:xfrm>
              <a:off x="2538212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6" name="橢圓 975"/>
            <p:cNvSpPr/>
            <p:nvPr/>
          </p:nvSpPr>
          <p:spPr>
            <a:xfrm>
              <a:off x="253821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7" name="直線接點 976"/>
            <p:cNvCxnSpPr>
              <a:stCxn id="975" idx="4"/>
            </p:cNvCxnSpPr>
            <p:nvPr/>
          </p:nvCxnSpPr>
          <p:spPr>
            <a:xfrm>
              <a:off x="260562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8" name="橢圓 977"/>
            <p:cNvSpPr/>
            <p:nvPr/>
          </p:nvSpPr>
          <p:spPr>
            <a:xfrm>
              <a:off x="277906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9" name="橢圓 978"/>
            <p:cNvSpPr/>
            <p:nvPr/>
          </p:nvSpPr>
          <p:spPr>
            <a:xfrm>
              <a:off x="277906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0" name="直線接點 979"/>
            <p:cNvCxnSpPr>
              <a:stCxn id="978" idx="4"/>
            </p:cNvCxnSpPr>
            <p:nvPr/>
          </p:nvCxnSpPr>
          <p:spPr>
            <a:xfrm>
              <a:off x="284647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>
              <a:stCxn id="975" idx="6"/>
              <a:endCxn id="978" idx="2"/>
            </p:cNvCxnSpPr>
            <p:nvPr/>
          </p:nvCxnSpPr>
          <p:spPr>
            <a:xfrm flipV="1">
              <a:off x="267302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>
              <a:stCxn id="976" idx="6"/>
              <a:endCxn id="979" idx="2"/>
            </p:cNvCxnSpPr>
            <p:nvPr/>
          </p:nvCxnSpPr>
          <p:spPr>
            <a:xfrm flipV="1">
              <a:off x="267302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3" name="橢圓 982"/>
            <p:cNvSpPr/>
            <p:nvPr/>
          </p:nvSpPr>
          <p:spPr>
            <a:xfrm>
              <a:off x="3036448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4" name="橢圓 983"/>
            <p:cNvSpPr/>
            <p:nvPr/>
          </p:nvSpPr>
          <p:spPr>
            <a:xfrm>
              <a:off x="303644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5" name="直線接點 984"/>
            <p:cNvCxnSpPr>
              <a:stCxn id="983" idx="4"/>
            </p:cNvCxnSpPr>
            <p:nvPr/>
          </p:nvCxnSpPr>
          <p:spPr>
            <a:xfrm>
              <a:off x="310385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6" name="橢圓 985"/>
            <p:cNvSpPr/>
            <p:nvPr/>
          </p:nvSpPr>
          <p:spPr>
            <a:xfrm>
              <a:off x="327730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7" name="橢圓 986"/>
            <p:cNvSpPr/>
            <p:nvPr/>
          </p:nvSpPr>
          <p:spPr>
            <a:xfrm>
              <a:off x="327730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8" name="直線接點 987"/>
            <p:cNvCxnSpPr>
              <a:stCxn id="986" idx="4"/>
            </p:cNvCxnSpPr>
            <p:nvPr/>
          </p:nvCxnSpPr>
          <p:spPr>
            <a:xfrm>
              <a:off x="334471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>
              <a:stCxn id="983" idx="6"/>
              <a:endCxn id="986" idx="2"/>
            </p:cNvCxnSpPr>
            <p:nvPr/>
          </p:nvCxnSpPr>
          <p:spPr>
            <a:xfrm flipV="1">
              <a:off x="317126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0" name="直線接點 989"/>
            <p:cNvCxnSpPr>
              <a:stCxn id="984" idx="6"/>
              <a:endCxn id="987" idx="2"/>
            </p:cNvCxnSpPr>
            <p:nvPr/>
          </p:nvCxnSpPr>
          <p:spPr>
            <a:xfrm flipV="1">
              <a:off x="317126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1" name="直線接點 990"/>
            <p:cNvCxnSpPr/>
            <p:nvPr/>
          </p:nvCxnSpPr>
          <p:spPr>
            <a:xfrm>
              <a:off x="260562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2" name="直線接點 991"/>
            <p:cNvCxnSpPr/>
            <p:nvPr/>
          </p:nvCxnSpPr>
          <p:spPr>
            <a:xfrm>
              <a:off x="284647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3" name="直線接點 992"/>
            <p:cNvCxnSpPr/>
            <p:nvPr/>
          </p:nvCxnSpPr>
          <p:spPr>
            <a:xfrm>
              <a:off x="310385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/>
            <p:nvPr/>
          </p:nvCxnSpPr>
          <p:spPr>
            <a:xfrm>
              <a:off x="334471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直線接點 994"/>
            <p:cNvCxnSpPr/>
            <p:nvPr/>
          </p:nvCxnSpPr>
          <p:spPr>
            <a:xfrm flipV="1">
              <a:off x="292134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6" name="直線接點 995"/>
            <p:cNvCxnSpPr/>
            <p:nvPr/>
          </p:nvCxnSpPr>
          <p:spPr>
            <a:xfrm flipV="1">
              <a:off x="292134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7" name="直線接點 996"/>
            <p:cNvCxnSpPr/>
            <p:nvPr/>
          </p:nvCxnSpPr>
          <p:spPr>
            <a:xfrm flipV="1">
              <a:off x="292134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8" name="直線接點 997"/>
            <p:cNvCxnSpPr/>
            <p:nvPr/>
          </p:nvCxnSpPr>
          <p:spPr>
            <a:xfrm flipV="1">
              <a:off x="292134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9" name="橢圓 998"/>
            <p:cNvSpPr/>
            <p:nvPr/>
          </p:nvSpPr>
          <p:spPr>
            <a:xfrm>
              <a:off x="3518162" y="48086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0" name="橢圓 999"/>
            <p:cNvSpPr/>
            <p:nvPr/>
          </p:nvSpPr>
          <p:spPr>
            <a:xfrm>
              <a:off x="351816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1" name="直線接點 1000"/>
            <p:cNvCxnSpPr>
              <a:stCxn id="999" idx="4"/>
            </p:cNvCxnSpPr>
            <p:nvPr/>
          </p:nvCxnSpPr>
          <p:spPr>
            <a:xfrm>
              <a:off x="358557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2" name="橢圓 1001"/>
            <p:cNvSpPr/>
            <p:nvPr/>
          </p:nvSpPr>
          <p:spPr>
            <a:xfrm>
              <a:off x="3759019" y="48086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3" name="橢圓 1002"/>
            <p:cNvSpPr/>
            <p:nvPr/>
          </p:nvSpPr>
          <p:spPr>
            <a:xfrm>
              <a:off x="375901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4" name="直線接點 1003"/>
            <p:cNvCxnSpPr>
              <a:stCxn id="1002" idx="4"/>
            </p:cNvCxnSpPr>
            <p:nvPr/>
          </p:nvCxnSpPr>
          <p:spPr>
            <a:xfrm>
              <a:off x="382642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5" name="直線接點 1004"/>
            <p:cNvCxnSpPr>
              <a:stCxn id="999" idx="6"/>
              <a:endCxn id="1002" idx="2"/>
            </p:cNvCxnSpPr>
            <p:nvPr/>
          </p:nvCxnSpPr>
          <p:spPr>
            <a:xfrm flipV="1">
              <a:off x="365297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6" name="直線接點 1005"/>
            <p:cNvCxnSpPr>
              <a:stCxn id="1000" idx="6"/>
              <a:endCxn id="1003" idx="2"/>
            </p:cNvCxnSpPr>
            <p:nvPr/>
          </p:nvCxnSpPr>
          <p:spPr>
            <a:xfrm flipV="1">
              <a:off x="365297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7" name="橢圓 1006"/>
            <p:cNvSpPr/>
            <p:nvPr/>
          </p:nvSpPr>
          <p:spPr>
            <a:xfrm>
              <a:off x="4016398" y="480868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8" name="橢圓 1007"/>
            <p:cNvSpPr/>
            <p:nvPr/>
          </p:nvSpPr>
          <p:spPr>
            <a:xfrm>
              <a:off x="401639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9" name="直線接點 1008"/>
            <p:cNvCxnSpPr>
              <a:stCxn id="1007" idx="4"/>
            </p:cNvCxnSpPr>
            <p:nvPr/>
          </p:nvCxnSpPr>
          <p:spPr>
            <a:xfrm>
              <a:off x="408380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0" name="橢圓 1009"/>
            <p:cNvSpPr/>
            <p:nvPr/>
          </p:nvSpPr>
          <p:spPr>
            <a:xfrm>
              <a:off x="425725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1" name="橢圓 1010"/>
            <p:cNvSpPr/>
            <p:nvPr/>
          </p:nvSpPr>
          <p:spPr>
            <a:xfrm>
              <a:off x="425725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2" name="直線接點 1011"/>
            <p:cNvCxnSpPr>
              <a:stCxn id="1010" idx="4"/>
            </p:cNvCxnSpPr>
            <p:nvPr/>
          </p:nvCxnSpPr>
          <p:spPr>
            <a:xfrm>
              <a:off x="432466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3" name="直線接點 1012"/>
            <p:cNvCxnSpPr>
              <a:stCxn id="1007" idx="6"/>
              <a:endCxn id="1010" idx="2"/>
            </p:cNvCxnSpPr>
            <p:nvPr/>
          </p:nvCxnSpPr>
          <p:spPr>
            <a:xfrm flipV="1">
              <a:off x="415121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4" name="直線接點 1013"/>
            <p:cNvCxnSpPr>
              <a:stCxn id="1008" idx="6"/>
              <a:endCxn id="1011" idx="2"/>
            </p:cNvCxnSpPr>
            <p:nvPr/>
          </p:nvCxnSpPr>
          <p:spPr>
            <a:xfrm flipV="1">
              <a:off x="415121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5" name="橢圓 1014"/>
            <p:cNvSpPr/>
            <p:nvPr/>
          </p:nvSpPr>
          <p:spPr>
            <a:xfrm>
              <a:off x="3518162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6" name="橢圓 1015"/>
            <p:cNvSpPr/>
            <p:nvPr/>
          </p:nvSpPr>
          <p:spPr>
            <a:xfrm>
              <a:off x="351816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7" name="直線接點 1016"/>
            <p:cNvCxnSpPr>
              <a:stCxn id="1015" idx="4"/>
            </p:cNvCxnSpPr>
            <p:nvPr/>
          </p:nvCxnSpPr>
          <p:spPr>
            <a:xfrm>
              <a:off x="358557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8" name="橢圓 1017"/>
            <p:cNvSpPr/>
            <p:nvPr/>
          </p:nvSpPr>
          <p:spPr>
            <a:xfrm>
              <a:off x="375901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9" name="橢圓 1018"/>
            <p:cNvSpPr/>
            <p:nvPr/>
          </p:nvSpPr>
          <p:spPr>
            <a:xfrm>
              <a:off x="375901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0" name="直線接點 1019"/>
            <p:cNvCxnSpPr>
              <a:stCxn id="1018" idx="4"/>
            </p:cNvCxnSpPr>
            <p:nvPr/>
          </p:nvCxnSpPr>
          <p:spPr>
            <a:xfrm>
              <a:off x="382642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>
              <a:stCxn id="1015" idx="6"/>
              <a:endCxn id="1018" idx="2"/>
            </p:cNvCxnSpPr>
            <p:nvPr/>
          </p:nvCxnSpPr>
          <p:spPr>
            <a:xfrm flipV="1">
              <a:off x="365297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>
              <a:stCxn id="1016" idx="6"/>
              <a:endCxn id="1019" idx="2"/>
            </p:cNvCxnSpPr>
            <p:nvPr/>
          </p:nvCxnSpPr>
          <p:spPr>
            <a:xfrm flipV="1">
              <a:off x="365297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3" name="橢圓 1022"/>
            <p:cNvSpPr/>
            <p:nvPr/>
          </p:nvSpPr>
          <p:spPr>
            <a:xfrm>
              <a:off x="4016398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4" name="橢圓 1023"/>
            <p:cNvSpPr/>
            <p:nvPr/>
          </p:nvSpPr>
          <p:spPr>
            <a:xfrm>
              <a:off x="401639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5" name="直線接點 1024"/>
            <p:cNvCxnSpPr>
              <a:stCxn id="1023" idx="4"/>
            </p:cNvCxnSpPr>
            <p:nvPr/>
          </p:nvCxnSpPr>
          <p:spPr>
            <a:xfrm>
              <a:off x="408380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6" name="橢圓 1025"/>
            <p:cNvSpPr/>
            <p:nvPr/>
          </p:nvSpPr>
          <p:spPr>
            <a:xfrm>
              <a:off x="425725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7" name="橢圓 1026"/>
            <p:cNvSpPr/>
            <p:nvPr/>
          </p:nvSpPr>
          <p:spPr>
            <a:xfrm>
              <a:off x="425725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8" name="直線接點 1027"/>
            <p:cNvCxnSpPr>
              <a:stCxn id="1026" idx="4"/>
            </p:cNvCxnSpPr>
            <p:nvPr/>
          </p:nvCxnSpPr>
          <p:spPr>
            <a:xfrm>
              <a:off x="432466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9" name="直線接點 1028"/>
            <p:cNvCxnSpPr>
              <a:stCxn id="1023" idx="6"/>
              <a:endCxn id="1026" idx="2"/>
            </p:cNvCxnSpPr>
            <p:nvPr/>
          </p:nvCxnSpPr>
          <p:spPr>
            <a:xfrm flipV="1">
              <a:off x="415121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415121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1" name="直線接點 1030"/>
            <p:cNvCxnSpPr/>
            <p:nvPr/>
          </p:nvCxnSpPr>
          <p:spPr>
            <a:xfrm>
              <a:off x="358557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2" name="直線接點 1031"/>
            <p:cNvCxnSpPr/>
            <p:nvPr/>
          </p:nvCxnSpPr>
          <p:spPr>
            <a:xfrm>
              <a:off x="382642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直線接點 1032"/>
            <p:cNvCxnSpPr/>
            <p:nvPr/>
          </p:nvCxnSpPr>
          <p:spPr>
            <a:xfrm>
              <a:off x="408380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4" name="直線接點 1033"/>
            <p:cNvCxnSpPr/>
            <p:nvPr/>
          </p:nvCxnSpPr>
          <p:spPr>
            <a:xfrm>
              <a:off x="432466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5" name="直線接點 1034"/>
            <p:cNvCxnSpPr/>
            <p:nvPr/>
          </p:nvCxnSpPr>
          <p:spPr>
            <a:xfrm flipV="1">
              <a:off x="390129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6" name="直線接點 1035"/>
            <p:cNvCxnSpPr/>
            <p:nvPr/>
          </p:nvCxnSpPr>
          <p:spPr>
            <a:xfrm flipV="1">
              <a:off x="390129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7" name="直線接點 1036"/>
            <p:cNvCxnSpPr/>
            <p:nvPr/>
          </p:nvCxnSpPr>
          <p:spPr>
            <a:xfrm flipV="1">
              <a:off x="390129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/>
            <p:nvPr/>
          </p:nvCxnSpPr>
          <p:spPr>
            <a:xfrm flipV="1">
              <a:off x="390129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9" name="直線接點 1038"/>
            <p:cNvCxnSpPr/>
            <p:nvPr/>
          </p:nvCxnSpPr>
          <p:spPr>
            <a:xfrm>
              <a:off x="260562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0" name="直線接點 1039"/>
            <p:cNvCxnSpPr/>
            <p:nvPr/>
          </p:nvCxnSpPr>
          <p:spPr>
            <a:xfrm>
              <a:off x="284647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1" name="直線接點 1040"/>
            <p:cNvCxnSpPr/>
            <p:nvPr/>
          </p:nvCxnSpPr>
          <p:spPr>
            <a:xfrm>
              <a:off x="310385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2" name="直線接點 1041"/>
            <p:cNvCxnSpPr/>
            <p:nvPr/>
          </p:nvCxnSpPr>
          <p:spPr>
            <a:xfrm>
              <a:off x="334471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3" name="直線接點 1042"/>
            <p:cNvCxnSpPr/>
            <p:nvPr/>
          </p:nvCxnSpPr>
          <p:spPr>
            <a:xfrm>
              <a:off x="358557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4" name="直線接點 1043"/>
            <p:cNvCxnSpPr/>
            <p:nvPr/>
          </p:nvCxnSpPr>
          <p:spPr>
            <a:xfrm>
              <a:off x="382642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5" name="直線接點 1044"/>
            <p:cNvCxnSpPr/>
            <p:nvPr/>
          </p:nvCxnSpPr>
          <p:spPr>
            <a:xfrm>
              <a:off x="408380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/>
            <p:nvPr/>
          </p:nvCxnSpPr>
          <p:spPr>
            <a:xfrm>
              <a:off x="432466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7" name="直線接點 1046"/>
            <p:cNvCxnSpPr/>
            <p:nvPr/>
          </p:nvCxnSpPr>
          <p:spPr>
            <a:xfrm flipV="1">
              <a:off x="3407866" y="41784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8" name="直線接點 1047"/>
            <p:cNvCxnSpPr/>
            <p:nvPr/>
          </p:nvCxnSpPr>
          <p:spPr>
            <a:xfrm flipV="1">
              <a:off x="3407866" y="44145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9" name="直線接點 1048"/>
            <p:cNvCxnSpPr/>
            <p:nvPr/>
          </p:nvCxnSpPr>
          <p:spPr>
            <a:xfrm flipV="1">
              <a:off x="3407866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0" name="直線接點 1049"/>
            <p:cNvCxnSpPr/>
            <p:nvPr/>
          </p:nvCxnSpPr>
          <p:spPr>
            <a:xfrm flipV="1">
              <a:off x="3407066" y="48760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1" name="直線接點 1050"/>
            <p:cNvCxnSpPr/>
            <p:nvPr/>
          </p:nvCxnSpPr>
          <p:spPr>
            <a:xfrm flipV="1">
              <a:off x="3407066" y="51121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2" name="直線接點 1051"/>
            <p:cNvCxnSpPr/>
            <p:nvPr/>
          </p:nvCxnSpPr>
          <p:spPr>
            <a:xfrm flipV="1">
              <a:off x="3407066" y="53481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3" name="直線接點 1052"/>
            <p:cNvCxnSpPr/>
            <p:nvPr/>
          </p:nvCxnSpPr>
          <p:spPr>
            <a:xfrm flipV="1">
              <a:off x="3407066" y="55841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4" name="橢圓 1053"/>
            <p:cNvSpPr/>
            <p:nvPr/>
          </p:nvSpPr>
          <p:spPr>
            <a:xfrm>
              <a:off x="4497313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5" name="橢圓 1054"/>
            <p:cNvSpPr/>
            <p:nvPr/>
          </p:nvSpPr>
          <p:spPr>
            <a:xfrm>
              <a:off x="4497313" y="246248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6" name="直線接點 1055"/>
            <p:cNvCxnSpPr>
              <a:stCxn id="1054" idx="4"/>
            </p:cNvCxnSpPr>
            <p:nvPr/>
          </p:nvCxnSpPr>
          <p:spPr>
            <a:xfrm>
              <a:off x="4564721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>
              <a:endCxn id="1054" idx="2"/>
            </p:cNvCxnSpPr>
            <p:nvPr/>
          </p:nvCxnSpPr>
          <p:spPr>
            <a:xfrm flipV="1">
              <a:off x="4391271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>
              <a:endCxn id="1055" idx="2"/>
            </p:cNvCxnSpPr>
            <p:nvPr/>
          </p:nvCxnSpPr>
          <p:spPr>
            <a:xfrm flipV="1">
              <a:off x="4391271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9" name="橢圓 1058"/>
            <p:cNvSpPr/>
            <p:nvPr/>
          </p:nvSpPr>
          <p:spPr>
            <a:xfrm>
              <a:off x="4754692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0" name="橢圓 1059"/>
            <p:cNvSpPr/>
            <p:nvPr/>
          </p:nvSpPr>
          <p:spPr>
            <a:xfrm>
              <a:off x="4754692" y="24624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1" name="直線接點 1060"/>
            <p:cNvCxnSpPr>
              <a:stCxn id="1059" idx="4"/>
            </p:cNvCxnSpPr>
            <p:nvPr/>
          </p:nvCxnSpPr>
          <p:spPr>
            <a:xfrm>
              <a:off x="4822100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2" name="橢圓 1061"/>
            <p:cNvSpPr/>
            <p:nvPr/>
          </p:nvSpPr>
          <p:spPr>
            <a:xfrm>
              <a:off x="4995549" y="22264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3" name="橢圓 1062"/>
            <p:cNvSpPr/>
            <p:nvPr/>
          </p:nvSpPr>
          <p:spPr>
            <a:xfrm>
              <a:off x="4995549" y="246248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4" name="直線接點 1063"/>
            <p:cNvCxnSpPr>
              <a:stCxn id="1062" idx="4"/>
            </p:cNvCxnSpPr>
            <p:nvPr/>
          </p:nvCxnSpPr>
          <p:spPr>
            <a:xfrm>
              <a:off x="5062957" y="236128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5" name="直線接點 1064"/>
            <p:cNvCxnSpPr>
              <a:stCxn id="1059" idx="6"/>
              <a:endCxn id="1062" idx="2"/>
            </p:cNvCxnSpPr>
            <p:nvPr/>
          </p:nvCxnSpPr>
          <p:spPr>
            <a:xfrm flipV="1">
              <a:off x="4889508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6" name="直線接點 1065"/>
            <p:cNvCxnSpPr>
              <a:stCxn id="1060" idx="6"/>
              <a:endCxn id="1063" idx="2"/>
            </p:cNvCxnSpPr>
            <p:nvPr/>
          </p:nvCxnSpPr>
          <p:spPr>
            <a:xfrm flipV="1">
              <a:off x="4889508" y="25298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7" name="橢圓 1066"/>
            <p:cNvSpPr/>
            <p:nvPr/>
          </p:nvSpPr>
          <p:spPr>
            <a:xfrm>
              <a:off x="4497313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8" name="橢圓 1067"/>
            <p:cNvSpPr/>
            <p:nvPr/>
          </p:nvSpPr>
          <p:spPr>
            <a:xfrm>
              <a:off x="4497313" y="293452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9" name="直線接點 1068"/>
            <p:cNvCxnSpPr>
              <a:stCxn id="1067" idx="4"/>
            </p:cNvCxnSpPr>
            <p:nvPr/>
          </p:nvCxnSpPr>
          <p:spPr>
            <a:xfrm>
              <a:off x="4564721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0" name="直線接點 1069"/>
            <p:cNvCxnSpPr>
              <a:endCxn id="1067" idx="2"/>
            </p:cNvCxnSpPr>
            <p:nvPr/>
          </p:nvCxnSpPr>
          <p:spPr>
            <a:xfrm flipV="1">
              <a:off x="4391271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1" name="直線接點 1070"/>
            <p:cNvCxnSpPr>
              <a:endCxn id="1068" idx="2"/>
            </p:cNvCxnSpPr>
            <p:nvPr/>
          </p:nvCxnSpPr>
          <p:spPr>
            <a:xfrm flipV="1">
              <a:off x="4391271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2" name="橢圓 1071"/>
            <p:cNvSpPr/>
            <p:nvPr/>
          </p:nvSpPr>
          <p:spPr>
            <a:xfrm>
              <a:off x="4754692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3" name="橢圓 1072"/>
            <p:cNvSpPr/>
            <p:nvPr/>
          </p:nvSpPr>
          <p:spPr>
            <a:xfrm>
              <a:off x="4754692" y="29345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4" name="直線接點 1073"/>
            <p:cNvCxnSpPr>
              <a:stCxn id="1072" idx="4"/>
            </p:cNvCxnSpPr>
            <p:nvPr/>
          </p:nvCxnSpPr>
          <p:spPr>
            <a:xfrm>
              <a:off x="4822100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5" name="橢圓 1074"/>
            <p:cNvSpPr/>
            <p:nvPr/>
          </p:nvSpPr>
          <p:spPr>
            <a:xfrm>
              <a:off x="4995549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6" name="橢圓 1075"/>
            <p:cNvSpPr/>
            <p:nvPr/>
          </p:nvSpPr>
          <p:spPr>
            <a:xfrm>
              <a:off x="4995549" y="2934523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7" name="直線接點 1076"/>
            <p:cNvCxnSpPr>
              <a:stCxn id="1075" idx="4"/>
            </p:cNvCxnSpPr>
            <p:nvPr/>
          </p:nvCxnSpPr>
          <p:spPr>
            <a:xfrm>
              <a:off x="5062957" y="28333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8" name="直線接點 1077"/>
            <p:cNvCxnSpPr>
              <a:stCxn id="1072" idx="6"/>
              <a:endCxn id="1075" idx="2"/>
            </p:cNvCxnSpPr>
            <p:nvPr/>
          </p:nvCxnSpPr>
          <p:spPr>
            <a:xfrm flipV="1">
              <a:off x="4889508" y="27659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9" name="直線接點 1078"/>
            <p:cNvCxnSpPr>
              <a:stCxn id="1073" idx="6"/>
              <a:endCxn id="1076" idx="2"/>
            </p:cNvCxnSpPr>
            <p:nvPr/>
          </p:nvCxnSpPr>
          <p:spPr>
            <a:xfrm flipV="1">
              <a:off x="4889508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/>
            <p:nvPr/>
          </p:nvCxnSpPr>
          <p:spPr>
            <a:xfrm>
              <a:off x="4564721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1" name="直線接點 1080"/>
            <p:cNvCxnSpPr/>
            <p:nvPr/>
          </p:nvCxnSpPr>
          <p:spPr>
            <a:xfrm>
              <a:off x="4822100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2" name="直線接點 1081"/>
            <p:cNvCxnSpPr/>
            <p:nvPr/>
          </p:nvCxnSpPr>
          <p:spPr>
            <a:xfrm>
              <a:off x="5062957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3" name="直線接點 1082"/>
            <p:cNvCxnSpPr/>
            <p:nvPr/>
          </p:nvCxnSpPr>
          <p:spPr>
            <a:xfrm flipV="1">
              <a:off x="4639590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4" name="直線接點 1083"/>
            <p:cNvCxnSpPr/>
            <p:nvPr/>
          </p:nvCxnSpPr>
          <p:spPr>
            <a:xfrm flipV="1">
              <a:off x="4639590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5" name="直線接點 1084"/>
            <p:cNvCxnSpPr/>
            <p:nvPr/>
          </p:nvCxnSpPr>
          <p:spPr>
            <a:xfrm flipV="1">
              <a:off x="4639590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6" name="直線接點 1085"/>
            <p:cNvCxnSpPr/>
            <p:nvPr/>
          </p:nvCxnSpPr>
          <p:spPr>
            <a:xfrm flipV="1">
              <a:off x="4639590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7" name="橢圓 1086"/>
            <p:cNvSpPr/>
            <p:nvPr/>
          </p:nvSpPr>
          <p:spPr>
            <a:xfrm>
              <a:off x="5237206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8" name="橢圓 1087"/>
            <p:cNvSpPr/>
            <p:nvPr/>
          </p:nvSpPr>
          <p:spPr>
            <a:xfrm>
              <a:off x="5237206" y="24659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9" name="直線接點 1088"/>
            <p:cNvCxnSpPr>
              <a:stCxn id="1087" idx="4"/>
            </p:cNvCxnSpPr>
            <p:nvPr/>
          </p:nvCxnSpPr>
          <p:spPr>
            <a:xfrm>
              <a:off x="5304614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0" name="橢圓 1089"/>
            <p:cNvSpPr/>
            <p:nvPr/>
          </p:nvSpPr>
          <p:spPr>
            <a:xfrm>
              <a:off x="5478063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1" name="橢圓 1090"/>
            <p:cNvSpPr/>
            <p:nvPr/>
          </p:nvSpPr>
          <p:spPr>
            <a:xfrm>
              <a:off x="5478063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2" name="直線接點 1091"/>
            <p:cNvCxnSpPr>
              <a:stCxn id="1090" idx="4"/>
            </p:cNvCxnSpPr>
            <p:nvPr/>
          </p:nvCxnSpPr>
          <p:spPr>
            <a:xfrm>
              <a:off x="5545471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>
              <a:stCxn id="1087" idx="6"/>
              <a:endCxn id="1090" idx="2"/>
            </p:cNvCxnSpPr>
            <p:nvPr/>
          </p:nvCxnSpPr>
          <p:spPr>
            <a:xfrm flipV="1">
              <a:off x="5372022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>
              <a:stCxn id="1088" idx="6"/>
              <a:endCxn id="1091" idx="2"/>
            </p:cNvCxnSpPr>
            <p:nvPr/>
          </p:nvCxnSpPr>
          <p:spPr>
            <a:xfrm flipV="1">
              <a:off x="5372022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5" name="橢圓 1094"/>
            <p:cNvSpPr/>
            <p:nvPr/>
          </p:nvSpPr>
          <p:spPr>
            <a:xfrm>
              <a:off x="5735442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6" name="橢圓 1095"/>
            <p:cNvSpPr/>
            <p:nvPr/>
          </p:nvSpPr>
          <p:spPr>
            <a:xfrm>
              <a:off x="5735442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7" name="直線接點 1096"/>
            <p:cNvCxnSpPr>
              <a:stCxn id="1095" idx="4"/>
            </p:cNvCxnSpPr>
            <p:nvPr/>
          </p:nvCxnSpPr>
          <p:spPr>
            <a:xfrm>
              <a:off x="580285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8" name="橢圓 1097"/>
            <p:cNvSpPr/>
            <p:nvPr/>
          </p:nvSpPr>
          <p:spPr>
            <a:xfrm>
              <a:off x="5976300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9" name="橢圓 1098"/>
            <p:cNvSpPr/>
            <p:nvPr/>
          </p:nvSpPr>
          <p:spPr>
            <a:xfrm>
              <a:off x="5976300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0" name="直線接點 1099"/>
            <p:cNvCxnSpPr>
              <a:stCxn id="1098" idx="4"/>
            </p:cNvCxnSpPr>
            <p:nvPr/>
          </p:nvCxnSpPr>
          <p:spPr>
            <a:xfrm>
              <a:off x="6043707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1" name="直線接點 1100"/>
            <p:cNvCxnSpPr>
              <a:stCxn id="1095" idx="6"/>
              <a:endCxn id="1098" idx="2"/>
            </p:cNvCxnSpPr>
            <p:nvPr/>
          </p:nvCxnSpPr>
          <p:spPr>
            <a:xfrm flipV="1">
              <a:off x="5870258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2" name="直線接點 1101"/>
            <p:cNvCxnSpPr>
              <a:stCxn id="1096" idx="6"/>
              <a:endCxn id="1099" idx="2"/>
            </p:cNvCxnSpPr>
            <p:nvPr/>
          </p:nvCxnSpPr>
          <p:spPr>
            <a:xfrm flipV="1">
              <a:off x="5870258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3" name="橢圓 1102"/>
            <p:cNvSpPr/>
            <p:nvPr/>
          </p:nvSpPr>
          <p:spPr>
            <a:xfrm>
              <a:off x="5237206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4" name="橢圓 1103"/>
            <p:cNvSpPr/>
            <p:nvPr/>
          </p:nvSpPr>
          <p:spPr>
            <a:xfrm>
              <a:off x="5237206" y="29379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5" name="直線接點 1104"/>
            <p:cNvCxnSpPr>
              <a:stCxn id="1103" idx="4"/>
            </p:cNvCxnSpPr>
            <p:nvPr/>
          </p:nvCxnSpPr>
          <p:spPr>
            <a:xfrm>
              <a:off x="5304614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6" name="橢圓 1105"/>
            <p:cNvSpPr/>
            <p:nvPr/>
          </p:nvSpPr>
          <p:spPr>
            <a:xfrm>
              <a:off x="5478063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7" name="橢圓 1106"/>
            <p:cNvSpPr/>
            <p:nvPr/>
          </p:nvSpPr>
          <p:spPr>
            <a:xfrm>
              <a:off x="5478063" y="29379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8" name="直線接點 1107"/>
            <p:cNvCxnSpPr>
              <a:stCxn id="1106" idx="4"/>
            </p:cNvCxnSpPr>
            <p:nvPr/>
          </p:nvCxnSpPr>
          <p:spPr>
            <a:xfrm>
              <a:off x="5545471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9" name="直線接點 1108"/>
            <p:cNvCxnSpPr>
              <a:stCxn id="1103" idx="6"/>
              <a:endCxn id="1106" idx="2"/>
            </p:cNvCxnSpPr>
            <p:nvPr/>
          </p:nvCxnSpPr>
          <p:spPr>
            <a:xfrm flipV="1">
              <a:off x="5372022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0" name="直線接點 1109"/>
            <p:cNvCxnSpPr>
              <a:stCxn id="1104" idx="6"/>
              <a:endCxn id="1107" idx="2"/>
            </p:cNvCxnSpPr>
            <p:nvPr/>
          </p:nvCxnSpPr>
          <p:spPr>
            <a:xfrm flipV="1">
              <a:off x="5372022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1" name="橢圓 1110"/>
            <p:cNvSpPr/>
            <p:nvPr/>
          </p:nvSpPr>
          <p:spPr>
            <a:xfrm>
              <a:off x="5735442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2" name="橢圓 1111"/>
            <p:cNvSpPr/>
            <p:nvPr/>
          </p:nvSpPr>
          <p:spPr>
            <a:xfrm>
              <a:off x="5735442" y="29379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3" name="直線接點 1112"/>
            <p:cNvCxnSpPr>
              <a:stCxn id="1111" idx="4"/>
            </p:cNvCxnSpPr>
            <p:nvPr/>
          </p:nvCxnSpPr>
          <p:spPr>
            <a:xfrm>
              <a:off x="5802850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4" name="橢圓 1113"/>
            <p:cNvSpPr/>
            <p:nvPr/>
          </p:nvSpPr>
          <p:spPr>
            <a:xfrm>
              <a:off x="5976300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5" name="橢圓 1114"/>
            <p:cNvSpPr/>
            <p:nvPr/>
          </p:nvSpPr>
          <p:spPr>
            <a:xfrm>
              <a:off x="5976300" y="293798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6" name="直線接點 1115"/>
            <p:cNvCxnSpPr>
              <a:stCxn id="1114" idx="4"/>
            </p:cNvCxnSpPr>
            <p:nvPr/>
          </p:nvCxnSpPr>
          <p:spPr>
            <a:xfrm>
              <a:off x="604370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7" name="直線接點 1116"/>
            <p:cNvCxnSpPr>
              <a:stCxn id="1111" idx="6"/>
              <a:endCxn id="1114" idx="2"/>
            </p:cNvCxnSpPr>
            <p:nvPr/>
          </p:nvCxnSpPr>
          <p:spPr>
            <a:xfrm flipV="1">
              <a:off x="5870258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8" name="直線接點 1117"/>
            <p:cNvCxnSpPr>
              <a:stCxn id="1112" idx="6"/>
              <a:endCxn id="1115" idx="2"/>
            </p:cNvCxnSpPr>
            <p:nvPr/>
          </p:nvCxnSpPr>
          <p:spPr>
            <a:xfrm flipV="1">
              <a:off x="5870258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/>
            <p:nvPr/>
          </p:nvCxnSpPr>
          <p:spPr>
            <a:xfrm>
              <a:off x="5304614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0" name="直線接點 1119"/>
            <p:cNvCxnSpPr/>
            <p:nvPr/>
          </p:nvCxnSpPr>
          <p:spPr>
            <a:xfrm>
              <a:off x="5545471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1" name="直線接點 1120"/>
            <p:cNvCxnSpPr/>
            <p:nvPr/>
          </p:nvCxnSpPr>
          <p:spPr>
            <a:xfrm>
              <a:off x="5802850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2" name="直線接點 1121"/>
            <p:cNvCxnSpPr/>
            <p:nvPr/>
          </p:nvCxnSpPr>
          <p:spPr>
            <a:xfrm>
              <a:off x="6043707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3" name="直線接點 1122"/>
            <p:cNvCxnSpPr/>
            <p:nvPr/>
          </p:nvCxnSpPr>
          <p:spPr>
            <a:xfrm flipV="1">
              <a:off x="5620340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4" name="直線接點 1123"/>
            <p:cNvCxnSpPr/>
            <p:nvPr/>
          </p:nvCxnSpPr>
          <p:spPr>
            <a:xfrm flipV="1">
              <a:off x="5620340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5" name="直線接點 1124"/>
            <p:cNvCxnSpPr/>
            <p:nvPr/>
          </p:nvCxnSpPr>
          <p:spPr>
            <a:xfrm flipV="1">
              <a:off x="5620340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6" name="直線接點 1125"/>
            <p:cNvCxnSpPr/>
            <p:nvPr/>
          </p:nvCxnSpPr>
          <p:spPr>
            <a:xfrm flipV="1">
              <a:off x="5620340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7" name="橢圓 1126"/>
            <p:cNvSpPr/>
            <p:nvPr/>
          </p:nvSpPr>
          <p:spPr>
            <a:xfrm>
              <a:off x="449731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8" name="橢圓 1127"/>
            <p:cNvSpPr/>
            <p:nvPr/>
          </p:nvSpPr>
          <p:spPr>
            <a:xfrm>
              <a:off x="4497313" y="339957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9" name="直線接點 1128"/>
            <p:cNvCxnSpPr>
              <a:stCxn id="1127" idx="4"/>
            </p:cNvCxnSpPr>
            <p:nvPr/>
          </p:nvCxnSpPr>
          <p:spPr>
            <a:xfrm>
              <a:off x="456472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>
              <a:endCxn id="1127" idx="2"/>
            </p:cNvCxnSpPr>
            <p:nvPr/>
          </p:nvCxnSpPr>
          <p:spPr>
            <a:xfrm flipV="1">
              <a:off x="439127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>
              <a:endCxn id="1128" idx="2"/>
            </p:cNvCxnSpPr>
            <p:nvPr/>
          </p:nvCxnSpPr>
          <p:spPr>
            <a:xfrm flipV="1">
              <a:off x="439127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2" name="橢圓 1131"/>
            <p:cNvSpPr/>
            <p:nvPr/>
          </p:nvSpPr>
          <p:spPr>
            <a:xfrm>
              <a:off x="475469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33" name="橢圓 1132"/>
            <p:cNvSpPr/>
            <p:nvPr/>
          </p:nvSpPr>
          <p:spPr>
            <a:xfrm>
              <a:off x="475469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34" name="直線接點 1133"/>
            <p:cNvCxnSpPr>
              <a:stCxn id="1132" idx="4"/>
            </p:cNvCxnSpPr>
            <p:nvPr/>
          </p:nvCxnSpPr>
          <p:spPr>
            <a:xfrm>
              <a:off x="482210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5" name="橢圓 1134"/>
            <p:cNvSpPr/>
            <p:nvPr/>
          </p:nvSpPr>
          <p:spPr>
            <a:xfrm>
              <a:off x="499554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36" name="橢圓 1135"/>
            <p:cNvSpPr/>
            <p:nvPr/>
          </p:nvSpPr>
          <p:spPr>
            <a:xfrm>
              <a:off x="4995549" y="339957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37" name="直線接點 1136"/>
            <p:cNvCxnSpPr>
              <a:stCxn id="1135" idx="4"/>
            </p:cNvCxnSpPr>
            <p:nvPr/>
          </p:nvCxnSpPr>
          <p:spPr>
            <a:xfrm>
              <a:off x="506295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>
              <a:stCxn id="1132" idx="6"/>
              <a:endCxn id="1135" idx="2"/>
            </p:cNvCxnSpPr>
            <p:nvPr/>
          </p:nvCxnSpPr>
          <p:spPr>
            <a:xfrm flipV="1">
              <a:off x="488950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>
              <a:stCxn id="1133" idx="6"/>
              <a:endCxn id="1136" idx="2"/>
            </p:cNvCxnSpPr>
            <p:nvPr/>
          </p:nvCxnSpPr>
          <p:spPr>
            <a:xfrm flipV="1">
              <a:off x="488950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0" name="橢圓 1139"/>
            <p:cNvSpPr/>
            <p:nvPr/>
          </p:nvSpPr>
          <p:spPr>
            <a:xfrm>
              <a:off x="449731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1" name="橢圓 1140"/>
            <p:cNvSpPr/>
            <p:nvPr/>
          </p:nvSpPr>
          <p:spPr>
            <a:xfrm>
              <a:off x="4497313" y="387160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42" name="直線接點 1141"/>
            <p:cNvCxnSpPr>
              <a:stCxn id="1140" idx="4"/>
            </p:cNvCxnSpPr>
            <p:nvPr/>
          </p:nvCxnSpPr>
          <p:spPr>
            <a:xfrm>
              <a:off x="456472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>
              <a:endCxn id="1140" idx="2"/>
            </p:cNvCxnSpPr>
            <p:nvPr/>
          </p:nvCxnSpPr>
          <p:spPr>
            <a:xfrm flipV="1">
              <a:off x="439127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>
              <a:endCxn id="1141" idx="2"/>
            </p:cNvCxnSpPr>
            <p:nvPr/>
          </p:nvCxnSpPr>
          <p:spPr>
            <a:xfrm flipV="1">
              <a:off x="439127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5" name="橢圓 1144"/>
            <p:cNvSpPr/>
            <p:nvPr/>
          </p:nvSpPr>
          <p:spPr>
            <a:xfrm>
              <a:off x="475469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6" name="橢圓 1145"/>
            <p:cNvSpPr/>
            <p:nvPr/>
          </p:nvSpPr>
          <p:spPr>
            <a:xfrm>
              <a:off x="475469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47" name="直線接點 1146"/>
            <p:cNvCxnSpPr>
              <a:stCxn id="1145" idx="4"/>
            </p:cNvCxnSpPr>
            <p:nvPr/>
          </p:nvCxnSpPr>
          <p:spPr>
            <a:xfrm>
              <a:off x="482210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8" name="橢圓 1147"/>
            <p:cNvSpPr/>
            <p:nvPr/>
          </p:nvSpPr>
          <p:spPr>
            <a:xfrm>
              <a:off x="499554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9" name="橢圓 1148"/>
            <p:cNvSpPr/>
            <p:nvPr/>
          </p:nvSpPr>
          <p:spPr>
            <a:xfrm>
              <a:off x="4995549" y="3871606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0" name="直線接點 1149"/>
            <p:cNvCxnSpPr>
              <a:stCxn id="1148" idx="4"/>
            </p:cNvCxnSpPr>
            <p:nvPr/>
          </p:nvCxnSpPr>
          <p:spPr>
            <a:xfrm>
              <a:off x="506295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1" name="直線接點 1150"/>
            <p:cNvCxnSpPr>
              <a:stCxn id="1145" idx="6"/>
              <a:endCxn id="1148" idx="2"/>
            </p:cNvCxnSpPr>
            <p:nvPr/>
          </p:nvCxnSpPr>
          <p:spPr>
            <a:xfrm flipV="1">
              <a:off x="488950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2" name="直線接點 1151"/>
            <p:cNvCxnSpPr>
              <a:stCxn id="1146" idx="6"/>
              <a:endCxn id="1149" idx="2"/>
            </p:cNvCxnSpPr>
            <p:nvPr/>
          </p:nvCxnSpPr>
          <p:spPr>
            <a:xfrm flipV="1">
              <a:off x="488950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3" name="直線接點 1152"/>
            <p:cNvCxnSpPr/>
            <p:nvPr/>
          </p:nvCxnSpPr>
          <p:spPr>
            <a:xfrm>
              <a:off x="456472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4" name="直線接點 1153"/>
            <p:cNvCxnSpPr/>
            <p:nvPr/>
          </p:nvCxnSpPr>
          <p:spPr>
            <a:xfrm>
              <a:off x="482210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5" name="直線接點 1154"/>
            <p:cNvCxnSpPr/>
            <p:nvPr/>
          </p:nvCxnSpPr>
          <p:spPr>
            <a:xfrm>
              <a:off x="506295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6" name="直線接點 1155"/>
            <p:cNvCxnSpPr/>
            <p:nvPr/>
          </p:nvCxnSpPr>
          <p:spPr>
            <a:xfrm flipV="1">
              <a:off x="463959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7" name="直線接點 1156"/>
            <p:cNvCxnSpPr/>
            <p:nvPr/>
          </p:nvCxnSpPr>
          <p:spPr>
            <a:xfrm flipV="1">
              <a:off x="463959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8" name="直線接點 1157"/>
            <p:cNvCxnSpPr/>
            <p:nvPr/>
          </p:nvCxnSpPr>
          <p:spPr>
            <a:xfrm flipV="1">
              <a:off x="463959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9" name="直線接點 1158"/>
            <p:cNvCxnSpPr/>
            <p:nvPr/>
          </p:nvCxnSpPr>
          <p:spPr>
            <a:xfrm flipV="1">
              <a:off x="463959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0" name="橢圓 1159"/>
            <p:cNvSpPr/>
            <p:nvPr/>
          </p:nvSpPr>
          <p:spPr>
            <a:xfrm>
              <a:off x="5236406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1" name="橢圓 1160"/>
            <p:cNvSpPr/>
            <p:nvPr/>
          </p:nvSpPr>
          <p:spPr>
            <a:xfrm>
              <a:off x="5236406" y="33995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2" name="直線接點 1161"/>
            <p:cNvCxnSpPr>
              <a:stCxn id="1160" idx="4"/>
            </p:cNvCxnSpPr>
            <p:nvPr/>
          </p:nvCxnSpPr>
          <p:spPr>
            <a:xfrm>
              <a:off x="5303814" y="32983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3" name="橢圓 1162"/>
            <p:cNvSpPr/>
            <p:nvPr/>
          </p:nvSpPr>
          <p:spPr>
            <a:xfrm>
              <a:off x="547726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4" name="橢圓 1163"/>
            <p:cNvSpPr/>
            <p:nvPr/>
          </p:nvSpPr>
          <p:spPr>
            <a:xfrm>
              <a:off x="5477263" y="339957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5" name="直線接點 1164"/>
            <p:cNvCxnSpPr>
              <a:stCxn id="1163" idx="4"/>
            </p:cNvCxnSpPr>
            <p:nvPr/>
          </p:nvCxnSpPr>
          <p:spPr>
            <a:xfrm>
              <a:off x="554467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6" name="直線接點 1165"/>
            <p:cNvCxnSpPr>
              <a:stCxn id="1160" idx="6"/>
              <a:endCxn id="1163" idx="2"/>
            </p:cNvCxnSpPr>
            <p:nvPr/>
          </p:nvCxnSpPr>
          <p:spPr>
            <a:xfrm flipV="1">
              <a:off x="537122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7" name="直線接點 1166"/>
            <p:cNvCxnSpPr>
              <a:stCxn id="1161" idx="6"/>
              <a:endCxn id="1164" idx="2"/>
            </p:cNvCxnSpPr>
            <p:nvPr/>
          </p:nvCxnSpPr>
          <p:spPr>
            <a:xfrm flipV="1">
              <a:off x="537122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8" name="橢圓 1167"/>
            <p:cNvSpPr/>
            <p:nvPr/>
          </p:nvSpPr>
          <p:spPr>
            <a:xfrm>
              <a:off x="573464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9" name="橢圓 1168"/>
            <p:cNvSpPr/>
            <p:nvPr/>
          </p:nvSpPr>
          <p:spPr>
            <a:xfrm>
              <a:off x="573464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0" name="直線接點 1169"/>
            <p:cNvCxnSpPr>
              <a:stCxn id="1168" idx="4"/>
            </p:cNvCxnSpPr>
            <p:nvPr/>
          </p:nvCxnSpPr>
          <p:spPr>
            <a:xfrm>
              <a:off x="580205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1" name="橢圓 1170"/>
            <p:cNvSpPr/>
            <p:nvPr/>
          </p:nvSpPr>
          <p:spPr>
            <a:xfrm>
              <a:off x="597549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72" name="橢圓 1171"/>
            <p:cNvSpPr/>
            <p:nvPr/>
          </p:nvSpPr>
          <p:spPr>
            <a:xfrm>
              <a:off x="5975499" y="339957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3" name="直線接點 1172"/>
            <p:cNvCxnSpPr>
              <a:stCxn id="1171" idx="4"/>
            </p:cNvCxnSpPr>
            <p:nvPr/>
          </p:nvCxnSpPr>
          <p:spPr>
            <a:xfrm>
              <a:off x="604290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>
              <a:stCxn id="1168" idx="6"/>
              <a:endCxn id="1171" idx="2"/>
            </p:cNvCxnSpPr>
            <p:nvPr/>
          </p:nvCxnSpPr>
          <p:spPr>
            <a:xfrm flipV="1">
              <a:off x="586945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>
              <a:stCxn id="1169" idx="6"/>
              <a:endCxn id="1172" idx="2"/>
            </p:cNvCxnSpPr>
            <p:nvPr/>
          </p:nvCxnSpPr>
          <p:spPr>
            <a:xfrm flipV="1">
              <a:off x="586945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6" name="橢圓 1175"/>
            <p:cNvSpPr/>
            <p:nvPr/>
          </p:nvSpPr>
          <p:spPr>
            <a:xfrm>
              <a:off x="5236406" y="36355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77" name="橢圓 1176"/>
            <p:cNvSpPr/>
            <p:nvPr/>
          </p:nvSpPr>
          <p:spPr>
            <a:xfrm>
              <a:off x="5236406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8" name="直線接點 1177"/>
            <p:cNvCxnSpPr>
              <a:stCxn id="1176" idx="4"/>
            </p:cNvCxnSpPr>
            <p:nvPr/>
          </p:nvCxnSpPr>
          <p:spPr>
            <a:xfrm>
              <a:off x="5303814" y="37704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9" name="橢圓 1178"/>
            <p:cNvSpPr/>
            <p:nvPr/>
          </p:nvSpPr>
          <p:spPr>
            <a:xfrm>
              <a:off x="547726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0" name="橢圓 1179"/>
            <p:cNvSpPr/>
            <p:nvPr/>
          </p:nvSpPr>
          <p:spPr>
            <a:xfrm>
              <a:off x="5477263" y="387160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1" name="直線接點 1180"/>
            <p:cNvCxnSpPr>
              <a:stCxn id="1179" idx="4"/>
            </p:cNvCxnSpPr>
            <p:nvPr/>
          </p:nvCxnSpPr>
          <p:spPr>
            <a:xfrm>
              <a:off x="554467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2" name="直線接點 1181"/>
            <p:cNvCxnSpPr>
              <a:stCxn id="1176" idx="6"/>
              <a:endCxn id="1179" idx="2"/>
            </p:cNvCxnSpPr>
            <p:nvPr/>
          </p:nvCxnSpPr>
          <p:spPr>
            <a:xfrm flipV="1">
              <a:off x="537122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3" name="直線接點 1182"/>
            <p:cNvCxnSpPr>
              <a:stCxn id="1177" idx="6"/>
              <a:endCxn id="1180" idx="2"/>
            </p:cNvCxnSpPr>
            <p:nvPr/>
          </p:nvCxnSpPr>
          <p:spPr>
            <a:xfrm flipV="1">
              <a:off x="537122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4" name="橢圓 1183"/>
            <p:cNvSpPr/>
            <p:nvPr/>
          </p:nvSpPr>
          <p:spPr>
            <a:xfrm>
              <a:off x="573464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5" name="橢圓 1184"/>
            <p:cNvSpPr/>
            <p:nvPr/>
          </p:nvSpPr>
          <p:spPr>
            <a:xfrm>
              <a:off x="573464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6" name="直線接點 1185"/>
            <p:cNvCxnSpPr>
              <a:stCxn id="1184" idx="4"/>
            </p:cNvCxnSpPr>
            <p:nvPr/>
          </p:nvCxnSpPr>
          <p:spPr>
            <a:xfrm>
              <a:off x="580205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7" name="橢圓 1186"/>
            <p:cNvSpPr/>
            <p:nvPr/>
          </p:nvSpPr>
          <p:spPr>
            <a:xfrm>
              <a:off x="597549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8" name="橢圓 1187"/>
            <p:cNvSpPr/>
            <p:nvPr/>
          </p:nvSpPr>
          <p:spPr>
            <a:xfrm>
              <a:off x="5975499" y="3871606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9" name="直線接點 1188"/>
            <p:cNvCxnSpPr>
              <a:stCxn id="1187" idx="4"/>
            </p:cNvCxnSpPr>
            <p:nvPr/>
          </p:nvCxnSpPr>
          <p:spPr>
            <a:xfrm>
              <a:off x="604290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0" name="直線接點 1189"/>
            <p:cNvCxnSpPr>
              <a:stCxn id="1184" idx="6"/>
              <a:endCxn id="1187" idx="2"/>
            </p:cNvCxnSpPr>
            <p:nvPr/>
          </p:nvCxnSpPr>
          <p:spPr>
            <a:xfrm flipV="1">
              <a:off x="586945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1" name="直線接點 1190"/>
            <p:cNvCxnSpPr>
              <a:stCxn id="1185" idx="6"/>
              <a:endCxn id="1188" idx="2"/>
            </p:cNvCxnSpPr>
            <p:nvPr/>
          </p:nvCxnSpPr>
          <p:spPr>
            <a:xfrm flipV="1">
              <a:off x="586945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" name="直線接點 1191"/>
            <p:cNvCxnSpPr/>
            <p:nvPr/>
          </p:nvCxnSpPr>
          <p:spPr>
            <a:xfrm>
              <a:off x="5303814" y="35343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3" name="直線接點 1192"/>
            <p:cNvCxnSpPr/>
            <p:nvPr/>
          </p:nvCxnSpPr>
          <p:spPr>
            <a:xfrm>
              <a:off x="554467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4" name="直線接點 1193"/>
            <p:cNvCxnSpPr/>
            <p:nvPr/>
          </p:nvCxnSpPr>
          <p:spPr>
            <a:xfrm>
              <a:off x="580205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/>
            <p:nvPr/>
          </p:nvCxnSpPr>
          <p:spPr>
            <a:xfrm>
              <a:off x="604290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6" name="直線接點 1195"/>
            <p:cNvCxnSpPr/>
            <p:nvPr/>
          </p:nvCxnSpPr>
          <p:spPr>
            <a:xfrm flipV="1">
              <a:off x="561954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7" name="直線接點 1196"/>
            <p:cNvCxnSpPr/>
            <p:nvPr/>
          </p:nvCxnSpPr>
          <p:spPr>
            <a:xfrm flipV="1">
              <a:off x="561954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8" name="直線接點 1197"/>
            <p:cNvCxnSpPr/>
            <p:nvPr/>
          </p:nvCxnSpPr>
          <p:spPr>
            <a:xfrm flipV="1">
              <a:off x="561954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9" name="直線接點 1198"/>
            <p:cNvCxnSpPr/>
            <p:nvPr/>
          </p:nvCxnSpPr>
          <p:spPr>
            <a:xfrm flipV="1">
              <a:off x="561954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0" name="直線接點 1199"/>
            <p:cNvCxnSpPr/>
            <p:nvPr/>
          </p:nvCxnSpPr>
          <p:spPr>
            <a:xfrm>
              <a:off x="456472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1" name="直線接點 1200"/>
            <p:cNvCxnSpPr/>
            <p:nvPr/>
          </p:nvCxnSpPr>
          <p:spPr>
            <a:xfrm>
              <a:off x="482210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直線接點 1201"/>
            <p:cNvCxnSpPr/>
            <p:nvPr/>
          </p:nvCxnSpPr>
          <p:spPr>
            <a:xfrm>
              <a:off x="506295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/>
            <p:nvPr/>
          </p:nvCxnSpPr>
          <p:spPr>
            <a:xfrm>
              <a:off x="5303814" y="30693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/>
            <p:nvPr/>
          </p:nvCxnSpPr>
          <p:spPr>
            <a:xfrm>
              <a:off x="554467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580205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604290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 flipV="1">
              <a:off x="5126110" y="229734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 flipV="1">
              <a:off x="5126110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5126110" y="27693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5126110" y="30053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直線接點 1210"/>
            <p:cNvCxnSpPr/>
            <p:nvPr/>
          </p:nvCxnSpPr>
          <p:spPr>
            <a:xfrm flipV="1">
              <a:off x="5125310" y="323095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2" name="直線接點 1211"/>
            <p:cNvCxnSpPr/>
            <p:nvPr/>
          </p:nvCxnSpPr>
          <p:spPr>
            <a:xfrm flipV="1">
              <a:off x="5125310" y="34669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3" name="直線接點 1212"/>
            <p:cNvCxnSpPr/>
            <p:nvPr/>
          </p:nvCxnSpPr>
          <p:spPr>
            <a:xfrm flipV="1">
              <a:off x="5125310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直線接點 1213"/>
            <p:cNvCxnSpPr/>
            <p:nvPr/>
          </p:nvCxnSpPr>
          <p:spPr>
            <a:xfrm flipV="1">
              <a:off x="5125310" y="39390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5" name="橢圓 1214"/>
            <p:cNvSpPr/>
            <p:nvPr/>
          </p:nvSpPr>
          <p:spPr>
            <a:xfrm>
              <a:off x="4497313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6" name="直線接點 1215"/>
            <p:cNvCxnSpPr/>
            <p:nvPr/>
          </p:nvCxnSpPr>
          <p:spPr>
            <a:xfrm>
              <a:off x="4564721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7" name="直線接點 1216"/>
            <p:cNvCxnSpPr>
              <a:endCxn id="1215" idx="2"/>
            </p:cNvCxnSpPr>
            <p:nvPr/>
          </p:nvCxnSpPr>
          <p:spPr>
            <a:xfrm flipV="1">
              <a:off x="4391271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8" name="橢圓 1217"/>
            <p:cNvSpPr/>
            <p:nvPr/>
          </p:nvSpPr>
          <p:spPr>
            <a:xfrm>
              <a:off x="4754692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9" name="直線接點 1218"/>
            <p:cNvCxnSpPr/>
            <p:nvPr/>
          </p:nvCxnSpPr>
          <p:spPr>
            <a:xfrm>
              <a:off x="4822100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0" name="橢圓 1219"/>
            <p:cNvSpPr/>
            <p:nvPr/>
          </p:nvSpPr>
          <p:spPr>
            <a:xfrm>
              <a:off x="4995549" y="41041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1" name="直線接點 1220"/>
            <p:cNvCxnSpPr/>
            <p:nvPr/>
          </p:nvCxnSpPr>
          <p:spPr>
            <a:xfrm>
              <a:off x="5062957" y="40029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2" name="直線接點 1221"/>
            <p:cNvCxnSpPr>
              <a:stCxn id="1218" idx="6"/>
              <a:endCxn id="1220" idx="2"/>
            </p:cNvCxnSpPr>
            <p:nvPr/>
          </p:nvCxnSpPr>
          <p:spPr>
            <a:xfrm flipV="1">
              <a:off x="4889508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3" name="橢圓 1222"/>
            <p:cNvSpPr/>
            <p:nvPr/>
          </p:nvSpPr>
          <p:spPr>
            <a:xfrm>
              <a:off x="4497313" y="434017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4" name="橢圓 1223"/>
            <p:cNvSpPr/>
            <p:nvPr/>
          </p:nvSpPr>
          <p:spPr>
            <a:xfrm>
              <a:off x="4497313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5" name="直線接點 1224"/>
            <p:cNvCxnSpPr>
              <a:stCxn id="1223" idx="4"/>
            </p:cNvCxnSpPr>
            <p:nvPr/>
          </p:nvCxnSpPr>
          <p:spPr>
            <a:xfrm>
              <a:off x="4564721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6" name="直線接點 1225"/>
            <p:cNvCxnSpPr>
              <a:endCxn id="1223" idx="2"/>
            </p:cNvCxnSpPr>
            <p:nvPr/>
          </p:nvCxnSpPr>
          <p:spPr>
            <a:xfrm flipV="1">
              <a:off x="4391271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7" name="直線接點 1226"/>
            <p:cNvCxnSpPr>
              <a:endCxn id="1224" idx="2"/>
            </p:cNvCxnSpPr>
            <p:nvPr/>
          </p:nvCxnSpPr>
          <p:spPr>
            <a:xfrm flipV="1">
              <a:off x="4391271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8" name="橢圓 1227"/>
            <p:cNvSpPr/>
            <p:nvPr/>
          </p:nvSpPr>
          <p:spPr>
            <a:xfrm>
              <a:off x="4754692" y="434017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9" name="橢圓 1228"/>
            <p:cNvSpPr/>
            <p:nvPr/>
          </p:nvSpPr>
          <p:spPr>
            <a:xfrm>
              <a:off x="4754692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0" name="直線接點 1229"/>
            <p:cNvCxnSpPr>
              <a:stCxn id="1228" idx="4"/>
            </p:cNvCxnSpPr>
            <p:nvPr/>
          </p:nvCxnSpPr>
          <p:spPr>
            <a:xfrm>
              <a:off x="4822100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1" name="橢圓 1230"/>
            <p:cNvSpPr/>
            <p:nvPr/>
          </p:nvSpPr>
          <p:spPr>
            <a:xfrm>
              <a:off x="4995549" y="43401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2" name="橢圓 1231"/>
            <p:cNvSpPr/>
            <p:nvPr/>
          </p:nvSpPr>
          <p:spPr>
            <a:xfrm>
              <a:off x="4995549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3" name="直線接點 1232"/>
            <p:cNvCxnSpPr>
              <a:stCxn id="1231" idx="4"/>
            </p:cNvCxnSpPr>
            <p:nvPr/>
          </p:nvCxnSpPr>
          <p:spPr>
            <a:xfrm>
              <a:off x="5062957" y="447499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4" name="直線接點 1233"/>
            <p:cNvCxnSpPr>
              <a:stCxn id="1228" idx="6"/>
              <a:endCxn id="1231" idx="2"/>
            </p:cNvCxnSpPr>
            <p:nvPr/>
          </p:nvCxnSpPr>
          <p:spPr>
            <a:xfrm flipV="1">
              <a:off x="4889508" y="440758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5" name="直線接點 1234"/>
            <p:cNvCxnSpPr>
              <a:stCxn id="1229" idx="6"/>
              <a:endCxn id="1232" idx="2"/>
            </p:cNvCxnSpPr>
            <p:nvPr/>
          </p:nvCxnSpPr>
          <p:spPr>
            <a:xfrm flipV="1">
              <a:off x="4889508" y="464360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/>
            <p:nvPr/>
          </p:nvCxnSpPr>
          <p:spPr>
            <a:xfrm>
              <a:off x="4564721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/>
            <p:nvPr/>
          </p:nvCxnSpPr>
          <p:spPr>
            <a:xfrm>
              <a:off x="4822100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5062957" y="423897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 flipV="1">
              <a:off x="4639590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 flipV="1">
              <a:off x="4639590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4639590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2" name="橢圓 1241"/>
            <p:cNvSpPr/>
            <p:nvPr/>
          </p:nvSpPr>
          <p:spPr>
            <a:xfrm>
              <a:off x="5237206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3" name="直線接點 1242"/>
            <p:cNvCxnSpPr/>
            <p:nvPr/>
          </p:nvCxnSpPr>
          <p:spPr>
            <a:xfrm>
              <a:off x="5304614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4" name="橢圓 1243"/>
            <p:cNvSpPr/>
            <p:nvPr/>
          </p:nvSpPr>
          <p:spPr>
            <a:xfrm>
              <a:off x="5478063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5" name="直線接點 1244"/>
            <p:cNvCxnSpPr/>
            <p:nvPr/>
          </p:nvCxnSpPr>
          <p:spPr>
            <a:xfrm>
              <a:off x="5545471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6" name="直線接點 1245"/>
            <p:cNvCxnSpPr>
              <a:stCxn id="1242" idx="6"/>
              <a:endCxn id="1244" idx="2"/>
            </p:cNvCxnSpPr>
            <p:nvPr/>
          </p:nvCxnSpPr>
          <p:spPr>
            <a:xfrm flipV="1">
              <a:off x="5372022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7" name="橢圓 1246"/>
            <p:cNvSpPr/>
            <p:nvPr/>
          </p:nvSpPr>
          <p:spPr>
            <a:xfrm>
              <a:off x="5735442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8" name="直線接點 1247"/>
            <p:cNvCxnSpPr/>
            <p:nvPr/>
          </p:nvCxnSpPr>
          <p:spPr>
            <a:xfrm>
              <a:off x="5802850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9" name="橢圓 1248"/>
            <p:cNvSpPr/>
            <p:nvPr/>
          </p:nvSpPr>
          <p:spPr>
            <a:xfrm>
              <a:off x="5976300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0" name="直線接點 1249"/>
            <p:cNvCxnSpPr/>
            <p:nvPr/>
          </p:nvCxnSpPr>
          <p:spPr>
            <a:xfrm>
              <a:off x="604370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7" idx="6"/>
              <a:endCxn id="1249" idx="2"/>
            </p:cNvCxnSpPr>
            <p:nvPr/>
          </p:nvCxnSpPr>
          <p:spPr>
            <a:xfrm flipV="1">
              <a:off x="5870258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2" name="橢圓 1251"/>
            <p:cNvSpPr/>
            <p:nvPr/>
          </p:nvSpPr>
          <p:spPr>
            <a:xfrm>
              <a:off x="5237206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3" name="橢圓 1252"/>
            <p:cNvSpPr/>
            <p:nvPr/>
          </p:nvSpPr>
          <p:spPr>
            <a:xfrm>
              <a:off x="5237206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4" name="直線接點 1253"/>
            <p:cNvCxnSpPr>
              <a:stCxn id="1252" idx="4"/>
            </p:cNvCxnSpPr>
            <p:nvPr/>
          </p:nvCxnSpPr>
          <p:spPr>
            <a:xfrm>
              <a:off x="5304614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5" name="橢圓 1254"/>
            <p:cNvSpPr/>
            <p:nvPr/>
          </p:nvSpPr>
          <p:spPr>
            <a:xfrm>
              <a:off x="5478063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6" name="橢圓 1255"/>
            <p:cNvSpPr/>
            <p:nvPr/>
          </p:nvSpPr>
          <p:spPr>
            <a:xfrm>
              <a:off x="5478063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7" name="直線接點 1256"/>
            <p:cNvCxnSpPr>
              <a:stCxn id="1255" idx="4"/>
            </p:cNvCxnSpPr>
            <p:nvPr/>
          </p:nvCxnSpPr>
          <p:spPr>
            <a:xfrm>
              <a:off x="5545471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直線接點 1257"/>
            <p:cNvCxnSpPr>
              <a:stCxn id="1252" idx="6"/>
              <a:endCxn id="1255" idx="2"/>
            </p:cNvCxnSpPr>
            <p:nvPr/>
          </p:nvCxnSpPr>
          <p:spPr>
            <a:xfrm flipV="1">
              <a:off x="5372022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5372022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0" name="橢圓 1259"/>
            <p:cNvSpPr/>
            <p:nvPr/>
          </p:nvSpPr>
          <p:spPr>
            <a:xfrm>
              <a:off x="5735442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1" name="橢圓 1260"/>
            <p:cNvSpPr/>
            <p:nvPr/>
          </p:nvSpPr>
          <p:spPr>
            <a:xfrm>
              <a:off x="5735442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2" name="直線接點 1261"/>
            <p:cNvCxnSpPr>
              <a:stCxn id="1260" idx="4"/>
            </p:cNvCxnSpPr>
            <p:nvPr/>
          </p:nvCxnSpPr>
          <p:spPr>
            <a:xfrm>
              <a:off x="5802850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3" name="橢圓 1262"/>
            <p:cNvSpPr/>
            <p:nvPr/>
          </p:nvSpPr>
          <p:spPr>
            <a:xfrm>
              <a:off x="5976300" y="434364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4" name="橢圓 1263"/>
            <p:cNvSpPr/>
            <p:nvPr/>
          </p:nvSpPr>
          <p:spPr>
            <a:xfrm>
              <a:off x="5976300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5" name="直線接點 1264"/>
            <p:cNvCxnSpPr>
              <a:stCxn id="1263" idx="4"/>
            </p:cNvCxnSpPr>
            <p:nvPr/>
          </p:nvCxnSpPr>
          <p:spPr>
            <a:xfrm>
              <a:off x="6043707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直線接點 1265"/>
            <p:cNvCxnSpPr>
              <a:stCxn id="1260" idx="6"/>
              <a:endCxn id="1263" idx="2"/>
            </p:cNvCxnSpPr>
            <p:nvPr/>
          </p:nvCxnSpPr>
          <p:spPr>
            <a:xfrm flipV="1">
              <a:off x="5870258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5870258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8" name="直線接點 1267"/>
            <p:cNvCxnSpPr/>
            <p:nvPr/>
          </p:nvCxnSpPr>
          <p:spPr>
            <a:xfrm>
              <a:off x="5304614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9" name="直線接點 1268"/>
            <p:cNvCxnSpPr/>
            <p:nvPr/>
          </p:nvCxnSpPr>
          <p:spPr>
            <a:xfrm>
              <a:off x="5545471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0" name="直線接點 1269"/>
            <p:cNvCxnSpPr/>
            <p:nvPr/>
          </p:nvCxnSpPr>
          <p:spPr>
            <a:xfrm>
              <a:off x="580285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1" name="直線接點 1270"/>
            <p:cNvCxnSpPr/>
            <p:nvPr/>
          </p:nvCxnSpPr>
          <p:spPr>
            <a:xfrm>
              <a:off x="6043707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2" name="直線接點 1271"/>
            <p:cNvCxnSpPr/>
            <p:nvPr/>
          </p:nvCxnSpPr>
          <p:spPr>
            <a:xfrm flipV="1">
              <a:off x="5620340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3" name="直線接點 1272"/>
            <p:cNvCxnSpPr/>
            <p:nvPr/>
          </p:nvCxnSpPr>
          <p:spPr>
            <a:xfrm flipV="1">
              <a:off x="5620340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4" name="直線接點 1273"/>
            <p:cNvCxnSpPr/>
            <p:nvPr/>
          </p:nvCxnSpPr>
          <p:spPr>
            <a:xfrm flipV="1">
              <a:off x="5620340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5" name="橢圓 1274"/>
            <p:cNvSpPr/>
            <p:nvPr/>
          </p:nvSpPr>
          <p:spPr>
            <a:xfrm>
              <a:off x="4497313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6" name="橢圓 1275"/>
            <p:cNvSpPr/>
            <p:nvPr/>
          </p:nvSpPr>
          <p:spPr>
            <a:xfrm>
              <a:off x="449731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7" name="直線接點 1276"/>
            <p:cNvCxnSpPr>
              <a:stCxn id="1275" idx="4"/>
            </p:cNvCxnSpPr>
            <p:nvPr/>
          </p:nvCxnSpPr>
          <p:spPr>
            <a:xfrm>
              <a:off x="456472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>
              <a:endCxn id="1275" idx="2"/>
            </p:cNvCxnSpPr>
            <p:nvPr/>
          </p:nvCxnSpPr>
          <p:spPr>
            <a:xfrm flipV="1">
              <a:off x="439127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>
              <a:endCxn id="1276" idx="2"/>
            </p:cNvCxnSpPr>
            <p:nvPr/>
          </p:nvCxnSpPr>
          <p:spPr>
            <a:xfrm flipV="1">
              <a:off x="439127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0" name="橢圓 1279"/>
            <p:cNvSpPr/>
            <p:nvPr/>
          </p:nvSpPr>
          <p:spPr>
            <a:xfrm>
              <a:off x="475469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1" name="橢圓 1280"/>
            <p:cNvSpPr/>
            <p:nvPr/>
          </p:nvSpPr>
          <p:spPr>
            <a:xfrm>
              <a:off x="475469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82" name="直線接點 1281"/>
            <p:cNvCxnSpPr>
              <a:stCxn id="1280" idx="4"/>
            </p:cNvCxnSpPr>
            <p:nvPr/>
          </p:nvCxnSpPr>
          <p:spPr>
            <a:xfrm>
              <a:off x="482210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3" name="橢圓 1282"/>
            <p:cNvSpPr/>
            <p:nvPr/>
          </p:nvSpPr>
          <p:spPr>
            <a:xfrm>
              <a:off x="4995549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4" name="橢圓 1283"/>
            <p:cNvSpPr/>
            <p:nvPr/>
          </p:nvSpPr>
          <p:spPr>
            <a:xfrm>
              <a:off x="499554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85" name="直線接點 1284"/>
            <p:cNvCxnSpPr>
              <a:stCxn id="1283" idx="4"/>
            </p:cNvCxnSpPr>
            <p:nvPr/>
          </p:nvCxnSpPr>
          <p:spPr>
            <a:xfrm>
              <a:off x="506295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>
              <a:stCxn id="1280" idx="6"/>
              <a:endCxn id="1283" idx="2"/>
            </p:cNvCxnSpPr>
            <p:nvPr/>
          </p:nvCxnSpPr>
          <p:spPr>
            <a:xfrm flipV="1">
              <a:off x="488950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>
              <a:stCxn id="1281" idx="6"/>
              <a:endCxn id="1284" idx="2"/>
            </p:cNvCxnSpPr>
            <p:nvPr/>
          </p:nvCxnSpPr>
          <p:spPr>
            <a:xfrm flipV="1">
              <a:off x="488950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8" name="橢圓 1287"/>
            <p:cNvSpPr/>
            <p:nvPr/>
          </p:nvSpPr>
          <p:spPr>
            <a:xfrm>
              <a:off x="4497313" y="527725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9" name="橢圓 1288"/>
            <p:cNvSpPr/>
            <p:nvPr/>
          </p:nvSpPr>
          <p:spPr>
            <a:xfrm>
              <a:off x="449731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0" name="直線接點 1289"/>
            <p:cNvCxnSpPr>
              <a:stCxn id="1288" idx="4"/>
            </p:cNvCxnSpPr>
            <p:nvPr/>
          </p:nvCxnSpPr>
          <p:spPr>
            <a:xfrm>
              <a:off x="456472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>
              <a:endCxn id="1288" idx="2"/>
            </p:cNvCxnSpPr>
            <p:nvPr/>
          </p:nvCxnSpPr>
          <p:spPr>
            <a:xfrm flipV="1">
              <a:off x="439127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>
              <a:endCxn id="1289" idx="2"/>
            </p:cNvCxnSpPr>
            <p:nvPr/>
          </p:nvCxnSpPr>
          <p:spPr>
            <a:xfrm flipV="1">
              <a:off x="439127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3" name="橢圓 1292"/>
            <p:cNvSpPr/>
            <p:nvPr/>
          </p:nvSpPr>
          <p:spPr>
            <a:xfrm>
              <a:off x="475469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94" name="橢圓 1293"/>
            <p:cNvSpPr/>
            <p:nvPr/>
          </p:nvSpPr>
          <p:spPr>
            <a:xfrm>
              <a:off x="475469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5" name="直線接點 1294"/>
            <p:cNvCxnSpPr>
              <a:stCxn id="1293" idx="4"/>
            </p:cNvCxnSpPr>
            <p:nvPr/>
          </p:nvCxnSpPr>
          <p:spPr>
            <a:xfrm>
              <a:off x="482210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6" name="橢圓 1295"/>
            <p:cNvSpPr/>
            <p:nvPr/>
          </p:nvSpPr>
          <p:spPr>
            <a:xfrm>
              <a:off x="4995549" y="52772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97" name="橢圓 1296"/>
            <p:cNvSpPr/>
            <p:nvPr/>
          </p:nvSpPr>
          <p:spPr>
            <a:xfrm>
              <a:off x="499554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8" name="直線接點 1297"/>
            <p:cNvCxnSpPr>
              <a:stCxn id="1296" idx="4"/>
            </p:cNvCxnSpPr>
            <p:nvPr/>
          </p:nvCxnSpPr>
          <p:spPr>
            <a:xfrm>
              <a:off x="506295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9" name="直線接點 1298"/>
            <p:cNvCxnSpPr>
              <a:stCxn id="1293" idx="6"/>
              <a:endCxn id="1296" idx="2"/>
            </p:cNvCxnSpPr>
            <p:nvPr/>
          </p:nvCxnSpPr>
          <p:spPr>
            <a:xfrm flipV="1">
              <a:off x="488950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0" name="直線接點 1299"/>
            <p:cNvCxnSpPr>
              <a:stCxn id="1294" idx="6"/>
              <a:endCxn id="1297" idx="2"/>
            </p:cNvCxnSpPr>
            <p:nvPr/>
          </p:nvCxnSpPr>
          <p:spPr>
            <a:xfrm flipV="1">
              <a:off x="488950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1" name="直線接點 1300"/>
            <p:cNvCxnSpPr/>
            <p:nvPr/>
          </p:nvCxnSpPr>
          <p:spPr>
            <a:xfrm>
              <a:off x="456472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2" name="直線接點 1301"/>
            <p:cNvCxnSpPr/>
            <p:nvPr/>
          </p:nvCxnSpPr>
          <p:spPr>
            <a:xfrm>
              <a:off x="482210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3" name="直線接點 1302"/>
            <p:cNvCxnSpPr/>
            <p:nvPr/>
          </p:nvCxnSpPr>
          <p:spPr>
            <a:xfrm>
              <a:off x="506295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4" name="直線接點 1303"/>
            <p:cNvCxnSpPr/>
            <p:nvPr/>
          </p:nvCxnSpPr>
          <p:spPr>
            <a:xfrm flipV="1">
              <a:off x="463959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5" name="直線接點 1304"/>
            <p:cNvCxnSpPr/>
            <p:nvPr/>
          </p:nvCxnSpPr>
          <p:spPr>
            <a:xfrm flipV="1">
              <a:off x="463959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6" name="直線接點 1305"/>
            <p:cNvCxnSpPr/>
            <p:nvPr/>
          </p:nvCxnSpPr>
          <p:spPr>
            <a:xfrm flipV="1">
              <a:off x="463959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7" name="直線接點 1306"/>
            <p:cNvCxnSpPr/>
            <p:nvPr/>
          </p:nvCxnSpPr>
          <p:spPr>
            <a:xfrm flipV="1">
              <a:off x="463959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08" name="橢圓 1307"/>
            <p:cNvSpPr/>
            <p:nvPr/>
          </p:nvSpPr>
          <p:spPr>
            <a:xfrm>
              <a:off x="5236406" y="48052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09" name="橢圓 1308"/>
            <p:cNvSpPr/>
            <p:nvPr/>
          </p:nvSpPr>
          <p:spPr>
            <a:xfrm>
              <a:off x="5236406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0" name="直線接點 1309"/>
            <p:cNvCxnSpPr>
              <a:stCxn id="1308" idx="4"/>
            </p:cNvCxnSpPr>
            <p:nvPr/>
          </p:nvCxnSpPr>
          <p:spPr>
            <a:xfrm>
              <a:off x="5303814" y="49400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1" name="橢圓 1310"/>
            <p:cNvSpPr/>
            <p:nvPr/>
          </p:nvSpPr>
          <p:spPr>
            <a:xfrm>
              <a:off x="5477263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12" name="橢圓 1311"/>
            <p:cNvSpPr/>
            <p:nvPr/>
          </p:nvSpPr>
          <p:spPr>
            <a:xfrm>
              <a:off x="547726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3" name="直線接點 1312"/>
            <p:cNvCxnSpPr>
              <a:stCxn id="1311" idx="4"/>
            </p:cNvCxnSpPr>
            <p:nvPr/>
          </p:nvCxnSpPr>
          <p:spPr>
            <a:xfrm>
              <a:off x="554467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4" name="直線接點 1313"/>
            <p:cNvCxnSpPr>
              <a:stCxn id="1308" idx="6"/>
              <a:endCxn id="1311" idx="2"/>
            </p:cNvCxnSpPr>
            <p:nvPr/>
          </p:nvCxnSpPr>
          <p:spPr>
            <a:xfrm flipV="1">
              <a:off x="537122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5" name="直線接點 1314"/>
            <p:cNvCxnSpPr>
              <a:stCxn id="1309" idx="6"/>
              <a:endCxn id="1312" idx="2"/>
            </p:cNvCxnSpPr>
            <p:nvPr/>
          </p:nvCxnSpPr>
          <p:spPr>
            <a:xfrm flipV="1">
              <a:off x="537122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6" name="橢圓 1315"/>
            <p:cNvSpPr/>
            <p:nvPr/>
          </p:nvSpPr>
          <p:spPr>
            <a:xfrm>
              <a:off x="573464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17" name="橢圓 1316"/>
            <p:cNvSpPr/>
            <p:nvPr/>
          </p:nvSpPr>
          <p:spPr>
            <a:xfrm>
              <a:off x="573464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8" name="直線接點 1317"/>
            <p:cNvCxnSpPr>
              <a:stCxn id="1316" idx="4"/>
            </p:cNvCxnSpPr>
            <p:nvPr/>
          </p:nvCxnSpPr>
          <p:spPr>
            <a:xfrm>
              <a:off x="580205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9" name="橢圓 1318"/>
            <p:cNvSpPr/>
            <p:nvPr/>
          </p:nvSpPr>
          <p:spPr>
            <a:xfrm>
              <a:off x="5975499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0" name="橢圓 1319"/>
            <p:cNvSpPr/>
            <p:nvPr/>
          </p:nvSpPr>
          <p:spPr>
            <a:xfrm>
              <a:off x="597549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1" name="直線接點 1320"/>
            <p:cNvCxnSpPr>
              <a:stCxn id="1319" idx="4"/>
            </p:cNvCxnSpPr>
            <p:nvPr/>
          </p:nvCxnSpPr>
          <p:spPr>
            <a:xfrm>
              <a:off x="604290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2" name="直線接點 1321"/>
            <p:cNvCxnSpPr>
              <a:stCxn id="1316" idx="6"/>
              <a:endCxn id="1319" idx="2"/>
            </p:cNvCxnSpPr>
            <p:nvPr/>
          </p:nvCxnSpPr>
          <p:spPr>
            <a:xfrm flipV="1">
              <a:off x="586945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3" name="直線接點 1322"/>
            <p:cNvCxnSpPr>
              <a:stCxn id="1317" idx="6"/>
              <a:endCxn id="1320" idx="2"/>
            </p:cNvCxnSpPr>
            <p:nvPr/>
          </p:nvCxnSpPr>
          <p:spPr>
            <a:xfrm flipV="1">
              <a:off x="586945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4" name="橢圓 1323"/>
            <p:cNvSpPr/>
            <p:nvPr/>
          </p:nvSpPr>
          <p:spPr>
            <a:xfrm>
              <a:off x="5236406" y="52772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5" name="橢圓 1324"/>
            <p:cNvSpPr/>
            <p:nvPr/>
          </p:nvSpPr>
          <p:spPr>
            <a:xfrm>
              <a:off x="5236406" y="551327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6" name="直線接點 1325"/>
            <p:cNvCxnSpPr>
              <a:stCxn id="1324" idx="4"/>
            </p:cNvCxnSpPr>
            <p:nvPr/>
          </p:nvCxnSpPr>
          <p:spPr>
            <a:xfrm>
              <a:off x="5303814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7" name="橢圓 1326"/>
            <p:cNvSpPr/>
            <p:nvPr/>
          </p:nvSpPr>
          <p:spPr>
            <a:xfrm>
              <a:off x="5477263" y="527725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8" name="橢圓 1327"/>
            <p:cNvSpPr/>
            <p:nvPr/>
          </p:nvSpPr>
          <p:spPr>
            <a:xfrm>
              <a:off x="547726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9" name="直線接點 1328"/>
            <p:cNvCxnSpPr>
              <a:stCxn id="1327" idx="4"/>
            </p:cNvCxnSpPr>
            <p:nvPr/>
          </p:nvCxnSpPr>
          <p:spPr>
            <a:xfrm>
              <a:off x="554467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0" name="直線接點 1329"/>
            <p:cNvCxnSpPr>
              <a:stCxn id="1324" idx="6"/>
              <a:endCxn id="1327" idx="2"/>
            </p:cNvCxnSpPr>
            <p:nvPr/>
          </p:nvCxnSpPr>
          <p:spPr>
            <a:xfrm flipV="1">
              <a:off x="537122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1" name="直線接點 1330"/>
            <p:cNvCxnSpPr>
              <a:stCxn id="1325" idx="6"/>
              <a:endCxn id="1328" idx="2"/>
            </p:cNvCxnSpPr>
            <p:nvPr/>
          </p:nvCxnSpPr>
          <p:spPr>
            <a:xfrm flipV="1">
              <a:off x="537122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32" name="橢圓 1331"/>
            <p:cNvSpPr/>
            <p:nvPr/>
          </p:nvSpPr>
          <p:spPr>
            <a:xfrm>
              <a:off x="573464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3" name="橢圓 1332"/>
            <p:cNvSpPr/>
            <p:nvPr/>
          </p:nvSpPr>
          <p:spPr>
            <a:xfrm>
              <a:off x="573464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34" name="直線接點 1333"/>
            <p:cNvCxnSpPr>
              <a:stCxn id="1332" idx="4"/>
            </p:cNvCxnSpPr>
            <p:nvPr/>
          </p:nvCxnSpPr>
          <p:spPr>
            <a:xfrm>
              <a:off x="580205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35" name="橢圓 1334"/>
            <p:cNvSpPr/>
            <p:nvPr/>
          </p:nvSpPr>
          <p:spPr>
            <a:xfrm>
              <a:off x="5975499" y="52772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6" name="橢圓 1335"/>
            <p:cNvSpPr/>
            <p:nvPr/>
          </p:nvSpPr>
          <p:spPr>
            <a:xfrm>
              <a:off x="597549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37" name="直線接點 1336"/>
            <p:cNvCxnSpPr>
              <a:stCxn id="1335" idx="4"/>
            </p:cNvCxnSpPr>
            <p:nvPr/>
          </p:nvCxnSpPr>
          <p:spPr>
            <a:xfrm>
              <a:off x="604290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8" name="直線接點 1337"/>
            <p:cNvCxnSpPr>
              <a:stCxn id="1332" idx="6"/>
              <a:endCxn id="1335" idx="2"/>
            </p:cNvCxnSpPr>
            <p:nvPr/>
          </p:nvCxnSpPr>
          <p:spPr>
            <a:xfrm flipV="1">
              <a:off x="586945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9" name="直線接點 1338"/>
            <p:cNvCxnSpPr>
              <a:stCxn id="1333" idx="6"/>
              <a:endCxn id="1336" idx="2"/>
            </p:cNvCxnSpPr>
            <p:nvPr/>
          </p:nvCxnSpPr>
          <p:spPr>
            <a:xfrm flipV="1">
              <a:off x="586945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0" name="直線接點 1339"/>
            <p:cNvCxnSpPr/>
            <p:nvPr/>
          </p:nvCxnSpPr>
          <p:spPr>
            <a:xfrm>
              <a:off x="5303814" y="51760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1" name="直線接點 1340"/>
            <p:cNvCxnSpPr/>
            <p:nvPr/>
          </p:nvCxnSpPr>
          <p:spPr>
            <a:xfrm>
              <a:off x="554467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2" name="直線接點 1341"/>
            <p:cNvCxnSpPr/>
            <p:nvPr/>
          </p:nvCxnSpPr>
          <p:spPr>
            <a:xfrm>
              <a:off x="580205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3" name="直線接點 1342"/>
            <p:cNvCxnSpPr/>
            <p:nvPr/>
          </p:nvCxnSpPr>
          <p:spPr>
            <a:xfrm>
              <a:off x="604290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4" name="直線接點 1343"/>
            <p:cNvCxnSpPr/>
            <p:nvPr/>
          </p:nvCxnSpPr>
          <p:spPr>
            <a:xfrm flipV="1">
              <a:off x="561954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5" name="直線接點 1344"/>
            <p:cNvCxnSpPr/>
            <p:nvPr/>
          </p:nvCxnSpPr>
          <p:spPr>
            <a:xfrm flipV="1">
              <a:off x="561954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6" name="直線接點 1345"/>
            <p:cNvCxnSpPr/>
            <p:nvPr/>
          </p:nvCxnSpPr>
          <p:spPr>
            <a:xfrm flipV="1">
              <a:off x="561954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7" name="直線接點 1346"/>
            <p:cNvCxnSpPr/>
            <p:nvPr/>
          </p:nvCxnSpPr>
          <p:spPr>
            <a:xfrm flipV="1">
              <a:off x="561954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8" name="直線接點 1347"/>
            <p:cNvCxnSpPr/>
            <p:nvPr/>
          </p:nvCxnSpPr>
          <p:spPr>
            <a:xfrm>
              <a:off x="456472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9" name="直線接點 1348"/>
            <p:cNvCxnSpPr/>
            <p:nvPr/>
          </p:nvCxnSpPr>
          <p:spPr>
            <a:xfrm>
              <a:off x="482210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0" name="直線接點 1349"/>
            <p:cNvCxnSpPr/>
            <p:nvPr/>
          </p:nvCxnSpPr>
          <p:spPr>
            <a:xfrm>
              <a:off x="506295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1" name="直線接點 1350"/>
            <p:cNvCxnSpPr/>
            <p:nvPr/>
          </p:nvCxnSpPr>
          <p:spPr>
            <a:xfrm>
              <a:off x="5303814" y="471101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2" name="直線接點 1351"/>
            <p:cNvCxnSpPr/>
            <p:nvPr/>
          </p:nvCxnSpPr>
          <p:spPr>
            <a:xfrm>
              <a:off x="554467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3" name="直線接點 1352"/>
            <p:cNvCxnSpPr/>
            <p:nvPr/>
          </p:nvCxnSpPr>
          <p:spPr>
            <a:xfrm>
              <a:off x="580205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4" name="直線接點 1353"/>
            <p:cNvCxnSpPr/>
            <p:nvPr/>
          </p:nvCxnSpPr>
          <p:spPr>
            <a:xfrm>
              <a:off x="604290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5" name="直線接點 1354"/>
            <p:cNvCxnSpPr/>
            <p:nvPr/>
          </p:nvCxnSpPr>
          <p:spPr>
            <a:xfrm flipV="1">
              <a:off x="5126110" y="41750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6" name="直線接點 1355"/>
            <p:cNvCxnSpPr/>
            <p:nvPr/>
          </p:nvCxnSpPr>
          <p:spPr>
            <a:xfrm flipV="1">
              <a:off x="5126110" y="44110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7" name="直線接點 1356"/>
            <p:cNvCxnSpPr/>
            <p:nvPr/>
          </p:nvCxnSpPr>
          <p:spPr>
            <a:xfrm flipV="1">
              <a:off x="5126110" y="46470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8" name="直線接點 1357"/>
            <p:cNvCxnSpPr/>
            <p:nvPr/>
          </p:nvCxnSpPr>
          <p:spPr>
            <a:xfrm flipV="1">
              <a:off x="5125310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9" name="直線接點 1358"/>
            <p:cNvCxnSpPr/>
            <p:nvPr/>
          </p:nvCxnSpPr>
          <p:spPr>
            <a:xfrm flipV="1">
              <a:off x="5125310" y="510864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0" name="直線接點 1359"/>
            <p:cNvCxnSpPr/>
            <p:nvPr/>
          </p:nvCxnSpPr>
          <p:spPr>
            <a:xfrm flipV="1">
              <a:off x="5125310" y="53446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1" name="直線接點 1360"/>
            <p:cNvCxnSpPr/>
            <p:nvPr/>
          </p:nvCxnSpPr>
          <p:spPr>
            <a:xfrm flipV="1">
              <a:off x="5125310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2" name="橢圓 1361"/>
            <p:cNvSpPr/>
            <p:nvPr/>
          </p:nvSpPr>
          <p:spPr>
            <a:xfrm>
              <a:off x="6206571" y="22257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63" name="橢圓 1362"/>
            <p:cNvSpPr/>
            <p:nvPr/>
          </p:nvSpPr>
          <p:spPr>
            <a:xfrm>
              <a:off x="6206571" y="24617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64" name="直線接點 1363"/>
            <p:cNvCxnSpPr>
              <a:stCxn id="1362" idx="4"/>
            </p:cNvCxnSpPr>
            <p:nvPr/>
          </p:nvCxnSpPr>
          <p:spPr>
            <a:xfrm>
              <a:off x="6273978" y="23605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5" name="直線接點 1364"/>
            <p:cNvCxnSpPr>
              <a:endCxn id="1362" idx="2"/>
            </p:cNvCxnSpPr>
            <p:nvPr/>
          </p:nvCxnSpPr>
          <p:spPr>
            <a:xfrm flipV="1">
              <a:off x="6100529" y="22931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6" name="直線接點 1365"/>
            <p:cNvCxnSpPr>
              <a:endCxn id="1363" idx="2"/>
            </p:cNvCxnSpPr>
            <p:nvPr/>
          </p:nvCxnSpPr>
          <p:spPr>
            <a:xfrm flipV="1">
              <a:off x="6100529" y="25291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7" name="橢圓 1366"/>
            <p:cNvSpPr/>
            <p:nvPr/>
          </p:nvSpPr>
          <p:spPr>
            <a:xfrm>
              <a:off x="6206571" y="26977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68" name="橢圓 1367"/>
            <p:cNvSpPr/>
            <p:nvPr/>
          </p:nvSpPr>
          <p:spPr>
            <a:xfrm>
              <a:off x="6206571" y="29337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69" name="直線接點 1368"/>
            <p:cNvCxnSpPr>
              <a:stCxn id="1367" idx="4"/>
            </p:cNvCxnSpPr>
            <p:nvPr/>
          </p:nvCxnSpPr>
          <p:spPr>
            <a:xfrm>
              <a:off x="6273978" y="28325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0" name="直線接點 1369"/>
            <p:cNvCxnSpPr>
              <a:endCxn id="1367" idx="2"/>
            </p:cNvCxnSpPr>
            <p:nvPr/>
          </p:nvCxnSpPr>
          <p:spPr>
            <a:xfrm flipV="1">
              <a:off x="6100529" y="27651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1" name="直線接點 1370"/>
            <p:cNvCxnSpPr>
              <a:endCxn id="1368" idx="2"/>
            </p:cNvCxnSpPr>
            <p:nvPr/>
          </p:nvCxnSpPr>
          <p:spPr>
            <a:xfrm flipV="1">
              <a:off x="6100529" y="30011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2" name="直線接點 1371"/>
            <p:cNvCxnSpPr/>
            <p:nvPr/>
          </p:nvCxnSpPr>
          <p:spPr>
            <a:xfrm>
              <a:off x="6273978" y="25965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3" name="橢圓 1372"/>
            <p:cNvSpPr/>
            <p:nvPr/>
          </p:nvSpPr>
          <p:spPr>
            <a:xfrm>
              <a:off x="6205770" y="31593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74" name="橢圓 1373"/>
            <p:cNvSpPr/>
            <p:nvPr/>
          </p:nvSpPr>
          <p:spPr>
            <a:xfrm>
              <a:off x="6205770" y="33953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75" name="直線接點 1374"/>
            <p:cNvCxnSpPr>
              <a:stCxn id="1373" idx="4"/>
            </p:cNvCxnSpPr>
            <p:nvPr/>
          </p:nvCxnSpPr>
          <p:spPr>
            <a:xfrm>
              <a:off x="6273178" y="329415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6" name="直線接點 1375"/>
            <p:cNvCxnSpPr>
              <a:endCxn id="1373" idx="2"/>
            </p:cNvCxnSpPr>
            <p:nvPr/>
          </p:nvCxnSpPr>
          <p:spPr>
            <a:xfrm flipV="1">
              <a:off x="6099729" y="32267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7" name="直線接點 1376"/>
            <p:cNvCxnSpPr>
              <a:endCxn id="1374" idx="2"/>
            </p:cNvCxnSpPr>
            <p:nvPr/>
          </p:nvCxnSpPr>
          <p:spPr>
            <a:xfrm flipV="1">
              <a:off x="6099729" y="34627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8" name="橢圓 1377"/>
            <p:cNvSpPr/>
            <p:nvPr/>
          </p:nvSpPr>
          <p:spPr>
            <a:xfrm>
              <a:off x="6205770" y="36313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79" name="橢圓 1378"/>
            <p:cNvSpPr/>
            <p:nvPr/>
          </p:nvSpPr>
          <p:spPr>
            <a:xfrm>
              <a:off x="6205770" y="38673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80" name="直線接點 1379"/>
            <p:cNvCxnSpPr>
              <a:stCxn id="1378" idx="4"/>
            </p:cNvCxnSpPr>
            <p:nvPr/>
          </p:nvCxnSpPr>
          <p:spPr>
            <a:xfrm>
              <a:off x="6273178" y="37661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1" name="直線接點 1380"/>
            <p:cNvCxnSpPr>
              <a:endCxn id="1378" idx="2"/>
            </p:cNvCxnSpPr>
            <p:nvPr/>
          </p:nvCxnSpPr>
          <p:spPr>
            <a:xfrm flipV="1">
              <a:off x="6099729" y="36987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2" name="直線接點 1381"/>
            <p:cNvCxnSpPr>
              <a:endCxn id="1379" idx="2"/>
            </p:cNvCxnSpPr>
            <p:nvPr/>
          </p:nvCxnSpPr>
          <p:spPr>
            <a:xfrm flipV="1">
              <a:off x="6099729" y="39347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3" name="直線接點 1382"/>
            <p:cNvCxnSpPr/>
            <p:nvPr/>
          </p:nvCxnSpPr>
          <p:spPr>
            <a:xfrm>
              <a:off x="6273178" y="35301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4" name="直線接點 1383"/>
            <p:cNvCxnSpPr/>
            <p:nvPr/>
          </p:nvCxnSpPr>
          <p:spPr>
            <a:xfrm>
              <a:off x="6273178" y="30651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85" name="橢圓 1384"/>
            <p:cNvSpPr/>
            <p:nvPr/>
          </p:nvSpPr>
          <p:spPr>
            <a:xfrm>
              <a:off x="6206571" y="41034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86" name="直線接點 1385"/>
            <p:cNvCxnSpPr/>
            <p:nvPr/>
          </p:nvCxnSpPr>
          <p:spPr>
            <a:xfrm>
              <a:off x="6273978" y="40022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7" name="直線接點 1386"/>
            <p:cNvCxnSpPr>
              <a:endCxn id="1385" idx="2"/>
            </p:cNvCxnSpPr>
            <p:nvPr/>
          </p:nvCxnSpPr>
          <p:spPr>
            <a:xfrm flipV="1">
              <a:off x="6100529" y="41708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88" name="橢圓 1387"/>
            <p:cNvSpPr/>
            <p:nvPr/>
          </p:nvSpPr>
          <p:spPr>
            <a:xfrm>
              <a:off x="6206571" y="43394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89" name="橢圓 1388"/>
            <p:cNvSpPr/>
            <p:nvPr/>
          </p:nvSpPr>
          <p:spPr>
            <a:xfrm>
              <a:off x="6206571" y="45754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90" name="直線接點 1389"/>
            <p:cNvCxnSpPr>
              <a:stCxn id="1388" idx="4"/>
            </p:cNvCxnSpPr>
            <p:nvPr/>
          </p:nvCxnSpPr>
          <p:spPr>
            <a:xfrm>
              <a:off x="6273978" y="44742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1" name="直線接點 1390"/>
            <p:cNvCxnSpPr>
              <a:endCxn id="1388" idx="2"/>
            </p:cNvCxnSpPr>
            <p:nvPr/>
          </p:nvCxnSpPr>
          <p:spPr>
            <a:xfrm flipV="1">
              <a:off x="6100529" y="44068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2" name="直線接點 1391"/>
            <p:cNvCxnSpPr>
              <a:endCxn id="1389" idx="2"/>
            </p:cNvCxnSpPr>
            <p:nvPr/>
          </p:nvCxnSpPr>
          <p:spPr>
            <a:xfrm flipV="1">
              <a:off x="6100529" y="46428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3" name="直線接點 1392"/>
            <p:cNvCxnSpPr/>
            <p:nvPr/>
          </p:nvCxnSpPr>
          <p:spPr>
            <a:xfrm>
              <a:off x="6273978" y="42382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4" name="橢圓 1393"/>
            <p:cNvSpPr/>
            <p:nvPr/>
          </p:nvSpPr>
          <p:spPr>
            <a:xfrm>
              <a:off x="6205770" y="48010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95" name="橢圓 1394"/>
            <p:cNvSpPr/>
            <p:nvPr/>
          </p:nvSpPr>
          <p:spPr>
            <a:xfrm>
              <a:off x="6205770" y="50370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96" name="直線接點 1395"/>
            <p:cNvCxnSpPr>
              <a:stCxn id="1394" idx="4"/>
            </p:cNvCxnSpPr>
            <p:nvPr/>
          </p:nvCxnSpPr>
          <p:spPr>
            <a:xfrm>
              <a:off x="6273178" y="49358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7" name="直線接點 1396"/>
            <p:cNvCxnSpPr>
              <a:endCxn id="1394" idx="2"/>
            </p:cNvCxnSpPr>
            <p:nvPr/>
          </p:nvCxnSpPr>
          <p:spPr>
            <a:xfrm flipV="1">
              <a:off x="6099729" y="48684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8" name="直線接點 1397"/>
            <p:cNvCxnSpPr>
              <a:endCxn id="1395" idx="2"/>
            </p:cNvCxnSpPr>
            <p:nvPr/>
          </p:nvCxnSpPr>
          <p:spPr>
            <a:xfrm flipV="1">
              <a:off x="6099729" y="51044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9" name="橢圓 1398"/>
            <p:cNvSpPr/>
            <p:nvPr/>
          </p:nvSpPr>
          <p:spPr>
            <a:xfrm>
              <a:off x="6205770" y="52730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00" name="橢圓 1399"/>
            <p:cNvSpPr/>
            <p:nvPr/>
          </p:nvSpPr>
          <p:spPr>
            <a:xfrm>
              <a:off x="6205770" y="55090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01" name="直線接點 1400"/>
            <p:cNvCxnSpPr>
              <a:stCxn id="1399" idx="4"/>
            </p:cNvCxnSpPr>
            <p:nvPr/>
          </p:nvCxnSpPr>
          <p:spPr>
            <a:xfrm>
              <a:off x="6273178" y="54078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2" name="直線接點 1401"/>
            <p:cNvCxnSpPr>
              <a:endCxn id="1399" idx="2"/>
            </p:cNvCxnSpPr>
            <p:nvPr/>
          </p:nvCxnSpPr>
          <p:spPr>
            <a:xfrm flipV="1">
              <a:off x="6099729" y="53404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3" name="直線接點 1402"/>
            <p:cNvCxnSpPr>
              <a:endCxn id="1400" idx="2"/>
            </p:cNvCxnSpPr>
            <p:nvPr/>
          </p:nvCxnSpPr>
          <p:spPr>
            <a:xfrm flipV="1">
              <a:off x="6099729" y="55764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4" name="直線接點 1403"/>
            <p:cNvCxnSpPr/>
            <p:nvPr/>
          </p:nvCxnSpPr>
          <p:spPr>
            <a:xfrm>
              <a:off x="6273178" y="51718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5" name="直線接點 1404"/>
            <p:cNvCxnSpPr/>
            <p:nvPr/>
          </p:nvCxnSpPr>
          <p:spPr>
            <a:xfrm>
              <a:off x="6273178" y="47067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94" name="直線接點 693"/>
          <p:cNvCxnSpPr/>
          <p:nvPr/>
        </p:nvCxnSpPr>
        <p:spPr bwMode="auto">
          <a:xfrm>
            <a:off x="2312069" y="5373127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6" name="直線接點 695"/>
          <p:cNvCxnSpPr/>
          <p:nvPr/>
        </p:nvCxnSpPr>
        <p:spPr bwMode="auto">
          <a:xfrm>
            <a:off x="2312069" y="4239072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8" name="直線接點 697"/>
          <p:cNvCxnSpPr/>
          <p:nvPr/>
        </p:nvCxnSpPr>
        <p:spPr bwMode="auto">
          <a:xfrm flipV="1">
            <a:off x="6057664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9" name="直線接點 698"/>
          <p:cNvCxnSpPr/>
          <p:nvPr/>
        </p:nvCxnSpPr>
        <p:spPr bwMode="auto">
          <a:xfrm>
            <a:off x="2312069" y="3102422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700" name="物件 6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084608"/>
              </p:ext>
            </p:extLst>
          </p:nvPr>
        </p:nvGraphicFramePr>
        <p:xfrm>
          <a:off x="3101975" y="1597025"/>
          <a:ext cx="2338388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方程式" r:id="rId5" imgW="1549080" imgH="431640" progId="Equation.3">
                  <p:embed/>
                </p:oleObj>
              </mc:Choice>
              <mc:Fallback>
                <p:oleObj name="方程式" r:id="rId5" imgW="1549080" imgH="431640" progId="Equation.3">
                  <p:embed/>
                  <p:pic>
                    <p:nvPicPr>
                      <p:cNvPr id="46" name="物件 4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01975" y="1597025"/>
                        <a:ext cx="2338388" cy="652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05" name="直線接點 704"/>
          <p:cNvCxnSpPr/>
          <p:nvPr/>
        </p:nvCxnSpPr>
        <p:spPr bwMode="auto">
          <a:xfrm flipV="1">
            <a:off x="4869661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6" name="直線接點 705"/>
          <p:cNvCxnSpPr/>
          <p:nvPr/>
        </p:nvCxnSpPr>
        <p:spPr bwMode="auto">
          <a:xfrm flipV="1">
            <a:off x="3657870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56021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</a:t>
            </a:r>
            <a:r>
              <a:rPr lang="en-US" altLang="zh-TW" dirty="0" smtClean="0"/>
              <a:t>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6" name="群組 715"/>
          <p:cNvGrpSpPr/>
          <p:nvPr/>
        </p:nvGrpSpPr>
        <p:grpSpPr>
          <a:xfrm>
            <a:off x="2538211" y="2283162"/>
            <a:ext cx="4638675" cy="4178448"/>
            <a:chOff x="2538212" y="2225718"/>
            <a:chExt cx="3803174" cy="3425841"/>
          </a:xfrm>
        </p:grpSpPr>
        <p:sp>
          <p:nvSpPr>
            <p:cNvPr id="717" name="橢圓 716"/>
            <p:cNvSpPr/>
            <p:nvPr/>
          </p:nvSpPr>
          <p:spPr>
            <a:xfrm>
              <a:off x="2538212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8" name="橢圓 717"/>
            <p:cNvSpPr/>
            <p:nvPr/>
          </p:nvSpPr>
          <p:spPr>
            <a:xfrm>
              <a:off x="2538212" y="246595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9" name="直線接點 718"/>
            <p:cNvCxnSpPr>
              <a:stCxn id="717" idx="4"/>
            </p:cNvCxnSpPr>
            <p:nvPr/>
          </p:nvCxnSpPr>
          <p:spPr>
            <a:xfrm>
              <a:off x="260562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0" name="橢圓 719"/>
            <p:cNvSpPr/>
            <p:nvPr/>
          </p:nvSpPr>
          <p:spPr>
            <a:xfrm>
              <a:off x="2779069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1" name="橢圓 720"/>
            <p:cNvSpPr/>
            <p:nvPr/>
          </p:nvSpPr>
          <p:spPr>
            <a:xfrm>
              <a:off x="2785071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2" name="直線接點 721"/>
            <p:cNvCxnSpPr>
              <a:stCxn id="720" idx="4"/>
            </p:cNvCxnSpPr>
            <p:nvPr/>
          </p:nvCxnSpPr>
          <p:spPr>
            <a:xfrm>
              <a:off x="2846477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3" name="直線接點 722"/>
            <p:cNvCxnSpPr>
              <a:stCxn id="717" idx="6"/>
              <a:endCxn id="720" idx="2"/>
            </p:cNvCxnSpPr>
            <p:nvPr/>
          </p:nvCxnSpPr>
          <p:spPr>
            <a:xfrm flipV="1">
              <a:off x="2673027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2673027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5" name="橢圓 724"/>
            <p:cNvSpPr/>
            <p:nvPr/>
          </p:nvSpPr>
          <p:spPr>
            <a:xfrm>
              <a:off x="3036448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6" name="橢圓 725"/>
            <p:cNvSpPr/>
            <p:nvPr/>
          </p:nvSpPr>
          <p:spPr>
            <a:xfrm>
              <a:off x="3036448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7" name="直線接點 726"/>
            <p:cNvCxnSpPr>
              <a:stCxn id="725" idx="4"/>
            </p:cNvCxnSpPr>
            <p:nvPr/>
          </p:nvCxnSpPr>
          <p:spPr>
            <a:xfrm>
              <a:off x="3103856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8" name="橢圓 727"/>
            <p:cNvSpPr/>
            <p:nvPr/>
          </p:nvSpPr>
          <p:spPr>
            <a:xfrm>
              <a:off x="3277305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9" name="橢圓 728"/>
            <p:cNvSpPr/>
            <p:nvPr/>
          </p:nvSpPr>
          <p:spPr>
            <a:xfrm>
              <a:off x="3283307" y="24694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0" name="直線接點 729"/>
            <p:cNvCxnSpPr>
              <a:stCxn id="728" idx="4"/>
            </p:cNvCxnSpPr>
            <p:nvPr/>
          </p:nvCxnSpPr>
          <p:spPr>
            <a:xfrm>
              <a:off x="3344713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>
              <a:stCxn id="725" idx="6"/>
              <a:endCxn id="728" idx="2"/>
            </p:cNvCxnSpPr>
            <p:nvPr/>
          </p:nvCxnSpPr>
          <p:spPr>
            <a:xfrm flipV="1">
              <a:off x="3171264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>
              <a:stCxn id="726" idx="6"/>
              <a:endCxn id="729" idx="2"/>
            </p:cNvCxnSpPr>
            <p:nvPr/>
          </p:nvCxnSpPr>
          <p:spPr>
            <a:xfrm flipV="1">
              <a:off x="3171264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3" name="橢圓 732"/>
            <p:cNvSpPr/>
            <p:nvPr/>
          </p:nvSpPr>
          <p:spPr>
            <a:xfrm>
              <a:off x="2538212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4" name="橢圓 733"/>
            <p:cNvSpPr/>
            <p:nvPr/>
          </p:nvSpPr>
          <p:spPr>
            <a:xfrm>
              <a:off x="2538212" y="293799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5" name="直線接點 734"/>
            <p:cNvCxnSpPr>
              <a:stCxn id="733" idx="4"/>
            </p:cNvCxnSpPr>
            <p:nvPr/>
          </p:nvCxnSpPr>
          <p:spPr>
            <a:xfrm>
              <a:off x="2605620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6" name="橢圓 735"/>
            <p:cNvSpPr/>
            <p:nvPr/>
          </p:nvSpPr>
          <p:spPr>
            <a:xfrm>
              <a:off x="2779069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7" name="橢圓 736"/>
            <p:cNvSpPr/>
            <p:nvPr/>
          </p:nvSpPr>
          <p:spPr>
            <a:xfrm>
              <a:off x="2778270" y="294166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8" name="直線接點 737"/>
            <p:cNvCxnSpPr>
              <a:stCxn id="736" idx="4"/>
            </p:cNvCxnSpPr>
            <p:nvPr/>
          </p:nvCxnSpPr>
          <p:spPr>
            <a:xfrm>
              <a:off x="284647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直線接點 738"/>
            <p:cNvCxnSpPr>
              <a:stCxn id="733" idx="6"/>
              <a:endCxn id="736" idx="2"/>
            </p:cNvCxnSpPr>
            <p:nvPr/>
          </p:nvCxnSpPr>
          <p:spPr>
            <a:xfrm flipV="1">
              <a:off x="2673027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2673027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1" name="橢圓 740"/>
            <p:cNvSpPr/>
            <p:nvPr/>
          </p:nvSpPr>
          <p:spPr>
            <a:xfrm>
              <a:off x="3036448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2" name="橢圓 741"/>
            <p:cNvSpPr/>
            <p:nvPr/>
          </p:nvSpPr>
          <p:spPr>
            <a:xfrm>
              <a:off x="3036448" y="2937990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3" name="直線接點 742"/>
            <p:cNvCxnSpPr>
              <a:stCxn id="741" idx="4"/>
            </p:cNvCxnSpPr>
            <p:nvPr/>
          </p:nvCxnSpPr>
          <p:spPr>
            <a:xfrm>
              <a:off x="3103856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4" name="橢圓 743"/>
            <p:cNvSpPr/>
            <p:nvPr/>
          </p:nvSpPr>
          <p:spPr>
            <a:xfrm>
              <a:off x="3277305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5" name="橢圓 744"/>
            <p:cNvSpPr/>
            <p:nvPr/>
          </p:nvSpPr>
          <p:spPr>
            <a:xfrm>
              <a:off x="3277305" y="29379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6" name="直線接點 745"/>
            <p:cNvCxnSpPr>
              <a:stCxn id="744" idx="4"/>
            </p:cNvCxnSpPr>
            <p:nvPr/>
          </p:nvCxnSpPr>
          <p:spPr>
            <a:xfrm>
              <a:off x="3344713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7" name="直線接點 746"/>
            <p:cNvCxnSpPr>
              <a:stCxn id="741" idx="6"/>
              <a:endCxn id="744" idx="2"/>
            </p:cNvCxnSpPr>
            <p:nvPr/>
          </p:nvCxnSpPr>
          <p:spPr>
            <a:xfrm flipV="1">
              <a:off x="3171264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3171264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9" name="直線接點 748"/>
            <p:cNvCxnSpPr/>
            <p:nvPr/>
          </p:nvCxnSpPr>
          <p:spPr>
            <a:xfrm>
              <a:off x="2605620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0" name="直線接點 749"/>
            <p:cNvCxnSpPr/>
            <p:nvPr/>
          </p:nvCxnSpPr>
          <p:spPr>
            <a:xfrm>
              <a:off x="2846477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1" name="直線接點 750"/>
            <p:cNvCxnSpPr/>
            <p:nvPr/>
          </p:nvCxnSpPr>
          <p:spPr>
            <a:xfrm>
              <a:off x="3103856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2" name="直線接點 751"/>
            <p:cNvCxnSpPr/>
            <p:nvPr/>
          </p:nvCxnSpPr>
          <p:spPr>
            <a:xfrm>
              <a:off x="3344713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3" name="直線接點 752"/>
            <p:cNvCxnSpPr/>
            <p:nvPr/>
          </p:nvCxnSpPr>
          <p:spPr>
            <a:xfrm flipV="1">
              <a:off x="2921346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4" name="直線接點 753"/>
            <p:cNvCxnSpPr/>
            <p:nvPr/>
          </p:nvCxnSpPr>
          <p:spPr>
            <a:xfrm flipV="1">
              <a:off x="2921346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5" name="直線接點 754"/>
            <p:cNvCxnSpPr/>
            <p:nvPr/>
          </p:nvCxnSpPr>
          <p:spPr>
            <a:xfrm flipV="1">
              <a:off x="2921346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/>
            <p:nvPr/>
          </p:nvCxnSpPr>
          <p:spPr>
            <a:xfrm flipV="1">
              <a:off x="2921346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7" name="橢圓 756"/>
            <p:cNvSpPr/>
            <p:nvPr/>
          </p:nvSpPr>
          <p:spPr>
            <a:xfrm>
              <a:off x="3518962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8" name="橢圓 757"/>
            <p:cNvSpPr/>
            <p:nvPr/>
          </p:nvSpPr>
          <p:spPr>
            <a:xfrm>
              <a:off x="3518962" y="24694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9" name="直線接點 758"/>
            <p:cNvCxnSpPr>
              <a:stCxn id="757" idx="4"/>
            </p:cNvCxnSpPr>
            <p:nvPr/>
          </p:nvCxnSpPr>
          <p:spPr>
            <a:xfrm>
              <a:off x="3586370" y="236821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0" name="橢圓 759"/>
            <p:cNvSpPr/>
            <p:nvPr/>
          </p:nvSpPr>
          <p:spPr>
            <a:xfrm>
              <a:off x="3759819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1" name="橢圓 760"/>
            <p:cNvSpPr/>
            <p:nvPr/>
          </p:nvSpPr>
          <p:spPr>
            <a:xfrm>
              <a:off x="3759819" y="246942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2" name="直線接點 761"/>
            <p:cNvCxnSpPr>
              <a:stCxn id="760" idx="4"/>
            </p:cNvCxnSpPr>
            <p:nvPr/>
          </p:nvCxnSpPr>
          <p:spPr>
            <a:xfrm>
              <a:off x="3827227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3" name="直線接點 762"/>
            <p:cNvCxnSpPr>
              <a:stCxn id="757" idx="6"/>
              <a:endCxn id="760" idx="2"/>
            </p:cNvCxnSpPr>
            <p:nvPr/>
          </p:nvCxnSpPr>
          <p:spPr>
            <a:xfrm flipV="1">
              <a:off x="3653778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3653778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5" name="橢圓 764"/>
            <p:cNvSpPr/>
            <p:nvPr/>
          </p:nvSpPr>
          <p:spPr>
            <a:xfrm>
              <a:off x="4017198" y="223340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6" name="橢圓 765"/>
            <p:cNvSpPr/>
            <p:nvPr/>
          </p:nvSpPr>
          <p:spPr>
            <a:xfrm>
              <a:off x="4017198" y="246942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7" name="直線接點 766"/>
            <p:cNvCxnSpPr>
              <a:stCxn id="765" idx="4"/>
            </p:cNvCxnSpPr>
            <p:nvPr/>
          </p:nvCxnSpPr>
          <p:spPr>
            <a:xfrm>
              <a:off x="4084606" y="236821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8" name="橢圓 767"/>
            <p:cNvSpPr/>
            <p:nvPr/>
          </p:nvSpPr>
          <p:spPr>
            <a:xfrm>
              <a:off x="4258056" y="223340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9" name="橢圓 768"/>
            <p:cNvSpPr/>
            <p:nvPr/>
          </p:nvSpPr>
          <p:spPr>
            <a:xfrm>
              <a:off x="4258056" y="24694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0" name="直線接點 769"/>
            <p:cNvCxnSpPr>
              <a:stCxn id="768" idx="4"/>
            </p:cNvCxnSpPr>
            <p:nvPr/>
          </p:nvCxnSpPr>
          <p:spPr>
            <a:xfrm>
              <a:off x="4325463" y="236821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>
              <a:stCxn id="765" idx="6"/>
              <a:endCxn id="768" idx="2"/>
            </p:cNvCxnSpPr>
            <p:nvPr/>
          </p:nvCxnSpPr>
          <p:spPr>
            <a:xfrm flipV="1">
              <a:off x="4152014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>
              <a:stCxn id="766" idx="6"/>
              <a:endCxn id="769" idx="2"/>
            </p:cNvCxnSpPr>
            <p:nvPr/>
          </p:nvCxnSpPr>
          <p:spPr>
            <a:xfrm flipV="1">
              <a:off x="4152014" y="253682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3" name="橢圓 772"/>
            <p:cNvSpPr/>
            <p:nvPr/>
          </p:nvSpPr>
          <p:spPr>
            <a:xfrm>
              <a:off x="3518962" y="270543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4" name="橢圓 773"/>
            <p:cNvSpPr/>
            <p:nvPr/>
          </p:nvSpPr>
          <p:spPr>
            <a:xfrm>
              <a:off x="3518962" y="29414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5" name="直線接點 774"/>
            <p:cNvCxnSpPr>
              <a:stCxn id="773" idx="4"/>
            </p:cNvCxnSpPr>
            <p:nvPr/>
          </p:nvCxnSpPr>
          <p:spPr>
            <a:xfrm>
              <a:off x="3586370" y="28402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6" name="橢圓 775"/>
            <p:cNvSpPr/>
            <p:nvPr/>
          </p:nvSpPr>
          <p:spPr>
            <a:xfrm>
              <a:off x="3759819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7" name="橢圓 776"/>
            <p:cNvSpPr/>
            <p:nvPr/>
          </p:nvSpPr>
          <p:spPr>
            <a:xfrm>
              <a:off x="3759819" y="29414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8" name="直線接點 777"/>
            <p:cNvCxnSpPr>
              <a:stCxn id="776" idx="4"/>
            </p:cNvCxnSpPr>
            <p:nvPr/>
          </p:nvCxnSpPr>
          <p:spPr>
            <a:xfrm>
              <a:off x="3827227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9" name="直線接點 778"/>
            <p:cNvCxnSpPr>
              <a:stCxn id="773" idx="6"/>
              <a:endCxn id="776" idx="2"/>
            </p:cNvCxnSpPr>
            <p:nvPr/>
          </p:nvCxnSpPr>
          <p:spPr>
            <a:xfrm flipV="1">
              <a:off x="3653778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3653778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1" name="橢圓 780"/>
            <p:cNvSpPr/>
            <p:nvPr/>
          </p:nvSpPr>
          <p:spPr>
            <a:xfrm>
              <a:off x="4017198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2" name="橢圓 781"/>
            <p:cNvSpPr/>
            <p:nvPr/>
          </p:nvSpPr>
          <p:spPr>
            <a:xfrm>
              <a:off x="4017198" y="2941457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3" name="直線接點 782"/>
            <p:cNvCxnSpPr>
              <a:stCxn id="781" idx="4"/>
            </p:cNvCxnSpPr>
            <p:nvPr/>
          </p:nvCxnSpPr>
          <p:spPr>
            <a:xfrm>
              <a:off x="4084606" y="28402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4" name="橢圓 783"/>
            <p:cNvSpPr/>
            <p:nvPr/>
          </p:nvSpPr>
          <p:spPr>
            <a:xfrm>
              <a:off x="4258056" y="270543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5" name="橢圓 784"/>
            <p:cNvSpPr/>
            <p:nvPr/>
          </p:nvSpPr>
          <p:spPr>
            <a:xfrm>
              <a:off x="4258056" y="29414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6" name="直線接點 785"/>
            <p:cNvCxnSpPr>
              <a:stCxn id="784" idx="4"/>
            </p:cNvCxnSpPr>
            <p:nvPr/>
          </p:nvCxnSpPr>
          <p:spPr>
            <a:xfrm>
              <a:off x="4325463" y="28402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7" name="直線接點 786"/>
            <p:cNvCxnSpPr>
              <a:stCxn id="781" idx="6"/>
              <a:endCxn id="784" idx="2"/>
            </p:cNvCxnSpPr>
            <p:nvPr/>
          </p:nvCxnSpPr>
          <p:spPr>
            <a:xfrm flipV="1">
              <a:off x="4152014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4152014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9" name="直線接點 788"/>
            <p:cNvCxnSpPr/>
            <p:nvPr/>
          </p:nvCxnSpPr>
          <p:spPr>
            <a:xfrm>
              <a:off x="3586370" y="26042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0" name="直線接點 789"/>
            <p:cNvCxnSpPr/>
            <p:nvPr/>
          </p:nvCxnSpPr>
          <p:spPr>
            <a:xfrm>
              <a:off x="3827227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1" name="直線接點 790"/>
            <p:cNvCxnSpPr/>
            <p:nvPr/>
          </p:nvCxnSpPr>
          <p:spPr>
            <a:xfrm>
              <a:off x="4084606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2" name="直線接點 791"/>
            <p:cNvCxnSpPr/>
            <p:nvPr/>
          </p:nvCxnSpPr>
          <p:spPr>
            <a:xfrm>
              <a:off x="4325463" y="260423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3" name="直線接點 792"/>
            <p:cNvCxnSpPr/>
            <p:nvPr/>
          </p:nvCxnSpPr>
          <p:spPr>
            <a:xfrm flipV="1">
              <a:off x="3902096" y="230081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4" name="直線接點 793"/>
            <p:cNvCxnSpPr/>
            <p:nvPr/>
          </p:nvCxnSpPr>
          <p:spPr>
            <a:xfrm flipV="1">
              <a:off x="3902096" y="25368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5" name="直線接點 794"/>
            <p:cNvCxnSpPr/>
            <p:nvPr/>
          </p:nvCxnSpPr>
          <p:spPr>
            <a:xfrm flipV="1">
              <a:off x="3902096" y="277284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/>
            <p:nvPr/>
          </p:nvCxnSpPr>
          <p:spPr>
            <a:xfrm flipV="1">
              <a:off x="3902096" y="30088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7" name="橢圓 796"/>
            <p:cNvSpPr/>
            <p:nvPr/>
          </p:nvSpPr>
          <p:spPr>
            <a:xfrm>
              <a:off x="253821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8" name="橢圓 797"/>
            <p:cNvSpPr/>
            <p:nvPr/>
          </p:nvSpPr>
          <p:spPr>
            <a:xfrm>
              <a:off x="2538212" y="340303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9" name="直線接點 798"/>
            <p:cNvCxnSpPr>
              <a:stCxn id="797" idx="4"/>
            </p:cNvCxnSpPr>
            <p:nvPr/>
          </p:nvCxnSpPr>
          <p:spPr>
            <a:xfrm>
              <a:off x="260562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0" name="橢圓 799"/>
            <p:cNvSpPr/>
            <p:nvPr/>
          </p:nvSpPr>
          <p:spPr>
            <a:xfrm>
              <a:off x="277906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1" name="橢圓 800"/>
            <p:cNvSpPr/>
            <p:nvPr/>
          </p:nvSpPr>
          <p:spPr>
            <a:xfrm>
              <a:off x="2778270" y="33995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2" name="直線接點 801"/>
            <p:cNvCxnSpPr>
              <a:stCxn id="800" idx="4"/>
            </p:cNvCxnSpPr>
            <p:nvPr/>
          </p:nvCxnSpPr>
          <p:spPr>
            <a:xfrm>
              <a:off x="284647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3" name="直線接點 802"/>
            <p:cNvCxnSpPr>
              <a:stCxn id="797" idx="6"/>
              <a:endCxn id="800" idx="2"/>
            </p:cNvCxnSpPr>
            <p:nvPr/>
          </p:nvCxnSpPr>
          <p:spPr>
            <a:xfrm flipV="1">
              <a:off x="267302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267302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5" name="橢圓 804"/>
            <p:cNvSpPr/>
            <p:nvPr/>
          </p:nvSpPr>
          <p:spPr>
            <a:xfrm>
              <a:off x="303644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6" name="橢圓 805"/>
            <p:cNvSpPr/>
            <p:nvPr/>
          </p:nvSpPr>
          <p:spPr>
            <a:xfrm>
              <a:off x="3036448" y="340303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7" name="直線接點 806"/>
            <p:cNvCxnSpPr>
              <a:stCxn id="805" idx="4"/>
            </p:cNvCxnSpPr>
            <p:nvPr/>
          </p:nvCxnSpPr>
          <p:spPr>
            <a:xfrm>
              <a:off x="310385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8" name="橢圓 807"/>
            <p:cNvSpPr/>
            <p:nvPr/>
          </p:nvSpPr>
          <p:spPr>
            <a:xfrm>
              <a:off x="327730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9" name="橢圓 808"/>
            <p:cNvSpPr/>
            <p:nvPr/>
          </p:nvSpPr>
          <p:spPr>
            <a:xfrm>
              <a:off x="327730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0" name="直線接點 809"/>
            <p:cNvCxnSpPr>
              <a:stCxn id="808" idx="4"/>
            </p:cNvCxnSpPr>
            <p:nvPr/>
          </p:nvCxnSpPr>
          <p:spPr>
            <a:xfrm>
              <a:off x="334471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>
              <a:stCxn id="805" idx="6"/>
              <a:endCxn id="808" idx="2"/>
            </p:cNvCxnSpPr>
            <p:nvPr/>
          </p:nvCxnSpPr>
          <p:spPr>
            <a:xfrm flipV="1">
              <a:off x="317126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>
              <a:stCxn id="806" idx="6"/>
              <a:endCxn id="809" idx="2"/>
            </p:cNvCxnSpPr>
            <p:nvPr/>
          </p:nvCxnSpPr>
          <p:spPr>
            <a:xfrm flipV="1">
              <a:off x="317126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13" name="橢圓 812"/>
            <p:cNvSpPr/>
            <p:nvPr/>
          </p:nvSpPr>
          <p:spPr>
            <a:xfrm>
              <a:off x="253821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4" name="橢圓 813"/>
            <p:cNvSpPr/>
            <p:nvPr/>
          </p:nvSpPr>
          <p:spPr>
            <a:xfrm>
              <a:off x="2538212" y="38750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5" name="直線接點 814"/>
            <p:cNvCxnSpPr>
              <a:stCxn id="813" idx="4"/>
            </p:cNvCxnSpPr>
            <p:nvPr/>
          </p:nvCxnSpPr>
          <p:spPr>
            <a:xfrm>
              <a:off x="260562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16" name="橢圓 815"/>
            <p:cNvSpPr/>
            <p:nvPr/>
          </p:nvSpPr>
          <p:spPr>
            <a:xfrm>
              <a:off x="277906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17" name="橢圓 816"/>
            <p:cNvSpPr/>
            <p:nvPr/>
          </p:nvSpPr>
          <p:spPr>
            <a:xfrm>
              <a:off x="2778270" y="387169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18" name="直線接點 817"/>
            <p:cNvCxnSpPr>
              <a:stCxn id="816" idx="4"/>
            </p:cNvCxnSpPr>
            <p:nvPr/>
          </p:nvCxnSpPr>
          <p:spPr>
            <a:xfrm>
              <a:off x="284647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>
              <a:stCxn id="813" idx="6"/>
              <a:endCxn id="816" idx="2"/>
            </p:cNvCxnSpPr>
            <p:nvPr/>
          </p:nvCxnSpPr>
          <p:spPr>
            <a:xfrm flipV="1">
              <a:off x="267302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>
              <a:stCxn id="814" idx="6"/>
              <a:endCxn id="817" idx="2"/>
            </p:cNvCxnSpPr>
            <p:nvPr/>
          </p:nvCxnSpPr>
          <p:spPr>
            <a:xfrm flipV="1">
              <a:off x="267302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1" name="橢圓 820"/>
            <p:cNvSpPr/>
            <p:nvPr/>
          </p:nvSpPr>
          <p:spPr>
            <a:xfrm>
              <a:off x="303644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22" name="橢圓 821"/>
            <p:cNvSpPr/>
            <p:nvPr/>
          </p:nvSpPr>
          <p:spPr>
            <a:xfrm>
              <a:off x="3036448" y="3875073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3" name="直線接點 822"/>
            <p:cNvCxnSpPr>
              <a:stCxn id="821" idx="4"/>
            </p:cNvCxnSpPr>
            <p:nvPr/>
          </p:nvCxnSpPr>
          <p:spPr>
            <a:xfrm>
              <a:off x="310385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4" name="橢圓 823"/>
            <p:cNvSpPr/>
            <p:nvPr/>
          </p:nvSpPr>
          <p:spPr>
            <a:xfrm>
              <a:off x="327730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25" name="橢圓 824"/>
            <p:cNvSpPr/>
            <p:nvPr/>
          </p:nvSpPr>
          <p:spPr>
            <a:xfrm>
              <a:off x="327730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26" name="直線接點 825"/>
            <p:cNvCxnSpPr>
              <a:stCxn id="824" idx="4"/>
            </p:cNvCxnSpPr>
            <p:nvPr/>
          </p:nvCxnSpPr>
          <p:spPr>
            <a:xfrm>
              <a:off x="334471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>
              <a:stCxn id="821" idx="6"/>
              <a:endCxn id="824" idx="2"/>
            </p:cNvCxnSpPr>
            <p:nvPr/>
          </p:nvCxnSpPr>
          <p:spPr>
            <a:xfrm flipV="1">
              <a:off x="317126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>
              <a:stCxn id="822" idx="6"/>
              <a:endCxn id="825" idx="2"/>
            </p:cNvCxnSpPr>
            <p:nvPr/>
          </p:nvCxnSpPr>
          <p:spPr>
            <a:xfrm flipV="1">
              <a:off x="317126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9" name="直線接點 828"/>
            <p:cNvCxnSpPr/>
            <p:nvPr/>
          </p:nvCxnSpPr>
          <p:spPr>
            <a:xfrm>
              <a:off x="260562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0" name="直線接點 829"/>
            <p:cNvCxnSpPr/>
            <p:nvPr/>
          </p:nvCxnSpPr>
          <p:spPr>
            <a:xfrm>
              <a:off x="284647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1" name="直線接點 830"/>
            <p:cNvCxnSpPr/>
            <p:nvPr/>
          </p:nvCxnSpPr>
          <p:spPr>
            <a:xfrm>
              <a:off x="310385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2" name="直線接點 831"/>
            <p:cNvCxnSpPr/>
            <p:nvPr/>
          </p:nvCxnSpPr>
          <p:spPr>
            <a:xfrm>
              <a:off x="334471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3" name="直線接點 832"/>
            <p:cNvCxnSpPr/>
            <p:nvPr/>
          </p:nvCxnSpPr>
          <p:spPr>
            <a:xfrm flipV="1">
              <a:off x="292134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4" name="直線接點 833"/>
            <p:cNvCxnSpPr/>
            <p:nvPr/>
          </p:nvCxnSpPr>
          <p:spPr>
            <a:xfrm flipV="1">
              <a:off x="292134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5" name="直線接點 834"/>
            <p:cNvCxnSpPr/>
            <p:nvPr/>
          </p:nvCxnSpPr>
          <p:spPr>
            <a:xfrm flipV="1">
              <a:off x="292134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6" name="直線接點 835"/>
            <p:cNvCxnSpPr/>
            <p:nvPr/>
          </p:nvCxnSpPr>
          <p:spPr>
            <a:xfrm flipV="1">
              <a:off x="292134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7" name="橢圓 836"/>
            <p:cNvSpPr/>
            <p:nvPr/>
          </p:nvSpPr>
          <p:spPr>
            <a:xfrm>
              <a:off x="3518162" y="316702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38" name="橢圓 837"/>
            <p:cNvSpPr/>
            <p:nvPr/>
          </p:nvSpPr>
          <p:spPr>
            <a:xfrm>
              <a:off x="3518162" y="340303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9" name="直線接點 838"/>
            <p:cNvCxnSpPr>
              <a:stCxn id="837" idx="4"/>
            </p:cNvCxnSpPr>
            <p:nvPr/>
          </p:nvCxnSpPr>
          <p:spPr>
            <a:xfrm>
              <a:off x="3585570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0" name="橢圓 839"/>
            <p:cNvSpPr/>
            <p:nvPr/>
          </p:nvSpPr>
          <p:spPr>
            <a:xfrm>
              <a:off x="3759019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1" name="橢圓 840"/>
            <p:cNvSpPr/>
            <p:nvPr/>
          </p:nvSpPr>
          <p:spPr>
            <a:xfrm>
              <a:off x="3759019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2" name="直線接點 841"/>
            <p:cNvCxnSpPr>
              <a:stCxn id="840" idx="4"/>
            </p:cNvCxnSpPr>
            <p:nvPr/>
          </p:nvCxnSpPr>
          <p:spPr>
            <a:xfrm>
              <a:off x="3826427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3" name="直線接點 842"/>
            <p:cNvCxnSpPr>
              <a:stCxn id="837" idx="6"/>
              <a:endCxn id="840" idx="2"/>
            </p:cNvCxnSpPr>
            <p:nvPr/>
          </p:nvCxnSpPr>
          <p:spPr>
            <a:xfrm flipV="1">
              <a:off x="3652977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4" name="直線接點 843"/>
            <p:cNvCxnSpPr>
              <a:stCxn id="838" idx="6"/>
              <a:endCxn id="841" idx="2"/>
            </p:cNvCxnSpPr>
            <p:nvPr/>
          </p:nvCxnSpPr>
          <p:spPr>
            <a:xfrm flipV="1">
              <a:off x="3652977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5" name="橢圓 844"/>
            <p:cNvSpPr/>
            <p:nvPr/>
          </p:nvSpPr>
          <p:spPr>
            <a:xfrm>
              <a:off x="4016398" y="316701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6" name="橢圓 845"/>
            <p:cNvSpPr/>
            <p:nvPr/>
          </p:nvSpPr>
          <p:spPr>
            <a:xfrm>
              <a:off x="4016398" y="340303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7" name="直線接點 846"/>
            <p:cNvCxnSpPr>
              <a:stCxn id="845" idx="4"/>
            </p:cNvCxnSpPr>
            <p:nvPr/>
          </p:nvCxnSpPr>
          <p:spPr>
            <a:xfrm>
              <a:off x="4083806" y="330183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8" name="橢圓 847"/>
            <p:cNvSpPr/>
            <p:nvPr/>
          </p:nvSpPr>
          <p:spPr>
            <a:xfrm>
              <a:off x="4257255" y="31670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9" name="橢圓 848"/>
            <p:cNvSpPr/>
            <p:nvPr/>
          </p:nvSpPr>
          <p:spPr>
            <a:xfrm>
              <a:off x="4257255" y="34030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0" name="直線接點 849"/>
            <p:cNvCxnSpPr>
              <a:stCxn id="848" idx="4"/>
            </p:cNvCxnSpPr>
            <p:nvPr/>
          </p:nvCxnSpPr>
          <p:spPr>
            <a:xfrm>
              <a:off x="4324663" y="33018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1" name="直線接點 850"/>
            <p:cNvCxnSpPr>
              <a:stCxn id="845" idx="6"/>
              <a:endCxn id="848" idx="2"/>
            </p:cNvCxnSpPr>
            <p:nvPr/>
          </p:nvCxnSpPr>
          <p:spPr>
            <a:xfrm flipV="1">
              <a:off x="4151214" y="32344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2" name="直線接點 851"/>
            <p:cNvCxnSpPr>
              <a:stCxn id="846" idx="6"/>
              <a:endCxn id="849" idx="2"/>
            </p:cNvCxnSpPr>
            <p:nvPr/>
          </p:nvCxnSpPr>
          <p:spPr>
            <a:xfrm flipV="1">
              <a:off x="4151214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3" name="橢圓 852"/>
            <p:cNvSpPr/>
            <p:nvPr/>
          </p:nvSpPr>
          <p:spPr>
            <a:xfrm>
              <a:off x="3518162" y="363905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4" name="橢圓 853"/>
            <p:cNvSpPr/>
            <p:nvPr/>
          </p:nvSpPr>
          <p:spPr>
            <a:xfrm>
              <a:off x="3518162" y="38750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5" name="直線接點 854"/>
            <p:cNvCxnSpPr>
              <a:stCxn id="853" idx="4"/>
            </p:cNvCxnSpPr>
            <p:nvPr/>
          </p:nvCxnSpPr>
          <p:spPr>
            <a:xfrm>
              <a:off x="3585570" y="37738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6" name="橢圓 855"/>
            <p:cNvSpPr/>
            <p:nvPr/>
          </p:nvSpPr>
          <p:spPr>
            <a:xfrm>
              <a:off x="3759019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7" name="橢圓 856"/>
            <p:cNvSpPr/>
            <p:nvPr/>
          </p:nvSpPr>
          <p:spPr>
            <a:xfrm>
              <a:off x="3759019" y="38750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8" name="直線接點 857"/>
            <p:cNvCxnSpPr>
              <a:stCxn id="856" idx="4"/>
            </p:cNvCxnSpPr>
            <p:nvPr/>
          </p:nvCxnSpPr>
          <p:spPr>
            <a:xfrm>
              <a:off x="3826427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>
              <a:stCxn id="853" idx="6"/>
              <a:endCxn id="856" idx="2"/>
            </p:cNvCxnSpPr>
            <p:nvPr/>
          </p:nvCxnSpPr>
          <p:spPr>
            <a:xfrm flipV="1">
              <a:off x="3652977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>
              <a:stCxn id="854" idx="6"/>
              <a:endCxn id="857" idx="2"/>
            </p:cNvCxnSpPr>
            <p:nvPr/>
          </p:nvCxnSpPr>
          <p:spPr>
            <a:xfrm flipV="1">
              <a:off x="3652977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1" name="橢圓 860"/>
            <p:cNvSpPr/>
            <p:nvPr/>
          </p:nvSpPr>
          <p:spPr>
            <a:xfrm>
              <a:off x="4016398" y="36390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62" name="橢圓 861"/>
            <p:cNvSpPr/>
            <p:nvPr/>
          </p:nvSpPr>
          <p:spPr>
            <a:xfrm>
              <a:off x="4016398" y="3875073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3" name="直線接點 862"/>
            <p:cNvCxnSpPr>
              <a:stCxn id="861" idx="4"/>
            </p:cNvCxnSpPr>
            <p:nvPr/>
          </p:nvCxnSpPr>
          <p:spPr>
            <a:xfrm>
              <a:off x="4083806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4" name="橢圓 863"/>
            <p:cNvSpPr/>
            <p:nvPr/>
          </p:nvSpPr>
          <p:spPr>
            <a:xfrm>
              <a:off x="4257255" y="36390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65" name="橢圓 864"/>
            <p:cNvSpPr/>
            <p:nvPr/>
          </p:nvSpPr>
          <p:spPr>
            <a:xfrm>
              <a:off x="4257255" y="38750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6" name="直線接點 865"/>
            <p:cNvCxnSpPr>
              <a:stCxn id="864" idx="4"/>
            </p:cNvCxnSpPr>
            <p:nvPr/>
          </p:nvCxnSpPr>
          <p:spPr>
            <a:xfrm>
              <a:off x="4324663" y="37738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直線接點 866"/>
            <p:cNvCxnSpPr>
              <a:stCxn id="861" idx="6"/>
              <a:endCxn id="864" idx="2"/>
            </p:cNvCxnSpPr>
            <p:nvPr/>
          </p:nvCxnSpPr>
          <p:spPr>
            <a:xfrm flipV="1">
              <a:off x="4151214" y="37064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8" name="直線接點 867"/>
            <p:cNvCxnSpPr>
              <a:stCxn id="862" idx="6"/>
              <a:endCxn id="865" idx="2"/>
            </p:cNvCxnSpPr>
            <p:nvPr/>
          </p:nvCxnSpPr>
          <p:spPr>
            <a:xfrm flipV="1">
              <a:off x="4151214" y="39424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9" name="直線接點 868"/>
            <p:cNvCxnSpPr/>
            <p:nvPr/>
          </p:nvCxnSpPr>
          <p:spPr>
            <a:xfrm>
              <a:off x="3585570" y="35378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0" name="直線接點 869"/>
            <p:cNvCxnSpPr/>
            <p:nvPr/>
          </p:nvCxnSpPr>
          <p:spPr>
            <a:xfrm>
              <a:off x="3826427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1" name="直線接點 870"/>
            <p:cNvCxnSpPr/>
            <p:nvPr/>
          </p:nvCxnSpPr>
          <p:spPr>
            <a:xfrm>
              <a:off x="4083806" y="353785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2" name="直線接點 871"/>
            <p:cNvCxnSpPr/>
            <p:nvPr/>
          </p:nvCxnSpPr>
          <p:spPr>
            <a:xfrm>
              <a:off x="4324663" y="35378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3" name="直線接點 872"/>
            <p:cNvCxnSpPr/>
            <p:nvPr/>
          </p:nvCxnSpPr>
          <p:spPr>
            <a:xfrm flipV="1">
              <a:off x="3901296" y="32344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4" name="直線接點 873"/>
            <p:cNvCxnSpPr/>
            <p:nvPr/>
          </p:nvCxnSpPr>
          <p:spPr>
            <a:xfrm flipV="1">
              <a:off x="3901296" y="34704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5" name="直線接點 874"/>
            <p:cNvCxnSpPr/>
            <p:nvPr/>
          </p:nvCxnSpPr>
          <p:spPr>
            <a:xfrm flipV="1">
              <a:off x="3901296" y="37064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6" name="直線接點 875"/>
            <p:cNvCxnSpPr/>
            <p:nvPr/>
          </p:nvCxnSpPr>
          <p:spPr>
            <a:xfrm flipV="1">
              <a:off x="3901296" y="394248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7" name="直線接點 876"/>
            <p:cNvCxnSpPr/>
            <p:nvPr/>
          </p:nvCxnSpPr>
          <p:spPr>
            <a:xfrm>
              <a:off x="260562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直線接點 877"/>
            <p:cNvCxnSpPr/>
            <p:nvPr/>
          </p:nvCxnSpPr>
          <p:spPr>
            <a:xfrm>
              <a:off x="284647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/>
            <p:nvPr/>
          </p:nvCxnSpPr>
          <p:spPr>
            <a:xfrm>
              <a:off x="310385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直線接點 879"/>
            <p:cNvCxnSpPr/>
            <p:nvPr/>
          </p:nvCxnSpPr>
          <p:spPr>
            <a:xfrm>
              <a:off x="334471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1" name="直線接點 880"/>
            <p:cNvCxnSpPr/>
            <p:nvPr/>
          </p:nvCxnSpPr>
          <p:spPr>
            <a:xfrm>
              <a:off x="3585570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2" name="直線接點 881"/>
            <p:cNvCxnSpPr/>
            <p:nvPr/>
          </p:nvCxnSpPr>
          <p:spPr>
            <a:xfrm>
              <a:off x="3826427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3" name="直線接點 882"/>
            <p:cNvCxnSpPr/>
            <p:nvPr/>
          </p:nvCxnSpPr>
          <p:spPr>
            <a:xfrm>
              <a:off x="4083806" y="30728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4" name="直線接點 883"/>
            <p:cNvCxnSpPr/>
            <p:nvPr/>
          </p:nvCxnSpPr>
          <p:spPr>
            <a:xfrm>
              <a:off x="4324663" y="30728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5" name="直線接點 884"/>
            <p:cNvCxnSpPr/>
            <p:nvPr/>
          </p:nvCxnSpPr>
          <p:spPr>
            <a:xfrm flipV="1">
              <a:off x="3407866" y="230080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直線接點 885"/>
            <p:cNvCxnSpPr/>
            <p:nvPr/>
          </p:nvCxnSpPr>
          <p:spPr>
            <a:xfrm flipV="1">
              <a:off x="3407866" y="253682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/>
            <p:nvPr/>
          </p:nvCxnSpPr>
          <p:spPr>
            <a:xfrm flipV="1">
              <a:off x="3407866" y="277284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/>
            <p:nvPr/>
          </p:nvCxnSpPr>
          <p:spPr>
            <a:xfrm flipV="1">
              <a:off x="3407866" y="300886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 flipV="1">
              <a:off x="3407066" y="323442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 flipV="1">
              <a:off x="3407066" y="34704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 flipV="1">
              <a:off x="3407066" y="37064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 flipV="1">
              <a:off x="3407066" y="39424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3" name="橢圓 892"/>
            <p:cNvSpPr/>
            <p:nvPr/>
          </p:nvSpPr>
          <p:spPr>
            <a:xfrm>
              <a:off x="2538212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4" name="直線接點 893"/>
            <p:cNvCxnSpPr/>
            <p:nvPr/>
          </p:nvCxnSpPr>
          <p:spPr>
            <a:xfrm>
              <a:off x="2605620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5" name="橢圓 894"/>
            <p:cNvSpPr/>
            <p:nvPr/>
          </p:nvSpPr>
          <p:spPr>
            <a:xfrm>
              <a:off x="2779069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6" name="直線接點 895"/>
            <p:cNvCxnSpPr/>
            <p:nvPr/>
          </p:nvCxnSpPr>
          <p:spPr>
            <a:xfrm>
              <a:off x="284647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直線接點 896"/>
            <p:cNvCxnSpPr>
              <a:stCxn id="893" idx="6"/>
              <a:endCxn id="895" idx="2"/>
            </p:cNvCxnSpPr>
            <p:nvPr/>
          </p:nvCxnSpPr>
          <p:spPr>
            <a:xfrm flipV="1">
              <a:off x="2673027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8" name="橢圓 897"/>
            <p:cNvSpPr/>
            <p:nvPr/>
          </p:nvSpPr>
          <p:spPr>
            <a:xfrm>
              <a:off x="3036448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9" name="直線接點 898"/>
            <p:cNvCxnSpPr/>
            <p:nvPr/>
          </p:nvCxnSpPr>
          <p:spPr>
            <a:xfrm>
              <a:off x="3103856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0" name="橢圓 899"/>
            <p:cNvSpPr/>
            <p:nvPr/>
          </p:nvSpPr>
          <p:spPr>
            <a:xfrm>
              <a:off x="3277305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1" name="直線接點 900"/>
            <p:cNvCxnSpPr/>
            <p:nvPr/>
          </p:nvCxnSpPr>
          <p:spPr>
            <a:xfrm>
              <a:off x="3344713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8" idx="6"/>
              <a:endCxn id="900" idx="2"/>
            </p:cNvCxnSpPr>
            <p:nvPr/>
          </p:nvCxnSpPr>
          <p:spPr>
            <a:xfrm flipV="1">
              <a:off x="3171264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3" name="橢圓 902"/>
            <p:cNvSpPr/>
            <p:nvPr/>
          </p:nvSpPr>
          <p:spPr>
            <a:xfrm>
              <a:off x="2538212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4" name="橢圓 903"/>
            <p:cNvSpPr/>
            <p:nvPr/>
          </p:nvSpPr>
          <p:spPr>
            <a:xfrm>
              <a:off x="2538212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5" name="直線接點 904"/>
            <p:cNvCxnSpPr>
              <a:stCxn id="903" idx="4"/>
            </p:cNvCxnSpPr>
            <p:nvPr/>
          </p:nvCxnSpPr>
          <p:spPr>
            <a:xfrm>
              <a:off x="2605620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6" name="橢圓 905"/>
            <p:cNvSpPr/>
            <p:nvPr/>
          </p:nvSpPr>
          <p:spPr>
            <a:xfrm>
              <a:off x="2778270" y="434026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7" name="橢圓 906"/>
            <p:cNvSpPr/>
            <p:nvPr/>
          </p:nvSpPr>
          <p:spPr>
            <a:xfrm>
              <a:off x="2779069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8" name="直線接點 907"/>
            <p:cNvCxnSpPr>
              <a:stCxn id="906" idx="4"/>
            </p:cNvCxnSpPr>
            <p:nvPr/>
          </p:nvCxnSpPr>
          <p:spPr>
            <a:xfrm>
              <a:off x="2846477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直線接點 908"/>
            <p:cNvCxnSpPr>
              <a:stCxn id="903" idx="6"/>
              <a:endCxn id="906" idx="2"/>
            </p:cNvCxnSpPr>
            <p:nvPr/>
          </p:nvCxnSpPr>
          <p:spPr>
            <a:xfrm flipV="1">
              <a:off x="2673027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2673027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1" name="橢圓 910"/>
            <p:cNvSpPr/>
            <p:nvPr/>
          </p:nvSpPr>
          <p:spPr>
            <a:xfrm>
              <a:off x="3036448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2" name="橢圓 911"/>
            <p:cNvSpPr/>
            <p:nvPr/>
          </p:nvSpPr>
          <p:spPr>
            <a:xfrm>
              <a:off x="3036448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3" name="直線接點 912"/>
            <p:cNvCxnSpPr>
              <a:stCxn id="911" idx="4"/>
            </p:cNvCxnSpPr>
            <p:nvPr/>
          </p:nvCxnSpPr>
          <p:spPr>
            <a:xfrm>
              <a:off x="3103856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4" name="橢圓 913"/>
            <p:cNvSpPr/>
            <p:nvPr/>
          </p:nvSpPr>
          <p:spPr>
            <a:xfrm>
              <a:off x="3277305" y="43436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5" name="橢圓 914"/>
            <p:cNvSpPr/>
            <p:nvPr/>
          </p:nvSpPr>
          <p:spPr>
            <a:xfrm>
              <a:off x="3277305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6" name="直線接點 915"/>
            <p:cNvCxnSpPr>
              <a:stCxn id="914" idx="4"/>
            </p:cNvCxnSpPr>
            <p:nvPr/>
          </p:nvCxnSpPr>
          <p:spPr>
            <a:xfrm>
              <a:off x="3344713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7" name="直線接點 916"/>
            <p:cNvCxnSpPr>
              <a:stCxn id="911" idx="6"/>
              <a:endCxn id="914" idx="2"/>
            </p:cNvCxnSpPr>
            <p:nvPr/>
          </p:nvCxnSpPr>
          <p:spPr>
            <a:xfrm flipV="1">
              <a:off x="3171264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171264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9" name="直線接點 918"/>
            <p:cNvCxnSpPr/>
            <p:nvPr/>
          </p:nvCxnSpPr>
          <p:spPr>
            <a:xfrm>
              <a:off x="260562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0" name="直線接點 919"/>
            <p:cNvCxnSpPr/>
            <p:nvPr/>
          </p:nvCxnSpPr>
          <p:spPr>
            <a:xfrm>
              <a:off x="2846477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1" name="直線接點 920"/>
            <p:cNvCxnSpPr/>
            <p:nvPr/>
          </p:nvCxnSpPr>
          <p:spPr>
            <a:xfrm>
              <a:off x="3103856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2" name="直線接點 921"/>
            <p:cNvCxnSpPr/>
            <p:nvPr/>
          </p:nvCxnSpPr>
          <p:spPr>
            <a:xfrm>
              <a:off x="3344713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3" name="直線接點 922"/>
            <p:cNvCxnSpPr/>
            <p:nvPr/>
          </p:nvCxnSpPr>
          <p:spPr>
            <a:xfrm flipV="1">
              <a:off x="2921346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4" name="直線接點 923"/>
            <p:cNvCxnSpPr/>
            <p:nvPr/>
          </p:nvCxnSpPr>
          <p:spPr>
            <a:xfrm flipV="1">
              <a:off x="2921346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直線接點 924"/>
            <p:cNvCxnSpPr/>
            <p:nvPr/>
          </p:nvCxnSpPr>
          <p:spPr>
            <a:xfrm flipV="1">
              <a:off x="2921346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6" name="橢圓 925"/>
            <p:cNvSpPr/>
            <p:nvPr/>
          </p:nvSpPr>
          <p:spPr>
            <a:xfrm>
              <a:off x="3518962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7" name="直線接點 926"/>
            <p:cNvCxnSpPr/>
            <p:nvPr/>
          </p:nvCxnSpPr>
          <p:spPr>
            <a:xfrm>
              <a:off x="3586370" y="400988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8" name="橢圓 927"/>
            <p:cNvSpPr/>
            <p:nvPr/>
          </p:nvSpPr>
          <p:spPr>
            <a:xfrm>
              <a:off x="3759819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9" name="直線接點 928"/>
            <p:cNvCxnSpPr/>
            <p:nvPr/>
          </p:nvCxnSpPr>
          <p:spPr>
            <a:xfrm>
              <a:off x="3827227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>
              <a:stCxn id="926" idx="6"/>
              <a:endCxn id="928" idx="2"/>
            </p:cNvCxnSpPr>
            <p:nvPr/>
          </p:nvCxnSpPr>
          <p:spPr>
            <a:xfrm flipV="1">
              <a:off x="3653778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1" name="橢圓 930"/>
            <p:cNvSpPr/>
            <p:nvPr/>
          </p:nvSpPr>
          <p:spPr>
            <a:xfrm>
              <a:off x="4017198" y="41110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2" name="直線接點 931"/>
            <p:cNvCxnSpPr/>
            <p:nvPr/>
          </p:nvCxnSpPr>
          <p:spPr>
            <a:xfrm>
              <a:off x="4084606" y="40098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3" name="橢圓 932"/>
            <p:cNvSpPr/>
            <p:nvPr/>
          </p:nvSpPr>
          <p:spPr>
            <a:xfrm>
              <a:off x="4258056" y="41110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4" name="直線接點 933"/>
            <p:cNvCxnSpPr/>
            <p:nvPr/>
          </p:nvCxnSpPr>
          <p:spPr>
            <a:xfrm>
              <a:off x="4325463" y="40098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直線接點 934"/>
            <p:cNvCxnSpPr>
              <a:stCxn id="931" idx="6"/>
              <a:endCxn id="933" idx="2"/>
            </p:cNvCxnSpPr>
            <p:nvPr/>
          </p:nvCxnSpPr>
          <p:spPr>
            <a:xfrm flipV="1">
              <a:off x="4152014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6" name="橢圓 935"/>
            <p:cNvSpPr/>
            <p:nvPr/>
          </p:nvSpPr>
          <p:spPr>
            <a:xfrm>
              <a:off x="3518962" y="4347109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7" name="橢圓 936"/>
            <p:cNvSpPr/>
            <p:nvPr/>
          </p:nvSpPr>
          <p:spPr>
            <a:xfrm>
              <a:off x="3518962" y="458312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8" name="直線接點 937"/>
            <p:cNvCxnSpPr>
              <a:stCxn id="936" idx="4"/>
            </p:cNvCxnSpPr>
            <p:nvPr/>
          </p:nvCxnSpPr>
          <p:spPr>
            <a:xfrm>
              <a:off x="3586370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9" name="橢圓 938"/>
            <p:cNvSpPr/>
            <p:nvPr/>
          </p:nvSpPr>
          <p:spPr>
            <a:xfrm>
              <a:off x="3759819" y="43471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0" name="橢圓 939"/>
            <p:cNvSpPr/>
            <p:nvPr/>
          </p:nvSpPr>
          <p:spPr>
            <a:xfrm>
              <a:off x="3759819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1" name="直線接點 940"/>
            <p:cNvCxnSpPr>
              <a:stCxn id="939" idx="4"/>
            </p:cNvCxnSpPr>
            <p:nvPr/>
          </p:nvCxnSpPr>
          <p:spPr>
            <a:xfrm>
              <a:off x="3827227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3653778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直線接點 942"/>
            <p:cNvCxnSpPr>
              <a:stCxn id="937" idx="6"/>
              <a:endCxn id="940" idx="2"/>
            </p:cNvCxnSpPr>
            <p:nvPr/>
          </p:nvCxnSpPr>
          <p:spPr>
            <a:xfrm flipV="1">
              <a:off x="3653778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4" name="橢圓 943"/>
            <p:cNvSpPr/>
            <p:nvPr/>
          </p:nvSpPr>
          <p:spPr>
            <a:xfrm>
              <a:off x="4017198" y="434710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5" name="橢圓 944"/>
            <p:cNvSpPr/>
            <p:nvPr/>
          </p:nvSpPr>
          <p:spPr>
            <a:xfrm>
              <a:off x="4017198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6" name="直線接點 945"/>
            <p:cNvCxnSpPr>
              <a:stCxn id="944" idx="4"/>
            </p:cNvCxnSpPr>
            <p:nvPr/>
          </p:nvCxnSpPr>
          <p:spPr>
            <a:xfrm>
              <a:off x="4084606" y="448192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7" name="橢圓 946"/>
            <p:cNvSpPr/>
            <p:nvPr/>
          </p:nvSpPr>
          <p:spPr>
            <a:xfrm>
              <a:off x="4258056" y="43471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8" name="橢圓 947"/>
            <p:cNvSpPr/>
            <p:nvPr/>
          </p:nvSpPr>
          <p:spPr>
            <a:xfrm>
              <a:off x="4258056" y="458312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9" name="直線接點 948"/>
            <p:cNvCxnSpPr>
              <a:stCxn id="947" idx="4"/>
            </p:cNvCxnSpPr>
            <p:nvPr/>
          </p:nvCxnSpPr>
          <p:spPr>
            <a:xfrm>
              <a:off x="4325463" y="44819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4152014" y="44145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1" name="直線接點 950"/>
            <p:cNvCxnSpPr>
              <a:stCxn id="945" idx="6"/>
              <a:endCxn id="948" idx="2"/>
            </p:cNvCxnSpPr>
            <p:nvPr/>
          </p:nvCxnSpPr>
          <p:spPr>
            <a:xfrm flipV="1">
              <a:off x="4152014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2" name="直線接點 951"/>
            <p:cNvCxnSpPr/>
            <p:nvPr/>
          </p:nvCxnSpPr>
          <p:spPr>
            <a:xfrm>
              <a:off x="3586370" y="424590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3" name="直線接點 952"/>
            <p:cNvCxnSpPr/>
            <p:nvPr/>
          </p:nvCxnSpPr>
          <p:spPr>
            <a:xfrm>
              <a:off x="3827227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4" name="直線接點 953"/>
            <p:cNvCxnSpPr/>
            <p:nvPr/>
          </p:nvCxnSpPr>
          <p:spPr>
            <a:xfrm>
              <a:off x="4084606" y="424590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5" name="直線接點 954"/>
            <p:cNvCxnSpPr/>
            <p:nvPr/>
          </p:nvCxnSpPr>
          <p:spPr>
            <a:xfrm>
              <a:off x="4325463" y="42459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6" name="直線接點 955"/>
            <p:cNvCxnSpPr/>
            <p:nvPr/>
          </p:nvCxnSpPr>
          <p:spPr>
            <a:xfrm flipV="1">
              <a:off x="3902096" y="41784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直線接點 956"/>
            <p:cNvCxnSpPr/>
            <p:nvPr/>
          </p:nvCxnSpPr>
          <p:spPr>
            <a:xfrm flipV="1">
              <a:off x="3902096" y="441451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/>
            <p:nvPr/>
          </p:nvCxnSpPr>
          <p:spPr>
            <a:xfrm flipV="1">
              <a:off x="3902096" y="465053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9" name="橢圓 958"/>
            <p:cNvSpPr/>
            <p:nvPr/>
          </p:nvSpPr>
          <p:spPr>
            <a:xfrm>
              <a:off x="2538212" y="48086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0" name="橢圓 959"/>
            <p:cNvSpPr/>
            <p:nvPr/>
          </p:nvSpPr>
          <p:spPr>
            <a:xfrm>
              <a:off x="253821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1" name="直線接點 960"/>
            <p:cNvCxnSpPr>
              <a:stCxn id="959" idx="4"/>
            </p:cNvCxnSpPr>
            <p:nvPr/>
          </p:nvCxnSpPr>
          <p:spPr>
            <a:xfrm>
              <a:off x="260562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2" name="橢圓 961"/>
            <p:cNvSpPr/>
            <p:nvPr/>
          </p:nvSpPr>
          <p:spPr>
            <a:xfrm>
              <a:off x="2778270" y="480531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3" name="橢圓 962"/>
            <p:cNvSpPr/>
            <p:nvPr/>
          </p:nvSpPr>
          <p:spPr>
            <a:xfrm>
              <a:off x="277906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4" name="直線接點 963"/>
            <p:cNvCxnSpPr>
              <a:stCxn id="962" idx="4"/>
            </p:cNvCxnSpPr>
            <p:nvPr/>
          </p:nvCxnSpPr>
          <p:spPr>
            <a:xfrm>
              <a:off x="284647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5" name="直線接點 964"/>
            <p:cNvCxnSpPr>
              <a:stCxn id="959" idx="6"/>
              <a:endCxn id="962" idx="2"/>
            </p:cNvCxnSpPr>
            <p:nvPr/>
          </p:nvCxnSpPr>
          <p:spPr>
            <a:xfrm flipV="1">
              <a:off x="267302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267302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7" name="橢圓 966"/>
            <p:cNvSpPr/>
            <p:nvPr/>
          </p:nvSpPr>
          <p:spPr>
            <a:xfrm>
              <a:off x="3036448" y="4808689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8" name="橢圓 967"/>
            <p:cNvSpPr/>
            <p:nvPr/>
          </p:nvSpPr>
          <p:spPr>
            <a:xfrm>
              <a:off x="303644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9" name="直線接點 968"/>
            <p:cNvCxnSpPr>
              <a:stCxn id="967" idx="4"/>
            </p:cNvCxnSpPr>
            <p:nvPr/>
          </p:nvCxnSpPr>
          <p:spPr>
            <a:xfrm>
              <a:off x="310385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0" name="橢圓 969"/>
            <p:cNvSpPr/>
            <p:nvPr/>
          </p:nvSpPr>
          <p:spPr>
            <a:xfrm>
              <a:off x="327730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1" name="橢圓 970"/>
            <p:cNvSpPr/>
            <p:nvPr/>
          </p:nvSpPr>
          <p:spPr>
            <a:xfrm>
              <a:off x="327730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2" name="直線接點 971"/>
            <p:cNvCxnSpPr>
              <a:stCxn id="970" idx="4"/>
            </p:cNvCxnSpPr>
            <p:nvPr/>
          </p:nvCxnSpPr>
          <p:spPr>
            <a:xfrm>
              <a:off x="334471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>
              <a:stCxn id="967" idx="6"/>
              <a:endCxn id="970" idx="2"/>
            </p:cNvCxnSpPr>
            <p:nvPr/>
          </p:nvCxnSpPr>
          <p:spPr>
            <a:xfrm flipV="1">
              <a:off x="317126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>
              <a:stCxn id="968" idx="6"/>
              <a:endCxn id="971" idx="2"/>
            </p:cNvCxnSpPr>
            <p:nvPr/>
          </p:nvCxnSpPr>
          <p:spPr>
            <a:xfrm flipV="1">
              <a:off x="317126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5" name="橢圓 974"/>
            <p:cNvSpPr/>
            <p:nvPr/>
          </p:nvSpPr>
          <p:spPr>
            <a:xfrm>
              <a:off x="2538212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6" name="橢圓 975"/>
            <p:cNvSpPr/>
            <p:nvPr/>
          </p:nvSpPr>
          <p:spPr>
            <a:xfrm>
              <a:off x="253821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77" name="直線接點 976"/>
            <p:cNvCxnSpPr>
              <a:stCxn id="975" idx="4"/>
            </p:cNvCxnSpPr>
            <p:nvPr/>
          </p:nvCxnSpPr>
          <p:spPr>
            <a:xfrm>
              <a:off x="260562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8" name="橢圓 977"/>
            <p:cNvSpPr/>
            <p:nvPr/>
          </p:nvSpPr>
          <p:spPr>
            <a:xfrm>
              <a:off x="277906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79" name="橢圓 978"/>
            <p:cNvSpPr/>
            <p:nvPr/>
          </p:nvSpPr>
          <p:spPr>
            <a:xfrm>
              <a:off x="277906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0" name="直線接點 979"/>
            <p:cNvCxnSpPr>
              <a:stCxn id="978" idx="4"/>
            </p:cNvCxnSpPr>
            <p:nvPr/>
          </p:nvCxnSpPr>
          <p:spPr>
            <a:xfrm>
              <a:off x="284647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>
              <a:stCxn id="975" idx="6"/>
              <a:endCxn id="978" idx="2"/>
            </p:cNvCxnSpPr>
            <p:nvPr/>
          </p:nvCxnSpPr>
          <p:spPr>
            <a:xfrm flipV="1">
              <a:off x="267302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>
              <a:stCxn id="976" idx="6"/>
              <a:endCxn id="979" idx="2"/>
            </p:cNvCxnSpPr>
            <p:nvPr/>
          </p:nvCxnSpPr>
          <p:spPr>
            <a:xfrm flipV="1">
              <a:off x="267302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3" name="橢圓 982"/>
            <p:cNvSpPr/>
            <p:nvPr/>
          </p:nvSpPr>
          <p:spPr>
            <a:xfrm>
              <a:off x="3036448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4" name="橢圓 983"/>
            <p:cNvSpPr/>
            <p:nvPr/>
          </p:nvSpPr>
          <p:spPr>
            <a:xfrm>
              <a:off x="303644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5" name="直線接點 984"/>
            <p:cNvCxnSpPr>
              <a:stCxn id="983" idx="4"/>
            </p:cNvCxnSpPr>
            <p:nvPr/>
          </p:nvCxnSpPr>
          <p:spPr>
            <a:xfrm>
              <a:off x="310385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6" name="橢圓 985"/>
            <p:cNvSpPr/>
            <p:nvPr/>
          </p:nvSpPr>
          <p:spPr>
            <a:xfrm>
              <a:off x="327730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7" name="橢圓 986"/>
            <p:cNvSpPr/>
            <p:nvPr/>
          </p:nvSpPr>
          <p:spPr>
            <a:xfrm>
              <a:off x="327730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88" name="直線接點 987"/>
            <p:cNvCxnSpPr>
              <a:stCxn id="986" idx="4"/>
            </p:cNvCxnSpPr>
            <p:nvPr/>
          </p:nvCxnSpPr>
          <p:spPr>
            <a:xfrm>
              <a:off x="334471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>
              <a:stCxn id="983" idx="6"/>
              <a:endCxn id="986" idx="2"/>
            </p:cNvCxnSpPr>
            <p:nvPr/>
          </p:nvCxnSpPr>
          <p:spPr>
            <a:xfrm flipV="1">
              <a:off x="317126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0" name="直線接點 989"/>
            <p:cNvCxnSpPr>
              <a:stCxn id="984" idx="6"/>
              <a:endCxn id="987" idx="2"/>
            </p:cNvCxnSpPr>
            <p:nvPr/>
          </p:nvCxnSpPr>
          <p:spPr>
            <a:xfrm flipV="1">
              <a:off x="317126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1" name="直線接點 990"/>
            <p:cNvCxnSpPr/>
            <p:nvPr/>
          </p:nvCxnSpPr>
          <p:spPr>
            <a:xfrm>
              <a:off x="260562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2" name="直線接點 991"/>
            <p:cNvCxnSpPr/>
            <p:nvPr/>
          </p:nvCxnSpPr>
          <p:spPr>
            <a:xfrm>
              <a:off x="284647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3" name="直線接點 992"/>
            <p:cNvCxnSpPr/>
            <p:nvPr/>
          </p:nvCxnSpPr>
          <p:spPr>
            <a:xfrm>
              <a:off x="310385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/>
            <p:nvPr/>
          </p:nvCxnSpPr>
          <p:spPr>
            <a:xfrm>
              <a:off x="334471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直線接點 994"/>
            <p:cNvCxnSpPr/>
            <p:nvPr/>
          </p:nvCxnSpPr>
          <p:spPr>
            <a:xfrm flipV="1">
              <a:off x="292134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6" name="直線接點 995"/>
            <p:cNvCxnSpPr/>
            <p:nvPr/>
          </p:nvCxnSpPr>
          <p:spPr>
            <a:xfrm flipV="1">
              <a:off x="292134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7" name="直線接點 996"/>
            <p:cNvCxnSpPr/>
            <p:nvPr/>
          </p:nvCxnSpPr>
          <p:spPr>
            <a:xfrm flipV="1">
              <a:off x="292134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8" name="直線接點 997"/>
            <p:cNvCxnSpPr/>
            <p:nvPr/>
          </p:nvCxnSpPr>
          <p:spPr>
            <a:xfrm flipV="1">
              <a:off x="292134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9" name="橢圓 998"/>
            <p:cNvSpPr/>
            <p:nvPr/>
          </p:nvSpPr>
          <p:spPr>
            <a:xfrm>
              <a:off x="3518162" y="48086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0" name="橢圓 999"/>
            <p:cNvSpPr/>
            <p:nvPr/>
          </p:nvSpPr>
          <p:spPr>
            <a:xfrm>
              <a:off x="3518162" y="504470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1" name="直線接點 1000"/>
            <p:cNvCxnSpPr>
              <a:stCxn id="999" idx="4"/>
            </p:cNvCxnSpPr>
            <p:nvPr/>
          </p:nvCxnSpPr>
          <p:spPr>
            <a:xfrm>
              <a:off x="3585570" y="49435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2" name="橢圓 1001"/>
            <p:cNvSpPr/>
            <p:nvPr/>
          </p:nvSpPr>
          <p:spPr>
            <a:xfrm>
              <a:off x="3759019" y="48086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3" name="橢圓 1002"/>
            <p:cNvSpPr/>
            <p:nvPr/>
          </p:nvSpPr>
          <p:spPr>
            <a:xfrm>
              <a:off x="3759019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4" name="直線接點 1003"/>
            <p:cNvCxnSpPr>
              <a:stCxn id="1002" idx="4"/>
            </p:cNvCxnSpPr>
            <p:nvPr/>
          </p:nvCxnSpPr>
          <p:spPr>
            <a:xfrm>
              <a:off x="3826427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5" name="直線接點 1004"/>
            <p:cNvCxnSpPr>
              <a:stCxn id="999" idx="6"/>
              <a:endCxn id="1002" idx="2"/>
            </p:cNvCxnSpPr>
            <p:nvPr/>
          </p:nvCxnSpPr>
          <p:spPr>
            <a:xfrm flipV="1">
              <a:off x="3652977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6" name="直線接點 1005"/>
            <p:cNvCxnSpPr>
              <a:stCxn id="1000" idx="6"/>
              <a:endCxn id="1003" idx="2"/>
            </p:cNvCxnSpPr>
            <p:nvPr/>
          </p:nvCxnSpPr>
          <p:spPr>
            <a:xfrm flipV="1">
              <a:off x="3652977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7" name="橢圓 1006"/>
            <p:cNvSpPr/>
            <p:nvPr/>
          </p:nvSpPr>
          <p:spPr>
            <a:xfrm>
              <a:off x="4016398" y="4808689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8" name="橢圓 1007"/>
            <p:cNvSpPr/>
            <p:nvPr/>
          </p:nvSpPr>
          <p:spPr>
            <a:xfrm>
              <a:off x="4016398" y="50447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9" name="直線接點 1008"/>
            <p:cNvCxnSpPr>
              <a:stCxn id="1007" idx="4"/>
            </p:cNvCxnSpPr>
            <p:nvPr/>
          </p:nvCxnSpPr>
          <p:spPr>
            <a:xfrm>
              <a:off x="4083806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0" name="橢圓 1009"/>
            <p:cNvSpPr/>
            <p:nvPr/>
          </p:nvSpPr>
          <p:spPr>
            <a:xfrm>
              <a:off x="4257255" y="48086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1" name="橢圓 1010"/>
            <p:cNvSpPr/>
            <p:nvPr/>
          </p:nvSpPr>
          <p:spPr>
            <a:xfrm>
              <a:off x="4257255" y="50447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2" name="直線接點 1011"/>
            <p:cNvCxnSpPr>
              <a:stCxn id="1010" idx="4"/>
            </p:cNvCxnSpPr>
            <p:nvPr/>
          </p:nvCxnSpPr>
          <p:spPr>
            <a:xfrm>
              <a:off x="4324663" y="49435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3" name="直線接點 1012"/>
            <p:cNvCxnSpPr>
              <a:stCxn id="1007" idx="6"/>
              <a:endCxn id="1010" idx="2"/>
            </p:cNvCxnSpPr>
            <p:nvPr/>
          </p:nvCxnSpPr>
          <p:spPr>
            <a:xfrm flipV="1">
              <a:off x="4151214" y="48760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4" name="直線接點 1013"/>
            <p:cNvCxnSpPr>
              <a:stCxn id="1008" idx="6"/>
              <a:endCxn id="1011" idx="2"/>
            </p:cNvCxnSpPr>
            <p:nvPr/>
          </p:nvCxnSpPr>
          <p:spPr>
            <a:xfrm flipV="1">
              <a:off x="4151214" y="51121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5" name="橢圓 1014"/>
            <p:cNvSpPr/>
            <p:nvPr/>
          </p:nvSpPr>
          <p:spPr>
            <a:xfrm>
              <a:off x="3518162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6" name="橢圓 1015"/>
            <p:cNvSpPr/>
            <p:nvPr/>
          </p:nvSpPr>
          <p:spPr>
            <a:xfrm>
              <a:off x="3518162" y="551674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7" name="直線接點 1016"/>
            <p:cNvCxnSpPr>
              <a:stCxn id="1015" idx="4"/>
            </p:cNvCxnSpPr>
            <p:nvPr/>
          </p:nvCxnSpPr>
          <p:spPr>
            <a:xfrm>
              <a:off x="3585570" y="541554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8" name="橢圓 1017"/>
            <p:cNvSpPr/>
            <p:nvPr/>
          </p:nvSpPr>
          <p:spPr>
            <a:xfrm>
              <a:off x="3759019" y="52807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9" name="橢圓 1018"/>
            <p:cNvSpPr/>
            <p:nvPr/>
          </p:nvSpPr>
          <p:spPr>
            <a:xfrm>
              <a:off x="3759019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0" name="直線接點 1019"/>
            <p:cNvCxnSpPr>
              <a:stCxn id="1018" idx="4"/>
            </p:cNvCxnSpPr>
            <p:nvPr/>
          </p:nvCxnSpPr>
          <p:spPr>
            <a:xfrm>
              <a:off x="3826427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>
              <a:stCxn id="1015" idx="6"/>
              <a:endCxn id="1018" idx="2"/>
            </p:cNvCxnSpPr>
            <p:nvPr/>
          </p:nvCxnSpPr>
          <p:spPr>
            <a:xfrm flipV="1">
              <a:off x="3652977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>
              <a:stCxn id="1016" idx="6"/>
              <a:endCxn id="1019" idx="2"/>
            </p:cNvCxnSpPr>
            <p:nvPr/>
          </p:nvCxnSpPr>
          <p:spPr>
            <a:xfrm flipV="1">
              <a:off x="3652977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3" name="橢圓 1022"/>
            <p:cNvSpPr/>
            <p:nvPr/>
          </p:nvSpPr>
          <p:spPr>
            <a:xfrm>
              <a:off x="4016398" y="528072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4" name="橢圓 1023"/>
            <p:cNvSpPr/>
            <p:nvPr/>
          </p:nvSpPr>
          <p:spPr>
            <a:xfrm>
              <a:off x="4016398" y="551674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5" name="直線接點 1024"/>
            <p:cNvCxnSpPr>
              <a:stCxn id="1023" idx="4"/>
            </p:cNvCxnSpPr>
            <p:nvPr/>
          </p:nvCxnSpPr>
          <p:spPr>
            <a:xfrm>
              <a:off x="4083806" y="54155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6" name="橢圓 1025"/>
            <p:cNvSpPr/>
            <p:nvPr/>
          </p:nvSpPr>
          <p:spPr>
            <a:xfrm>
              <a:off x="4257255" y="52807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7" name="橢圓 1026"/>
            <p:cNvSpPr/>
            <p:nvPr/>
          </p:nvSpPr>
          <p:spPr>
            <a:xfrm>
              <a:off x="4257255" y="55167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8" name="直線接點 1027"/>
            <p:cNvCxnSpPr>
              <a:stCxn id="1026" idx="4"/>
            </p:cNvCxnSpPr>
            <p:nvPr/>
          </p:nvCxnSpPr>
          <p:spPr>
            <a:xfrm>
              <a:off x="4324663" y="54155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9" name="直線接點 1028"/>
            <p:cNvCxnSpPr>
              <a:stCxn id="1023" idx="6"/>
              <a:endCxn id="1026" idx="2"/>
            </p:cNvCxnSpPr>
            <p:nvPr/>
          </p:nvCxnSpPr>
          <p:spPr>
            <a:xfrm flipV="1">
              <a:off x="4151214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4151214" y="55841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1" name="直線接點 1030"/>
            <p:cNvCxnSpPr/>
            <p:nvPr/>
          </p:nvCxnSpPr>
          <p:spPr>
            <a:xfrm>
              <a:off x="3585570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2" name="直線接點 1031"/>
            <p:cNvCxnSpPr/>
            <p:nvPr/>
          </p:nvCxnSpPr>
          <p:spPr>
            <a:xfrm>
              <a:off x="3826427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直線接點 1032"/>
            <p:cNvCxnSpPr/>
            <p:nvPr/>
          </p:nvCxnSpPr>
          <p:spPr>
            <a:xfrm>
              <a:off x="4083806" y="517952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4" name="直線接點 1033"/>
            <p:cNvCxnSpPr/>
            <p:nvPr/>
          </p:nvCxnSpPr>
          <p:spPr>
            <a:xfrm>
              <a:off x="4324663" y="51795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5" name="直線接點 1034"/>
            <p:cNvCxnSpPr/>
            <p:nvPr/>
          </p:nvCxnSpPr>
          <p:spPr>
            <a:xfrm flipV="1">
              <a:off x="3901296" y="48760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6" name="直線接點 1035"/>
            <p:cNvCxnSpPr/>
            <p:nvPr/>
          </p:nvCxnSpPr>
          <p:spPr>
            <a:xfrm flipV="1">
              <a:off x="3901296" y="511211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7" name="直線接點 1036"/>
            <p:cNvCxnSpPr/>
            <p:nvPr/>
          </p:nvCxnSpPr>
          <p:spPr>
            <a:xfrm flipV="1">
              <a:off x="3901296" y="53481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/>
            <p:nvPr/>
          </p:nvCxnSpPr>
          <p:spPr>
            <a:xfrm flipV="1">
              <a:off x="3901296" y="558415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9" name="直線接點 1038"/>
            <p:cNvCxnSpPr/>
            <p:nvPr/>
          </p:nvCxnSpPr>
          <p:spPr>
            <a:xfrm>
              <a:off x="260562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0" name="直線接點 1039"/>
            <p:cNvCxnSpPr/>
            <p:nvPr/>
          </p:nvCxnSpPr>
          <p:spPr>
            <a:xfrm>
              <a:off x="284647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1" name="直線接點 1040"/>
            <p:cNvCxnSpPr/>
            <p:nvPr/>
          </p:nvCxnSpPr>
          <p:spPr>
            <a:xfrm>
              <a:off x="310385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2" name="直線接點 1041"/>
            <p:cNvCxnSpPr/>
            <p:nvPr/>
          </p:nvCxnSpPr>
          <p:spPr>
            <a:xfrm>
              <a:off x="334471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3" name="直線接點 1042"/>
            <p:cNvCxnSpPr/>
            <p:nvPr/>
          </p:nvCxnSpPr>
          <p:spPr>
            <a:xfrm>
              <a:off x="3585570" y="471447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4" name="直線接點 1043"/>
            <p:cNvCxnSpPr/>
            <p:nvPr/>
          </p:nvCxnSpPr>
          <p:spPr>
            <a:xfrm>
              <a:off x="3826427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5" name="直線接點 1044"/>
            <p:cNvCxnSpPr/>
            <p:nvPr/>
          </p:nvCxnSpPr>
          <p:spPr>
            <a:xfrm>
              <a:off x="4083806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/>
            <p:nvPr/>
          </p:nvCxnSpPr>
          <p:spPr>
            <a:xfrm>
              <a:off x="4324663" y="471447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7" name="直線接點 1046"/>
            <p:cNvCxnSpPr/>
            <p:nvPr/>
          </p:nvCxnSpPr>
          <p:spPr>
            <a:xfrm flipV="1">
              <a:off x="3407866" y="41784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8" name="直線接點 1047"/>
            <p:cNvCxnSpPr/>
            <p:nvPr/>
          </p:nvCxnSpPr>
          <p:spPr>
            <a:xfrm flipV="1">
              <a:off x="3407866" y="44145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9" name="直線接點 1048"/>
            <p:cNvCxnSpPr/>
            <p:nvPr/>
          </p:nvCxnSpPr>
          <p:spPr>
            <a:xfrm flipV="1">
              <a:off x="3407866" y="465053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0" name="直線接點 1049"/>
            <p:cNvCxnSpPr/>
            <p:nvPr/>
          </p:nvCxnSpPr>
          <p:spPr>
            <a:xfrm flipV="1">
              <a:off x="3407066" y="48760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1" name="直線接點 1050"/>
            <p:cNvCxnSpPr/>
            <p:nvPr/>
          </p:nvCxnSpPr>
          <p:spPr>
            <a:xfrm flipV="1">
              <a:off x="3407066" y="51121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2" name="直線接點 1051"/>
            <p:cNvCxnSpPr/>
            <p:nvPr/>
          </p:nvCxnSpPr>
          <p:spPr>
            <a:xfrm flipV="1">
              <a:off x="3407066" y="53481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3" name="直線接點 1052"/>
            <p:cNvCxnSpPr/>
            <p:nvPr/>
          </p:nvCxnSpPr>
          <p:spPr>
            <a:xfrm flipV="1">
              <a:off x="3407066" y="55841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4" name="橢圓 1053"/>
            <p:cNvSpPr/>
            <p:nvPr/>
          </p:nvSpPr>
          <p:spPr>
            <a:xfrm>
              <a:off x="4497313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5" name="橢圓 1054"/>
            <p:cNvSpPr/>
            <p:nvPr/>
          </p:nvSpPr>
          <p:spPr>
            <a:xfrm>
              <a:off x="4497313" y="246248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6" name="直線接點 1055"/>
            <p:cNvCxnSpPr>
              <a:stCxn id="1054" idx="4"/>
            </p:cNvCxnSpPr>
            <p:nvPr/>
          </p:nvCxnSpPr>
          <p:spPr>
            <a:xfrm>
              <a:off x="4564721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>
              <a:endCxn id="1054" idx="2"/>
            </p:cNvCxnSpPr>
            <p:nvPr/>
          </p:nvCxnSpPr>
          <p:spPr>
            <a:xfrm flipV="1">
              <a:off x="4391271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>
              <a:endCxn id="1055" idx="2"/>
            </p:cNvCxnSpPr>
            <p:nvPr/>
          </p:nvCxnSpPr>
          <p:spPr>
            <a:xfrm flipV="1">
              <a:off x="4391271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9" name="橢圓 1058"/>
            <p:cNvSpPr/>
            <p:nvPr/>
          </p:nvSpPr>
          <p:spPr>
            <a:xfrm>
              <a:off x="4754692" y="222647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0" name="橢圓 1059"/>
            <p:cNvSpPr/>
            <p:nvPr/>
          </p:nvSpPr>
          <p:spPr>
            <a:xfrm>
              <a:off x="4754692" y="24624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1" name="直線接點 1060"/>
            <p:cNvCxnSpPr>
              <a:stCxn id="1059" idx="4"/>
            </p:cNvCxnSpPr>
            <p:nvPr/>
          </p:nvCxnSpPr>
          <p:spPr>
            <a:xfrm>
              <a:off x="4822100" y="236128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2" name="橢圓 1061"/>
            <p:cNvSpPr/>
            <p:nvPr/>
          </p:nvSpPr>
          <p:spPr>
            <a:xfrm>
              <a:off x="4995549" y="222646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3" name="橢圓 1062"/>
            <p:cNvSpPr/>
            <p:nvPr/>
          </p:nvSpPr>
          <p:spPr>
            <a:xfrm>
              <a:off x="4995549" y="246248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4" name="直線接點 1063"/>
            <p:cNvCxnSpPr>
              <a:stCxn id="1062" idx="4"/>
            </p:cNvCxnSpPr>
            <p:nvPr/>
          </p:nvCxnSpPr>
          <p:spPr>
            <a:xfrm>
              <a:off x="5062957" y="236128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5" name="直線接點 1064"/>
            <p:cNvCxnSpPr>
              <a:stCxn id="1059" idx="6"/>
              <a:endCxn id="1062" idx="2"/>
            </p:cNvCxnSpPr>
            <p:nvPr/>
          </p:nvCxnSpPr>
          <p:spPr>
            <a:xfrm flipV="1">
              <a:off x="4889508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6" name="直線接點 1065"/>
            <p:cNvCxnSpPr>
              <a:stCxn id="1060" idx="6"/>
              <a:endCxn id="1063" idx="2"/>
            </p:cNvCxnSpPr>
            <p:nvPr/>
          </p:nvCxnSpPr>
          <p:spPr>
            <a:xfrm flipV="1">
              <a:off x="4889508" y="25298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7" name="橢圓 1066"/>
            <p:cNvSpPr/>
            <p:nvPr/>
          </p:nvSpPr>
          <p:spPr>
            <a:xfrm>
              <a:off x="4497313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8" name="橢圓 1067"/>
            <p:cNvSpPr/>
            <p:nvPr/>
          </p:nvSpPr>
          <p:spPr>
            <a:xfrm>
              <a:off x="4497313" y="293452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9" name="直線接點 1068"/>
            <p:cNvCxnSpPr>
              <a:stCxn id="1067" idx="4"/>
            </p:cNvCxnSpPr>
            <p:nvPr/>
          </p:nvCxnSpPr>
          <p:spPr>
            <a:xfrm>
              <a:off x="4564721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0" name="直線接點 1069"/>
            <p:cNvCxnSpPr>
              <a:endCxn id="1067" idx="2"/>
            </p:cNvCxnSpPr>
            <p:nvPr/>
          </p:nvCxnSpPr>
          <p:spPr>
            <a:xfrm flipV="1">
              <a:off x="4391271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1" name="直線接點 1070"/>
            <p:cNvCxnSpPr>
              <a:endCxn id="1068" idx="2"/>
            </p:cNvCxnSpPr>
            <p:nvPr/>
          </p:nvCxnSpPr>
          <p:spPr>
            <a:xfrm flipV="1">
              <a:off x="4391271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2" name="橢圓 1071"/>
            <p:cNvSpPr/>
            <p:nvPr/>
          </p:nvSpPr>
          <p:spPr>
            <a:xfrm>
              <a:off x="4754692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3" name="橢圓 1072"/>
            <p:cNvSpPr/>
            <p:nvPr/>
          </p:nvSpPr>
          <p:spPr>
            <a:xfrm>
              <a:off x="4754692" y="29345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4" name="直線接點 1073"/>
            <p:cNvCxnSpPr>
              <a:stCxn id="1072" idx="4"/>
            </p:cNvCxnSpPr>
            <p:nvPr/>
          </p:nvCxnSpPr>
          <p:spPr>
            <a:xfrm>
              <a:off x="4822100" y="28333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5" name="橢圓 1074"/>
            <p:cNvSpPr/>
            <p:nvPr/>
          </p:nvSpPr>
          <p:spPr>
            <a:xfrm>
              <a:off x="4995549" y="26985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6" name="橢圓 1075"/>
            <p:cNvSpPr/>
            <p:nvPr/>
          </p:nvSpPr>
          <p:spPr>
            <a:xfrm>
              <a:off x="4995549" y="2934523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7" name="直線接點 1076"/>
            <p:cNvCxnSpPr>
              <a:stCxn id="1075" idx="4"/>
            </p:cNvCxnSpPr>
            <p:nvPr/>
          </p:nvCxnSpPr>
          <p:spPr>
            <a:xfrm>
              <a:off x="5062957" y="28333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8" name="直線接點 1077"/>
            <p:cNvCxnSpPr>
              <a:stCxn id="1072" idx="6"/>
              <a:endCxn id="1075" idx="2"/>
            </p:cNvCxnSpPr>
            <p:nvPr/>
          </p:nvCxnSpPr>
          <p:spPr>
            <a:xfrm flipV="1">
              <a:off x="4889508" y="27659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9" name="直線接點 1078"/>
            <p:cNvCxnSpPr>
              <a:stCxn id="1073" idx="6"/>
              <a:endCxn id="1076" idx="2"/>
            </p:cNvCxnSpPr>
            <p:nvPr/>
          </p:nvCxnSpPr>
          <p:spPr>
            <a:xfrm flipV="1">
              <a:off x="4889508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/>
            <p:nvPr/>
          </p:nvCxnSpPr>
          <p:spPr>
            <a:xfrm>
              <a:off x="4564721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1" name="直線接點 1080"/>
            <p:cNvCxnSpPr/>
            <p:nvPr/>
          </p:nvCxnSpPr>
          <p:spPr>
            <a:xfrm>
              <a:off x="4822100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2" name="直線接點 1081"/>
            <p:cNvCxnSpPr/>
            <p:nvPr/>
          </p:nvCxnSpPr>
          <p:spPr>
            <a:xfrm>
              <a:off x="5062957" y="25973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3" name="直線接點 1082"/>
            <p:cNvCxnSpPr/>
            <p:nvPr/>
          </p:nvCxnSpPr>
          <p:spPr>
            <a:xfrm flipV="1">
              <a:off x="4639590" y="22938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4" name="直線接點 1083"/>
            <p:cNvCxnSpPr/>
            <p:nvPr/>
          </p:nvCxnSpPr>
          <p:spPr>
            <a:xfrm flipV="1">
              <a:off x="4639590" y="25298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5" name="直線接點 1084"/>
            <p:cNvCxnSpPr/>
            <p:nvPr/>
          </p:nvCxnSpPr>
          <p:spPr>
            <a:xfrm flipV="1">
              <a:off x="4639590" y="27659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6" name="直線接點 1085"/>
            <p:cNvCxnSpPr/>
            <p:nvPr/>
          </p:nvCxnSpPr>
          <p:spPr>
            <a:xfrm flipV="1">
              <a:off x="4639590" y="30019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7" name="橢圓 1086"/>
            <p:cNvSpPr/>
            <p:nvPr/>
          </p:nvSpPr>
          <p:spPr>
            <a:xfrm>
              <a:off x="5237206" y="22299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8" name="橢圓 1087"/>
            <p:cNvSpPr/>
            <p:nvPr/>
          </p:nvSpPr>
          <p:spPr>
            <a:xfrm>
              <a:off x="5237206" y="246595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9" name="直線接點 1088"/>
            <p:cNvCxnSpPr>
              <a:stCxn id="1087" idx="4"/>
            </p:cNvCxnSpPr>
            <p:nvPr/>
          </p:nvCxnSpPr>
          <p:spPr>
            <a:xfrm>
              <a:off x="5304614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0" name="橢圓 1089"/>
            <p:cNvSpPr/>
            <p:nvPr/>
          </p:nvSpPr>
          <p:spPr>
            <a:xfrm>
              <a:off x="5478063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1" name="橢圓 1090"/>
            <p:cNvSpPr/>
            <p:nvPr/>
          </p:nvSpPr>
          <p:spPr>
            <a:xfrm>
              <a:off x="5478063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2" name="直線接點 1091"/>
            <p:cNvCxnSpPr>
              <a:stCxn id="1090" idx="4"/>
            </p:cNvCxnSpPr>
            <p:nvPr/>
          </p:nvCxnSpPr>
          <p:spPr>
            <a:xfrm>
              <a:off x="5545471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>
              <a:stCxn id="1087" idx="6"/>
              <a:endCxn id="1090" idx="2"/>
            </p:cNvCxnSpPr>
            <p:nvPr/>
          </p:nvCxnSpPr>
          <p:spPr>
            <a:xfrm flipV="1">
              <a:off x="5372022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>
              <a:stCxn id="1088" idx="6"/>
              <a:endCxn id="1091" idx="2"/>
            </p:cNvCxnSpPr>
            <p:nvPr/>
          </p:nvCxnSpPr>
          <p:spPr>
            <a:xfrm flipV="1">
              <a:off x="5372022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5" name="橢圓 1094"/>
            <p:cNvSpPr/>
            <p:nvPr/>
          </p:nvSpPr>
          <p:spPr>
            <a:xfrm>
              <a:off x="5735442" y="222993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6" name="橢圓 1095"/>
            <p:cNvSpPr/>
            <p:nvPr/>
          </p:nvSpPr>
          <p:spPr>
            <a:xfrm>
              <a:off x="5735442" y="24659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7" name="直線接點 1096"/>
            <p:cNvCxnSpPr>
              <a:stCxn id="1095" idx="4"/>
            </p:cNvCxnSpPr>
            <p:nvPr/>
          </p:nvCxnSpPr>
          <p:spPr>
            <a:xfrm>
              <a:off x="5802850" y="23647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8" name="橢圓 1097"/>
            <p:cNvSpPr/>
            <p:nvPr/>
          </p:nvSpPr>
          <p:spPr>
            <a:xfrm>
              <a:off x="5976300" y="22299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9" name="橢圓 1098"/>
            <p:cNvSpPr/>
            <p:nvPr/>
          </p:nvSpPr>
          <p:spPr>
            <a:xfrm>
              <a:off x="5976300" y="246595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0" name="直線接點 1099"/>
            <p:cNvCxnSpPr>
              <a:stCxn id="1098" idx="4"/>
            </p:cNvCxnSpPr>
            <p:nvPr/>
          </p:nvCxnSpPr>
          <p:spPr>
            <a:xfrm>
              <a:off x="6043707" y="236475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1" name="直線接點 1100"/>
            <p:cNvCxnSpPr>
              <a:stCxn id="1095" idx="6"/>
              <a:endCxn id="1098" idx="2"/>
            </p:cNvCxnSpPr>
            <p:nvPr/>
          </p:nvCxnSpPr>
          <p:spPr>
            <a:xfrm flipV="1">
              <a:off x="5870258" y="22973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2" name="直線接點 1101"/>
            <p:cNvCxnSpPr>
              <a:stCxn id="1096" idx="6"/>
              <a:endCxn id="1099" idx="2"/>
            </p:cNvCxnSpPr>
            <p:nvPr/>
          </p:nvCxnSpPr>
          <p:spPr>
            <a:xfrm flipV="1">
              <a:off x="5870258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3" name="橢圓 1102"/>
            <p:cNvSpPr/>
            <p:nvPr/>
          </p:nvSpPr>
          <p:spPr>
            <a:xfrm>
              <a:off x="5237206" y="270197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4" name="橢圓 1103"/>
            <p:cNvSpPr/>
            <p:nvPr/>
          </p:nvSpPr>
          <p:spPr>
            <a:xfrm>
              <a:off x="5237206" y="293799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5" name="直線接點 1104"/>
            <p:cNvCxnSpPr>
              <a:stCxn id="1103" idx="4"/>
            </p:cNvCxnSpPr>
            <p:nvPr/>
          </p:nvCxnSpPr>
          <p:spPr>
            <a:xfrm>
              <a:off x="5304614" y="283678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6" name="橢圓 1105"/>
            <p:cNvSpPr/>
            <p:nvPr/>
          </p:nvSpPr>
          <p:spPr>
            <a:xfrm>
              <a:off x="5478063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7" name="橢圓 1106"/>
            <p:cNvSpPr/>
            <p:nvPr/>
          </p:nvSpPr>
          <p:spPr>
            <a:xfrm>
              <a:off x="5478063" y="293799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8" name="直線接點 1107"/>
            <p:cNvCxnSpPr>
              <a:stCxn id="1106" idx="4"/>
            </p:cNvCxnSpPr>
            <p:nvPr/>
          </p:nvCxnSpPr>
          <p:spPr>
            <a:xfrm>
              <a:off x="5545471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9" name="直線接點 1108"/>
            <p:cNvCxnSpPr>
              <a:stCxn id="1103" idx="6"/>
              <a:endCxn id="1106" idx="2"/>
            </p:cNvCxnSpPr>
            <p:nvPr/>
          </p:nvCxnSpPr>
          <p:spPr>
            <a:xfrm flipV="1">
              <a:off x="5372022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0" name="直線接點 1109"/>
            <p:cNvCxnSpPr>
              <a:stCxn id="1104" idx="6"/>
              <a:endCxn id="1107" idx="2"/>
            </p:cNvCxnSpPr>
            <p:nvPr/>
          </p:nvCxnSpPr>
          <p:spPr>
            <a:xfrm flipV="1">
              <a:off x="5372022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1" name="橢圓 1110"/>
            <p:cNvSpPr/>
            <p:nvPr/>
          </p:nvSpPr>
          <p:spPr>
            <a:xfrm>
              <a:off x="5735442" y="27019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2" name="橢圓 1111"/>
            <p:cNvSpPr/>
            <p:nvPr/>
          </p:nvSpPr>
          <p:spPr>
            <a:xfrm>
              <a:off x="5735442" y="293799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3" name="直線接點 1112"/>
            <p:cNvCxnSpPr>
              <a:stCxn id="1111" idx="4"/>
            </p:cNvCxnSpPr>
            <p:nvPr/>
          </p:nvCxnSpPr>
          <p:spPr>
            <a:xfrm>
              <a:off x="5802850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4" name="橢圓 1113"/>
            <p:cNvSpPr/>
            <p:nvPr/>
          </p:nvSpPr>
          <p:spPr>
            <a:xfrm>
              <a:off x="5976300" y="27019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5" name="橢圓 1114"/>
            <p:cNvSpPr/>
            <p:nvPr/>
          </p:nvSpPr>
          <p:spPr>
            <a:xfrm>
              <a:off x="5976300" y="2937989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6" name="直線接點 1115"/>
            <p:cNvCxnSpPr>
              <a:stCxn id="1114" idx="4"/>
            </p:cNvCxnSpPr>
            <p:nvPr/>
          </p:nvCxnSpPr>
          <p:spPr>
            <a:xfrm>
              <a:off x="6043707" y="28367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7" name="直線接點 1116"/>
            <p:cNvCxnSpPr>
              <a:stCxn id="1111" idx="6"/>
              <a:endCxn id="1114" idx="2"/>
            </p:cNvCxnSpPr>
            <p:nvPr/>
          </p:nvCxnSpPr>
          <p:spPr>
            <a:xfrm flipV="1">
              <a:off x="5870258" y="27693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8" name="直線接點 1117"/>
            <p:cNvCxnSpPr>
              <a:stCxn id="1112" idx="6"/>
              <a:endCxn id="1115" idx="2"/>
            </p:cNvCxnSpPr>
            <p:nvPr/>
          </p:nvCxnSpPr>
          <p:spPr>
            <a:xfrm flipV="1">
              <a:off x="5870258" y="30053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/>
            <p:nvPr/>
          </p:nvCxnSpPr>
          <p:spPr>
            <a:xfrm>
              <a:off x="5304614" y="260077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0" name="直線接點 1119"/>
            <p:cNvCxnSpPr/>
            <p:nvPr/>
          </p:nvCxnSpPr>
          <p:spPr>
            <a:xfrm>
              <a:off x="5545471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1" name="直線接點 1120"/>
            <p:cNvCxnSpPr/>
            <p:nvPr/>
          </p:nvCxnSpPr>
          <p:spPr>
            <a:xfrm>
              <a:off x="5802850" y="26007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2" name="直線接點 1121"/>
            <p:cNvCxnSpPr/>
            <p:nvPr/>
          </p:nvCxnSpPr>
          <p:spPr>
            <a:xfrm>
              <a:off x="6043707" y="26007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3" name="直線接點 1122"/>
            <p:cNvCxnSpPr/>
            <p:nvPr/>
          </p:nvCxnSpPr>
          <p:spPr>
            <a:xfrm flipV="1">
              <a:off x="5620340" y="22973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4" name="直線接點 1123"/>
            <p:cNvCxnSpPr/>
            <p:nvPr/>
          </p:nvCxnSpPr>
          <p:spPr>
            <a:xfrm flipV="1">
              <a:off x="5620340" y="25333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5" name="直線接點 1124"/>
            <p:cNvCxnSpPr/>
            <p:nvPr/>
          </p:nvCxnSpPr>
          <p:spPr>
            <a:xfrm flipV="1">
              <a:off x="5620340" y="27693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6" name="直線接點 1125"/>
            <p:cNvCxnSpPr/>
            <p:nvPr/>
          </p:nvCxnSpPr>
          <p:spPr>
            <a:xfrm flipV="1">
              <a:off x="5620340" y="300539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7" name="橢圓 1126"/>
            <p:cNvSpPr/>
            <p:nvPr/>
          </p:nvSpPr>
          <p:spPr>
            <a:xfrm>
              <a:off x="449731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8" name="橢圓 1127"/>
            <p:cNvSpPr/>
            <p:nvPr/>
          </p:nvSpPr>
          <p:spPr>
            <a:xfrm>
              <a:off x="4497313" y="339957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9" name="直線接點 1128"/>
            <p:cNvCxnSpPr>
              <a:stCxn id="1127" idx="4"/>
            </p:cNvCxnSpPr>
            <p:nvPr/>
          </p:nvCxnSpPr>
          <p:spPr>
            <a:xfrm>
              <a:off x="456472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>
              <a:endCxn id="1127" idx="2"/>
            </p:cNvCxnSpPr>
            <p:nvPr/>
          </p:nvCxnSpPr>
          <p:spPr>
            <a:xfrm flipV="1">
              <a:off x="439127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>
              <a:endCxn id="1128" idx="2"/>
            </p:cNvCxnSpPr>
            <p:nvPr/>
          </p:nvCxnSpPr>
          <p:spPr>
            <a:xfrm flipV="1">
              <a:off x="439127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2" name="橢圓 1131"/>
            <p:cNvSpPr/>
            <p:nvPr/>
          </p:nvSpPr>
          <p:spPr>
            <a:xfrm>
              <a:off x="475469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33" name="橢圓 1132"/>
            <p:cNvSpPr/>
            <p:nvPr/>
          </p:nvSpPr>
          <p:spPr>
            <a:xfrm>
              <a:off x="475469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34" name="直線接點 1133"/>
            <p:cNvCxnSpPr>
              <a:stCxn id="1132" idx="4"/>
            </p:cNvCxnSpPr>
            <p:nvPr/>
          </p:nvCxnSpPr>
          <p:spPr>
            <a:xfrm>
              <a:off x="482210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5" name="橢圓 1134"/>
            <p:cNvSpPr/>
            <p:nvPr/>
          </p:nvSpPr>
          <p:spPr>
            <a:xfrm>
              <a:off x="499554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36" name="橢圓 1135"/>
            <p:cNvSpPr/>
            <p:nvPr/>
          </p:nvSpPr>
          <p:spPr>
            <a:xfrm>
              <a:off x="4995549" y="339957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37" name="直線接點 1136"/>
            <p:cNvCxnSpPr>
              <a:stCxn id="1135" idx="4"/>
            </p:cNvCxnSpPr>
            <p:nvPr/>
          </p:nvCxnSpPr>
          <p:spPr>
            <a:xfrm>
              <a:off x="506295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>
              <a:stCxn id="1132" idx="6"/>
              <a:endCxn id="1135" idx="2"/>
            </p:cNvCxnSpPr>
            <p:nvPr/>
          </p:nvCxnSpPr>
          <p:spPr>
            <a:xfrm flipV="1">
              <a:off x="488950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>
              <a:stCxn id="1133" idx="6"/>
              <a:endCxn id="1136" idx="2"/>
            </p:cNvCxnSpPr>
            <p:nvPr/>
          </p:nvCxnSpPr>
          <p:spPr>
            <a:xfrm flipV="1">
              <a:off x="488950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0" name="橢圓 1139"/>
            <p:cNvSpPr/>
            <p:nvPr/>
          </p:nvSpPr>
          <p:spPr>
            <a:xfrm>
              <a:off x="449731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1" name="橢圓 1140"/>
            <p:cNvSpPr/>
            <p:nvPr/>
          </p:nvSpPr>
          <p:spPr>
            <a:xfrm>
              <a:off x="4497313" y="387160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42" name="直線接點 1141"/>
            <p:cNvCxnSpPr>
              <a:stCxn id="1140" idx="4"/>
            </p:cNvCxnSpPr>
            <p:nvPr/>
          </p:nvCxnSpPr>
          <p:spPr>
            <a:xfrm>
              <a:off x="456472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>
              <a:endCxn id="1140" idx="2"/>
            </p:cNvCxnSpPr>
            <p:nvPr/>
          </p:nvCxnSpPr>
          <p:spPr>
            <a:xfrm flipV="1">
              <a:off x="439127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>
              <a:endCxn id="1141" idx="2"/>
            </p:cNvCxnSpPr>
            <p:nvPr/>
          </p:nvCxnSpPr>
          <p:spPr>
            <a:xfrm flipV="1">
              <a:off x="439127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5" name="橢圓 1144"/>
            <p:cNvSpPr/>
            <p:nvPr/>
          </p:nvSpPr>
          <p:spPr>
            <a:xfrm>
              <a:off x="475469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6" name="橢圓 1145"/>
            <p:cNvSpPr/>
            <p:nvPr/>
          </p:nvSpPr>
          <p:spPr>
            <a:xfrm>
              <a:off x="475469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47" name="直線接點 1146"/>
            <p:cNvCxnSpPr>
              <a:stCxn id="1145" idx="4"/>
            </p:cNvCxnSpPr>
            <p:nvPr/>
          </p:nvCxnSpPr>
          <p:spPr>
            <a:xfrm>
              <a:off x="482210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48" name="橢圓 1147"/>
            <p:cNvSpPr/>
            <p:nvPr/>
          </p:nvSpPr>
          <p:spPr>
            <a:xfrm>
              <a:off x="499554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9" name="橢圓 1148"/>
            <p:cNvSpPr/>
            <p:nvPr/>
          </p:nvSpPr>
          <p:spPr>
            <a:xfrm>
              <a:off x="4995549" y="3871606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0" name="直線接點 1149"/>
            <p:cNvCxnSpPr>
              <a:stCxn id="1148" idx="4"/>
            </p:cNvCxnSpPr>
            <p:nvPr/>
          </p:nvCxnSpPr>
          <p:spPr>
            <a:xfrm>
              <a:off x="506295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1" name="直線接點 1150"/>
            <p:cNvCxnSpPr>
              <a:stCxn id="1145" idx="6"/>
              <a:endCxn id="1148" idx="2"/>
            </p:cNvCxnSpPr>
            <p:nvPr/>
          </p:nvCxnSpPr>
          <p:spPr>
            <a:xfrm flipV="1">
              <a:off x="488950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2" name="直線接點 1151"/>
            <p:cNvCxnSpPr>
              <a:stCxn id="1146" idx="6"/>
              <a:endCxn id="1149" idx="2"/>
            </p:cNvCxnSpPr>
            <p:nvPr/>
          </p:nvCxnSpPr>
          <p:spPr>
            <a:xfrm flipV="1">
              <a:off x="488950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3" name="直線接點 1152"/>
            <p:cNvCxnSpPr/>
            <p:nvPr/>
          </p:nvCxnSpPr>
          <p:spPr>
            <a:xfrm>
              <a:off x="456472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4" name="直線接點 1153"/>
            <p:cNvCxnSpPr/>
            <p:nvPr/>
          </p:nvCxnSpPr>
          <p:spPr>
            <a:xfrm>
              <a:off x="482210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5" name="直線接點 1154"/>
            <p:cNvCxnSpPr/>
            <p:nvPr/>
          </p:nvCxnSpPr>
          <p:spPr>
            <a:xfrm>
              <a:off x="506295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6" name="直線接點 1155"/>
            <p:cNvCxnSpPr/>
            <p:nvPr/>
          </p:nvCxnSpPr>
          <p:spPr>
            <a:xfrm flipV="1">
              <a:off x="463959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7" name="直線接點 1156"/>
            <p:cNvCxnSpPr/>
            <p:nvPr/>
          </p:nvCxnSpPr>
          <p:spPr>
            <a:xfrm flipV="1">
              <a:off x="463959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8" name="直線接點 1157"/>
            <p:cNvCxnSpPr/>
            <p:nvPr/>
          </p:nvCxnSpPr>
          <p:spPr>
            <a:xfrm flipV="1">
              <a:off x="463959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9" name="直線接點 1158"/>
            <p:cNvCxnSpPr/>
            <p:nvPr/>
          </p:nvCxnSpPr>
          <p:spPr>
            <a:xfrm flipV="1">
              <a:off x="463959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0" name="橢圓 1159"/>
            <p:cNvSpPr/>
            <p:nvPr/>
          </p:nvSpPr>
          <p:spPr>
            <a:xfrm>
              <a:off x="5236406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1" name="橢圓 1160"/>
            <p:cNvSpPr/>
            <p:nvPr/>
          </p:nvSpPr>
          <p:spPr>
            <a:xfrm>
              <a:off x="5236406" y="33995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2" name="直線接點 1161"/>
            <p:cNvCxnSpPr>
              <a:stCxn id="1160" idx="4"/>
            </p:cNvCxnSpPr>
            <p:nvPr/>
          </p:nvCxnSpPr>
          <p:spPr>
            <a:xfrm>
              <a:off x="5303814" y="32983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3" name="橢圓 1162"/>
            <p:cNvSpPr/>
            <p:nvPr/>
          </p:nvSpPr>
          <p:spPr>
            <a:xfrm>
              <a:off x="5477263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4" name="橢圓 1163"/>
            <p:cNvSpPr/>
            <p:nvPr/>
          </p:nvSpPr>
          <p:spPr>
            <a:xfrm>
              <a:off x="5477263" y="339957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5" name="直線接點 1164"/>
            <p:cNvCxnSpPr>
              <a:stCxn id="1163" idx="4"/>
            </p:cNvCxnSpPr>
            <p:nvPr/>
          </p:nvCxnSpPr>
          <p:spPr>
            <a:xfrm>
              <a:off x="5544671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6" name="直線接點 1165"/>
            <p:cNvCxnSpPr>
              <a:stCxn id="1160" idx="6"/>
              <a:endCxn id="1163" idx="2"/>
            </p:cNvCxnSpPr>
            <p:nvPr/>
          </p:nvCxnSpPr>
          <p:spPr>
            <a:xfrm flipV="1">
              <a:off x="5371221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7" name="直線接點 1166"/>
            <p:cNvCxnSpPr>
              <a:stCxn id="1161" idx="6"/>
              <a:endCxn id="1164" idx="2"/>
            </p:cNvCxnSpPr>
            <p:nvPr/>
          </p:nvCxnSpPr>
          <p:spPr>
            <a:xfrm flipV="1">
              <a:off x="5371221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8" name="橢圓 1167"/>
            <p:cNvSpPr/>
            <p:nvPr/>
          </p:nvSpPr>
          <p:spPr>
            <a:xfrm>
              <a:off x="5734642" y="31635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9" name="橢圓 1168"/>
            <p:cNvSpPr/>
            <p:nvPr/>
          </p:nvSpPr>
          <p:spPr>
            <a:xfrm>
              <a:off x="5734642" y="33995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0" name="直線接點 1169"/>
            <p:cNvCxnSpPr>
              <a:stCxn id="1168" idx="4"/>
            </p:cNvCxnSpPr>
            <p:nvPr/>
          </p:nvCxnSpPr>
          <p:spPr>
            <a:xfrm>
              <a:off x="5802050" y="329836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1" name="橢圓 1170"/>
            <p:cNvSpPr/>
            <p:nvPr/>
          </p:nvSpPr>
          <p:spPr>
            <a:xfrm>
              <a:off x="5975499" y="316355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72" name="橢圓 1171"/>
            <p:cNvSpPr/>
            <p:nvPr/>
          </p:nvSpPr>
          <p:spPr>
            <a:xfrm>
              <a:off x="5975499" y="3399570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3" name="直線接點 1172"/>
            <p:cNvCxnSpPr>
              <a:stCxn id="1171" idx="4"/>
            </p:cNvCxnSpPr>
            <p:nvPr/>
          </p:nvCxnSpPr>
          <p:spPr>
            <a:xfrm>
              <a:off x="6042907" y="329836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>
              <a:stCxn id="1168" idx="6"/>
              <a:endCxn id="1171" idx="2"/>
            </p:cNvCxnSpPr>
            <p:nvPr/>
          </p:nvCxnSpPr>
          <p:spPr>
            <a:xfrm flipV="1">
              <a:off x="5869458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>
              <a:stCxn id="1169" idx="6"/>
              <a:endCxn id="1172" idx="2"/>
            </p:cNvCxnSpPr>
            <p:nvPr/>
          </p:nvCxnSpPr>
          <p:spPr>
            <a:xfrm flipV="1">
              <a:off x="5869458" y="34669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6" name="橢圓 1175"/>
            <p:cNvSpPr/>
            <p:nvPr/>
          </p:nvSpPr>
          <p:spPr>
            <a:xfrm>
              <a:off x="5236406" y="36355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77" name="橢圓 1176"/>
            <p:cNvSpPr/>
            <p:nvPr/>
          </p:nvSpPr>
          <p:spPr>
            <a:xfrm>
              <a:off x="5236406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8" name="直線接點 1177"/>
            <p:cNvCxnSpPr>
              <a:stCxn id="1176" idx="4"/>
            </p:cNvCxnSpPr>
            <p:nvPr/>
          </p:nvCxnSpPr>
          <p:spPr>
            <a:xfrm>
              <a:off x="5303814" y="377040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9" name="橢圓 1178"/>
            <p:cNvSpPr/>
            <p:nvPr/>
          </p:nvSpPr>
          <p:spPr>
            <a:xfrm>
              <a:off x="5477263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0" name="橢圓 1179"/>
            <p:cNvSpPr/>
            <p:nvPr/>
          </p:nvSpPr>
          <p:spPr>
            <a:xfrm>
              <a:off x="5477263" y="387160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1" name="直線接點 1180"/>
            <p:cNvCxnSpPr>
              <a:stCxn id="1179" idx="4"/>
            </p:cNvCxnSpPr>
            <p:nvPr/>
          </p:nvCxnSpPr>
          <p:spPr>
            <a:xfrm>
              <a:off x="5544671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2" name="直線接點 1181"/>
            <p:cNvCxnSpPr>
              <a:stCxn id="1176" idx="6"/>
              <a:endCxn id="1179" idx="2"/>
            </p:cNvCxnSpPr>
            <p:nvPr/>
          </p:nvCxnSpPr>
          <p:spPr>
            <a:xfrm flipV="1">
              <a:off x="5371221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3" name="直線接點 1182"/>
            <p:cNvCxnSpPr>
              <a:stCxn id="1177" idx="6"/>
              <a:endCxn id="1180" idx="2"/>
            </p:cNvCxnSpPr>
            <p:nvPr/>
          </p:nvCxnSpPr>
          <p:spPr>
            <a:xfrm flipV="1">
              <a:off x="5371221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4" name="橢圓 1183"/>
            <p:cNvSpPr/>
            <p:nvPr/>
          </p:nvSpPr>
          <p:spPr>
            <a:xfrm>
              <a:off x="5734642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5" name="橢圓 1184"/>
            <p:cNvSpPr/>
            <p:nvPr/>
          </p:nvSpPr>
          <p:spPr>
            <a:xfrm>
              <a:off x="5734642" y="387160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6" name="直線接點 1185"/>
            <p:cNvCxnSpPr>
              <a:stCxn id="1184" idx="4"/>
            </p:cNvCxnSpPr>
            <p:nvPr/>
          </p:nvCxnSpPr>
          <p:spPr>
            <a:xfrm>
              <a:off x="5802050" y="37704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7" name="橢圓 1186"/>
            <p:cNvSpPr/>
            <p:nvPr/>
          </p:nvSpPr>
          <p:spPr>
            <a:xfrm>
              <a:off x="5975499" y="363558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8" name="橢圓 1187"/>
            <p:cNvSpPr/>
            <p:nvPr/>
          </p:nvSpPr>
          <p:spPr>
            <a:xfrm>
              <a:off x="5975499" y="3871606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9" name="直線接點 1188"/>
            <p:cNvCxnSpPr>
              <a:stCxn id="1187" idx="4"/>
            </p:cNvCxnSpPr>
            <p:nvPr/>
          </p:nvCxnSpPr>
          <p:spPr>
            <a:xfrm>
              <a:off x="6042907" y="377040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0" name="直線接點 1189"/>
            <p:cNvCxnSpPr>
              <a:stCxn id="1184" idx="6"/>
              <a:endCxn id="1187" idx="2"/>
            </p:cNvCxnSpPr>
            <p:nvPr/>
          </p:nvCxnSpPr>
          <p:spPr>
            <a:xfrm flipV="1">
              <a:off x="5869458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1" name="直線接點 1190"/>
            <p:cNvCxnSpPr>
              <a:stCxn id="1185" idx="6"/>
              <a:endCxn id="1188" idx="2"/>
            </p:cNvCxnSpPr>
            <p:nvPr/>
          </p:nvCxnSpPr>
          <p:spPr>
            <a:xfrm flipV="1">
              <a:off x="5869458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" name="直線接點 1191"/>
            <p:cNvCxnSpPr/>
            <p:nvPr/>
          </p:nvCxnSpPr>
          <p:spPr>
            <a:xfrm>
              <a:off x="5303814" y="353438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3" name="直線接點 1192"/>
            <p:cNvCxnSpPr/>
            <p:nvPr/>
          </p:nvCxnSpPr>
          <p:spPr>
            <a:xfrm>
              <a:off x="5544671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4" name="直線接點 1193"/>
            <p:cNvCxnSpPr/>
            <p:nvPr/>
          </p:nvCxnSpPr>
          <p:spPr>
            <a:xfrm>
              <a:off x="5802050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/>
            <p:nvPr/>
          </p:nvCxnSpPr>
          <p:spPr>
            <a:xfrm>
              <a:off x="6042907" y="35343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6" name="直線接點 1195"/>
            <p:cNvCxnSpPr/>
            <p:nvPr/>
          </p:nvCxnSpPr>
          <p:spPr>
            <a:xfrm flipV="1">
              <a:off x="5619540" y="323096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7" name="直線接點 1196"/>
            <p:cNvCxnSpPr/>
            <p:nvPr/>
          </p:nvCxnSpPr>
          <p:spPr>
            <a:xfrm flipV="1">
              <a:off x="5619540" y="346697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8" name="直線接點 1197"/>
            <p:cNvCxnSpPr/>
            <p:nvPr/>
          </p:nvCxnSpPr>
          <p:spPr>
            <a:xfrm flipV="1">
              <a:off x="5619540" y="37029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9" name="直線接點 1198"/>
            <p:cNvCxnSpPr/>
            <p:nvPr/>
          </p:nvCxnSpPr>
          <p:spPr>
            <a:xfrm flipV="1">
              <a:off x="5619540" y="39390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0" name="直線接點 1199"/>
            <p:cNvCxnSpPr/>
            <p:nvPr/>
          </p:nvCxnSpPr>
          <p:spPr>
            <a:xfrm>
              <a:off x="456472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1" name="直線接點 1200"/>
            <p:cNvCxnSpPr/>
            <p:nvPr/>
          </p:nvCxnSpPr>
          <p:spPr>
            <a:xfrm>
              <a:off x="482210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直線接點 1201"/>
            <p:cNvCxnSpPr/>
            <p:nvPr/>
          </p:nvCxnSpPr>
          <p:spPr>
            <a:xfrm>
              <a:off x="506295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/>
            <p:nvPr/>
          </p:nvCxnSpPr>
          <p:spPr>
            <a:xfrm>
              <a:off x="5303814" y="30693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/>
            <p:nvPr/>
          </p:nvCxnSpPr>
          <p:spPr>
            <a:xfrm>
              <a:off x="5544671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5802050" y="30693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6042907" y="30693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 flipV="1">
              <a:off x="5126110" y="229734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 flipV="1">
              <a:off x="5126110" y="25333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5126110" y="27693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5126110" y="300539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直線接點 1210"/>
            <p:cNvCxnSpPr/>
            <p:nvPr/>
          </p:nvCxnSpPr>
          <p:spPr>
            <a:xfrm flipV="1">
              <a:off x="5125310" y="323095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2" name="直線接點 1211"/>
            <p:cNvCxnSpPr/>
            <p:nvPr/>
          </p:nvCxnSpPr>
          <p:spPr>
            <a:xfrm flipV="1">
              <a:off x="5125310" y="346697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3" name="直線接點 1212"/>
            <p:cNvCxnSpPr/>
            <p:nvPr/>
          </p:nvCxnSpPr>
          <p:spPr>
            <a:xfrm flipV="1">
              <a:off x="5125310" y="370299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直線接點 1213"/>
            <p:cNvCxnSpPr/>
            <p:nvPr/>
          </p:nvCxnSpPr>
          <p:spPr>
            <a:xfrm flipV="1">
              <a:off x="5125310" y="393901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5" name="橢圓 1214"/>
            <p:cNvSpPr/>
            <p:nvPr/>
          </p:nvSpPr>
          <p:spPr>
            <a:xfrm>
              <a:off x="4497313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6" name="直線接點 1215"/>
            <p:cNvCxnSpPr/>
            <p:nvPr/>
          </p:nvCxnSpPr>
          <p:spPr>
            <a:xfrm>
              <a:off x="4564721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7" name="直線接點 1216"/>
            <p:cNvCxnSpPr>
              <a:endCxn id="1215" idx="2"/>
            </p:cNvCxnSpPr>
            <p:nvPr/>
          </p:nvCxnSpPr>
          <p:spPr>
            <a:xfrm flipV="1">
              <a:off x="4391271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8" name="橢圓 1217"/>
            <p:cNvSpPr/>
            <p:nvPr/>
          </p:nvSpPr>
          <p:spPr>
            <a:xfrm>
              <a:off x="4754692" y="41041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9" name="直線接點 1218"/>
            <p:cNvCxnSpPr/>
            <p:nvPr/>
          </p:nvCxnSpPr>
          <p:spPr>
            <a:xfrm>
              <a:off x="4822100" y="40029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0" name="橢圓 1219"/>
            <p:cNvSpPr/>
            <p:nvPr/>
          </p:nvSpPr>
          <p:spPr>
            <a:xfrm>
              <a:off x="4995549" y="410415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1" name="直線接點 1220"/>
            <p:cNvCxnSpPr/>
            <p:nvPr/>
          </p:nvCxnSpPr>
          <p:spPr>
            <a:xfrm>
              <a:off x="5062957" y="400295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2" name="直線接點 1221"/>
            <p:cNvCxnSpPr>
              <a:stCxn id="1218" idx="6"/>
              <a:endCxn id="1220" idx="2"/>
            </p:cNvCxnSpPr>
            <p:nvPr/>
          </p:nvCxnSpPr>
          <p:spPr>
            <a:xfrm flipV="1">
              <a:off x="4889508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3" name="橢圓 1222"/>
            <p:cNvSpPr/>
            <p:nvPr/>
          </p:nvSpPr>
          <p:spPr>
            <a:xfrm>
              <a:off x="4497313" y="4340175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4" name="橢圓 1223"/>
            <p:cNvSpPr/>
            <p:nvPr/>
          </p:nvSpPr>
          <p:spPr>
            <a:xfrm>
              <a:off x="4497313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5" name="直線接點 1224"/>
            <p:cNvCxnSpPr>
              <a:stCxn id="1223" idx="4"/>
            </p:cNvCxnSpPr>
            <p:nvPr/>
          </p:nvCxnSpPr>
          <p:spPr>
            <a:xfrm>
              <a:off x="4564721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6" name="直線接點 1225"/>
            <p:cNvCxnSpPr>
              <a:endCxn id="1223" idx="2"/>
            </p:cNvCxnSpPr>
            <p:nvPr/>
          </p:nvCxnSpPr>
          <p:spPr>
            <a:xfrm flipV="1">
              <a:off x="4391271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7" name="直線接點 1226"/>
            <p:cNvCxnSpPr>
              <a:endCxn id="1224" idx="2"/>
            </p:cNvCxnSpPr>
            <p:nvPr/>
          </p:nvCxnSpPr>
          <p:spPr>
            <a:xfrm flipV="1">
              <a:off x="4391271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8" name="橢圓 1227"/>
            <p:cNvSpPr/>
            <p:nvPr/>
          </p:nvSpPr>
          <p:spPr>
            <a:xfrm>
              <a:off x="4754692" y="434017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9" name="橢圓 1228"/>
            <p:cNvSpPr/>
            <p:nvPr/>
          </p:nvSpPr>
          <p:spPr>
            <a:xfrm>
              <a:off x="4754692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0" name="直線接點 1229"/>
            <p:cNvCxnSpPr>
              <a:stCxn id="1228" idx="4"/>
            </p:cNvCxnSpPr>
            <p:nvPr/>
          </p:nvCxnSpPr>
          <p:spPr>
            <a:xfrm>
              <a:off x="4822100" y="44749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1" name="橢圓 1230"/>
            <p:cNvSpPr/>
            <p:nvPr/>
          </p:nvSpPr>
          <p:spPr>
            <a:xfrm>
              <a:off x="4995549" y="4340174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2" name="橢圓 1231"/>
            <p:cNvSpPr/>
            <p:nvPr/>
          </p:nvSpPr>
          <p:spPr>
            <a:xfrm>
              <a:off x="4995549" y="457619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3" name="直線接點 1232"/>
            <p:cNvCxnSpPr>
              <a:stCxn id="1231" idx="4"/>
            </p:cNvCxnSpPr>
            <p:nvPr/>
          </p:nvCxnSpPr>
          <p:spPr>
            <a:xfrm>
              <a:off x="5062957" y="447499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4" name="直線接點 1233"/>
            <p:cNvCxnSpPr>
              <a:stCxn id="1228" idx="6"/>
              <a:endCxn id="1231" idx="2"/>
            </p:cNvCxnSpPr>
            <p:nvPr/>
          </p:nvCxnSpPr>
          <p:spPr>
            <a:xfrm flipV="1">
              <a:off x="4889508" y="440758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5" name="直線接點 1234"/>
            <p:cNvCxnSpPr>
              <a:stCxn id="1229" idx="6"/>
              <a:endCxn id="1232" idx="2"/>
            </p:cNvCxnSpPr>
            <p:nvPr/>
          </p:nvCxnSpPr>
          <p:spPr>
            <a:xfrm flipV="1">
              <a:off x="4889508" y="464360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/>
            <p:nvPr/>
          </p:nvCxnSpPr>
          <p:spPr>
            <a:xfrm>
              <a:off x="4564721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/>
            <p:nvPr/>
          </p:nvCxnSpPr>
          <p:spPr>
            <a:xfrm>
              <a:off x="4822100" y="42389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5062957" y="423897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 flipV="1">
              <a:off x="4639590" y="41715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 flipV="1">
              <a:off x="4639590" y="44075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4639590" y="464360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2" name="橢圓 1241"/>
            <p:cNvSpPr/>
            <p:nvPr/>
          </p:nvSpPr>
          <p:spPr>
            <a:xfrm>
              <a:off x="5237206" y="410762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3" name="直線接點 1242"/>
            <p:cNvCxnSpPr/>
            <p:nvPr/>
          </p:nvCxnSpPr>
          <p:spPr>
            <a:xfrm>
              <a:off x="5304614" y="40064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4" name="橢圓 1243"/>
            <p:cNvSpPr/>
            <p:nvPr/>
          </p:nvSpPr>
          <p:spPr>
            <a:xfrm>
              <a:off x="5478063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5" name="直線接點 1244"/>
            <p:cNvCxnSpPr/>
            <p:nvPr/>
          </p:nvCxnSpPr>
          <p:spPr>
            <a:xfrm>
              <a:off x="5545471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6" name="直線接點 1245"/>
            <p:cNvCxnSpPr>
              <a:stCxn id="1242" idx="6"/>
              <a:endCxn id="1244" idx="2"/>
            </p:cNvCxnSpPr>
            <p:nvPr/>
          </p:nvCxnSpPr>
          <p:spPr>
            <a:xfrm flipV="1">
              <a:off x="5372022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7" name="橢圓 1246"/>
            <p:cNvSpPr/>
            <p:nvPr/>
          </p:nvSpPr>
          <p:spPr>
            <a:xfrm>
              <a:off x="5735442" y="41076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8" name="直線接點 1247"/>
            <p:cNvCxnSpPr/>
            <p:nvPr/>
          </p:nvCxnSpPr>
          <p:spPr>
            <a:xfrm>
              <a:off x="5802850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9" name="橢圓 1248"/>
            <p:cNvSpPr/>
            <p:nvPr/>
          </p:nvSpPr>
          <p:spPr>
            <a:xfrm>
              <a:off x="5976300" y="41076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0" name="直線接點 1249"/>
            <p:cNvCxnSpPr/>
            <p:nvPr/>
          </p:nvCxnSpPr>
          <p:spPr>
            <a:xfrm>
              <a:off x="6043707" y="40064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7" idx="6"/>
              <a:endCxn id="1249" idx="2"/>
            </p:cNvCxnSpPr>
            <p:nvPr/>
          </p:nvCxnSpPr>
          <p:spPr>
            <a:xfrm flipV="1">
              <a:off x="5870258" y="41750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2" name="橢圓 1251"/>
            <p:cNvSpPr/>
            <p:nvPr/>
          </p:nvSpPr>
          <p:spPr>
            <a:xfrm>
              <a:off x="5237206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3" name="橢圓 1252"/>
            <p:cNvSpPr/>
            <p:nvPr/>
          </p:nvSpPr>
          <p:spPr>
            <a:xfrm>
              <a:off x="5237206" y="457966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4" name="直線接點 1253"/>
            <p:cNvCxnSpPr>
              <a:stCxn id="1252" idx="4"/>
            </p:cNvCxnSpPr>
            <p:nvPr/>
          </p:nvCxnSpPr>
          <p:spPr>
            <a:xfrm>
              <a:off x="5304614" y="447845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5" name="橢圓 1254"/>
            <p:cNvSpPr/>
            <p:nvPr/>
          </p:nvSpPr>
          <p:spPr>
            <a:xfrm>
              <a:off x="5478063" y="434364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6" name="橢圓 1255"/>
            <p:cNvSpPr/>
            <p:nvPr/>
          </p:nvSpPr>
          <p:spPr>
            <a:xfrm>
              <a:off x="5478063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7" name="直線接點 1256"/>
            <p:cNvCxnSpPr>
              <a:stCxn id="1255" idx="4"/>
            </p:cNvCxnSpPr>
            <p:nvPr/>
          </p:nvCxnSpPr>
          <p:spPr>
            <a:xfrm>
              <a:off x="5545471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直線接點 1257"/>
            <p:cNvCxnSpPr>
              <a:stCxn id="1252" idx="6"/>
              <a:endCxn id="1255" idx="2"/>
            </p:cNvCxnSpPr>
            <p:nvPr/>
          </p:nvCxnSpPr>
          <p:spPr>
            <a:xfrm flipV="1">
              <a:off x="5372022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5372022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0" name="橢圓 1259"/>
            <p:cNvSpPr/>
            <p:nvPr/>
          </p:nvSpPr>
          <p:spPr>
            <a:xfrm>
              <a:off x="5735442" y="43436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1" name="橢圓 1260"/>
            <p:cNvSpPr/>
            <p:nvPr/>
          </p:nvSpPr>
          <p:spPr>
            <a:xfrm>
              <a:off x="5735442" y="457966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2" name="直線接點 1261"/>
            <p:cNvCxnSpPr>
              <a:stCxn id="1260" idx="4"/>
            </p:cNvCxnSpPr>
            <p:nvPr/>
          </p:nvCxnSpPr>
          <p:spPr>
            <a:xfrm>
              <a:off x="5802850" y="44784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3" name="橢圓 1262"/>
            <p:cNvSpPr/>
            <p:nvPr/>
          </p:nvSpPr>
          <p:spPr>
            <a:xfrm>
              <a:off x="5976300" y="4343641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4" name="橢圓 1263"/>
            <p:cNvSpPr/>
            <p:nvPr/>
          </p:nvSpPr>
          <p:spPr>
            <a:xfrm>
              <a:off x="5976300" y="45796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5" name="直線接點 1264"/>
            <p:cNvCxnSpPr>
              <a:stCxn id="1263" idx="4"/>
            </p:cNvCxnSpPr>
            <p:nvPr/>
          </p:nvCxnSpPr>
          <p:spPr>
            <a:xfrm>
              <a:off x="6043707" y="44784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直線接點 1265"/>
            <p:cNvCxnSpPr>
              <a:stCxn id="1260" idx="6"/>
              <a:endCxn id="1263" idx="2"/>
            </p:cNvCxnSpPr>
            <p:nvPr/>
          </p:nvCxnSpPr>
          <p:spPr>
            <a:xfrm flipV="1">
              <a:off x="5870258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5870258" y="464706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8" name="直線接點 1267"/>
            <p:cNvCxnSpPr/>
            <p:nvPr/>
          </p:nvCxnSpPr>
          <p:spPr>
            <a:xfrm>
              <a:off x="5304614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9" name="直線接點 1268"/>
            <p:cNvCxnSpPr/>
            <p:nvPr/>
          </p:nvCxnSpPr>
          <p:spPr>
            <a:xfrm>
              <a:off x="5545471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0" name="直線接點 1269"/>
            <p:cNvCxnSpPr/>
            <p:nvPr/>
          </p:nvCxnSpPr>
          <p:spPr>
            <a:xfrm>
              <a:off x="5802850" y="424244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1" name="直線接點 1270"/>
            <p:cNvCxnSpPr/>
            <p:nvPr/>
          </p:nvCxnSpPr>
          <p:spPr>
            <a:xfrm>
              <a:off x="6043707" y="42424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2" name="直線接點 1271"/>
            <p:cNvCxnSpPr/>
            <p:nvPr/>
          </p:nvCxnSpPr>
          <p:spPr>
            <a:xfrm flipV="1">
              <a:off x="5620340" y="41750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3" name="直線接點 1272"/>
            <p:cNvCxnSpPr/>
            <p:nvPr/>
          </p:nvCxnSpPr>
          <p:spPr>
            <a:xfrm flipV="1">
              <a:off x="5620340" y="441104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4" name="直線接點 1273"/>
            <p:cNvCxnSpPr/>
            <p:nvPr/>
          </p:nvCxnSpPr>
          <p:spPr>
            <a:xfrm flipV="1">
              <a:off x="5620340" y="464706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5" name="橢圓 1274"/>
            <p:cNvSpPr/>
            <p:nvPr/>
          </p:nvSpPr>
          <p:spPr>
            <a:xfrm>
              <a:off x="4497313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6" name="橢圓 1275"/>
            <p:cNvSpPr/>
            <p:nvPr/>
          </p:nvSpPr>
          <p:spPr>
            <a:xfrm>
              <a:off x="449731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7" name="直線接點 1276"/>
            <p:cNvCxnSpPr>
              <a:stCxn id="1275" idx="4"/>
            </p:cNvCxnSpPr>
            <p:nvPr/>
          </p:nvCxnSpPr>
          <p:spPr>
            <a:xfrm>
              <a:off x="456472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>
              <a:endCxn id="1275" idx="2"/>
            </p:cNvCxnSpPr>
            <p:nvPr/>
          </p:nvCxnSpPr>
          <p:spPr>
            <a:xfrm flipV="1">
              <a:off x="439127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>
              <a:endCxn id="1276" idx="2"/>
            </p:cNvCxnSpPr>
            <p:nvPr/>
          </p:nvCxnSpPr>
          <p:spPr>
            <a:xfrm flipV="1">
              <a:off x="439127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0" name="橢圓 1279"/>
            <p:cNvSpPr/>
            <p:nvPr/>
          </p:nvSpPr>
          <p:spPr>
            <a:xfrm>
              <a:off x="475469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1" name="橢圓 1280"/>
            <p:cNvSpPr/>
            <p:nvPr/>
          </p:nvSpPr>
          <p:spPr>
            <a:xfrm>
              <a:off x="475469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82" name="直線接點 1281"/>
            <p:cNvCxnSpPr>
              <a:stCxn id="1280" idx="4"/>
            </p:cNvCxnSpPr>
            <p:nvPr/>
          </p:nvCxnSpPr>
          <p:spPr>
            <a:xfrm>
              <a:off x="482210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3" name="橢圓 1282"/>
            <p:cNvSpPr/>
            <p:nvPr/>
          </p:nvSpPr>
          <p:spPr>
            <a:xfrm>
              <a:off x="4995549" y="4805222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4" name="橢圓 1283"/>
            <p:cNvSpPr/>
            <p:nvPr/>
          </p:nvSpPr>
          <p:spPr>
            <a:xfrm>
              <a:off x="499554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85" name="直線接點 1284"/>
            <p:cNvCxnSpPr>
              <a:stCxn id="1283" idx="4"/>
            </p:cNvCxnSpPr>
            <p:nvPr/>
          </p:nvCxnSpPr>
          <p:spPr>
            <a:xfrm>
              <a:off x="506295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>
              <a:stCxn id="1280" idx="6"/>
              <a:endCxn id="1283" idx="2"/>
            </p:cNvCxnSpPr>
            <p:nvPr/>
          </p:nvCxnSpPr>
          <p:spPr>
            <a:xfrm flipV="1">
              <a:off x="488950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>
              <a:stCxn id="1281" idx="6"/>
              <a:endCxn id="1284" idx="2"/>
            </p:cNvCxnSpPr>
            <p:nvPr/>
          </p:nvCxnSpPr>
          <p:spPr>
            <a:xfrm flipV="1">
              <a:off x="488950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8" name="橢圓 1287"/>
            <p:cNvSpPr/>
            <p:nvPr/>
          </p:nvSpPr>
          <p:spPr>
            <a:xfrm>
              <a:off x="4497313" y="527725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89" name="橢圓 1288"/>
            <p:cNvSpPr/>
            <p:nvPr/>
          </p:nvSpPr>
          <p:spPr>
            <a:xfrm>
              <a:off x="449731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0" name="直線接點 1289"/>
            <p:cNvCxnSpPr>
              <a:stCxn id="1288" idx="4"/>
            </p:cNvCxnSpPr>
            <p:nvPr/>
          </p:nvCxnSpPr>
          <p:spPr>
            <a:xfrm>
              <a:off x="456472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>
              <a:endCxn id="1288" idx="2"/>
            </p:cNvCxnSpPr>
            <p:nvPr/>
          </p:nvCxnSpPr>
          <p:spPr>
            <a:xfrm flipV="1">
              <a:off x="439127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>
              <a:endCxn id="1289" idx="2"/>
            </p:cNvCxnSpPr>
            <p:nvPr/>
          </p:nvCxnSpPr>
          <p:spPr>
            <a:xfrm flipV="1">
              <a:off x="439127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3" name="橢圓 1292"/>
            <p:cNvSpPr/>
            <p:nvPr/>
          </p:nvSpPr>
          <p:spPr>
            <a:xfrm>
              <a:off x="475469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94" name="橢圓 1293"/>
            <p:cNvSpPr/>
            <p:nvPr/>
          </p:nvSpPr>
          <p:spPr>
            <a:xfrm>
              <a:off x="475469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5" name="直線接點 1294"/>
            <p:cNvCxnSpPr>
              <a:stCxn id="1293" idx="4"/>
            </p:cNvCxnSpPr>
            <p:nvPr/>
          </p:nvCxnSpPr>
          <p:spPr>
            <a:xfrm>
              <a:off x="482210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6" name="橢圓 1295"/>
            <p:cNvSpPr/>
            <p:nvPr/>
          </p:nvSpPr>
          <p:spPr>
            <a:xfrm>
              <a:off x="4995549" y="52772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97" name="橢圓 1296"/>
            <p:cNvSpPr/>
            <p:nvPr/>
          </p:nvSpPr>
          <p:spPr>
            <a:xfrm>
              <a:off x="499554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98" name="直線接點 1297"/>
            <p:cNvCxnSpPr>
              <a:stCxn id="1296" idx="4"/>
            </p:cNvCxnSpPr>
            <p:nvPr/>
          </p:nvCxnSpPr>
          <p:spPr>
            <a:xfrm>
              <a:off x="506295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9" name="直線接點 1298"/>
            <p:cNvCxnSpPr>
              <a:stCxn id="1293" idx="6"/>
              <a:endCxn id="1296" idx="2"/>
            </p:cNvCxnSpPr>
            <p:nvPr/>
          </p:nvCxnSpPr>
          <p:spPr>
            <a:xfrm flipV="1">
              <a:off x="488950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0" name="直線接點 1299"/>
            <p:cNvCxnSpPr>
              <a:stCxn id="1294" idx="6"/>
              <a:endCxn id="1297" idx="2"/>
            </p:cNvCxnSpPr>
            <p:nvPr/>
          </p:nvCxnSpPr>
          <p:spPr>
            <a:xfrm flipV="1">
              <a:off x="488950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1" name="直線接點 1300"/>
            <p:cNvCxnSpPr/>
            <p:nvPr/>
          </p:nvCxnSpPr>
          <p:spPr>
            <a:xfrm>
              <a:off x="456472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2" name="直線接點 1301"/>
            <p:cNvCxnSpPr/>
            <p:nvPr/>
          </p:nvCxnSpPr>
          <p:spPr>
            <a:xfrm>
              <a:off x="482210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3" name="直線接點 1302"/>
            <p:cNvCxnSpPr/>
            <p:nvPr/>
          </p:nvCxnSpPr>
          <p:spPr>
            <a:xfrm>
              <a:off x="506295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4" name="直線接點 1303"/>
            <p:cNvCxnSpPr/>
            <p:nvPr/>
          </p:nvCxnSpPr>
          <p:spPr>
            <a:xfrm flipV="1">
              <a:off x="463959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5" name="直線接點 1304"/>
            <p:cNvCxnSpPr/>
            <p:nvPr/>
          </p:nvCxnSpPr>
          <p:spPr>
            <a:xfrm flipV="1">
              <a:off x="463959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6" name="直線接點 1305"/>
            <p:cNvCxnSpPr/>
            <p:nvPr/>
          </p:nvCxnSpPr>
          <p:spPr>
            <a:xfrm flipV="1">
              <a:off x="463959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7" name="直線接點 1306"/>
            <p:cNvCxnSpPr/>
            <p:nvPr/>
          </p:nvCxnSpPr>
          <p:spPr>
            <a:xfrm flipV="1">
              <a:off x="463959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08" name="橢圓 1307"/>
            <p:cNvSpPr/>
            <p:nvPr/>
          </p:nvSpPr>
          <p:spPr>
            <a:xfrm>
              <a:off x="5236406" y="48052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09" name="橢圓 1308"/>
            <p:cNvSpPr/>
            <p:nvPr/>
          </p:nvSpPr>
          <p:spPr>
            <a:xfrm>
              <a:off x="5236406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0" name="直線接點 1309"/>
            <p:cNvCxnSpPr>
              <a:stCxn id="1308" idx="4"/>
            </p:cNvCxnSpPr>
            <p:nvPr/>
          </p:nvCxnSpPr>
          <p:spPr>
            <a:xfrm>
              <a:off x="5303814" y="49400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1" name="橢圓 1310"/>
            <p:cNvSpPr/>
            <p:nvPr/>
          </p:nvSpPr>
          <p:spPr>
            <a:xfrm>
              <a:off x="5477263" y="4805222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12" name="橢圓 1311"/>
            <p:cNvSpPr/>
            <p:nvPr/>
          </p:nvSpPr>
          <p:spPr>
            <a:xfrm>
              <a:off x="5477263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3" name="直線接點 1312"/>
            <p:cNvCxnSpPr>
              <a:stCxn id="1311" idx="4"/>
            </p:cNvCxnSpPr>
            <p:nvPr/>
          </p:nvCxnSpPr>
          <p:spPr>
            <a:xfrm>
              <a:off x="5544671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4" name="直線接點 1313"/>
            <p:cNvCxnSpPr>
              <a:stCxn id="1308" idx="6"/>
              <a:endCxn id="1311" idx="2"/>
            </p:cNvCxnSpPr>
            <p:nvPr/>
          </p:nvCxnSpPr>
          <p:spPr>
            <a:xfrm flipV="1">
              <a:off x="5371221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15" name="直線接點 1314"/>
            <p:cNvCxnSpPr>
              <a:stCxn id="1309" idx="6"/>
              <a:endCxn id="1312" idx="2"/>
            </p:cNvCxnSpPr>
            <p:nvPr/>
          </p:nvCxnSpPr>
          <p:spPr>
            <a:xfrm flipV="1">
              <a:off x="5371221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6" name="橢圓 1315"/>
            <p:cNvSpPr/>
            <p:nvPr/>
          </p:nvSpPr>
          <p:spPr>
            <a:xfrm>
              <a:off x="5734642" y="480522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17" name="橢圓 1316"/>
            <p:cNvSpPr/>
            <p:nvPr/>
          </p:nvSpPr>
          <p:spPr>
            <a:xfrm>
              <a:off x="5734642" y="504124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8" name="直線接點 1317"/>
            <p:cNvCxnSpPr>
              <a:stCxn id="1316" idx="4"/>
            </p:cNvCxnSpPr>
            <p:nvPr/>
          </p:nvCxnSpPr>
          <p:spPr>
            <a:xfrm>
              <a:off x="5802050" y="49400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9" name="橢圓 1318"/>
            <p:cNvSpPr/>
            <p:nvPr/>
          </p:nvSpPr>
          <p:spPr>
            <a:xfrm>
              <a:off x="5975499" y="4805222"/>
              <a:ext cx="134815" cy="134815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0" name="橢圓 1319"/>
            <p:cNvSpPr/>
            <p:nvPr/>
          </p:nvSpPr>
          <p:spPr>
            <a:xfrm>
              <a:off x="5975499" y="50412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1" name="直線接點 1320"/>
            <p:cNvCxnSpPr>
              <a:stCxn id="1319" idx="4"/>
            </p:cNvCxnSpPr>
            <p:nvPr/>
          </p:nvCxnSpPr>
          <p:spPr>
            <a:xfrm>
              <a:off x="6042907" y="494003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2" name="直線接點 1321"/>
            <p:cNvCxnSpPr>
              <a:stCxn id="1316" idx="6"/>
              <a:endCxn id="1319" idx="2"/>
            </p:cNvCxnSpPr>
            <p:nvPr/>
          </p:nvCxnSpPr>
          <p:spPr>
            <a:xfrm flipV="1">
              <a:off x="5869458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3" name="直線接點 1322"/>
            <p:cNvCxnSpPr>
              <a:stCxn id="1317" idx="6"/>
              <a:endCxn id="1320" idx="2"/>
            </p:cNvCxnSpPr>
            <p:nvPr/>
          </p:nvCxnSpPr>
          <p:spPr>
            <a:xfrm flipV="1">
              <a:off x="5869458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4" name="橢圓 1323"/>
            <p:cNvSpPr/>
            <p:nvPr/>
          </p:nvSpPr>
          <p:spPr>
            <a:xfrm>
              <a:off x="5236406" y="52772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5" name="橢圓 1324"/>
            <p:cNvSpPr/>
            <p:nvPr/>
          </p:nvSpPr>
          <p:spPr>
            <a:xfrm>
              <a:off x="5236406" y="551327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6" name="直線接點 1325"/>
            <p:cNvCxnSpPr>
              <a:stCxn id="1324" idx="4"/>
            </p:cNvCxnSpPr>
            <p:nvPr/>
          </p:nvCxnSpPr>
          <p:spPr>
            <a:xfrm>
              <a:off x="5303814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7" name="橢圓 1326"/>
            <p:cNvSpPr/>
            <p:nvPr/>
          </p:nvSpPr>
          <p:spPr>
            <a:xfrm>
              <a:off x="5477263" y="5277258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28" name="橢圓 1327"/>
            <p:cNvSpPr/>
            <p:nvPr/>
          </p:nvSpPr>
          <p:spPr>
            <a:xfrm>
              <a:off x="5477263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9" name="直線接點 1328"/>
            <p:cNvCxnSpPr>
              <a:stCxn id="1327" idx="4"/>
            </p:cNvCxnSpPr>
            <p:nvPr/>
          </p:nvCxnSpPr>
          <p:spPr>
            <a:xfrm>
              <a:off x="5544671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0" name="直線接點 1329"/>
            <p:cNvCxnSpPr>
              <a:stCxn id="1324" idx="6"/>
              <a:endCxn id="1327" idx="2"/>
            </p:cNvCxnSpPr>
            <p:nvPr/>
          </p:nvCxnSpPr>
          <p:spPr>
            <a:xfrm flipV="1">
              <a:off x="5371221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1" name="直線接點 1330"/>
            <p:cNvCxnSpPr>
              <a:stCxn id="1325" idx="6"/>
              <a:endCxn id="1328" idx="2"/>
            </p:cNvCxnSpPr>
            <p:nvPr/>
          </p:nvCxnSpPr>
          <p:spPr>
            <a:xfrm flipV="1">
              <a:off x="5371221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32" name="橢圓 1331"/>
            <p:cNvSpPr/>
            <p:nvPr/>
          </p:nvSpPr>
          <p:spPr>
            <a:xfrm>
              <a:off x="5734642" y="527725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3" name="橢圓 1332"/>
            <p:cNvSpPr/>
            <p:nvPr/>
          </p:nvSpPr>
          <p:spPr>
            <a:xfrm>
              <a:off x="5734642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34" name="直線接點 1333"/>
            <p:cNvCxnSpPr>
              <a:stCxn id="1332" idx="4"/>
            </p:cNvCxnSpPr>
            <p:nvPr/>
          </p:nvCxnSpPr>
          <p:spPr>
            <a:xfrm>
              <a:off x="5802050" y="541207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35" name="橢圓 1334"/>
            <p:cNvSpPr/>
            <p:nvPr/>
          </p:nvSpPr>
          <p:spPr>
            <a:xfrm>
              <a:off x="5975499" y="5277257"/>
              <a:ext cx="134815" cy="13481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6" name="橢圓 1335"/>
            <p:cNvSpPr/>
            <p:nvPr/>
          </p:nvSpPr>
          <p:spPr>
            <a:xfrm>
              <a:off x="5975499" y="551327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37" name="直線接點 1336"/>
            <p:cNvCxnSpPr>
              <a:stCxn id="1335" idx="4"/>
            </p:cNvCxnSpPr>
            <p:nvPr/>
          </p:nvCxnSpPr>
          <p:spPr>
            <a:xfrm>
              <a:off x="6042907" y="5412073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8" name="直線接點 1337"/>
            <p:cNvCxnSpPr>
              <a:stCxn id="1332" idx="6"/>
              <a:endCxn id="1335" idx="2"/>
            </p:cNvCxnSpPr>
            <p:nvPr/>
          </p:nvCxnSpPr>
          <p:spPr>
            <a:xfrm flipV="1">
              <a:off x="5869458" y="5344665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9" name="直線接點 1338"/>
            <p:cNvCxnSpPr>
              <a:stCxn id="1333" idx="6"/>
              <a:endCxn id="1336" idx="2"/>
            </p:cNvCxnSpPr>
            <p:nvPr/>
          </p:nvCxnSpPr>
          <p:spPr>
            <a:xfrm flipV="1">
              <a:off x="5869458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0" name="直線接點 1339"/>
            <p:cNvCxnSpPr/>
            <p:nvPr/>
          </p:nvCxnSpPr>
          <p:spPr>
            <a:xfrm>
              <a:off x="5303814" y="5176057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1" name="直線接點 1340"/>
            <p:cNvCxnSpPr/>
            <p:nvPr/>
          </p:nvCxnSpPr>
          <p:spPr>
            <a:xfrm>
              <a:off x="5544671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2" name="直線接點 1341"/>
            <p:cNvCxnSpPr/>
            <p:nvPr/>
          </p:nvCxnSpPr>
          <p:spPr>
            <a:xfrm>
              <a:off x="5802050" y="51760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3" name="直線接點 1342"/>
            <p:cNvCxnSpPr/>
            <p:nvPr/>
          </p:nvCxnSpPr>
          <p:spPr>
            <a:xfrm>
              <a:off x="6042907" y="5176055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4" name="直線接點 1343"/>
            <p:cNvCxnSpPr/>
            <p:nvPr/>
          </p:nvCxnSpPr>
          <p:spPr>
            <a:xfrm flipV="1">
              <a:off x="5619540" y="48726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5" name="直線接點 1344"/>
            <p:cNvCxnSpPr/>
            <p:nvPr/>
          </p:nvCxnSpPr>
          <p:spPr>
            <a:xfrm flipV="1">
              <a:off x="5619540" y="51086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6" name="直線接點 1345"/>
            <p:cNvCxnSpPr/>
            <p:nvPr/>
          </p:nvCxnSpPr>
          <p:spPr>
            <a:xfrm flipV="1">
              <a:off x="5619540" y="53446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7" name="直線接點 1346"/>
            <p:cNvCxnSpPr/>
            <p:nvPr/>
          </p:nvCxnSpPr>
          <p:spPr>
            <a:xfrm flipV="1">
              <a:off x="5619540" y="558068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8" name="直線接點 1347"/>
            <p:cNvCxnSpPr/>
            <p:nvPr/>
          </p:nvCxnSpPr>
          <p:spPr>
            <a:xfrm>
              <a:off x="456472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9" name="直線接點 1348"/>
            <p:cNvCxnSpPr/>
            <p:nvPr/>
          </p:nvCxnSpPr>
          <p:spPr>
            <a:xfrm>
              <a:off x="482210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0" name="直線接點 1349"/>
            <p:cNvCxnSpPr/>
            <p:nvPr/>
          </p:nvCxnSpPr>
          <p:spPr>
            <a:xfrm>
              <a:off x="506295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1" name="直線接點 1350"/>
            <p:cNvCxnSpPr/>
            <p:nvPr/>
          </p:nvCxnSpPr>
          <p:spPr>
            <a:xfrm>
              <a:off x="5303814" y="471101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2" name="直線接點 1351"/>
            <p:cNvCxnSpPr/>
            <p:nvPr/>
          </p:nvCxnSpPr>
          <p:spPr>
            <a:xfrm>
              <a:off x="5544671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3" name="直線接點 1352"/>
            <p:cNvCxnSpPr/>
            <p:nvPr/>
          </p:nvCxnSpPr>
          <p:spPr>
            <a:xfrm>
              <a:off x="5802050" y="471100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4" name="直線接點 1353"/>
            <p:cNvCxnSpPr/>
            <p:nvPr/>
          </p:nvCxnSpPr>
          <p:spPr>
            <a:xfrm>
              <a:off x="6042907" y="471100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5" name="直線接點 1354"/>
            <p:cNvCxnSpPr/>
            <p:nvPr/>
          </p:nvCxnSpPr>
          <p:spPr>
            <a:xfrm flipV="1">
              <a:off x="5126110" y="417503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6" name="直線接點 1355"/>
            <p:cNvCxnSpPr/>
            <p:nvPr/>
          </p:nvCxnSpPr>
          <p:spPr>
            <a:xfrm flipV="1">
              <a:off x="5126110" y="44110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7" name="直線接點 1356"/>
            <p:cNvCxnSpPr/>
            <p:nvPr/>
          </p:nvCxnSpPr>
          <p:spPr>
            <a:xfrm flipV="1">
              <a:off x="5126110" y="46470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8" name="直線接點 1357"/>
            <p:cNvCxnSpPr/>
            <p:nvPr/>
          </p:nvCxnSpPr>
          <p:spPr>
            <a:xfrm flipV="1">
              <a:off x="5125310" y="4872629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9" name="直線接點 1358"/>
            <p:cNvCxnSpPr/>
            <p:nvPr/>
          </p:nvCxnSpPr>
          <p:spPr>
            <a:xfrm flipV="1">
              <a:off x="5125310" y="510864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0" name="直線接點 1359"/>
            <p:cNvCxnSpPr/>
            <p:nvPr/>
          </p:nvCxnSpPr>
          <p:spPr>
            <a:xfrm flipV="1">
              <a:off x="5125310" y="534466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1" name="直線接點 1360"/>
            <p:cNvCxnSpPr/>
            <p:nvPr/>
          </p:nvCxnSpPr>
          <p:spPr>
            <a:xfrm flipV="1">
              <a:off x="5125310" y="558068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2" name="橢圓 1361"/>
            <p:cNvSpPr/>
            <p:nvPr/>
          </p:nvSpPr>
          <p:spPr>
            <a:xfrm>
              <a:off x="6206571" y="2225718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63" name="橢圓 1362"/>
            <p:cNvSpPr/>
            <p:nvPr/>
          </p:nvSpPr>
          <p:spPr>
            <a:xfrm>
              <a:off x="6206571" y="2461737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64" name="直線接點 1363"/>
            <p:cNvCxnSpPr>
              <a:stCxn id="1362" idx="4"/>
            </p:cNvCxnSpPr>
            <p:nvPr/>
          </p:nvCxnSpPr>
          <p:spPr>
            <a:xfrm>
              <a:off x="6273978" y="236053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5" name="直線接點 1364"/>
            <p:cNvCxnSpPr>
              <a:endCxn id="1362" idx="2"/>
            </p:cNvCxnSpPr>
            <p:nvPr/>
          </p:nvCxnSpPr>
          <p:spPr>
            <a:xfrm flipV="1">
              <a:off x="6100529" y="229312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6" name="直線接點 1365"/>
            <p:cNvCxnSpPr>
              <a:endCxn id="1363" idx="2"/>
            </p:cNvCxnSpPr>
            <p:nvPr/>
          </p:nvCxnSpPr>
          <p:spPr>
            <a:xfrm flipV="1">
              <a:off x="6100529" y="252914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7" name="橢圓 1366"/>
            <p:cNvSpPr/>
            <p:nvPr/>
          </p:nvSpPr>
          <p:spPr>
            <a:xfrm>
              <a:off x="6206571" y="269775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68" name="橢圓 1367"/>
            <p:cNvSpPr/>
            <p:nvPr/>
          </p:nvSpPr>
          <p:spPr>
            <a:xfrm>
              <a:off x="6206571" y="293377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69" name="直線接點 1368"/>
            <p:cNvCxnSpPr>
              <a:stCxn id="1367" idx="4"/>
            </p:cNvCxnSpPr>
            <p:nvPr/>
          </p:nvCxnSpPr>
          <p:spPr>
            <a:xfrm>
              <a:off x="6273978" y="283257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0" name="直線接點 1369"/>
            <p:cNvCxnSpPr>
              <a:endCxn id="1367" idx="2"/>
            </p:cNvCxnSpPr>
            <p:nvPr/>
          </p:nvCxnSpPr>
          <p:spPr>
            <a:xfrm flipV="1">
              <a:off x="6100529" y="276516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1" name="直線接點 1370"/>
            <p:cNvCxnSpPr>
              <a:endCxn id="1368" idx="2"/>
            </p:cNvCxnSpPr>
            <p:nvPr/>
          </p:nvCxnSpPr>
          <p:spPr>
            <a:xfrm flipV="1">
              <a:off x="6100529" y="300118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2" name="直線接點 1371"/>
            <p:cNvCxnSpPr/>
            <p:nvPr/>
          </p:nvCxnSpPr>
          <p:spPr>
            <a:xfrm>
              <a:off x="6273978" y="259655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3" name="橢圓 1372"/>
            <p:cNvSpPr/>
            <p:nvPr/>
          </p:nvSpPr>
          <p:spPr>
            <a:xfrm>
              <a:off x="6205770" y="315933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74" name="橢圓 1373"/>
            <p:cNvSpPr/>
            <p:nvPr/>
          </p:nvSpPr>
          <p:spPr>
            <a:xfrm>
              <a:off x="6205770" y="339535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75" name="直線接點 1374"/>
            <p:cNvCxnSpPr>
              <a:stCxn id="1373" idx="4"/>
            </p:cNvCxnSpPr>
            <p:nvPr/>
          </p:nvCxnSpPr>
          <p:spPr>
            <a:xfrm>
              <a:off x="6273178" y="329415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6" name="直線接點 1375"/>
            <p:cNvCxnSpPr>
              <a:endCxn id="1373" idx="2"/>
            </p:cNvCxnSpPr>
            <p:nvPr/>
          </p:nvCxnSpPr>
          <p:spPr>
            <a:xfrm flipV="1">
              <a:off x="6099729" y="3226743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77" name="直線接點 1376"/>
            <p:cNvCxnSpPr>
              <a:endCxn id="1374" idx="2"/>
            </p:cNvCxnSpPr>
            <p:nvPr/>
          </p:nvCxnSpPr>
          <p:spPr>
            <a:xfrm flipV="1">
              <a:off x="6099729" y="346276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8" name="橢圓 1377"/>
            <p:cNvSpPr/>
            <p:nvPr/>
          </p:nvSpPr>
          <p:spPr>
            <a:xfrm>
              <a:off x="6205770" y="3631371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79" name="橢圓 1378"/>
            <p:cNvSpPr/>
            <p:nvPr/>
          </p:nvSpPr>
          <p:spPr>
            <a:xfrm>
              <a:off x="6205770" y="386738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80" name="直線接點 1379"/>
            <p:cNvCxnSpPr>
              <a:stCxn id="1378" idx="4"/>
            </p:cNvCxnSpPr>
            <p:nvPr/>
          </p:nvCxnSpPr>
          <p:spPr>
            <a:xfrm>
              <a:off x="6273178" y="376618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1" name="直線接點 1380"/>
            <p:cNvCxnSpPr>
              <a:endCxn id="1378" idx="2"/>
            </p:cNvCxnSpPr>
            <p:nvPr/>
          </p:nvCxnSpPr>
          <p:spPr>
            <a:xfrm flipV="1">
              <a:off x="6099729" y="369877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2" name="直線接點 1381"/>
            <p:cNvCxnSpPr>
              <a:endCxn id="1379" idx="2"/>
            </p:cNvCxnSpPr>
            <p:nvPr/>
          </p:nvCxnSpPr>
          <p:spPr>
            <a:xfrm flipV="1">
              <a:off x="6099729" y="3934797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3" name="直線接點 1382"/>
            <p:cNvCxnSpPr/>
            <p:nvPr/>
          </p:nvCxnSpPr>
          <p:spPr>
            <a:xfrm>
              <a:off x="6273178" y="353016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4" name="直線接點 1383"/>
            <p:cNvCxnSpPr/>
            <p:nvPr/>
          </p:nvCxnSpPr>
          <p:spPr>
            <a:xfrm>
              <a:off x="6273178" y="306512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85" name="橢圓 1384"/>
            <p:cNvSpPr/>
            <p:nvPr/>
          </p:nvSpPr>
          <p:spPr>
            <a:xfrm>
              <a:off x="6206571" y="4103406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86" name="直線接點 1385"/>
            <p:cNvCxnSpPr/>
            <p:nvPr/>
          </p:nvCxnSpPr>
          <p:spPr>
            <a:xfrm>
              <a:off x="6273978" y="4002204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7" name="直線接點 1386"/>
            <p:cNvCxnSpPr>
              <a:endCxn id="1385" idx="2"/>
            </p:cNvCxnSpPr>
            <p:nvPr/>
          </p:nvCxnSpPr>
          <p:spPr>
            <a:xfrm flipV="1">
              <a:off x="6100529" y="4170814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88" name="橢圓 1387"/>
            <p:cNvSpPr/>
            <p:nvPr/>
          </p:nvSpPr>
          <p:spPr>
            <a:xfrm>
              <a:off x="6206571" y="4339424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89" name="橢圓 1388"/>
            <p:cNvSpPr/>
            <p:nvPr/>
          </p:nvSpPr>
          <p:spPr>
            <a:xfrm>
              <a:off x="6206571" y="4575442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90" name="直線接點 1389"/>
            <p:cNvCxnSpPr>
              <a:stCxn id="1388" idx="4"/>
            </p:cNvCxnSpPr>
            <p:nvPr/>
          </p:nvCxnSpPr>
          <p:spPr>
            <a:xfrm>
              <a:off x="6273978" y="4474239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1" name="直線接點 1390"/>
            <p:cNvCxnSpPr>
              <a:endCxn id="1388" idx="2"/>
            </p:cNvCxnSpPr>
            <p:nvPr/>
          </p:nvCxnSpPr>
          <p:spPr>
            <a:xfrm flipV="1">
              <a:off x="6100529" y="440683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2" name="直線接點 1391"/>
            <p:cNvCxnSpPr>
              <a:endCxn id="1389" idx="2"/>
            </p:cNvCxnSpPr>
            <p:nvPr/>
          </p:nvCxnSpPr>
          <p:spPr>
            <a:xfrm flipV="1">
              <a:off x="6100529" y="4642850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3" name="直線接點 1392"/>
            <p:cNvCxnSpPr/>
            <p:nvPr/>
          </p:nvCxnSpPr>
          <p:spPr>
            <a:xfrm>
              <a:off x="6273978" y="4238222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4" name="橢圓 1393"/>
            <p:cNvSpPr/>
            <p:nvPr/>
          </p:nvSpPr>
          <p:spPr>
            <a:xfrm>
              <a:off x="6205770" y="4801005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95" name="橢圓 1394"/>
            <p:cNvSpPr/>
            <p:nvPr/>
          </p:nvSpPr>
          <p:spPr>
            <a:xfrm>
              <a:off x="6205770" y="5037023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96" name="直線接點 1395"/>
            <p:cNvCxnSpPr>
              <a:stCxn id="1394" idx="4"/>
            </p:cNvCxnSpPr>
            <p:nvPr/>
          </p:nvCxnSpPr>
          <p:spPr>
            <a:xfrm>
              <a:off x="6273178" y="4935820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7" name="直線接點 1396"/>
            <p:cNvCxnSpPr>
              <a:endCxn id="1394" idx="2"/>
            </p:cNvCxnSpPr>
            <p:nvPr/>
          </p:nvCxnSpPr>
          <p:spPr>
            <a:xfrm flipV="1">
              <a:off x="6099729" y="4868412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8" name="直線接點 1397"/>
            <p:cNvCxnSpPr>
              <a:endCxn id="1395" idx="2"/>
            </p:cNvCxnSpPr>
            <p:nvPr/>
          </p:nvCxnSpPr>
          <p:spPr>
            <a:xfrm flipV="1">
              <a:off x="6099729" y="5104431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9" name="橢圓 1398"/>
            <p:cNvSpPr/>
            <p:nvPr/>
          </p:nvSpPr>
          <p:spPr>
            <a:xfrm>
              <a:off x="6205770" y="5273040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00" name="橢圓 1399"/>
            <p:cNvSpPr/>
            <p:nvPr/>
          </p:nvSpPr>
          <p:spPr>
            <a:xfrm>
              <a:off x="6205770" y="5509059"/>
              <a:ext cx="134815" cy="13481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01" name="直線接點 1400"/>
            <p:cNvCxnSpPr>
              <a:stCxn id="1399" idx="4"/>
            </p:cNvCxnSpPr>
            <p:nvPr/>
          </p:nvCxnSpPr>
          <p:spPr>
            <a:xfrm>
              <a:off x="6273178" y="5407856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2" name="直線接點 1401"/>
            <p:cNvCxnSpPr>
              <a:endCxn id="1399" idx="2"/>
            </p:cNvCxnSpPr>
            <p:nvPr/>
          </p:nvCxnSpPr>
          <p:spPr>
            <a:xfrm flipV="1">
              <a:off x="6099729" y="5340448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3" name="直線接點 1402"/>
            <p:cNvCxnSpPr>
              <a:endCxn id="1400" idx="2"/>
            </p:cNvCxnSpPr>
            <p:nvPr/>
          </p:nvCxnSpPr>
          <p:spPr>
            <a:xfrm flipV="1">
              <a:off x="6099729" y="5576466"/>
              <a:ext cx="1060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4" name="直線接點 1403"/>
            <p:cNvCxnSpPr/>
            <p:nvPr/>
          </p:nvCxnSpPr>
          <p:spPr>
            <a:xfrm>
              <a:off x="6273178" y="5171838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5" name="直線接點 1404"/>
            <p:cNvCxnSpPr/>
            <p:nvPr/>
          </p:nvCxnSpPr>
          <p:spPr>
            <a:xfrm>
              <a:off x="6273178" y="4706791"/>
              <a:ext cx="0" cy="101203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94" name="直線接點 693"/>
          <p:cNvCxnSpPr/>
          <p:nvPr/>
        </p:nvCxnSpPr>
        <p:spPr bwMode="auto">
          <a:xfrm>
            <a:off x="2312069" y="5373127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6" name="直線接點 695"/>
          <p:cNvCxnSpPr/>
          <p:nvPr/>
        </p:nvCxnSpPr>
        <p:spPr bwMode="auto">
          <a:xfrm>
            <a:off x="2312069" y="4239072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9" name="直線接點 698"/>
          <p:cNvCxnSpPr/>
          <p:nvPr/>
        </p:nvCxnSpPr>
        <p:spPr bwMode="auto">
          <a:xfrm>
            <a:off x="2312069" y="3102422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0" name="直線接點 699"/>
          <p:cNvCxnSpPr/>
          <p:nvPr/>
        </p:nvCxnSpPr>
        <p:spPr bwMode="auto">
          <a:xfrm flipV="1">
            <a:off x="6057664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1" name="直線接點 700"/>
          <p:cNvCxnSpPr/>
          <p:nvPr/>
        </p:nvCxnSpPr>
        <p:spPr bwMode="auto">
          <a:xfrm flipV="1">
            <a:off x="4869661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2" name="直線接點 701"/>
          <p:cNvCxnSpPr/>
          <p:nvPr/>
        </p:nvCxnSpPr>
        <p:spPr bwMode="auto">
          <a:xfrm flipV="1">
            <a:off x="3657870" y="2253521"/>
            <a:ext cx="10269" cy="4349004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703" name="物件 7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468992"/>
              </p:ext>
            </p:extLst>
          </p:nvPr>
        </p:nvGraphicFramePr>
        <p:xfrm>
          <a:off x="3094038" y="1595438"/>
          <a:ext cx="2319337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方程式" r:id="rId5" imgW="1536480" imgH="431640" progId="Equation.3">
                  <p:embed/>
                </p:oleObj>
              </mc:Choice>
              <mc:Fallback>
                <p:oleObj name="方程式" r:id="rId5" imgW="1536480" imgH="431640" progId="Equation.3">
                  <p:embed/>
                  <p:pic>
                    <p:nvPicPr>
                      <p:cNvPr id="700" name="物件 69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94038" y="1595438"/>
                        <a:ext cx="2319337" cy="652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20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</a:t>
            </a:r>
            <a:r>
              <a:rPr lang="en-US" altLang="zh-TW" dirty="0" smtClean="0"/>
              <a:t>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4" name="橢圓 733"/>
          <p:cNvSpPr/>
          <p:nvPr/>
        </p:nvSpPr>
        <p:spPr>
          <a:xfrm>
            <a:off x="1320569" y="28907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7" name="橢圓 736"/>
          <p:cNvSpPr/>
          <p:nvPr/>
        </p:nvSpPr>
        <p:spPr>
          <a:xfrm>
            <a:off x="1613364" y="28952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1485001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2" name="橢圓 741"/>
          <p:cNvSpPr/>
          <p:nvPr/>
        </p:nvSpPr>
        <p:spPr>
          <a:xfrm>
            <a:off x="1928260" y="2890718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5" name="橢圓 744"/>
          <p:cNvSpPr/>
          <p:nvPr/>
        </p:nvSpPr>
        <p:spPr>
          <a:xfrm>
            <a:off x="2222030" y="28907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2092693" y="29729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/>
          <p:nvPr/>
        </p:nvCxnSpPr>
        <p:spPr>
          <a:xfrm flipV="1">
            <a:off x="1787872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4" name="橢圓 773"/>
          <p:cNvSpPr/>
          <p:nvPr/>
        </p:nvSpPr>
        <p:spPr>
          <a:xfrm>
            <a:off x="2516775" y="289494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7" name="橢圓 776"/>
          <p:cNvSpPr/>
          <p:nvPr/>
        </p:nvSpPr>
        <p:spPr>
          <a:xfrm>
            <a:off x="2810545" y="28949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2681208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2" name="橢圓 781"/>
          <p:cNvSpPr/>
          <p:nvPr/>
        </p:nvSpPr>
        <p:spPr>
          <a:xfrm>
            <a:off x="3124466" y="2894946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5" name="橢圓 784"/>
          <p:cNvSpPr/>
          <p:nvPr/>
        </p:nvSpPr>
        <p:spPr>
          <a:xfrm>
            <a:off x="3418237" y="289494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3288899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/>
          <p:nvPr/>
        </p:nvCxnSpPr>
        <p:spPr>
          <a:xfrm flipV="1">
            <a:off x="2984078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7" name="橢圓 796"/>
          <p:cNvSpPr/>
          <p:nvPr/>
        </p:nvSpPr>
        <p:spPr>
          <a:xfrm>
            <a:off x="1320569" y="31700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8" name="橢圓 797"/>
          <p:cNvSpPr/>
          <p:nvPr/>
        </p:nvSpPr>
        <p:spPr>
          <a:xfrm>
            <a:off x="1320569" y="345793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9" name="直線接點 798"/>
          <p:cNvCxnSpPr>
            <a:stCxn id="797" idx="4"/>
          </p:cNvCxnSpPr>
          <p:nvPr/>
        </p:nvCxnSpPr>
        <p:spPr>
          <a:xfrm>
            <a:off x="140278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0" name="橢圓 799"/>
          <p:cNvSpPr/>
          <p:nvPr/>
        </p:nvSpPr>
        <p:spPr>
          <a:xfrm>
            <a:off x="1614339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1" name="橢圓 800"/>
          <p:cNvSpPr/>
          <p:nvPr/>
        </p:nvSpPr>
        <p:spPr>
          <a:xfrm>
            <a:off x="1613364" y="34536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2" name="直線接點 801"/>
          <p:cNvCxnSpPr>
            <a:stCxn id="800" idx="4"/>
          </p:cNvCxnSpPr>
          <p:nvPr/>
        </p:nvCxnSpPr>
        <p:spPr>
          <a:xfrm>
            <a:off x="1696555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3" name="直線接點 802"/>
          <p:cNvCxnSpPr>
            <a:stCxn id="797" idx="6"/>
            <a:endCxn id="800" idx="2"/>
          </p:cNvCxnSpPr>
          <p:nvPr/>
        </p:nvCxnSpPr>
        <p:spPr>
          <a:xfrm flipV="1">
            <a:off x="1485001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1485001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5" name="橢圓 804"/>
          <p:cNvSpPr/>
          <p:nvPr/>
        </p:nvSpPr>
        <p:spPr>
          <a:xfrm>
            <a:off x="1928260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6" name="橢圓 805"/>
          <p:cNvSpPr/>
          <p:nvPr/>
        </p:nvSpPr>
        <p:spPr>
          <a:xfrm>
            <a:off x="1928260" y="345792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7" name="直線接點 806"/>
          <p:cNvCxnSpPr>
            <a:stCxn id="805" idx="4"/>
          </p:cNvCxnSpPr>
          <p:nvPr/>
        </p:nvCxnSpPr>
        <p:spPr>
          <a:xfrm>
            <a:off x="2010477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8" name="橢圓 807"/>
          <p:cNvSpPr/>
          <p:nvPr/>
        </p:nvSpPr>
        <p:spPr>
          <a:xfrm>
            <a:off x="2222030" y="317006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9" name="橢圓 808"/>
          <p:cNvSpPr/>
          <p:nvPr/>
        </p:nvSpPr>
        <p:spPr>
          <a:xfrm>
            <a:off x="2222030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0" name="直線接點 809"/>
          <p:cNvCxnSpPr>
            <a:stCxn id="808" idx="4"/>
          </p:cNvCxnSpPr>
          <p:nvPr/>
        </p:nvCxnSpPr>
        <p:spPr>
          <a:xfrm>
            <a:off x="2304246" y="333449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>
            <a:stCxn id="805" idx="6"/>
            <a:endCxn id="808" idx="2"/>
          </p:cNvCxnSpPr>
          <p:nvPr/>
        </p:nvCxnSpPr>
        <p:spPr>
          <a:xfrm flipV="1">
            <a:off x="2092693" y="32522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>
            <a:stCxn id="806" idx="6"/>
            <a:endCxn id="809" idx="2"/>
          </p:cNvCxnSpPr>
          <p:nvPr/>
        </p:nvCxnSpPr>
        <p:spPr>
          <a:xfrm flipV="1">
            <a:off x="2092693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3" name="橢圓 812"/>
          <p:cNvSpPr/>
          <p:nvPr/>
        </p:nvSpPr>
        <p:spPr>
          <a:xfrm>
            <a:off x="1320569" y="37457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4" name="橢圓 813"/>
          <p:cNvSpPr/>
          <p:nvPr/>
        </p:nvSpPr>
        <p:spPr>
          <a:xfrm>
            <a:off x="1320569" y="40336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5" name="直線接點 814"/>
          <p:cNvCxnSpPr>
            <a:stCxn id="813" idx="4"/>
          </p:cNvCxnSpPr>
          <p:nvPr/>
        </p:nvCxnSpPr>
        <p:spPr>
          <a:xfrm>
            <a:off x="1402786" y="39102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6" name="橢圓 815"/>
          <p:cNvSpPr/>
          <p:nvPr/>
        </p:nvSpPr>
        <p:spPr>
          <a:xfrm>
            <a:off x="1614339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7" name="橢圓 816"/>
          <p:cNvSpPr/>
          <p:nvPr/>
        </p:nvSpPr>
        <p:spPr>
          <a:xfrm>
            <a:off x="1613364" y="402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8" name="直線接點 817"/>
          <p:cNvCxnSpPr>
            <a:stCxn id="816" idx="4"/>
          </p:cNvCxnSpPr>
          <p:nvPr/>
        </p:nvCxnSpPr>
        <p:spPr>
          <a:xfrm>
            <a:off x="1696555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>
            <a:stCxn id="813" idx="6"/>
            <a:endCxn id="816" idx="2"/>
          </p:cNvCxnSpPr>
          <p:nvPr/>
        </p:nvCxnSpPr>
        <p:spPr>
          <a:xfrm flipV="1">
            <a:off x="1485001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>
            <a:stCxn id="814" idx="6"/>
            <a:endCxn id="817" idx="2"/>
          </p:cNvCxnSpPr>
          <p:nvPr/>
        </p:nvCxnSpPr>
        <p:spPr>
          <a:xfrm flipV="1">
            <a:off x="1485001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1" name="橢圓 820"/>
          <p:cNvSpPr/>
          <p:nvPr/>
        </p:nvSpPr>
        <p:spPr>
          <a:xfrm>
            <a:off x="1928260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2" name="橢圓 821"/>
          <p:cNvSpPr/>
          <p:nvPr/>
        </p:nvSpPr>
        <p:spPr>
          <a:xfrm>
            <a:off x="1928260" y="4033664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3" name="直線接點 822"/>
          <p:cNvCxnSpPr>
            <a:stCxn id="821" idx="4"/>
          </p:cNvCxnSpPr>
          <p:nvPr/>
        </p:nvCxnSpPr>
        <p:spPr>
          <a:xfrm>
            <a:off x="201047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4" name="橢圓 823"/>
          <p:cNvSpPr/>
          <p:nvPr/>
        </p:nvSpPr>
        <p:spPr>
          <a:xfrm>
            <a:off x="2222030" y="374579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5" name="橢圓 824"/>
          <p:cNvSpPr/>
          <p:nvPr/>
        </p:nvSpPr>
        <p:spPr>
          <a:xfrm>
            <a:off x="2222030" y="40336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6" name="直線接點 825"/>
          <p:cNvCxnSpPr>
            <a:stCxn id="824" idx="4"/>
          </p:cNvCxnSpPr>
          <p:nvPr/>
        </p:nvCxnSpPr>
        <p:spPr>
          <a:xfrm>
            <a:off x="2304246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>
            <a:stCxn id="821" idx="6"/>
            <a:endCxn id="824" idx="2"/>
          </p:cNvCxnSpPr>
          <p:nvPr/>
        </p:nvCxnSpPr>
        <p:spPr>
          <a:xfrm flipV="1">
            <a:off x="2092693" y="38280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>
            <a:stCxn id="822" idx="6"/>
            <a:endCxn id="825" idx="2"/>
          </p:cNvCxnSpPr>
          <p:nvPr/>
        </p:nvCxnSpPr>
        <p:spPr>
          <a:xfrm flipV="1">
            <a:off x="2092693" y="41158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>
            <a:off x="1402786" y="36223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0" name="直線接點 829"/>
          <p:cNvCxnSpPr/>
          <p:nvPr/>
        </p:nvCxnSpPr>
        <p:spPr>
          <a:xfrm>
            <a:off x="1696555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1" name="直線接點 830"/>
          <p:cNvCxnSpPr/>
          <p:nvPr/>
        </p:nvCxnSpPr>
        <p:spPr>
          <a:xfrm>
            <a:off x="2010477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2" name="直線接點 831"/>
          <p:cNvCxnSpPr/>
          <p:nvPr/>
        </p:nvCxnSpPr>
        <p:spPr>
          <a:xfrm>
            <a:off x="2304246" y="362236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3" name="直線接點 832"/>
          <p:cNvCxnSpPr/>
          <p:nvPr/>
        </p:nvCxnSpPr>
        <p:spPr>
          <a:xfrm flipV="1">
            <a:off x="1787872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/>
          <p:nvPr/>
        </p:nvCxnSpPr>
        <p:spPr>
          <a:xfrm flipV="1">
            <a:off x="1787872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5" name="直線接點 834"/>
          <p:cNvCxnSpPr/>
          <p:nvPr/>
        </p:nvCxnSpPr>
        <p:spPr>
          <a:xfrm flipV="1">
            <a:off x="1787872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6" name="直線接點 835"/>
          <p:cNvCxnSpPr/>
          <p:nvPr/>
        </p:nvCxnSpPr>
        <p:spPr>
          <a:xfrm flipV="1">
            <a:off x="1787872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2515800" y="31700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38" name="橢圓 837"/>
          <p:cNvSpPr/>
          <p:nvPr/>
        </p:nvSpPr>
        <p:spPr>
          <a:xfrm>
            <a:off x="2515800" y="345793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9" name="直線接點 838"/>
          <p:cNvCxnSpPr>
            <a:stCxn id="837" idx="4"/>
          </p:cNvCxnSpPr>
          <p:nvPr/>
        </p:nvCxnSpPr>
        <p:spPr>
          <a:xfrm>
            <a:off x="259801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2809569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2809569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289178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3" name="直線接點 842"/>
          <p:cNvCxnSpPr>
            <a:stCxn id="837" idx="6"/>
            <a:endCxn id="840" idx="2"/>
          </p:cNvCxnSpPr>
          <p:nvPr/>
        </p:nvCxnSpPr>
        <p:spPr>
          <a:xfrm flipV="1">
            <a:off x="2680231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4" name="直線接點 843"/>
          <p:cNvCxnSpPr>
            <a:stCxn id="838" idx="6"/>
            <a:endCxn id="841" idx="2"/>
          </p:cNvCxnSpPr>
          <p:nvPr/>
        </p:nvCxnSpPr>
        <p:spPr>
          <a:xfrm flipV="1">
            <a:off x="2680231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5" name="橢圓 844"/>
          <p:cNvSpPr/>
          <p:nvPr/>
        </p:nvSpPr>
        <p:spPr>
          <a:xfrm>
            <a:off x="3123491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6" name="橢圓 845"/>
          <p:cNvSpPr/>
          <p:nvPr/>
        </p:nvSpPr>
        <p:spPr>
          <a:xfrm>
            <a:off x="3123491" y="345792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7" name="直線接點 846"/>
          <p:cNvCxnSpPr>
            <a:stCxn id="845" idx="4"/>
          </p:cNvCxnSpPr>
          <p:nvPr/>
        </p:nvCxnSpPr>
        <p:spPr>
          <a:xfrm>
            <a:off x="3205707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3417260" y="317006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3417260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3499477" y="333449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1" name="直線接點 850"/>
          <p:cNvCxnSpPr>
            <a:stCxn id="845" idx="6"/>
            <a:endCxn id="848" idx="2"/>
          </p:cNvCxnSpPr>
          <p:nvPr/>
        </p:nvCxnSpPr>
        <p:spPr>
          <a:xfrm flipV="1">
            <a:off x="3287924" y="32522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2" name="直線接點 851"/>
          <p:cNvCxnSpPr>
            <a:stCxn id="846" idx="6"/>
            <a:endCxn id="849" idx="2"/>
          </p:cNvCxnSpPr>
          <p:nvPr/>
        </p:nvCxnSpPr>
        <p:spPr>
          <a:xfrm flipV="1">
            <a:off x="3287924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3" name="橢圓 852"/>
          <p:cNvSpPr/>
          <p:nvPr/>
        </p:nvSpPr>
        <p:spPr>
          <a:xfrm>
            <a:off x="2515800" y="37457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4" name="橢圓 853"/>
          <p:cNvSpPr/>
          <p:nvPr/>
        </p:nvSpPr>
        <p:spPr>
          <a:xfrm>
            <a:off x="2515800" y="40336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5" name="直線接點 854"/>
          <p:cNvCxnSpPr>
            <a:stCxn id="853" idx="4"/>
          </p:cNvCxnSpPr>
          <p:nvPr/>
        </p:nvCxnSpPr>
        <p:spPr>
          <a:xfrm>
            <a:off x="2598016" y="39102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6" name="橢圓 855"/>
          <p:cNvSpPr/>
          <p:nvPr/>
        </p:nvSpPr>
        <p:spPr>
          <a:xfrm>
            <a:off x="2809569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7" name="橢圓 856"/>
          <p:cNvSpPr/>
          <p:nvPr/>
        </p:nvSpPr>
        <p:spPr>
          <a:xfrm>
            <a:off x="2809569" y="40336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8" name="直線接點 857"/>
          <p:cNvCxnSpPr>
            <a:stCxn id="856" idx="4"/>
          </p:cNvCxnSpPr>
          <p:nvPr/>
        </p:nvCxnSpPr>
        <p:spPr>
          <a:xfrm>
            <a:off x="2891786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>
            <a:stCxn id="853" idx="6"/>
            <a:endCxn id="856" idx="2"/>
          </p:cNvCxnSpPr>
          <p:nvPr/>
        </p:nvCxnSpPr>
        <p:spPr>
          <a:xfrm flipV="1">
            <a:off x="2680231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>
            <a:stCxn id="854" idx="6"/>
            <a:endCxn id="857" idx="2"/>
          </p:cNvCxnSpPr>
          <p:nvPr/>
        </p:nvCxnSpPr>
        <p:spPr>
          <a:xfrm flipV="1">
            <a:off x="2680231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1" name="橢圓 860"/>
          <p:cNvSpPr/>
          <p:nvPr/>
        </p:nvSpPr>
        <p:spPr>
          <a:xfrm>
            <a:off x="3123491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2" name="橢圓 861"/>
          <p:cNvSpPr/>
          <p:nvPr/>
        </p:nvSpPr>
        <p:spPr>
          <a:xfrm>
            <a:off x="3123491" y="4033664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3" name="直線接點 862"/>
          <p:cNvCxnSpPr>
            <a:stCxn id="861" idx="4"/>
          </p:cNvCxnSpPr>
          <p:nvPr/>
        </p:nvCxnSpPr>
        <p:spPr>
          <a:xfrm>
            <a:off x="320570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4" name="橢圓 863"/>
          <p:cNvSpPr/>
          <p:nvPr/>
        </p:nvSpPr>
        <p:spPr>
          <a:xfrm>
            <a:off x="3417260" y="374579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5" name="橢圓 864"/>
          <p:cNvSpPr/>
          <p:nvPr/>
        </p:nvSpPr>
        <p:spPr>
          <a:xfrm>
            <a:off x="3417260" y="40336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>
            <a:stCxn id="864" idx="4"/>
          </p:cNvCxnSpPr>
          <p:nvPr/>
        </p:nvCxnSpPr>
        <p:spPr>
          <a:xfrm>
            <a:off x="349947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1" idx="6"/>
            <a:endCxn id="864" idx="2"/>
          </p:cNvCxnSpPr>
          <p:nvPr/>
        </p:nvCxnSpPr>
        <p:spPr>
          <a:xfrm flipV="1">
            <a:off x="3287924" y="38280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8" name="直線接點 867"/>
          <p:cNvCxnSpPr>
            <a:stCxn id="862" idx="6"/>
            <a:endCxn id="865" idx="2"/>
          </p:cNvCxnSpPr>
          <p:nvPr/>
        </p:nvCxnSpPr>
        <p:spPr>
          <a:xfrm flipV="1">
            <a:off x="3287924" y="41158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9" name="直線接點 868"/>
          <p:cNvCxnSpPr/>
          <p:nvPr/>
        </p:nvCxnSpPr>
        <p:spPr>
          <a:xfrm>
            <a:off x="2598016" y="36223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0" name="直線接點 869"/>
          <p:cNvCxnSpPr/>
          <p:nvPr/>
        </p:nvCxnSpPr>
        <p:spPr>
          <a:xfrm>
            <a:off x="2891786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1" name="直線接點 870"/>
          <p:cNvCxnSpPr/>
          <p:nvPr/>
        </p:nvCxnSpPr>
        <p:spPr>
          <a:xfrm>
            <a:off x="3205707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/>
          <p:nvPr/>
        </p:nvCxnSpPr>
        <p:spPr>
          <a:xfrm>
            <a:off x="3499477" y="362236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3" name="直線接點 872"/>
          <p:cNvCxnSpPr/>
          <p:nvPr/>
        </p:nvCxnSpPr>
        <p:spPr>
          <a:xfrm flipV="1">
            <a:off x="2983102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4" name="直線接點 873"/>
          <p:cNvCxnSpPr/>
          <p:nvPr/>
        </p:nvCxnSpPr>
        <p:spPr>
          <a:xfrm flipV="1">
            <a:off x="2983102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5" name="直線接點 874"/>
          <p:cNvCxnSpPr/>
          <p:nvPr/>
        </p:nvCxnSpPr>
        <p:spPr>
          <a:xfrm flipV="1">
            <a:off x="2983102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6" name="直線接點 875"/>
          <p:cNvCxnSpPr/>
          <p:nvPr/>
        </p:nvCxnSpPr>
        <p:spPr>
          <a:xfrm flipV="1">
            <a:off x="2983102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7" name="直線接點 876"/>
          <p:cNvCxnSpPr/>
          <p:nvPr/>
        </p:nvCxnSpPr>
        <p:spPr>
          <a:xfrm>
            <a:off x="140278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8" name="直線接點 877"/>
          <p:cNvCxnSpPr/>
          <p:nvPr/>
        </p:nvCxnSpPr>
        <p:spPr>
          <a:xfrm>
            <a:off x="1696555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/>
          <p:nvPr/>
        </p:nvCxnSpPr>
        <p:spPr>
          <a:xfrm>
            <a:off x="2010477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/>
          <p:nvPr/>
        </p:nvCxnSpPr>
        <p:spPr>
          <a:xfrm>
            <a:off x="2304246" y="30551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1" name="直線接點 880"/>
          <p:cNvCxnSpPr/>
          <p:nvPr/>
        </p:nvCxnSpPr>
        <p:spPr>
          <a:xfrm>
            <a:off x="259801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2" name="直線接點 881"/>
          <p:cNvCxnSpPr/>
          <p:nvPr/>
        </p:nvCxnSpPr>
        <p:spPr>
          <a:xfrm>
            <a:off x="289178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3" name="直線接點 882"/>
          <p:cNvCxnSpPr/>
          <p:nvPr/>
        </p:nvCxnSpPr>
        <p:spPr>
          <a:xfrm>
            <a:off x="3205707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4" name="直線接點 883"/>
          <p:cNvCxnSpPr/>
          <p:nvPr/>
        </p:nvCxnSpPr>
        <p:spPr>
          <a:xfrm>
            <a:off x="3499477" y="30551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/>
          <p:nvPr/>
        </p:nvCxnSpPr>
        <p:spPr>
          <a:xfrm flipV="1">
            <a:off x="2381273" y="29771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 flipV="1">
            <a:off x="2380297" y="325227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 flipV="1">
            <a:off x="2380297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 flipV="1">
            <a:off x="2380297" y="382801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 flipV="1">
            <a:off x="2380297" y="41158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3" name="橢圓 892"/>
          <p:cNvSpPr/>
          <p:nvPr/>
        </p:nvSpPr>
        <p:spPr>
          <a:xfrm>
            <a:off x="1320569" y="43173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4" name="直線接點 893"/>
          <p:cNvCxnSpPr/>
          <p:nvPr/>
        </p:nvCxnSpPr>
        <p:spPr>
          <a:xfrm>
            <a:off x="1402786" y="4193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5" name="橢圓 894"/>
          <p:cNvSpPr/>
          <p:nvPr/>
        </p:nvSpPr>
        <p:spPr>
          <a:xfrm>
            <a:off x="1614339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6" name="直線接點 895"/>
          <p:cNvCxnSpPr/>
          <p:nvPr/>
        </p:nvCxnSpPr>
        <p:spPr>
          <a:xfrm>
            <a:off x="1696555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7" name="直線接點 896"/>
          <p:cNvCxnSpPr>
            <a:stCxn id="893" idx="6"/>
            <a:endCxn id="895" idx="2"/>
          </p:cNvCxnSpPr>
          <p:nvPr/>
        </p:nvCxnSpPr>
        <p:spPr>
          <a:xfrm flipV="1">
            <a:off x="1485001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8" name="橢圓 897"/>
          <p:cNvSpPr/>
          <p:nvPr/>
        </p:nvSpPr>
        <p:spPr>
          <a:xfrm>
            <a:off x="1928260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9" name="直線接點 898"/>
          <p:cNvCxnSpPr/>
          <p:nvPr/>
        </p:nvCxnSpPr>
        <p:spPr>
          <a:xfrm>
            <a:off x="2010477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0" name="橢圓 899"/>
          <p:cNvSpPr/>
          <p:nvPr/>
        </p:nvSpPr>
        <p:spPr>
          <a:xfrm>
            <a:off x="2222030" y="43173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/>
          <p:nvPr/>
        </p:nvCxnSpPr>
        <p:spPr>
          <a:xfrm>
            <a:off x="2304246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8" idx="6"/>
            <a:endCxn id="900" idx="2"/>
          </p:cNvCxnSpPr>
          <p:nvPr/>
        </p:nvCxnSpPr>
        <p:spPr>
          <a:xfrm flipV="1">
            <a:off x="2092693" y="43995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3" name="橢圓 902"/>
          <p:cNvSpPr/>
          <p:nvPr/>
        </p:nvSpPr>
        <p:spPr>
          <a:xfrm>
            <a:off x="1320569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4" name="橢圓 903"/>
          <p:cNvSpPr/>
          <p:nvPr/>
        </p:nvSpPr>
        <p:spPr>
          <a:xfrm>
            <a:off x="1320569" y="4893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5" name="直線接點 904"/>
          <p:cNvCxnSpPr>
            <a:stCxn id="903" idx="4"/>
          </p:cNvCxnSpPr>
          <p:nvPr/>
        </p:nvCxnSpPr>
        <p:spPr>
          <a:xfrm>
            <a:off x="1402786" y="4769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6" name="橢圓 905"/>
          <p:cNvSpPr/>
          <p:nvPr/>
        </p:nvSpPr>
        <p:spPr>
          <a:xfrm>
            <a:off x="1613364" y="460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7" name="橢圓 906"/>
          <p:cNvSpPr/>
          <p:nvPr/>
        </p:nvSpPr>
        <p:spPr>
          <a:xfrm>
            <a:off x="1614339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8" name="直線接點 907"/>
          <p:cNvCxnSpPr>
            <a:stCxn id="906" idx="4"/>
          </p:cNvCxnSpPr>
          <p:nvPr/>
        </p:nvCxnSpPr>
        <p:spPr>
          <a:xfrm>
            <a:off x="1696555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9" name="直線接點 908"/>
          <p:cNvCxnSpPr>
            <a:stCxn id="903" idx="6"/>
            <a:endCxn id="906" idx="2"/>
          </p:cNvCxnSpPr>
          <p:nvPr/>
        </p:nvCxnSpPr>
        <p:spPr>
          <a:xfrm flipV="1">
            <a:off x="1485001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1485001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1" name="橢圓 910"/>
          <p:cNvSpPr/>
          <p:nvPr/>
        </p:nvSpPr>
        <p:spPr>
          <a:xfrm>
            <a:off x="1928260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2" name="橢圓 911"/>
          <p:cNvSpPr/>
          <p:nvPr/>
        </p:nvSpPr>
        <p:spPr>
          <a:xfrm>
            <a:off x="1928260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3" name="直線接點 912"/>
          <p:cNvCxnSpPr>
            <a:stCxn id="911" idx="4"/>
          </p:cNvCxnSpPr>
          <p:nvPr/>
        </p:nvCxnSpPr>
        <p:spPr>
          <a:xfrm>
            <a:off x="2010477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4" name="橢圓 913"/>
          <p:cNvSpPr/>
          <p:nvPr/>
        </p:nvSpPr>
        <p:spPr>
          <a:xfrm>
            <a:off x="2222030" y="46051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5" name="橢圓 914"/>
          <p:cNvSpPr/>
          <p:nvPr/>
        </p:nvSpPr>
        <p:spPr>
          <a:xfrm>
            <a:off x="2222030" y="48930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6" name="直線接點 915"/>
          <p:cNvCxnSpPr>
            <a:stCxn id="914" idx="4"/>
          </p:cNvCxnSpPr>
          <p:nvPr/>
        </p:nvCxnSpPr>
        <p:spPr>
          <a:xfrm>
            <a:off x="2304246" y="47696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7" name="直線接點 916"/>
          <p:cNvCxnSpPr>
            <a:stCxn id="911" idx="6"/>
            <a:endCxn id="914" idx="2"/>
          </p:cNvCxnSpPr>
          <p:nvPr/>
        </p:nvCxnSpPr>
        <p:spPr>
          <a:xfrm flipV="1">
            <a:off x="2092693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2092693" y="49752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/>
          <p:nvPr/>
        </p:nvCxnSpPr>
        <p:spPr>
          <a:xfrm>
            <a:off x="1402786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0" name="直線接點 919"/>
          <p:cNvCxnSpPr/>
          <p:nvPr/>
        </p:nvCxnSpPr>
        <p:spPr>
          <a:xfrm>
            <a:off x="1696555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1" name="直線接點 920"/>
          <p:cNvCxnSpPr/>
          <p:nvPr/>
        </p:nvCxnSpPr>
        <p:spPr>
          <a:xfrm>
            <a:off x="2010477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2" name="直線接點 921"/>
          <p:cNvCxnSpPr/>
          <p:nvPr/>
        </p:nvCxnSpPr>
        <p:spPr>
          <a:xfrm>
            <a:off x="2304246" y="44817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3" name="直線接點 922"/>
          <p:cNvCxnSpPr/>
          <p:nvPr/>
        </p:nvCxnSpPr>
        <p:spPr>
          <a:xfrm flipV="1">
            <a:off x="1787872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4" name="直線接點 923"/>
          <p:cNvCxnSpPr/>
          <p:nvPr/>
        </p:nvCxnSpPr>
        <p:spPr>
          <a:xfrm flipV="1">
            <a:off x="1787872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5" name="直線接點 924"/>
          <p:cNvCxnSpPr/>
          <p:nvPr/>
        </p:nvCxnSpPr>
        <p:spPr>
          <a:xfrm flipV="1">
            <a:off x="1787872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6" name="橢圓 925"/>
          <p:cNvSpPr/>
          <p:nvPr/>
        </p:nvSpPr>
        <p:spPr>
          <a:xfrm>
            <a:off x="2516775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7" name="直線接點 926"/>
          <p:cNvCxnSpPr/>
          <p:nvPr/>
        </p:nvCxnSpPr>
        <p:spPr>
          <a:xfrm>
            <a:off x="2598992" y="41980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8" name="橢圓 927"/>
          <p:cNvSpPr/>
          <p:nvPr/>
        </p:nvSpPr>
        <p:spPr>
          <a:xfrm>
            <a:off x="2810545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9" name="直線接點 928"/>
          <p:cNvCxnSpPr/>
          <p:nvPr/>
        </p:nvCxnSpPr>
        <p:spPr>
          <a:xfrm>
            <a:off x="2892762" y="41980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>
            <a:stCxn id="926" idx="6"/>
            <a:endCxn id="928" idx="2"/>
          </p:cNvCxnSpPr>
          <p:nvPr/>
        </p:nvCxnSpPr>
        <p:spPr>
          <a:xfrm flipV="1">
            <a:off x="2681208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1" name="橢圓 930"/>
          <p:cNvSpPr/>
          <p:nvPr/>
        </p:nvSpPr>
        <p:spPr>
          <a:xfrm>
            <a:off x="3124466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2" name="直線接點 931"/>
          <p:cNvCxnSpPr/>
          <p:nvPr/>
        </p:nvCxnSpPr>
        <p:spPr>
          <a:xfrm>
            <a:off x="3206683" y="41980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3" name="橢圓 932"/>
          <p:cNvSpPr/>
          <p:nvPr/>
        </p:nvSpPr>
        <p:spPr>
          <a:xfrm>
            <a:off x="3418237" y="432153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4" name="直線接點 933"/>
          <p:cNvCxnSpPr/>
          <p:nvPr/>
        </p:nvCxnSpPr>
        <p:spPr>
          <a:xfrm>
            <a:off x="3500453" y="41980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>
            <a:stCxn id="931" idx="6"/>
            <a:endCxn id="933" idx="2"/>
          </p:cNvCxnSpPr>
          <p:nvPr/>
        </p:nvCxnSpPr>
        <p:spPr>
          <a:xfrm flipV="1">
            <a:off x="3288899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2516775" y="460939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2516775" y="489726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2598992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2810545" y="46093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2810545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2892762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2681208" y="46916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2681208" y="49794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3124466" y="460939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3124466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3206683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3418237" y="46093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3418237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3500453" y="47738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3288899" y="46916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3288899" y="49794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2" name="直線接點 951"/>
          <p:cNvCxnSpPr/>
          <p:nvPr/>
        </p:nvCxnSpPr>
        <p:spPr>
          <a:xfrm>
            <a:off x="2598992" y="44859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3" name="直線接點 952"/>
          <p:cNvCxnSpPr/>
          <p:nvPr/>
        </p:nvCxnSpPr>
        <p:spPr>
          <a:xfrm>
            <a:off x="2892762" y="44859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4" name="直線接點 953"/>
          <p:cNvCxnSpPr/>
          <p:nvPr/>
        </p:nvCxnSpPr>
        <p:spPr>
          <a:xfrm>
            <a:off x="3206683" y="44859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5" name="直線接點 954"/>
          <p:cNvCxnSpPr/>
          <p:nvPr/>
        </p:nvCxnSpPr>
        <p:spPr>
          <a:xfrm>
            <a:off x="3500453" y="44859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6" name="直線接點 955"/>
          <p:cNvCxnSpPr/>
          <p:nvPr/>
        </p:nvCxnSpPr>
        <p:spPr>
          <a:xfrm flipV="1">
            <a:off x="2984078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7" name="直線接點 956"/>
          <p:cNvCxnSpPr/>
          <p:nvPr/>
        </p:nvCxnSpPr>
        <p:spPr>
          <a:xfrm flipV="1">
            <a:off x="2984078" y="46916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/>
          <p:nvPr/>
        </p:nvCxnSpPr>
        <p:spPr>
          <a:xfrm flipV="1">
            <a:off x="2984078" y="49794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9" name="橢圓 958"/>
          <p:cNvSpPr/>
          <p:nvPr/>
        </p:nvSpPr>
        <p:spPr>
          <a:xfrm>
            <a:off x="1320569" y="517238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0" name="橢圓 959"/>
          <p:cNvSpPr/>
          <p:nvPr/>
        </p:nvSpPr>
        <p:spPr>
          <a:xfrm>
            <a:off x="1320569" y="54602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1" name="直線接點 960"/>
          <p:cNvCxnSpPr>
            <a:stCxn id="959" idx="4"/>
          </p:cNvCxnSpPr>
          <p:nvPr/>
        </p:nvCxnSpPr>
        <p:spPr>
          <a:xfrm>
            <a:off x="1402786" y="53368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2" name="橢圓 961"/>
          <p:cNvSpPr/>
          <p:nvPr/>
        </p:nvSpPr>
        <p:spPr>
          <a:xfrm>
            <a:off x="1613364" y="51682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3" name="橢圓 962"/>
          <p:cNvSpPr/>
          <p:nvPr/>
        </p:nvSpPr>
        <p:spPr>
          <a:xfrm>
            <a:off x="1614339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4" name="直線接點 963"/>
          <p:cNvCxnSpPr>
            <a:stCxn id="962" idx="4"/>
          </p:cNvCxnSpPr>
          <p:nvPr/>
        </p:nvCxnSpPr>
        <p:spPr>
          <a:xfrm>
            <a:off x="1696555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5" name="直線接點 964"/>
          <p:cNvCxnSpPr>
            <a:stCxn id="959" idx="6"/>
            <a:endCxn id="962" idx="2"/>
          </p:cNvCxnSpPr>
          <p:nvPr/>
        </p:nvCxnSpPr>
        <p:spPr>
          <a:xfrm flipV="1">
            <a:off x="1485001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1485001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7" name="橢圓 966"/>
          <p:cNvSpPr/>
          <p:nvPr/>
        </p:nvSpPr>
        <p:spPr>
          <a:xfrm>
            <a:off x="1928260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8" name="橢圓 967"/>
          <p:cNvSpPr/>
          <p:nvPr/>
        </p:nvSpPr>
        <p:spPr>
          <a:xfrm>
            <a:off x="1928260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9" name="直線接點 968"/>
          <p:cNvCxnSpPr>
            <a:stCxn id="967" idx="4"/>
          </p:cNvCxnSpPr>
          <p:nvPr/>
        </p:nvCxnSpPr>
        <p:spPr>
          <a:xfrm>
            <a:off x="201047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0" name="橢圓 969"/>
          <p:cNvSpPr/>
          <p:nvPr/>
        </p:nvSpPr>
        <p:spPr>
          <a:xfrm>
            <a:off x="2222030" y="517238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1" name="橢圓 970"/>
          <p:cNvSpPr/>
          <p:nvPr/>
        </p:nvSpPr>
        <p:spPr>
          <a:xfrm>
            <a:off x="2222030" y="546024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2" name="直線接點 971"/>
          <p:cNvCxnSpPr>
            <a:stCxn id="970" idx="4"/>
          </p:cNvCxnSpPr>
          <p:nvPr/>
        </p:nvCxnSpPr>
        <p:spPr>
          <a:xfrm>
            <a:off x="2304246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>
            <a:stCxn id="967" idx="6"/>
            <a:endCxn id="970" idx="2"/>
          </p:cNvCxnSpPr>
          <p:nvPr/>
        </p:nvCxnSpPr>
        <p:spPr>
          <a:xfrm flipV="1">
            <a:off x="2092693" y="52545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>
            <a:stCxn id="968" idx="6"/>
            <a:endCxn id="971" idx="2"/>
          </p:cNvCxnSpPr>
          <p:nvPr/>
        </p:nvCxnSpPr>
        <p:spPr>
          <a:xfrm flipV="1">
            <a:off x="2092693" y="55424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5" name="橢圓 974"/>
          <p:cNvSpPr/>
          <p:nvPr/>
        </p:nvSpPr>
        <p:spPr>
          <a:xfrm>
            <a:off x="1320569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6" name="橢圓 975"/>
          <p:cNvSpPr/>
          <p:nvPr/>
        </p:nvSpPr>
        <p:spPr>
          <a:xfrm>
            <a:off x="1320569" y="603598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7" name="直線接點 976"/>
          <p:cNvCxnSpPr>
            <a:stCxn id="975" idx="4"/>
          </p:cNvCxnSpPr>
          <p:nvPr/>
        </p:nvCxnSpPr>
        <p:spPr>
          <a:xfrm>
            <a:off x="1402786" y="59125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8" name="橢圓 977"/>
          <p:cNvSpPr/>
          <p:nvPr/>
        </p:nvSpPr>
        <p:spPr>
          <a:xfrm>
            <a:off x="1614339" y="57481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9" name="橢圓 978"/>
          <p:cNvSpPr/>
          <p:nvPr/>
        </p:nvSpPr>
        <p:spPr>
          <a:xfrm>
            <a:off x="1614339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0" name="直線接點 979"/>
          <p:cNvCxnSpPr>
            <a:stCxn id="978" idx="4"/>
          </p:cNvCxnSpPr>
          <p:nvPr/>
        </p:nvCxnSpPr>
        <p:spPr>
          <a:xfrm>
            <a:off x="1696555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>
            <a:stCxn id="975" idx="6"/>
            <a:endCxn id="978" idx="2"/>
          </p:cNvCxnSpPr>
          <p:nvPr/>
        </p:nvCxnSpPr>
        <p:spPr>
          <a:xfrm flipV="1">
            <a:off x="1485001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>
            <a:stCxn id="976" idx="6"/>
            <a:endCxn id="979" idx="2"/>
          </p:cNvCxnSpPr>
          <p:nvPr/>
        </p:nvCxnSpPr>
        <p:spPr>
          <a:xfrm flipV="1">
            <a:off x="1485001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3" name="橢圓 982"/>
          <p:cNvSpPr/>
          <p:nvPr/>
        </p:nvSpPr>
        <p:spPr>
          <a:xfrm>
            <a:off x="1928260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4" name="橢圓 983"/>
          <p:cNvSpPr/>
          <p:nvPr/>
        </p:nvSpPr>
        <p:spPr>
          <a:xfrm>
            <a:off x="1928260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5" name="直線接點 984"/>
          <p:cNvCxnSpPr>
            <a:stCxn id="983" idx="4"/>
          </p:cNvCxnSpPr>
          <p:nvPr/>
        </p:nvCxnSpPr>
        <p:spPr>
          <a:xfrm>
            <a:off x="2010477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6" name="橢圓 985"/>
          <p:cNvSpPr/>
          <p:nvPr/>
        </p:nvSpPr>
        <p:spPr>
          <a:xfrm>
            <a:off x="2222030" y="57481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7" name="橢圓 986"/>
          <p:cNvSpPr/>
          <p:nvPr/>
        </p:nvSpPr>
        <p:spPr>
          <a:xfrm>
            <a:off x="2222030" y="603598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8" name="直線接點 987"/>
          <p:cNvCxnSpPr>
            <a:stCxn id="986" idx="4"/>
          </p:cNvCxnSpPr>
          <p:nvPr/>
        </p:nvCxnSpPr>
        <p:spPr>
          <a:xfrm>
            <a:off x="2304246" y="59125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>
            <a:stCxn id="983" idx="6"/>
            <a:endCxn id="986" idx="2"/>
          </p:cNvCxnSpPr>
          <p:nvPr/>
        </p:nvCxnSpPr>
        <p:spPr>
          <a:xfrm flipV="1">
            <a:off x="2092693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>
            <a:stCxn id="984" idx="6"/>
            <a:endCxn id="987" idx="2"/>
          </p:cNvCxnSpPr>
          <p:nvPr/>
        </p:nvCxnSpPr>
        <p:spPr>
          <a:xfrm flipV="1">
            <a:off x="2092693" y="61182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1" name="直線接點 990"/>
          <p:cNvCxnSpPr/>
          <p:nvPr/>
        </p:nvCxnSpPr>
        <p:spPr>
          <a:xfrm>
            <a:off x="140278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2" name="直線接點 991"/>
          <p:cNvCxnSpPr/>
          <p:nvPr/>
        </p:nvCxnSpPr>
        <p:spPr>
          <a:xfrm>
            <a:off x="1696555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3" name="直線接點 992"/>
          <p:cNvCxnSpPr/>
          <p:nvPr/>
        </p:nvCxnSpPr>
        <p:spPr>
          <a:xfrm>
            <a:off x="2010477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/>
          <p:nvPr/>
        </p:nvCxnSpPr>
        <p:spPr>
          <a:xfrm>
            <a:off x="2304246" y="56246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/>
          <p:nvPr/>
        </p:nvCxnSpPr>
        <p:spPr>
          <a:xfrm flipV="1">
            <a:off x="1787872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6" name="直線接點 995"/>
          <p:cNvCxnSpPr/>
          <p:nvPr/>
        </p:nvCxnSpPr>
        <p:spPr>
          <a:xfrm flipV="1">
            <a:off x="1787872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7" name="直線接點 996"/>
          <p:cNvCxnSpPr/>
          <p:nvPr/>
        </p:nvCxnSpPr>
        <p:spPr>
          <a:xfrm flipV="1">
            <a:off x="1787872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8" name="直線接點 997"/>
          <p:cNvCxnSpPr/>
          <p:nvPr/>
        </p:nvCxnSpPr>
        <p:spPr>
          <a:xfrm flipV="1">
            <a:off x="1787872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2515800" y="517238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2515800" y="54602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2598016" y="53368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2" name="橢圓 1001"/>
          <p:cNvSpPr/>
          <p:nvPr/>
        </p:nvSpPr>
        <p:spPr>
          <a:xfrm>
            <a:off x="2809569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3" name="橢圓 1002"/>
          <p:cNvSpPr/>
          <p:nvPr/>
        </p:nvSpPr>
        <p:spPr>
          <a:xfrm>
            <a:off x="2809569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4" name="直線接點 1003"/>
          <p:cNvCxnSpPr>
            <a:stCxn id="1002" idx="4"/>
          </p:cNvCxnSpPr>
          <p:nvPr/>
        </p:nvCxnSpPr>
        <p:spPr>
          <a:xfrm>
            <a:off x="2891786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5" name="直線接點 1004"/>
          <p:cNvCxnSpPr>
            <a:stCxn id="999" idx="6"/>
            <a:endCxn id="1002" idx="2"/>
          </p:cNvCxnSpPr>
          <p:nvPr/>
        </p:nvCxnSpPr>
        <p:spPr>
          <a:xfrm flipV="1">
            <a:off x="2680231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6" name="直線接點 1005"/>
          <p:cNvCxnSpPr>
            <a:stCxn id="1000" idx="6"/>
            <a:endCxn id="1003" idx="2"/>
          </p:cNvCxnSpPr>
          <p:nvPr/>
        </p:nvCxnSpPr>
        <p:spPr>
          <a:xfrm flipV="1">
            <a:off x="2680231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7" name="橢圓 1006"/>
          <p:cNvSpPr/>
          <p:nvPr/>
        </p:nvSpPr>
        <p:spPr>
          <a:xfrm>
            <a:off x="3123491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8" name="橢圓 1007"/>
          <p:cNvSpPr/>
          <p:nvPr/>
        </p:nvSpPr>
        <p:spPr>
          <a:xfrm>
            <a:off x="3123491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9" name="直線接點 1008"/>
          <p:cNvCxnSpPr>
            <a:stCxn id="1007" idx="4"/>
          </p:cNvCxnSpPr>
          <p:nvPr/>
        </p:nvCxnSpPr>
        <p:spPr>
          <a:xfrm>
            <a:off x="320570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0" name="橢圓 1009"/>
          <p:cNvSpPr/>
          <p:nvPr/>
        </p:nvSpPr>
        <p:spPr>
          <a:xfrm>
            <a:off x="3417260" y="517238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1" name="橢圓 1010"/>
          <p:cNvSpPr/>
          <p:nvPr/>
        </p:nvSpPr>
        <p:spPr>
          <a:xfrm>
            <a:off x="3417260" y="546024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2" name="直線接點 1011"/>
          <p:cNvCxnSpPr>
            <a:stCxn id="1010" idx="4"/>
          </p:cNvCxnSpPr>
          <p:nvPr/>
        </p:nvCxnSpPr>
        <p:spPr>
          <a:xfrm>
            <a:off x="349947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3" name="直線接點 1012"/>
          <p:cNvCxnSpPr>
            <a:stCxn id="1007" idx="6"/>
            <a:endCxn id="1010" idx="2"/>
          </p:cNvCxnSpPr>
          <p:nvPr/>
        </p:nvCxnSpPr>
        <p:spPr>
          <a:xfrm flipV="1">
            <a:off x="3287924" y="52545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4" name="直線接點 1013"/>
          <p:cNvCxnSpPr>
            <a:stCxn id="1008" idx="6"/>
            <a:endCxn id="1011" idx="2"/>
          </p:cNvCxnSpPr>
          <p:nvPr/>
        </p:nvCxnSpPr>
        <p:spPr>
          <a:xfrm flipV="1">
            <a:off x="3287924" y="55424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5" name="橢圓 1014"/>
          <p:cNvSpPr/>
          <p:nvPr/>
        </p:nvSpPr>
        <p:spPr>
          <a:xfrm>
            <a:off x="2515800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6" name="橢圓 1015"/>
          <p:cNvSpPr/>
          <p:nvPr/>
        </p:nvSpPr>
        <p:spPr>
          <a:xfrm>
            <a:off x="2515800" y="603598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7" name="直線接點 1016"/>
          <p:cNvCxnSpPr>
            <a:stCxn id="1015" idx="4"/>
          </p:cNvCxnSpPr>
          <p:nvPr/>
        </p:nvCxnSpPr>
        <p:spPr>
          <a:xfrm>
            <a:off x="2598016" y="59125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8" name="橢圓 1017"/>
          <p:cNvSpPr/>
          <p:nvPr/>
        </p:nvSpPr>
        <p:spPr>
          <a:xfrm>
            <a:off x="2809569" y="57481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9" name="橢圓 1018"/>
          <p:cNvSpPr/>
          <p:nvPr/>
        </p:nvSpPr>
        <p:spPr>
          <a:xfrm>
            <a:off x="2809569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0" name="直線接點 1019"/>
          <p:cNvCxnSpPr>
            <a:stCxn id="1018" idx="4"/>
          </p:cNvCxnSpPr>
          <p:nvPr/>
        </p:nvCxnSpPr>
        <p:spPr>
          <a:xfrm>
            <a:off x="2891786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>
            <a:stCxn id="1015" idx="6"/>
            <a:endCxn id="1018" idx="2"/>
          </p:cNvCxnSpPr>
          <p:nvPr/>
        </p:nvCxnSpPr>
        <p:spPr>
          <a:xfrm flipV="1">
            <a:off x="2680231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>
            <a:stCxn id="1016" idx="6"/>
            <a:endCxn id="1019" idx="2"/>
          </p:cNvCxnSpPr>
          <p:nvPr/>
        </p:nvCxnSpPr>
        <p:spPr>
          <a:xfrm flipV="1">
            <a:off x="2680231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3" name="橢圓 1022"/>
          <p:cNvSpPr/>
          <p:nvPr/>
        </p:nvSpPr>
        <p:spPr>
          <a:xfrm>
            <a:off x="3123491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4" name="橢圓 1023"/>
          <p:cNvSpPr/>
          <p:nvPr/>
        </p:nvSpPr>
        <p:spPr>
          <a:xfrm>
            <a:off x="3123491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5" name="直線接點 1024"/>
          <p:cNvCxnSpPr>
            <a:stCxn id="1023" idx="4"/>
          </p:cNvCxnSpPr>
          <p:nvPr/>
        </p:nvCxnSpPr>
        <p:spPr>
          <a:xfrm>
            <a:off x="3205707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6" name="橢圓 1025"/>
          <p:cNvSpPr/>
          <p:nvPr/>
        </p:nvSpPr>
        <p:spPr>
          <a:xfrm>
            <a:off x="3417260" y="57481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7" name="橢圓 1026"/>
          <p:cNvSpPr/>
          <p:nvPr/>
        </p:nvSpPr>
        <p:spPr>
          <a:xfrm>
            <a:off x="3417260" y="603598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8" name="直線接點 1027"/>
          <p:cNvCxnSpPr>
            <a:stCxn id="1026" idx="4"/>
          </p:cNvCxnSpPr>
          <p:nvPr/>
        </p:nvCxnSpPr>
        <p:spPr>
          <a:xfrm>
            <a:off x="3499477" y="59125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9" name="直線接點 1028"/>
          <p:cNvCxnSpPr>
            <a:stCxn id="1023" idx="6"/>
            <a:endCxn id="1026" idx="2"/>
          </p:cNvCxnSpPr>
          <p:nvPr/>
        </p:nvCxnSpPr>
        <p:spPr>
          <a:xfrm flipV="1">
            <a:off x="3287924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3287924" y="61182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259801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2" name="直線接點 1031"/>
          <p:cNvCxnSpPr/>
          <p:nvPr/>
        </p:nvCxnSpPr>
        <p:spPr>
          <a:xfrm>
            <a:off x="289178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3" name="直線接點 1032"/>
          <p:cNvCxnSpPr/>
          <p:nvPr/>
        </p:nvCxnSpPr>
        <p:spPr>
          <a:xfrm>
            <a:off x="3205707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4" name="直線接點 1033"/>
          <p:cNvCxnSpPr/>
          <p:nvPr/>
        </p:nvCxnSpPr>
        <p:spPr>
          <a:xfrm>
            <a:off x="3499477" y="56246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5" name="直線接點 1034"/>
          <p:cNvCxnSpPr/>
          <p:nvPr/>
        </p:nvCxnSpPr>
        <p:spPr>
          <a:xfrm flipV="1">
            <a:off x="2983102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6" name="直線接點 1035"/>
          <p:cNvCxnSpPr/>
          <p:nvPr/>
        </p:nvCxnSpPr>
        <p:spPr>
          <a:xfrm flipV="1">
            <a:off x="2983102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7" name="直線接點 1036"/>
          <p:cNvCxnSpPr/>
          <p:nvPr/>
        </p:nvCxnSpPr>
        <p:spPr>
          <a:xfrm flipV="1">
            <a:off x="2983102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/>
          <p:nvPr/>
        </p:nvCxnSpPr>
        <p:spPr>
          <a:xfrm flipV="1">
            <a:off x="2983102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/>
          <p:nvPr/>
        </p:nvCxnSpPr>
        <p:spPr>
          <a:xfrm>
            <a:off x="1402786" y="5057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0" name="直線接點 1039"/>
          <p:cNvCxnSpPr/>
          <p:nvPr/>
        </p:nvCxnSpPr>
        <p:spPr>
          <a:xfrm>
            <a:off x="1696555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1" name="直線接點 1040"/>
          <p:cNvCxnSpPr/>
          <p:nvPr/>
        </p:nvCxnSpPr>
        <p:spPr>
          <a:xfrm>
            <a:off x="201047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2" name="直線接點 1041"/>
          <p:cNvCxnSpPr/>
          <p:nvPr/>
        </p:nvCxnSpPr>
        <p:spPr>
          <a:xfrm>
            <a:off x="2304246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3" name="直線接點 1042"/>
          <p:cNvCxnSpPr/>
          <p:nvPr/>
        </p:nvCxnSpPr>
        <p:spPr>
          <a:xfrm>
            <a:off x="2598016" y="5057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4" name="直線接點 1043"/>
          <p:cNvCxnSpPr/>
          <p:nvPr/>
        </p:nvCxnSpPr>
        <p:spPr>
          <a:xfrm>
            <a:off x="2891786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5" name="直線接點 1044"/>
          <p:cNvCxnSpPr/>
          <p:nvPr/>
        </p:nvCxnSpPr>
        <p:spPr>
          <a:xfrm>
            <a:off x="320570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/>
          <p:nvPr/>
        </p:nvCxnSpPr>
        <p:spPr>
          <a:xfrm>
            <a:off x="349947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/>
          <p:nvPr/>
        </p:nvCxnSpPr>
        <p:spPr>
          <a:xfrm flipV="1">
            <a:off x="2381273" y="44037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8" name="直線接點 1047"/>
          <p:cNvCxnSpPr/>
          <p:nvPr/>
        </p:nvCxnSpPr>
        <p:spPr>
          <a:xfrm flipV="1">
            <a:off x="2381273" y="46916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9" name="直線接點 1048"/>
          <p:cNvCxnSpPr/>
          <p:nvPr/>
        </p:nvCxnSpPr>
        <p:spPr>
          <a:xfrm flipV="1">
            <a:off x="2381273" y="49794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0" name="直線接點 1049"/>
          <p:cNvCxnSpPr/>
          <p:nvPr/>
        </p:nvCxnSpPr>
        <p:spPr>
          <a:xfrm flipV="1">
            <a:off x="2380297" y="525459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1" name="直線接點 1050"/>
          <p:cNvCxnSpPr/>
          <p:nvPr/>
        </p:nvCxnSpPr>
        <p:spPr>
          <a:xfrm flipV="1">
            <a:off x="2380297" y="554246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2" name="直線接點 1051"/>
          <p:cNvCxnSpPr/>
          <p:nvPr/>
        </p:nvCxnSpPr>
        <p:spPr>
          <a:xfrm flipV="1">
            <a:off x="2380297" y="58303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3" name="直線接點 1052"/>
          <p:cNvCxnSpPr/>
          <p:nvPr/>
        </p:nvCxnSpPr>
        <p:spPr>
          <a:xfrm flipV="1">
            <a:off x="2380297" y="611819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8" name="橢圓 1067"/>
          <p:cNvSpPr/>
          <p:nvPr/>
        </p:nvSpPr>
        <p:spPr>
          <a:xfrm>
            <a:off x="3710055" y="288649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1" name="直線接點 1070"/>
          <p:cNvCxnSpPr>
            <a:endCxn id="1068" idx="2"/>
          </p:cNvCxnSpPr>
          <p:nvPr/>
        </p:nvCxnSpPr>
        <p:spPr>
          <a:xfrm flipV="1">
            <a:off x="3580718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3" name="橢圓 1072"/>
          <p:cNvSpPr/>
          <p:nvPr/>
        </p:nvSpPr>
        <p:spPr>
          <a:xfrm>
            <a:off x="4023977" y="28864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6" name="橢圓 1075"/>
          <p:cNvSpPr/>
          <p:nvPr/>
        </p:nvSpPr>
        <p:spPr>
          <a:xfrm>
            <a:off x="4317747" y="2886489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9" name="直線接點 1078"/>
          <p:cNvCxnSpPr>
            <a:stCxn id="1073" idx="6"/>
            <a:endCxn id="1076" idx="2"/>
          </p:cNvCxnSpPr>
          <p:nvPr/>
        </p:nvCxnSpPr>
        <p:spPr>
          <a:xfrm flipV="1">
            <a:off x="4188410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6" name="直線接點 1085"/>
          <p:cNvCxnSpPr/>
          <p:nvPr/>
        </p:nvCxnSpPr>
        <p:spPr>
          <a:xfrm flipV="1">
            <a:off x="3883589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4" name="橢圓 1103"/>
          <p:cNvSpPr/>
          <p:nvPr/>
        </p:nvSpPr>
        <p:spPr>
          <a:xfrm>
            <a:off x="4612492" y="28907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7" name="橢圓 1106"/>
          <p:cNvSpPr/>
          <p:nvPr/>
        </p:nvSpPr>
        <p:spPr>
          <a:xfrm>
            <a:off x="4906262" y="289071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0" name="直線接點 1109"/>
          <p:cNvCxnSpPr>
            <a:stCxn id="1104" idx="6"/>
            <a:endCxn id="1107" idx="2"/>
          </p:cNvCxnSpPr>
          <p:nvPr/>
        </p:nvCxnSpPr>
        <p:spPr>
          <a:xfrm flipV="1">
            <a:off x="4776925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2" name="橢圓 1111"/>
          <p:cNvSpPr/>
          <p:nvPr/>
        </p:nvSpPr>
        <p:spPr>
          <a:xfrm>
            <a:off x="5220183" y="28907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5" name="橢圓 1114"/>
          <p:cNvSpPr/>
          <p:nvPr/>
        </p:nvSpPr>
        <p:spPr>
          <a:xfrm>
            <a:off x="5513954" y="2890716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8" name="直線接點 1117"/>
          <p:cNvCxnSpPr>
            <a:stCxn id="1112" idx="6"/>
            <a:endCxn id="1115" idx="2"/>
          </p:cNvCxnSpPr>
          <p:nvPr/>
        </p:nvCxnSpPr>
        <p:spPr>
          <a:xfrm flipV="1">
            <a:off x="5384616" y="29729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6" name="直線接點 1125"/>
          <p:cNvCxnSpPr/>
          <p:nvPr/>
        </p:nvCxnSpPr>
        <p:spPr>
          <a:xfrm flipV="1">
            <a:off x="5079795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7" name="橢圓 1126"/>
          <p:cNvSpPr/>
          <p:nvPr/>
        </p:nvSpPr>
        <p:spPr>
          <a:xfrm>
            <a:off x="3710055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8" name="橢圓 1127"/>
          <p:cNvSpPr/>
          <p:nvPr/>
        </p:nvSpPr>
        <p:spPr>
          <a:xfrm>
            <a:off x="3710055" y="3453701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9" name="直線接點 1128"/>
          <p:cNvCxnSpPr>
            <a:stCxn id="1127" idx="4"/>
          </p:cNvCxnSpPr>
          <p:nvPr/>
        </p:nvCxnSpPr>
        <p:spPr>
          <a:xfrm>
            <a:off x="3792272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>
            <a:endCxn id="1127" idx="2"/>
          </p:cNvCxnSpPr>
          <p:nvPr/>
        </p:nvCxnSpPr>
        <p:spPr>
          <a:xfrm flipV="1">
            <a:off x="3580718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>
            <a:endCxn id="1128" idx="2"/>
          </p:cNvCxnSpPr>
          <p:nvPr/>
        </p:nvCxnSpPr>
        <p:spPr>
          <a:xfrm flipV="1">
            <a:off x="3580718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2" name="橢圓 1131"/>
          <p:cNvSpPr/>
          <p:nvPr/>
        </p:nvSpPr>
        <p:spPr>
          <a:xfrm>
            <a:off x="4023977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3" name="橢圓 1132"/>
          <p:cNvSpPr/>
          <p:nvPr/>
        </p:nvSpPr>
        <p:spPr>
          <a:xfrm>
            <a:off x="4023977" y="34537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4" name="直線接點 1133"/>
          <p:cNvCxnSpPr>
            <a:stCxn id="1132" idx="4"/>
          </p:cNvCxnSpPr>
          <p:nvPr/>
        </p:nvCxnSpPr>
        <p:spPr>
          <a:xfrm>
            <a:off x="4106193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5" name="橢圓 1134"/>
          <p:cNvSpPr/>
          <p:nvPr/>
        </p:nvSpPr>
        <p:spPr>
          <a:xfrm>
            <a:off x="4317747" y="31658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6" name="橢圓 1135"/>
          <p:cNvSpPr/>
          <p:nvPr/>
        </p:nvSpPr>
        <p:spPr>
          <a:xfrm>
            <a:off x="4317747" y="345370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7" name="直線接點 1136"/>
          <p:cNvCxnSpPr>
            <a:stCxn id="1135" idx="4"/>
          </p:cNvCxnSpPr>
          <p:nvPr/>
        </p:nvCxnSpPr>
        <p:spPr>
          <a:xfrm>
            <a:off x="4399963" y="33302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>
            <a:stCxn id="1132" idx="6"/>
            <a:endCxn id="1135" idx="2"/>
          </p:cNvCxnSpPr>
          <p:nvPr/>
        </p:nvCxnSpPr>
        <p:spPr>
          <a:xfrm flipV="1">
            <a:off x="4188410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>
            <a:stCxn id="1133" idx="6"/>
            <a:endCxn id="1136" idx="2"/>
          </p:cNvCxnSpPr>
          <p:nvPr/>
        </p:nvCxnSpPr>
        <p:spPr>
          <a:xfrm flipV="1">
            <a:off x="4188410" y="35359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0" name="橢圓 1139"/>
          <p:cNvSpPr/>
          <p:nvPr/>
        </p:nvSpPr>
        <p:spPr>
          <a:xfrm>
            <a:off x="3710055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1" name="橢圓 1140"/>
          <p:cNvSpPr/>
          <p:nvPr/>
        </p:nvSpPr>
        <p:spPr>
          <a:xfrm>
            <a:off x="3710055" y="40294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2" name="直線接點 1141"/>
          <p:cNvCxnSpPr>
            <a:stCxn id="1140" idx="4"/>
          </p:cNvCxnSpPr>
          <p:nvPr/>
        </p:nvCxnSpPr>
        <p:spPr>
          <a:xfrm>
            <a:off x="3792272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>
            <a:endCxn id="1140" idx="2"/>
          </p:cNvCxnSpPr>
          <p:nvPr/>
        </p:nvCxnSpPr>
        <p:spPr>
          <a:xfrm flipV="1">
            <a:off x="3580718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>
            <a:endCxn id="1141" idx="2"/>
          </p:cNvCxnSpPr>
          <p:nvPr/>
        </p:nvCxnSpPr>
        <p:spPr>
          <a:xfrm flipV="1">
            <a:off x="3580718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5" name="橢圓 1144"/>
          <p:cNvSpPr/>
          <p:nvPr/>
        </p:nvSpPr>
        <p:spPr>
          <a:xfrm>
            <a:off x="402397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6" name="橢圓 1145"/>
          <p:cNvSpPr/>
          <p:nvPr/>
        </p:nvSpPr>
        <p:spPr>
          <a:xfrm>
            <a:off x="4023977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7" name="直線接點 1146"/>
          <p:cNvCxnSpPr>
            <a:stCxn id="1145" idx="4"/>
          </p:cNvCxnSpPr>
          <p:nvPr/>
        </p:nvCxnSpPr>
        <p:spPr>
          <a:xfrm>
            <a:off x="4106193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8" name="橢圓 1147"/>
          <p:cNvSpPr/>
          <p:nvPr/>
        </p:nvSpPr>
        <p:spPr>
          <a:xfrm>
            <a:off x="431774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9" name="橢圓 1148"/>
          <p:cNvSpPr/>
          <p:nvPr/>
        </p:nvSpPr>
        <p:spPr>
          <a:xfrm>
            <a:off x="4317747" y="4029435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0" name="直線接點 1149"/>
          <p:cNvCxnSpPr>
            <a:stCxn id="1148" idx="4"/>
          </p:cNvCxnSpPr>
          <p:nvPr/>
        </p:nvCxnSpPr>
        <p:spPr>
          <a:xfrm>
            <a:off x="4399963" y="390600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>
            <a:stCxn id="1145" idx="6"/>
            <a:endCxn id="1148" idx="2"/>
          </p:cNvCxnSpPr>
          <p:nvPr/>
        </p:nvCxnSpPr>
        <p:spPr>
          <a:xfrm flipV="1">
            <a:off x="4188410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2" name="直線接點 1151"/>
          <p:cNvCxnSpPr>
            <a:stCxn id="1146" idx="6"/>
            <a:endCxn id="1149" idx="2"/>
          </p:cNvCxnSpPr>
          <p:nvPr/>
        </p:nvCxnSpPr>
        <p:spPr>
          <a:xfrm flipV="1">
            <a:off x="4188410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3" name="直線接點 1152"/>
          <p:cNvCxnSpPr/>
          <p:nvPr/>
        </p:nvCxnSpPr>
        <p:spPr>
          <a:xfrm>
            <a:off x="3792272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/>
          <p:nvPr/>
        </p:nvCxnSpPr>
        <p:spPr>
          <a:xfrm>
            <a:off x="410619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5" name="直線接點 1154"/>
          <p:cNvCxnSpPr/>
          <p:nvPr/>
        </p:nvCxnSpPr>
        <p:spPr>
          <a:xfrm>
            <a:off x="439996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6" name="直線接點 1155"/>
          <p:cNvCxnSpPr/>
          <p:nvPr/>
        </p:nvCxnSpPr>
        <p:spPr>
          <a:xfrm flipV="1">
            <a:off x="3883589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7" name="直線接點 1156"/>
          <p:cNvCxnSpPr/>
          <p:nvPr/>
        </p:nvCxnSpPr>
        <p:spPr>
          <a:xfrm flipV="1">
            <a:off x="3883589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8" name="直線接點 1157"/>
          <p:cNvCxnSpPr/>
          <p:nvPr/>
        </p:nvCxnSpPr>
        <p:spPr>
          <a:xfrm flipV="1">
            <a:off x="3883589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/>
          <p:nvPr/>
        </p:nvCxnSpPr>
        <p:spPr>
          <a:xfrm flipV="1">
            <a:off x="3883589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4611516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4611516" y="34537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4693733" y="33302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3" name="橢圓 1162"/>
          <p:cNvSpPr/>
          <p:nvPr/>
        </p:nvSpPr>
        <p:spPr>
          <a:xfrm>
            <a:off x="4905286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4" name="橢圓 1163"/>
          <p:cNvSpPr/>
          <p:nvPr/>
        </p:nvSpPr>
        <p:spPr>
          <a:xfrm>
            <a:off x="4905286" y="3453701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5" name="直線接點 1164"/>
          <p:cNvCxnSpPr>
            <a:stCxn id="1163" idx="4"/>
          </p:cNvCxnSpPr>
          <p:nvPr/>
        </p:nvCxnSpPr>
        <p:spPr>
          <a:xfrm>
            <a:off x="4987503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6" name="直線接點 1165"/>
          <p:cNvCxnSpPr>
            <a:stCxn id="1160" idx="6"/>
            <a:endCxn id="1163" idx="2"/>
          </p:cNvCxnSpPr>
          <p:nvPr/>
        </p:nvCxnSpPr>
        <p:spPr>
          <a:xfrm flipV="1">
            <a:off x="4775948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7" name="直線接點 1166"/>
          <p:cNvCxnSpPr>
            <a:stCxn id="1161" idx="6"/>
            <a:endCxn id="1164" idx="2"/>
          </p:cNvCxnSpPr>
          <p:nvPr/>
        </p:nvCxnSpPr>
        <p:spPr>
          <a:xfrm flipV="1">
            <a:off x="4775948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5219207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5219207" y="34537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5301424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1" name="橢圓 1170"/>
          <p:cNvSpPr/>
          <p:nvPr/>
        </p:nvSpPr>
        <p:spPr>
          <a:xfrm>
            <a:off x="5512977" y="31658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2" name="橢圓 1171"/>
          <p:cNvSpPr/>
          <p:nvPr/>
        </p:nvSpPr>
        <p:spPr>
          <a:xfrm>
            <a:off x="5512977" y="345370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3" name="直線接點 1172"/>
          <p:cNvCxnSpPr>
            <a:stCxn id="1171" idx="4"/>
          </p:cNvCxnSpPr>
          <p:nvPr/>
        </p:nvCxnSpPr>
        <p:spPr>
          <a:xfrm>
            <a:off x="5595194" y="33302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>
            <a:stCxn id="1168" idx="6"/>
            <a:endCxn id="1171" idx="2"/>
          </p:cNvCxnSpPr>
          <p:nvPr/>
        </p:nvCxnSpPr>
        <p:spPr>
          <a:xfrm flipV="1">
            <a:off x="5383640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>
            <a:stCxn id="1169" idx="6"/>
            <a:endCxn id="1172" idx="2"/>
          </p:cNvCxnSpPr>
          <p:nvPr/>
        </p:nvCxnSpPr>
        <p:spPr>
          <a:xfrm flipV="1">
            <a:off x="5383640" y="35359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6" name="橢圓 1175"/>
          <p:cNvSpPr/>
          <p:nvPr/>
        </p:nvSpPr>
        <p:spPr>
          <a:xfrm>
            <a:off x="4611516" y="37415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7" name="橢圓 1176"/>
          <p:cNvSpPr/>
          <p:nvPr/>
        </p:nvSpPr>
        <p:spPr>
          <a:xfrm>
            <a:off x="4611516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8" name="直線接點 1177"/>
          <p:cNvCxnSpPr>
            <a:stCxn id="1176" idx="4"/>
          </p:cNvCxnSpPr>
          <p:nvPr/>
        </p:nvCxnSpPr>
        <p:spPr>
          <a:xfrm>
            <a:off x="4693733" y="39060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4905286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0" name="橢圓 1179"/>
          <p:cNvSpPr/>
          <p:nvPr/>
        </p:nvSpPr>
        <p:spPr>
          <a:xfrm>
            <a:off x="4905286" y="40294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1" name="直線接點 1180"/>
          <p:cNvCxnSpPr>
            <a:stCxn id="1179" idx="4"/>
          </p:cNvCxnSpPr>
          <p:nvPr/>
        </p:nvCxnSpPr>
        <p:spPr>
          <a:xfrm>
            <a:off x="4987503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2" name="直線接點 1181"/>
          <p:cNvCxnSpPr>
            <a:stCxn id="1176" idx="6"/>
            <a:endCxn id="1179" idx="2"/>
          </p:cNvCxnSpPr>
          <p:nvPr/>
        </p:nvCxnSpPr>
        <p:spPr>
          <a:xfrm flipV="1">
            <a:off x="4775948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7" idx="6"/>
            <a:endCxn id="1180" idx="2"/>
          </p:cNvCxnSpPr>
          <p:nvPr/>
        </p:nvCxnSpPr>
        <p:spPr>
          <a:xfrm flipV="1">
            <a:off x="4775948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521920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5" name="橢圓 1184"/>
          <p:cNvSpPr/>
          <p:nvPr/>
        </p:nvSpPr>
        <p:spPr>
          <a:xfrm>
            <a:off x="5219207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6" name="直線接點 1185"/>
          <p:cNvCxnSpPr>
            <a:stCxn id="1184" idx="4"/>
          </p:cNvCxnSpPr>
          <p:nvPr/>
        </p:nvCxnSpPr>
        <p:spPr>
          <a:xfrm>
            <a:off x="5301424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7" name="橢圓 1186"/>
          <p:cNvSpPr/>
          <p:nvPr/>
        </p:nvSpPr>
        <p:spPr>
          <a:xfrm>
            <a:off x="551297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8" name="橢圓 1187"/>
          <p:cNvSpPr/>
          <p:nvPr/>
        </p:nvSpPr>
        <p:spPr>
          <a:xfrm>
            <a:off x="5512977" y="4029435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9" name="直線接點 1188"/>
          <p:cNvCxnSpPr>
            <a:stCxn id="1187" idx="4"/>
          </p:cNvCxnSpPr>
          <p:nvPr/>
        </p:nvCxnSpPr>
        <p:spPr>
          <a:xfrm>
            <a:off x="5595194" y="390600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0" name="直線接點 1189"/>
          <p:cNvCxnSpPr>
            <a:stCxn id="1184" idx="6"/>
            <a:endCxn id="1187" idx="2"/>
          </p:cNvCxnSpPr>
          <p:nvPr/>
        </p:nvCxnSpPr>
        <p:spPr>
          <a:xfrm flipV="1">
            <a:off x="5383640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1" name="直線接點 1190"/>
          <p:cNvCxnSpPr>
            <a:stCxn id="1185" idx="6"/>
            <a:endCxn id="1188" idx="2"/>
          </p:cNvCxnSpPr>
          <p:nvPr/>
        </p:nvCxnSpPr>
        <p:spPr>
          <a:xfrm flipV="1">
            <a:off x="5383640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2" name="直線接點 1191"/>
          <p:cNvCxnSpPr/>
          <p:nvPr/>
        </p:nvCxnSpPr>
        <p:spPr>
          <a:xfrm>
            <a:off x="4693733" y="36181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3" name="直線接點 1192"/>
          <p:cNvCxnSpPr/>
          <p:nvPr/>
        </p:nvCxnSpPr>
        <p:spPr>
          <a:xfrm>
            <a:off x="498750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4" name="直線接點 1193"/>
          <p:cNvCxnSpPr/>
          <p:nvPr/>
        </p:nvCxnSpPr>
        <p:spPr>
          <a:xfrm>
            <a:off x="5301424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/>
          <p:nvPr/>
        </p:nvCxnSpPr>
        <p:spPr>
          <a:xfrm>
            <a:off x="5595194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/>
          <p:nvPr/>
        </p:nvCxnSpPr>
        <p:spPr>
          <a:xfrm flipV="1">
            <a:off x="5078819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7" name="直線接點 1196"/>
          <p:cNvCxnSpPr/>
          <p:nvPr/>
        </p:nvCxnSpPr>
        <p:spPr>
          <a:xfrm flipV="1">
            <a:off x="5078819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8" name="直線接點 1197"/>
          <p:cNvCxnSpPr/>
          <p:nvPr/>
        </p:nvCxnSpPr>
        <p:spPr>
          <a:xfrm flipV="1">
            <a:off x="5078819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9" name="直線接點 1198"/>
          <p:cNvCxnSpPr/>
          <p:nvPr/>
        </p:nvCxnSpPr>
        <p:spPr>
          <a:xfrm flipV="1">
            <a:off x="5078819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0" name="直線接點 1199"/>
          <p:cNvCxnSpPr/>
          <p:nvPr/>
        </p:nvCxnSpPr>
        <p:spPr>
          <a:xfrm>
            <a:off x="3792272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1" name="直線接點 1200"/>
          <p:cNvCxnSpPr/>
          <p:nvPr/>
        </p:nvCxnSpPr>
        <p:spPr>
          <a:xfrm>
            <a:off x="4106193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2" name="直線接點 1201"/>
          <p:cNvCxnSpPr/>
          <p:nvPr/>
        </p:nvCxnSpPr>
        <p:spPr>
          <a:xfrm>
            <a:off x="4399963" y="30509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/>
          <p:nvPr/>
        </p:nvCxnSpPr>
        <p:spPr>
          <a:xfrm>
            <a:off x="4693733" y="30509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/>
          <p:nvPr/>
        </p:nvCxnSpPr>
        <p:spPr>
          <a:xfrm>
            <a:off x="4987503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5301424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5595194" y="30509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4476990" y="29729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4476014" y="32480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2" name="直線接點 1211"/>
          <p:cNvCxnSpPr/>
          <p:nvPr/>
        </p:nvCxnSpPr>
        <p:spPr>
          <a:xfrm flipV="1">
            <a:off x="4476014" y="35359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3" name="直線接點 1212"/>
          <p:cNvCxnSpPr/>
          <p:nvPr/>
        </p:nvCxnSpPr>
        <p:spPr>
          <a:xfrm flipV="1">
            <a:off x="4476014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4" name="直線接點 1213"/>
          <p:cNvCxnSpPr/>
          <p:nvPr/>
        </p:nvCxnSpPr>
        <p:spPr>
          <a:xfrm flipV="1">
            <a:off x="4476014" y="41116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5" name="橢圓 1214"/>
          <p:cNvSpPr/>
          <p:nvPr/>
        </p:nvSpPr>
        <p:spPr>
          <a:xfrm>
            <a:off x="3710055" y="431307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6" name="直線接點 1215"/>
          <p:cNvCxnSpPr/>
          <p:nvPr/>
        </p:nvCxnSpPr>
        <p:spPr>
          <a:xfrm>
            <a:off x="3792272" y="41896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7" name="直線接點 1216"/>
          <p:cNvCxnSpPr>
            <a:endCxn id="1215" idx="2"/>
          </p:cNvCxnSpPr>
          <p:nvPr/>
        </p:nvCxnSpPr>
        <p:spPr>
          <a:xfrm flipV="1">
            <a:off x="3580718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8" name="橢圓 1217"/>
          <p:cNvSpPr/>
          <p:nvPr/>
        </p:nvSpPr>
        <p:spPr>
          <a:xfrm>
            <a:off x="4023977" y="431307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/>
          <p:nvPr/>
        </p:nvCxnSpPr>
        <p:spPr>
          <a:xfrm>
            <a:off x="4106193" y="41896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4317747" y="431307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1" name="直線接點 1220"/>
          <p:cNvCxnSpPr/>
          <p:nvPr/>
        </p:nvCxnSpPr>
        <p:spPr>
          <a:xfrm>
            <a:off x="4399963" y="418963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2" name="直線接點 1221"/>
          <p:cNvCxnSpPr>
            <a:stCxn id="1218" idx="6"/>
            <a:endCxn id="1220" idx="2"/>
          </p:cNvCxnSpPr>
          <p:nvPr/>
        </p:nvCxnSpPr>
        <p:spPr>
          <a:xfrm flipV="1">
            <a:off x="4188410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3" name="橢圓 1222"/>
          <p:cNvSpPr/>
          <p:nvPr/>
        </p:nvSpPr>
        <p:spPr>
          <a:xfrm>
            <a:off x="3710055" y="4600942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4" name="橢圓 1223"/>
          <p:cNvSpPr/>
          <p:nvPr/>
        </p:nvSpPr>
        <p:spPr>
          <a:xfrm>
            <a:off x="3710055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5" name="直線接點 1224"/>
          <p:cNvCxnSpPr>
            <a:stCxn id="1223" idx="4"/>
          </p:cNvCxnSpPr>
          <p:nvPr/>
        </p:nvCxnSpPr>
        <p:spPr>
          <a:xfrm>
            <a:off x="3792272" y="476537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6" name="直線接點 1225"/>
          <p:cNvCxnSpPr>
            <a:endCxn id="1223" idx="2"/>
          </p:cNvCxnSpPr>
          <p:nvPr/>
        </p:nvCxnSpPr>
        <p:spPr>
          <a:xfrm flipV="1">
            <a:off x="3580718" y="46831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7" name="直線接點 1226"/>
          <p:cNvCxnSpPr>
            <a:endCxn id="1224" idx="2"/>
          </p:cNvCxnSpPr>
          <p:nvPr/>
        </p:nvCxnSpPr>
        <p:spPr>
          <a:xfrm flipV="1">
            <a:off x="3580718" y="4971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8" name="橢圓 1227"/>
          <p:cNvSpPr/>
          <p:nvPr/>
        </p:nvSpPr>
        <p:spPr>
          <a:xfrm>
            <a:off x="4023977" y="460094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9" name="橢圓 1228"/>
          <p:cNvSpPr/>
          <p:nvPr/>
        </p:nvSpPr>
        <p:spPr>
          <a:xfrm>
            <a:off x="4023977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0" name="直線接點 1229"/>
          <p:cNvCxnSpPr>
            <a:stCxn id="1228" idx="4"/>
          </p:cNvCxnSpPr>
          <p:nvPr/>
        </p:nvCxnSpPr>
        <p:spPr>
          <a:xfrm>
            <a:off x="4106193" y="476537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1" name="橢圓 1230"/>
          <p:cNvSpPr/>
          <p:nvPr/>
        </p:nvSpPr>
        <p:spPr>
          <a:xfrm>
            <a:off x="4317747" y="460094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2" name="橢圓 1231"/>
          <p:cNvSpPr/>
          <p:nvPr/>
        </p:nvSpPr>
        <p:spPr>
          <a:xfrm>
            <a:off x="4317747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3" name="直線接點 1232"/>
          <p:cNvCxnSpPr>
            <a:stCxn id="1231" idx="4"/>
          </p:cNvCxnSpPr>
          <p:nvPr/>
        </p:nvCxnSpPr>
        <p:spPr>
          <a:xfrm>
            <a:off x="4399963" y="476537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4" name="直線接點 1233"/>
          <p:cNvCxnSpPr>
            <a:stCxn id="1228" idx="6"/>
            <a:endCxn id="1231" idx="2"/>
          </p:cNvCxnSpPr>
          <p:nvPr/>
        </p:nvCxnSpPr>
        <p:spPr>
          <a:xfrm flipV="1">
            <a:off x="4188410" y="468315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5" name="直線接點 1234"/>
          <p:cNvCxnSpPr>
            <a:stCxn id="1229" idx="6"/>
            <a:endCxn id="1232" idx="2"/>
          </p:cNvCxnSpPr>
          <p:nvPr/>
        </p:nvCxnSpPr>
        <p:spPr>
          <a:xfrm flipV="1">
            <a:off x="4188410" y="497102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/>
          <p:nvPr/>
        </p:nvCxnSpPr>
        <p:spPr>
          <a:xfrm>
            <a:off x="3792272" y="447750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/>
          <p:nvPr/>
        </p:nvCxnSpPr>
        <p:spPr>
          <a:xfrm>
            <a:off x="4106193" y="447750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4399963" y="447750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 flipV="1">
            <a:off x="3883589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 flipV="1">
            <a:off x="3883589" y="46831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3883589" y="4971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2" name="橢圓 1241"/>
          <p:cNvSpPr/>
          <p:nvPr/>
        </p:nvSpPr>
        <p:spPr>
          <a:xfrm>
            <a:off x="4612492" y="43173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3" name="直線接點 1242"/>
          <p:cNvCxnSpPr/>
          <p:nvPr/>
        </p:nvCxnSpPr>
        <p:spPr>
          <a:xfrm>
            <a:off x="4694709" y="4193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4" name="橢圓 1243"/>
          <p:cNvSpPr/>
          <p:nvPr/>
        </p:nvSpPr>
        <p:spPr>
          <a:xfrm>
            <a:off x="4906262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5" name="直線接點 1244"/>
          <p:cNvCxnSpPr/>
          <p:nvPr/>
        </p:nvCxnSpPr>
        <p:spPr>
          <a:xfrm>
            <a:off x="4988478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6" name="直線接點 1245"/>
          <p:cNvCxnSpPr>
            <a:stCxn id="1242" idx="6"/>
            <a:endCxn id="1244" idx="2"/>
          </p:cNvCxnSpPr>
          <p:nvPr/>
        </p:nvCxnSpPr>
        <p:spPr>
          <a:xfrm flipV="1">
            <a:off x="4776925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7" name="橢圓 1246"/>
          <p:cNvSpPr/>
          <p:nvPr/>
        </p:nvSpPr>
        <p:spPr>
          <a:xfrm>
            <a:off x="5220183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8" name="直線接點 1247"/>
          <p:cNvCxnSpPr/>
          <p:nvPr/>
        </p:nvCxnSpPr>
        <p:spPr>
          <a:xfrm>
            <a:off x="5302400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9" name="橢圓 1248"/>
          <p:cNvSpPr/>
          <p:nvPr/>
        </p:nvSpPr>
        <p:spPr>
          <a:xfrm>
            <a:off x="5513954" y="43173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/>
          <p:nvPr/>
        </p:nvCxnSpPr>
        <p:spPr>
          <a:xfrm>
            <a:off x="5596169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7" idx="6"/>
            <a:endCxn id="1249" idx="2"/>
          </p:cNvCxnSpPr>
          <p:nvPr/>
        </p:nvCxnSpPr>
        <p:spPr>
          <a:xfrm flipV="1">
            <a:off x="5384616" y="43995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2" name="橢圓 1251"/>
          <p:cNvSpPr/>
          <p:nvPr/>
        </p:nvSpPr>
        <p:spPr>
          <a:xfrm>
            <a:off x="4612492" y="460517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3" name="橢圓 1252"/>
          <p:cNvSpPr/>
          <p:nvPr/>
        </p:nvSpPr>
        <p:spPr>
          <a:xfrm>
            <a:off x="4612492" y="4893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4" name="直線接點 1253"/>
          <p:cNvCxnSpPr>
            <a:stCxn id="1252" idx="4"/>
          </p:cNvCxnSpPr>
          <p:nvPr/>
        </p:nvCxnSpPr>
        <p:spPr>
          <a:xfrm>
            <a:off x="4694709" y="4769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5" name="橢圓 1254"/>
          <p:cNvSpPr/>
          <p:nvPr/>
        </p:nvSpPr>
        <p:spPr>
          <a:xfrm>
            <a:off x="4906262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6" name="橢圓 1255"/>
          <p:cNvSpPr/>
          <p:nvPr/>
        </p:nvSpPr>
        <p:spPr>
          <a:xfrm>
            <a:off x="4906262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7" name="直線接點 1256"/>
          <p:cNvCxnSpPr>
            <a:stCxn id="1255" idx="4"/>
          </p:cNvCxnSpPr>
          <p:nvPr/>
        </p:nvCxnSpPr>
        <p:spPr>
          <a:xfrm>
            <a:off x="4988478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8" name="直線接點 1257"/>
          <p:cNvCxnSpPr>
            <a:stCxn id="1252" idx="6"/>
            <a:endCxn id="1255" idx="2"/>
          </p:cNvCxnSpPr>
          <p:nvPr/>
        </p:nvCxnSpPr>
        <p:spPr>
          <a:xfrm flipV="1">
            <a:off x="4776925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4776925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0" name="橢圓 1259"/>
          <p:cNvSpPr/>
          <p:nvPr/>
        </p:nvSpPr>
        <p:spPr>
          <a:xfrm>
            <a:off x="5220183" y="460517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1" name="橢圓 1260"/>
          <p:cNvSpPr/>
          <p:nvPr/>
        </p:nvSpPr>
        <p:spPr>
          <a:xfrm>
            <a:off x="5220183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2" name="直線接點 1261"/>
          <p:cNvCxnSpPr>
            <a:stCxn id="1260" idx="4"/>
          </p:cNvCxnSpPr>
          <p:nvPr/>
        </p:nvCxnSpPr>
        <p:spPr>
          <a:xfrm>
            <a:off x="5302400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3" name="橢圓 1262"/>
          <p:cNvSpPr/>
          <p:nvPr/>
        </p:nvSpPr>
        <p:spPr>
          <a:xfrm>
            <a:off x="5513954" y="460517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4" name="橢圓 1263"/>
          <p:cNvSpPr/>
          <p:nvPr/>
        </p:nvSpPr>
        <p:spPr>
          <a:xfrm>
            <a:off x="5513954" y="48930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5" name="直線接點 1264"/>
          <p:cNvCxnSpPr>
            <a:stCxn id="1263" idx="4"/>
          </p:cNvCxnSpPr>
          <p:nvPr/>
        </p:nvCxnSpPr>
        <p:spPr>
          <a:xfrm>
            <a:off x="5596169" y="47696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6" name="直線接點 1265"/>
          <p:cNvCxnSpPr>
            <a:stCxn id="1260" idx="6"/>
            <a:endCxn id="1263" idx="2"/>
          </p:cNvCxnSpPr>
          <p:nvPr/>
        </p:nvCxnSpPr>
        <p:spPr>
          <a:xfrm flipV="1">
            <a:off x="5384616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5384616" y="49752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/>
          <p:nvPr/>
        </p:nvCxnSpPr>
        <p:spPr>
          <a:xfrm>
            <a:off x="4694709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9" name="直線接點 1268"/>
          <p:cNvCxnSpPr/>
          <p:nvPr/>
        </p:nvCxnSpPr>
        <p:spPr>
          <a:xfrm>
            <a:off x="4988478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0" name="直線接點 1269"/>
          <p:cNvCxnSpPr/>
          <p:nvPr/>
        </p:nvCxnSpPr>
        <p:spPr>
          <a:xfrm>
            <a:off x="5302400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1" name="直線接點 1270"/>
          <p:cNvCxnSpPr/>
          <p:nvPr/>
        </p:nvCxnSpPr>
        <p:spPr>
          <a:xfrm>
            <a:off x="5596169" y="44817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2" name="直線接點 1271"/>
          <p:cNvCxnSpPr/>
          <p:nvPr/>
        </p:nvCxnSpPr>
        <p:spPr>
          <a:xfrm flipV="1">
            <a:off x="5079795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3" name="直線接點 1272"/>
          <p:cNvCxnSpPr/>
          <p:nvPr/>
        </p:nvCxnSpPr>
        <p:spPr>
          <a:xfrm flipV="1">
            <a:off x="5079795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4" name="直線接點 1273"/>
          <p:cNvCxnSpPr/>
          <p:nvPr/>
        </p:nvCxnSpPr>
        <p:spPr>
          <a:xfrm flipV="1">
            <a:off x="5079795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5" name="橢圓 1274"/>
          <p:cNvSpPr/>
          <p:nvPr/>
        </p:nvSpPr>
        <p:spPr>
          <a:xfrm>
            <a:off x="3710055" y="516815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6" name="橢圓 1275"/>
          <p:cNvSpPr/>
          <p:nvPr/>
        </p:nvSpPr>
        <p:spPr>
          <a:xfrm>
            <a:off x="3710055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7" name="直線接點 1276"/>
          <p:cNvCxnSpPr>
            <a:stCxn id="1275" idx="4"/>
          </p:cNvCxnSpPr>
          <p:nvPr/>
        </p:nvCxnSpPr>
        <p:spPr>
          <a:xfrm>
            <a:off x="3792272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>
            <a:endCxn id="1275" idx="2"/>
          </p:cNvCxnSpPr>
          <p:nvPr/>
        </p:nvCxnSpPr>
        <p:spPr>
          <a:xfrm flipV="1">
            <a:off x="3580718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>
            <a:endCxn id="1276" idx="2"/>
          </p:cNvCxnSpPr>
          <p:nvPr/>
        </p:nvCxnSpPr>
        <p:spPr>
          <a:xfrm flipV="1">
            <a:off x="3580718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0" name="橢圓 1279"/>
          <p:cNvSpPr/>
          <p:nvPr/>
        </p:nvSpPr>
        <p:spPr>
          <a:xfrm>
            <a:off x="402397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1" name="橢圓 1280"/>
          <p:cNvSpPr/>
          <p:nvPr/>
        </p:nvSpPr>
        <p:spPr>
          <a:xfrm>
            <a:off x="4023977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2" name="直線接點 1281"/>
          <p:cNvCxnSpPr>
            <a:stCxn id="1280" idx="4"/>
          </p:cNvCxnSpPr>
          <p:nvPr/>
        </p:nvCxnSpPr>
        <p:spPr>
          <a:xfrm>
            <a:off x="4106193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3" name="橢圓 1282"/>
          <p:cNvSpPr/>
          <p:nvPr/>
        </p:nvSpPr>
        <p:spPr>
          <a:xfrm>
            <a:off x="431774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4" name="橢圓 1283"/>
          <p:cNvSpPr/>
          <p:nvPr/>
        </p:nvSpPr>
        <p:spPr>
          <a:xfrm>
            <a:off x="4317747" y="54560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5" name="直線接點 1284"/>
          <p:cNvCxnSpPr>
            <a:stCxn id="1283" idx="4"/>
          </p:cNvCxnSpPr>
          <p:nvPr/>
        </p:nvCxnSpPr>
        <p:spPr>
          <a:xfrm>
            <a:off x="4399963" y="533258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>
            <a:stCxn id="1280" idx="6"/>
            <a:endCxn id="1283" idx="2"/>
          </p:cNvCxnSpPr>
          <p:nvPr/>
        </p:nvCxnSpPr>
        <p:spPr>
          <a:xfrm flipV="1">
            <a:off x="4188410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>
            <a:stCxn id="1281" idx="6"/>
            <a:endCxn id="1284" idx="2"/>
          </p:cNvCxnSpPr>
          <p:nvPr/>
        </p:nvCxnSpPr>
        <p:spPr>
          <a:xfrm flipV="1">
            <a:off x="4188410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8" name="橢圓 1287"/>
          <p:cNvSpPr/>
          <p:nvPr/>
        </p:nvSpPr>
        <p:spPr>
          <a:xfrm>
            <a:off x="3710055" y="57438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9" name="橢圓 1288"/>
          <p:cNvSpPr/>
          <p:nvPr/>
        </p:nvSpPr>
        <p:spPr>
          <a:xfrm>
            <a:off x="3710055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0" name="直線接點 1289"/>
          <p:cNvCxnSpPr>
            <a:stCxn id="1288" idx="4"/>
          </p:cNvCxnSpPr>
          <p:nvPr/>
        </p:nvCxnSpPr>
        <p:spPr>
          <a:xfrm>
            <a:off x="3792272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>
            <a:endCxn id="1288" idx="2"/>
          </p:cNvCxnSpPr>
          <p:nvPr/>
        </p:nvCxnSpPr>
        <p:spPr>
          <a:xfrm flipV="1">
            <a:off x="3580718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>
            <a:endCxn id="1289" idx="2"/>
          </p:cNvCxnSpPr>
          <p:nvPr/>
        </p:nvCxnSpPr>
        <p:spPr>
          <a:xfrm flipV="1">
            <a:off x="3580718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3" name="橢圓 1292"/>
          <p:cNvSpPr/>
          <p:nvPr/>
        </p:nvSpPr>
        <p:spPr>
          <a:xfrm>
            <a:off x="4023977" y="57438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4" name="橢圓 1293"/>
          <p:cNvSpPr/>
          <p:nvPr/>
        </p:nvSpPr>
        <p:spPr>
          <a:xfrm>
            <a:off x="402397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5" name="直線接點 1294"/>
          <p:cNvCxnSpPr>
            <a:stCxn id="1293" idx="4"/>
          </p:cNvCxnSpPr>
          <p:nvPr/>
        </p:nvCxnSpPr>
        <p:spPr>
          <a:xfrm>
            <a:off x="410619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6" name="橢圓 1295"/>
          <p:cNvSpPr/>
          <p:nvPr/>
        </p:nvSpPr>
        <p:spPr>
          <a:xfrm>
            <a:off x="4317747" y="574388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7" name="橢圓 1296"/>
          <p:cNvSpPr/>
          <p:nvPr/>
        </p:nvSpPr>
        <p:spPr>
          <a:xfrm>
            <a:off x="431774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8" name="直線接點 1297"/>
          <p:cNvCxnSpPr>
            <a:stCxn id="1296" idx="4"/>
          </p:cNvCxnSpPr>
          <p:nvPr/>
        </p:nvCxnSpPr>
        <p:spPr>
          <a:xfrm>
            <a:off x="4399963" y="59083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9" name="直線接點 1298"/>
          <p:cNvCxnSpPr>
            <a:stCxn id="1293" idx="6"/>
            <a:endCxn id="1296" idx="2"/>
          </p:cNvCxnSpPr>
          <p:nvPr/>
        </p:nvCxnSpPr>
        <p:spPr>
          <a:xfrm flipV="1">
            <a:off x="4188410" y="582610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0" name="直線接點 1299"/>
          <p:cNvCxnSpPr>
            <a:stCxn id="1294" idx="6"/>
            <a:endCxn id="1297" idx="2"/>
          </p:cNvCxnSpPr>
          <p:nvPr/>
        </p:nvCxnSpPr>
        <p:spPr>
          <a:xfrm flipV="1">
            <a:off x="4188410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1" name="直線接點 1300"/>
          <p:cNvCxnSpPr/>
          <p:nvPr/>
        </p:nvCxnSpPr>
        <p:spPr>
          <a:xfrm>
            <a:off x="3792272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2" name="直線接點 1301"/>
          <p:cNvCxnSpPr/>
          <p:nvPr/>
        </p:nvCxnSpPr>
        <p:spPr>
          <a:xfrm>
            <a:off x="4106193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3" name="直線接點 1302"/>
          <p:cNvCxnSpPr/>
          <p:nvPr/>
        </p:nvCxnSpPr>
        <p:spPr>
          <a:xfrm>
            <a:off x="4399963" y="562045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4" name="直線接點 1303"/>
          <p:cNvCxnSpPr/>
          <p:nvPr/>
        </p:nvCxnSpPr>
        <p:spPr>
          <a:xfrm flipV="1">
            <a:off x="3883589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5" name="直線接點 1304"/>
          <p:cNvCxnSpPr/>
          <p:nvPr/>
        </p:nvCxnSpPr>
        <p:spPr>
          <a:xfrm flipV="1">
            <a:off x="3883589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6" name="直線接點 1305"/>
          <p:cNvCxnSpPr/>
          <p:nvPr/>
        </p:nvCxnSpPr>
        <p:spPr>
          <a:xfrm flipV="1">
            <a:off x="3883589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7" name="直線接點 1306"/>
          <p:cNvCxnSpPr/>
          <p:nvPr/>
        </p:nvCxnSpPr>
        <p:spPr>
          <a:xfrm flipV="1">
            <a:off x="3883589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8" name="橢圓 1307"/>
          <p:cNvSpPr/>
          <p:nvPr/>
        </p:nvSpPr>
        <p:spPr>
          <a:xfrm>
            <a:off x="4611516" y="516815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09" name="橢圓 1308"/>
          <p:cNvSpPr/>
          <p:nvPr/>
        </p:nvSpPr>
        <p:spPr>
          <a:xfrm>
            <a:off x="4611516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0" name="直線接點 1309"/>
          <p:cNvCxnSpPr>
            <a:stCxn id="1308" idx="4"/>
          </p:cNvCxnSpPr>
          <p:nvPr/>
        </p:nvCxnSpPr>
        <p:spPr>
          <a:xfrm>
            <a:off x="4693733" y="533258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1" name="橢圓 1310"/>
          <p:cNvSpPr/>
          <p:nvPr/>
        </p:nvSpPr>
        <p:spPr>
          <a:xfrm>
            <a:off x="4905286" y="516815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2" name="橢圓 1311"/>
          <p:cNvSpPr/>
          <p:nvPr/>
        </p:nvSpPr>
        <p:spPr>
          <a:xfrm>
            <a:off x="4905286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3" name="直線接點 1312"/>
          <p:cNvCxnSpPr>
            <a:stCxn id="1311" idx="4"/>
          </p:cNvCxnSpPr>
          <p:nvPr/>
        </p:nvCxnSpPr>
        <p:spPr>
          <a:xfrm>
            <a:off x="4987503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4" name="直線接點 1313"/>
          <p:cNvCxnSpPr>
            <a:stCxn id="1308" idx="6"/>
            <a:endCxn id="1311" idx="2"/>
          </p:cNvCxnSpPr>
          <p:nvPr/>
        </p:nvCxnSpPr>
        <p:spPr>
          <a:xfrm flipV="1">
            <a:off x="4775948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5" name="直線接點 1314"/>
          <p:cNvCxnSpPr>
            <a:stCxn id="1309" idx="6"/>
            <a:endCxn id="1312" idx="2"/>
          </p:cNvCxnSpPr>
          <p:nvPr/>
        </p:nvCxnSpPr>
        <p:spPr>
          <a:xfrm flipV="1">
            <a:off x="4775948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6" name="橢圓 1315"/>
          <p:cNvSpPr/>
          <p:nvPr/>
        </p:nvSpPr>
        <p:spPr>
          <a:xfrm>
            <a:off x="521920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7" name="橢圓 1316"/>
          <p:cNvSpPr/>
          <p:nvPr/>
        </p:nvSpPr>
        <p:spPr>
          <a:xfrm>
            <a:off x="5219207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8" name="直線接點 1317"/>
          <p:cNvCxnSpPr>
            <a:stCxn id="1316" idx="4"/>
          </p:cNvCxnSpPr>
          <p:nvPr/>
        </p:nvCxnSpPr>
        <p:spPr>
          <a:xfrm>
            <a:off x="5301424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9" name="橢圓 1318"/>
          <p:cNvSpPr/>
          <p:nvPr/>
        </p:nvSpPr>
        <p:spPr>
          <a:xfrm>
            <a:off x="551297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0" name="橢圓 1319"/>
          <p:cNvSpPr/>
          <p:nvPr/>
        </p:nvSpPr>
        <p:spPr>
          <a:xfrm>
            <a:off x="5512977" y="54560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1" name="直線接點 1320"/>
          <p:cNvCxnSpPr>
            <a:stCxn id="1319" idx="4"/>
          </p:cNvCxnSpPr>
          <p:nvPr/>
        </p:nvCxnSpPr>
        <p:spPr>
          <a:xfrm>
            <a:off x="5595194" y="533258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2" name="直線接點 1321"/>
          <p:cNvCxnSpPr>
            <a:stCxn id="1316" idx="6"/>
            <a:endCxn id="1319" idx="2"/>
          </p:cNvCxnSpPr>
          <p:nvPr/>
        </p:nvCxnSpPr>
        <p:spPr>
          <a:xfrm flipV="1">
            <a:off x="5383640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3" name="直線接點 1322"/>
          <p:cNvCxnSpPr>
            <a:stCxn id="1317" idx="6"/>
            <a:endCxn id="1320" idx="2"/>
          </p:cNvCxnSpPr>
          <p:nvPr/>
        </p:nvCxnSpPr>
        <p:spPr>
          <a:xfrm flipV="1">
            <a:off x="5383640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4" name="橢圓 1323"/>
          <p:cNvSpPr/>
          <p:nvPr/>
        </p:nvSpPr>
        <p:spPr>
          <a:xfrm>
            <a:off x="4611516" y="57438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5" name="橢圓 1324"/>
          <p:cNvSpPr/>
          <p:nvPr/>
        </p:nvSpPr>
        <p:spPr>
          <a:xfrm>
            <a:off x="4611516" y="60317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6" name="直線接點 1325"/>
          <p:cNvCxnSpPr>
            <a:stCxn id="1324" idx="4"/>
          </p:cNvCxnSpPr>
          <p:nvPr/>
        </p:nvCxnSpPr>
        <p:spPr>
          <a:xfrm>
            <a:off x="469373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7" name="橢圓 1326"/>
          <p:cNvSpPr/>
          <p:nvPr/>
        </p:nvSpPr>
        <p:spPr>
          <a:xfrm>
            <a:off x="4905286" y="57438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8" name="橢圓 1327"/>
          <p:cNvSpPr/>
          <p:nvPr/>
        </p:nvSpPr>
        <p:spPr>
          <a:xfrm>
            <a:off x="4905286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9" name="直線接點 1328"/>
          <p:cNvCxnSpPr>
            <a:stCxn id="1327" idx="4"/>
          </p:cNvCxnSpPr>
          <p:nvPr/>
        </p:nvCxnSpPr>
        <p:spPr>
          <a:xfrm>
            <a:off x="498750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0" name="直線接點 1329"/>
          <p:cNvCxnSpPr>
            <a:stCxn id="1324" idx="6"/>
            <a:endCxn id="1327" idx="2"/>
          </p:cNvCxnSpPr>
          <p:nvPr/>
        </p:nvCxnSpPr>
        <p:spPr>
          <a:xfrm flipV="1">
            <a:off x="4775948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1" name="直線接點 1330"/>
          <p:cNvCxnSpPr>
            <a:stCxn id="1325" idx="6"/>
            <a:endCxn id="1328" idx="2"/>
          </p:cNvCxnSpPr>
          <p:nvPr/>
        </p:nvCxnSpPr>
        <p:spPr>
          <a:xfrm flipV="1">
            <a:off x="4775948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2" name="橢圓 1331"/>
          <p:cNvSpPr/>
          <p:nvPr/>
        </p:nvSpPr>
        <p:spPr>
          <a:xfrm>
            <a:off x="5219207" y="57438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3" name="橢圓 1332"/>
          <p:cNvSpPr/>
          <p:nvPr/>
        </p:nvSpPr>
        <p:spPr>
          <a:xfrm>
            <a:off x="521920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4" name="直線接點 1333"/>
          <p:cNvCxnSpPr>
            <a:stCxn id="1332" idx="4"/>
          </p:cNvCxnSpPr>
          <p:nvPr/>
        </p:nvCxnSpPr>
        <p:spPr>
          <a:xfrm>
            <a:off x="5301424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5" name="橢圓 1334"/>
          <p:cNvSpPr/>
          <p:nvPr/>
        </p:nvSpPr>
        <p:spPr>
          <a:xfrm>
            <a:off x="5512977" y="574388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6" name="橢圓 1335"/>
          <p:cNvSpPr/>
          <p:nvPr/>
        </p:nvSpPr>
        <p:spPr>
          <a:xfrm>
            <a:off x="551297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7" name="直線接點 1336"/>
          <p:cNvCxnSpPr>
            <a:stCxn id="1335" idx="4"/>
          </p:cNvCxnSpPr>
          <p:nvPr/>
        </p:nvCxnSpPr>
        <p:spPr>
          <a:xfrm>
            <a:off x="5595194" y="59083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8" name="直線接點 1337"/>
          <p:cNvCxnSpPr>
            <a:stCxn id="1332" idx="6"/>
            <a:endCxn id="1335" idx="2"/>
          </p:cNvCxnSpPr>
          <p:nvPr/>
        </p:nvCxnSpPr>
        <p:spPr>
          <a:xfrm flipV="1">
            <a:off x="5383640" y="582610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9" name="直線接點 1338"/>
          <p:cNvCxnSpPr>
            <a:stCxn id="1333" idx="6"/>
            <a:endCxn id="1336" idx="2"/>
          </p:cNvCxnSpPr>
          <p:nvPr/>
        </p:nvCxnSpPr>
        <p:spPr>
          <a:xfrm flipV="1">
            <a:off x="5383640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0" name="直線接點 1339"/>
          <p:cNvCxnSpPr/>
          <p:nvPr/>
        </p:nvCxnSpPr>
        <p:spPr>
          <a:xfrm>
            <a:off x="4693733" y="562045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1" name="直線接點 1340"/>
          <p:cNvCxnSpPr/>
          <p:nvPr/>
        </p:nvCxnSpPr>
        <p:spPr>
          <a:xfrm>
            <a:off x="4987503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2" name="直線接點 1341"/>
          <p:cNvCxnSpPr/>
          <p:nvPr/>
        </p:nvCxnSpPr>
        <p:spPr>
          <a:xfrm>
            <a:off x="5301424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3" name="直線接點 1342"/>
          <p:cNvCxnSpPr/>
          <p:nvPr/>
        </p:nvCxnSpPr>
        <p:spPr>
          <a:xfrm>
            <a:off x="5595194" y="562045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4" name="直線接點 1343"/>
          <p:cNvCxnSpPr/>
          <p:nvPr/>
        </p:nvCxnSpPr>
        <p:spPr>
          <a:xfrm flipV="1">
            <a:off x="5078819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5" name="直線接點 1344"/>
          <p:cNvCxnSpPr/>
          <p:nvPr/>
        </p:nvCxnSpPr>
        <p:spPr>
          <a:xfrm flipV="1">
            <a:off x="5078819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6" name="直線接點 1345"/>
          <p:cNvCxnSpPr/>
          <p:nvPr/>
        </p:nvCxnSpPr>
        <p:spPr>
          <a:xfrm flipV="1">
            <a:off x="5078819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7" name="直線接點 1346"/>
          <p:cNvCxnSpPr/>
          <p:nvPr/>
        </p:nvCxnSpPr>
        <p:spPr>
          <a:xfrm flipV="1">
            <a:off x="5078819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8" name="直線接點 1347"/>
          <p:cNvCxnSpPr/>
          <p:nvPr/>
        </p:nvCxnSpPr>
        <p:spPr>
          <a:xfrm>
            <a:off x="3792272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9" name="直線接點 1348"/>
          <p:cNvCxnSpPr/>
          <p:nvPr/>
        </p:nvCxnSpPr>
        <p:spPr>
          <a:xfrm>
            <a:off x="4106193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0" name="直線接點 1349"/>
          <p:cNvCxnSpPr/>
          <p:nvPr/>
        </p:nvCxnSpPr>
        <p:spPr>
          <a:xfrm>
            <a:off x="4399963" y="5053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1" name="直線接點 1350"/>
          <p:cNvCxnSpPr/>
          <p:nvPr/>
        </p:nvCxnSpPr>
        <p:spPr>
          <a:xfrm>
            <a:off x="4693733" y="50532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2" name="直線接點 1351"/>
          <p:cNvCxnSpPr/>
          <p:nvPr/>
        </p:nvCxnSpPr>
        <p:spPr>
          <a:xfrm>
            <a:off x="4987503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3" name="直線接點 1352"/>
          <p:cNvCxnSpPr/>
          <p:nvPr/>
        </p:nvCxnSpPr>
        <p:spPr>
          <a:xfrm>
            <a:off x="5301424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4" name="直線接點 1353"/>
          <p:cNvCxnSpPr/>
          <p:nvPr/>
        </p:nvCxnSpPr>
        <p:spPr>
          <a:xfrm>
            <a:off x="5595194" y="5053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5" name="直線接點 1354"/>
          <p:cNvCxnSpPr/>
          <p:nvPr/>
        </p:nvCxnSpPr>
        <p:spPr>
          <a:xfrm flipV="1">
            <a:off x="4476990" y="43995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6" name="直線接點 1355"/>
          <p:cNvCxnSpPr/>
          <p:nvPr/>
        </p:nvCxnSpPr>
        <p:spPr>
          <a:xfrm flipV="1">
            <a:off x="4476990" y="46873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7" name="直線接點 1356"/>
          <p:cNvCxnSpPr/>
          <p:nvPr/>
        </p:nvCxnSpPr>
        <p:spPr>
          <a:xfrm flipV="1">
            <a:off x="4476990" y="49752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8" name="直線接點 1357"/>
          <p:cNvCxnSpPr/>
          <p:nvPr/>
        </p:nvCxnSpPr>
        <p:spPr>
          <a:xfrm flipV="1">
            <a:off x="4476014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9" name="直線接點 1358"/>
          <p:cNvCxnSpPr/>
          <p:nvPr/>
        </p:nvCxnSpPr>
        <p:spPr>
          <a:xfrm flipV="1">
            <a:off x="4476014" y="553823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0" name="直線接點 1359"/>
          <p:cNvCxnSpPr/>
          <p:nvPr/>
        </p:nvCxnSpPr>
        <p:spPr>
          <a:xfrm flipV="1">
            <a:off x="4476014" y="58261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1" name="直線接點 1360"/>
          <p:cNvCxnSpPr/>
          <p:nvPr/>
        </p:nvCxnSpPr>
        <p:spPr>
          <a:xfrm flipV="1">
            <a:off x="4476014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8" name="橢圓 1367"/>
          <p:cNvSpPr/>
          <p:nvPr/>
        </p:nvSpPr>
        <p:spPr>
          <a:xfrm>
            <a:off x="5794812" y="288557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1" name="直線接點 1370"/>
          <p:cNvCxnSpPr>
            <a:endCxn id="1368" idx="2"/>
          </p:cNvCxnSpPr>
          <p:nvPr/>
        </p:nvCxnSpPr>
        <p:spPr>
          <a:xfrm flipV="1">
            <a:off x="5665474" y="296779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3" name="橢圓 1372"/>
          <p:cNvSpPr/>
          <p:nvPr/>
        </p:nvSpPr>
        <p:spPr>
          <a:xfrm>
            <a:off x="5793835" y="31606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4" name="橢圓 1373"/>
          <p:cNvSpPr/>
          <p:nvPr/>
        </p:nvSpPr>
        <p:spPr>
          <a:xfrm>
            <a:off x="5793835" y="34485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5" name="直線接點 1374"/>
          <p:cNvCxnSpPr>
            <a:stCxn id="1373" idx="4"/>
          </p:cNvCxnSpPr>
          <p:nvPr/>
        </p:nvCxnSpPr>
        <p:spPr>
          <a:xfrm>
            <a:off x="5876052" y="33251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6" name="直線接點 1375"/>
          <p:cNvCxnSpPr>
            <a:endCxn id="1373" idx="2"/>
          </p:cNvCxnSpPr>
          <p:nvPr/>
        </p:nvCxnSpPr>
        <p:spPr>
          <a:xfrm flipV="1">
            <a:off x="5664499" y="32429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7" name="直線接點 1376"/>
          <p:cNvCxnSpPr>
            <a:endCxn id="1374" idx="2"/>
          </p:cNvCxnSpPr>
          <p:nvPr/>
        </p:nvCxnSpPr>
        <p:spPr>
          <a:xfrm flipV="1">
            <a:off x="5664499" y="35307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8" name="橢圓 1377"/>
          <p:cNvSpPr/>
          <p:nvPr/>
        </p:nvSpPr>
        <p:spPr>
          <a:xfrm>
            <a:off x="5793835" y="37364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9" name="橢圓 1378"/>
          <p:cNvSpPr/>
          <p:nvPr/>
        </p:nvSpPr>
        <p:spPr>
          <a:xfrm>
            <a:off x="5793835" y="402429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0" name="直線接點 1379"/>
          <p:cNvCxnSpPr>
            <a:stCxn id="1378" idx="4"/>
          </p:cNvCxnSpPr>
          <p:nvPr/>
        </p:nvCxnSpPr>
        <p:spPr>
          <a:xfrm>
            <a:off x="5876052" y="39008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1" name="直線接點 1380"/>
          <p:cNvCxnSpPr>
            <a:endCxn id="1378" idx="2"/>
          </p:cNvCxnSpPr>
          <p:nvPr/>
        </p:nvCxnSpPr>
        <p:spPr>
          <a:xfrm flipV="1">
            <a:off x="5664499" y="381864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2" name="直線接點 1381"/>
          <p:cNvCxnSpPr>
            <a:endCxn id="1379" idx="2"/>
          </p:cNvCxnSpPr>
          <p:nvPr/>
        </p:nvCxnSpPr>
        <p:spPr>
          <a:xfrm flipV="1">
            <a:off x="5664499" y="410650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3" name="直線接點 1382"/>
          <p:cNvCxnSpPr/>
          <p:nvPr/>
        </p:nvCxnSpPr>
        <p:spPr>
          <a:xfrm>
            <a:off x="5876052" y="3612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4" name="直線接點 1383"/>
          <p:cNvCxnSpPr/>
          <p:nvPr/>
        </p:nvCxnSpPr>
        <p:spPr>
          <a:xfrm>
            <a:off x="5876052" y="304577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5" name="橢圓 1384"/>
          <p:cNvSpPr/>
          <p:nvPr/>
        </p:nvSpPr>
        <p:spPr>
          <a:xfrm>
            <a:off x="5794812" y="431215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6" name="直線接點 1385"/>
          <p:cNvCxnSpPr/>
          <p:nvPr/>
        </p:nvCxnSpPr>
        <p:spPr>
          <a:xfrm>
            <a:off x="5877027" y="418872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7" name="直線接點 1386"/>
          <p:cNvCxnSpPr>
            <a:endCxn id="1385" idx="2"/>
          </p:cNvCxnSpPr>
          <p:nvPr/>
        </p:nvCxnSpPr>
        <p:spPr>
          <a:xfrm flipV="1">
            <a:off x="5665474" y="439437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8" name="橢圓 1387"/>
          <p:cNvSpPr/>
          <p:nvPr/>
        </p:nvSpPr>
        <p:spPr>
          <a:xfrm>
            <a:off x="5794812" y="460002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89" name="橢圓 1388"/>
          <p:cNvSpPr/>
          <p:nvPr/>
        </p:nvSpPr>
        <p:spPr>
          <a:xfrm>
            <a:off x="5794812" y="48878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0" name="直線接點 1389"/>
          <p:cNvCxnSpPr>
            <a:stCxn id="1388" idx="4"/>
          </p:cNvCxnSpPr>
          <p:nvPr/>
        </p:nvCxnSpPr>
        <p:spPr>
          <a:xfrm>
            <a:off x="5877027" y="476445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1" name="直線接點 1390"/>
          <p:cNvCxnSpPr>
            <a:endCxn id="1388" idx="2"/>
          </p:cNvCxnSpPr>
          <p:nvPr/>
        </p:nvCxnSpPr>
        <p:spPr>
          <a:xfrm flipV="1">
            <a:off x="5665474" y="468224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2" name="直線接點 1391"/>
          <p:cNvCxnSpPr>
            <a:endCxn id="1389" idx="2"/>
          </p:cNvCxnSpPr>
          <p:nvPr/>
        </p:nvCxnSpPr>
        <p:spPr>
          <a:xfrm flipV="1">
            <a:off x="5665474" y="49701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3" name="直線接點 1392"/>
          <p:cNvCxnSpPr/>
          <p:nvPr/>
        </p:nvCxnSpPr>
        <p:spPr>
          <a:xfrm>
            <a:off x="5877027" y="44765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4" name="橢圓 1393"/>
          <p:cNvSpPr/>
          <p:nvPr/>
        </p:nvSpPr>
        <p:spPr>
          <a:xfrm>
            <a:off x="5793835" y="51630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95" name="橢圓 1394"/>
          <p:cNvSpPr/>
          <p:nvPr/>
        </p:nvSpPr>
        <p:spPr>
          <a:xfrm>
            <a:off x="5793835" y="54508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6" name="直線接點 1395"/>
          <p:cNvCxnSpPr>
            <a:stCxn id="1394" idx="4"/>
          </p:cNvCxnSpPr>
          <p:nvPr/>
        </p:nvCxnSpPr>
        <p:spPr>
          <a:xfrm>
            <a:off x="5876052" y="53274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7" name="直線接點 1396"/>
          <p:cNvCxnSpPr>
            <a:endCxn id="1394" idx="2"/>
          </p:cNvCxnSpPr>
          <p:nvPr/>
        </p:nvCxnSpPr>
        <p:spPr>
          <a:xfrm flipV="1">
            <a:off x="5664499" y="524522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8" name="直線接點 1397"/>
          <p:cNvCxnSpPr>
            <a:endCxn id="1395" idx="2"/>
          </p:cNvCxnSpPr>
          <p:nvPr/>
        </p:nvCxnSpPr>
        <p:spPr>
          <a:xfrm flipV="1">
            <a:off x="5664499" y="553309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9" name="橢圓 1398"/>
          <p:cNvSpPr/>
          <p:nvPr/>
        </p:nvSpPr>
        <p:spPr>
          <a:xfrm>
            <a:off x="5793835" y="57387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00" name="橢圓 1399"/>
          <p:cNvSpPr/>
          <p:nvPr/>
        </p:nvSpPr>
        <p:spPr>
          <a:xfrm>
            <a:off x="5793835" y="602661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1" name="直線接點 1400"/>
          <p:cNvCxnSpPr>
            <a:stCxn id="1399" idx="4"/>
          </p:cNvCxnSpPr>
          <p:nvPr/>
        </p:nvCxnSpPr>
        <p:spPr>
          <a:xfrm>
            <a:off x="5876052" y="59031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2" name="直線接點 1401"/>
          <p:cNvCxnSpPr>
            <a:endCxn id="1399" idx="2"/>
          </p:cNvCxnSpPr>
          <p:nvPr/>
        </p:nvCxnSpPr>
        <p:spPr>
          <a:xfrm flipV="1">
            <a:off x="5664499" y="58209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3" name="直線接點 1402"/>
          <p:cNvCxnSpPr>
            <a:endCxn id="1400" idx="2"/>
          </p:cNvCxnSpPr>
          <p:nvPr/>
        </p:nvCxnSpPr>
        <p:spPr>
          <a:xfrm flipV="1">
            <a:off x="5664499" y="610882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4" name="直線接點 1403"/>
          <p:cNvCxnSpPr/>
          <p:nvPr/>
        </p:nvCxnSpPr>
        <p:spPr>
          <a:xfrm>
            <a:off x="5876052" y="56153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5" name="直線接點 1404"/>
          <p:cNvCxnSpPr/>
          <p:nvPr/>
        </p:nvCxnSpPr>
        <p:spPr>
          <a:xfrm>
            <a:off x="5876052" y="50480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4" name="直線接點 693"/>
          <p:cNvCxnSpPr/>
          <p:nvPr/>
        </p:nvCxnSpPr>
        <p:spPr bwMode="auto">
          <a:xfrm>
            <a:off x="1094427" y="5111935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6" name="直線接點 695"/>
          <p:cNvCxnSpPr/>
          <p:nvPr/>
        </p:nvCxnSpPr>
        <p:spPr bwMode="auto">
          <a:xfrm>
            <a:off x="1094427" y="3977880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0" name="直線接點 699"/>
          <p:cNvCxnSpPr/>
          <p:nvPr/>
        </p:nvCxnSpPr>
        <p:spPr bwMode="auto">
          <a:xfrm flipV="1">
            <a:off x="4840022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1" name="直線接點 700"/>
          <p:cNvCxnSpPr/>
          <p:nvPr/>
        </p:nvCxnSpPr>
        <p:spPr bwMode="auto">
          <a:xfrm flipV="1">
            <a:off x="3652019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2" name="直線接點 701"/>
          <p:cNvCxnSpPr/>
          <p:nvPr/>
        </p:nvCxnSpPr>
        <p:spPr bwMode="auto">
          <a:xfrm flipV="1">
            <a:off x="2440228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703" name="物件 7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88604"/>
              </p:ext>
            </p:extLst>
          </p:nvPr>
        </p:nvGraphicFramePr>
        <p:xfrm>
          <a:off x="3087688" y="1592263"/>
          <a:ext cx="2741612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3" name="方程式" r:id="rId5" imgW="1815840" imgH="431640" progId="Equation.3">
                  <p:embed/>
                </p:oleObj>
              </mc:Choice>
              <mc:Fallback>
                <p:oleObj name="方程式" r:id="rId5" imgW="1815840" imgH="431640" progId="Equation.3">
                  <p:embed/>
                  <p:pic>
                    <p:nvPicPr>
                      <p:cNvPr id="703" name="物件 70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87688" y="1592263"/>
                        <a:ext cx="2741612" cy="652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879951"/>
              </p:ext>
            </p:extLst>
          </p:nvPr>
        </p:nvGraphicFramePr>
        <p:xfrm>
          <a:off x="6346161" y="2968705"/>
          <a:ext cx="2118098" cy="1963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4" name="方程式" r:id="rId7" imgW="1562040" imgH="1447560" progId="Equation.3">
                  <p:embed/>
                </p:oleObj>
              </mc:Choice>
              <mc:Fallback>
                <p:oleObj name="方程式" r:id="rId7" imgW="1562040" imgH="1447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46161" y="2968705"/>
                        <a:ext cx="2118098" cy="1963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5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</a:t>
            </a:r>
            <a:r>
              <a:rPr lang="en-US" altLang="zh-TW" dirty="0" smtClean="0"/>
              <a:t>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4" name="橢圓 733"/>
          <p:cNvSpPr/>
          <p:nvPr/>
        </p:nvSpPr>
        <p:spPr>
          <a:xfrm>
            <a:off x="1320569" y="28907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7" name="橢圓 736"/>
          <p:cNvSpPr/>
          <p:nvPr/>
        </p:nvSpPr>
        <p:spPr>
          <a:xfrm>
            <a:off x="1613364" y="28952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1485001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2" name="橢圓 741"/>
          <p:cNvSpPr/>
          <p:nvPr/>
        </p:nvSpPr>
        <p:spPr>
          <a:xfrm>
            <a:off x="1928260" y="28907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5" name="橢圓 744"/>
          <p:cNvSpPr/>
          <p:nvPr/>
        </p:nvSpPr>
        <p:spPr>
          <a:xfrm>
            <a:off x="2222030" y="28907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2092693" y="29729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/>
          <p:nvPr/>
        </p:nvCxnSpPr>
        <p:spPr>
          <a:xfrm flipV="1">
            <a:off x="1787872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4" name="橢圓 773"/>
          <p:cNvSpPr/>
          <p:nvPr/>
        </p:nvSpPr>
        <p:spPr>
          <a:xfrm>
            <a:off x="2516775" y="289494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7" name="橢圓 776"/>
          <p:cNvSpPr/>
          <p:nvPr/>
        </p:nvSpPr>
        <p:spPr>
          <a:xfrm>
            <a:off x="2810545" y="28949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2681208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2" name="橢圓 781"/>
          <p:cNvSpPr/>
          <p:nvPr/>
        </p:nvSpPr>
        <p:spPr>
          <a:xfrm>
            <a:off x="3124466" y="28949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5" name="橢圓 784"/>
          <p:cNvSpPr/>
          <p:nvPr/>
        </p:nvSpPr>
        <p:spPr>
          <a:xfrm>
            <a:off x="3418237" y="289494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3288899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/>
          <p:nvPr/>
        </p:nvCxnSpPr>
        <p:spPr>
          <a:xfrm flipV="1">
            <a:off x="2984078" y="29771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7" name="橢圓 796"/>
          <p:cNvSpPr/>
          <p:nvPr/>
        </p:nvSpPr>
        <p:spPr>
          <a:xfrm>
            <a:off x="1320569" y="31700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8" name="橢圓 797"/>
          <p:cNvSpPr/>
          <p:nvPr/>
        </p:nvSpPr>
        <p:spPr>
          <a:xfrm>
            <a:off x="1320569" y="345793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9" name="直線接點 798"/>
          <p:cNvCxnSpPr>
            <a:stCxn id="797" idx="4"/>
          </p:cNvCxnSpPr>
          <p:nvPr/>
        </p:nvCxnSpPr>
        <p:spPr>
          <a:xfrm>
            <a:off x="140278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0" name="橢圓 799"/>
          <p:cNvSpPr/>
          <p:nvPr/>
        </p:nvSpPr>
        <p:spPr>
          <a:xfrm>
            <a:off x="1614339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1" name="橢圓 800"/>
          <p:cNvSpPr/>
          <p:nvPr/>
        </p:nvSpPr>
        <p:spPr>
          <a:xfrm>
            <a:off x="1613364" y="34536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2" name="直線接點 801"/>
          <p:cNvCxnSpPr>
            <a:stCxn id="800" idx="4"/>
          </p:cNvCxnSpPr>
          <p:nvPr/>
        </p:nvCxnSpPr>
        <p:spPr>
          <a:xfrm>
            <a:off x="1696555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3" name="直線接點 802"/>
          <p:cNvCxnSpPr>
            <a:stCxn id="797" idx="6"/>
            <a:endCxn id="800" idx="2"/>
          </p:cNvCxnSpPr>
          <p:nvPr/>
        </p:nvCxnSpPr>
        <p:spPr>
          <a:xfrm flipV="1">
            <a:off x="1485001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1485001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5" name="橢圓 804"/>
          <p:cNvSpPr/>
          <p:nvPr/>
        </p:nvSpPr>
        <p:spPr>
          <a:xfrm>
            <a:off x="1928260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6" name="橢圓 805"/>
          <p:cNvSpPr/>
          <p:nvPr/>
        </p:nvSpPr>
        <p:spPr>
          <a:xfrm>
            <a:off x="1928260" y="345792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7" name="直線接點 806"/>
          <p:cNvCxnSpPr>
            <a:stCxn id="805" idx="4"/>
          </p:cNvCxnSpPr>
          <p:nvPr/>
        </p:nvCxnSpPr>
        <p:spPr>
          <a:xfrm>
            <a:off x="2010477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8" name="橢圓 807"/>
          <p:cNvSpPr/>
          <p:nvPr/>
        </p:nvSpPr>
        <p:spPr>
          <a:xfrm>
            <a:off x="2222030" y="317006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9" name="橢圓 808"/>
          <p:cNvSpPr/>
          <p:nvPr/>
        </p:nvSpPr>
        <p:spPr>
          <a:xfrm>
            <a:off x="2222030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0" name="直線接點 809"/>
          <p:cNvCxnSpPr>
            <a:stCxn id="808" idx="4"/>
          </p:cNvCxnSpPr>
          <p:nvPr/>
        </p:nvCxnSpPr>
        <p:spPr>
          <a:xfrm>
            <a:off x="2304246" y="333449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>
            <a:stCxn id="805" idx="6"/>
            <a:endCxn id="808" idx="2"/>
          </p:cNvCxnSpPr>
          <p:nvPr/>
        </p:nvCxnSpPr>
        <p:spPr>
          <a:xfrm flipV="1">
            <a:off x="2092693" y="32522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>
            <a:stCxn id="806" idx="6"/>
            <a:endCxn id="809" idx="2"/>
          </p:cNvCxnSpPr>
          <p:nvPr/>
        </p:nvCxnSpPr>
        <p:spPr>
          <a:xfrm flipV="1">
            <a:off x="2092693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3" name="橢圓 812"/>
          <p:cNvSpPr/>
          <p:nvPr/>
        </p:nvSpPr>
        <p:spPr>
          <a:xfrm>
            <a:off x="1320569" y="37457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4" name="橢圓 813"/>
          <p:cNvSpPr/>
          <p:nvPr/>
        </p:nvSpPr>
        <p:spPr>
          <a:xfrm>
            <a:off x="1320569" y="40336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5" name="直線接點 814"/>
          <p:cNvCxnSpPr>
            <a:stCxn id="813" idx="4"/>
          </p:cNvCxnSpPr>
          <p:nvPr/>
        </p:nvCxnSpPr>
        <p:spPr>
          <a:xfrm>
            <a:off x="1402786" y="39102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6" name="橢圓 815"/>
          <p:cNvSpPr/>
          <p:nvPr/>
        </p:nvSpPr>
        <p:spPr>
          <a:xfrm>
            <a:off x="1614339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7" name="橢圓 816"/>
          <p:cNvSpPr/>
          <p:nvPr/>
        </p:nvSpPr>
        <p:spPr>
          <a:xfrm>
            <a:off x="1613364" y="402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8" name="直線接點 817"/>
          <p:cNvCxnSpPr>
            <a:stCxn id="816" idx="4"/>
          </p:cNvCxnSpPr>
          <p:nvPr/>
        </p:nvCxnSpPr>
        <p:spPr>
          <a:xfrm>
            <a:off x="1696555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>
            <a:stCxn id="813" idx="6"/>
            <a:endCxn id="816" idx="2"/>
          </p:cNvCxnSpPr>
          <p:nvPr/>
        </p:nvCxnSpPr>
        <p:spPr>
          <a:xfrm flipV="1">
            <a:off x="1485001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>
            <a:stCxn id="814" idx="6"/>
            <a:endCxn id="817" idx="2"/>
          </p:cNvCxnSpPr>
          <p:nvPr/>
        </p:nvCxnSpPr>
        <p:spPr>
          <a:xfrm flipV="1">
            <a:off x="1485001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1" name="橢圓 820"/>
          <p:cNvSpPr/>
          <p:nvPr/>
        </p:nvSpPr>
        <p:spPr>
          <a:xfrm>
            <a:off x="1928260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2" name="橢圓 821"/>
          <p:cNvSpPr/>
          <p:nvPr/>
        </p:nvSpPr>
        <p:spPr>
          <a:xfrm>
            <a:off x="1928260" y="40336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3" name="直線接點 822"/>
          <p:cNvCxnSpPr>
            <a:stCxn id="821" idx="4"/>
          </p:cNvCxnSpPr>
          <p:nvPr/>
        </p:nvCxnSpPr>
        <p:spPr>
          <a:xfrm>
            <a:off x="201047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4" name="橢圓 823"/>
          <p:cNvSpPr/>
          <p:nvPr/>
        </p:nvSpPr>
        <p:spPr>
          <a:xfrm>
            <a:off x="2222030" y="374579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5" name="橢圓 824"/>
          <p:cNvSpPr/>
          <p:nvPr/>
        </p:nvSpPr>
        <p:spPr>
          <a:xfrm>
            <a:off x="2222030" y="40336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6" name="直線接點 825"/>
          <p:cNvCxnSpPr>
            <a:stCxn id="824" idx="4"/>
          </p:cNvCxnSpPr>
          <p:nvPr/>
        </p:nvCxnSpPr>
        <p:spPr>
          <a:xfrm>
            <a:off x="2304246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>
            <a:stCxn id="821" idx="6"/>
            <a:endCxn id="824" idx="2"/>
          </p:cNvCxnSpPr>
          <p:nvPr/>
        </p:nvCxnSpPr>
        <p:spPr>
          <a:xfrm flipV="1">
            <a:off x="2092693" y="38280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>
            <a:stCxn id="822" idx="6"/>
            <a:endCxn id="825" idx="2"/>
          </p:cNvCxnSpPr>
          <p:nvPr/>
        </p:nvCxnSpPr>
        <p:spPr>
          <a:xfrm flipV="1">
            <a:off x="2092693" y="41158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>
            <a:off x="1402786" y="36223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0" name="直線接點 829"/>
          <p:cNvCxnSpPr/>
          <p:nvPr/>
        </p:nvCxnSpPr>
        <p:spPr>
          <a:xfrm>
            <a:off x="1696555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1" name="直線接點 830"/>
          <p:cNvCxnSpPr/>
          <p:nvPr/>
        </p:nvCxnSpPr>
        <p:spPr>
          <a:xfrm>
            <a:off x="2010477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2" name="直線接點 831"/>
          <p:cNvCxnSpPr/>
          <p:nvPr/>
        </p:nvCxnSpPr>
        <p:spPr>
          <a:xfrm>
            <a:off x="2304246" y="362236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3" name="直線接點 832"/>
          <p:cNvCxnSpPr/>
          <p:nvPr/>
        </p:nvCxnSpPr>
        <p:spPr>
          <a:xfrm flipV="1">
            <a:off x="1787872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/>
          <p:nvPr/>
        </p:nvCxnSpPr>
        <p:spPr>
          <a:xfrm flipV="1">
            <a:off x="1787872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5" name="直線接點 834"/>
          <p:cNvCxnSpPr/>
          <p:nvPr/>
        </p:nvCxnSpPr>
        <p:spPr>
          <a:xfrm flipV="1">
            <a:off x="1787872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6" name="直線接點 835"/>
          <p:cNvCxnSpPr/>
          <p:nvPr/>
        </p:nvCxnSpPr>
        <p:spPr>
          <a:xfrm flipV="1">
            <a:off x="1787872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2515800" y="31700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38" name="橢圓 837"/>
          <p:cNvSpPr/>
          <p:nvPr/>
        </p:nvSpPr>
        <p:spPr>
          <a:xfrm>
            <a:off x="2515800" y="345793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9" name="直線接點 838"/>
          <p:cNvCxnSpPr>
            <a:stCxn id="837" idx="4"/>
          </p:cNvCxnSpPr>
          <p:nvPr/>
        </p:nvCxnSpPr>
        <p:spPr>
          <a:xfrm>
            <a:off x="259801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2809569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2809569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2891786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3" name="直線接點 842"/>
          <p:cNvCxnSpPr>
            <a:stCxn id="837" idx="6"/>
            <a:endCxn id="840" idx="2"/>
          </p:cNvCxnSpPr>
          <p:nvPr/>
        </p:nvCxnSpPr>
        <p:spPr>
          <a:xfrm flipV="1">
            <a:off x="2680231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4" name="直線接點 843"/>
          <p:cNvCxnSpPr>
            <a:stCxn id="838" idx="6"/>
            <a:endCxn id="841" idx="2"/>
          </p:cNvCxnSpPr>
          <p:nvPr/>
        </p:nvCxnSpPr>
        <p:spPr>
          <a:xfrm flipV="1">
            <a:off x="2680231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5" name="橢圓 844"/>
          <p:cNvSpPr/>
          <p:nvPr/>
        </p:nvSpPr>
        <p:spPr>
          <a:xfrm>
            <a:off x="3123491" y="31700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6" name="橢圓 845"/>
          <p:cNvSpPr/>
          <p:nvPr/>
        </p:nvSpPr>
        <p:spPr>
          <a:xfrm>
            <a:off x="3123491" y="345792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7" name="直線接點 846"/>
          <p:cNvCxnSpPr>
            <a:stCxn id="845" idx="4"/>
          </p:cNvCxnSpPr>
          <p:nvPr/>
        </p:nvCxnSpPr>
        <p:spPr>
          <a:xfrm>
            <a:off x="3205707" y="333449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3417260" y="317006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3417260" y="34579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3499477" y="333449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1" name="直線接點 850"/>
          <p:cNvCxnSpPr>
            <a:stCxn id="845" idx="6"/>
            <a:endCxn id="848" idx="2"/>
          </p:cNvCxnSpPr>
          <p:nvPr/>
        </p:nvCxnSpPr>
        <p:spPr>
          <a:xfrm flipV="1">
            <a:off x="3287924" y="32522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2" name="直線接點 851"/>
          <p:cNvCxnSpPr>
            <a:stCxn id="846" idx="6"/>
            <a:endCxn id="849" idx="2"/>
          </p:cNvCxnSpPr>
          <p:nvPr/>
        </p:nvCxnSpPr>
        <p:spPr>
          <a:xfrm flipV="1">
            <a:off x="3287924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3" name="橢圓 852"/>
          <p:cNvSpPr/>
          <p:nvPr/>
        </p:nvSpPr>
        <p:spPr>
          <a:xfrm>
            <a:off x="2515800" y="37457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4" name="橢圓 853"/>
          <p:cNvSpPr/>
          <p:nvPr/>
        </p:nvSpPr>
        <p:spPr>
          <a:xfrm>
            <a:off x="2515800" y="40336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5" name="直線接點 854"/>
          <p:cNvCxnSpPr>
            <a:stCxn id="853" idx="4"/>
          </p:cNvCxnSpPr>
          <p:nvPr/>
        </p:nvCxnSpPr>
        <p:spPr>
          <a:xfrm>
            <a:off x="2598016" y="39102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6" name="橢圓 855"/>
          <p:cNvSpPr/>
          <p:nvPr/>
        </p:nvSpPr>
        <p:spPr>
          <a:xfrm>
            <a:off x="2809569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7" name="橢圓 856"/>
          <p:cNvSpPr/>
          <p:nvPr/>
        </p:nvSpPr>
        <p:spPr>
          <a:xfrm>
            <a:off x="2809569" y="40336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8" name="直線接點 857"/>
          <p:cNvCxnSpPr>
            <a:stCxn id="856" idx="4"/>
          </p:cNvCxnSpPr>
          <p:nvPr/>
        </p:nvCxnSpPr>
        <p:spPr>
          <a:xfrm>
            <a:off x="2891786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>
            <a:stCxn id="853" idx="6"/>
            <a:endCxn id="856" idx="2"/>
          </p:cNvCxnSpPr>
          <p:nvPr/>
        </p:nvCxnSpPr>
        <p:spPr>
          <a:xfrm flipV="1">
            <a:off x="2680231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>
            <a:stCxn id="854" idx="6"/>
            <a:endCxn id="857" idx="2"/>
          </p:cNvCxnSpPr>
          <p:nvPr/>
        </p:nvCxnSpPr>
        <p:spPr>
          <a:xfrm flipV="1">
            <a:off x="2680231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1" name="橢圓 860"/>
          <p:cNvSpPr/>
          <p:nvPr/>
        </p:nvSpPr>
        <p:spPr>
          <a:xfrm>
            <a:off x="3123491" y="37457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2" name="橢圓 861"/>
          <p:cNvSpPr/>
          <p:nvPr/>
        </p:nvSpPr>
        <p:spPr>
          <a:xfrm>
            <a:off x="3123491" y="40336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3" name="直線接點 862"/>
          <p:cNvCxnSpPr>
            <a:stCxn id="861" idx="4"/>
          </p:cNvCxnSpPr>
          <p:nvPr/>
        </p:nvCxnSpPr>
        <p:spPr>
          <a:xfrm>
            <a:off x="320570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4" name="橢圓 863"/>
          <p:cNvSpPr/>
          <p:nvPr/>
        </p:nvSpPr>
        <p:spPr>
          <a:xfrm>
            <a:off x="3417260" y="374579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5" name="橢圓 864"/>
          <p:cNvSpPr/>
          <p:nvPr/>
        </p:nvSpPr>
        <p:spPr>
          <a:xfrm>
            <a:off x="3417260" y="40336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>
            <a:stCxn id="864" idx="4"/>
          </p:cNvCxnSpPr>
          <p:nvPr/>
        </p:nvCxnSpPr>
        <p:spPr>
          <a:xfrm>
            <a:off x="3499477" y="391022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1" idx="6"/>
            <a:endCxn id="864" idx="2"/>
          </p:cNvCxnSpPr>
          <p:nvPr/>
        </p:nvCxnSpPr>
        <p:spPr>
          <a:xfrm flipV="1">
            <a:off x="3287924" y="38280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8" name="直線接點 867"/>
          <p:cNvCxnSpPr>
            <a:stCxn id="862" idx="6"/>
            <a:endCxn id="865" idx="2"/>
          </p:cNvCxnSpPr>
          <p:nvPr/>
        </p:nvCxnSpPr>
        <p:spPr>
          <a:xfrm flipV="1">
            <a:off x="3287924" y="41158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9" name="直線接點 868"/>
          <p:cNvCxnSpPr/>
          <p:nvPr/>
        </p:nvCxnSpPr>
        <p:spPr>
          <a:xfrm>
            <a:off x="2598016" y="36223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0" name="直線接點 869"/>
          <p:cNvCxnSpPr/>
          <p:nvPr/>
        </p:nvCxnSpPr>
        <p:spPr>
          <a:xfrm>
            <a:off x="2891786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1" name="直線接點 870"/>
          <p:cNvCxnSpPr/>
          <p:nvPr/>
        </p:nvCxnSpPr>
        <p:spPr>
          <a:xfrm>
            <a:off x="3205707" y="36223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/>
          <p:nvPr/>
        </p:nvCxnSpPr>
        <p:spPr>
          <a:xfrm>
            <a:off x="3499477" y="362236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3" name="直線接點 872"/>
          <p:cNvCxnSpPr/>
          <p:nvPr/>
        </p:nvCxnSpPr>
        <p:spPr>
          <a:xfrm flipV="1">
            <a:off x="2983102" y="32522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4" name="直線接點 873"/>
          <p:cNvCxnSpPr/>
          <p:nvPr/>
        </p:nvCxnSpPr>
        <p:spPr>
          <a:xfrm flipV="1">
            <a:off x="2983102" y="35401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5" name="直線接點 874"/>
          <p:cNvCxnSpPr/>
          <p:nvPr/>
        </p:nvCxnSpPr>
        <p:spPr>
          <a:xfrm flipV="1">
            <a:off x="2983102" y="38280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6" name="直線接點 875"/>
          <p:cNvCxnSpPr/>
          <p:nvPr/>
        </p:nvCxnSpPr>
        <p:spPr>
          <a:xfrm flipV="1">
            <a:off x="2983102" y="41158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7" name="直線接點 876"/>
          <p:cNvCxnSpPr/>
          <p:nvPr/>
        </p:nvCxnSpPr>
        <p:spPr>
          <a:xfrm>
            <a:off x="140278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8" name="直線接點 877"/>
          <p:cNvCxnSpPr/>
          <p:nvPr/>
        </p:nvCxnSpPr>
        <p:spPr>
          <a:xfrm>
            <a:off x="1696555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/>
          <p:nvPr/>
        </p:nvCxnSpPr>
        <p:spPr>
          <a:xfrm>
            <a:off x="2010477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/>
          <p:nvPr/>
        </p:nvCxnSpPr>
        <p:spPr>
          <a:xfrm>
            <a:off x="2304246" y="30551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1" name="直線接點 880"/>
          <p:cNvCxnSpPr/>
          <p:nvPr/>
        </p:nvCxnSpPr>
        <p:spPr>
          <a:xfrm>
            <a:off x="259801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2" name="直線接點 881"/>
          <p:cNvCxnSpPr/>
          <p:nvPr/>
        </p:nvCxnSpPr>
        <p:spPr>
          <a:xfrm>
            <a:off x="2891786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3" name="直線接點 882"/>
          <p:cNvCxnSpPr/>
          <p:nvPr/>
        </p:nvCxnSpPr>
        <p:spPr>
          <a:xfrm>
            <a:off x="3205707" y="3055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4" name="直線接點 883"/>
          <p:cNvCxnSpPr/>
          <p:nvPr/>
        </p:nvCxnSpPr>
        <p:spPr>
          <a:xfrm>
            <a:off x="3499477" y="30551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/>
          <p:nvPr/>
        </p:nvCxnSpPr>
        <p:spPr>
          <a:xfrm flipV="1">
            <a:off x="2381273" y="29771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 flipV="1">
            <a:off x="2380297" y="325227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 flipV="1">
            <a:off x="2380297" y="35401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 flipV="1">
            <a:off x="2380297" y="382801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 flipV="1">
            <a:off x="2380297" y="41158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3" name="橢圓 892"/>
          <p:cNvSpPr/>
          <p:nvPr/>
        </p:nvSpPr>
        <p:spPr>
          <a:xfrm>
            <a:off x="1320569" y="43173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4" name="直線接點 893"/>
          <p:cNvCxnSpPr/>
          <p:nvPr/>
        </p:nvCxnSpPr>
        <p:spPr>
          <a:xfrm>
            <a:off x="1402786" y="4193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5" name="橢圓 894"/>
          <p:cNvSpPr/>
          <p:nvPr/>
        </p:nvSpPr>
        <p:spPr>
          <a:xfrm>
            <a:off x="1614339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6" name="直線接點 895"/>
          <p:cNvCxnSpPr/>
          <p:nvPr/>
        </p:nvCxnSpPr>
        <p:spPr>
          <a:xfrm>
            <a:off x="1696555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7" name="直線接點 896"/>
          <p:cNvCxnSpPr>
            <a:stCxn id="893" idx="6"/>
            <a:endCxn id="895" idx="2"/>
          </p:cNvCxnSpPr>
          <p:nvPr/>
        </p:nvCxnSpPr>
        <p:spPr>
          <a:xfrm flipV="1">
            <a:off x="1485001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8" name="橢圓 897"/>
          <p:cNvSpPr/>
          <p:nvPr/>
        </p:nvSpPr>
        <p:spPr>
          <a:xfrm>
            <a:off x="1928260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9" name="直線接點 898"/>
          <p:cNvCxnSpPr/>
          <p:nvPr/>
        </p:nvCxnSpPr>
        <p:spPr>
          <a:xfrm>
            <a:off x="2010477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0" name="橢圓 899"/>
          <p:cNvSpPr/>
          <p:nvPr/>
        </p:nvSpPr>
        <p:spPr>
          <a:xfrm>
            <a:off x="2222030" y="43173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/>
          <p:nvPr/>
        </p:nvCxnSpPr>
        <p:spPr>
          <a:xfrm>
            <a:off x="2304246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8" idx="6"/>
            <a:endCxn id="900" idx="2"/>
          </p:cNvCxnSpPr>
          <p:nvPr/>
        </p:nvCxnSpPr>
        <p:spPr>
          <a:xfrm flipV="1">
            <a:off x="2092693" y="43995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3" name="橢圓 902"/>
          <p:cNvSpPr/>
          <p:nvPr/>
        </p:nvSpPr>
        <p:spPr>
          <a:xfrm>
            <a:off x="1320569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4" name="橢圓 903"/>
          <p:cNvSpPr/>
          <p:nvPr/>
        </p:nvSpPr>
        <p:spPr>
          <a:xfrm>
            <a:off x="1320569" y="4893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5" name="直線接點 904"/>
          <p:cNvCxnSpPr>
            <a:stCxn id="903" idx="4"/>
          </p:cNvCxnSpPr>
          <p:nvPr/>
        </p:nvCxnSpPr>
        <p:spPr>
          <a:xfrm>
            <a:off x="1402786" y="4769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6" name="橢圓 905"/>
          <p:cNvSpPr/>
          <p:nvPr/>
        </p:nvSpPr>
        <p:spPr>
          <a:xfrm>
            <a:off x="1613364" y="460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7" name="橢圓 906"/>
          <p:cNvSpPr/>
          <p:nvPr/>
        </p:nvSpPr>
        <p:spPr>
          <a:xfrm>
            <a:off x="1614339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8" name="直線接點 907"/>
          <p:cNvCxnSpPr>
            <a:stCxn id="906" idx="4"/>
          </p:cNvCxnSpPr>
          <p:nvPr/>
        </p:nvCxnSpPr>
        <p:spPr>
          <a:xfrm>
            <a:off x="1696555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9" name="直線接點 908"/>
          <p:cNvCxnSpPr>
            <a:stCxn id="903" idx="6"/>
            <a:endCxn id="906" idx="2"/>
          </p:cNvCxnSpPr>
          <p:nvPr/>
        </p:nvCxnSpPr>
        <p:spPr>
          <a:xfrm flipV="1">
            <a:off x="1485001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1485001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1" name="橢圓 910"/>
          <p:cNvSpPr/>
          <p:nvPr/>
        </p:nvSpPr>
        <p:spPr>
          <a:xfrm>
            <a:off x="1928260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2" name="橢圓 911"/>
          <p:cNvSpPr/>
          <p:nvPr/>
        </p:nvSpPr>
        <p:spPr>
          <a:xfrm>
            <a:off x="1928260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3" name="直線接點 912"/>
          <p:cNvCxnSpPr>
            <a:stCxn id="911" idx="4"/>
          </p:cNvCxnSpPr>
          <p:nvPr/>
        </p:nvCxnSpPr>
        <p:spPr>
          <a:xfrm>
            <a:off x="2010477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4" name="橢圓 913"/>
          <p:cNvSpPr/>
          <p:nvPr/>
        </p:nvSpPr>
        <p:spPr>
          <a:xfrm>
            <a:off x="2222030" y="46051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5" name="橢圓 914"/>
          <p:cNvSpPr/>
          <p:nvPr/>
        </p:nvSpPr>
        <p:spPr>
          <a:xfrm>
            <a:off x="2222030" y="48930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6" name="直線接點 915"/>
          <p:cNvCxnSpPr>
            <a:stCxn id="914" idx="4"/>
          </p:cNvCxnSpPr>
          <p:nvPr/>
        </p:nvCxnSpPr>
        <p:spPr>
          <a:xfrm>
            <a:off x="2304246" y="47696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7" name="直線接點 916"/>
          <p:cNvCxnSpPr>
            <a:stCxn id="911" idx="6"/>
            <a:endCxn id="914" idx="2"/>
          </p:cNvCxnSpPr>
          <p:nvPr/>
        </p:nvCxnSpPr>
        <p:spPr>
          <a:xfrm flipV="1">
            <a:off x="2092693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2092693" y="49752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/>
          <p:nvPr/>
        </p:nvCxnSpPr>
        <p:spPr>
          <a:xfrm>
            <a:off x="1402786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0" name="直線接點 919"/>
          <p:cNvCxnSpPr/>
          <p:nvPr/>
        </p:nvCxnSpPr>
        <p:spPr>
          <a:xfrm>
            <a:off x="1696555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1" name="直線接點 920"/>
          <p:cNvCxnSpPr/>
          <p:nvPr/>
        </p:nvCxnSpPr>
        <p:spPr>
          <a:xfrm>
            <a:off x="2010477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2" name="直線接點 921"/>
          <p:cNvCxnSpPr/>
          <p:nvPr/>
        </p:nvCxnSpPr>
        <p:spPr>
          <a:xfrm>
            <a:off x="2304246" y="44817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3" name="直線接點 922"/>
          <p:cNvCxnSpPr/>
          <p:nvPr/>
        </p:nvCxnSpPr>
        <p:spPr>
          <a:xfrm flipV="1">
            <a:off x="1787872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4" name="直線接點 923"/>
          <p:cNvCxnSpPr/>
          <p:nvPr/>
        </p:nvCxnSpPr>
        <p:spPr>
          <a:xfrm flipV="1">
            <a:off x="1787872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5" name="直線接點 924"/>
          <p:cNvCxnSpPr/>
          <p:nvPr/>
        </p:nvCxnSpPr>
        <p:spPr>
          <a:xfrm flipV="1">
            <a:off x="1787872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6" name="橢圓 925"/>
          <p:cNvSpPr/>
          <p:nvPr/>
        </p:nvSpPr>
        <p:spPr>
          <a:xfrm>
            <a:off x="2516775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7" name="直線接點 926"/>
          <p:cNvCxnSpPr/>
          <p:nvPr/>
        </p:nvCxnSpPr>
        <p:spPr>
          <a:xfrm>
            <a:off x="2598992" y="41980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8" name="橢圓 927"/>
          <p:cNvSpPr/>
          <p:nvPr/>
        </p:nvSpPr>
        <p:spPr>
          <a:xfrm>
            <a:off x="2810545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9" name="直線接點 928"/>
          <p:cNvCxnSpPr/>
          <p:nvPr/>
        </p:nvCxnSpPr>
        <p:spPr>
          <a:xfrm>
            <a:off x="2892762" y="41980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>
            <a:stCxn id="926" idx="6"/>
            <a:endCxn id="928" idx="2"/>
          </p:cNvCxnSpPr>
          <p:nvPr/>
        </p:nvCxnSpPr>
        <p:spPr>
          <a:xfrm flipV="1">
            <a:off x="2681208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1" name="橢圓 930"/>
          <p:cNvSpPr/>
          <p:nvPr/>
        </p:nvSpPr>
        <p:spPr>
          <a:xfrm>
            <a:off x="3124466" y="43215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2" name="直線接點 931"/>
          <p:cNvCxnSpPr/>
          <p:nvPr/>
        </p:nvCxnSpPr>
        <p:spPr>
          <a:xfrm>
            <a:off x="3206683" y="41980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3" name="橢圓 932"/>
          <p:cNvSpPr/>
          <p:nvPr/>
        </p:nvSpPr>
        <p:spPr>
          <a:xfrm>
            <a:off x="3418237" y="432153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4" name="直線接點 933"/>
          <p:cNvCxnSpPr/>
          <p:nvPr/>
        </p:nvCxnSpPr>
        <p:spPr>
          <a:xfrm>
            <a:off x="3500453" y="41980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>
            <a:stCxn id="931" idx="6"/>
            <a:endCxn id="933" idx="2"/>
          </p:cNvCxnSpPr>
          <p:nvPr/>
        </p:nvCxnSpPr>
        <p:spPr>
          <a:xfrm flipV="1">
            <a:off x="3288899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2516775" y="460939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2516775" y="489726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2598992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2810545" y="46093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2810545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2892762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2681208" y="46916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2681208" y="49794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3124466" y="460939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3124466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3206683" y="47738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3418237" y="46093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3418237" y="48972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3500453" y="47738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3288899" y="46916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3288899" y="49794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2" name="直線接點 951"/>
          <p:cNvCxnSpPr/>
          <p:nvPr/>
        </p:nvCxnSpPr>
        <p:spPr>
          <a:xfrm>
            <a:off x="2598992" y="44859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3" name="直線接點 952"/>
          <p:cNvCxnSpPr/>
          <p:nvPr/>
        </p:nvCxnSpPr>
        <p:spPr>
          <a:xfrm>
            <a:off x="2892762" y="44859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4" name="直線接點 953"/>
          <p:cNvCxnSpPr/>
          <p:nvPr/>
        </p:nvCxnSpPr>
        <p:spPr>
          <a:xfrm>
            <a:off x="3206683" y="44859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5" name="直線接點 954"/>
          <p:cNvCxnSpPr/>
          <p:nvPr/>
        </p:nvCxnSpPr>
        <p:spPr>
          <a:xfrm>
            <a:off x="3500453" y="44859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6" name="直線接點 955"/>
          <p:cNvCxnSpPr/>
          <p:nvPr/>
        </p:nvCxnSpPr>
        <p:spPr>
          <a:xfrm flipV="1">
            <a:off x="2984078" y="44037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7" name="直線接點 956"/>
          <p:cNvCxnSpPr/>
          <p:nvPr/>
        </p:nvCxnSpPr>
        <p:spPr>
          <a:xfrm flipV="1">
            <a:off x="2984078" y="46916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/>
          <p:nvPr/>
        </p:nvCxnSpPr>
        <p:spPr>
          <a:xfrm flipV="1">
            <a:off x="2984078" y="49794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9" name="橢圓 958"/>
          <p:cNvSpPr/>
          <p:nvPr/>
        </p:nvSpPr>
        <p:spPr>
          <a:xfrm>
            <a:off x="1320569" y="517238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0" name="橢圓 959"/>
          <p:cNvSpPr/>
          <p:nvPr/>
        </p:nvSpPr>
        <p:spPr>
          <a:xfrm>
            <a:off x="1320569" y="54602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1" name="直線接點 960"/>
          <p:cNvCxnSpPr>
            <a:stCxn id="959" idx="4"/>
          </p:cNvCxnSpPr>
          <p:nvPr/>
        </p:nvCxnSpPr>
        <p:spPr>
          <a:xfrm>
            <a:off x="1402786" y="53368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2" name="橢圓 961"/>
          <p:cNvSpPr/>
          <p:nvPr/>
        </p:nvSpPr>
        <p:spPr>
          <a:xfrm>
            <a:off x="1613364" y="516826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3" name="橢圓 962"/>
          <p:cNvSpPr/>
          <p:nvPr/>
        </p:nvSpPr>
        <p:spPr>
          <a:xfrm>
            <a:off x="1614339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4" name="直線接點 963"/>
          <p:cNvCxnSpPr>
            <a:stCxn id="962" idx="4"/>
          </p:cNvCxnSpPr>
          <p:nvPr/>
        </p:nvCxnSpPr>
        <p:spPr>
          <a:xfrm>
            <a:off x="1696555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5" name="直線接點 964"/>
          <p:cNvCxnSpPr>
            <a:stCxn id="959" idx="6"/>
            <a:endCxn id="962" idx="2"/>
          </p:cNvCxnSpPr>
          <p:nvPr/>
        </p:nvCxnSpPr>
        <p:spPr>
          <a:xfrm flipV="1">
            <a:off x="1485001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1485001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7" name="橢圓 966"/>
          <p:cNvSpPr/>
          <p:nvPr/>
        </p:nvSpPr>
        <p:spPr>
          <a:xfrm>
            <a:off x="1928260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8" name="橢圓 967"/>
          <p:cNvSpPr/>
          <p:nvPr/>
        </p:nvSpPr>
        <p:spPr>
          <a:xfrm>
            <a:off x="1928260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9" name="直線接點 968"/>
          <p:cNvCxnSpPr>
            <a:stCxn id="967" idx="4"/>
          </p:cNvCxnSpPr>
          <p:nvPr/>
        </p:nvCxnSpPr>
        <p:spPr>
          <a:xfrm>
            <a:off x="201047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0" name="橢圓 969"/>
          <p:cNvSpPr/>
          <p:nvPr/>
        </p:nvSpPr>
        <p:spPr>
          <a:xfrm>
            <a:off x="2222030" y="517238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1" name="橢圓 970"/>
          <p:cNvSpPr/>
          <p:nvPr/>
        </p:nvSpPr>
        <p:spPr>
          <a:xfrm>
            <a:off x="2222030" y="546024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2" name="直線接點 971"/>
          <p:cNvCxnSpPr>
            <a:stCxn id="970" idx="4"/>
          </p:cNvCxnSpPr>
          <p:nvPr/>
        </p:nvCxnSpPr>
        <p:spPr>
          <a:xfrm>
            <a:off x="2304246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>
            <a:stCxn id="967" idx="6"/>
            <a:endCxn id="970" idx="2"/>
          </p:cNvCxnSpPr>
          <p:nvPr/>
        </p:nvCxnSpPr>
        <p:spPr>
          <a:xfrm flipV="1">
            <a:off x="2092693" y="52545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>
            <a:stCxn id="968" idx="6"/>
            <a:endCxn id="971" idx="2"/>
          </p:cNvCxnSpPr>
          <p:nvPr/>
        </p:nvCxnSpPr>
        <p:spPr>
          <a:xfrm flipV="1">
            <a:off x="2092693" y="55424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5" name="橢圓 974"/>
          <p:cNvSpPr/>
          <p:nvPr/>
        </p:nvSpPr>
        <p:spPr>
          <a:xfrm>
            <a:off x="1320569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6" name="橢圓 975"/>
          <p:cNvSpPr/>
          <p:nvPr/>
        </p:nvSpPr>
        <p:spPr>
          <a:xfrm>
            <a:off x="1320569" y="603598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7" name="直線接點 976"/>
          <p:cNvCxnSpPr>
            <a:stCxn id="975" idx="4"/>
          </p:cNvCxnSpPr>
          <p:nvPr/>
        </p:nvCxnSpPr>
        <p:spPr>
          <a:xfrm>
            <a:off x="1402786" y="59125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8" name="橢圓 977"/>
          <p:cNvSpPr/>
          <p:nvPr/>
        </p:nvSpPr>
        <p:spPr>
          <a:xfrm>
            <a:off x="1614339" y="57481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9" name="橢圓 978"/>
          <p:cNvSpPr/>
          <p:nvPr/>
        </p:nvSpPr>
        <p:spPr>
          <a:xfrm>
            <a:off x="1614339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0" name="直線接點 979"/>
          <p:cNvCxnSpPr>
            <a:stCxn id="978" idx="4"/>
          </p:cNvCxnSpPr>
          <p:nvPr/>
        </p:nvCxnSpPr>
        <p:spPr>
          <a:xfrm>
            <a:off x="1696555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>
            <a:stCxn id="975" idx="6"/>
            <a:endCxn id="978" idx="2"/>
          </p:cNvCxnSpPr>
          <p:nvPr/>
        </p:nvCxnSpPr>
        <p:spPr>
          <a:xfrm flipV="1">
            <a:off x="1485001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>
            <a:stCxn id="976" idx="6"/>
            <a:endCxn id="979" idx="2"/>
          </p:cNvCxnSpPr>
          <p:nvPr/>
        </p:nvCxnSpPr>
        <p:spPr>
          <a:xfrm flipV="1">
            <a:off x="1485001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3" name="橢圓 982"/>
          <p:cNvSpPr/>
          <p:nvPr/>
        </p:nvSpPr>
        <p:spPr>
          <a:xfrm>
            <a:off x="1928260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4" name="橢圓 983"/>
          <p:cNvSpPr/>
          <p:nvPr/>
        </p:nvSpPr>
        <p:spPr>
          <a:xfrm>
            <a:off x="1928260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5" name="直線接點 984"/>
          <p:cNvCxnSpPr>
            <a:stCxn id="983" idx="4"/>
          </p:cNvCxnSpPr>
          <p:nvPr/>
        </p:nvCxnSpPr>
        <p:spPr>
          <a:xfrm>
            <a:off x="2010477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6" name="橢圓 985"/>
          <p:cNvSpPr/>
          <p:nvPr/>
        </p:nvSpPr>
        <p:spPr>
          <a:xfrm>
            <a:off x="2222030" y="57481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7" name="橢圓 986"/>
          <p:cNvSpPr/>
          <p:nvPr/>
        </p:nvSpPr>
        <p:spPr>
          <a:xfrm>
            <a:off x="2222030" y="603598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8" name="直線接點 987"/>
          <p:cNvCxnSpPr>
            <a:stCxn id="986" idx="4"/>
          </p:cNvCxnSpPr>
          <p:nvPr/>
        </p:nvCxnSpPr>
        <p:spPr>
          <a:xfrm>
            <a:off x="2304246" y="59125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>
            <a:stCxn id="983" idx="6"/>
            <a:endCxn id="986" idx="2"/>
          </p:cNvCxnSpPr>
          <p:nvPr/>
        </p:nvCxnSpPr>
        <p:spPr>
          <a:xfrm flipV="1">
            <a:off x="2092693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>
            <a:stCxn id="984" idx="6"/>
            <a:endCxn id="987" idx="2"/>
          </p:cNvCxnSpPr>
          <p:nvPr/>
        </p:nvCxnSpPr>
        <p:spPr>
          <a:xfrm flipV="1">
            <a:off x="2092693" y="61182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1" name="直線接點 990"/>
          <p:cNvCxnSpPr/>
          <p:nvPr/>
        </p:nvCxnSpPr>
        <p:spPr>
          <a:xfrm>
            <a:off x="140278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2" name="直線接點 991"/>
          <p:cNvCxnSpPr/>
          <p:nvPr/>
        </p:nvCxnSpPr>
        <p:spPr>
          <a:xfrm>
            <a:off x="1696555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3" name="直線接點 992"/>
          <p:cNvCxnSpPr/>
          <p:nvPr/>
        </p:nvCxnSpPr>
        <p:spPr>
          <a:xfrm>
            <a:off x="2010477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/>
          <p:nvPr/>
        </p:nvCxnSpPr>
        <p:spPr>
          <a:xfrm>
            <a:off x="2304246" y="56246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/>
          <p:nvPr/>
        </p:nvCxnSpPr>
        <p:spPr>
          <a:xfrm flipV="1">
            <a:off x="1787872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6" name="直線接點 995"/>
          <p:cNvCxnSpPr/>
          <p:nvPr/>
        </p:nvCxnSpPr>
        <p:spPr>
          <a:xfrm flipV="1">
            <a:off x="1787872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7" name="直線接點 996"/>
          <p:cNvCxnSpPr/>
          <p:nvPr/>
        </p:nvCxnSpPr>
        <p:spPr>
          <a:xfrm flipV="1">
            <a:off x="1787872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8" name="直線接點 997"/>
          <p:cNvCxnSpPr/>
          <p:nvPr/>
        </p:nvCxnSpPr>
        <p:spPr>
          <a:xfrm flipV="1">
            <a:off x="1787872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2515800" y="517238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2515800" y="54602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2598016" y="53368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2" name="橢圓 1001"/>
          <p:cNvSpPr/>
          <p:nvPr/>
        </p:nvSpPr>
        <p:spPr>
          <a:xfrm>
            <a:off x="2809569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3" name="橢圓 1002"/>
          <p:cNvSpPr/>
          <p:nvPr/>
        </p:nvSpPr>
        <p:spPr>
          <a:xfrm>
            <a:off x="2809569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4" name="直線接點 1003"/>
          <p:cNvCxnSpPr>
            <a:stCxn id="1002" idx="4"/>
          </p:cNvCxnSpPr>
          <p:nvPr/>
        </p:nvCxnSpPr>
        <p:spPr>
          <a:xfrm>
            <a:off x="2891786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5" name="直線接點 1004"/>
          <p:cNvCxnSpPr>
            <a:stCxn id="999" idx="6"/>
            <a:endCxn id="1002" idx="2"/>
          </p:cNvCxnSpPr>
          <p:nvPr/>
        </p:nvCxnSpPr>
        <p:spPr>
          <a:xfrm flipV="1">
            <a:off x="2680231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6" name="直線接點 1005"/>
          <p:cNvCxnSpPr>
            <a:stCxn id="1000" idx="6"/>
            <a:endCxn id="1003" idx="2"/>
          </p:cNvCxnSpPr>
          <p:nvPr/>
        </p:nvCxnSpPr>
        <p:spPr>
          <a:xfrm flipV="1">
            <a:off x="2680231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7" name="橢圓 1006"/>
          <p:cNvSpPr/>
          <p:nvPr/>
        </p:nvSpPr>
        <p:spPr>
          <a:xfrm>
            <a:off x="3123491" y="51723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8" name="橢圓 1007"/>
          <p:cNvSpPr/>
          <p:nvPr/>
        </p:nvSpPr>
        <p:spPr>
          <a:xfrm>
            <a:off x="3123491" y="54602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9" name="直線接點 1008"/>
          <p:cNvCxnSpPr>
            <a:stCxn id="1007" idx="4"/>
          </p:cNvCxnSpPr>
          <p:nvPr/>
        </p:nvCxnSpPr>
        <p:spPr>
          <a:xfrm>
            <a:off x="320570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0" name="橢圓 1009"/>
          <p:cNvSpPr/>
          <p:nvPr/>
        </p:nvSpPr>
        <p:spPr>
          <a:xfrm>
            <a:off x="3417260" y="517238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1" name="橢圓 1010"/>
          <p:cNvSpPr/>
          <p:nvPr/>
        </p:nvSpPr>
        <p:spPr>
          <a:xfrm>
            <a:off x="3417260" y="546024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2" name="直線接點 1011"/>
          <p:cNvCxnSpPr>
            <a:stCxn id="1010" idx="4"/>
          </p:cNvCxnSpPr>
          <p:nvPr/>
        </p:nvCxnSpPr>
        <p:spPr>
          <a:xfrm>
            <a:off x="3499477" y="533681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3" name="直線接點 1012"/>
          <p:cNvCxnSpPr>
            <a:stCxn id="1007" idx="6"/>
            <a:endCxn id="1010" idx="2"/>
          </p:cNvCxnSpPr>
          <p:nvPr/>
        </p:nvCxnSpPr>
        <p:spPr>
          <a:xfrm flipV="1">
            <a:off x="3287924" y="52545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4" name="直線接點 1013"/>
          <p:cNvCxnSpPr>
            <a:stCxn id="1008" idx="6"/>
            <a:endCxn id="1011" idx="2"/>
          </p:cNvCxnSpPr>
          <p:nvPr/>
        </p:nvCxnSpPr>
        <p:spPr>
          <a:xfrm flipV="1">
            <a:off x="3287924" y="55424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5" name="橢圓 1014"/>
          <p:cNvSpPr/>
          <p:nvPr/>
        </p:nvSpPr>
        <p:spPr>
          <a:xfrm>
            <a:off x="2515800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6" name="橢圓 1015"/>
          <p:cNvSpPr/>
          <p:nvPr/>
        </p:nvSpPr>
        <p:spPr>
          <a:xfrm>
            <a:off x="2515800" y="603598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7" name="直線接點 1016"/>
          <p:cNvCxnSpPr>
            <a:stCxn id="1015" idx="4"/>
          </p:cNvCxnSpPr>
          <p:nvPr/>
        </p:nvCxnSpPr>
        <p:spPr>
          <a:xfrm>
            <a:off x="2598016" y="59125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8" name="橢圓 1017"/>
          <p:cNvSpPr/>
          <p:nvPr/>
        </p:nvSpPr>
        <p:spPr>
          <a:xfrm>
            <a:off x="2809569" y="57481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9" name="橢圓 1018"/>
          <p:cNvSpPr/>
          <p:nvPr/>
        </p:nvSpPr>
        <p:spPr>
          <a:xfrm>
            <a:off x="2809569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0" name="直線接點 1019"/>
          <p:cNvCxnSpPr>
            <a:stCxn id="1018" idx="4"/>
          </p:cNvCxnSpPr>
          <p:nvPr/>
        </p:nvCxnSpPr>
        <p:spPr>
          <a:xfrm>
            <a:off x="2891786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>
            <a:stCxn id="1015" idx="6"/>
            <a:endCxn id="1018" idx="2"/>
          </p:cNvCxnSpPr>
          <p:nvPr/>
        </p:nvCxnSpPr>
        <p:spPr>
          <a:xfrm flipV="1">
            <a:off x="2680231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>
            <a:stCxn id="1016" idx="6"/>
            <a:endCxn id="1019" idx="2"/>
          </p:cNvCxnSpPr>
          <p:nvPr/>
        </p:nvCxnSpPr>
        <p:spPr>
          <a:xfrm flipV="1">
            <a:off x="2680231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3" name="橢圓 1022"/>
          <p:cNvSpPr/>
          <p:nvPr/>
        </p:nvSpPr>
        <p:spPr>
          <a:xfrm>
            <a:off x="3123491" y="574811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4" name="橢圓 1023"/>
          <p:cNvSpPr/>
          <p:nvPr/>
        </p:nvSpPr>
        <p:spPr>
          <a:xfrm>
            <a:off x="3123491" y="60359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5" name="直線接點 1024"/>
          <p:cNvCxnSpPr>
            <a:stCxn id="1023" idx="4"/>
          </p:cNvCxnSpPr>
          <p:nvPr/>
        </p:nvCxnSpPr>
        <p:spPr>
          <a:xfrm>
            <a:off x="3205707" y="59125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6" name="橢圓 1025"/>
          <p:cNvSpPr/>
          <p:nvPr/>
        </p:nvSpPr>
        <p:spPr>
          <a:xfrm>
            <a:off x="3417260" y="57481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7" name="橢圓 1026"/>
          <p:cNvSpPr/>
          <p:nvPr/>
        </p:nvSpPr>
        <p:spPr>
          <a:xfrm>
            <a:off x="3417260" y="603598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8" name="直線接點 1027"/>
          <p:cNvCxnSpPr>
            <a:stCxn id="1026" idx="4"/>
          </p:cNvCxnSpPr>
          <p:nvPr/>
        </p:nvCxnSpPr>
        <p:spPr>
          <a:xfrm>
            <a:off x="3499477" y="59125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9" name="直線接點 1028"/>
          <p:cNvCxnSpPr>
            <a:stCxn id="1023" idx="6"/>
            <a:endCxn id="1026" idx="2"/>
          </p:cNvCxnSpPr>
          <p:nvPr/>
        </p:nvCxnSpPr>
        <p:spPr>
          <a:xfrm flipV="1">
            <a:off x="3287924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3287924" y="61182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259801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2" name="直線接點 1031"/>
          <p:cNvCxnSpPr/>
          <p:nvPr/>
        </p:nvCxnSpPr>
        <p:spPr>
          <a:xfrm>
            <a:off x="2891786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3" name="直線接點 1032"/>
          <p:cNvCxnSpPr/>
          <p:nvPr/>
        </p:nvCxnSpPr>
        <p:spPr>
          <a:xfrm>
            <a:off x="3205707" y="56246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4" name="直線接點 1033"/>
          <p:cNvCxnSpPr/>
          <p:nvPr/>
        </p:nvCxnSpPr>
        <p:spPr>
          <a:xfrm>
            <a:off x="3499477" y="56246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5" name="直線接點 1034"/>
          <p:cNvCxnSpPr/>
          <p:nvPr/>
        </p:nvCxnSpPr>
        <p:spPr>
          <a:xfrm flipV="1">
            <a:off x="2983102" y="525459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6" name="直線接點 1035"/>
          <p:cNvCxnSpPr/>
          <p:nvPr/>
        </p:nvCxnSpPr>
        <p:spPr>
          <a:xfrm flipV="1">
            <a:off x="2983102" y="55424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7" name="直線接點 1036"/>
          <p:cNvCxnSpPr/>
          <p:nvPr/>
        </p:nvCxnSpPr>
        <p:spPr>
          <a:xfrm flipV="1">
            <a:off x="2983102" y="58303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/>
          <p:nvPr/>
        </p:nvCxnSpPr>
        <p:spPr>
          <a:xfrm flipV="1">
            <a:off x="2983102" y="61182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/>
          <p:nvPr/>
        </p:nvCxnSpPr>
        <p:spPr>
          <a:xfrm>
            <a:off x="1402786" y="5057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0" name="直線接點 1039"/>
          <p:cNvCxnSpPr/>
          <p:nvPr/>
        </p:nvCxnSpPr>
        <p:spPr>
          <a:xfrm>
            <a:off x="1696555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1" name="直線接點 1040"/>
          <p:cNvCxnSpPr/>
          <p:nvPr/>
        </p:nvCxnSpPr>
        <p:spPr>
          <a:xfrm>
            <a:off x="201047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2" name="直線接點 1041"/>
          <p:cNvCxnSpPr/>
          <p:nvPr/>
        </p:nvCxnSpPr>
        <p:spPr>
          <a:xfrm>
            <a:off x="2304246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3" name="直線接點 1042"/>
          <p:cNvCxnSpPr/>
          <p:nvPr/>
        </p:nvCxnSpPr>
        <p:spPr>
          <a:xfrm>
            <a:off x="2598016" y="5057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4" name="直線接點 1043"/>
          <p:cNvCxnSpPr/>
          <p:nvPr/>
        </p:nvCxnSpPr>
        <p:spPr>
          <a:xfrm>
            <a:off x="2891786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5" name="直線接點 1044"/>
          <p:cNvCxnSpPr/>
          <p:nvPr/>
        </p:nvCxnSpPr>
        <p:spPr>
          <a:xfrm>
            <a:off x="320570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/>
          <p:nvPr/>
        </p:nvCxnSpPr>
        <p:spPr>
          <a:xfrm>
            <a:off x="3499477" y="50574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/>
          <p:nvPr/>
        </p:nvCxnSpPr>
        <p:spPr>
          <a:xfrm flipV="1">
            <a:off x="2381273" y="44037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8" name="直線接點 1047"/>
          <p:cNvCxnSpPr/>
          <p:nvPr/>
        </p:nvCxnSpPr>
        <p:spPr>
          <a:xfrm flipV="1">
            <a:off x="2381273" y="46916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9" name="直線接點 1048"/>
          <p:cNvCxnSpPr/>
          <p:nvPr/>
        </p:nvCxnSpPr>
        <p:spPr>
          <a:xfrm flipV="1">
            <a:off x="2381273" y="49794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0" name="直線接點 1049"/>
          <p:cNvCxnSpPr/>
          <p:nvPr/>
        </p:nvCxnSpPr>
        <p:spPr>
          <a:xfrm flipV="1">
            <a:off x="2380297" y="525459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1" name="直線接點 1050"/>
          <p:cNvCxnSpPr/>
          <p:nvPr/>
        </p:nvCxnSpPr>
        <p:spPr>
          <a:xfrm flipV="1">
            <a:off x="2380297" y="554246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2" name="直線接點 1051"/>
          <p:cNvCxnSpPr/>
          <p:nvPr/>
        </p:nvCxnSpPr>
        <p:spPr>
          <a:xfrm flipV="1">
            <a:off x="2380297" y="58303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3" name="直線接點 1052"/>
          <p:cNvCxnSpPr/>
          <p:nvPr/>
        </p:nvCxnSpPr>
        <p:spPr>
          <a:xfrm flipV="1">
            <a:off x="2380297" y="611819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8" name="橢圓 1067"/>
          <p:cNvSpPr/>
          <p:nvPr/>
        </p:nvSpPr>
        <p:spPr>
          <a:xfrm>
            <a:off x="3710055" y="288649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1" name="直線接點 1070"/>
          <p:cNvCxnSpPr>
            <a:endCxn id="1068" idx="2"/>
          </p:cNvCxnSpPr>
          <p:nvPr/>
        </p:nvCxnSpPr>
        <p:spPr>
          <a:xfrm flipV="1">
            <a:off x="3580718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3" name="橢圓 1072"/>
          <p:cNvSpPr/>
          <p:nvPr/>
        </p:nvSpPr>
        <p:spPr>
          <a:xfrm>
            <a:off x="4023977" y="28864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6" name="橢圓 1075"/>
          <p:cNvSpPr/>
          <p:nvPr/>
        </p:nvSpPr>
        <p:spPr>
          <a:xfrm>
            <a:off x="4317747" y="28864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9" name="直線接點 1078"/>
          <p:cNvCxnSpPr>
            <a:stCxn id="1073" idx="6"/>
            <a:endCxn id="1076" idx="2"/>
          </p:cNvCxnSpPr>
          <p:nvPr/>
        </p:nvCxnSpPr>
        <p:spPr>
          <a:xfrm flipV="1">
            <a:off x="4188410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6" name="直線接點 1085"/>
          <p:cNvCxnSpPr/>
          <p:nvPr/>
        </p:nvCxnSpPr>
        <p:spPr>
          <a:xfrm flipV="1">
            <a:off x="3883589" y="29687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4" name="橢圓 1103"/>
          <p:cNvSpPr/>
          <p:nvPr/>
        </p:nvSpPr>
        <p:spPr>
          <a:xfrm>
            <a:off x="4612492" y="28907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7" name="橢圓 1106"/>
          <p:cNvSpPr/>
          <p:nvPr/>
        </p:nvSpPr>
        <p:spPr>
          <a:xfrm>
            <a:off x="4906262" y="289071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0" name="直線接點 1109"/>
          <p:cNvCxnSpPr>
            <a:stCxn id="1104" idx="6"/>
            <a:endCxn id="1107" idx="2"/>
          </p:cNvCxnSpPr>
          <p:nvPr/>
        </p:nvCxnSpPr>
        <p:spPr>
          <a:xfrm flipV="1">
            <a:off x="4776925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2" name="橢圓 1111"/>
          <p:cNvSpPr/>
          <p:nvPr/>
        </p:nvSpPr>
        <p:spPr>
          <a:xfrm>
            <a:off x="5220183" y="28907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5" name="橢圓 1114"/>
          <p:cNvSpPr/>
          <p:nvPr/>
        </p:nvSpPr>
        <p:spPr>
          <a:xfrm>
            <a:off x="5513954" y="2890716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8" name="直線接點 1117"/>
          <p:cNvCxnSpPr>
            <a:stCxn id="1112" idx="6"/>
            <a:endCxn id="1115" idx="2"/>
          </p:cNvCxnSpPr>
          <p:nvPr/>
        </p:nvCxnSpPr>
        <p:spPr>
          <a:xfrm flipV="1">
            <a:off x="5384616" y="29729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6" name="直線接點 1125"/>
          <p:cNvCxnSpPr/>
          <p:nvPr/>
        </p:nvCxnSpPr>
        <p:spPr>
          <a:xfrm flipV="1">
            <a:off x="5079795" y="29729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7" name="橢圓 1126"/>
          <p:cNvSpPr/>
          <p:nvPr/>
        </p:nvSpPr>
        <p:spPr>
          <a:xfrm>
            <a:off x="3710055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8" name="橢圓 1127"/>
          <p:cNvSpPr/>
          <p:nvPr/>
        </p:nvSpPr>
        <p:spPr>
          <a:xfrm>
            <a:off x="3710055" y="34537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9" name="直線接點 1128"/>
          <p:cNvCxnSpPr>
            <a:stCxn id="1127" idx="4"/>
          </p:cNvCxnSpPr>
          <p:nvPr/>
        </p:nvCxnSpPr>
        <p:spPr>
          <a:xfrm>
            <a:off x="3792272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>
            <a:endCxn id="1127" idx="2"/>
          </p:cNvCxnSpPr>
          <p:nvPr/>
        </p:nvCxnSpPr>
        <p:spPr>
          <a:xfrm flipV="1">
            <a:off x="3580718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>
            <a:endCxn id="1128" idx="2"/>
          </p:cNvCxnSpPr>
          <p:nvPr/>
        </p:nvCxnSpPr>
        <p:spPr>
          <a:xfrm flipV="1">
            <a:off x="3580718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2" name="橢圓 1131"/>
          <p:cNvSpPr/>
          <p:nvPr/>
        </p:nvSpPr>
        <p:spPr>
          <a:xfrm>
            <a:off x="4023977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3" name="橢圓 1132"/>
          <p:cNvSpPr/>
          <p:nvPr/>
        </p:nvSpPr>
        <p:spPr>
          <a:xfrm>
            <a:off x="4023977" y="34537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4" name="直線接點 1133"/>
          <p:cNvCxnSpPr>
            <a:stCxn id="1132" idx="4"/>
          </p:cNvCxnSpPr>
          <p:nvPr/>
        </p:nvCxnSpPr>
        <p:spPr>
          <a:xfrm>
            <a:off x="4106193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5" name="橢圓 1134"/>
          <p:cNvSpPr/>
          <p:nvPr/>
        </p:nvSpPr>
        <p:spPr>
          <a:xfrm>
            <a:off x="4317747" y="31658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6" name="橢圓 1135"/>
          <p:cNvSpPr/>
          <p:nvPr/>
        </p:nvSpPr>
        <p:spPr>
          <a:xfrm>
            <a:off x="4317747" y="345370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7" name="直線接點 1136"/>
          <p:cNvCxnSpPr>
            <a:stCxn id="1135" idx="4"/>
          </p:cNvCxnSpPr>
          <p:nvPr/>
        </p:nvCxnSpPr>
        <p:spPr>
          <a:xfrm>
            <a:off x="4399963" y="33302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>
            <a:stCxn id="1132" idx="6"/>
            <a:endCxn id="1135" idx="2"/>
          </p:cNvCxnSpPr>
          <p:nvPr/>
        </p:nvCxnSpPr>
        <p:spPr>
          <a:xfrm flipV="1">
            <a:off x="4188410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>
            <a:stCxn id="1133" idx="6"/>
            <a:endCxn id="1136" idx="2"/>
          </p:cNvCxnSpPr>
          <p:nvPr/>
        </p:nvCxnSpPr>
        <p:spPr>
          <a:xfrm flipV="1">
            <a:off x="4188410" y="35359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0" name="橢圓 1139"/>
          <p:cNvSpPr/>
          <p:nvPr/>
        </p:nvSpPr>
        <p:spPr>
          <a:xfrm>
            <a:off x="3710055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1" name="橢圓 1140"/>
          <p:cNvSpPr/>
          <p:nvPr/>
        </p:nvSpPr>
        <p:spPr>
          <a:xfrm>
            <a:off x="3710055" y="40294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2" name="直線接點 1141"/>
          <p:cNvCxnSpPr>
            <a:stCxn id="1140" idx="4"/>
          </p:cNvCxnSpPr>
          <p:nvPr/>
        </p:nvCxnSpPr>
        <p:spPr>
          <a:xfrm>
            <a:off x="3792272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>
            <a:endCxn id="1140" idx="2"/>
          </p:cNvCxnSpPr>
          <p:nvPr/>
        </p:nvCxnSpPr>
        <p:spPr>
          <a:xfrm flipV="1">
            <a:off x="3580718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>
            <a:endCxn id="1141" idx="2"/>
          </p:cNvCxnSpPr>
          <p:nvPr/>
        </p:nvCxnSpPr>
        <p:spPr>
          <a:xfrm flipV="1">
            <a:off x="3580718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5" name="橢圓 1144"/>
          <p:cNvSpPr/>
          <p:nvPr/>
        </p:nvSpPr>
        <p:spPr>
          <a:xfrm>
            <a:off x="402397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6" name="橢圓 1145"/>
          <p:cNvSpPr/>
          <p:nvPr/>
        </p:nvSpPr>
        <p:spPr>
          <a:xfrm>
            <a:off x="4023977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7" name="直線接點 1146"/>
          <p:cNvCxnSpPr>
            <a:stCxn id="1145" idx="4"/>
          </p:cNvCxnSpPr>
          <p:nvPr/>
        </p:nvCxnSpPr>
        <p:spPr>
          <a:xfrm>
            <a:off x="4106193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8" name="橢圓 1147"/>
          <p:cNvSpPr/>
          <p:nvPr/>
        </p:nvSpPr>
        <p:spPr>
          <a:xfrm>
            <a:off x="431774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9" name="橢圓 1148"/>
          <p:cNvSpPr/>
          <p:nvPr/>
        </p:nvSpPr>
        <p:spPr>
          <a:xfrm>
            <a:off x="4317747" y="40294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0" name="直線接點 1149"/>
          <p:cNvCxnSpPr>
            <a:stCxn id="1148" idx="4"/>
          </p:cNvCxnSpPr>
          <p:nvPr/>
        </p:nvCxnSpPr>
        <p:spPr>
          <a:xfrm>
            <a:off x="4399963" y="390600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>
            <a:stCxn id="1145" idx="6"/>
            <a:endCxn id="1148" idx="2"/>
          </p:cNvCxnSpPr>
          <p:nvPr/>
        </p:nvCxnSpPr>
        <p:spPr>
          <a:xfrm flipV="1">
            <a:off x="4188410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2" name="直線接點 1151"/>
          <p:cNvCxnSpPr>
            <a:stCxn id="1146" idx="6"/>
            <a:endCxn id="1149" idx="2"/>
          </p:cNvCxnSpPr>
          <p:nvPr/>
        </p:nvCxnSpPr>
        <p:spPr>
          <a:xfrm flipV="1">
            <a:off x="4188410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3" name="直線接點 1152"/>
          <p:cNvCxnSpPr/>
          <p:nvPr/>
        </p:nvCxnSpPr>
        <p:spPr>
          <a:xfrm>
            <a:off x="3792272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/>
          <p:nvPr/>
        </p:nvCxnSpPr>
        <p:spPr>
          <a:xfrm>
            <a:off x="410619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5" name="直線接點 1154"/>
          <p:cNvCxnSpPr/>
          <p:nvPr/>
        </p:nvCxnSpPr>
        <p:spPr>
          <a:xfrm>
            <a:off x="439996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6" name="直線接點 1155"/>
          <p:cNvCxnSpPr/>
          <p:nvPr/>
        </p:nvCxnSpPr>
        <p:spPr>
          <a:xfrm flipV="1">
            <a:off x="3883589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7" name="直線接點 1156"/>
          <p:cNvCxnSpPr/>
          <p:nvPr/>
        </p:nvCxnSpPr>
        <p:spPr>
          <a:xfrm flipV="1">
            <a:off x="3883589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8" name="直線接點 1157"/>
          <p:cNvCxnSpPr/>
          <p:nvPr/>
        </p:nvCxnSpPr>
        <p:spPr>
          <a:xfrm flipV="1">
            <a:off x="3883589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/>
          <p:nvPr/>
        </p:nvCxnSpPr>
        <p:spPr>
          <a:xfrm flipV="1">
            <a:off x="3883589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4611516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4611516" y="34537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4693733" y="33302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3" name="橢圓 1162"/>
          <p:cNvSpPr/>
          <p:nvPr/>
        </p:nvSpPr>
        <p:spPr>
          <a:xfrm>
            <a:off x="4905286" y="31658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4" name="橢圓 1163"/>
          <p:cNvSpPr/>
          <p:nvPr/>
        </p:nvSpPr>
        <p:spPr>
          <a:xfrm>
            <a:off x="4905286" y="34537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5" name="直線接點 1164"/>
          <p:cNvCxnSpPr>
            <a:stCxn id="1163" idx="4"/>
          </p:cNvCxnSpPr>
          <p:nvPr/>
        </p:nvCxnSpPr>
        <p:spPr>
          <a:xfrm>
            <a:off x="4987503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6" name="直線接點 1165"/>
          <p:cNvCxnSpPr>
            <a:stCxn id="1160" idx="6"/>
            <a:endCxn id="1163" idx="2"/>
          </p:cNvCxnSpPr>
          <p:nvPr/>
        </p:nvCxnSpPr>
        <p:spPr>
          <a:xfrm flipV="1">
            <a:off x="4775948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7" name="直線接點 1166"/>
          <p:cNvCxnSpPr>
            <a:stCxn id="1161" idx="6"/>
            <a:endCxn id="1164" idx="2"/>
          </p:cNvCxnSpPr>
          <p:nvPr/>
        </p:nvCxnSpPr>
        <p:spPr>
          <a:xfrm flipV="1">
            <a:off x="4775948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5219207" y="3165834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5219207" y="34537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5301424" y="33302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1" name="橢圓 1170"/>
          <p:cNvSpPr/>
          <p:nvPr/>
        </p:nvSpPr>
        <p:spPr>
          <a:xfrm>
            <a:off x="5512977" y="31658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2" name="橢圓 1171"/>
          <p:cNvSpPr/>
          <p:nvPr/>
        </p:nvSpPr>
        <p:spPr>
          <a:xfrm>
            <a:off x="5512977" y="345370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3" name="直線接點 1172"/>
          <p:cNvCxnSpPr>
            <a:stCxn id="1171" idx="4"/>
          </p:cNvCxnSpPr>
          <p:nvPr/>
        </p:nvCxnSpPr>
        <p:spPr>
          <a:xfrm>
            <a:off x="5595194" y="333026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>
            <a:stCxn id="1168" idx="6"/>
            <a:endCxn id="1171" idx="2"/>
          </p:cNvCxnSpPr>
          <p:nvPr/>
        </p:nvCxnSpPr>
        <p:spPr>
          <a:xfrm flipV="1">
            <a:off x="5383640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>
            <a:stCxn id="1169" idx="6"/>
            <a:endCxn id="1172" idx="2"/>
          </p:cNvCxnSpPr>
          <p:nvPr/>
        </p:nvCxnSpPr>
        <p:spPr>
          <a:xfrm flipV="1">
            <a:off x="5383640" y="35359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6" name="橢圓 1175"/>
          <p:cNvSpPr/>
          <p:nvPr/>
        </p:nvSpPr>
        <p:spPr>
          <a:xfrm>
            <a:off x="4611516" y="37415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7" name="橢圓 1176"/>
          <p:cNvSpPr/>
          <p:nvPr/>
        </p:nvSpPr>
        <p:spPr>
          <a:xfrm>
            <a:off x="4611516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8" name="直線接點 1177"/>
          <p:cNvCxnSpPr>
            <a:stCxn id="1176" idx="4"/>
          </p:cNvCxnSpPr>
          <p:nvPr/>
        </p:nvCxnSpPr>
        <p:spPr>
          <a:xfrm>
            <a:off x="4693733" y="39060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4905286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0" name="橢圓 1179"/>
          <p:cNvSpPr/>
          <p:nvPr/>
        </p:nvSpPr>
        <p:spPr>
          <a:xfrm>
            <a:off x="4905286" y="40294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1" name="直線接點 1180"/>
          <p:cNvCxnSpPr>
            <a:stCxn id="1179" idx="4"/>
          </p:cNvCxnSpPr>
          <p:nvPr/>
        </p:nvCxnSpPr>
        <p:spPr>
          <a:xfrm>
            <a:off x="4987503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2" name="直線接點 1181"/>
          <p:cNvCxnSpPr>
            <a:stCxn id="1176" idx="6"/>
            <a:endCxn id="1179" idx="2"/>
          </p:cNvCxnSpPr>
          <p:nvPr/>
        </p:nvCxnSpPr>
        <p:spPr>
          <a:xfrm flipV="1">
            <a:off x="4775948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7" idx="6"/>
            <a:endCxn id="1180" idx="2"/>
          </p:cNvCxnSpPr>
          <p:nvPr/>
        </p:nvCxnSpPr>
        <p:spPr>
          <a:xfrm flipV="1">
            <a:off x="4775948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5219207" y="3741568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5" name="橢圓 1184"/>
          <p:cNvSpPr/>
          <p:nvPr/>
        </p:nvSpPr>
        <p:spPr>
          <a:xfrm>
            <a:off x="5219207" y="4029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6" name="直線接點 1185"/>
          <p:cNvCxnSpPr>
            <a:stCxn id="1184" idx="4"/>
          </p:cNvCxnSpPr>
          <p:nvPr/>
        </p:nvCxnSpPr>
        <p:spPr>
          <a:xfrm>
            <a:off x="5301424" y="39060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7" name="橢圓 1186"/>
          <p:cNvSpPr/>
          <p:nvPr/>
        </p:nvSpPr>
        <p:spPr>
          <a:xfrm>
            <a:off x="5512977" y="374156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8" name="橢圓 1187"/>
          <p:cNvSpPr/>
          <p:nvPr/>
        </p:nvSpPr>
        <p:spPr>
          <a:xfrm>
            <a:off x="5512977" y="40294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9" name="直線接點 1188"/>
          <p:cNvCxnSpPr>
            <a:stCxn id="1187" idx="4"/>
          </p:cNvCxnSpPr>
          <p:nvPr/>
        </p:nvCxnSpPr>
        <p:spPr>
          <a:xfrm>
            <a:off x="5595194" y="390600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0" name="直線接點 1189"/>
          <p:cNvCxnSpPr>
            <a:stCxn id="1184" idx="6"/>
            <a:endCxn id="1187" idx="2"/>
          </p:cNvCxnSpPr>
          <p:nvPr/>
        </p:nvCxnSpPr>
        <p:spPr>
          <a:xfrm flipV="1">
            <a:off x="5383640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1" name="直線接點 1190"/>
          <p:cNvCxnSpPr>
            <a:stCxn id="1185" idx="6"/>
            <a:endCxn id="1188" idx="2"/>
          </p:cNvCxnSpPr>
          <p:nvPr/>
        </p:nvCxnSpPr>
        <p:spPr>
          <a:xfrm flipV="1">
            <a:off x="5383640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2" name="直線接點 1191"/>
          <p:cNvCxnSpPr/>
          <p:nvPr/>
        </p:nvCxnSpPr>
        <p:spPr>
          <a:xfrm>
            <a:off x="4693733" y="36181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3" name="直線接點 1192"/>
          <p:cNvCxnSpPr/>
          <p:nvPr/>
        </p:nvCxnSpPr>
        <p:spPr>
          <a:xfrm>
            <a:off x="4987503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4" name="直線接點 1193"/>
          <p:cNvCxnSpPr/>
          <p:nvPr/>
        </p:nvCxnSpPr>
        <p:spPr>
          <a:xfrm>
            <a:off x="5301424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/>
          <p:nvPr/>
        </p:nvCxnSpPr>
        <p:spPr>
          <a:xfrm>
            <a:off x="5595194" y="36181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/>
          <p:nvPr/>
        </p:nvCxnSpPr>
        <p:spPr>
          <a:xfrm flipV="1">
            <a:off x="5078819" y="32480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7" name="直線接點 1196"/>
          <p:cNvCxnSpPr/>
          <p:nvPr/>
        </p:nvCxnSpPr>
        <p:spPr>
          <a:xfrm flipV="1">
            <a:off x="5078819" y="35359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8" name="直線接點 1197"/>
          <p:cNvCxnSpPr/>
          <p:nvPr/>
        </p:nvCxnSpPr>
        <p:spPr>
          <a:xfrm flipV="1">
            <a:off x="5078819" y="38237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9" name="直線接點 1198"/>
          <p:cNvCxnSpPr/>
          <p:nvPr/>
        </p:nvCxnSpPr>
        <p:spPr>
          <a:xfrm flipV="1">
            <a:off x="5078819" y="41116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0" name="直線接點 1199"/>
          <p:cNvCxnSpPr/>
          <p:nvPr/>
        </p:nvCxnSpPr>
        <p:spPr>
          <a:xfrm>
            <a:off x="3792272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1" name="直線接點 1200"/>
          <p:cNvCxnSpPr/>
          <p:nvPr/>
        </p:nvCxnSpPr>
        <p:spPr>
          <a:xfrm>
            <a:off x="4106193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2" name="直線接點 1201"/>
          <p:cNvCxnSpPr/>
          <p:nvPr/>
        </p:nvCxnSpPr>
        <p:spPr>
          <a:xfrm>
            <a:off x="4399963" y="30509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/>
          <p:nvPr/>
        </p:nvCxnSpPr>
        <p:spPr>
          <a:xfrm>
            <a:off x="4693733" y="30509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/>
          <p:nvPr/>
        </p:nvCxnSpPr>
        <p:spPr>
          <a:xfrm>
            <a:off x="4987503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5301424" y="30509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5595194" y="30509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4476990" y="29729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4476014" y="32480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2" name="直線接點 1211"/>
          <p:cNvCxnSpPr/>
          <p:nvPr/>
        </p:nvCxnSpPr>
        <p:spPr>
          <a:xfrm flipV="1">
            <a:off x="4476014" y="35359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3" name="直線接點 1212"/>
          <p:cNvCxnSpPr/>
          <p:nvPr/>
        </p:nvCxnSpPr>
        <p:spPr>
          <a:xfrm flipV="1">
            <a:off x="4476014" y="382378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4" name="直線接點 1213"/>
          <p:cNvCxnSpPr/>
          <p:nvPr/>
        </p:nvCxnSpPr>
        <p:spPr>
          <a:xfrm flipV="1">
            <a:off x="4476014" y="41116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5" name="橢圓 1214"/>
          <p:cNvSpPr/>
          <p:nvPr/>
        </p:nvSpPr>
        <p:spPr>
          <a:xfrm>
            <a:off x="3710055" y="431307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6" name="直線接點 1215"/>
          <p:cNvCxnSpPr/>
          <p:nvPr/>
        </p:nvCxnSpPr>
        <p:spPr>
          <a:xfrm>
            <a:off x="3792272" y="41896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7" name="直線接點 1216"/>
          <p:cNvCxnSpPr>
            <a:endCxn id="1215" idx="2"/>
          </p:cNvCxnSpPr>
          <p:nvPr/>
        </p:nvCxnSpPr>
        <p:spPr>
          <a:xfrm flipV="1">
            <a:off x="3580718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8" name="橢圓 1217"/>
          <p:cNvSpPr/>
          <p:nvPr/>
        </p:nvSpPr>
        <p:spPr>
          <a:xfrm>
            <a:off x="4023977" y="431307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/>
          <p:nvPr/>
        </p:nvCxnSpPr>
        <p:spPr>
          <a:xfrm>
            <a:off x="4106193" y="41896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4317747" y="431307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1" name="直線接點 1220"/>
          <p:cNvCxnSpPr/>
          <p:nvPr/>
        </p:nvCxnSpPr>
        <p:spPr>
          <a:xfrm>
            <a:off x="4399963" y="418963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2" name="直線接點 1221"/>
          <p:cNvCxnSpPr>
            <a:stCxn id="1218" idx="6"/>
            <a:endCxn id="1220" idx="2"/>
          </p:cNvCxnSpPr>
          <p:nvPr/>
        </p:nvCxnSpPr>
        <p:spPr>
          <a:xfrm flipV="1">
            <a:off x="4188410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3" name="橢圓 1222"/>
          <p:cNvSpPr/>
          <p:nvPr/>
        </p:nvSpPr>
        <p:spPr>
          <a:xfrm>
            <a:off x="3710055" y="4600942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4" name="橢圓 1223"/>
          <p:cNvSpPr/>
          <p:nvPr/>
        </p:nvSpPr>
        <p:spPr>
          <a:xfrm>
            <a:off x="3710055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5" name="直線接點 1224"/>
          <p:cNvCxnSpPr>
            <a:stCxn id="1223" idx="4"/>
          </p:cNvCxnSpPr>
          <p:nvPr/>
        </p:nvCxnSpPr>
        <p:spPr>
          <a:xfrm>
            <a:off x="3792272" y="476537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6" name="直線接點 1225"/>
          <p:cNvCxnSpPr>
            <a:endCxn id="1223" idx="2"/>
          </p:cNvCxnSpPr>
          <p:nvPr/>
        </p:nvCxnSpPr>
        <p:spPr>
          <a:xfrm flipV="1">
            <a:off x="3580718" y="46831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7" name="直線接點 1226"/>
          <p:cNvCxnSpPr>
            <a:endCxn id="1224" idx="2"/>
          </p:cNvCxnSpPr>
          <p:nvPr/>
        </p:nvCxnSpPr>
        <p:spPr>
          <a:xfrm flipV="1">
            <a:off x="3580718" y="4971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8" name="橢圓 1227"/>
          <p:cNvSpPr/>
          <p:nvPr/>
        </p:nvSpPr>
        <p:spPr>
          <a:xfrm>
            <a:off x="4023977" y="460094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9" name="橢圓 1228"/>
          <p:cNvSpPr/>
          <p:nvPr/>
        </p:nvSpPr>
        <p:spPr>
          <a:xfrm>
            <a:off x="4023977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0" name="直線接點 1229"/>
          <p:cNvCxnSpPr>
            <a:stCxn id="1228" idx="4"/>
          </p:cNvCxnSpPr>
          <p:nvPr/>
        </p:nvCxnSpPr>
        <p:spPr>
          <a:xfrm>
            <a:off x="4106193" y="476537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1" name="橢圓 1230"/>
          <p:cNvSpPr/>
          <p:nvPr/>
        </p:nvSpPr>
        <p:spPr>
          <a:xfrm>
            <a:off x="4317747" y="460094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2" name="橢圓 1231"/>
          <p:cNvSpPr/>
          <p:nvPr/>
        </p:nvSpPr>
        <p:spPr>
          <a:xfrm>
            <a:off x="4317747" y="4888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3" name="直線接點 1232"/>
          <p:cNvCxnSpPr>
            <a:stCxn id="1231" idx="4"/>
          </p:cNvCxnSpPr>
          <p:nvPr/>
        </p:nvCxnSpPr>
        <p:spPr>
          <a:xfrm>
            <a:off x="4399963" y="476537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4" name="直線接點 1233"/>
          <p:cNvCxnSpPr>
            <a:stCxn id="1228" idx="6"/>
            <a:endCxn id="1231" idx="2"/>
          </p:cNvCxnSpPr>
          <p:nvPr/>
        </p:nvCxnSpPr>
        <p:spPr>
          <a:xfrm flipV="1">
            <a:off x="4188410" y="468315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5" name="直線接點 1234"/>
          <p:cNvCxnSpPr>
            <a:stCxn id="1229" idx="6"/>
            <a:endCxn id="1232" idx="2"/>
          </p:cNvCxnSpPr>
          <p:nvPr/>
        </p:nvCxnSpPr>
        <p:spPr>
          <a:xfrm flipV="1">
            <a:off x="4188410" y="497102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/>
          <p:nvPr/>
        </p:nvCxnSpPr>
        <p:spPr>
          <a:xfrm>
            <a:off x="3792272" y="447750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/>
          <p:nvPr/>
        </p:nvCxnSpPr>
        <p:spPr>
          <a:xfrm>
            <a:off x="4106193" y="447750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4399963" y="447750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 flipV="1">
            <a:off x="3883589" y="43952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 flipV="1">
            <a:off x="3883589" y="46831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3883589" y="4971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2" name="橢圓 1241"/>
          <p:cNvSpPr/>
          <p:nvPr/>
        </p:nvSpPr>
        <p:spPr>
          <a:xfrm>
            <a:off x="4612492" y="43173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3" name="直線接點 1242"/>
          <p:cNvCxnSpPr/>
          <p:nvPr/>
        </p:nvCxnSpPr>
        <p:spPr>
          <a:xfrm>
            <a:off x="4694709" y="4193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4" name="橢圓 1243"/>
          <p:cNvSpPr/>
          <p:nvPr/>
        </p:nvSpPr>
        <p:spPr>
          <a:xfrm>
            <a:off x="4906262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5" name="直線接點 1244"/>
          <p:cNvCxnSpPr/>
          <p:nvPr/>
        </p:nvCxnSpPr>
        <p:spPr>
          <a:xfrm>
            <a:off x="4988478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6" name="直線接點 1245"/>
          <p:cNvCxnSpPr>
            <a:stCxn id="1242" idx="6"/>
            <a:endCxn id="1244" idx="2"/>
          </p:cNvCxnSpPr>
          <p:nvPr/>
        </p:nvCxnSpPr>
        <p:spPr>
          <a:xfrm flipV="1">
            <a:off x="4776925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7" name="橢圓 1246"/>
          <p:cNvSpPr/>
          <p:nvPr/>
        </p:nvSpPr>
        <p:spPr>
          <a:xfrm>
            <a:off x="5220183" y="43173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8" name="直線接點 1247"/>
          <p:cNvCxnSpPr/>
          <p:nvPr/>
        </p:nvCxnSpPr>
        <p:spPr>
          <a:xfrm>
            <a:off x="5302400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9" name="橢圓 1248"/>
          <p:cNvSpPr/>
          <p:nvPr/>
        </p:nvSpPr>
        <p:spPr>
          <a:xfrm>
            <a:off x="5513954" y="43173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/>
          <p:nvPr/>
        </p:nvCxnSpPr>
        <p:spPr>
          <a:xfrm>
            <a:off x="5596169" y="41938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7" idx="6"/>
            <a:endCxn id="1249" idx="2"/>
          </p:cNvCxnSpPr>
          <p:nvPr/>
        </p:nvCxnSpPr>
        <p:spPr>
          <a:xfrm flipV="1">
            <a:off x="5384616" y="43995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2" name="橢圓 1251"/>
          <p:cNvSpPr/>
          <p:nvPr/>
        </p:nvSpPr>
        <p:spPr>
          <a:xfrm>
            <a:off x="4612492" y="460517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3" name="橢圓 1252"/>
          <p:cNvSpPr/>
          <p:nvPr/>
        </p:nvSpPr>
        <p:spPr>
          <a:xfrm>
            <a:off x="4612492" y="4893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4" name="直線接點 1253"/>
          <p:cNvCxnSpPr>
            <a:stCxn id="1252" idx="4"/>
          </p:cNvCxnSpPr>
          <p:nvPr/>
        </p:nvCxnSpPr>
        <p:spPr>
          <a:xfrm>
            <a:off x="4694709" y="4769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5" name="橢圓 1254"/>
          <p:cNvSpPr/>
          <p:nvPr/>
        </p:nvSpPr>
        <p:spPr>
          <a:xfrm>
            <a:off x="4906262" y="460517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6" name="橢圓 1255"/>
          <p:cNvSpPr/>
          <p:nvPr/>
        </p:nvSpPr>
        <p:spPr>
          <a:xfrm>
            <a:off x="4906262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7" name="直線接點 1256"/>
          <p:cNvCxnSpPr>
            <a:stCxn id="1255" idx="4"/>
          </p:cNvCxnSpPr>
          <p:nvPr/>
        </p:nvCxnSpPr>
        <p:spPr>
          <a:xfrm>
            <a:off x="4988478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8" name="直線接點 1257"/>
          <p:cNvCxnSpPr>
            <a:stCxn id="1252" idx="6"/>
            <a:endCxn id="1255" idx="2"/>
          </p:cNvCxnSpPr>
          <p:nvPr/>
        </p:nvCxnSpPr>
        <p:spPr>
          <a:xfrm flipV="1">
            <a:off x="4776925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4776925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0" name="橢圓 1259"/>
          <p:cNvSpPr/>
          <p:nvPr/>
        </p:nvSpPr>
        <p:spPr>
          <a:xfrm>
            <a:off x="5220183" y="460517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1" name="橢圓 1260"/>
          <p:cNvSpPr/>
          <p:nvPr/>
        </p:nvSpPr>
        <p:spPr>
          <a:xfrm>
            <a:off x="5220183" y="489303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2" name="直線接點 1261"/>
          <p:cNvCxnSpPr>
            <a:stCxn id="1260" idx="4"/>
          </p:cNvCxnSpPr>
          <p:nvPr/>
        </p:nvCxnSpPr>
        <p:spPr>
          <a:xfrm>
            <a:off x="5302400" y="47696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3" name="橢圓 1262"/>
          <p:cNvSpPr/>
          <p:nvPr/>
        </p:nvSpPr>
        <p:spPr>
          <a:xfrm>
            <a:off x="5513954" y="460517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4" name="橢圓 1263"/>
          <p:cNvSpPr/>
          <p:nvPr/>
        </p:nvSpPr>
        <p:spPr>
          <a:xfrm>
            <a:off x="5513954" y="48930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5" name="直線接點 1264"/>
          <p:cNvCxnSpPr>
            <a:stCxn id="1263" idx="4"/>
          </p:cNvCxnSpPr>
          <p:nvPr/>
        </p:nvCxnSpPr>
        <p:spPr>
          <a:xfrm>
            <a:off x="5596169" y="47696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6" name="直線接點 1265"/>
          <p:cNvCxnSpPr>
            <a:stCxn id="1260" idx="6"/>
            <a:endCxn id="1263" idx="2"/>
          </p:cNvCxnSpPr>
          <p:nvPr/>
        </p:nvCxnSpPr>
        <p:spPr>
          <a:xfrm flipV="1">
            <a:off x="5384616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5384616" y="49752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/>
          <p:nvPr/>
        </p:nvCxnSpPr>
        <p:spPr>
          <a:xfrm>
            <a:off x="4694709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9" name="直線接點 1268"/>
          <p:cNvCxnSpPr/>
          <p:nvPr/>
        </p:nvCxnSpPr>
        <p:spPr>
          <a:xfrm>
            <a:off x="4988478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0" name="直線接點 1269"/>
          <p:cNvCxnSpPr/>
          <p:nvPr/>
        </p:nvCxnSpPr>
        <p:spPr>
          <a:xfrm>
            <a:off x="5302400" y="448173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1" name="直線接點 1270"/>
          <p:cNvCxnSpPr/>
          <p:nvPr/>
        </p:nvCxnSpPr>
        <p:spPr>
          <a:xfrm>
            <a:off x="5596169" y="44817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2" name="直線接點 1271"/>
          <p:cNvCxnSpPr/>
          <p:nvPr/>
        </p:nvCxnSpPr>
        <p:spPr>
          <a:xfrm flipV="1">
            <a:off x="5079795" y="43995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3" name="直線接點 1272"/>
          <p:cNvCxnSpPr/>
          <p:nvPr/>
        </p:nvCxnSpPr>
        <p:spPr>
          <a:xfrm flipV="1">
            <a:off x="5079795" y="46873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4" name="直線接點 1273"/>
          <p:cNvCxnSpPr/>
          <p:nvPr/>
        </p:nvCxnSpPr>
        <p:spPr>
          <a:xfrm flipV="1">
            <a:off x="5079795" y="497525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5" name="橢圓 1274"/>
          <p:cNvSpPr/>
          <p:nvPr/>
        </p:nvSpPr>
        <p:spPr>
          <a:xfrm>
            <a:off x="3710055" y="516815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6" name="橢圓 1275"/>
          <p:cNvSpPr/>
          <p:nvPr/>
        </p:nvSpPr>
        <p:spPr>
          <a:xfrm>
            <a:off x="3710055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7" name="直線接點 1276"/>
          <p:cNvCxnSpPr>
            <a:stCxn id="1275" idx="4"/>
          </p:cNvCxnSpPr>
          <p:nvPr/>
        </p:nvCxnSpPr>
        <p:spPr>
          <a:xfrm>
            <a:off x="3792272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>
            <a:endCxn id="1275" idx="2"/>
          </p:cNvCxnSpPr>
          <p:nvPr/>
        </p:nvCxnSpPr>
        <p:spPr>
          <a:xfrm flipV="1">
            <a:off x="3580718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>
            <a:endCxn id="1276" idx="2"/>
          </p:cNvCxnSpPr>
          <p:nvPr/>
        </p:nvCxnSpPr>
        <p:spPr>
          <a:xfrm flipV="1">
            <a:off x="3580718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0" name="橢圓 1279"/>
          <p:cNvSpPr/>
          <p:nvPr/>
        </p:nvSpPr>
        <p:spPr>
          <a:xfrm>
            <a:off x="402397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1" name="橢圓 1280"/>
          <p:cNvSpPr/>
          <p:nvPr/>
        </p:nvSpPr>
        <p:spPr>
          <a:xfrm>
            <a:off x="4023977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2" name="直線接點 1281"/>
          <p:cNvCxnSpPr>
            <a:stCxn id="1280" idx="4"/>
          </p:cNvCxnSpPr>
          <p:nvPr/>
        </p:nvCxnSpPr>
        <p:spPr>
          <a:xfrm>
            <a:off x="4106193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3" name="橢圓 1282"/>
          <p:cNvSpPr/>
          <p:nvPr/>
        </p:nvSpPr>
        <p:spPr>
          <a:xfrm>
            <a:off x="431774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4" name="橢圓 1283"/>
          <p:cNvSpPr/>
          <p:nvPr/>
        </p:nvSpPr>
        <p:spPr>
          <a:xfrm>
            <a:off x="4317747" y="54560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5" name="直線接點 1284"/>
          <p:cNvCxnSpPr>
            <a:stCxn id="1283" idx="4"/>
          </p:cNvCxnSpPr>
          <p:nvPr/>
        </p:nvCxnSpPr>
        <p:spPr>
          <a:xfrm>
            <a:off x="4399963" y="533258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>
            <a:stCxn id="1280" idx="6"/>
            <a:endCxn id="1283" idx="2"/>
          </p:cNvCxnSpPr>
          <p:nvPr/>
        </p:nvCxnSpPr>
        <p:spPr>
          <a:xfrm flipV="1">
            <a:off x="4188410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>
            <a:stCxn id="1281" idx="6"/>
            <a:endCxn id="1284" idx="2"/>
          </p:cNvCxnSpPr>
          <p:nvPr/>
        </p:nvCxnSpPr>
        <p:spPr>
          <a:xfrm flipV="1">
            <a:off x="4188410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8" name="橢圓 1287"/>
          <p:cNvSpPr/>
          <p:nvPr/>
        </p:nvSpPr>
        <p:spPr>
          <a:xfrm>
            <a:off x="3710055" y="57438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9" name="橢圓 1288"/>
          <p:cNvSpPr/>
          <p:nvPr/>
        </p:nvSpPr>
        <p:spPr>
          <a:xfrm>
            <a:off x="3710055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0" name="直線接點 1289"/>
          <p:cNvCxnSpPr>
            <a:stCxn id="1288" idx="4"/>
          </p:cNvCxnSpPr>
          <p:nvPr/>
        </p:nvCxnSpPr>
        <p:spPr>
          <a:xfrm>
            <a:off x="3792272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>
            <a:endCxn id="1288" idx="2"/>
          </p:cNvCxnSpPr>
          <p:nvPr/>
        </p:nvCxnSpPr>
        <p:spPr>
          <a:xfrm flipV="1">
            <a:off x="3580718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>
            <a:endCxn id="1289" idx="2"/>
          </p:cNvCxnSpPr>
          <p:nvPr/>
        </p:nvCxnSpPr>
        <p:spPr>
          <a:xfrm flipV="1">
            <a:off x="3580718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3" name="橢圓 1292"/>
          <p:cNvSpPr/>
          <p:nvPr/>
        </p:nvSpPr>
        <p:spPr>
          <a:xfrm>
            <a:off x="4023977" y="57438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4" name="橢圓 1293"/>
          <p:cNvSpPr/>
          <p:nvPr/>
        </p:nvSpPr>
        <p:spPr>
          <a:xfrm>
            <a:off x="402397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5" name="直線接點 1294"/>
          <p:cNvCxnSpPr>
            <a:stCxn id="1293" idx="4"/>
          </p:cNvCxnSpPr>
          <p:nvPr/>
        </p:nvCxnSpPr>
        <p:spPr>
          <a:xfrm>
            <a:off x="410619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6" name="橢圓 1295"/>
          <p:cNvSpPr/>
          <p:nvPr/>
        </p:nvSpPr>
        <p:spPr>
          <a:xfrm>
            <a:off x="4317747" y="574388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7" name="橢圓 1296"/>
          <p:cNvSpPr/>
          <p:nvPr/>
        </p:nvSpPr>
        <p:spPr>
          <a:xfrm>
            <a:off x="431774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8" name="直線接點 1297"/>
          <p:cNvCxnSpPr>
            <a:stCxn id="1296" idx="4"/>
          </p:cNvCxnSpPr>
          <p:nvPr/>
        </p:nvCxnSpPr>
        <p:spPr>
          <a:xfrm>
            <a:off x="4399963" y="59083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9" name="直線接點 1298"/>
          <p:cNvCxnSpPr>
            <a:stCxn id="1293" idx="6"/>
            <a:endCxn id="1296" idx="2"/>
          </p:cNvCxnSpPr>
          <p:nvPr/>
        </p:nvCxnSpPr>
        <p:spPr>
          <a:xfrm flipV="1">
            <a:off x="4188410" y="582610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0" name="直線接點 1299"/>
          <p:cNvCxnSpPr>
            <a:stCxn id="1294" idx="6"/>
            <a:endCxn id="1297" idx="2"/>
          </p:cNvCxnSpPr>
          <p:nvPr/>
        </p:nvCxnSpPr>
        <p:spPr>
          <a:xfrm flipV="1">
            <a:off x="4188410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1" name="直線接點 1300"/>
          <p:cNvCxnSpPr/>
          <p:nvPr/>
        </p:nvCxnSpPr>
        <p:spPr>
          <a:xfrm>
            <a:off x="3792272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2" name="直線接點 1301"/>
          <p:cNvCxnSpPr/>
          <p:nvPr/>
        </p:nvCxnSpPr>
        <p:spPr>
          <a:xfrm>
            <a:off x="4106193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3" name="直線接點 1302"/>
          <p:cNvCxnSpPr/>
          <p:nvPr/>
        </p:nvCxnSpPr>
        <p:spPr>
          <a:xfrm>
            <a:off x="4399963" y="562045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4" name="直線接點 1303"/>
          <p:cNvCxnSpPr/>
          <p:nvPr/>
        </p:nvCxnSpPr>
        <p:spPr>
          <a:xfrm flipV="1">
            <a:off x="3883589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5" name="直線接點 1304"/>
          <p:cNvCxnSpPr/>
          <p:nvPr/>
        </p:nvCxnSpPr>
        <p:spPr>
          <a:xfrm flipV="1">
            <a:off x="3883589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6" name="直線接點 1305"/>
          <p:cNvCxnSpPr/>
          <p:nvPr/>
        </p:nvCxnSpPr>
        <p:spPr>
          <a:xfrm flipV="1">
            <a:off x="3883589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7" name="直線接點 1306"/>
          <p:cNvCxnSpPr/>
          <p:nvPr/>
        </p:nvCxnSpPr>
        <p:spPr>
          <a:xfrm flipV="1">
            <a:off x="3883589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8" name="橢圓 1307"/>
          <p:cNvSpPr/>
          <p:nvPr/>
        </p:nvSpPr>
        <p:spPr>
          <a:xfrm>
            <a:off x="4611516" y="516815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09" name="橢圓 1308"/>
          <p:cNvSpPr/>
          <p:nvPr/>
        </p:nvSpPr>
        <p:spPr>
          <a:xfrm>
            <a:off x="4611516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0" name="直線接點 1309"/>
          <p:cNvCxnSpPr>
            <a:stCxn id="1308" idx="4"/>
          </p:cNvCxnSpPr>
          <p:nvPr/>
        </p:nvCxnSpPr>
        <p:spPr>
          <a:xfrm>
            <a:off x="4693733" y="533258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1" name="橢圓 1310"/>
          <p:cNvSpPr/>
          <p:nvPr/>
        </p:nvSpPr>
        <p:spPr>
          <a:xfrm>
            <a:off x="4905286" y="516815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2" name="橢圓 1311"/>
          <p:cNvSpPr/>
          <p:nvPr/>
        </p:nvSpPr>
        <p:spPr>
          <a:xfrm>
            <a:off x="4905286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3" name="直線接點 1312"/>
          <p:cNvCxnSpPr>
            <a:stCxn id="1311" idx="4"/>
          </p:cNvCxnSpPr>
          <p:nvPr/>
        </p:nvCxnSpPr>
        <p:spPr>
          <a:xfrm>
            <a:off x="4987503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4" name="直線接點 1313"/>
          <p:cNvCxnSpPr>
            <a:stCxn id="1308" idx="6"/>
            <a:endCxn id="1311" idx="2"/>
          </p:cNvCxnSpPr>
          <p:nvPr/>
        </p:nvCxnSpPr>
        <p:spPr>
          <a:xfrm flipV="1">
            <a:off x="4775948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5" name="直線接點 1314"/>
          <p:cNvCxnSpPr>
            <a:stCxn id="1309" idx="6"/>
            <a:endCxn id="1312" idx="2"/>
          </p:cNvCxnSpPr>
          <p:nvPr/>
        </p:nvCxnSpPr>
        <p:spPr>
          <a:xfrm flipV="1">
            <a:off x="4775948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6" name="橢圓 1315"/>
          <p:cNvSpPr/>
          <p:nvPr/>
        </p:nvSpPr>
        <p:spPr>
          <a:xfrm>
            <a:off x="521920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7" name="橢圓 1316"/>
          <p:cNvSpPr/>
          <p:nvPr/>
        </p:nvSpPr>
        <p:spPr>
          <a:xfrm>
            <a:off x="5219207" y="54560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8" name="直線接點 1317"/>
          <p:cNvCxnSpPr>
            <a:stCxn id="1316" idx="4"/>
          </p:cNvCxnSpPr>
          <p:nvPr/>
        </p:nvCxnSpPr>
        <p:spPr>
          <a:xfrm>
            <a:off x="5301424" y="53325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9" name="橢圓 1318"/>
          <p:cNvSpPr/>
          <p:nvPr/>
        </p:nvSpPr>
        <p:spPr>
          <a:xfrm>
            <a:off x="5512977" y="51681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0" name="橢圓 1319"/>
          <p:cNvSpPr/>
          <p:nvPr/>
        </p:nvSpPr>
        <p:spPr>
          <a:xfrm>
            <a:off x="5512977" y="54560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1" name="直線接點 1320"/>
          <p:cNvCxnSpPr>
            <a:stCxn id="1319" idx="4"/>
          </p:cNvCxnSpPr>
          <p:nvPr/>
        </p:nvCxnSpPr>
        <p:spPr>
          <a:xfrm>
            <a:off x="5595194" y="533258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2" name="直線接點 1321"/>
          <p:cNvCxnSpPr>
            <a:stCxn id="1316" idx="6"/>
            <a:endCxn id="1319" idx="2"/>
          </p:cNvCxnSpPr>
          <p:nvPr/>
        </p:nvCxnSpPr>
        <p:spPr>
          <a:xfrm flipV="1">
            <a:off x="5383640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3" name="直線接點 1322"/>
          <p:cNvCxnSpPr>
            <a:stCxn id="1317" idx="6"/>
            <a:endCxn id="1320" idx="2"/>
          </p:cNvCxnSpPr>
          <p:nvPr/>
        </p:nvCxnSpPr>
        <p:spPr>
          <a:xfrm flipV="1">
            <a:off x="5383640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4" name="橢圓 1323"/>
          <p:cNvSpPr/>
          <p:nvPr/>
        </p:nvSpPr>
        <p:spPr>
          <a:xfrm>
            <a:off x="4611516" y="57438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5" name="橢圓 1324"/>
          <p:cNvSpPr/>
          <p:nvPr/>
        </p:nvSpPr>
        <p:spPr>
          <a:xfrm>
            <a:off x="4611516" y="60317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6" name="直線接點 1325"/>
          <p:cNvCxnSpPr>
            <a:stCxn id="1324" idx="4"/>
          </p:cNvCxnSpPr>
          <p:nvPr/>
        </p:nvCxnSpPr>
        <p:spPr>
          <a:xfrm>
            <a:off x="469373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7" name="橢圓 1326"/>
          <p:cNvSpPr/>
          <p:nvPr/>
        </p:nvSpPr>
        <p:spPr>
          <a:xfrm>
            <a:off x="4905286" y="57438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8" name="橢圓 1327"/>
          <p:cNvSpPr/>
          <p:nvPr/>
        </p:nvSpPr>
        <p:spPr>
          <a:xfrm>
            <a:off x="4905286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9" name="直線接點 1328"/>
          <p:cNvCxnSpPr>
            <a:stCxn id="1327" idx="4"/>
          </p:cNvCxnSpPr>
          <p:nvPr/>
        </p:nvCxnSpPr>
        <p:spPr>
          <a:xfrm>
            <a:off x="4987503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0" name="直線接點 1329"/>
          <p:cNvCxnSpPr>
            <a:stCxn id="1324" idx="6"/>
            <a:endCxn id="1327" idx="2"/>
          </p:cNvCxnSpPr>
          <p:nvPr/>
        </p:nvCxnSpPr>
        <p:spPr>
          <a:xfrm flipV="1">
            <a:off x="4775948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1" name="直線接點 1330"/>
          <p:cNvCxnSpPr>
            <a:stCxn id="1325" idx="6"/>
            <a:endCxn id="1328" idx="2"/>
          </p:cNvCxnSpPr>
          <p:nvPr/>
        </p:nvCxnSpPr>
        <p:spPr>
          <a:xfrm flipV="1">
            <a:off x="4775948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2" name="橢圓 1331"/>
          <p:cNvSpPr/>
          <p:nvPr/>
        </p:nvSpPr>
        <p:spPr>
          <a:xfrm>
            <a:off x="5219207" y="574388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3" name="橢圓 1332"/>
          <p:cNvSpPr/>
          <p:nvPr/>
        </p:nvSpPr>
        <p:spPr>
          <a:xfrm>
            <a:off x="5219207" y="6031756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4" name="直線接點 1333"/>
          <p:cNvCxnSpPr>
            <a:stCxn id="1332" idx="4"/>
          </p:cNvCxnSpPr>
          <p:nvPr/>
        </p:nvCxnSpPr>
        <p:spPr>
          <a:xfrm>
            <a:off x="5301424" y="59083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5" name="橢圓 1334"/>
          <p:cNvSpPr/>
          <p:nvPr/>
        </p:nvSpPr>
        <p:spPr>
          <a:xfrm>
            <a:off x="5512977" y="574388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6" name="橢圓 1335"/>
          <p:cNvSpPr/>
          <p:nvPr/>
        </p:nvSpPr>
        <p:spPr>
          <a:xfrm>
            <a:off x="5512977" y="603175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7" name="直線接點 1336"/>
          <p:cNvCxnSpPr>
            <a:stCxn id="1335" idx="4"/>
          </p:cNvCxnSpPr>
          <p:nvPr/>
        </p:nvCxnSpPr>
        <p:spPr>
          <a:xfrm>
            <a:off x="5595194" y="59083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8" name="直線接點 1337"/>
          <p:cNvCxnSpPr>
            <a:stCxn id="1332" idx="6"/>
            <a:endCxn id="1335" idx="2"/>
          </p:cNvCxnSpPr>
          <p:nvPr/>
        </p:nvCxnSpPr>
        <p:spPr>
          <a:xfrm flipV="1">
            <a:off x="5383640" y="582610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9" name="直線接點 1338"/>
          <p:cNvCxnSpPr>
            <a:stCxn id="1333" idx="6"/>
            <a:endCxn id="1336" idx="2"/>
          </p:cNvCxnSpPr>
          <p:nvPr/>
        </p:nvCxnSpPr>
        <p:spPr>
          <a:xfrm flipV="1">
            <a:off x="5383640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0" name="直線接點 1339"/>
          <p:cNvCxnSpPr/>
          <p:nvPr/>
        </p:nvCxnSpPr>
        <p:spPr>
          <a:xfrm>
            <a:off x="4693733" y="562045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1" name="直線接點 1340"/>
          <p:cNvCxnSpPr/>
          <p:nvPr/>
        </p:nvCxnSpPr>
        <p:spPr>
          <a:xfrm>
            <a:off x="4987503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2" name="直線接點 1341"/>
          <p:cNvCxnSpPr/>
          <p:nvPr/>
        </p:nvCxnSpPr>
        <p:spPr>
          <a:xfrm>
            <a:off x="5301424" y="56204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3" name="直線接點 1342"/>
          <p:cNvCxnSpPr/>
          <p:nvPr/>
        </p:nvCxnSpPr>
        <p:spPr>
          <a:xfrm>
            <a:off x="5595194" y="562045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4" name="直線接點 1343"/>
          <p:cNvCxnSpPr/>
          <p:nvPr/>
        </p:nvCxnSpPr>
        <p:spPr>
          <a:xfrm flipV="1">
            <a:off x="5078819" y="52503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5" name="直線接點 1344"/>
          <p:cNvCxnSpPr/>
          <p:nvPr/>
        </p:nvCxnSpPr>
        <p:spPr>
          <a:xfrm flipV="1">
            <a:off x="5078819" y="553823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6" name="直線接點 1345"/>
          <p:cNvCxnSpPr/>
          <p:nvPr/>
        </p:nvCxnSpPr>
        <p:spPr>
          <a:xfrm flipV="1">
            <a:off x="5078819" y="58261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7" name="直線接點 1346"/>
          <p:cNvCxnSpPr/>
          <p:nvPr/>
        </p:nvCxnSpPr>
        <p:spPr>
          <a:xfrm flipV="1">
            <a:off x="5078819" y="6113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8" name="直線接點 1347"/>
          <p:cNvCxnSpPr/>
          <p:nvPr/>
        </p:nvCxnSpPr>
        <p:spPr>
          <a:xfrm>
            <a:off x="3792272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9" name="直線接點 1348"/>
          <p:cNvCxnSpPr/>
          <p:nvPr/>
        </p:nvCxnSpPr>
        <p:spPr>
          <a:xfrm>
            <a:off x="4106193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0" name="直線接點 1349"/>
          <p:cNvCxnSpPr/>
          <p:nvPr/>
        </p:nvCxnSpPr>
        <p:spPr>
          <a:xfrm>
            <a:off x="4399963" y="5053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1" name="直線接點 1350"/>
          <p:cNvCxnSpPr/>
          <p:nvPr/>
        </p:nvCxnSpPr>
        <p:spPr>
          <a:xfrm>
            <a:off x="4693733" y="50532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2" name="直線接點 1351"/>
          <p:cNvCxnSpPr/>
          <p:nvPr/>
        </p:nvCxnSpPr>
        <p:spPr>
          <a:xfrm>
            <a:off x="4987503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3" name="直線接點 1352"/>
          <p:cNvCxnSpPr/>
          <p:nvPr/>
        </p:nvCxnSpPr>
        <p:spPr>
          <a:xfrm>
            <a:off x="5301424" y="50532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4" name="直線接點 1353"/>
          <p:cNvCxnSpPr/>
          <p:nvPr/>
        </p:nvCxnSpPr>
        <p:spPr>
          <a:xfrm>
            <a:off x="5595194" y="5053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5" name="直線接點 1354"/>
          <p:cNvCxnSpPr/>
          <p:nvPr/>
        </p:nvCxnSpPr>
        <p:spPr>
          <a:xfrm flipV="1">
            <a:off x="4476990" y="43995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6" name="直線接點 1355"/>
          <p:cNvCxnSpPr/>
          <p:nvPr/>
        </p:nvCxnSpPr>
        <p:spPr>
          <a:xfrm flipV="1">
            <a:off x="4476990" y="46873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7" name="直線接點 1356"/>
          <p:cNvCxnSpPr/>
          <p:nvPr/>
        </p:nvCxnSpPr>
        <p:spPr>
          <a:xfrm flipV="1">
            <a:off x="4476990" y="49752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8" name="直線接點 1357"/>
          <p:cNvCxnSpPr/>
          <p:nvPr/>
        </p:nvCxnSpPr>
        <p:spPr>
          <a:xfrm flipV="1">
            <a:off x="4476014" y="525036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9" name="直線接點 1358"/>
          <p:cNvCxnSpPr/>
          <p:nvPr/>
        </p:nvCxnSpPr>
        <p:spPr>
          <a:xfrm flipV="1">
            <a:off x="4476014" y="553823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0" name="直線接點 1359"/>
          <p:cNvCxnSpPr/>
          <p:nvPr/>
        </p:nvCxnSpPr>
        <p:spPr>
          <a:xfrm flipV="1">
            <a:off x="4476014" y="58261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1" name="直線接點 1360"/>
          <p:cNvCxnSpPr/>
          <p:nvPr/>
        </p:nvCxnSpPr>
        <p:spPr>
          <a:xfrm flipV="1">
            <a:off x="4476014" y="611397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8" name="橢圓 1367"/>
          <p:cNvSpPr/>
          <p:nvPr/>
        </p:nvSpPr>
        <p:spPr>
          <a:xfrm>
            <a:off x="5794812" y="2885573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1" name="直線接點 1370"/>
          <p:cNvCxnSpPr>
            <a:endCxn id="1368" idx="2"/>
          </p:cNvCxnSpPr>
          <p:nvPr/>
        </p:nvCxnSpPr>
        <p:spPr>
          <a:xfrm flipV="1">
            <a:off x="5665474" y="296779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3" name="橢圓 1372"/>
          <p:cNvSpPr/>
          <p:nvPr/>
        </p:nvSpPr>
        <p:spPr>
          <a:xfrm>
            <a:off x="5793835" y="3160689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4" name="橢圓 1373"/>
          <p:cNvSpPr/>
          <p:nvPr/>
        </p:nvSpPr>
        <p:spPr>
          <a:xfrm>
            <a:off x="5793835" y="34485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5" name="直線接點 1374"/>
          <p:cNvCxnSpPr>
            <a:stCxn id="1373" idx="4"/>
          </p:cNvCxnSpPr>
          <p:nvPr/>
        </p:nvCxnSpPr>
        <p:spPr>
          <a:xfrm>
            <a:off x="5876052" y="332512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6" name="直線接點 1375"/>
          <p:cNvCxnSpPr>
            <a:endCxn id="1373" idx="2"/>
          </p:cNvCxnSpPr>
          <p:nvPr/>
        </p:nvCxnSpPr>
        <p:spPr>
          <a:xfrm flipV="1">
            <a:off x="5664499" y="32429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7" name="直線接點 1376"/>
          <p:cNvCxnSpPr>
            <a:endCxn id="1374" idx="2"/>
          </p:cNvCxnSpPr>
          <p:nvPr/>
        </p:nvCxnSpPr>
        <p:spPr>
          <a:xfrm flipV="1">
            <a:off x="5664499" y="35307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8" name="橢圓 1377"/>
          <p:cNvSpPr/>
          <p:nvPr/>
        </p:nvSpPr>
        <p:spPr>
          <a:xfrm>
            <a:off x="5793835" y="37364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9" name="橢圓 1378"/>
          <p:cNvSpPr/>
          <p:nvPr/>
        </p:nvSpPr>
        <p:spPr>
          <a:xfrm>
            <a:off x="5793835" y="402429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0" name="直線接點 1379"/>
          <p:cNvCxnSpPr>
            <a:stCxn id="1378" idx="4"/>
          </p:cNvCxnSpPr>
          <p:nvPr/>
        </p:nvCxnSpPr>
        <p:spPr>
          <a:xfrm>
            <a:off x="5876052" y="39008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1" name="直線接點 1380"/>
          <p:cNvCxnSpPr>
            <a:endCxn id="1378" idx="2"/>
          </p:cNvCxnSpPr>
          <p:nvPr/>
        </p:nvCxnSpPr>
        <p:spPr>
          <a:xfrm flipV="1">
            <a:off x="5664499" y="381864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2" name="直線接點 1381"/>
          <p:cNvCxnSpPr>
            <a:endCxn id="1379" idx="2"/>
          </p:cNvCxnSpPr>
          <p:nvPr/>
        </p:nvCxnSpPr>
        <p:spPr>
          <a:xfrm flipV="1">
            <a:off x="5664499" y="410650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3" name="直線接點 1382"/>
          <p:cNvCxnSpPr/>
          <p:nvPr/>
        </p:nvCxnSpPr>
        <p:spPr>
          <a:xfrm>
            <a:off x="5876052" y="3612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4" name="直線接點 1383"/>
          <p:cNvCxnSpPr/>
          <p:nvPr/>
        </p:nvCxnSpPr>
        <p:spPr>
          <a:xfrm>
            <a:off x="5876052" y="304577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5" name="橢圓 1384"/>
          <p:cNvSpPr/>
          <p:nvPr/>
        </p:nvSpPr>
        <p:spPr>
          <a:xfrm>
            <a:off x="5794812" y="4312159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6" name="直線接點 1385"/>
          <p:cNvCxnSpPr/>
          <p:nvPr/>
        </p:nvCxnSpPr>
        <p:spPr>
          <a:xfrm>
            <a:off x="5877027" y="418872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7" name="直線接點 1386"/>
          <p:cNvCxnSpPr>
            <a:endCxn id="1385" idx="2"/>
          </p:cNvCxnSpPr>
          <p:nvPr/>
        </p:nvCxnSpPr>
        <p:spPr>
          <a:xfrm flipV="1">
            <a:off x="5665474" y="439437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8" name="橢圓 1387"/>
          <p:cNvSpPr/>
          <p:nvPr/>
        </p:nvSpPr>
        <p:spPr>
          <a:xfrm>
            <a:off x="5794812" y="460002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89" name="橢圓 1388"/>
          <p:cNvSpPr/>
          <p:nvPr/>
        </p:nvSpPr>
        <p:spPr>
          <a:xfrm>
            <a:off x="5794812" y="48878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0" name="直線接點 1389"/>
          <p:cNvCxnSpPr>
            <a:stCxn id="1388" idx="4"/>
          </p:cNvCxnSpPr>
          <p:nvPr/>
        </p:nvCxnSpPr>
        <p:spPr>
          <a:xfrm>
            <a:off x="5877027" y="476445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1" name="直線接點 1390"/>
          <p:cNvCxnSpPr>
            <a:endCxn id="1388" idx="2"/>
          </p:cNvCxnSpPr>
          <p:nvPr/>
        </p:nvCxnSpPr>
        <p:spPr>
          <a:xfrm flipV="1">
            <a:off x="5665474" y="468224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2" name="直線接點 1391"/>
          <p:cNvCxnSpPr>
            <a:endCxn id="1389" idx="2"/>
          </p:cNvCxnSpPr>
          <p:nvPr/>
        </p:nvCxnSpPr>
        <p:spPr>
          <a:xfrm flipV="1">
            <a:off x="5665474" y="49701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3" name="直線接點 1392"/>
          <p:cNvCxnSpPr/>
          <p:nvPr/>
        </p:nvCxnSpPr>
        <p:spPr>
          <a:xfrm>
            <a:off x="5877027" y="44765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4" name="橢圓 1393"/>
          <p:cNvSpPr/>
          <p:nvPr/>
        </p:nvSpPr>
        <p:spPr>
          <a:xfrm>
            <a:off x="5793835" y="51630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95" name="橢圓 1394"/>
          <p:cNvSpPr/>
          <p:nvPr/>
        </p:nvSpPr>
        <p:spPr>
          <a:xfrm>
            <a:off x="5793835" y="5450877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6" name="直線接點 1395"/>
          <p:cNvCxnSpPr>
            <a:stCxn id="1394" idx="4"/>
          </p:cNvCxnSpPr>
          <p:nvPr/>
        </p:nvCxnSpPr>
        <p:spPr>
          <a:xfrm>
            <a:off x="5876052" y="53274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7" name="直線接點 1396"/>
          <p:cNvCxnSpPr>
            <a:endCxn id="1394" idx="2"/>
          </p:cNvCxnSpPr>
          <p:nvPr/>
        </p:nvCxnSpPr>
        <p:spPr>
          <a:xfrm flipV="1">
            <a:off x="5664499" y="524522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8" name="直線接點 1397"/>
          <p:cNvCxnSpPr>
            <a:endCxn id="1395" idx="2"/>
          </p:cNvCxnSpPr>
          <p:nvPr/>
        </p:nvCxnSpPr>
        <p:spPr>
          <a:xfrm flipV="1">
            <a:off x="5664499" y="553309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9" name="橢圓 1398"/>
          <p:cNvSpPr/>
          <p:nvPr/>
        </p:nvSpPr>
        <p:spPr>
          <a:xfrm>
            <a:off x="5793835" y="57387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00" name="橢圓 1399"/>
          <p:cNvSpPr/>
          <p:nvPr/>
        </p:nvSpPr>
        <p:spPr>
          <a:xfrm>
            <a:off x="5793835" y="6026613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1" name="直線接點 1400"/>
          <p:cNvCxnSpPr>
            <a:stCxn id="1399" idx="4"/>
          </p:cNvCxnSpPr>
          <p:nvPr/>
        </p:nvCxnSpPr>
        <p:spPr>
          <a:xfrm>
            <a:off x="5876052" y="59031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2" name="直線接點 1401"/>
          <p:cNvCxnSpPr>
            <a:endCxn id="1399" idx="2"/>
          </p:cNvCxnSpPr>
          <p:nvPr/>
        </p:nvCxnSpPr>
        <p:spPr>
          <a:xfrm flipV="1">
            <a:off x="5664499" y="58209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3" name="直線接點 1402"/>
          <p:cNvCxnSpPr>
            <a:endCxn id="1400" idx="2"/>
          </p:cNvCxnSpPr>
          <p:nvPr/>
        </p:nvCxnSpPr>
        <p:spPr>
          <a:xfrm flipV="1">
            <a:off x="5664499" y="610882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4" name="直線接點 1403"/>
          <p:cNvCxnSpPr/>
          <p:nvPr/>
        </p:nvCxnSpPr>
        <p:spPr>
          <a:xfrm>
            <a:off x="5876052" y="56153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5" name="直線接點 1404"/>
          <p:cNvCxnSpPr/>
          <p:nvPr/>
        </p:nvCxnSpPr>
        <p:spPr>
          <a:xfrm>
            <a:off x="5876052" y="50480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4" name="直線接點 693"/>
          <p:cNvCxnSpPr/>
          <p:nvPr/>
        </p:nvCxnSpPr>
        <p:spPr bwMode="auto">
          <a:xfrm>
            <a:off x="1094427" y="5111935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6" name="直線接點 695"/>
          <p:cNvCxnSpPr/>
          <p:nvPr/>
        </p:nvCxnSpPr>
        <p:spPr bwMode="auto">
          <a:xfrm>
            <a:off x="1094427" y="3977880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0" name="直線接點 699"/>
          <p:cNvCxnSpPr/>
          <p:nvPr/>
        </p:nvCxnSpPr>
        <p:spPr bwMode="auto">
          <a:xfrm flipV="1">
            <a:off x="4840022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1" name="直線接點 700"/>
          <p:cNvCxnSpPr/>
          <p:nvPr/>
        </p:nvCxnSpPr>
        <p:spPr bwMode="auto">
          <a:xfrm flipV="1">
            <a:off x="3652019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702" name="直線接點 701"/>
          <p:cNvCxnSpPr/>
          <p:nvPr/>
        </p:nvCxnSpPr>
        <p:spPr bwMode="auto">
          <a:xfrm flipV="1">
            <a:off x="2440228" y="2741333"/>
            <a:ext cx="10269" cy="360000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703" name="物件 7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863218"/>
              </p:ext>
            </p:extLst>
          </p:nvPr>
        </p:nvGraphicFramePr>
        <p:xfrm>
          <a:off x="3092450" y="1585913"/>
          <a:ext cx="3163888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8" name="方程式" r:id="rId5" imgW="2095200" imgH="431640" progId="Equation.3">
                  <p:embed/>
                </p:oleObj>
              </mc:Choice>
              <mc:Fallback>
                <p:oleObj name="方程式" r:id="rId5" imgW="2095200" imgH="431640" progId="Equation.3">
                  <p:embed/>
                  <p:pic>
                    <p:nvPicPr>
                      <p:cNvPr id="703" name="物件 70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92450" y="1585913"/>
                        <a:ext cx="3163888" cy="652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00791"/>
              </p:ext>
            </p:extLst>
          </p:nvPr>
        </p:nvGraphicFramePr>
        <p:xfrm>
          <a:off x="6218238" y="2830513"/>
          <a:ext cx="2374900" cy="223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9" name="方程式" r:id="rId7" imgW="1752480" imgH="1650960" progId="Equation.3">
                  <p:embed/>
                </p:oleObj>
              </mc:Choice>
              <mc:Fallback>
                <p:oleObj name="方程式" r:id="rId7" imgW="1752480" imgH="1650960" progId="Equation.3">
                  <p:embed/>
                  <p:pic>
                    <p:nvPicPr>
                      <p:cNvPr id="6" name="物件 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18238" y="2830513"/>
                        <a:ext cx="2374900" cy="2239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424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" name="橢圓 716"/>
          <p:cNvSpPr/>
          <p:nvPr/>
        </p:nvSpPr>
        <p:spPr>
          <a:xfrm>
            <a:off x="2538211" y="2230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8" name="橢圓 717"/>
          <p:cNvSpPr/>
          <p:nvPr/>
        </p:nvSpPr>
        <p:spPr>
          <a:xfrm>
            <a:off x="2538211" y="2518732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9" name="直線接點 718"/>
          <p:cNvCxnSpPr>
            <a:stCxn id="717" idx="4"/>
          </p:cNvCxnSpPr>
          <p:nvPr/>
        </p:nvCxnSpPr>
        <p:spPr>
          <a:xfrm>
            <a:off x="2620428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0" name="橢圓 719"/>
          <p:cNvSpPr/>
          <p:nvPr/>
        </p:nvSpPr>
        <p:spPr>
          <a:xfrm>
            <a:off x="2831981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1" name="橢圓 720"/>
          <p:cNvSpPr/>
          <p:nvPr/>
        </p:nvSpPr>
        <p:spPr>
          <a:xfrm>
            <a:off x="2839301" y="25229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2" name="直線接點 721"/>
          <p:cNvCxnSpPr>
            <a:stCxn id="720" idx="4"/>
          </p:cNvCxnSpPr>
          <p:nvPr/>
        </p:nvCxnSpPr>
        <p:spPr>
          <a:xfrm>
            <a:off x="2914197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3" name="直線接點 722"/>
          <p:cNvCxnSpPr>
            <a:stCxn id="717" idx="6"/>
            <a:endCxn id="720" idx="2"/>
          </p:cNvCxnSpPr>
          <p:nvPr/>
        </p:nvCxnSpPr>
        <p:spPr>
          <a:xfrm flipV="1">
            <a:off x="2702643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4" name="直線接點 723"/>
          <p:cNvCxnSpPr>
            <a:stCxn id="718" idx="6"/>
            <a:endCxn id="721" idx="2"/>
          </p:cNvCxnSpPr>
          <p:nvPr/>
        </p:nvCxnSpPr>
        <p:spPr>
          <a:xfrm flipV="1">
            <a:off x="2702643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5" name="橢圓 724"/>
          <p:cNvSpPr/>
          <p:nvPr/>
        </p:nvSpPr>
        <p:spPr>
          <a:xfrm>
            <a:off x="3145902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6" name="橢圓 725"/>
          <p:cNvSpPr/>
          <p:nvPr/>
        </p:nvSpPr>
        <p:spPr>
          <a:xfrm>
            <a:off x="3145902" y="251873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7" name="直線接點 726"/>
          <p:cNvCxnSpPr>
            <a:stCxn id="725" idx="4"/>
          </p:cNvCxnSpPr>
          <p:nvPr/>
        </p:nvCxnSpPr>
        <p:spPr>
          <a:xfrm>
            <a:off x="3228119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8" name="橢圓 727"/>
          <p:cNvSpPr/>
          <p:nvPr/>
        </p:nvSpPr>
        <p:spPr>
          <a:xfrm>
            <a:off x="3439672" y="22308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9" name="橢圓 728"/>
          <p:cNvSpPr/>
          <p:nvPr/>
        </p:nvSpPr>
        <p:spPr>
          <a:xfrm>
            <a:off x="3446992" y="25229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0" name="直線接點 729"/>
          <p:cNvCxnSpPr>
            <a:stCxn id="728" idx="4"/>
          </p:cNvCxnSpPr>
          <p:nvPr/>
        </p:nvCxnSpPr>
        <p:spPr>
          <a:xfrm>
            <a:off x="3521888" y="23952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1" name="直線接點 730"/>
          <p:cNvCxnSpPr>
            <a:stCxn id="725" idx="6"/>
            <a:endCxn id="728" idx="2"/>
          </p:cNvCxnSpPr>
          <p:nvPr/>
        </p:nvCxnSpPr>
        <p:spPr>
          <a:xfrm flipV="1">
            <a:off x="3310335" y="23130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2" name="直線接點 731"/>
          <p:cNvCxnSpPr>
            <a:stCxn id="726" idx="6"/>
            <a:endCxn id="729" idx="2"/>
          </p:cNvCxnSpPr>
          <p:nvPr/>
        </p:nvCxnSpPr>
        <p:spPr>
          <a:xfrm flipV="1">
            <a:off x="3310335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3" name="橢圓 732"/>
          <p:cNvSpPr/>
          <p:nvPr/>
        </p:nvSpPr>
        <p:spPr>
          <a:xfrm>
            <a:off x="2538211" y="28065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4" name="橢圓 733"/>
          <p:cNvSpPr/>
          <p:nvPr/>
        </p:nvSpPr>
        <p:spPr>
          <a:xfrm>
            <a:off x="2538211" y="309446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5" name="直線接點 734"/>
          <p:cNvCxnSpPr>
            <a:stCxn id="733" idx="4"/>
          </p:cNvCxnSpPr>
          <p:nvPr/>
        </p:nvCxnSpPr>
        <p:spPr>
          <a:xfrm>
            <a:off x="2620428" y="29710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6" name="橢圓 735"/>
          <p:cNvSpPr/>
          <p:nvPr/>
        </p:nvSpPr>
        <p:spPr>
          <a:xfrm>
            <a:off x="2831981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7" name="橢圓 736"/>
          <p:cNvSpPr/>
          <p:nvPr/>
        </p:nvSpPr>
        <p:spPr>
          <a:xfrm>
            <a:off x="2831006" y="30989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8" name="直線接點 737"/>
          <p:cNvCxnSpPr>
            <a:stCxn id="736" idx="4"/>
          </p:cNvCxnSpPr>
          <p:nvPr/>
        </p:nvCxnSpPr>
        <p:spPr>
          <a:xfrm>
            <a:off x="2914197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9" name="直線接點 738"/>
          <p:cNvCxnSpPr>
            <a:stCxn id="733" idx="6"/>
            <a:endCxn id="736" idx="2"/>
          </p:cNvCxnSpPr>
          <p:nvPr/>
        </p:nvCxnSpPr>
        <p:spPr>
          <a:xfrm flipV="1">
            <a:off x="2702643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2702643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1" name="橢圓 740"/>
          <p:cNvSpPr/>
          <p:nvPr/>
        </p:nvSpPr>
        <p:spPr>
          <a:xfrm>
            <a:off x="3145902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2" name="橢圓 741"/>
          <p:cNvSpPr/>
          <p:nvPr/>
        </p:nvSpPr>
        <p:spPr>
          <a:xfrm>
            <a:off x="3145902" y="30944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3" name="直線接點 742"/>
          <p:cNvCxnSpPr>
            <a:stCxn id="741" idx="4"/>
          </p:cNvCxnSpPr>
          <p:nvPr/>
        </p:nvCxnSpPr>
        <p:spPr>
          <a:xfrm>
            <a:off x="3228119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4" name="橢圓 743"/>
          <p:cNvSpPr/>
          <p:nvPr/>
        </p:nvSpPr>
        <p:spPr>
          <a:xfrm>
            <a:off x="3439672" y="28065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5" name="橢圓 744"/>
          <p:cNvSpPr/>
          <p:nvPr/>
        </p:nvSpPr>
        <p:spPr>
          <a:xfrm>
            <a:off x="3439672" y="30944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6" name="直線接點 745"/>
          <p:cNvCxnSpPr>
            <a:stCxn id="744" idx="4"/>
          </p:cNvCxnSpPr>
          <p:nvPr/>
        </p:nvCxnSpPr>
        <p:spPr>
          <a:xfrm>
            <a:off x="3521888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7" name="直線接點 746"/>
          <p:cNvCxnSpPr>
            <a:stCxn id="741" idx="6"/>
            <a:endCxn id="744" idx="2"/>
          </p:cNvCxnSpPr>
          <p:nvPr/>
        </p:nvCxnSpPr>
        <p:spPr>
          <a:xfrm flipV="1">
            <a:off x="3310335" y="28888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3310335" y="31766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9" name="直線接點 748"/>
          <p:cNvCxnSpPr/>
          <p:nvPr/>
        </p:nvCxnSpPr>
        <p:spPr>
          <a:xfrm>
            <a:off x="2620428" y="26831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0" name="直線接點 749"/>
          <p:cNvCxnSpPr/>
          <p:nvPr/>
        </p:nvCxnSpPr>
        <p:spPr>
          <a:xfrm>
            <a:off x="2914197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1" name="直線接點 750"/>
          <p:cNvCxnSpPr/>
          <p:nvPr/>
        </p:nvCxnSpPr>
        <p:spPr>
          <a:xfrm>
            <a:off x="3228119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2" name="直線接點 751"/>
          <p:cNvCxnSpPr/>
          <p:nvPr/>
        </p:nvCxnSpPr>
        <p:spPr>
          <a:xfrm>
            <a:off x="3521888" y="26831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3" name="直線接點 752"/>
          <p:cNvCxnSpPr/>
          <p:nvPr/>
        </p:nvCxnSpPr>
        <p:spPr>
          <a:xfrm flipV="1">
            <a:off x="3005514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4" name="直線接點 753"/>
          <p:cNvCxnSpPr/>
          <p:nvPr/>
        </p:nvCxnSpPr>
        <p:spPr>
          <a:xfrm flipV="1">
            <a:off x="3005514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5" name="直線接點 754"/>
          <p:cNvCxnSpPr/>
          <p:nvPr/>
        </p:nvCxnSpPr>
        <p:spPr>
          <a:xfrm flipV="1">
            <a:off x="3005514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/>
          <p:nvPr/>
        </p:nvCxnSpPr>
        <p:spPr>
          <a:xfrm flipV="1">
            <a:off x="3005514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7" name="橢圓 756"/>
          <p:cNvSpPr/>
          <p:nvPr/>
        </p:nvSpPr>
        <p:spPr>
          <a:xfrm>
            <a:off x="3734417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8" name="橢圓 757"/>
          <p:cNvSpPr/>
          <p:nvPr/>
        </p:nvSpPr>
        <p:spPr>
          <a:xfrm>
            <a:off x="3734417" y="252296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9" name="直線接點 758"/>
          <p:cNvCxnSpPr>
            <a:stCxn id="757" idx="4"/>
          </p:cNvCxnSpPr>
          <p:nvPr/>
        </p:nvCxnSpPr>
        <p:spPr>
          <a:xfrm>
            <a:off x="3816634" y="239952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0" name="橢圓 759"/>
          <p:cNvSpPr/>
          <p:nvPr/>
        </p:nvSpPr>
        <p:spPr>
          <a:xfrm>
            <a:off x="4028187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1" name="橢圓 760"/>
          <p:cNvSpPr/>
          <p:nvPr/>
        </p:nvSpPr>
        <p:spPr>
          <a:xfrm>
            <a:off x="4028187" y="252295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2" name="直線接點 761"/>
          <p:cNvCxnSpPr>
            <a:stCxn id="760" idx="4"/>
          </p:cNvCxnSpPr>
          <p:nvPr/>
        </p:nvCxnSpPr>
        <p:spPr>
          <a:xfrm>
            <a:off x="4110404" y="23995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3" name="直線接點 762"/>
          <p:cNvCxnSpPr>
            <a:stCxn id="757" idx="6"/>
            <a:endCxn id="760" idx="2"/>
          </p:cNvCxnSpPr>
          <p:nvPr/>
        </p:nvCxnSpPr>
        <p:spPr>
          <a:xfrm flipV="1">
            <a:off x="3898850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4" name="直線接點 763"/>
          <p:cNvCxnSpPr>
            <a:stCxn id="758" idx="6"/>
            <a:endCxn id="761" idx="2"/>
          </p:cNvCxnSpPr>
          <p:nvPr/>
        </p:nvCxnSpPr>
        <p:spPr>
          <a:xfrm flipV="1">
            <a:off x="3898850" y="26051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5" name="橢圓 764"/>
          <p:cNvSpPr/>
          <p:nvPr/>
        </p:nvSpPr>
        <p:spPr>
          <a:xfrm>
            <a:off x="4342108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6" name="橢圓 765"/>
          <p:cNvSpPr/>
          <p:nvPr/>
        </p:nvSpPr>
        <p:spPr>
          <a:xfrm>
            <a:off x="4342108" y="2522959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7" name="直線接點 766"/>
          <p:cNvCxnSpPr>
            <a:stCxn id="765" idx="4"/>
          </p:cNvCxnSpPr>
          <p:nvPr/>
        </p:nvCxnSpPr>
        <p:spPr>
          <a:xfrm>
            <a:off x="4424325" y="23995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8" name="橢圓 767"/>
          <p:cNvSpPr/>
          <p:nvPr/>
        </p:nvSpPr>
        <p:spPr>
          <a:xfrm>
            <a:off x="4635879" y="22350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9" name="橢圓 768"/>
          <p:cNvSpPr/>
          <p:nvPr/>
        </p:nvSpPr>
        <p:spPr>
          <a:xfrm>
            <a:off x="4635879" y="25229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0" name="直線接點 769"/>
          <p:cNvCxnSpPr>
            <a:stCxn id="768" idx="4"/>
          </p:cNvCxnSpPr>
          <p:nvPr/>
        </p:nvCxnSpPr>
        <p:spPr>
          <a:xfrm>
            <a:off x="4718095" y="23995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1" name="直線接點 770"/>
          <p:cNvCxnSpPr>
            <a:stCxn id="765" idx="6"/>
            <a:endCxn id="768" idx="2"/>
          </p:cNvCxnSpPr>
          <p:nvPr/>
        </p:nvCxnSpPr>
        <p:spPr>
          <a:xfrm flipV="1">
            <a:off x="4506541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2" name="直線接點 771"/>
          <p:cNvCxnSpPr>
            <a:stCxn id="766" idx="6"/>
            <a:endCxn id="769" idx="2"/>
          </p:cNvCxnSpPr>
          <p:nvPr/>
        </p:nvCxnSpPr>
        <p:spPr>
          <a:xfrm flipV="1">
            <a:off x="4506541" y="26051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3" name="橢圓 772"/>
          <p:cNvSpPr/>
          <p:nvPr/>
        </p:nvSpPr>
        <p:spPr>
          <a:xfrm>
            <a:off x="3734417" y="281082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4" name="橢圓 773"/>
          <p:cNvSpPr/>
          <p:nvPr/>
        </p:nvSpPr>
        <p:spPr>
          <a:xfrm>
            <a:off x="3734417" y="3098694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5" name="直線接點 774"/>
          <p:cNvCxnSpPr>
            <a:stCxn id="773" idx="4"/>
          </p:cNvCxnSpPr>
          <p:nvPr/>
        </p:nvCxnSpPr>
        <p:spPr>
          <a:xfrm>
            <a:off x="3816634" y="297526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6" name="橢圓 775"/>
          <p:cNvSpPr/>
          <p:nvPr/>
        </p:nvSpPr>
        <p:spPr>
          <a:xfrm>
            <a:off x="4028187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7" name="橢圓 776"/>
          <p:cNvSpPr/>
          <p:nvPr/>
        </p:nvSpPr>
        <p:spPr>
          <a:xfrm>
            <a:off x="4028187" y="30986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8" name="直線接點 777"/>
          <p:cNvCxnSpPr>
            <a:stCxn id="776" idx="4"/>
          </p:cNvCxnSpPr>
          <p:nvPr/>
        </p:nvCxnSpPr>
        <p:spPr>
          <a:xfrm>
            <a:off x="4110404" y="297525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9" name="直線接點 778"/>
          <p:cNvCxnSpPr>
            <a:stCxn id="773" idx="6"/>
            <a:endCxn id="776" idx="2"/>
          </p:cNvCxnSpPr>
          <p:nvPr/>
        </p:nvCxnSpPr>
        <p:spPr>
          <a:xfrm flipV="1">
            <a:off x="3898850" y="28930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3898850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1" name="橢圓 780"/>
          <p:cNvSpPr/>
          <p:nvPr/>
        </p:nvSpPr>
        <p:spPr>
          <a:xfrm>
            <a:off x="4342108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2" name="橢圓 781"/>
          <p:cNvSpPr/>
          <p:nvPr/>
        </p:nvSpPr>
        <p:spPr>
          <a:xfrm>
            <a:off x="4342108" y="30986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3" name="直線接點 782"/>
          <p:cNvCxnSpPr>
            <a:stCxn id="781" idx="4"/>
          </p:cNvCxnSpPr>
          <p:nvPr/>
        </p:nvCxnSpPr>
        <p:spPr>
          <a:xfrm>
            <a:off x="4424325" y="297525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4" name="橢圓 783"/>
          <p:cNvSpPr/>
          <p:nvPr/>
        </p:nvSpPr>
        <p:spPr>
          <a:xfrm>
            <a:off x="4635879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5" name="橢圓 784"/>
          <p:cNvSpPr/>
          <p:nvPr/>
        </p:nvSpPr>
        <p:spPr>
          <a:xfrm>
            <a:off x="4635879" y="309869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6" name="直線接點 785"/>
          <p:cNvCxnSpPr>
            <a:stCxn id="784" idx="4"/>
          </p:cNvCxnSpPr>
          <p:nvPr/>
        </p:nvCxnSpPr>
        <p:spPr>
          <a:xfrm>
            <a:off x="4718095" y="297525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7" name="直線接點 786"/>
          <p:cNvCxnSpPr>
            <a:stCxn id="781" idx="6"/>
            <a:endCxn id="784" idx="2"/>
          </p:cNvCxnSpPr>
          <p:nvPr/>
        </p:nvCxnSpPr>
        <p:spPr>
          <a:xfrm flipV="1">
            <a:off x="4506541" y="289304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4506541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9" name="直線接點 788"/>
          <p:cNvCxnSpPr/>
          <p:nvPr/>
        </p:nvCxnSpPr>
        <p:spPr>
          <a:xfrm>
            <a:off x="3816634" y="26873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0" name="直線接點 789"/>
          <p:cNvCxnSpPr/>
          <p:nvPr/>
        </p:nvCxnSpPr>
        <p:spPr>
          <a:xfrm>
            <a:off x="4110404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1" name="直線接點 790"/>
          <p:cNvCxnSpPr/>
          <p:nvPr/>
        </p:nvCxnSpPr>
        <p:spPr>
          <a:xfrm>
            <a:off x="4424325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2" name="直線接點 791"/>
          <p:cNvCxnSpPr/>
          <p:nvPr/>
        </p:nvCxnSpPr>
        <p:spPr>
          <a:xfrm>
            <a:off x="4718095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3" name="直線接點 792"/>
          <p:cNvCxnSpPr/>
          <p:nvPr/>
        </p:nvCxnSpPr>
        <p:spPr>
          <a:xfrm flipV="1">
            <a:off x="4201720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4" name="直線接點 793"/>
          <p:cNvCxnSpPr/>
          <p:nvPr/>
        </p:nvCxnSpPr>
        <p:spPr>
          <a:xfrm flipV="1">
            <a:off x="4201720" y="26051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5" name="直線接點 794"/>
          <p:cNvCxnSpPr/>
          <p:nvPr/>
        </p:nvCxnSpPr>
        <p:spPr>
          <a:xfrm flipV="1">
            <a:off x="4201720" y="28930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/>
          <p:nvPr/>
        </p:nvCxnSpPr>
        <p:spPr>
          <a:xfrm flipV="1">
            <a:off x="4201720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7" name="橢圓 796"/>
          <p:cNvSpPr/>
          <p:nvPr/>
        </p:nvSpPr>
        <p:spPr>
          <a:xfrm>
            <a:off x="2538211" y="3373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8" name="橢圓 797"/>
          <p:cNvSpPr/>
          <p:nvPr/>
        </p:nvSpPr>
        <p:spPr>
          <a:xfrm>
            <a:off x="2538211" y="366167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9" name="直線接點 798"/>
          <p:cNvCxnSpPr>
            <a:stCxn id="797" idx="4"/>
          </p:cNvCxnSpPr>
          <p:nvPr/>
        </p:nvCxnSpPr>
        <p:spPr>
          <a:xfrm>
            <a:off x="262042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0" name="橢圓 799"/>
          <p:cNvSpPr/>
          <p:nvPr/>
        </p:nvSpPr>
        <p:spPr>
          <a:xfrm>
            <a:off x="2831981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1" name="橢圓 800"/>
          <p:cNvSpPr/>
          <p:nvPr/>
        </p:nvSpPr>
        <p:spPr>
          <a:xfrm>
            <a:off x="2831006" y="365744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2" name="直線接點 801"/>
          <p:cNvCxnSpPr>
            <a:stCxn id="800" idx="4"/>
          </p:cNvCxnSpPr>
          <p:nvPr/>
        </p:nvCxnSpPr>
        <p:spPr>
          <a:xfrm>
            <a:off x="2914197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3" name="直線接點 802"/>
          <p:cNvCxnSpPr>
            <a:stCxn id="797" idx="6"/>
            <a:endCxn id="800" idx="2"/>
          </p:cNvCxnSpPr>
          <p:nvPr/>
        </p:nvCxnSpPr>
        <p:spPr>
          <a:xfrm flipV="1">
            <a:off x="2702643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2702643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5" name="橢圓 804"/>
          <p:cNvSpPr/>
          <p:nvPr/>
        </p:nvSpPr>
        <p:spPr>
          <a:xfrm>
            <a:off x="3145902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6" name="橢圓 805"/>
          <p:cNvSpPr/>
          <p:nvPr/>
        </p:nvSpPr>
        <p:spPr>
          <a:xfrm>
            <a:off x="3145902" y="366167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7" name="直線接點 806"/>
          <p:cNvCxnSpPr>
            <a:stCxn id="805" idx="4"/>
          </p:cNvCxnSpPr>
          <p:nvPr/>
        </p:nvCxnSpPr>
        <p:spPr>
          <a:xfrm>
            <a:off x="3228119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8" name="橢圓 807"/>
          <p:cNvSpPr/>
          <p:nvPr/>
        </p:nvSpPr>
        <p:spPr>
          <a:xfrm>
            <a:off x="3439672" y="337380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9" name="橢圓 808"/>
          <p:cNvSpPr/>
          <p:nvPr/>
        </p:nvSpPr>
        <p:spPr>
          <a:xfrm>
            <a:off x="3439672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0" name="直線接點 809"/>
          <p:cNvCxnSpPr>
            <a:stCxn id="808" idx="4"/>
          </p:cNvCxnSpPr>
          <p:nvPr/>
        </p:nvCxnSpPr>
        <p:spPr>
          <a:xfrm>
            <a:off x="3521888" y="353824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>
            <a:stCxn id="805" idx="6"/>
            <a:endCxn id="808" idx="2"/>
          </p:cNvCxnSpPr>
          <p:nvPr/>
        </p:nvCxnSpPr>
        <p:spPr>
          <a:xfrm flipV="1">
            <a:off x="3310335" y="345602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>
            <a:stCxn id="806" idx="6"/>
            <a:endCxn id="809" idx="2"/>
          </p:cNvCxnSpPr>
          <p:nvPr/>
        </p:nvCxnSpPr>
        <p:spPr>
          <a:xfrm flipV="1">
            <a:off x="3310335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3" name="橢圓 812"/>
          <p:cNvSpPr/>
          <p:nvPr/>
        </p:nvSpPr>
        <p:spPr>
          <a:xfrm>
            <a:off x="2538211" y="39495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4" name="橢圓 813"/>
          <p:cNvSpPr/>
          <p:nvPr/>
        </p:nvSpPr>
        <p:spPr>
          <a:xfrm>
            <a:off x="2538211" y="423741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5" name="直線接點 814"/>
          <p:cNvCxnSpPr>
            <a:stCxn id="813" idx="4"/>
          </p:cNvCxnSpPr>
          <p:nvPr/>
        </p:nvCxnSpPr>
        <p:spPr>
          <a:xfrm>
            <a:off x="2620428" y="41139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6" name="橢圓 815"/>
          <p:cNvSpPr/>
          <p:nvPr/>
        </p:nvSpPr>
        <p:spPr>
          <a:xfrm>
            <a:off x="2831981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7" name="橢圓 816"/>
          <p:cNvSpPr/>
          <p:nvPr/>
        </p:nvSpPr>
        <p:spPr>
          <a:xfrm>
            <a:off x="2831006" y="423329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8" name="直線接點 817"/>
          <p:cNvCxnSpPr>
            <a:stCxn id="816" idx="4"/>
          </p:cNvCxnSpPr>
          <p:nvPr/>
        </p:nvCxnSpPr>
        <p:spPr>
          <a:xfrm>
            <a:off x="2914197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>
            <a:stCxn id="813" idx="6"/>
            <a:endCxn id="816" idx="2"/>
          </p:cNvCxnSpPr>
          <p:nvPr/>
        </p:nvCxnSpPr>
        <p:spPr>
          <a:xfrm flipV="1">
            <a:off x="2702643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>
            <a:stCxn id="814" idx="6"/>
            <a:endCxn id="817" idx="2"/>
          </p:cNvCxnSpPr>
          <p:nvPr/>
        </p:nvCxnSpPr>
        <p:spPr>
          <a:xfrm flipV="1">
            <a:off x="2702643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1" name="橢圓 820"/>
          <p:cNvSpPr/>
          <p:nvPr/>
        </p:nvSpPr>
        <p:spPr>
          <a:xfrm>
            <a:off x="3145902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2" name="橢圓 821"/>
          <p:cNvSpPr/>
          <p:nvPr/>
        </p:nvSpPr>
        <p:spPr>
          <a:xfrm>
            <a:off x="3145902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3" name="直線接點 822"/>
          <p:cNvCxnSpPr>
            <a:stCxn id="821" idx="4"/>
          </p:cNvCxnSpPr>
          <p:nvPr/>
        </p:nvCxnSpPr>
        <p:spPr>
          <a:xfrm>
            <a:off x="322811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4" name="橢圓 823"/>
          <p:cNvSpPr/>
          <p:nvPr/>
        </p:nvSpPr>
        <p:spPr>
          <a:xfrm>
            <a:off x="3439672" y="394954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5" name="橢圓 824"/>
          <p:cNvSpPr/>
          <p:nvPr/>
        </p:nvSpPr>
        <p:spPr>
          <a:xfrm>
            <a:off x="3439672" y="423741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6" name="直線接點 825"/>
          <p:cNvCxnSpPr>
            <a:stCxn id="824" idx="4"/>
          </p:cNvCxnSpPr>
          <p:nvPr/>
        </p:nvCxnSpPr>
        <p:spPr>
          <a:xfrm>
            <a:off x="3521888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>
            <a:stCxn id="821" idx="6"/>
            <a:endCxn id="824" idx="2"/>
          </p:cNvCxnSpPr>
          <p:nvPr/>
        </p:nvCxnSpPr>
        <p:spPr>
          <a:xfrm flipV="1">
            <a:off x="3310335" y="40317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>
            <a:stCxn id="822" idx="6"/>
            <a:endCxn id="825" idx="2"/>
          </p:cNvCxnSpPr>
          <p:nvPr/>
        </p:nvCxnSpPr>
        <p:spPr>
          <a:xfrm flipV="1">
            <a:off x="3310335" y="431962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>
            <a:off x="2620428" y="382611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0" name="直線接點 829"/>
          <p:cNvCxnSpPr/>
          <p:nvPr/>
        </p:nvCxnSpPr>
        <p:spPr>
          <a:xfrm>
            <a:off x="2914197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1" name="直線接點 830"/>
          <p:cNvCxnSpPr/>
          <p:nvPr/>
        </p:nvCxnSpPr>
        <p:spPr>
          <a:xfrm>
            <a:off x="3228119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2" name="直線接點 831"/>
          <p:cNvCxnSpPr/>
          <p:nvPr/>
        </p:nvCxnSpPr>
        <p:spPr>
          <a:xfrm>
            <a:off x="3521888" y="38261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3" name="直線接點 832"/>
          <p:cNvCxnSpPr/>
          <p:nvPr/>
        </p:nvCxnSpPr>
        <p:spPr>
          <a:xfrm flipV="1">
            <a:off x="3005514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/>
          <p:nvPr/>
        </p:nvCxnSpPr>
        <p:spPr>
          <a:xfrm flipV="1">
            <a:off x="3005514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5" name="直線接點 834"/>
          <p:cNvCxnSpPr/>
          <p:nvPr/>
        </p:nvCxnSpPr>
        <p:spPr>
          <a:xfrm flipV="1">
            <a:off x="3005514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6" name="直線接點 835"/>
          <p:cNvCxnSpPr/>
          <p:nvPr/>
        </p:nvCxnSpPr>
        <p:spPr>
          <a:xfrm flipV="1">
            <a:off x="3005514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3733442" y="3373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38" name="橢圓 837"/>
          <p:cNvSpPr/>
          <p:nvPr/>
        </p:nvSpPr>
        <p:spPr>
          <a:xfrm>
            <a:off x="3733442" y="366167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9" name="直線接點 838"/>
          <p:cNvCxnSpPr>
            <a:stCxn id="837" idx="4"/>
          </p:cNvCxnSpPr>
          <p:nvPr/>
        </p:nvCxnSpPr>
        <p:spPr>
          <a:xfrm>
            <a:off x="381565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4027211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4027211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410942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3" name="直線接點 842"/>
          <p:cNvCxnSpPr>
            <a:stCxn id="837" idx="6"/>
            <a:endCxn id="840" idx="2"/>
          </p:cNvCxnSpPr>
          <p:nvPr/>
        </p:nvCxnSpPr>
        <p:spPr>
          <a:xfrm flipV="1">
            <a:off x="3897873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4" name="直線接點 843"/>
          <p:cNvCxnSpPr>
            <a:stCxn id="838" idx="6"/>
            <a:endCxn id="841" idx="2"/>
          </p:cNvCxnSpPr>
          <p:nvPr/>
        </p:nvCxnSpPr>
        <p:spPr>
          <a:xfrm flipV="1">
            <a:off x="3897873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5" name="橢圓 844"/>
          <p:cNvSpPr/>
          <p:nvPr/>
        </p:nvSpPr>
        <p:spPr>
          <a:xfrm>
            <a:off x="4341133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6" name="橢圓 845"/>
          <p:cNvSpPr/>
          <p:nvPr/>
        </p:nvSpPr>
        <p:spPr>
          <a:xfrm>
            <a:off x="4341133" y="366167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7" name="直線接點 846"/>
          <p:cNvCxnSpPr>
            <a:stCxn id="845" idx="4"/>
          </p:cNvCxnSpPr>
          <p:nvPr/>
        </p:nvCxnSpPr>
        <p:spPr>
          <a:xfrm>
            <a:off x="4423349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4634902" y="337380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4634902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4717119" y="353824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1" name="直線接點 850"/>
          <p:cNvCxnSpPr>
            <a:stCxn id="845" idx="6"/>
            <a:endCxn id="848" idx="2"/>
          </p:cNvCxnSpPr>
          <p:nvPr/>
        </p:nvCxnSpPr>
        <p:spPr>
          <a:xfrm flipV="1">
            <a:off x="4505566" y="345602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2" name="直線接點 851"/>
          <p:cNvCxnSpPr>
            <a:stCxn id="846" idx="6"/>
            <a:endCxn id="849" idx="2"/>
          </p:cNvCxnSpPr>
          <p:nvPr/>
        </p:nvCxnSpPr>
        <p:spPr>
          <a:xfrm flipV="1">
            <a:off x="4505566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3" name="橢圓 852"/>
          <p:cNvSpPr/>
          <p:nvPr/>
        </p:nvSpPr>
        <p:spPr>
          <a:xfrm>
            <a:off x="3733442" y="39495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4" name="橢圓 853"/>
          <p:cNvSpPr/>
          <p:nvPr/>
        </p:nvSpPr>
        <p:spPr>
          <a:xfrm>
            <a:off x="3733442" y="423741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5" name="直線接點 854"/>
          <p:cNvCxnSpPr>
            <a:stCxn id="853" idx="4"/>
          </p:cNvCxnSpPr>
          <p:nvPr/>
        </p:nvCxnSpPr>
        <p:spPr>
          <a:xfrm>
            <a:off x="3815658" y="41139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6" name="橢圓 855"/>
          <p:cNvSpPr/>
          <p:nvPr/>
        </p:nvSpPr>
        <p:spPr>
          <a:xfrm>
            <a:off x="4027211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7" name="橢圓 856"/>
          <p:cNvSpPr/>
          <p:nvPr/>
        </p:nvSpPr>
        <p:spPr>
          <a:xfrm>
            <a:off x="4027211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8" name="直線接點 857"/>
          <p:cNvCxnSpPr>
            <a:stCxn id="856" idx="4"/>
          </p:cNvCxnSpPr>
          <p:nvPr/>
        </p:nvCxnSpPr>
        <p:spPr>
          <a:xfrm>
            <a:off x="4109428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>
            <a:stCxn id="853" idx="6"/>
            <a:endCxn id="856" idx="2"/>
          </p:cNvCxnSpPr>
          <p:nvPr/>
        </p:nvCxnSpPr>
        <p:spPr>
          <a:xfrm flipV="1">
            <a:off x="3897873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>
            <a:stCxn id="854" idx="6"/>
            <a:endCxn id="857" idx="2"/>
          </p:cNvCxnSpPr>
          <p:nvPr/>
        </p:nvCxnSpPr>
        <p:spPr>
          <a:xfrm flipV="1">
            <a:off x="3897873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1" name="橢圓 860"/>
          <p:cNvSpPr/>
          <p:nvPr/>
        </p:nvSpPr>
        <p:spPr>
          <a:xfrm>
            <a:off x="4341133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2" name="橢圓 861"/>
          <p:cNvSpPr/>
          <p:nvPr/>
        </p:nvSpPr>
        <p:spPr>
          <a:xfrm>
            <a:off x="4341133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3" name="直線接點 862"/>
          <p:cNvCxnSpPr>
            <a:stCxn id="861" idx="4"/>
          </p:cNvCxnSpPr>
          <p:nvPr/>
        </p:nvCxnSpPr>
        <p:spPr>
          <a:xfrm>
            <a:off x="442334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4" name="橢圓 863"/>
          <p:cNvSpPr/>
          <p:nvPr/>
        </p:nvSpPr>
        <p:spPr>
          <a:xfrm>
            <a:off x="4634902" y="394954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5" name="橢圓 864"/>
          <p:cNvSpPr/>
          <p:nvPr/>
        </p:nvSpPr>
        <p:spPr>
          <a:xfrm>
            <a:off x="4634902" y="423741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>
            <a:stCxn id="864" idx="4"/>
          </p:cNvCxnSpPr>
          <p:nvPr/>
        </p:nvCxnSpPr>
        <p:spPr>
          <a:xfrm>
            <a:off x="471711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1" idx="6"/>
            <a:endCxn id="864" idx="2"/>
          </p:cNvCxnSpPr>
          <p:nvPr/>
        </p:nvCxnSpPr>
        <p:spPr>
          <a:xfrm flipV="1">
            <a:off x="4505566" y="40317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8" name="直線接點 867"/>
          <p:cNvCxnSpPr>
            <a:stCxn id="862" idx="6"/>
            <a:endCxn id="865" idx="2"/>
          </p:cNvCxnSpPr>
          <p:nvPr/>
        </p:nvCxnSpPr>
        <p:spPr>
          <a:xfrm flipV="1">
            <a:off x="4505566" y="431962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9" name="直線接點 868"/>
          <p:cNvCxnSpPr/>
          <p:nvPr/>
        </p:nvCxnSpPr>
        <p:spPr>
          <a:xfrm>
            <a:off x="3815658" y="382611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0" name="直線接點 869"/>
          <p:cNvCxnSpPr/>
          <p:nvPr/>
        </p:nvCxnSpPr>
        <p:spPr>
          <a:xfrm>
            <a:off x="4109428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1" name="直線接點 870"/>
          <p:cNvCxnSpPr/>
          <p:nvPr/>
        </p:nvCxnSpPr>
        <p:spPr>
          <a:xfrm>
            <a:off x="4423349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/>
          <p:nvPr/>
        </p:nvCxnSpPr>
        <p:spPr>
          <a:xfrm>
            <a:off x="4717119" y="38261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3" name="直線接點 872"/>
          <p:cNvCxnSpPr/>
          <p:nvPr/>
        </p:nvCxnSpPr>
        <p:spPr>
          <a:xfrm flipV="1">
            <a:off x="4200744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4" name="直線接點 873"/>
          <p:cNvCxnSpPr/>
          <p:nvPr/>
        </p:nvCxnSpPr>
        <p:spPr>
          <a:xfrm flipV="1">
            <a:off x="4200744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5" name="直線接點 874"/>
          <p:cNvCxnSpPr/>
          <p:nvPr/>
        </p:nvCxnSpPr>
        <p:spPr>
          <a:xfrm flipV="1">
            <a:off x="4200744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6" name="直線接點 875"/>
          <p:cNvCxnSpPr/>
          <p:nvPr/>
        </p:nvCxnSpPr>
        <p:spPr>
          <a:xfrm flipV="1">
            <a:off x="4200744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7" name="直線接點 876"/>
          <p:cNvCxnSpPr/>
          <p:nvPr/>
        </p:nvCxnSpPr>
        <p:spPr>
          <a:xfrm>
            <a:off x="262042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8" name="直線接點 877"/>
          <p:cNvCxnSpPr/>
          <p:nvPr/>
        </p:nvCxnSpPr>
        <p:spPr>
          <a:xfrm>
            <a:off x="2914197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/>
          <p:nvPr/>
        </p:nvCxnSpPr>
        <p:spPr>
          <a:xfrm>
            <a:off x="3228119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/>
          <p:nvPr/>
        </p:nvCxnSpPr>
        <p:spPr>
          <a:xfrm>
            <a:off x="3521888" y="32588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1" name="直線接點 880"/>
          <p:cNvCxnSpPr/>
          <p:nvPr/>
        </p:nvCxnSpPr>
        <p:spPr>
          <a:xfrm>
            <a:off x="381565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2" name="直線接點 881"/>
          <p:cNvCxnSpPr/>
          <p:nvPr/>
        </p:nvCxnSpPr>
        <p:spPr>
          <a:xfrm>
            <a:off x="410942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3" name="直線接點 882"/>
          <p:cNvCxnSpPr/>
          <p:nvPr/>
        </p:nvCxnSpPr>
        <p:spPr>
          <a:xfrm>
            <a:off x="4423349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4" name="直線接點 883"/>
          <p:cNvCxnSpPr/>
          <p:nvPr/>
        </p:nvCxnSpPr>
        <p:spPr>
          <a:xfrm>
            <a:off x="4717119" y="32588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5" name="直線接點 884"/>
          <p:cNvCxnSpPr/>
          <p:nvPr/>
        </p:nvCxnSpPr>
        <p:spPr>
          <a:xfrm flipV="1">
            <a:off x="3598915" y="23173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6" name="直線接點 885"/>
          <p:cNvCxnSpPr/>
          <p:nvPr/>
        </p:nvCxnSpPr>
        <p:spPr>
          <a:xfrm flipV="1">
            <a:off x="3598915" y="26051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7" name="直線接點 886"/>
          <p:cNvCxnSpPr/>
          <p:nvPr/>
        </p:nvCxnSpPr>
        <p:spPr>
          <a:xfrm flipV="1">
            <a:off x="3598915" y="289304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/>
          <p:nvPr/>
        </p:nvCxnSpPr>
        <p:spPr>
          <a:xfrm flipV="1">
            <a:off x="3598915" y="318090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 flipV="1">
            <a:off x="3597939" y="345602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 flipV="1">
            <a:off x="3597939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 flipV="1">
            <a:off x="3597939" y="40317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 flipV="1">
            <a:off x="3597939" y="43196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3" name="橢圓 892"/>
          <p:cNvSpPr/>
          <p:nvPr/>
        </p:nvSpPr>
        <p:spPr>
          <a:xfrm>
            <a:off x="2538211" y="452105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4" name="直線接點 893"/>
          <p:cNvCxnSpPr/>
          <p:nvPr/>
        </p:nvCxnSpPr>
        <p:spPr>
          <a:xfrm>
            <a:off x="2620428" y="439761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5" name="橢圓 894"/>
          <p:cNvSpPr/>
          <p:nvPr/>
        </p:nvSpPr>
        <p:spPr>
          <a:xfrm>
            <a:off x="2831981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6" name="直線接點 895"/>
          <p:cNvCxnSpPr/>
          <p:nvPr/>
        </p:nvCxnSpPr>
        <p:spPr>
          <a:xfrm>
            <a:off x="2914197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7" name="直線接點 896"/>
          <p:cNvCxnSpPr>
            <a:stCxn id="893" idx="6"/>
            <a:endCxn id="895" idx="2"/>
          </p:cNvCxnSpPr>
          <p:nvPr/>
        </p:nvCxnSpPr>
        <p:spPr>
          <a:xfrm flipV="1">
            <a:off x="2702643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8" name="橢圓 897"/>
          <p:cNvSpPr/>
          <p:nvPr/>
        </p:nvSpPr>
        <p:spPr>
          <a:xfrm>
            <a:off x="3145902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9" name="直線接點 898"/>
          <p:cNvCxnSpPr/>
          <p:nvPr/>
        </p:nvCxnSpPr>
        <p:spPr>
          <a:xfrm>
            <a:off x="3228119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0" name="橢圓 899"/>
          <p:cNvSpPr/>
          <p:nvPr/>
        </p:nvSpPr>
        <p:spPr>
          <a:xfrm>
            <a:off x="3439672" y="45210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/>
          <p:nvPr/>
        </p:nvCxnSpPr>
        <p:spPr>
          <a:xfrm>
            <a:off x="3521888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8" idx="6"/>
            <a:endCxn id="900" idx="2"/>
          </p:cNvCxnSpPr>
          <p:nvPr/>
        </p:nvCxnSpPr>
        <p:spPr>
          <a:xfrm flipV="1">
            <a:off x="3310335" y="46032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3" name="橢圓 902"/>
          <p:cNvSpPr/>
          <p:nvPr/>
        </p:nvSpPr>
        <p:spPr>
          <a:xfrm>
            <a:off x="2538211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4" name="橢圓 903"/>
          <p:cNvSpPr/>
          <p:nvPr/>
        </p:nvSpPr>
        <p:spPr>
          <a:xfrm>
            <a:off x="2538211" y="509678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5" name="直線接點 904"/>
          <p:cNvCxnSpPr>
            <a:stCxn id="903" idx="4"/>
          </p:cNvCxnSpPr>
          <p:nvPr/>
        </p:nvCxnSpPr>
        <p:spPr>
          <a:xfrm>
            <a:off x="2620428" y="497335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6" name="橢圓 905"/>
          <p:cNvSpPr/>
          <p:nvPr/>
        </p:nvSpPr>
        <p:spPr>
          <a:xfrm>
            <a:off x="2831006" y="48047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7" name="橢圓 906"/>
          <p:cNvSpPr/>
          <p:nvPr/>
        </p:nvSpPr>
        <p:spPr>
          <a:xfrm>
            <a:off x="2831981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8" name="直線接點 907"/>
          <p:cNvCxnSpPr>
            <a:stCxn id="906" idx="4"/>
          </p:cNvCxnSpPr>
          <p:nvPr/>
        </p:nvCxnSpPr>
        <p:spPr>
          <a:xfrm>
            <a:off x="2914197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9" name="直線接點 908"/>
          <p:cNvCxnSpPr>
            <a:stCxn id="903" idx="6"/>
            <a:endCxn id="906" idx="2"/>
          </p:cNvCxnSpPr>
          <p:nvPr/>
        </p:nvCxnSpPr>
        <p:spPr>
          <a:xfrm flipV="1">
            <a:off x="2702643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2702643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1" name="橢圓 910"/>
          <p:cNvSpPr/>
          <p:nvPr/>
        </p:nvSpPr>
        <p:spPr>
          <a:xfrm>
            <a:off x="3145902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2" name="橢圓 911"/>
          <p:cNvSpPr/>
          <p:nvPr/>
        </p:nvSpPr>
        <p:spPr>
          <a:xfrm>
            <a:off x="3145902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3" name="直線接點 912"/>
          <p:cNvCxnSpPr>
            <a:stCxn id="911" idx="4"/>
          </p:cNvCxnSpPr>
          <p:nvPr/>
        </p:nvCxnSpPr>
        <p:spPr>
          <a:xfrm>
            <a:off x="3228119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4" name="橢圓 913"/>
          <p:cNvSpPr/>
          <p:nvPr/>
        </p:nvSpPr>
        <p:spPr>
          <a:xfrm>
            <a:off x="3439672" y="48089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5" name="橢圓 914"/>
          <p:cNvSpPr/>
          <p:nvPr/>
        </p:nvSpPr>
        <p:spPr>
          <a:xfrm>
            <a:off x="3439672" y="50967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6" name="直線接點 915"/>
          <p:cNvCxnSpPr>
            <a:stCxn id="914" idx="4"/>
          </p:cNvCxnSpPr>
          <p:nvPr/>
        </p:nvCxnSpPr>
        <p:spPr>
          <a:xfrm>
            <a:off x="3521888" y="49733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7" name="直線接點 916"/>
          <p:cNvCxnSpPr>
            <a:stCxn id="911" idx="6"/>
            <a:endCxn id="914" idx="2"/>
          </p:cNvCxnSpPr>
          <p:nvPr/>
        </p:nvCxnSpPr>
        <p:spPr>
          <a:xfrm flipV="1">
            <a:off x="3310335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3310335" y="51790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/>
          <p:nvPr/>
        </p:nvCxnSpPr>
        <p:spPr>
          <a:xfrm>
            <a:off x="2620428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0" name="直線接點 919"/>
          <p:cNvCxnSpPr/>
          <p:nvPr/>
        </p:nvCxnSpPr>
        <p:spPr>
          <a:xfrm>
            <a:off x="2914197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1" name="直線接點 920"/>
          <p:cNvCxnSpPr/>
          <p:nvPr/>
        </p:nvCxnSpPr>
        <p:spPr>
          <a:xfrm>
            <a:off x="3228119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2" name="直線接點 921"/>
          <p:cNvCxnSpPr/>
          <p:nvPr/>
        </p:nvCxnSpPr>
        <p:spPr>
          <a:xfrm>
            <a:off x="3521888" y="46854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3" name="直線接點 922"/>
          <p:cNvCxnSpPr/>
          <p:nvPr/>
        </p:nvCxnSpPr>
        <p:spPr>
          <a:xfrm flipV="1">
            <a:off x="3005514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4" name="直線接點 923"/>
          <p:cNvCxnSpPr/>
          <p:nvPr/>
        </p:nvCxnSpPr>
        <p:spPr>
          <a:xfrm flipV="1">
            <a:off x="3005514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5" name="直線接點 924"/>
          <p:cNvCxnSpPr/>
          <p:nvPr/>
        </p:nvCxnSpPr>
        <p:spPr>
          <a:xfrm flipV="1">
            <a:off x="3005514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6" name="橢圓 925"/>
          <p:cNvSpPr/>
          <p:nvPr/>
        </p:nvSpPr>
        <p:spPr>
          <a:xfrm>
            <a:off x="3734417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7" name="直線接點 926"/>
          <p:cNvCxnSpPr/>
          <p:nvPr/>
        </p:nvCxnSpPr>
        <p:spPr>
          <a:xfrm>
            <a:off x="3816634" y="440184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8" name="橢圓 927"/>
          <p:cNvSpPr/>
          <p:nvPr/>
        </p:nvSpPr>
        <p:spPr>
          <a:xfrm>
            <a:off x="4028187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9" name="直線接點 928"/>
          <p:cNvCxnSpPr/>
          <p:nvPr/>
        </p:nvCxnSpPr>
        <p:spPr>
          <a:xfrm>
            <a:off x="4110404" y="44018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>
            <a:stCxn id="926" idx="6"/>
            <a:endCxn id="928" idx="2"/>
          </p:cNvCxnSpPr>
          <p:nvPr/>
        </p:nvCxnSpPr>
        <p:spPr>
          <a:xfrm flipV="1">
            <a:off x="3898850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1" name="橢圓 930"/>
          <p:cNvSpPr/>
          <p:nvPr/>
        </p:nvSpPr>
        <p:spPr>
          <a:xfrm>
            <a:off x="4342108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2" name="直線接點 931"/>
          <p:cNvCxnSpPr/>
          <p:nvPr/>
        </p:nvCxnSpPr>
        <p:spPr>
          <a:xfrm>
            <a:off x="4424325" y="44018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3" name="橢圓 932"/>
          <p:cNvSpPr/>
          <p:nvPr/>
        </p:nvSpPr>
        <p:spPr>
          <a:xfrm>
            <a:off x="4635879" y="452527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4" name="直線接點 933"/>
          <p:cNvCxnSpPr/>
          <p:nvPr/>
        </p:nvCxnSpPr>
        <p:spPr>
          <a:xfrm>
            <a:off x="4718095" y="44018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>
            <a:stCxn id="931" idx="6"/>
            <a:endCxn id="933" idx="2"/>
          </p:cNvCxnSpPr>
          <p:nvPr/>
        </p:nvCxnSpPr>
        <p:spPr>
          <a:xfrm flipV="1">
            <a:off x="4506541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3734417" y="481314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3734417" y="510101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3816634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4028187" y="48131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4028187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4110404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3898850" y="48953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3898850" y="518323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4342108" y="481314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4342108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4424325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4635879" y="481314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4635879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4718095" y="497757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4506541" y="48953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4506541" y="51832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2" name="直線接點 951"/>
          <p:cNvCxnSpPr/>
          <p:nvPr/>
        </p:nvCxnSpPr>
        <p:spPr>
          <a:xfrm>
            <a:off x="3816634" y="46897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3" name="直線接點 952"/>
          <p:cNvCxnSpPr/>
          <p:nvPr/>
        </p:nvCxnSpPr>
        <p:spPr>
          <a:xfrm>
            <a:off x="4110404" y="46897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4" name="直線接點 953"/>
          <p:cNvCxnSpPr/>
          <p:nvPr/>
        </p:nvCxnSpPr>
        <p:spPr>
          <a:xfrm>
            <a:off x="4424325" y="46897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5" name="直線接點 954"/>
          <p:cNvCxnSpPr/>
          <p:nvPr/>
        </p:nvCxnSpPr>
        <p:spPr>
          <a:xfrm>
            <a:off x="4718095" y="46897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6" name="直線接點 955"/>
          <p:cNvCxnSpPr/>
          <p:nvPr/>
        </p:nvCxnSpPr>
        <p:spPr>
          <a:xfrm flipV="1">
            <a:off x="4201720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7" name="直線接點 956"/>
          <p:cNvCxnSpPr/>
          <p:nvPr/>
        </p:nvCxnSpPr>
        <p:spPr>
          <a:xfrm flipV="1">
            <a:off x="4201720" y="48953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/>
          <p:nvPr/>
        </p:nvCxnSpPr>
        <p:spPr>
          <a:xfrm flipV="1">
            <a:off x="4201720" y="518323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9" name="橢圓 958"/>
          <p:cNvSpPr/>
          <p:nvPr/>
        </p:nvSpPr>
        <p:spPr>
          <a:xfrm>
            <a:off x="2538211" y="537613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0" name="橢圓 959"/>
          <p:cNvSpPr/>
          <p:nvPr/>
        </p:nvSpPr>
        <p:spPr>
          <a:xfrm>
            <a:off x="2538211" y="56639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1" name="直線接點 960"/>
          <p:cNvCxnSpPr>
            <a:stCxn id="959" idx="4"/>
          </p:cNvCxnSpPr>
          <p:nvPr/>
        </p:nvCxnSpPr>
        <p:spPr>
          <a:xfrm>
            <a:off x="2620428" y="55405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2" name="橢圓 961"/>
          <p:cNvSpPr/>
          <p:nvPr/>
        </p:nvSpPr>
        <p:spPr>
          <a:xfrm>
            <a:off x="2831006" y="53720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3" name="橢圓 962"/>
          <p:cNvSpPr/>
          <p:nvPr/>
        </p:nvSpPr>
        <p:spPr>
          <a:xfrm>
            <a:off x="2831981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4" name="直線接點 963"/>
          <p:cNvCxnSpPr>
            <a:stCxn id="962" idx="4"/>
          </p:cNvCxnSpPr>
          <p:nvPr/>
        </p:nvCxnSpPr>
        <p:spPr>
          <a:xfrm>
            <a:off x="2914197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5" name="直線接點 964"/>
          <p:cNvCxnSpPr>
            <a:stCxn id="959" idx="6"/>
            <a:endCxn id="962" idx="2"/>
          </p:cNvCxnSpPr>
          <p:nvPr/>
        </p:nvCxnSpPr>
        <p:spPr>
          <a:xfrm flipV="1">
            <a:off x="2702643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2702643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7" name="橢圓 966"/>
          <p:cNvSpPr/>
          <p:nvPr/>
        </p:nvSpPr>
        <p:spPr>
          <a:xfrm>
            <a:off x="3145902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8" name="橢圓 967"/>
          <p:cNvSpPr/>
          <p:nvPr/>
        </p:nvSpPr>
        <p:spPr>
          <a:xfrm>
            <a:off x="3145902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9" name="直線接點 968"/>
          <p:cNvCxnSpPr>
            <a:stCxn id="967" idx="4"/>
          </p:cNvCxnSpPr>
          <p:nvPr/>
        </p:nvCxnSpPr>
        <p:spPr>
          <a:xfrm>
            <a:off x="322811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0" name="橢圓 969"/>
          <p:cNvSpPr/>
          <p:nvPr/>
        </p:nvSpPr>
        <p:spPr>
          <a:xfrm>
            <a:off x="3439672" y="53761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1" name="橢圓 970"/>
          <p:cNvSpPr/>
          <p:nvPr/>
        </p:nvSpPr>
        <p:spPr>
          <a:xfrm>
            <a:off x="3439672" y="56639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2" name="直線接點 971"/>
          <p:cNvCxnSpPr>
            <a:stCxn id="970" idx="4"/>
          </p:cNvCxnSpPr>
          <p:nvPr/>
        </p:nvCxnSpPr>
        <p:spPr>
          <a:xfrm>
            <a:off x="3521888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>
            <a:stCxn id="967" idx="6"/>
            <a:endCxn id="970" idx="2"/>
          </p:cNvCxnSpPr>
          <p:nvPr/>
        </p:nvCxnSpPr>
        <p:spPr>
          <a:xfrm flipV="1">
            <a:off x="3310335" y="54583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>
            <a:stCxn id="968" idx="6"/>
            <a:endCxn id="971" idx="2"/>
          </p:cNvCxnSpPr>
          <p:nvPr/>
        </p:nvCxnSpPr>
        <p:spPr>
          <a:xfrm flipV="1">
            <a:off x="3310335" y="57462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5" name="橢圓 974"/>
          <p:cNvSpPr/>
          <p:nvPr/>
        </p:nvSpPr>
        <p:spPr>
          <a:xfrm>
            <a:off x="2538211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6" name="橢圓 975"/>
          <p:cNvSpPr/>
          <p:nvPr/>
        </p:nvSpPr>
        <p:spPr>
          <a:xfrm>
            <a:off x="2538211" y="62397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7" name="直線接點 976"/>
          <p:cNvCxnSpPr>
            <a:stCxn id="975" idx="4"/>
          </p:cNvCxnSpPr>
          <p:nvPr/>
        </p:nvCxnSpPr>
        <p:spPr>
          <a:xfrm>
            <a:off x="2620428" y="61162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8" name="橢圓 977"/>
          <p:cNvSpPr/>
          <p:nvPr/>
        </p:nvSpPr>
        <p:spPr>
          <a:xfrm>
            <a:off x="2831981" y="595186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9" name="橢圓 978"/>
          <p:cNvSpPr/>
          <p:nvPr/>
        </p:nvSpPr>
        <p:spPr>
          <a:xfrm>
            <a:off x="2831981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0" name="直線接點 979"/>
          <p:cNvCxnSpPr>
            <a:stCxn id="978" idx="4"/>
          </p:cNvCxnSpPr>
          <p:nvPr/>
        </p:nvCxnSpPr>
        <p:spPr>
          <a:xfrm>
            <a:off x="2914197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>
            <a:stCxn id="975" idx="6"/>
            <a:endCxn id="978" idx="2"/>
          </p:cNvCxnSpPr>
          <p:nvPr/>
        </p:nvCxnSpPr>
        <p:spPr>
          <a:xfrm flipV="1">
            <a:off x="2702643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>
            <a:stCxn id="976" idx="6"/>
            <a:endCxn id="979" idx="2"/>
          </p:cNvCxnSpPr>
          <p:nvPr/>
        </p:nvCxnSpPr>
        <p:spPr>
          <a:xfrm flipV="1">
            <a:off x="2702643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3" name="橢圓 982"/>
          <p:cNvSpPr/>
          <p:nvPr/>
        </p:nvSpPr>
        <p:spPr>
          <a:xfrm>
            <a:off x="3145902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4" name="橢圓 983"/>
          <p:cNvSpPr/>
          <p:nvPr/>
        </p:nvSpPr>
        <p:spPr>
          <a:xfrm>
            <a:off x="3145902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5" name="直線接點 984"/>
          <p:cNvCxnSpPr>
            <a:stCxn id="983" idx="4"/>
          </p:cNvCxnSpPr>
          <p:nvPr/>
        </p:nvCxnSpPr>
        <p:spPr>
          <a:xfrm>
            <a:off x="3228119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6" name="橢圓 985"/>
          <p:cNvSpPr/>
          <p:nvPr/>
        </p:nvSpPr>
        <p:spPr>
          <a:xfrm>
            <a:off x="3439672" y="5951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7" name="橢圓 986"/>
          <p:cNvSpPr/>
          <p:nvPr/>
        </p:nvSpPr>
        <p:spPr>
          <a:xfrm>
            <a:off x="3439672" y="6239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8" name="直線接點 987"/>
          <p:cNvCxnSpPr>
            <a:stCxn id="986" idx="4"/>
          </p:cNvCxnSpPr>
          <p:nvPr/>
        </p:nvCxnSpPr>
        <p:spPr>
          <a:xfrm>
            <a:off x="3521888" y="6116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>
            <a:stCxn id="983" idx="6"/>
            <a:endCxn id="986" idx="2"/>
          </p:cNvCxnSpPr>
          <p:nvPr/>
        </p:nvCxnSpPr>
        <p:spPr>
          <a:xfrm flipV="1">
            <a:off x="3310335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>
            <a:stCxn id="984" idx="6"/>
            <a:endCxn id="987" idx="2"/>
          </p:cNvCxnSpPr>
          <p:nvPr/>
        </p:nvCxnSpPr>
        <p:spPr>
          <a:xfrm flipV="1">
            <a:off x="3310335" y="63219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1" name="直線接點 990"/>
          <p:cNvCxnSpPr/>
          <p:nvPr/>
        </p:nvCxnSpPr>
        <p:spPr>
          <a:xfrm>
            <a:off x="262042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2" name="直線接點 991"/>
          <p:cNvCxnSpPr/>
          <p:nvPr/>
        </p:nvCxnSpPr>
        <p:spPr>
          <a:xfrm>
            <a:off x="2914197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3" name="直線接點 992"/>
          <p:cNvCxnSpPr/>
          <p:nvPr/>
        </p:nvCxnSpPr>
        <p:spPr>
          <a:xfrm>
            <a:off x="3228119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/>
          <p:nvPr/>
        </p:nvCxnSpPr>
        <p:spPr>
          <a:xfrm>
            <a:off x="3521888" y="58284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/>
          <p:nvPr/>
        </p:nvCxnSpPr>
        <p:spPr>
          <a:xfrm flipV="1">
            <a:off x="3005514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6" name="直線接點 995"/>
          <p:cNvCxnSpPr/>
          <p:nvPr/>
        </p:nvCxnSpPr>
        <p:spPr>
          <a:xfrm flipV="1">
            <a:off x="3005514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7" name="直線接點 996"/>
          <p:cNvCxnSpPr/>
          <p:nvPr/>
        </p:nvCxnSpPr>
        <p:spPr>
          <a:xfrm flipV="1">
            <a:off x="3005514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8" name="直線接點 997"/>
          <p:cNvCxnSpPr/>
          <p:nvPr/>
        </p:nvCxnSpPr>
        <p:spPr>
          <a:xfrm flipV="1">
            <a:off x="3005514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3733442" y="537613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3733442" y="56639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3815658" y="55405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2" name="橢圓 1001"/>
          <p:cNvSpPr/>
          <p:nvPr/>
        </p:nvSpPr>
        <p:spPr>
          <a:xfrm>
            <a:off x="4027211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3" name="橢圓 1002"/>
          <p:cNvSpPr/>
          <p:nvPr/>
        </p:nvSpPr>
        <p:spPr>
          <a:xfrm>
            <a:off x="4027211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4" name="直線接點 1003"/>
          <p:cNvCxnSpPr>
            <a:stCxn id="1002" idx="4"/>
          </p:cNvCxnSpPr>
          <p:nvPr/>
        </p:nvCxnSpPr>
        <p:spPr>
          <a:xfrm>
            <a:off x="4109428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5" name="直線接點 1004"/>
          <p:cNvCxnSpPr>
            <a:stCxn id="999" idx="6"/>
            <a:endCxn id="1002" idx="2"/>
          </p:cNvCxnSpPr>
          <p:nvPr/>
        </p:nvCxnSpPr>
        <p:spPr>
          <a:xfrm flipV="1">
            <a:off x="3897873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6" name="直線接點 1005"/>
          <p:cNvCxnSpPr>
            <a:stCxn id="1000" idx="6"/>
            <a:endCxn id="1003" idx="2"/>
          </p:cNvCxnSpPr>
          <p:nvPr/>
        </p:nvCxnSpPr>
        <p:spPr>
          <a:xfrm flipV="1">
            <a:off x="3897873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7" name="橢圓 1006"/>
          <p:cNvSpPr/>
          <p:nvPr/>
        </p:nvSpPr>
        <p:spPr>
          <a:xfrm>
            <a:off x="4341133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8" name="橢圓 1007"/>
          <p:cNvSpPr/>
          <p:nvPr/>
        </p:nvSpPr>
        <p:spPr>
          <a:xfrm>
            <a:off x="4341133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9" name="直線接點 1008"/>
          <p:cNvCxnSpPr>
            <a:stCxn id="1007" idx="4"/>
          </p:cNvCxnSpPr>
          <p:nvPr/>
        </p:nvCxnSpPr>
        <p:spPr>
          <a:xfrm>
            <a:off x="442334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0" name="橢圓 1009"/>
          <p:cNvSpPr/>
          <p:nvPr/>
        </p:nvSpPr>
        <p:spPr>
          <a:xfrm>
            <a:off x="4634902" y="53761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1" name="橢圓 1010"/>
          <p:cNvSpPr/>
          <p:nvPr/>
        </p:nvSpPr>
        <p:spPr>
          <a:xfrm>
            <a:off x="4634902" y="56639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2" name="直線接點 1011"/>
          <p:cNvCxnSpPr>
            <a:stCxn id="1010" idx="4"/>
          </p:cNvCxnSpPr>
          <p:nvPr/>
        </p:nvCxnSpPr>
        <p:spPr>
          <a:xfrm>
            <a:off x="471711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3" name="直線接點 1012"/>
          <p:cNvCxnSpPr>
            <a:stCxn id="1007" idx="6"/>
            <a:endCxn id="1010" idx="2"/>
          </p:cNvCxnSpPr>
          <p:nvPr/>
        </p:nvCxnSpPr>
        <p:spPr>
          <a:xfrm flipV="1">
            <a:off x="4505566" y="54583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4" name="直線接點 1013"/>
          <p:cNvCxnSpPr>
            <a:stCxn id="1008" idx="6"/>
            <a:endCxn id="1011" idx="2"/>
          </p:cNvCxnSpPr>
          <p:nvPr/>
        </p:nvCxnSpPr>
        <p:spPr>
          <a:xfrm flipV="1">
            <a:off x="4505566" y="57462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5" name="橢圓 1014"/>
          <p:cNvSpPr/>
          <p:nvPr/>
        </p:nvSpPr>
        <p:spPr>
          <a:xfrm>
            <a:off x="3733442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6" name="橢圓 1015"/>
          <p:cNvSpPr/>
          <p:nvPr/>
        </p:nvSpPr>
        <p:spPr>
          <a:xfrm>
            <a:off x="3733442" y="62397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7" name="直線接點 1016"/>
          <p:cNvCxnSpPr>
            <a:stCxn id="1015" idx="4"/>
          </p:cNvCxnSpPr>
          <p:nvPr/>
        </p:nvCxnSpPr>
        <p:spPr>
          <a:xfrm>
            <a:off x="3815658" y="61162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8" name="橢圓 1017"/>
          <p:cNvSpPr/>
          <p:nvPr/>
        </p:nvSpPr>
        <p:spPr>
          <a:xfrm>
            <a:off x="4027211" y="595186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9" name="橢圓 1018"/>
          <p:cNvSpPr/>
          <p:nvPr/>
        </p:nvSpPr>
        <p:spPr>
          <a:xfrm>
            <a:off x="4027211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0" name="直線接點 1019"/>
          <p:cNvCxnSpPr>
            <a:stCxn id="1018" idx="4"/>
          </p:cNvCxnSpPr>
          <p:nvPr/>
        </p:nvCxnSpPr>
        <p:spPr>
          <a:xfrm>
            <a:off x="4109428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>
            <a:stCxn id="1015" idx="6"/>
            <a:endCxn id="1018" idx="2"/>
          </p:cNvCxnSpPr>
          <p:nvPr/>
        </p:nvCxnSpPr>
        <p:spPr>
          <a:xfrm flipV="1">
            <a:off x="3897873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>
            <a:stCxn id="1016" idx="6"/>
            <a:endCxn id="1019" idx="2"/>
          </p:cNvCxnSpPr>
          <p:nvPr/>
        </p:nvCxnSpPr>
        <p:spPr>
          <a:xfrm flipV="1">
            <a:off x="3897873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3" name="橢圓 1022"/>
          <p:cNvSpPr/>
          <p:nvPr/>
        </p:nvSpPr>
        <p:spPr>
          <a:xfrm>
            <a:off x="4341133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4" name="橢圓 1023"/>
          <p:cNvSpPr/>
          <p:nvPr/>
        </p:nvSpPr>
        <p:spPr>
          <a:xfrm>
            <a:off x="4341133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5" name="直線接點 1024"/>
          <p:cNvCxnSpPr>
            <a:stCxn id="1023" idx="4"/>
          </p:cNvCxnSpPr>
          <p:nvPr/>
        </p:nvCxnSpPr>
        <p:spPr>
          <a:xfrm>
            <a:off x="4423349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6" name="橢圓 1025"/>
          <p:cNvSpPr/>
          <p:nvPr/>
        </p:nvSpPr>
        <p:spPr>
          <a:xfrm>
            <a:off x="4634902" y="5951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7" name="橢圓 1026"/>
          <p:cNvSpPr/>
          <p:nvPr/>
        </p:nvSpPr>
        <p:spPr>
          <a:xfrm>
            <a:off x="4634902" y="6239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8" name="直線接點 1027"/>
          <p:cNvCxnSpPr>
            <a:stCxn id="1026" idx="4"/>
          </p:cNvCxnSpPr>
          <p:nvPr/>
        </p:nvCxnSpPr>
        <p:spPr>
          <a:xfrm>
            <a:off x="4717119" y="6116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9" name="直線接點 1028"/>
          <p:cNvCxnSpPr>
            <a:stCxn id="1023" idx="6"/>
            <a:endCxn id="1026" idx="2"/>
          </p:cNvCxnSpPr>
          <p:nvPr/>
        </p:nvCxnSpPr>
        <p:spPr>
          <a:xfrm flipV="1">
            <a:off x="4505566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4505566" y="63219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381565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2" name="直線接點 1031"/>
          <p:cNvCxnSpPr/>
          <p:nvPr/>
        </p:nvCxnSpPr>
        <p:spPr>
          <a:xfrm>
            <a:off x="410942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3" name="直線接點 1032"/>
          <p:cNvCxnSpPr/>
          <p:nvPr/>
        </p:nvCxnSpPr>
        <p:spPr>
          <a:xfrm>
            <a:off x="4423349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4" name="直線接點 1033"/>
          <p:cNvCxnSpPr/>
          <p:nvPr/>
        </p:nvCxnSpPr>
        <p:spPr>
          <a:xfrm>
            <a:off x="4717119" y="58284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5" name="直線接點 1034"/>
          <p:cNvCxnSpPr/>
          <p:nvPr/>
        </p:nvCxnSpPr>
        <p:spPr>
          <a:xfrm flipV="1">
            <a:off x="4200744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6" name="直線接點 1035"/>
          <p:cNvCxnSpPr/>
          <p:nvPr/>
        </p:nvCxnSpPr>
        <p:spPr>
          <a:xfrm flipV="1">
            <a:off x="4200744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7" name="直線接點 1036"/>
          <p:cNvCxnSpPr/>
          <p:nvPr/>
        </p:nvCxnSpPr>
        <p:spPr>
          <a:xfrm flipV="1">
            <a:off x="4200744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/>
          <p:nvPr/>
        </p:nvCxnSpPr>
        <p:spPr>
          <a:xfrm flipV="1">
            <a:off x="4200744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/>
          <p:nvPr/>
        </p:nvCxnSpPr>
        <p:spPr>
          <a:xfrm>
            <a:off x="2620428" y="52612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0" name="直線接點 1039"/>
          <p:cNvCxnSpPr/>
          <p:nvPr/>
        </p:nvCxnSpPr>
        <p:spPr>
          <a:xfrm>
            <a:off x="2914197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1" name="直線接點 1040"/>
          <p:cNvCxnSpPr/>
          <p:nvPr/>
        </p:nvCxnSpPr>
        <p:spPr>
          <a:xfrm>
            <a:off x="322811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2" name="直線接點 1041"/>
          <p:cNvCxnSpPr/>
          <p:nvPr/>
        </p:nvCxnSpPr>
        <p:spPr>
          <a:xfrm>
            <a:off x="3521888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3" name="直線接點 1042"/>
          <p:cNvCxnSpPr/>
          <p:nvPr/>
        </p:nvCxnSpPr>
        <p:spPr>
          <a:xfrm>
            <a:off x="3815658" y="52612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4" name="直線接點 1043"/>
          <p:cNvCxnSpPr/>
          <p:nvPr/>
        </p:nvCxnSpPr>
        <p:spPr>
          <a:xfrm>
            <a:off x="4109428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5" name="直線接點 1044"/>
          <p:cNvCxnSpPr/>
          <p:nvPr/>
        </p:nvCxnSpPr>
        <p:spPr>
          <a:xfrm>
            <a:off x="442334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/>
          <p:nvPr/>
        </p:nvCxnSpPr>
        <p:spPr>
          <a:xfrm>
            <a:off x="471711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/>
          <p:nvPr/>
        </p:nvCxnSpPr>
        <p:spPr>
          <a:xfrm flipV="1">
            <a:off x="3598915" y="460749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8" name="直線接點 1047"/>
          <p:cNvCxnSpPr/>
          <p:nvPr/>
        </p:nvCxnSpPr>
        <p:spPr>
          <a:xfrm flipV="1">
            <a:off x="3598915" y="48953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9" name="直線接點 1048"/>
          <p:cNvCxnSpPr/>
          <p:nvPr/>
        </p:nvCxnSpPr>
        <p:spPr>
          <a:xfrm flipV="1">
            <a:off x="3598915" y="51832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0" name="直線接點 1049"/>
          <p:cNvCxnSpPr/>
          <p:nvPr/>
        </p:nvCxnSpPr>
        <p:spPr>
          <a:xfrm flipV="1">
            <a:off x="3597939" y="54583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1" name="直線接點 1050"/>
          <p:cNvCxnSpPr/>
          <p:nvPr/>
        </p:nvCxnSpPr>
        <p:spPr>
          <a:xfrm flipV="1">
            <a:off x="3597939" y="57462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2" name="直線接點 1051"/>
          <p:cNvCxnSpPr/>
          <p:nvPr/>
        </p:nvCxnSpPr>
        <p:spPr>
          <a:xfrm flipV="1">
            <a:off x="3597939" y="6034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3" name="直線接點 1052"/>
          <p:cNvCxnSpPr/>
          <p:nvPr/>
        </p:nvCxnSpPr>
        <p:spPr>
          <a:xfrm flipV="1">
            <a:off x="3597939" y="6321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4" name="橢圓 1053"/>
          <p:cNvSpPr/>
          <p:nvPr/>
        </p:nvSpPr>
        <p:spPr>
          <a:xfrm>
            <a:off x="4927697" y="22266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55" name="橢圓 1054"/>
          <p:cNvSpPr/>
          <p:nvPr/>
        </p:nvSpPr>
        <p:spPr>
          <a:xfrm>
            <a:off x="4927697" y="2514503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6" name="直線接點 1055"/>
          <p:cNvCxnSpPr>
            <a:stCxn id="1054" idx="4"/>
          </p:cNvCxnSpPr>
          <p:nvPr/>
        </p:nvCxnSpPr>
        <p:spPr>
          <a:xfrm>
            <a:off x="5009914" y="23910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7" name="直線接點 1056"/>
          <p:cNvCxnSpPr>
            <a:endCxn id="1054" idx="2"/>
          </p:cNvCxnSpPr>
          <p:nvPr/>
        </p:nvCxnSpPr>
        <p:spPr>
          <a:xfrm flipV="1">
            <a:off x="4798360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8" name="直線接點 1057"/>
          <p:cNvCxnSpPr>
            <a:endCxn id="1055" idx="2"/>
          </p:cNvCxnSpPr>
          <p:nvPr/>
        </p:nvCxnSpPr>
        <p:spPr>
          <a:xfrm flipV="1">
            <a:off x="4798360" y="259671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9" name="橢圓 1058"/>
          <p:cNvSpPr/>
          <p:nvPr/>
        </p:nvSpPr>
        <p:spPr>
          <a:xfrm>
            <a:off x="5241619" y="22266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0" name="橢圓 1059"/>
          <p:cNvSpPr/>
          <p:nvPr/>
        </p:nvSpPr>
        <p:spPr>
          <a:xfrm>
            <a:off x="5241619" y="25145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1" name="直線接點 1060"/>
          <p:cNvCxnSpPr>
            <a:stCxn id="1059" idx="4"/>
          </p:cNvCxnSpPr>
          <p:nvPr/>
        </p:nvCxnSpPr>
        <p:spPr>
          <a:xfrm>
            <a:off x="5323835" y="23910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2" name="橢圓 1061"/>
          <p:cNvSpPr/>
          <p:nvPr/>
        </p:nvSpPr>
        <p:spPr>
          <a:xfrm>
            <a:off x="5535389" y="22266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3" name="橢圓 1062"/>
          <p:cNvSpPr/>
          <p:nvPr/>
        </p:nvSpPr>
        <p:spPr>
          <a:xfrm>
            <a:off x="5535389" y="2514502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4" name="直線接點 1063"/>
          <p:cNvCxnSpPr>
            <a:stCxn id="1062" idx="4"/>
          </p:cNvCxnSpPr>
          <p:nvPr/>
        </p:nvCxnSpPr>
        <p:spPr>
          <a:xfrm>
            <a:off x="5617605" y="239106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5" name="直線接點 1064"/>
          <p:cNvCxnSpPr>
            <a:stCxn id="1059" idx="6"/>
            <a:endCxn id="1062" idx="2"/>
          </p:cNvCxnSpPr>
          <p:nvPr/>
        </p:nvCxnSpPr>
        <p:spPr>
          <a:xfrm flipV="1">
            <a:off x="5406052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6" name="直線接點 1065"/>
          <p:cNvCxnSpPr>
            <a:stCxn id="1060" idx="6"/>
            <a:endCxn id="1063" idx="2"/>
          </p:cNvCxnSpPr>
          <p:nvPr/>
        </p:nvCxnSpPr>
        <p:spPr>
          <a:xfrm flipV="1">
            <a:off x="5406052" y="25967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7" name="橢圓 1066"/>
          <p:cNvSpPr/>
          <p:nvPr/>
        </p:nvSpPr>
        <p:spPr>
          <a:xfrm>
            <a:off x="4927697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8" name="橢圓 1067"/>
          <p:cNvSpPr/>
          <p:nvPr/>
        </p:nvSpPr>
        <p:spPr>
          <a:xfrm>
            <a:off x="4927697" y="309023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9" name="直線接點 1068"/>
          <p:cNvCxnSpPr>
            <a:stCxn id="1067" idx="4"/>
          </p:cNvCxnSpPr>
          <p:nvPr/>
        </p:nvCxnSpPr>
        <p:spPr>
          <a:xfrm>
            <a:off x="5009914" y="29668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0" name="直線接點 1069"/>
          <p:cNvCxnSpPr>
            <a:endCxn id="1067" idx="2"/>
          </p:cNvCxnSpPr>
          <p:nvPr/>
        </p:nvCxnSpPr>
        <p:spPr>
          <a:xfrm flipV="1">
            <a:off x="4798360" y="28845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1" name="直線接點 1070"/>
          <p:cNvCxnSpPr>
            <a:endCxn id="1068" idx="2"/>
          </p:cNvCxnSpPr>
          <p:nvPr/>
        </p:nvCxnSpPr>
        <p:spPr>
          <a:xfrm flipV="1">
            <a:off x="4798360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2" name="橢圓 1071"/>
          <p:cNvSpPr/>
          <p:nvPr/>
        </p:nvSpPr>
        <p:spPr>
          <a:xfrm>
            <a:off x="5241619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3" name="橢圓 1072"/>
          <p:cNvSpPr/>
          <p:nvPr/>
        </p:nvSpPr>
        <p:spPr>
          <a:xfrm>
            <a:off x="5241619" y="309023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4" name="直線接點 1073"/>
          <p:cNvCxnSpPr>
            <a:stCxn id="1072" idx="4"/>
          </p:cNvCxnSpPr>
          <p:nvPr/>
        </p:nvCxnSpPr>
        <p:spPr>
          <a:xfrm>
            <a:off x="5323835" y="29668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5" name="橢圓 1074"/>
          <p:cNvSpPr/>
          <p:nvPr/>
        </p:nvSpPr>
        <p:spPr>
          <a:xfrm>
            <a:off x="5535389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6" name="橢圓 1075"/>
          <p:cNvSpPr/>
          <p:nvPr/>
        </p:nvSpPr>
        <p:spPr>
          <a:xfrm>
            <a:off x="5535389" y="30902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7" name="直線接點 1076"/>
          <p:cNvCxnSpPr>
            <a:stCxn id="1075" idx="4"/>
          </p:cNvCxnSpPr>
          <p:nvPr/>
        </p:nvCxnSpPr>
        <p:spPr>
          <a:xfrm>
            <a:off x="5617605" y="29668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8" name="直線接點 1077"/>
          <p:cNvCxnSpPr>
            <a:stCxn id="1072" idx="6"/>
            <a:endCxn id="1075" idx="2"/>
          </p:cNvCxnSpPr>
          <p:nvPr/>
        </p:nvCxnSpPr>
        <p:spPr>
          <a:xfrm flipV="1">
            <a:off x="5406052" y="28845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9" name="直線接點 1078"/>
          <p:cNvCxnSpPr>
            <a:stCxn id="1073" idx="6"/>
            <a:endCxn id="1076" idx="2"/>
          </p:cNvCxnSpPr>
          <p:nvPr/>
        </p:nvCxnSpPr>
        <p:spPr>
          <a:xfrm flipV="1">
            <a:off x="5406052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0" name="直線接點 1079"/>
          <p:cNvCxnSpPr/>
          <p:nvPr/>
        </p:nvCxnSpPr>
        <p:spPr>
          <a:xfrm>
            <a:off x="5009914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1" name="直線接點 1080"/>
          <p:cNvCxnSpPr/>
          <p:nvPr/>
        </p:nvCxnSpPr>
        <p:spPr>
          <a:xfrm>
            <a:off x="5323835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2" name="直線接點 1081"/>
          <p:cNvCxnSpPr/>
          <p:nvPr/>
        </p:nvCxnSpPr>
        <p:spPr>
          <a:xfrm>
            <a:off x="5617605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3" name="直線接點 1082"/>
          <p:cNvCxnSpPr/>
          <p:nvPr/>
        </p:nvCxnSpPr>
        <p:spPr>
          <a:xfrm flipV="1">
            <a:off x="5101231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4" name="直線接點 1083"/>
          <p:cNvCxnSpPr/>
          <p:nvPr/>
        </p:nvCxnSpPr>
        <p:spPr>
          <a:xfrm flipV="1">
            <a:off x="5101231" y="259671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5" name="直線接點 1084"/>
          <p:cNvCxnSpPr/>
          <p:nvPr/>
        </p:nvCxnSpPr>
        <p:spPr>
          <a:xfrm flipV="1">
            <a:off x="5101231" y="28845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6" name="直線接點 1085"/>
          <p:cNvCxnSpPr/>
          <p:nvPr/>
        </p:nvCxnSpPr>
        <p:spPr>
          <a:xfrm flipV="1">
            <a:off x="5101231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7" name="橢圓 1086"/>
          <p:cNvSpPr/>
          <p:nvPr/>
        </p:nvSpPr>
        <p:spPr>
          <a:xfrm>
            <a:off x="5830134" y="2230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8" name="橢圓 1087"/>
          <p:cNvSpPr/>
          <p:nvPr/>
        </p:nvSpPr>
        <p:spPr>
          <a:xfrm>
            <a:off x="5830134" y="2518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9" name="直線接點 1088"/>
          <p:cNvCxnSpPr>
            <a:stCxn id="1087" idx="4"/>
          </p:cNvCxnSpPr>
          <p:nvPr/>
        </p:nvCxnSpPr>
        <p:spPr>
          <a:xfrm>
            <a:off x="5912351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0" name="橢圓 1089"/>
          <p:cNvSpPr/>
          <p:nvPr/>
        </p:nvSpPr>
        <p:spPr>
          <a:xfrm>
            <a:off x="6123904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1" name="橢圓 1090"/>
          <p:cNvSpPr/>
          <p:nvPr/>
        </p:nvSpPr>
        <p:spPr>
          <a:xfrm>
            <a:off x="6123904" y="251873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2" name="直線接點 1091"/>
          <p:cNvCxnSpPr>
            <a:stCxn id="1090" idx="4"/>
          </p:cNvCxnSpPr>
          <p:nvPr/>
        </p:nvCxnSpPr>
        <p:spPr>
          <a:xfrm>
            <a:off x="6206120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3" name="直線接點 1092"/>
          <p:cNvCxnSpPr>
            <a:stCxn id="1087" idx="6"/>
            <a:endCxn id="1090" idx="2"/>
          </p:cNvCxnSpPr>
          <p:nvPr/>
        </p:nvCxnSpPr>
        <p:spPr>
          <a:xfrm flipV="1">
            <a:off x="5994567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4" name="直線接點 1093"/>
          <p:cNvCxnSpPr>
            <a:stCxn id="1088" idx="6"/>
            <a:endCxn id="1091" idx="2"/>
          </p:cNvCxnSpPr>
          <p:nvPr/>
        </p:nvCxnSpPr>
        <p:spPr>
          <a:xfrm flipV="1">
            <a:off x="5994567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5" name="橢圓 1094"/>
          <p:cNvSpPr/>
          <p:nvPr/>
        </p:nvSpPr>
        <p:spPr>
          <a:xfrm>
            <a:off x="6437825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6" name="橢圓 1095"/>
          <p:cNvSpPr/>
          <p:nvPr/>
        </p:nvSpPr>
        <p:spPr>
          <a:xfrm>
            <a:off x="6437825" y="25187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7" name="直線接點 1096"/>
          <p:cNvCxnSpPr>
            <a:stCxn id="1095" idx="4"/>
          </p:cNvCxnSpPr>
          <p:nvPr/>
        </p:nvCxnSpPr>
        <p:spPr>
          <a:xfrm>
            <a:off x="6520042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8" name="橢圓 1097"/>
          <p:cNvSpPr/>
          <p:nvPr/>
        </p:nvSpPr>
        <p:spPr>
          <a:xfrm>
            <a:off x="6731596" y="22308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9" name="橢圓 1098"/>
          <p:cNvSpPr/>
          <p:nvPr/>
        </p:nvSpPr>
        <p:spPr>
          <a:xfrm>
            <a:off x="6731596" y="2518730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0" name="直線接點 1099"/>
          <p:cNvCxnSpPr>
            <a:stCxn id="1098" idx="4"/>
          </p:cNvCxnSpPr>
          <p:nvPr/>
        </p:nvCxnSpPr>
        <p:spPr>
          <a:xfrm>
            <a:off x="6813811" y="23952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1" name="直線接點 1100"/>
          <p:cNvCxnSpPr>
            <a:stCxn id="1095" idx="6"/>
            <a:endCxn id="1098" idx="2"/>
          </p:cNvCxnSpPr>
          <p:nvPr/>
        </p:nvCxnSpPr>
        <p:spPr>
          <a:xfrm flipV="1">
            <a:off x="6602258" y="23130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2" name="直線接點 1101"/>
          <p:cNvCxnSpPr>
            <a:stCxn id="1096" idx="6"/>
            <a:endCxn id="1099" idx="2"/>
          </p:cNvCxnSpPr>
          <p:nvPr/>
        </p:nvCxnSpPr>
        <p:spPr>
          <a:xfrm flipV="1">
            <a:off x="6602258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3" name="橢圓 1102"/>
          <p:cNvSpPr/>
          <p:nvPr/>
        </p:nvSpPr>
        <p:spPr>
          <a:xfrm>
            <a:off x="5830134" y="28065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4" name="橢圓 1103"/>
          <p:cNvSpPr/>
          <p:nvPr/>
        </p:nvSpPr>
        <p:spPr>
          <a:xfrm>
            <a:off x="5830134" y="309446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5" name="直線接點 1104"/>
          <p:cNvCxnSpPr>
            <a:stCxn id="1103" idx="4"/>
          </p:cNvCxnSpPr>
          <p:nvPr/>
        </p:nvCxnSpPr>
        <p:spPr>
          <a:xfrm>
            <a:off x="5912351" y="29710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6" name="橢圓 1105"/>
          <p:cNvSpPr/>
          <p:nvPr/>
        </p:nvSpPr>
        <p:spPr>
          <a:xfrm>
            <a:off x="6123904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7" name="橢圓 1106"/>
          <p:cNvSpPr/>
          <p:nvPr/>
        </p:nvSpPr>
        <p:spPr>
          <a:xfrm>
            <a:off x="6123904" y="309446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8" name="直線接點 1107"/>
          <p:cNvCxnSpPr>
            <a:stCxn id="1106" idx="4"/>
          </p:cNvCxnSpPr>
          <p:nvPr/>
        </p:nvCxnSpPr>
        <p:spPr>
          <a:xfrm>
            <a:off x="6206120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9" name="直線接點 1108"/>
          <p:cNvCxnSpPr>
            <a:stCxn id="1103" idx="6"/>
            <a:endCxn id="1106" idx="2"/>
          </p:cNvCxnSpPr>
          <p:nvPr/>
        </p:nvCxnSpPr>
        <p:spPr>
          <a:xfrm flipV="1">
            <a:off x="5994567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0" name="直線接點 1109"/>
          <p:cNvCxnSpPr>
            <a:stCxn id="1104" idx="6"/>
            <a:endCxn id="1107" idx="2"/>
          </p:cNvCxnSpPr>
          <p:nvPr/>
        </p:nvCxnSpPr>
        <p:spPr>
          <a:xfrm flipV="1">
            <a:off x="5994567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1" name="橢圓 1110"/>
          <p:cNvSpPr/>
          <p:nvPr/>
        </p:nvSpPr>
        <p:spPr>
          <a:xfrm>
            <a:off x="6437825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2" name="橢圓 1111"/>
          <p:cNvSpPr/>
          <p:nvPr/>
        </p:nvSpPr>
        <p:spPr>
          <a:xfrm>
            <a:off x="6437825" y="30944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3" name="直線接點 1112"/>
          <p:cNvCxnSpPr>
            <a:stCxn id="1111" idx="4"/>
          </p:cNvCxnSpPr>
          <p:nvPr/>
        </p:nvCxnSpPr>
        <p:spPr>
          <a:xfrm>
            <a:off x="6520042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4" name="橢圓 1113"/>
          <p:cNvSpPr/>
          <p:nvPr/>
        </p:nvSpPr>
        <p:spPr>
          <a:xfrm>
            <a:off x="6731596" y="28065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5" name="橢圓 1114"/>
          <p:cNvSpPr/>
          <p:nvPr/>
        </p:nvSpPr>
        <p:spPr>
          <a:xfrm>
            <a:off x="6731596" y="30944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6" name="直線接點 1115"/>
          <p:cNvCxnSpPr>
            <a:stCxn id="1114" idx="4"/>
          </p:cNvCxnSpPr>
          <p:nvPr/>
        </p:nvCxnSpPr>
        <p:spPr>
          <a:xfrm>
            <a:off x="6813811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7" name="直線接點 1116"/>
          <p:cNvCxnSpPr>
            <a:stCxn id="1111" idx="6"/>
            <a:endCxn id="1114" idx="2"/>
          </p:cNvCxnSpPr>
          <p:nvPr/>
        </p:nvCxnSpPr>
        <p:spPr>
          <a:xfrm flipV="1">
            <a:off x="6602258" y="28888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8" name="直線接點 1117"/>
          <p:cNvCxnSpPr>
            <a:stCxn id="1112" idx="6"/>
            <a:endCxn id="1115" idx="2"/>
          </p:cNvCxnSpPr>
          <p:nvPr/>
        </p:nvCxnSpPr>
        <p:spPr>
          <a:xfrm flipV="1">
            <a:off x="6602258" y="31766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9" name="直線接點 1118"/>
          <p:cNvCxnSpPr/>
          <p:nvPr/>
        </p:nvCxnSpPr>
        <p:spPr>
          <a:xfrm>
            <a:off x="5912351" y="26831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0" name="直線接點 1119"/>
          <p:cNvCxnSpPr/>
          <p:nvPr/>
        </p:nvCxnSpPr>
        <p:spPr>
          <a:xfrm>
            <a:off x="6206120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1" name="直線接點 1120"/>
          <p:cNvCxnSpPr/>
          <p:nvPr/>
        </p:nvCxnSpPr>
        <p:spPr>
          <a:xfrm>
            <a:off x="6520042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2" name="直線接點 1121"/>
          <p:cNvCxnSpPr/>
          <p:nvPr/>
        </p:nvCxnSpPr>
        <p:spPr>
          <a:xfrm>
            <a:off x="6813811" y="26831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3" name="直線接點 1122"/>
          <p:cNvCxnSpPr/>
          <p:nvPr/>
        </p:nvCxnSpPr>
        <p:spPr>
          <a:xfrm flipV="1">
            <a:off x="6297437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4" name="直線接點 1123"/>
          <p:cNvCxnSpPr/>
          <p:nvPr/>
        </p:nvCxnSpPr>
        <p:spPr>
          <a:xfrm flipV="1">
            <a:off x="6297437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5" name="直線接點 1124"/>
          <p:cNvCxnSpPr/>
          <p:nvPr/>
        </p:nvCxnSpPr>
        <p:spPr>
          <a:xfrm flipV="1">
            <a:off x="6297437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6" name="直線接點 1125"/>
          <p:cNvCxnSpPr/>
          <p:nvPr/>
        </p:nvCxnSpPr>
        <p:spPr>
          <a:xfrm flipV="1">
            <a:off x="6297437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7" name="橢圓 1126"/>
          <p:cNvSpPr/>
          <p:nvPr/>
        </p:nvSpPr>
        <p:spPr>
          <a:xfrm>
            <a:off x="4927697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8" name="橢圓 1127"/>
          <p:cNvSpPr/>
          <p:nvPr/>
        </p:nvSpPr>
        <p:spPr>
          <a:xfrm>
            <a:off x="4927697" y="365744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9" name="直線接點 1128"/>
          <p:cNvCxnSpPr>
            <a:stCxn id="1127" idx="4"/>
          </p:cNvCxnSpPr>
          <p:nvPr/>
        </p:nvCxnSpPr>
        <p:spPr>
          <a:xfrm>
            <a:off x="5009914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>
            <a:endCxn id="1127" idx="2"/>
          </p:cNvCxnSpPr>
          <p:nvPr/>
        </p:nvCxnSpPr>
        <p:spPr>
          <a:xfrm flipV="1">
            <a:off x="4798360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>
            <a:endCxn id="1128" idx="2"/>
          </p:cNvCxnSpPr>
          <p:nvPr/>
        </p:nvCxnSpPr>
        <p:spPr>
          <a:xfrm flipV="1">
            <a:off x="4798360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2" name="橢圓 1131"/>
          <p:cNvSpPr/>
          <p:nvPr/>
        </p:nvSpPr>
        <p:spPr>
          <a:xfrm>
            <a:off x="5241619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3" name="橢圓 1132"/>
          <p:cNvSpPr/>
          <p:nvPr/>
        </p:nvSpPr>
        <p:spPr>
          <a:xfrm>
            <a:off x="5241619" y="36574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4" name="直線接點 1133"/>
          <p:cNvCxnSpPr>
            <a:stCxn id="1132" idx="4"/>
          </p:cNvCxnSpPr>
          <p:nvPr/>
        </p:nvCxnSpPr>
        <p:spPr>
          <a:xfrm>
            <a:off x="5323835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5" name="橢圓 1134"/>
          <p:cNvSpPr/>
          <p:nvPr/>
        </p:nvSpPr>
        <p:spPr>
          <a:xfrm>
            <a:off x="5535389" y="33695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6" name="橢圓 1135"/>
          <p:cNvSpPr/>
          <p:nvPr/>
        </p:nvSpPr>
        <p:spPr>
          <a:xfrm>
            <a:off x="5535389" y="365744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7" name="直線接點 1136"/>
          <p:cNvCxnSpPr>
            <a:stCxn id="1135" idx="4"/>
          </p:cNvCxnSpPr>
          <p:nvPr/>
        </p:nvCxnSpPr>
        <p:spPr>
          <a:xfrm>
            <a:off x="5617605" y="35340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>
            <a:stCxn id="1132" idx="6"/>
            <a:endCxn id="1135" idx="2"/>
          </p:cNvCxnSpPr>
          <p:nvPr/>
        </p:nvCxnSpPr>
        <p:spPr>
          <a:xfrm flipV="1">
            <a:off x="5406052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>
            <a:stCxn id="1133" idx="6"/>
            <a:endCxn id="1136" idx="2"/>
          </p:cNvCxnSpPr>
          <p:nvPr/>
        </p:nvCxnSpPr>
        <p:spPr>
          <a:xfrm flipV="1">
            <a:off x="5406052" y="37396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0" name="橢圓 1139"/>
          <p:cNvSpPr/>
          <p:nvPr/>
        </p:nvSpPr>
        <p:spPr>
          <a:xfrm>
            <a:off x="4927697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1" name="橢圓 1140"/>
          <p:cNvSpPr/>
          <p:nvPr/>
        </p:nvSpPr>
        <p:spPr>
          <a:xfrm>
            <a:off x="4927697" y="423318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2" name="直線接點 1141"/>
          <p:cNvCxnSpPr>
            <a:stCxn id="1140" idx="4"/>
          </p:cNvCxnSpPr>
          <p:nvPr/>
        </p:nvCxnSpPr>
        <p:spPr>
          <a:xfrm>
            <a:off x="5009914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>
            <a:endCxn id="1140" idx="2"/>
          </p:cNvCxnSpPr>
          <p:nvPr/>
        </p:nvCxnSpPr>
        <p:spPr>
          <a:xfrm flipV="1">
            <a:off x="4798360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>
            <a:endCxn id="1141" idx="2"/>
          </p:cNvCxnSpPr>
          <p:nvPr/>
        </p:nvCxnSpPr>
        <p:spPr>
          <a:xfrm flipV="1">
            <a:off x="4798360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5" name="橢圓 1144"/>
          <p:cNvSpPr/>
          <p:nvPr/>
        </p:nvSpPr>
        <p:spPr>
          <a:xfrm>
            <a:off x="524161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6" name="橢圓 1145"/>
          <p:cNvSpPr/>
          <p:nvPr/>
        </p:nvSpPr>
        <p:spPr>
          <a:xfrm>
            <a:off x="5241619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7" name="直線接點 1146"/>
          <p:cNvCxnSpPr>
            <a:stCxn id="1145" idx="4"/>
          </p:cNvCxnSpPr>
          <p:nvPr/>
        </p:nvCxnSpPr>
        <p:spPr>
          <a:xfrm>
            <a:off x="5323835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8" name="橢圓 1147"/>
          <p:cNvSpPr/>
          <p:nvPr/>
        </p:nvSpPr>
        <p:spPr>
          <a:xfrm>
            <a:off x="553538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9" name="橢圓 1148"/>
          <p:cNvSpPr/>
          <p:nvPr/>
        </p:nvSpPr>
        <p:spPr>
          <a:xfrm>
            <a:off x="5535389" y="423318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0" name="直線接點 1149"/>
          <p:cNvCxnSpPr>
            <a:stCxn id="1148" idx="4"/>
          </p:cNvCxnSpPr>
          <p:nvPr/>
        </p:nvCxnSpPr>
        <p:spPr>
          <a:xfrm>
            <a:off x="5617605" y="41097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>
            <a:stCxn id="1145" idx="6"/>
            <a:endCxn id="1148" idx="2"/>
          </p:cNvCxnSpPr>
          <p:nvPr/>
        </p:nvCxnSpPr>
        <p:spPr>
          <a:xfrm flipV="1">
            <a:off x="5406052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2" name="直線接點 1151"/>
          <p:cNvCxnSpPr>
            <a:stCxn id="1146" idx="6"/>
            <a:endCxn id="1149" idx="2"/>
          </p:cNvCxnSpPr>
          <p:nvPr/>
        </p:nvCxnSpPr>
        <p:spPr>
          <a:xfrm flipV="1">
            <a:off x="5406052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3" name="直線接點 1152"/>
          <p:cNvCxnSpPr/>
          <p:nvPr/>
        </p:nvCxnSpPr>
        <p:spPr>
          <a:xfrm>
            <a:off x="5009914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/>
          <p:nvPr/>
        </p:nvCxnSpPr>
        <p:spPr>
          <a:xfrm>
            <a:off x="532383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5" name="直線接點 1154"/>
          <p:cNvCxnSpPr/>
          <p:nvPr/>
        </p:nvCxnSpPr>
        <p:spPr>
          <a:xfrm>
            <a:off x="561760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6" name="直線接點 1155"/>
          <p:cNvCxnSpPr/>
          <p:nvPr/>
        </p:nvCxnSpPr>
        <p:spPr>
          <a:xfrm flipV="1">
            <a:off x="5101231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7" name="直線接點 1156"/>
          <p:cNvCxnSpPr/>
          <p:nvPr/>
        </p:nvCxnSpPr>
        <p:spPr>
          <a:xfrm flipV="1">
            <a:off x="5101231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8" name="直線接點 1157"/>
          <p:cNvCxnSpPr/>
          <p:nvPr/>
        </p:nvCxnSpPr>
        <p:spPr>
          <a:xfrm flipV="1">
            <a:off x="5101231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/>
          <p:nvPr/>
        </p:nvCxnSpPr>
        <p:spPr>
          <a:xfrm flipV="1">
            <a:off x="5101231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5829158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5829158" y="36574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5911375" y="35340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3" name="橢圓 1162"/>
          <p:cNvSpPr/>
          <p:nvPr/>
        </p:nvSpPr>
        <p:spPr>
          <a:xfrm>
            <a:off x="6122928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4" name="橢圓 1163"/>
          <p:cNvSpPr/>
          <p:nvPr/>
        </p:nvSpPr>
        <p:spPr>
          <a:xfrm>
            <a:off x="6122928" y="365744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5" name="直線接點 1164"/>
          <p:cNvCxnSpPr>
            <a:stCxn id="1163" idx="4"/>
          </p:cNvCxnSpPr>
          <p:nvPr/>
        </p:nvCxnSpPr>
        <p:spPr>
          <a:xfrm>
            <a:off x="6205145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6" name="直線接點 1165"/>
          <p:cNvCxnSpPr>
            <a:stCxn id="1160" idx="6"/>
            <a:endCxn id="1163" idx="2"/>
          </p:cNvCxnSpPr>
          <p:nvPr/>
        </p:nvCxnSpPr>
        <p:spPr>
          <a:xfrm flipV="1">
            <a:off x="5993590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7" name="直線接點 1166"/>
          <p:cNvCxnSpPr>
            <a:stCxn id="1161" idx="6"/>
            <a:endCxn id="1164" idx="2"/>
          </p:cNvCxnSpPr>
          <p:nvPr/>
        </p:nvCxnSpPr>
        <p:spPr>
          <a:xfrm flipV="1">
            <a:off x="5993590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6436849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6436849" y="36574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6519066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1" name="橢圓 1170"/>
          <p:cNvSpPr/>
          <p:nvPr/>
        </p:nvSpPr>
        <p:spPr>
          <a:xfrm>
            <a:off x="6730619" y="33695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2" name="橢圓 1171"/>
          <p:cNvSpPr/>
          <p:nvPr/>
        </p:nvSpPr>
        <p:spPr>
          <a:xfrm>
            <a:off x="6730619" y="365744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3" name="直線接點 1172"/>
          <p:cNvCxnSpPr>
            <a:stCxn id="1171" idx="4"/>
          </p:cNvCxnSpPr>
          <p:nvPr/>
        </p:nvCxnSpPr>
        <p:spPr>
          <a:xfrm>
            <a:off x="6812836" y="35340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>
            <a:stCxn id="1168" idx="6"/>
            <a:endCxn id="1171" idx="2"/>
          </p:cNvCxnSpPr>
          <p:nvPr/>
        </p:nvCxnSpPr>
        <p:spPr>
          <a:xfrm flipV="1">
            <a:off x="6601282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>
            <a:stCxn id="1169" idx="6"/>
            <a:endCxn id="1172" idx="2"/>
          </p:cNvCxnSpPr>
          <p:nvPr/>
        </p:nvCxnSpPr>
        <p:spPr>
          <a:xfrm flipV="1">
            <a:off x="6601282" y="37396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6" name="橢圓 1175"/>
          <p:cNvSpPr/>
          <p:nvPr/>
        </p:nvSpPr>
        <p:spPr>
          <a:xfrm>
            <a:off x="5829158" y="39453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7" name="橢圓 1176"/>
          <p:cNvSpPr/>
          <p:nvPr/>
        </p:nvSpPr>
        <p:spPr>
          <a:xfrm>
            <a:off x="5829158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8" name="直線接點 1177"/>
          <p:cNvCxnSpPr>
            <a:stCxn id="1176" idx="4"/>
          </p:cNvCxnSpPr>
          <p:nvPr/>
        </p:nvCxnSpPr>
        <p:spPr>
          <a:xfrm>
            <a:off x="5911375" y="41097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6122928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0" name="橢圓 1179"/>
          <p:cNvSpPr/>
          <p:nvPr/>
        </p:nvSpPr>
        <p:spPr>
          <a:xfrm>
            <a:off x="6122928" y="423318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1" name="直線接點 1180"/>
          <p:cNvCxnSpPr>
            <a:stCxn id="1179" idx="4"/>
          </p:cNvCxnSpPr>
          <p:nvPr/>
        </p:nvCxnSpPr>
        <p:spPr>
          <a:xfrm>
            <a:off x="6205145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2" name="直線接點 1181"/>
          <p:cNvCxnSpPr>
            <a:stCxn id="1176" idx="6"/>
            <a:endCxn id="1179" idx="2"/>
          </p:cNvCxnSpPr>
          <p:nvPr/>
        </p:nvCxnSpPr>
        <p:spPr>
          <a:xfrm flipV="1">
            <a:off x="5993590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7" idx="6"/>
            <a:endCxn id="1180" idx="2"/>
          </p:cNvCxnSpPr>
          <p:nvPr/>
        </p:nvCxnSpPr>
        <p:spPr>
          <a:xfrm flipV="1">
            <a:off x="5993590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643684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5" name="橢圓 1184"/>
          <p:cNvSpPr/>
          <p:nvPr/>
        </p:nvSpPr>
        <p:spPr>
          <a:xfrm>
            <a:off x="6436849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6" name="直線接點 1185"/>
          <p:cNvCxnSpPr>
            <a:stCxn id="1184" idx="4"/>
          </p:cNvCxnSpPr>
          <p:nvPr/>
        </p:nvCxnSpPr>
        <p:spPr>
          <a:xfrm>
            <a:off x="6519066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7" name="橢圓 1186"/>
          <p:cNvSpPr/>
          <p:nvPr/>
        </p:nvSpPr>
        <p:spPr>
          <a:xfrm>
            <a:off x="673061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8" name="橢圓 1187"/>
          <p:cNvSpPr/>
          <p:nvPr/>
        </p:nvSpPr>
        <p:spPr>
          <a:xfrm>
            <a:off x="6730619" y="423318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9" name="直線接點 1188"/>
          <p:cNvCxnSpPr>
            <a:stCxn id="1187" idx="4"/>
          </p:cNvCxnSpPr>
          <p:nvPr/>
        </p:nvCxnSpPr>
        <p:spPr>
          <a:xfrm>
            <a:off x="6812836" y="41097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0" name="直線接點 1189"/>
          <p:cNvCxnSpPr>
            <a:stCxn id="1184" idx="6"/>
            <a:endCxn id="1187" idx="2"/>
          </p:cNvCxnSpPr>
          <p:nvPr/>
        </p:nvCxnSpPr>
        <p:spPr>
          <a:xfrm flipV="1">
            <a:off x="6601282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1" name="直線接點 1190"/>
          <p:cNvCxnSpPr>
            <a:stCxn id="1185" idx="6"/>
            <a:endCxn id="1188" idx="2"/>
          </p:cNvCxnSpPr>
          <p:nvPr/>
        </p:nvCxnSpPr>
        <p:spPr>
          <a:xfrm flipV="1">
            <a:off x="6601282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2" name="直線接點 1191"/>
          <p:cNvCxnSpPr/>
          <p:nvPr/>
        </p:nvCxnSpPr>
        <p:spPr>
          <a:xfrm>
            <a:off x="5911375" y="382188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3" name="直線接點 1192"/>
          <p:cNvCxnSpPr/>
          <p:nvPr/>
        </p:nvCxnSpPr>
        <p:spPr>
          <a:xfrm>
            <a:off x="620514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4" name="直線接點 1193"/>
          <p:cNvCxnSpPr/>
          <p:nvPr/>
        </p:nvCxnSpPr>
        <p:spPr>
          <a:xfrm>
            <a:off x="6519066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/>
          <p:nvPr/>
        </p:nvCxnSpPr>
        <p:spPr>
          <a:xfrm>
            <a:off x="6812836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/>
          <p:nvPr/>
        </p:nvCxnSpPr>
        <p:spPr>
          <a:xfrm flipV="1">
            <a:off x="6296461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7" name="直線接點 1196"/>
          <p:cNvCxnSpPr/>
          <p:nvPr/>
        </p:nvCxnSpPr>
        <p:spPr>
          <a:xfrm flipV="1">
            <a:off x="6296461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8" name="直線接點 1197"/>
          <p:cNvCxnSpPr/>
          <p:nvPr/>
        </p:nvCxnSpPr>
        <p:spPr>
          <a:xfrm flipV="1">
            <a:off x="6296461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9" name="直線接點 1198"/>
          <p:cNvCxnSpPr/>
          <p:nvPr/>
        </p:nvCxnSpPr>
        <p:spPr>
          <a:xfrm flipV="1">
            <a:off x="6296461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0" name="直線接點 1199"/>
          <p:cNvCxnSpPr/>
          <p:nvPr/>
        </p:nvCxnSpPr>
        <p:spPr>
          <a:xfrm>
            <a:off x="5009914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1" name="直線接點 1200"/>
          <p:cNvCxnSpPr/>
          <p:nvPr/>
        </p:nvCxnSpPr>
        <p:spPr>
          <a:xfrm>
            <a:off x="5323835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2" name="直線接點 1201"/>
          <p:cNvCxnSpPr/>
          <p:nvPr/>
        </p:nvCxnSpPr>
        <p:spPr>
          <a:xfrm>
            <a:off x="5617605" y="32546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/>
          <p:nvPr/>
        </p:nvCxnSpPr>
        <p:spPr>
          <a:xfrm>
            <a:off x="5911375" y="325467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/>
          <p:nvPr/>
        </p:nvCxnSpPr>
        <p:spPr>
          <a:xfrm>
            <a:off x="6205145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6519066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6812836" y="32546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7" name="直線接點 1206"/>
          <p:cNvCxnSpPr/>
          <p:nvPr/>
        </p:nvCxnSpPr>
        <p:spPr>
          <a:xfrm flipV="1">
            <a:off x="5694632" y="231307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8" name="直線接點 1207"/>
          <p:cNvCxnSpPr/>
          <p:nvPr/>
        </p:nvCxnSpPr>
        <p:spPr>
          <a:xfrm flipV="1">
            <a:off x="5694632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9" name="直線接點 1208"/>
          <p:cNvCxnSpPr/>
          <p:nvPr/>
        </p:nvCxnSpPr>
        <p:spPr>
          <a:xfrm flipV="1">
            <a:off x="5694632" y="28888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5694632" y="317668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5693656" y="345179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2" name="直線接點 1211"/>
          <p:cNvCxnSpPr/>
          <p:nvPr/>
        </p:nvCxnSpPr>
        <p:spPr>
          <a:xfrm flipV="1">
            <a:off x="5693656" y="37396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3" name="直線接點 1212"/>
          <p:cNvCxnSpPr/>
          <p:nvPr/>
        </p:nvCxnSpPr>
        <p:spPr>
          <a:xfrm flipV="1">
            <a:off x="5693656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4" name="直線接點 1213"/>
          <p:cNvCxnSpPr/>
          <p:nvPr/>
        </p:nvCxnSpPr>
        <p:spPr>
          <a:xfrm flipV="1">
            <a:off x="5693656" y="431539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5" name="橢圓 1214"/>
          <p:cNvSpPr/>
          <p:nvPr/>
        </p:nvSpPr>
        <p:spPr>
          <a:xfrm>
            <a:off x="4927697" y="45168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6" name="直線接點 1215"/>
          <p:cNvCxnSpPr/>
          <p:nvPr/>
        </p:nvCxnSpPr>
        <p:spPr>
          <a:xfrm>
            <a:off x="5009914" y="439338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7" name="直線接點 1216"/>
          <p:cNvCxnSpPr>
            <a:endCxn id="1215" idx="2"/>
          </p:cNvCxnSpPr>
          <p:nvPr/>
        </p:nvCxnSpPr>
        <p:spPr>
          <a:xfrm flipV="1">
            <a:off x="4798360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8" name="橢圓 1217"/>
          <p:cNvSpPr/>
          <p:nvPr/>
        </p:nvSpPr>
        <p:spPr>
          <a:xfrm>
            <a:off x="5241619" y="45168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/>
          <p:nvPr/>
        </p:nvCxnSpPr>
        <p:spPr>
          <a:xfrm>
            <a:off x="5323835" y="439338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5535389" y="45168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1" name="直線接點 1220"/>
          <p:cNvCxnSpPr/>
          <p:nvPr/>
        </p:nvCxnSpPr>
        <p:spPr>
          <a:xfrm>
            <a:off x="5617605" y="439338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2" name="直線接點 1221"/>
          <p:cNvCxnSpPr>
            <a:stCxn id="1218" idx="6"/>
            <a:endCxn id="1220" idx="2"/>
          </p:cNvCxnSpPr>
          <p:nvPr/>
        </p:nvCxnSpPr>
        <p:spPr>
          <a:xfrm flipV="1">
            <a:off x="5406052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3" name="橢圓 1222"/>
          <p:cNvSpPr/>
          <p:nvPr/>
        </p:nvSpPr>
        <p:spPr>
          <a:xfrm>
            <a:off x="4927697" y="480469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4" name="橢圓 1223"/>
          <p:cNvSpPr/>
          <p:nvPr/>
        </p:nvSpPr>
        <p:spPr>
          <a:xfrm>
            <a:off x="4927697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5" name="直線接點 1224"/>
          <p:cNvCxnSpPr>
            <a:stCxn id="1223" idx="4"/>
          </p:cNvCxnSpPr>
          <p:nvPr/>
        </p:nvCxnSpPr>
        <p:spPr>
          <a:xfrm>
            <a:off x="5009914" y="49691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6" name="直線接點 1225"/>
          <p:cNvCxnSpPr>
            <a:endCxn id="1223" idx="2"/>
          </p:cNvCxnSpPr>
          <p:nvPr/>
        </p:nvCxnSpPr>
        <p:spPr>
          <a:xfrm flipV="1">
            <a:off x="4798360" y="48869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7" name="直線接點 1226"/>
          <p:cNvCxnSpPr>
            <a:endCxn id="1224" idx="2"/>
          </p:cNvCxnSpPr>
          <p:nvPr/>
        </p:nvCxnSpPr>
        <p:spPr>
          <a:xfrm flipV="1">
            <a:off x="4798360" y="51747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8" name="橢圓 1227"/>
          <p:cNvSpPr/>
          <p:nvPr/>
        </p:nvSpPr>
        <p:spPr>
          <a:xfrm>
            <a:off x="5241619" y="48046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9" name="橢圓 1228"/>
          <p:cNvSpPr/>
          <p:nvPr/>
        </p:nvSpPr>
        <p:spPr>
          <a:xfrm>
            <a:off x="5241619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0" name="直線接點 1229"/>
          <p:cNvCxnSpPr>
            <a:stCxn id="1228" idx="4"/>
          </p:cNvCxnSpPr>
          <p:nvPr/>
        </p:nvCxnSpPr>
        <p:spPr>
          <a:xfrm>
            <a:off x="5323835" y="49691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1" name="橢圓 1230"/>
          <p:cNvSpPr/>
          <p:nvPr/>
        </p:nvSpPr>
        <p:spPr>
          <a:xfrm>
            <a:off x="5535389" y="48046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2" name="橢圓 1231"/>
          <p:cNvSpPr/>
          <p:nvPr/>
        </p:nvSpPr>
        <p:spPr>
          <a:xfrm>
            <a:off x="5535389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3" name="直線接點 1232"/>
          <p:cNvCxnSpPr>
            <a:stCxn id="1231" idx="4"/>
          </p:cNvCxnSpPr>
          <p:nvPr/>
        </p:nvCxnSpPr>
        <p:spPr>
          <a:xfrm>
            <a:off x="5617605" y="49691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4" name="直線接點 1233"/>
          <p:cNvCxnSpPr>
            <a:stCxn id="1228" idx="6"/>
            <a:endCxn id="1231" idx="2"/>
          </p:cNvCxnSpPr>
          <p:nvPr/>
        </p:nvCxnSpPr>
        <p:spPr>
          <a:xfrm flipV="1">
            <a:off x="5406052" y="48869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5" name="直線接點 1234"/>
          <p:cNvCxnSpPr>
            <a:stCxn id="1229" idx="6"/>
            <a:endCxn id="1232" idx="2"/>
          </p:cNvCxnSpPr>
          <p:nvPr/>
        </p:nvCxnSpPr>
        <p:spPr>
          <a:xfrm flipV="1">
            <a:off x="5406052" y="51747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/>
          <p:nvPr/>
        </p:nvCxnSpPr>
        <p:spPr>
          <a:xfrm>
            <a:off x="5009914" y="46812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/>
          <p:nvPr/>
        </p:nvCxnSpPr>
        <p:spPr>
          <a:xfrm>
            <a:off x="5323835" y="46812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5617605" y="46812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 flipV="1">
            <a:off x="5101231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 flipV="1">
            <a:off x="5101231" y="48869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5101231" y="51747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2" name="橢圓 1241"/>
          <p:cNvSpPr/>
          <p:nvPr/>
        </p:nvSpPr>
        <p:spPr>
          <a:xfrm>
            <a:off x="5830134" y="452105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3" name="直線接點 1242"/>
          <p:cNvCxnSpPr/>
          <p:nvPr/>
        </p:nvCxnSpPr>
        <p:spPr>
          <a:xfrm>
            <a:off x="5912351" y="439761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4" name="橢圓 1243"/>
          <p:cNvSpPr/>
          <p:nvPr/>
        </p:nvSpPr>
        <p:spPr>
          <a:xfrm>
            <a:off x="6123904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5" name="直線接點 1244"/>
          <p:cNvCxnSpPr/>
          <p:nvPr/>
        </p:nvCxnSpPr>
        <p:spPr>
          <a:xfrm>
            <a:off x="6206120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6" name="直線接點 1245"/>
          <p:cNvCxnSpPr>
            <a:stCxn id="1242" idx="6"/>
            <a:endCxn id="1244" idx="2"/>
          </p:cNvCxnSpPr>
          <p:nvPr/>
        </p:nvCxnSpPr>
        <p:spPr>
          <a:xfrm flipV="1">
            <a:off x="5994567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7" name="橢圓 1246"/>
          <p:cNvSpPr/>
          <p:nvPr/>
        </p:nvSpPr>
        <p:spPr>
          <a:xfrm>
            <a:off x="6437825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8" name="直線接點 1247"/>
          <p:cNvCxnSpPr/>
          <p:nvPr/>
        </p:nvCxnSpPr>
        <p:spPr>
          <a:xfrm>
            <a:off x="6520042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9" name="橢圓 1248"/>
          <p:cNvSpPr/>
          <p:nvPr/>
        </p:nvSpPr>
        <p:spPr>
          <a:xfrm>
            <a:off x="6731596" y="45210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/>
          <p:nvPr/>
        </p:nvCxnSpPr>
        <p:spPr>
          <a:xfrm>
            <a:off x="6813811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7" idx="6"/>
            <a:endCxn id="1249" idx="2"/>
          </p:cNvCxnSpPr>
          <p:nvPr/>
        </p:nvCxnSpPr>
        <p:spPr>
          <a:xfrm flipV="1">
            <a:off x="6602258" y="46032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2" name="橢圓 1251"/>
          <p:cNvSpPr/>
          <p:nvPr/>
        </p:nvSpPr>
        <p:spPr>
          <a:xfrm>
            <a:off x="5830134" y="48089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3" name="橢圓 1252"/>
          <p:cNvSpPr/>
          <p:nvPr/>
        </p:nvSpPr>
        <p:spPr>
          <a:xfrm>
            <a:off x="5830134" y="509678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4" name="直線接點 1253"/>
          <p:cNvCxnSpPr>
            <a:stCxn id="1252" idx="4"/>
          </p:cNvCxnSpPr>
          <p:nvPr/>
        </p:nvCxnSpPr>
        <p:spPr>
          <a:xfrm>
            <a:off x="5912351" y="497335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5" name="橢圓 1254"/>
          <p:cNvSpPr/>
          <p:nvPr/>
        </p:nvSpPr>
        <p:spPr>
          <a:xfrm>
            <a:off x="6123904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6" name="橢圓 1255"/>
          <p:cNvSpPr/>
          <p:nvPr/>
        </p:nvSpPr>
        <p:spPr>
          <a:xfrm>
            <a:off x="6123904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7" name="直線接點 1256"/>
          <p:cNvCxnSpPr>
            <a:stCxn id="1255" idx="4"/>
          </p:cNvCxnSpPr>
          <p:nvPr/>
        </p:nvCxnSpPr>
        <p:spPr>
          <a:xfrm>
            <a:off x="6206120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8" name="直線接點 1257"/>
          <p:cNvCxnSpPr>
            <a:stCxn id="1252" idx="6"/>
            <a:endCxn id="1255" idx="2"/>
          </p:cNvCxnSpPr>
          <p:nvPr/>
        </p:nvCxnSpPr>
        <p:spPr>
          <a:xfrm flipV="1">
            <a:off x="5994567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5994567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0" name="橢圓 1259"/>
          <p:cNvSpPr/>
          <p:nvPr/>
        </p:nvSpPr>
        <p:spPr>
          <a:xfrm>
            <a:off x="6437825" y="48089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1" name="橢圓 1260"/>
          <p:cNvSpPr/>
          <p:nvPr/>
        </p:nvSpPr>
        <p:spPr>
          <a:xfrm>
            <a:off x="6437825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2" name="直線接點 1261"/>
          <p:cNvCxnSpPr>
            <a:stCxn id="1260" idx="4"/>
          </p:cNvCxnSpPr>
          <p:nvPr/>
        </p:nvCxnSpPr>
        <p:spPr>
          <a:xfrm>
            <a:off x="6520042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3" name="橢圓 1262"/>
          <p:cNvSpPr/>
          <p:nvPr/>
        </p:nvSpPr>
        <p:spPr>
          <a:xfrm>
            <a:off x="6731596" y="480891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4" name="橢圓 1263"/>
          <p:cNvSpPr/>
          <p:nvPr/>
        </p:nvSpPr>
        <p:spPr>
          <a:xfrm>
            <a:off x="6731596" y="50967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5" name="直線接點 1264"/>
          <p:cNvCxnSpPr>
            <a:stCxn id="1263" idx="4"/>
          </p:cNvCxnSpPr>
          <p:nvPr/>
        </p:nvCxnSpPr>
        <p:spPr>
          <a:xfrm>
            <a:off x="6813811" y="49733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6" name="直線接點 1265"/>
          <p:cNvCxnSpPr>
            <a:stCxn id="1260" idx="6"/>
            <a:endCxn id="1263" idx="2"/>
          </p:cNvCxnSpPr>
          <p:nvPr/>
        </p:nvCxnSpPr>
        <p:spPr>
          <a:xfrm flipV="1">
            <a:off x="6602258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6602258" y="51790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/>
          <p:nvPr/>
        </p:nvCxnSpPr>
        <p:spPr>
          <a:xfrm>
            <a:off x="5912351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9" name="直線接點 1268"/>
          <p:cNvCxnSpPr/>
          <p:nvPr/>
        </p:nvCxnSpPr>
        <p:spPr>
          <a:xfrm>
            <a:off x="6206120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0" name="直線接點 1269"/>
          <p:cNvCxnSpPr/>
          <p:nvPr/>
        </p:nvCxnSpPr>
        <p:spPr>
          <a:xfrm>
            <a:off x="6520042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1" name="直線接點 1270"/>
          <p:cNvCxnSpPr/>
          <p:nvPr/>
        </p:nvCxnSpPr>
        <p:spPr>
          <a:xfrm>
            <a:off x="6813811" y="46854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2" name="直線接點 1271"/>
          <p:cNvCxnSpPr/>
          <p:nvPr/>
        </p:nvCxnSpPr>
        <p:spPr>
          <a:xfrm flipV="1">
            <a:off x="6297437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3" name="直線接點 1272"/>
          <p:cNvCxnSpPr/>
          <p:nvPr/>
        </p:nvCxnSpPr>
        <p:spPr>
          <a:xfrm flipV="1">
            <a:off x="6297437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4" name="直線接點 1273"/>
          <p:cNvCxnSpPr/>
          <p:nvPr/>
        </p:nvCxnSpPr>
        <p:spPr>
          <a:xfrm flipV="1">
            <a:off x="6297437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5" name="橢圓 1274"/>
          <p:cNvSpPr/>
          <p:nvPr/>
        </p:nvSpPr>
        <p:spPr>
          <a:xfrm>
            <a:off x="4927697" y="53719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6" name="橢圓 1275"/>
          <p:cNvSpPr/>
          <p:nvPr/>
        </p:nvSpPr>
        <p:spPr>
          <a:xfrm>
            <a:off x="4927697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7" name="直線接點 1276"/>
          <p:cNvCxnSpPr>
            <a:stCxn id="1275" idx="4"/>
          </p:cNvCxnSpPr>
          <p:nvPr/>
        </p:nvCxnSpPr>
        <p:spPr>
          <a:xfrm>
            <a:off x="5009914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>
            <a:endCxn id="1275" idx="2"/>
          </p:cNvCxnSpPr>
          <p:nvPr/>
        </p:nvCxnSpPr>
        <p:spPr>
          <a:xfrm flipV="1">
            <a:off x="4798360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>
            <a:endCxn id="1276" idx="2"/>
          </p:cNvCxnSpPr>
          <p:nvPr/>
        </p:nvCxnSpPr>
        <p:spPr>
          <a:xfrm flipV="1">
            <a:off x="4798360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0" name="橢圓 1279"/>
          <p:cNvSpPr/>
          <p:nvPr/>
        </p:nvSpPr>
        <p:spPr>
          <a:xfrm>
            <a:off x="524161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1" name="橢圓 1280"/>
          <p:cNvSpPr/>
          <p:nvPr/>
        </p:nvSpPr>
        <p:spPr>
          <a:xfrm>
            <a:off x="5241619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2" name="直線接點 1281"/>
          <p:cNvCxnSpPr>
            <a:stCxn id="1280" idx="4"/>
          </p:cNvCxnSpPr>
          <p:nvPr/>
        </p:nvCxnSpPr>
        <p:spPr>
          <a:xfrm>
            <a:off x="5323835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3" name="橢圓 1282"/>
          <p:cNvSpPr/>
          <p:nvPr/>
        </p:nvSpPr>
        <p:spPr>
          <a:xfrm>
            <a:off x="553538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4" name="橢圓 1283"/>
          <p:cNvSpPr/>
          <p:nvPr/>
        </p:nvSpPr>
        <p:spPr>
          <a:xfrm>
            <a:off x="5535389" y="56597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5" name="直線接點 1284"/>
          <p:cNvCxnSpPr>
            <a:stCxn id="1283" idx="4"/>
          </p:cNvCxnSpPr>
          <p:nvPr/>
        </p:nvCxnSpPr>
        <p:spPr>
          <a:xfrm>
            <a:off x="5617605" y="55363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>
            <a:stCxn id="1280" idx="6"/>
            <a:endCxn id="1283" idx="2"/>
          </p:cNvCxnSpPr>
          <p:nvPr/>
        </p:nvCxnSpPr>
        <p:spPr>
          <a:xfrm flipV="1">
            <a:off x="5406052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>
            <a:stCxn id="1281" idx="6"/>
            <a:endCxn id="1284" idx="2"/>
          </p:cNvCxnSpPr>
          <p:nvPr/>
        </p:nvCxnSpPr>
        <p:spPr>
          <a:xfrm flipV="1">
            <a:off x="5406052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8" name="橢圓 1287"/>
          <p:cNvSpPr/>
          <p:nvPr/>
        </p:nvSpPr>
        <p:spPr>
          <a:xfrm>
            <a:off x="4927697" y="59476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9" name="橢圓 1288"/>
          <p:cNvSpPr/>
          <p:nvPr/>
        </p:nvSpPr>
        <p:spPr>
          <a:xfrm>
            <a:off x="4927697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0" name="直線接點 1289"/>
          <p:cNvCxnSpPr>
            <a:stCxn id="1288" idx="4"/>
          </p:cNvCxnSpPr>
          <p:nvPr/>
        </p:nvCxnSpPr>
        <p:spPr>
          <a:xfrm>
            <a:off x="5009914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>
            <a:endCxn id="1288" idx="2"/>
          </p:cNvCxnSpPr>
          <p:nvPr/>
        </p:nvCxnSpPr>
        <p:spPr>
          <a:xfrm flipV="1">
            <a:off x="4798360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>
            <a:endCxn id="1289" idx="2"/>
          </p:cNvCxnSpPr>
          <p:nvPr/>
        </p:nvCxnSpPr>
        <p:spPr>
          <a:xfrm flipV="1">
            <a:off x="4798360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3" name="橢圓 1292"/>
          <p:cNvSpPr/>
          <p:nvPr/>
        </p:nvSpPr>
        <p:spPr>
          <a:xfrm>
            <a:off x="5241619" y="59476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4" name="橢圓 1293"/>
          <p:cNvSpPr/>
          <p:nvPr/>
        </p:nvSpPr>
        <p:spPr>
          <a:xfrm>
            <a:off x="524161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5" name="直線接點 1294"/>
          <p:cNvCxnSpPr>
            <a:stCxn id="1293" idx="4"/>
          </p:cNvCxnSpPr>
          <p:nvPr/>
        </p:nvCxnSpPr>
        <p:spPr>
          <a:xfrm>
            <a:off x="532383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6" name="橢圓 1295"/>
          <p:cNvSpPr/>
          <p:nvPr/>
        </p:nvSpPr>
        <p:spPr>
          <a:xfrm>
            <a:off x="5535389" y="594763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7" name="橢圓 1296"/>
          <p:cNvSpPr/>
          <p:nvPr/>
        </p:nvSpPr>
        <p:spPr>
          <a:xfrm>
            <a:off x="553538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8" name="直線接點 1297"/>
          <p:cNvCxnSpPr>
            <a:stCxn id="1296" idx="4"/>
          </p:cNvCxnSpPr>
          <p:nvPr/>
        </p:nvCxnSpPr>
        <p:spPr>
          <a:xfrm>
            <a:off x="5617605" y="611206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9" name="直線接點 1298"/>
          <p:cNvCxnSpPr>
            <a:stCxn id="1293" idx="6"/>
            <a:endCxn id="1296" idx="2"/>
          </p:cNvCxnSpPr>
          <p:nvPr/>
        </p:nvCxnSpPr>
        <p:spPr>
          <a:xfrm flipV="1">
            <a:off x="5406052" y="60298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0" name="直線接點 1299"/>
          <p:cNvCxnSpPr>
            <a:stCxn id="1294" idx="6"/>
            <a:endCxn id="1297" idx="2"/>
          </p:cNvCxnSpPr>
          <p:nvPr/>
        </p:nvCxnSpPr>
        <p:spPr>
          <a:xfrm flipV="1">
            <a:off x="5406052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1" name="直線接點 1300"/>
          <p:cNvCxnSpPr/>
          <p:nvPr/>
        </p:nvCxnSpPr>
        <p:spPr>
          <a:xfrm>
            <a:off x="5009914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2" name="直線接點 1301"/>
          <p:cNvCxnSpPr/>
          <p:nvPr/>
        </p:nvCxnSpPr>
        <p:spPr>
          <a:xfrm>
            <a:off x="5323835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3" name="直線接點 1302"/>
          <p:cNvCxnSpPr/>
          <p:nvPr/>
        </p:nvCxnSpPr>
        <p:spPr>
          <a:xfrm>
            <a:off x="5617605" y="58242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4" name="直線接點 1303"/>
          <p:cNvCxnSpPr/>
          <p:nvPr/>
        </p:nvCxnSpPr>
        <p:spPr>
          <a:xfrm flipV="1">
            <a:off x="5101231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5" name="直線接點 1304"/>
          <p:cNvCxnSpPr/>
          <p:nvPr/>
        </p:nvCxnSpPr>
        <p:spPr>
          <a:xfrm flipV="1">
            <a:off x="5101231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6" name="直線接點 1305"/>
          <p:cNvCxnSpPr/>
          <p:nvPr/>
        </p:nvCxnSpPr>
        <p:spPr>
          <a:xfrm flipV="1">
            <a:off x="5101231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7" name="直線接點 1306"/>
          <p:cNvCxnSpPr/>
          <p:nvPr/>
        </p:nvCxnSpPr>
        <p:spPr>
          <a:xfrm flipV="1">
            <a:off x="5101231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8" name="橢圓 1307"/>
          <p:cNvSpPr/>
          <p:nvPr/>
        </p:nvSpPr>
        <p:spPr>
          <a:xfrm>
            <a:off x="5829158" y="53719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09" name="橢圓 1308"/>
          <p:cNvSpPr/>
          <p:nvPr/>
        </p:nvSpPr>
        <p:spPr>
          <a:xfrm>
            <a:off x="5829158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0" name="直線接點 1309"/>
          <p:cNvCxnSpPr>
            <a:stCxn id="1308" idx="4"/>
          </p:cNvCxnSpPr>
          <p:nvPr/>
        </p:nvCxnSpPr>
        <p:spPr>
          <a:xfrm>
            <a:off x="5911375" y="55363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1" name="橢圓 1310"/>
          <p:cNvSpPr/>
          <p:nvPr/>
        </p:nvSpPr>
        <p:spPr>
          <a:xfrm>
            <a:off x="6122928" y="53719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2" name="橢圓 1311"/>
          <p:cNvSpPr/>
          <p:nvPr/>
        </p:nvSpPr>
        <p:spPr>
          <a:xfrm>
            <a:off x="6122928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3" name="直線接點 1312"/>
          <p:cNvCxnSpPr>
            <a:stCxn id="1311" idx="4"/>
          </p:cNvCxnSpPr>
          <p:nvPr/>
        </p:nvCxnSpPr>
        <p:spPr>
          <a:xfrm>
            <a:off x="6205145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4" name="直線接點 1313"/>
          <p:cNvCxnSpPr>
            <a:stCxn id="1308" idx="6"/>
            <a:endCxn id="1311" idx="2"/>
          </p:cNvCxnSpPr>
          <p:nvPr/>
        </p:nvCxnSpPr>
        <p:spPr>
          <a:xfrm flipV="1">
            <a:off x="5993590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5" name="直線接點 1314"/>
          <p:cNvCxnSpPr>
            <a:stCxn id="1309" idx="6"/>
            <a:endCxn id="1312" idx="2"/>
          </p:cNvCxnSpPr>
          <p:nvPr/>
        </p:nvCxnSpPr>
        <p:spPr>
          <a:xfrm flipV="1">
            <a:off x="5993590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6" name="橢圓 1315"/>
          <p:cNvSpPr/>
          <p:nvPr/>
        </p:nvSpPr>
        <p:spPr>
          <a:xfrm>
            <a:off x="643684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7" name="橢圓 1316"/>
          <p:cNvSpPr/>
          <p:nvPr/>
        </p:nvSpPr>
        <p:spPr>
          <a:xfrm>
            <a:off x="6436849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8" name="直線接點 1317"/>
          <p:cNvCxnSpPr>
            <a:stCxn id="1316" idx="4"/>
          </p:cNvCxnSpPr>
          <p:nvPr/>
        </p:nvCxnSpPr>
        <p:spPr>
          <a:xfrm>
            <a:off x="6519066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9" name="橢圓 1318"/>
          <p:cNvSpPr/>
          <p:nvPr/>
        </p:nvSpPr>
        <p:spPr>
          <a:xfrm>
            <a:off x="673061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0" name="橢圓 1319"/>
          <p:cNvSpPr/>
          <p:nvPr/>
        </p:nvSpPr>
        <p:spPr>
          <a:xfrm>
            <a:off x="6730619" y="56597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1" name="直線接點 1320"/>
          <p:cNvCxnSpPr>
            <a:stCxn id="1319" idx="4"/>
          </p:cNvCxnSpPr>
          <p:nvPr/>
        </p:nvCxnSpPr>
        <p:spPr>
          <a:xfrm>
            <a:off x="6812836" y="55363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2" name="直線接點 1321"/>
          <p:cNvCxnSpPr>
            <a:stCxn id="1316" idx="6"/>
            <a:endCxn id="1319" idx="2"/>
          </p:cNvCxnSpPr>
          <p:nvPr/>
        </p:nvCxnSpPr>
        <p:spPr>
          <a:xfrm flipV="1">
            <a:off x="6601282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3" name="直線接點 1322"/>
          <p:cNvCxnSpPr>
            <a:stCxn id="1317" idx="6"/>
            <a:endCxn id="1320" idx="2"/>
          </p:cNvCxnSpPr>
          <p:nvPr/>
        </p:nvCxnSpPr>
        <p:spPr>
          <a:xfrm flipV="1">
            <a:off x="6601282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4" name="橢圓 1323"/>
          <p:cNvSpPr/>
          <p:nvPr/>
        </p:nvSpPr>
        <p:spPr>
          <a:xfrm>
            <a:off x="5829158" y="594763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5" name="橢圓 1324"/>
          <p:cNvSpPr/>
          <p:nvPr/>
        </p:nvSpPr>
        <p:spPr>
          <a:xfrm>
            <a:off x="5829158" y="623550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6" name="直線接點 1325"/>
          <p:cNvCxnSpPr>
            <a:stCxn id="1324" idx="4"/>
          </p:cNvCxnSpPr>
          <p:nvPr/>
        </p:nvCxnSpPr>
        <p:spPr>
          <a:xfrm>
            <a:off x="591137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7" name="橢圓 1326"/>
          <p:cNvSpPr/>
          <p:nvPr/>
        </p:nvSpPr>
        <p:spPr>
          <a:xfrm>
            <a:off x="6122928" y="59476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8" name="橢圓 1327"/>
          <p:cNvSpPr/>
          <p:nvPr/>
        </p:nvSpPr>
        <p:spPr>
          <a:xfrm>
            <a:off x="6122928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9" name="直線接點 1328"/>
          <p:cNvCxnSpPr>
            <a:stCxn id="1327" idx="4"/>
          </p:cNvCxnSpPr>
          <p:nvPr/>
        </p:nvCxnSpPr>
        <p:spPr>
          <a:xfrm>
            <a:off x="620514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0" name="直線接點 1329"/>
          <p:cNvCxnSpPr>
            <a:stCxn id="1324" idx="6"/>
            <a:endCxn id="1327" idx="2"/>
          </p:cNvCxnSpPr>
          <p:nvPr/>
        </p:nvCxnSpPr>
        <p:spPr>
          <a:xfrm flipV="1">
            <a:off x="5993590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1" name="直線接點 1330"/>
          <p:cNvCxnSpPr>
            <a:stCxn id="1325" idx="6"/>
            <a:endCxn id="1328" idx="2"/>
          </p:cNvCxnSpPr>
          <p:nvPr/>
        </p:nvCxnSpPr>
        <p:spPr>
          <a:xfrm flipV="1">
            <a:off x="5993590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2" name="橢圓 1331"/>
          <p:cNvSpPr/>
          <p:nvPr/>
        </p:nvSpPr>
        <p:spPr>
          <a:xfrm>
            <a:off x="6436849" y="59476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3" name="橢圓 1332"/>
          <p:cNvSpPr/>
          <p:nvPr/>
        </p:nvSpPr>
        <p:spPr>
          <a:xfrm>
            <a:off x="643684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4" name="直線接點 1333"/>
          <p:cNvCxnSpPr>
            <a:stCxn id="1332" idx="4"/>
          </p:cNvCxnSpPr>
          <p:nvPr/>
        </p:nvCxnSpPr>
        <p:spPr>
          <a:xfrm>
            <a:off x="6519066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5" name="橢圓 1334"/>
          <p:cNvSpPr/>
          <p:nvPr/>
        </p:nvSpPr>
        <p:spPr>
          <a:xfrm>
            <a:off x="6730619" y="594763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6" name="橢圓 1335"/>
          <p:cNvSpPr/>
          <p:nvPr/>
        </p:nvSpPr>
        <p:spPr>
          <a:xfrm>
            <a:off x="673061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7" name="直線接點 1336"/>
          <p:cNvCxnSpPr>
            <a:stCxn id="1335" idx="4"/>
          </p:cNvCxnSpPr>
          <p:nvPr/>
        </p:nvCxnSpPr>
        <p:spPr>
          <a:xfrm>
            <a:off x="6812836" y="611206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8" name="直線接點 1337"/>
          <p:cNvCxnSpPr>
            <a:stCxn id="1332" idx="6"/>
            <a:endCxn id="1335" idx="2"/>
          </p:cNvCxnSpPr>
          <p:nvPr/>
        </p:nvCxnSpPr>
        <p:spPr>
          <a:xfrm flipV="1">
            <a:off x="6601282" y="60298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9" name="直線接點 1338"/>
          <p:cNvCxnSpPr>
            <a:stCxn id="1333" idx="6"/>
            <a:endCxn id="1336" idx="2"/>
          </p:cNvCxnSpPr>
          <p:nvPr/>
        </p:nvCxnSpPr>
        <p:spPr>
          <a:xfrm flipV="1">
            <a:off x="6601282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0" name="直線接點 1339"/>
          <p:cNvCxnSpPr/>
          <p:nvPr/>
        </p:nvCxnSpPr>
        <p:spPr>
          <a:xfrm>
            <a:off x="5911375" y="58242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1" name="直線接點 1340"/>
          <p:cNvCxnSpPr/>
          <p:nvPr/>
        </p:nvCxnSpPr>
        <p:spPr>
          <a:xfrm>
            <a:off x="6205145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2" name="直線接點 1341"/>
          <p:cNvCxnSpPr/>
          <p:nvPr/>
        </p:nvCxnSpPr>
        <p:spPr>
          <a:xfrm>
            <a:off x="6519066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3" name="直線接點 1342"/>
          <p:cNvCxnSpPr/>
          <p:nvPr/>
        </p:nvCxnSpPr>
        <p:spPr>
          <a:xfrm>
            <a:off x="6812836" y="58242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4" name="直線接點 1343"/>
          <p:cNvCxnSpPr/>
          <p:nvPr/>
        </p:nvCxnSpPr>
        <p:spPr>
          <a:xfrm flipV="1">
            <a:off x="6296461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5" name="直線接點 1344"/>
          <p:cNvCxnSpPr/>
          <p:nvPr/>
        </p:nvCxnSpPr>
        <p:spPr>
          <a:xfrm flipV="1">
            <a:off x="6296461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6" name="直線接點 1345"/>
          <p:cNvCxnSpPr/>
          <p:nvPr/>
        </p:nvCxnSpPr>
        <p:spPr>
          <a:xfrm flipV="1">
            <a:off x="6296461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7" name="直線接點 1346"/>
          <p:cNvCxnSpPr/>
          <p:nvPr/>
        </p:nvCxnSpPr>
        <p:spPr>
          <a:xfrm flipV="1">
            <a:off x="6296461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8" name="直線接點 1347"/>
          <p:cNvCxnSpPr/>
          <p:nvPr/>
        </p:nvCxnSpPr>
        <p:spPr>
          <a:xfrm>
            <a:off x="5009914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9" name="直線接點 1348"/>
          <p:cNvCxnSpPr/>
          <p:nvPr/>
        </p:nvCxnSpPr>
        <p:spPr>
          <a:xfrm>
            <a:off x="5323835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0" name="直線接點 1349"/>
          <p:cNvCxnSpPr/>
          <p:nvPr/>
        </p:nvCxnSpPr>
        <p:spPr>
          <a:xfrm>
            <a:off x="5617605" y="5256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1" name="直線接點 1350"/>
          <p:cNvCxnSpPr/>
          <p:nvPr/>
        </p:nvCxnSpPr>
        <p:spPr>
          <a:xfrm>
            <a:off x="5911375" y="52569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2" name="直線接點 1351"/>
          <p:cNvCxnSpPr/>
          <p:nvPr/>
        </p:nvCxnSpPr>
        <p:spPr>
          <a:xfrm>
            <a:off x="6205145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3" name="直線接點 1352"/>
          <p:cNvCxnSpPr/>
          <p:nvPr/>
        </p:nvCxnSpPr>
        <p:spPr>
          <a:xfrm>
            <a:off x="6519066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4" name="直線接點 1353"/>
          <p:cNvCxnSpPr/>
          <p:nvPr/>
        </p:nvCxnSpPr>
        <p:spPr>
          <a:xfrm>
            <a:off x="6812836" y="5256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5" name="直線接點 1354"/>
          <p:cNvCxnSpPr/>
          <p:nvPr/>
        </p:nvCxnSpPr>
        <p:spPr>
          <a:xfrm flipV="1">
            <a:off x="5694632" y="46032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6" name="直線接點 1355"/>
          <p:cNvCxnSpPr/>
          <p:nvPr/>
        </p:nvCxnSpPr>
        <p:spPr>
          <a:xfrm flipV="1">
            <a:off x="5694632" y="48911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7" name="直線接點 1356"/>
          <p:cNvCxnSpPr/>
          <p:nvPr/>
        </p:nvCxnSpPr>
        <p:spPr>
          <a:xfrm flipV="1">
            <a:off x="5694632" y="51790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8" name="直線接點 1357"/>
          <p:cNvCxnSpPr/>
          <p:nvPr/>
        </p:nvCxnSpPr>
        <p:spPr>
          <a:xfrm flipV="1">
            <a:off x="5693656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9" name="直線接點 1358"/>
          <p:cNvCxnSpPr/>
          <p:nvPr/>
        </p:nvCxnSpPr>
        <p:spPr>
          <a:xfrm flipV="1">
            <a:off x="5693656" y="57419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0" name="直線接點 1359"/>
          <p:cNvCxnSpPr/>
          <p:nvPr/>
        </p:nvCxnSpPr>
        <p:spPr>
          <a:xfrm flipV="1">
            <a:off x="5693656" y="6029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1" name="直線接點 1360"/>
          <p:cNvCxnSpPr/>
          <p:nvPr/>
        </p:nvCxnSpPr>
        <p:spPr>
          <a:xfrm flipV="1">
            <a:off x="5693656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2" name="橢圓 1361"/>
          <p:cNvSpPr/>
          <p:nvPr/>
        </p:nvSpPr>
        <p:spPr>
          <a:xfrm>
            <a:off x="7012454" y="2225718"/>
            <a:ext cx="164432" cy="16443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63" name="橢圓 1362"/>
          <p:cNvSpPr/>
          <p:nvPr/>
        </p:nvSpPr>
        <p:spPr>
          <a:xfrm>
            <a:off x="7012454" y="2513587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64" name="直線接點 1363"/>
          <p:cNvCxnSpPr>
            <a:stCxn id="1362" idx="4"/>
          </p:cNvCxnSpPr>
          <p:nvPr/>
        </p:nvCxnSpPr>
        <p:spPr>
          <a:xfrm>
            <a:off x="7094669" y="2390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5" name="直線接點 1364"/>
          <p:cNvCxnSpPr>
            <a:endCxn id="1362" idx="2"/>
          </p:cNvCxnSpPr>
          <p:nvPr/>
        </p:nvCxnSpPr>
        <p:spPr>
          <a:xfrm flipV="1">
            <a:off x="6883116" y="230793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6" name="直線接點 1365"/>
          <p:cNvCxnSpPr>
            <a:endCxn id="1363" idx="2"/>
          </p:cNvCxnSpPr>
          <p:nvPr/>
        </p:nvCxnSpPr>
        <p:spPr>
          <a:xfrm flipV="1">
            <a:off x="6883116" y="25958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7" name="橢圓 1366"/>
          <p:cNvSpPr/>
          <p:nvPr/>
        </p:nvSpPr>
        <p:spPr>
          <a:xfrm>
            <a:off x="7012454" y="28014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68" name="橢圓 1367"/>
          <p:cNvSpPr/>
          <p:nvPr/>
        </p:nvSpPr>
        <p:spPr>
          <a:xfrm>
            <a:off x="7012454" y="30893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69" name="直線接點 1368"/>
          <p:cNvCxnSpPr>
            <a:stCxn id="1367" idx="4"/>
          </p:cNvCxnSpPr>
          <p:nvPr/>
        </p:nvCxnSpPr>
        <p:spPr>
          <a:xfrm>
            <a:off x="7094669" y="29658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0" name="直線接點 1369"/>
          <p:cNvCxnSpPr>
            <a:endCxn id="1367" idx="2"/>
          </p:cNvCxnSpPr>
          <p:nvPr/>
        </p:nvCxnSpPr>
        <p:spPr>
          <a:xfrm flipV="1">
            <a:off x="6883116" y="28836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1" name="直線接點 1370"/>
          <p:cNvCxnSpPr>
            <a:endCxn id="1368" idx="2"/>
          </p:cNvCxnSpPr>
          <p:nvPr/>
        </p:nvCxnSpPr>
        <p:spPr>
          <a:xfrm flipV="1">
            <a:off x="6883116" y="317153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2" name="直線接點 1371"/>
          <p:cNvCxnSpPr/>
          <p:nvPr/>
        </p:nvCxnSpPr>
        <p:spPr>
          <a:xfrm>
            <a:off x="7094669" y="267801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3" name="橢圓 1372"/>
          <p:cNvSpPr/>
          <p:nvPr/>
        </p:nvSpPr>
        <p:spPr>
          <a:xfrm>
            <a:off x="7011477" y="3364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4" name="橢圓 1373"/>
          <p:cNvSpPr/>
          <p:nvPr/>
        </p:nvSpPr>
        <p:spPr>
          <a:xfrm>
            <a:off x="7011477" y="3652305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5" name="直線接點 1374"/>
          <p:cNvCxnSpPr>
            <a:stCxn id="1373" idx="4"/>
          </p:cNvCxnSpPr>
          <p:nvPr/>
        </p:nvCxnSpPr>
        <p:spPr>
          <a:xfrm>
            <a:off x="7093694" y="3528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6" name="直線接點 1375"/>
          <p:cNvCxnSpPr>
            <a:endCxn id="1373" idx="2"/>
          </p:cNvCxnSpPr>
          <p:nvPr/>
        </p:nvCxnSpPr>
        <p:spPr>
          <a:xfrm flipV="1">
            <a:off x="6882141" y="34466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7" name="直線接點 1376"/>
          <p:cNvCxnSpPr>
            <a:endCxn id="1374" idx="2"/>
          </p:cNvCxnSpPr>
          <p:nvPr/>
        </p:nvCxnSpPr>
        <p:spPr>
          <a:xfrm flipV="1">
            <a:off x="6882141" y="37345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8" name="橢圓 1377"/>
          <p:cNvSpPr/>
          <p:nvPr/>
        </p:nvSpPr>
        <p:spPr>
          <a:xfrm>
            <a:off x="7011477" y="394017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9" name="橢圓 1378"/>
          <p:cNvSpPr/>
          <p:nvPr/>
        </p:nvSpPr>
        <p:spPr>
          <a:xfrm>
            <a:off x="7011477" y="4228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0" name="直線接點 1379"/>
          <p:cNvCxnSpPr>
            <a:stCxn id="1378" idx="4"/>
          </p:cNvCxnSpPr>
          <p:nvPr/>
        </p:nvCxnSpPr>
        <p:spPr>
          <a:xfrm>
            <a:off x="7093694" y="4104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1" name="直線接點 1380"/>
          <p:cNvCxnSpPr>
            <a:endCxn id="1378" idx="2"/>
          </p:cNvCxnSpPr>
          <p:nvPr/>
        </p:nvCxnSpPr>
        <p:spPr>
          <a:xfrm flipV="1">
            <a:off x="6882141" y="402238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2" name="直線接點 1381"/>
          <p:cNvCxnSpPr>
            <a:endCxn id="1379" idx="2"/>
          </p:cNvCxnSpPr>
          <p:nvPr/>
        </p:nvCxnSpPr>
        <p:spPr>
          <a:xfrm flipV="1">
            <a:off x="6882141" y="431025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3" name="直線接點 1382"/>
          <p:cNvCxnSpPr/>
          <p:nvPr/>
        </p:nvCxnSpPr>
        <p:spPr>
          <a:xfrm>
            <a:off x="7093694" y="381673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4" name="直線接點 1383"/>
          <p:cNvCxnSpPr/>
          <p:nvPr/>
        </p:nvCxnSpPr>
        <p:spPr>
          <a:xfrm>
            <a:off x="7093694" y="324952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5" name="橢圓 1384"/>
          <p:cNvSpPr/>
          <p:nvPr/>
        </p:nvSpPr>
        <p:spPr>
          <a:xfrm>
            <a:off x="7012454" y="451590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6" name="直線接點 1385"/>
          <p:cNvCxnSpPr/>
          <p:nvPr/>
        </p:nvCxnSpPr>
        <p:spPr>
          <a:xfrm>
            <a:off x="7094669" y="4392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7" name="直線接點 1386"/>
          <p:cNvCxnSpPr>
            <a:endCxn id="1385" idx="2"/>
          </p:cNvCxnSpPr>
          <p:nvPr/>
        </p:nvCxnSpPr>
        <p:spPr>
          <a:xfrm flipV="1">
            <a:off x="6883116" y="459812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8" name="橢圓 1387"/>
          <p:cNvSpPr/>
          <p:nvPr/>
        </p:nvSpPr>
        <p:spPr>
          <a:xfrm>
            <a:off x="7012454" y="4803774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89" name="橢圓 1388"/>
          <p:cNvSpPr/>
          <p:nvPr/>
        </p:nvSpPr>
        <p:spPr>
          <a:xfrm>
            <a:off x="7012454" y="509164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0" name="直線接點 1389"/>
          <p:cNvCxnSpPr>
            <a:stCxn id="1388" idx="4"/>
          </p:cNvCxnSpPr>
          <p:nvPr/>
        </p:nvCxnSpPr>
        <p:spPr>
          <a:xfrm>
            <a:off x="7094669" y="496820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1" name="直線接點 1390"/>
          <p:cNvCxnSpPr>
            <a:endCxn id="1388" idx="2"/>
          </p:cNvCxnSpPr>
          <p:nvPr/>
        </p:nvCxnSpPr>
        <p:spPr>
          <a:xfrm flipV="1">
            <a:off x="6883116" y="48859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2" name="直線接點 1391"/>
          <p:cNvCxnSpPr>
            <a:endCxn id="1389" idx="2"/>
          </p:cNvCxnSpPr>
          <p:nvPr/>
        </p:nvCxnSpPr>
        <p:spPr>
          <a:xfrm flipV="1">
            <a:off x="6883116" y="517385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3" name="直線接點 1392"/>
          <p:cNvCxnSpPr/>
          <p:nvPr/>
        </p:nvCxnSpPr>
        <p:spPr>
          <a:xfrm>
            <a:off x="7094669" y="46803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4" name="橢圓 1393"/>
          <p:cNvSpPr/>
          <p:nvPr/>
        </p:nvSpPr>
        <p:spPr>
          <a:xfrm>
            <a:off x="7011477" y="53667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95" name="橢圓 1394"/>
          <p:cNvSpPr/>
          <p:nvPr/>
        </p:nvSpPr>
        <p:spPr>
          <a:xfrm>
            <a:off x="7011477" y="56546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6" name="直線接點 1395"/>
          <p:cNvCxnSpPr>
            <a:stCxn id="1394" idx="4"/>
          </p:cNvCxnSpPr>
          <p:nvPr/>
        </p:nvCxnSpPr>
        <p:spPr>
          <a:xfrm>
            <a:off x="7093694" y="55311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7" name="直線接點 1396"/>
          <p:cNvCxnSpPr>
            <a:endCxn id="1394" idx="2"/>
          </p:cNvCxnSpPr>
          <p:nvPr/>
        </p:nvCxnSpPr>
        <p:spPr>
          <a:xfrm flipV="1">
            <a:off x="6882141" y="5448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8" name="直線接點 1397"/>
          <p:cNvCxnSpPr>
            <a:endCxn id="1395" idx="2"/>
          </p:cNvCxnSpPr>
          <p:nvPr/>
        </p:nvCxnSpPr>
        <p:spPr>
          <a:xfrm flipV="1">
            <a:off x="6882141" y="57368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9" name="橢圓 1398"/>
          <p:cNvSpPr/>
          <p:nvPr/>
        </p:nvSpPr>
        <p:spPr>
          <a:xfrm>
            <a:off x="7011477" y="5942492"/>
            <a:ext cx="164432" cy="16443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00" name="橢圓 1399"/>
          <p:cNvSpPr/>
          <p:nvPr/>
        </p:nvSpPr>
        <p:spPr>
          <a:xfrm>
            <a:off x="7011477" y="62303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1" name="直線接點 1400"/>
          <p:cNvCxnSpPr>
            <a:stCxn id="1399" idx="4"/>
          </p:cNvCxnSpPr>
          <p:nvPr/>
        </p:nvCxnSpPr>
        <p:spPr>
          <a:xfrm>
            <a:off x="7093694" y="610692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2" name="直線接點 1401"/>
          <p:cNvCxnSpPr>
            <a:endCxn id="1399" idx="2"/>
          </p:cNvCxnSpPr>
          <p:nvPr/>
        </p:nvCxnSpPr>
        <p:spPr>
          <a:xfrm flipV="1">
            <a:off x="6882141" y="602470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3" name="直線接點 1402"/>
          <p:cNvCxnSpPr>
            <a:endCxn id="1400" idx="2"/>
          </p:cNvCxnSpPr>
          <p:nvPr/>
        </p:nvCxnSpPr>
        <p:spPr>
          <a:xfrm flipV="1">
            <a:off x="6882141" y="63125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4" name="直線接點 1403"/>
          <p:cNvCxnSpPr/>
          <p:nvPr/>
        </p:nvCxnSpPr>
        <p:spPr>
          <a:xfrm>
            <a:off x="7093694" y="581905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5" name="直線接點 1404"/>
          <p:cNvCxnSpPr/>
          <p:nvPr/>
        </p:nvCxnSpPr>
        <p:spPr>
          <a:xfrm>
            <a:off x="7093694" y="525184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4" name="直線接點 693"/>
          <p:cNvCxnSpPr/>
          <p:nvPr/>
        </p:nvCxnSpPr>
        <p:spPr bwMode="auto">
          <a:xfrm>
            <a:off x="2312069" y="531568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5" name="直線接點 694"/>
          <p:cNvCxnSpPr/>
          <p:nvPr/>
        </p:nvCxnSpPr>
        <p:spPr bwMode="auto">
          <a:xfrm flipV="1">
            <a:off x="367005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6" name="直線接點 695"/>
          <p:cNvCxnSpPr/>
          <p:nvPr/>
        </p:nvCxnSpPr>
        <p:spPr bwMode="auto">
          <a:xfrm>
            <a:off x="2312069" y="4181628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7" name="直線接點 696"/>
          <p:cNvCxnSpPr/>
          <p:nvPr/>
        </p:nvCxnSpPr>
        <p:spPr bwMode="auto">
          <a:xfrm flipV="1">
            <a:off x="4857058" y="206399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8" name="直線接點 697"/>
          <p:cNvCxnSpPr/>
          <p:nvPr/>
        </p:nvCxnSpPr>
        <p:spPr bwMode="auto">
          <a:xfrm flipV="1">
            <a:off x="6057664" y="2048384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99" name="直線接點 698"/>
          <p:cNvCxnSpPr/>
          <p:nvPr/>
        </p:nvCxnSpPr>
        <p:spPr bwMode="auto">
          <a:xfrm>
            <a:off x="2312069" y="3044978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269703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" name="橢圓 716"/>
          <p:cNvSpPr/>
          <p:nvPr/>
        </p:nvSpPr>
        <p:spPr>
          <a:xfrm>
            <a:off x="2538211" y="2230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8" name="橢圓 717"/>
          <p:cNvSpPr/>
          <p:nvPr/>
        </p:nvSpPr>
        <p:spPr>
          <a:xfrm>
            <a:off x="2538211" y="2518732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9" name="直線接點 718"/>
          <p:cNvCxnSpPr>
            <a:stCxn id="717" idx="4"/>
          </p:cNvCxnSpPr>
          <p:nvPr/>
        </p:nvCxnSpPr>
        <p:spPr>
          <a:xfrm>
            <a:off x="2620428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0" name="橢圓 719"/>
          <p:cNvSpPr/>
          <p:nvPr/>
        </p:nvSpPr>
        <p:spPr>
          <a:xfrm>
            <a:off x="2831981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1" name="橢圓 720"/>
          <p:cNvSpPr/>
          <p:nvPr/>
        </p:nvSpPr>
        <p:spPr>
          <a:xfrm>
            <a:off x="2839301" y="25229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2" name="直線接點 721"/>
          <p:cNvCxnSpPr>
            <a:stCxn id="720" idx="4"/>
          </p:cNvCxnSpPr>
          <p:nvPr/>
        </p:nvCxnSpPr>
        <p:spPr>
          <a:xfrm>
            <a:off x="2914197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3" name="直線接點 722"/>
          <p:cNvCxnSpPr>
            <a:stCxn id="717" idx="6"/>
            <a:endCxn id="720" idx="2"/>
          </p:cNvCxnSpPr>
          <p:nvPr/>
        </p:nvCxnSpPr>
        <p:spPr>
          <a:xfrm flipV="1">
            <a:off x="2702643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4" name="直線接點 723"/>
          <p:cNvCxnSpPr>
            <a:stCxn id="718" idx="6"/>
            <a:endCxn id="721" idx="2"/>
          </p:cNvCxnSpPr>
          <p:nvPr/>
        </p:nvCxnSpPr>
        <p:spPr>
          <a:xfrm flipV="1">
            <a:off x="2702643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5" name="橢圓 724"/>
          <p:cNvSpPr/>
          <p:nvPr/>
        </p:nvSpPr>
        <p:spPr>
          <a:xfrm>
            <a:off x="3145902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6" name="橢圓 725"/>
          <p:cNvSpPr/>
          <p:nvPr/>
        </p:nvSpPr>
        <p:spPr>
          <a:xfrm>
            <a:off x="3145902" y="251873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7" name="直線接點 726"/>
          <p:cNvCxnSpPr>
            <a:stCxn id="725" idx="4"/>
          </p:cNvCxnSpPr>
          <p:nvPr/>
        </p:nvCxnSpPr>
        <p:spPr>
          <a:xfrm>
            <a:off x="3228119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8" name="橢圓 727"/>
          <p:cNvSpPr/>
          <p:nvPr/>
        </p:nvSpPr>
        <p:spPr>
          <a:xfrm>
            <a:off x="3439672" y="22308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9" name="橢圓 728"/>
          <p:cNvSpPr/>
          <p:nvPr/>
        </p:nvSpPr>
        <p:spPr>
          <a:xfrm>
            <a:off x="3446992" y="252295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0" name="直線接點 729"/>
          <p:cNvCxnSpPr>
            <a:stCxn id="728" idx="4"/>
          </p:cNvCxnSpPr>
          <p:nvPr/>
        </p:nvCxnSpPr>
        <p:spPr>
          <a:xfrm>
            <a:off x="3521888" y="23952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1" name="直線接點 730"/>
          <p:cNvCxnSpPr>
            <a:stCxn id="725" idx="6"/>
            <a:endCxn id="728" idx="2"/>
          </p:cNvCxnSpPr>
          <p:nvPr/>
        </p:nvCxnSpPr>
        <p:spPr>
          <a:xfrm flipV="1">
            <a:off x="3310335" y="23130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2" name="直線接點 731"/>
          <p:cNvCxnSpPr>
            <a:stCxn id="726" idx="6"/>
            <a:endCxn id="729" idx="2"/>
          </p:cNvCxnSpPr>
          <p:nvPr/>
        </p:nvCxnSpPr>
        <p:spPr>
          <a:xfrm flipV="1">
            <a:off x="3310335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3" name="橢圓 732"/>
          <p:cNvSpPr/>
          <p:nvPr/>
        </p:nvSpPr>
        <p:spPr>
          <a:xfrm>
            <a:off x="2538211" y="28065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4" name="橢圓 733"/>
          <p:cNvSpPr/>
          <p:nvPr/>
        </p:nvSpPr>
        <p:spPr>
          <a:xfrm>
            <a:off x="2538211" y="309446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5" name="直線接點 734"/>
          <p:cNvCxnSpPr>
            <a:stCxn id="733" idx="4"/>
          </p:cNvCxnSpPr>
          <p:nvPr/>
        </p:nvCxnSpPr>
        <p:spPr>
          <a:xfrm>
            <a:off x="2620428" y="29710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6" name="橢圓 735"/>
          <p:cNvSpPr/>
          <p:nvPr/>
        </p:nvSpPr>
        <p:spPr>
          <a:xfrm>
            <a:off x="2831981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7" name="橢圓 736"/>
          <p:cNvSpPr/>
          <p:nvPr/>
        </p:nvSpPr>
        <p:spPr>
          <a:xfrm>
            <a:off x="2831006" y="30989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8" name="直線接點 737"/>
          <p:cNvCxnSpPr>
            <a:stCxn id="736" idx="4"/>
          </p:cNvCxnSpPr>
          <p:nvPr/>
        </p:nvCxnSpPr>
        <p:spPr>
          <a:xfrm>
            <a:off x="2914197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9" name="直線接點 738"/>
          <p:cNvCxnSpPr>
            <a:stCxn id="733" idx="6"/>
            <a:endCxn id="736" idx="2"/>
          </p:cNvCxnSpPr>
          <p:nvPr/>
        </p:nvCxnSpPr>
        <p:spPr>
          <a:xfrm flipV="1">
            <a:off x="2702643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2702643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1" name="橢圓 740"/>
          <p:cNvSpPr/>
          <p:nvPr/>
        </p:nvSpPr>
        <p:spPr>
          <a:xfrm>
            <a:off x="3145902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2" name="橢圓 741"/>
          <p:cNvSpPr/>
          <p:nvPr/>
        </p:nvSpPr>
        <p:spPr>
          <a:xfrm>
            <a:off x="3145902" y="30944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3" name="直線接點 742"/>
          <p:cNvCxnSpPr>
            <a:stCxn id="741" idx="4"/>
          </p:cNvCxnSpPr>
          <p:nvPr/>
        </p:nvCxnSpPr>
        <p:spPr>
          <a:xfrm>
            <a:off x="3228119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4" name="橢圓 743"/>
          <p:cNvSpPr/>
          <p:nvPr/>
        </p:nvSpPr>
        <p:spPr>
          <a:xfrm>
            <a:off x="3439672" y="28065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5" name="橢圓 744"/>
          <p:cNvSpPr/>
          <p:nvPr/>
        </p:nvSpPr>
        <p:spPr>
          <a:xfrm>
            <a:off x="3439672" y="30944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6" name="直線接點 745"/>
          <p:cNvCxnSpPr>
            <a:stCxn id="744" idx="4"/>
          </p:cNvCxnSpPr>
          <p:nvPr/>
        </p:nvCxnSpPr>
        <p:spPr>
          <a:xfrm>
            <a:off x="3521888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7" name="直線接點 746"/>
          <p:cNvCxnSpPr>
            <a:stCxn id="741" idx="6"/>
            <a:endCxn id="744" idx="2"/>
          </p:cNvCxnSpPr>
          <p:nvPr/>
        </p:nvCxnSpPr>
        <p:spPr>
          <a:xfrm flipV="1">
            <a:off x="3310335" y="28888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3310335" y="31766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9" name="直線接點 748"/>
          <p:cNvCxnSpPr/>
          <p:nvPr/>
        </p:nvCxnSpPr>
        <p:spPr>
          <a:xfrm>
            <a:off x="2620428" y="26831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0" name="直線接點 749"/>
          <p:cNvCxnSpPr/>
          <p:nvPr/>
        </p:nvCxnSpPr>
        <p:spPr>
          <a:xfrm>
            <a:off x="2914197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1" name="直線接點 750"/>
          <p:cNvCxnSpPr/>
          <p:nvPr/>
        </p:nvCxnSpPr>
        <p:spPr>
          <a:xfrm>
            <a:off x="3228119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2" name="直線接點 751"/>
          <p:cNvCxnSpPr/>
          <p:nvPr/>
        </p:nvCxnSpPr>
        <p:spPr>
          <a:xfrm>
            <a:off x="3521888" y="26831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3" name="直線接點 752"/>
          <p:cNvCxnSpPr/>
          <p:nvPr/>
        </p:nvCxnSpPr>
        <p:spPr>
          <a:xfrm flipV="1">
            <a:off x="3005514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4" name="直線接點 753"/>
          <p:cNvCxnSpPr/>
          <p:nvPr/>
        </p:nvCxnSpPr>
        <p:spPr>
          <a:xfrm flipV="1">
            <a:off x="3005514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5" name="直線接點 754"/>
          <p:cNvCxnSpPr/>
          <p:nvPr/>
        </p:nvCxnSpPr>
        <p:spPr>
          <a:xfrm flipV="1">
            <a:off x="3005514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/>
          <p:nvPr/>
        </p:nvCxnSpPr>
        <p:spPr>
          <a:xfrm flipV="1">
            <a:off x="3005514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7" name="橢圓 756"/>
          <p:cNvSpPr/>
          <p:nvPr/>
        </p:nvSpPr>
        <p:spPr>
          <a:xfrm>
            <a:off x="3734417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8" name="橢圓 757"/>
          <p:cNvSpPr/>
          <p:nvPr/>
        </p:nvSpPr>
        <p:spPr>
          <a:xfrm>
            <a:off x="3734417" y="252296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9" name="直線接點 758"/>
          <p:cNvCxnSpPr>
            <a:stCxn id="757" idx="4"/>
          </p:cNvCxnSpPr>
          <p:nvPr/>
        </p:nvCxnSpPr>
        <p:spPr>
          <a:xfrm>
            <a:off x="3816634" y="239952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0" name="橢圓 759"/>
          <p:cNvSpPr/>
          <p:nvPr/>
        </p:nvSpPr>
        <p:spPr>
          <a:xfrm>
            <a:off x="4028187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1" name="橢圓 760"/>
          <p:cNvSpPr/>
          <p:nvPr/>
        </p:nvSpPr>
        <p:spPr>
          <a:xfrm>
            <a:off x="4028187" y="252295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2" name="直線接點 761"/>
          <p:cNvCxnSpPr>
            <a:stCxn id="760" idx="4"/>
          </p:cNvCxnSpPr>
          <p:nvPr/>
        </p:nvCxnSpPr>
        <p:spPr>
          <a:xfrm>
            <a:off x="4110404" y="23995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3" name="直線接點 762"/>
          <p:cNvCxnSpPr>
            <a:stCxn id="757" idx="6"/>
            <a:endCxn id="760" idx="2"/>
          </p:cNvCxnSpPr>
          <p:nvPr/>
        </p:nvCxnSpPr>
        <p:spPr>
          <a:xfrm flipV="1">
            <a:off x="3898850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4" name="直線接點 763"/>
          <p:cNvCxnSpPr>
            <a:stCxn id="758" idx="6"/>
            <a:endCxn id="761" idx="2"/>
          </p:cNvCxnSpPr>
          <p:nvPr/>
        </p:nvCxnSpPr>
        <p:spPr>
          <a:xfrm flipV="1">
            <a:off x="3898850" y="26051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5" name="橢圓 764"/>
          <p:cNvSpPr/>
          <p:nvPr/>
        </p:nvSpPr>
        <p:spPr>
          <a:xfrm>
            <a:off x="4342108" y="223509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6" name="橢圓 765"/>
          <p:cNvSpPr/>
          <p:nvPr/>
        </p:nvSpPr>
        <p:spPr>
          <a:xfrm>
            <a:off x="4342108" y="252295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7" name="直線接點 766"/>
          <p:cNvCxnSpPr>
            <a:stCxn id="765" idx="4"/>
          </p:cNvCxnSpPr>
          <p:nvPr/>
        </p:nvCxnSpPr>
        <p:spPr>
          <a:xfrm>
            <a:off x="4424325" y="23995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8" name="橢圓 767"/>
          <p:cNvSpPr/>
          <p:nvPr/>
        </p:nvSpPr>
        <p:spPr>
          <a:xfrm>
            <a:off x="4635879" y="22350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9" name="橢圓 768"/>
          <p:cNvSpPr/>
          <p:nvPr/>
        </p:nvSpPr>
        <p:spPr>
          <a:xfrm>
            <a:off x="4635879" y="25229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0" name="直線接點 769"/>
          <p:cNvCxnSpPr>
            <a:stCxn id="768" idx="4"/>
          </p:cNvCxnSpPr>
          <p:nvPr/>
        </p:nvCxnSpPr>
        <p:spPr>
          <a:xfrm>
            <a:off x="4718095" y="23995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1" name="直線接點 770"/>
          <p:cNvCxnSpPr>
            <a:stCxn id="765" idx="6"/>
            <a:endCxn id="768" idx="2"/>
          </p:cNvCxnSpPr>
          <p:nvPr/>
        </p:nvCxnSpPr>
        <p:spPr>
          <a:xfrm flipV="1">
            <a:off x="4506541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2" name="直線接點 771"/>
          <p:cNvCxnSpPr>
            <a:stCxn id="766" idx="6"/>
            <a:endCxn id="769" idx="2"/>
          </p:cNvCxnSpPr>
          <p:nvPr/>
        </p:nvCxnSpPr>
        <p:spPr>
          <a:xfrm flipV="1">
            <a:off x="4506541" y="26051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3" name="橢圓 772"/>
          <p:cNvSpPr/>
          <p:nvPr/>
        </p:nvSpPr>
        <p:spPr>
          <a:xfrm>
            <a:off x="3734417" y="281082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4" name="橢圓 773"/>
          <p:cNvSpPr/>
          <p:nvPr/>
        </p:nvSpPr>
        <p:spPr>
          <a:xfrm>
            <a:off x="3734417" y="3098694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5" name="直線接點 774"/>
          <p:cNvCxnSpPr>
            <a:stCxn id="773" idx="4"/>
          </p:cNvCxnSpPr>
          <p:nvPr/>
        </p:nvCxnSpPr>
        <p:spPr>
          <a:xfrm>
            <a:off x="3816634" y="297526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6" name="橢圓 775"/>
          <p:cNvSpPr/>
          <p:nvPr/>
        </p:nvSpPr>
        <p:spPr>
          <a:xfrm>
            <a:off x="4028187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7" name="橢圓 776"/>
          <p:cNvSpPr/>
          <p:nvPr/>
        </p:nvSpPr>
        <p:spPr>
          <a:xfrm>
            <a:off x="4028187" y="30986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8" name="直線接點 777"/>
          <p:cNvCxnSpPr>
            <a:stCxn id="776" idx="4"/>
          </p:cNvCxnSpPr>
          <p:nvPr/>
        </p:nvCxnSpPr>
        <p:spPr>
          <a:xfrm>
            <a:off x="4110404" y="297525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9" name="直線接點 778"/>
          <p:cNvCxnSpPr>
            <a:stCxn id="773" idx="6"/>
            <a:endCxn id="776" idx="2"/>
          </p:cNvCxnSpPr>
          <p:nvPr/>
        </p:nvCxnSpPr>
        <p:spPr>
          <a:xfrm flipV="1">
            <a:off x="3898850" y="28930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3898850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1" name="橢圓 780"/>
          <p:cNvSpPr/>
          <p:nvPr/>
        </p:nvSpPr>
        <p:spPr>
          <a:xfrm>
            <a:off x="4342108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2" name="橢圓 781"/>
          <p:cNvSpPr/>
          <p:nvPr/>
        </p:nvSpPr>
        <p:spPr>
          <a:xfrm>
            <a:off x="4342108" y="309869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3" name="直線接點 782"/>
          <p:cNvCxnSpPr>
            <a:stCxn id="781" idx="4"/>
          </p:cNvCxnSpPr>
          <p:nvPr/>
        </p:nvCxnSpPr>
        <p:spPr>
          <a:xfrm>
            <a:off x="4424325" y="297525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4" name="橢圓 783"/>
          <p:cNvSpPr/>
          <p:nvPr/>
        </p:nvSpPr>
        <p:spPr>
          <a:xfrm>
            <a:off x="4635879" y="28108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5" name="橢圓 784"/>
          <p:cNvSpPr/>
          <p:nvPr/>
        </p:nvSpPr>
        <p:spPr>
          <a:xfrm>
            <a:off x="4635879" y="309869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6" name="直線接點 785"/>
          <p:cNvCxnSpPr>
            <a:stCxn id="784" idx="4"/>
          </p:cNvCxnSpPr>
          <p:nvPr/>
        </p:nvCxnSpPr>
        <p:spPr>
          <a:xfrm>
            <a:off x="4718095" y="297525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7" name="直線接點 786"/>
          <p:cNvCxnSpPr>
            <a:stCxn id="781" idx="6"/>
            <a:endCxn id="784" idx="2"/>
          </p:cNvCxnSpPr>
          <p:nvPr/>
        </p:nvCxnSpPr>
        <p:spPr>
          <a:xfrm flipV="1">
            <a:off x="4506541" y="289304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4506541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9" name="直線接點 788"/>
          <p:cNvCxnSpPr/>
          <p:nvPr/>
        </p:nvCxnSpPr>
        <p:spPr>
          <a:xfrm>
            <a:off x="3816634" y="26873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0" name="直線接點 789"/>
          <p:cNvCxnSpPr/>
          <p:nvPr/>
        </p:nvCxnSpPr>
        <p:spPr>
          <a:xfrm>
            <a:off x="4110404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1" name="直線接點 790"/>
          <p:cNvCxnSpPr/>
          <p:nvPr/>
        </p:nvCxnSpPr>
        <p:spPr>
          <a:xfrm>
            <a:off x="4424325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2" name="直線接點 791"/>
          <p:cNvCxnSpPr/>
          <p:nvPr/>
        </p:nvCxnSpPr>
        <p:spPr>
          <a:xfrm>
            <a:off x="4718095" y="26873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3" name="直線接點 792"/>
          <p:cNvCxnSpPr/>
          <p:nvPr/>
        </p:nvCxnSpPr>
        <p:spPr>
          <a:xfrm flipV="1">
            <a:off x="4201720" y="23173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4" name="直線接點 793"/>
          <p:cNvCxnSpPr/>
          <p:nvPr/>
        </p:nvCxnSpPr>
        <p:spPr>
          <a:xfrm flipV="1">
            <a:off x="4201720" y="26051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5" name="直線接點 794"/>
          <p:cNvCxnSpPr/>
          <p:nvPr/>
        </p:nvCxnSpPr>
        <p:spPr>
          <a:xfrm flipV="1">
            <a:off x="4201720" y="28930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/>
          <p:nvPr/>
        </p:nvCxnSpPr>
        <p:spPr>
          <a:xfrm flipV="1">
            <a:off x="4201720" y="318091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7" name="橢圓 796"/>
          <p:cNvSpPr/>
          <p:nvPr/>
        </p:nvSpPr>
        <p:spPr>
          <a:xfrm>
            <a:off x="2538211" y="3373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8" name="橢圓 797"/>
          <p:cNvSpPr/>
          <p:nvPr/>
        </p:nvSpPr>
        <p:spPr>
          <a:xfrm>
            <a:off x="2538211" y="366167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9" name="直線接點 798"/>
          <p:cNvCxnSpPr>
            <a:stCxn id="797" idx="4"/>
          </p:cNvCxnSpPr>
          <p:nvPr/>
        </p:nvCxnSpPr>
        <p:spPr>
          <a:xfrm>
            <a:off x="262042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0" name="橢圓 799"/>
          <p:cNvSpPr/>
          <p:nvPr/>
        </p:nvSpPr>
        <p:spPr>
          <a:xfrm>
            <a:off x="2831981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1" name="橢圓 800"/>
          <p:cNvSpPr/>
          <p:nvPr/>
        </p:nvSpPr>
        <p:spPr>
          <a:xfrm>
            <a:off x="2831006" y="365744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2" name="直線接點 801"/>
          <p:cNvCxnSpPr>
            <a:stCxn id="800" idx="4"/>
          </p:cNvCxnSpPr>
          <p:nvPr/>
        </p:nvCxnSpPr>
        <p:spPr>
          <a:xfrm>
            <a:off x="2914197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3" name="直線接點 802"/>
          <p:cNvCxnSpPr>
            <a:stCxn id="797" idx="6"/>
            <a:endCxn id="800" idx="2"/>
          </p:cNvCxnSpPr>
          <p:nvPr/>
        </p:nvCxnSpPr>
        <p:spPr>
          <a:xfrm flipV="1">
            <a:off x="2702643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2702643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5" name="橢圓 804"/>
          <p:cNvSpPr/>
          <p:nvPr/>
        </p:nvSpPr>
        <p:spPr>
          <a:xfrm>
            <a:off x="3145902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6" name="橢圓 805"/>
          <p:cNvSpPr/>
          <p:nvPr/>
        </p:nvSpPr>
        <p:spPr>
          <a:xfrm>
            <a:off x="3145902" y="366167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7" name="直線接點 806"/>
          <p:cNvCxnSpPr>
            <a:stCxn id="805" idx="4"/>
          </p:cNvCxnSpPr>
          <p:nvPr/>
        </p:nvCxnSpPr>
        <p:spPr>
          <a:xfrm>
            <a:off x="3228119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8" name="橢圓 807"/>
          <p:cNvSpPr/>
          <p:nvPr/>
        </p:nvSpPr>
        <p:spPr>
          <a:xfrm>
            <a:off x="3439672" y="337380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9" name="橢圓 808"/>
          <p:cNvSpPr/>
          <p:nvPr/>
        </p:nvSpPr>
        <p:spPr>
          <a:xfrm>
            <a:off x="3439672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0" name="直線接點 809"/>
          <p:cNvCxnSpPr>
            <a:stCxn id="808" idx="4"/>
          </p:cNvCxnSpPr>
          <p:nvPr/>
        </p:nvCxnSpPr>
        <p:spPr>
          <a:xfrm>
            <a:off x="3521888" y="353824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>
            <a:stCxn id="805" idx="6"/>
            <a:endCxn id="808" idx="2"/>
          </p:cNvCxnSpPr>
          <p:nvPr/>
        </p:nvCxnSpPr>
        <p:spPr>
          <a:xfrm flipV="1">
            <a:off x="3310335" y="345602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>
            <a:stCxn id="806" idx="6"/>
            <a:endCxn id="809" idx="2"/>
          </p:cNvCxnSpPr>
          <p:nvPr/>
        </p:nvCxnSpPr>
        <p:spPr>
          <a:xfrm flipV="1">
            <a:off x="3310335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3" name="橢圓 812"/>
          <p:cNvSpPr/>
          <p:nvPr/>
        </p:nvSpPr>
        <p:spPr>
          <a:xfrm>
            <a:off x="2538211" y="39495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4" name="橢圓 813"/>
          <p:cNvSpPr/>
          <p:nvPr/>
        </p:nvSpPr>
        <p:spPr>
          <a:xfrm>
            <a:off x="2538211" y="423741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5" name="直線接點 814"/>
          <p:cNvCxnSpPr>
            <a:stCxn id="813" idx="4"/>
          </p:cNvCxnSpPr>
          <p:nvPr/>
        </p:nvCxnSpPr>
        <p:spPr>
          <a:xfrm>
            <a:off x="2620428" y="41139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6" name="橢圓 815"/>
          <p:cNvSpPr/>
          <p:nvPr/>
        </p:nvSpPr>
        <p:spPr>
          <a:xfrm>
            <a:off x="2831981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17" name="橢圓 816"/>
          <p:cNvSpPr/>
          <p:nvPr/>
        </p:nvSpPr>
        <p:spPr>
          <a:xfrm>
            <a:off x="2831006" y="423329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18" name="直線接點 817"/>
          <p:cNvCxnSpPr>
            <a:stCxn id="816" idx="4"/>
          </p:cNvCxnSpPr>
          <p:nvPr/>
        </p:nvCxnSpPr>
        <p:spPr>
          <a:xfrm>
            <a:off x="2914197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>
            <a:stCxn id="813" idx="6"/>
            <a:endCxn id="816" idx="2"/>
          </p:cNvCxnSpPr>
          <p:nvPr/>
        </p:nvCxnSpPr>
        <p:spPr>
          <a:xfrm flipV="1">
            <a:off x="2702643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>
            <a:stCxn id="814" idx="6"/>
            <a:endCxn id="817" idx="2"/>
          </p:cNvCxnSpPr>
          <p:nvPr/>
        </p:nvCxnSpPr>
        <p:spPr>
          <a:xfrm flipV="1">
            <a:off x="2702643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1" name="橢圓 820"/>
          <p:cNvSpPr/>
          <p:nvPr/>
        </p:nvSpPr>
        <p:spPr>
          <a:xfrm>
            <a:off x="3145902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2" name="橢圓 821"/>
          <p:cNvSpPr/>
          <p:nvPr/>
        </p:nvSpPr>
        <p:spPr>
          <a:xfrm>
            <a:off x="3145902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3" name="直線接點 822"/>
          <p:cNvCxnSpPr>
            <a:stCxn id="821" idx="4"/>
          </p:cNvCxnSpPr>
          <p:nvPr/>
        </p:nvCxnSpPr>
        <p:spPr>
          <a:xfrm>
            <a:off x="322811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24" name="橢圓 823"/>
          <p:cNvSpPr/>
          <p:nvPr/>
        </p:nvSpPr>
        <p:spPr>
          <a:xfrm>
            <a:off x="3439672" y="394954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25" name="橢圓 824"/>
          <p:cNvSpPr/>
          <p:nvPr/>
        </p:nvSpPr>
        <p:spPr>
          <a:xfrm>
            <a:off x="3439672" y="423741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26" name="直線接點 825"/>
          <p:cNvCxnSpPr>
            <a:stCxn id="824" idx="4"/>
          </p:cNvCxnSpPr>
          <p:nvPr/>
        </p:nvCxnSpPr>
        <p:spPr>
          <a:xfrm>
            <a:off x="3521888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>
            <a:stCxn id="821" idx="6"/>
            <a:endCxn id="824" idx="2"/>
          </p:cNvCxnSpPr>
          <p:nvPr/>
        </p:nvCxnSpPr>
        <p:spPr>
          <a:xfrm flipV="1">
            <a:off x="3310335" y="40317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>
            <a:stCxn id="822" idx="6"/>
            <a:endCxn id="825" idx="2"/>
          </p:cNvCxnSpPr>
          <p:nvPr/>
        </p:nvCxnSpPr>
        <p:spPr>
          <a:xfrm flipV="1">
            <a:off x="3310335" y="431962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>
            <a:off x="2620428" y="382611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0" name="直線接點 829"/>
          <p:cNvCxnSpPr/>
          <p:nvPr/>
        </p:nvCxnSpPr>
        <p:spPr>
          <a:xfrm>
            <a:off x="2914197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1" name="直線接點 830"/>
          <p:cNvCxnSpPr/>
          <p:nvPr/>
        </p:nvCxnSpPr>
        <p:spPr>
          <a:xfrm>
            <a:off x="3228119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2" name="直線接點 831"/>
          <p:cNvCxnSpPr/>
          <p:nvPr/>
        </p:nvCxnSpPr>
        <p:spPr>
          <a:xfrm>
            <a:off x="3521888" y="38261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3" name="直線接點 832"/>
          <p:cNvCxnSpPr/>
          <p:nvPr/>
        </p:nvCxnSpPr>
        <p:spPr>
          <a:xfrm flipV="1">
            <a:off x="3005514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/>
          <p:nvPr/>
        </p:nvCxnSpPr>
        <p:spPr>
          <a:xfrm flipV="1">
            <a:off x="3005514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5" name="直線接點 834"/>
          <p:cNvCxnSpPr/>
          <p:nvPr/>
        </p:nvCxnSpPr>
        <p:spPr>
          <a:xfrm flipV="1">
            <a:off x="3005514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6" name="直線接點 835"/>
          <p:cNvCxnSpPr/>
          <p:nvPr/>
        </p:nvCxnSpPr>
        <p:spPr>
          <a:xfrm flipV="1">
            <a:off x="3005514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3733442" y="33738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38" name="橢圓 837"/>
          <p:cNvSpPr/>
          <p:nvPr/>
        </p:nvSpPr>
        <p:spPr>
          <a:xfrm>
            <a:off x="3733442" y="366167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9" name="直線接點 838"/>
          <p:cNvCxnSpPr>
            <a:stCxn id="837" idx="4"/>
          </p:cNvCxnSpPr>
          <p:nvPr/>
        </p:nvCxnSpPr>
        <p:spPr>
          <a:xfrm>
            <a:off x="381565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4027211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4027211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4109428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3" name="直線接點 842"/>
          <p:cNvCxnSpPr>
            <a:stCxn id="837" idx="6"/>
            <a:endCxn id="840" idx="2"/>
          </p:cNvCxnSpPr>
          <p:nvPr/>
        </p:nvCxnSpPr>
        <p:spPr>
          <a:xfrm flipV="1">
            <a:off x="3897873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4" name="直線接點 843"/>
          <p:cNvCxnSpPr>
            <a:stCxn id="838" idx="6"/>
            <a:endCxn id="841" idx="2"/>
          </p:cNvCxnSpPr>
          <p:nvPr/>
        </p:nvCxnSpPr>
        <p:spPr>
          <a:xfrm flipV="1">
            <a:off x="3897873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5" name="橢圓 844"/>
          <p:cNvSpPr/>
          <p:nvPr/>
        </p:nvSpPr>
        <p:spPr>
          <a:xfrm>
            <a:off x="4341133" y="337380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6" name="橢圓 845"/>
          <p:cNvSpPr/>
          <p:nvPr/>
        </p:nvSpPr>
        <p:spPr>
          <a:xfrm>
            <a:off x="4341133" y="366167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7" name="直線接點 846"/>
          <p:cNvCxnSpPr>
            <a:stCxn id="845" idx="4"/>
          </p:cNvCxnSpPr>
          <p:nvPr/>
        </p:nvCxnSpPr>
        <p:spPr>
          <a:xfrm>
            <a:off x="4423349" y="353824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4634902" y="337380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4634902" y="366167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4717119" y="353824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1" name="直線接點 850"/>
          <p:cNvCxnSpPr>
            <a:stCxn id="845" idx="6"/>
            <a:endCxn id="848" idx="2"/>
          </p:cNvCxnSpPr>
          <p:nvPr/>
        </p:nvCxnSpPr>
        <p:spPr>
          <a:xfrm flipV="1">
            <a:off x="4505566" y="345602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2" name="直線接點 851"/>
          <p:cNvCxnSpPr>
            <a:stCxn id="846" idx="6"/>
            <a:endCxn id="849" idx="2"/>
          </p:cNvCxnSpPr>
          <p:nvPr/>
        </p:nvCxnSpPr>
        <p:spPr>
          <a:xfrm flipV="1">
            <a:off x="4505566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3" name="橢圓 852"/>
          <p:cNvSpPr/>
          <p:nvPr/>
        </p:nvSpPr>
        <p:spPr>
          <a:xfrm>
            <a:off x="3733442" y="39495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4" name="橢圓 853"/>
          <p:cNvSpPr/>
          <p:nvPr/>
        </p:nvSpPr>
        <p:spPr>
          <a:xfrm>
            <a:off x="3733442" y="423741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5" name="直線接點 854"/>
          <p:cNvCxnSpPr>
            <a:stCxn id="853" idx="4"/>
          </p:cNvCxnSpPr>
          <p:nvPr/>
        </p:nvCxnSpPr>
        <p:spPr>
          <a:xfrm>
            <a:off x="3815658" y="411397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6" name="橢圓 855"/>
          <p:cNvSpPr/>
          <p:nvPr/>
        </p:nvSpPr>
        <p:spPr>
          <a:xfrm>
            <a:off x="4027211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7" name="橢圓 856"/>
          <p:cNvSpPr/>
          <p:nvPr/>
        </p:nvSpPr>
        <p:spPr>
          <a:xfrm>
            <a:off x="4027211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8" name="直線接點 857"/>
          <p:cNvCxnSpPr>
            <a:stCxn id="856" idx="4"/>
          </p:cNvCxnSpPr>
          <p:nvPr/>
        </p:nvCxnSpPr>
        <p:spPr>
          <a:xfrm>
            <a:off x="4109428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>
            <a:stCxn id="853" idx="6"/>
            <a:endCxn id="856" idx="2"/>
          </p:cNvCxnSpPr>
          <p:nvPr/>
        </p:nvCxnSpPr>
        <p:spPr>
          <a:xfrm flipV="1">
            <a:off x="3897873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>
            <a:stCxn id="854" idx="6"/>
            <a:endCxn id="857" idx="2"/>
          </p:cNvCxnSpPr>
          <p:nvPr/>
        </p:nvCxnSpPr>
        <p:spPr>
          <a:xfrm flipV="1">
            <a:off x="3897873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1" name="橢圓 860"/>
          <p:cNvSpPr/>
          <p:nvPr/>
        </p:nvSpPr>
        <p:spPr>
          <a:xfrm>
            <a:off x="4341133" y="394954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2" name="橢圓 861"/>
          <p:cNvSpPr/>
          <p:nvPr/>
        </p:nvSpPr>
        <p:spPr>
          <a:xfrm>
            <a:off x="4341133" y="423741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3" name="直線接點 862"/>
          <p:cNvCxnSpPr>
            <a:stCxn id="861" idx="4"/>
          </p:cNvCxnSpPr>
          <p:nvPr/>
        </p:nvCxnSpPr>
        <p:spPr>
          <a:xfrm>
            <a:off x="442334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4" name="橢圓 863"/>
          <p:cNvSpPr/>
          <p:nvPr/>
        </p:nvSpPr>
        <p:spPr>
          <a:xfrm>
            <a:off x="4634902" y="394954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65" name="橢圓 864"/>
          <p:cNvSpPr/>
          <p:nvPr/>
        </p:nvSpPr>
        <p:spPr>
          <a:xfrm>
            <a:off x="4634902" y="423741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>
            <a:stCxn id="864" idx="4"/>
          </p:cNvCxnSpPr>
          <p:nvPr/>
        </p:nvCxnSpPr>
        <p:spPr>
          <a:xfrm>
            <a:off x="4717119" y="411397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1" idx="6"/>
            <a:endCxn id="864" idx="2"/>
          </p:cNvCxnSpPr>
          <p:nvPr/>
        </p:nvCxnSpPr>
        <p:spPr>
          <a:xfrm flipV="1">
            <a:off x="4505566" y="40317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8" name="直線接點 867"/>
          <p:cNvCxnSpPr>
            <a:stCxn id="862" idx="6"/>
            <a:endCxn id="865" idx="2"/>
          </p:cNvCxnSpPr>
          <p:nvPr/>
        </p:nvCxnSpPr>
        <p:spPr>
          <a:xfrm flipV="1">
            <a:off x="4505566" y="431962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9" name="直線接點 868"/>
          <p:cNvCxnSpPr/>
          <p:nvPr/>
        </p:nvCxnSpPr>
        <p:spPr>
          <a:xfrm>
            <a:off x="3815658" y="382611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0" name="直線接點 869"/>
          <p:cNvCxnSpPr/>
          <p:nvPr/>
        </p:nvCxnSpPr>
        <p:spPr>
          <a:xfrm>
            <a:off x="4109428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1" name="直線接點 870"/>
          <p:cNvCxnSpPr/>
          <p:nvPr/>
        </p:nvCxnSpPr>
        <p:spPr>
          <a:xfrm>
            <a:off x="4423349" y="38261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/>
          <p:nvPr/>
        </p:nvCxnSpPr>
        <p:spPr>
          <a:xfrm>
            <a:off x="4717119" y="382610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3" name="直線接點 872"/>
          <p:cNvCxnSpPr/>
          <p:nvPr/>
        </p:nvCxnSpPr>
        <p:spPr>
          <a:xfrm flipV="1">
            <a:off x="4200744" y="34560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4" name="直線接點 873"/>
          <p:cNvCxnSpPr/>
          <p:nvPr/>
        </p:nvCxnSpPr>
        <p:spPr>
          <a:xfrm flipV="1">
            <a:off x="4200744" y="374389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5" name="直線接點 874"/>
          <p:cNvCxnSpPr/>
          <p:nvPr/>
        </p:nvCxnSpPr>
        <p:spPr>
          <a:xfrm flipV="1">
            <a:off x="4200744" y="403176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6" name="直線接點 875"/>
          <p:cNvCxnSpPr/>
          <p:nvPr/>
        </p:nvCxnSpPr>
        <p:spPr>
          <a:xfrm flipV="1">
            <a:off x="4200744" y="43196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7" name="直線接點 876"/>
          <p:cNvCxnSpPr/>
          <p:nvPr/>
        </p:nvCxnSpPr>
        <p:spPr>
          <a:xfrm>
            <a:off x="262042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8" name="直線接點 877"/>
          <p:cNvCxnSpPr/>
          <p:nvPr/>
        </p:nvCxnSpPr>
        <p:spPr>
          <a:xfrm>
            <a:off x="2914197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/>
          <p:nvPr/>
        </p:nvCxnSpPr>
        <p:spPr>
          <a:xfrm>
            <a:off x="3228119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/>
          <p:nvPr/>
        </p:nvCxnSpPr>
        <p:spPr>
          <a:xfrm>
            <a:off x="3521888" y="32588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1" name="直線接點 880"/>
          <p:cNvCxnSpPr/>
          <p:nvPr/>
        </p:nvCxnSpPr>
        <p:spPr>
          <a:xfrm>
            <a:off x="381565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2" name="直線接點 881"/>
          <p:cNvCxnSpPr/>
          <p:nvPr/>
        </p:nvCxnSpPr>
        <p:spPr>
          <a:xfrm>
            <a:off x="4109428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3" name="直線接點 882"/>
          <p:cNvCxnSpPr/>
          <p:nvPr/>
        </p:nvCxnSpPr>
        <p:spPr>
          <a:xfrm>
            <a:off x="4423349" y="325889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4" name="直線接點 883"/>
          <p:cNvCxnSpPr/>
          <p:nvPr/>
        </p:nvCxnSpPr>
        <p:spPr>
          <a:xfrm>
            <a:off x="4717119" y="32588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5" name="直線接點 884"/>
          <p:cNvCxnSpPr/>
          <p:nvPr/>
        </p:nvCxnSpPr>
        <p:spPr>
          <a:xfrm flipV="1">
            <a:off x="3598915" y="231730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6" name="直線接點 885"/>
          <p:cNvCxnSpPr/>
          <p:nvPr/>
        </p:nvCxnSpPr>
        <p:spPr>
          <a:xfrm flipV="1">
            <a:off x="3598915" y="26051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7" name="直線接點 886"/>
          <p:cNvCxnSpPr/>
          <p:nvPr/>
        </p:nvCxnSpPr>
        <p:spPr>
          <a:xfrm flipV="1">
            <a:off x="3598915" y="289304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/>
          <p:nvPr/>
        </p:nvCxnSpPr>
        <p:spPr>
          <a:xfrm flipV="1">
            <a:off x="3598915" y="318090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 flipV="1">
            <a:off x="3597939" y="345602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 flipV="1">
            <a:off x="3597939" y="374389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 flipV="1">
            <a:off x="3597939" y="403175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 flipV="1">
            <a:off x="3597939" y="431962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3" name="橢圓 892"/>
          <p:cNvSpPr/>
          <p:nvPr/>
        </p:nvSpPr>
        <p:spPr>
          <a:xfrm>
            <a:off x="2538211" y="452105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4" name="直線接點 893"/>
          <p:cNvCxnSpPr/>
          <p:nvPr/>
        </p:nvCxnSpPr>
        <p:spPr>
          <a:xfrm>
            <a:off x="2620428" y="439761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5" name="橢圓 894"/>
          <p:cNvSpPr/>
          <p:nvPr/>
        </p:nvSpPr>
        <p:spPr>
          <a:xfrm>
            <a:off x="2831981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6" name="直線接點 895"/>
          <p:cNvCxnSpPr/>
          <p:nvPr/>
        </p:nvCxnSpPr>
        <p:spPr>
          <a:xfrm>
            <a:off x="2914197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7" name="直線接點 896"/>
          <p:cNvCxnSpPr>
            <a:stCxn id="893" idx="6"/>
            <a:endCxn id="895" idx="2"/>
          </p:cNvCxnSpPr>
          <p:nvPr/>
        </p:nvCxnSpPr>
        <p:spPr>
          <a:xfrm flipV="1">
            <a:off x="2702643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8" name="橢圓 897"/>
          <p:cNvSpPr/>
          <p:nvPr/>
        </p:nvSpPr>
        <p:spPr>
          <a:xfrm>
            <a:off x="3145902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9" name="直線接點 898"/>
          <p:cNvCxnSpPr/>
          <p:nvPr/>
        </p:nvCxnSpPr>
        <p:spPr>
          <a:xfrm>
            <a:off x="3228119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0" name="橢圓 899"/>
          <p:cNvSpPr/>
          <p:nvPr/>
        </p:nvSpPr>
        <p:spPr>
          <a:xfrm>
            <a:off x="3439672" y="45210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/>
          <p:nvPr/>
        </p:nvCxnSpPr>
        <p:spPr>
          <a:xfrm>
            <a:off x="3521888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8" idx="6"/>
            <a:endCxn id="900" idx="2"/>
          </p:cNvCxnSpPr>
          <p:nvPr/>
        </p:nvCxnSpPr>
        <p:spPr>
          <a:xfrm flipV="1">
            <a:off x="3310335" y="46032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3" name="橢圓 902"/>
          <p:cNvSpPr/>
          <p:nvPr/>
        </p:nvSpPr>
        <p:spPr>
          <a:xfrm>
            <a:off x="2538211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4" name="橢圓 903"/>
          <p:cNvSpPr/>
          <p:nvPr/>
        </p:nvSpPr>
        <p:spPr>
          <a:xfrm>
            <a:off x="2538211" y="509678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5" name="直線接點 904"/>
          <p:cNvCxnSpPr>
            <a:stCxn id="903" idx="4"/>
          </p:cNvCxnSpPr>
          <p:nvPr/>
        </p:nvCxnSpPr>
        <p:spPr>
          <a:xfrm>
            <a:off x="2620428" y="497335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6" name="橢圓 905"/>
          <p:cNvSpPr/>
          <p:nvPr/>
        </p:nvSpPr>
        <p:spPr>
          <a:xfrm>
            <a:off x="2831006" y="48047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7" name="橢圓 906"/>
          <p:cNvSpPr/>
          <p:nvPr/>
        </p:nvSpPr>
        <p:spPr>
          <a:xfrm>
            <a:off x="2831981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8" name="直線接點 907"/>
          <p:cNvCxnSpPr>
            <a:stCxn id="906" idx="4"/>
          </p:cNvCxnSpPr>
          <p:nvPr/>
        </p:nvCxnSpPr>
        <p:spPr>
          <a:xfrm>
            <a:off x="2914197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9" name="直線接點 908"/>
          <p:cNvCxnSpPr>
            <a:stCxn id="903" idx="6"/>
            <a:endCxn id="906" idx="2"/>
          </p:cNvCxnSpPr>
          <p:nvPr/>
        </p:nvCxnSpPr>
        <p:spPr>
          <a:xfrm flipV="1">
            <a:off x="2702643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2702643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1" name="橢圓 910"/>
          <p:cNvSpPr/>
          <p:nvPr/>
        </p:nvSpPr>
        <p:spPr>
          <a:xfrm>
            <a:off x="3145902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2" name="橢圓 911"/>
          <p:cNvSpPr/>
          <p:nvPr/>
        </p:nvSpPr>
        <p:spPr>
          <a:xfrm>
            <a:off x="3145902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3" name="直線接點 912"/>
          <p:cNvCxnSpPr>
            <a:stCxn id="911" idx="4"/>
          </p:cNvCxnSpPr>
          <p:nvPr/>
        </p:nvCxnSpPr>
        <p:spPr>
          <a:xfrm>
            <a:off x="3228119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4" name="橢圓 913"/>
          <p:cNvSpPr/>
          <p:nvPr/>
        </p:nvSpPr>
        <p:spPr>
          <a:xfrm>
            <a:off x="3439672" y="48089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5" name="橢圓 914"/>
          <p:cNvSpPr/>
          <p:nvPr/>
        </p:nvSpPr>
        <p:spPr>
          <a:xfrm>
            <a:off x="3439672" y="50967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6" name="直線接點 915"/>
          <p:cNvCxnSpPr>
            <a:stCxn id="914" idx="4"/>
          </p:cNvCxnSpPr>
          <p:nvPr/>
        </p:nvCxnSpPr>
        <p:spPr>
          <a:xfrm>
            <a:off x="3521888" y="49733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7" name="直線接點 916"/>
          <p:cNvCxnSpPr>
            <a:stCxn id="911" idx="6"/>
            <a:endCxn id="914" idx="2"/>
          </p:cNvCxnSpPr>
          <p:nvPr/>
        </p:nvCxnSpPr>
        <p:spPr>
          <a:xfrm flipV="1">
            <a:off x="3310335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3310335" y="51790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/>
          <p:nvPr/>
        </p:nvCxnSpPr>
        <p:spPr>
          <a:xfrm>
            <a:off x="2620428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0" name="直線接點 919"/>
          <p:cNvCxnSpPr/>
          <p:nvPr/>
        </p:nvCxnSpPr>
        <p:spPr>
          <a:xfrm>
            <a:off x="2914197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1" name="直線接點 920"/>
          <p:cNvCxnSpPr/>
          <p:nvPr/>
        </p:nvCxnSpPr>
        <p:spPr>
          <a:xfrm>
            <a:off x="3228119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2" name="直線接點 921"/>
          <p:cNvCxnSpPr/>
          <p:nvPr/>
        </p:nvCxnSpPr>
        <p:spPr>
          <a:xfrm>
            <a:off x="3521888" y="46854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3" name="直線接點 922"/>
          <p:cNvCxnSpPr/>
          <p:nvPr/>
        </p:nvCxnSpPr>
        <p:spPr>
          <a:xfrm flipV="1">
            <a:off x="3005514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4" name="直線接點 923"/>
          <p:cNvCxnSpPr/>
          <p:nvPr/>
        </p:nvCxnSpPr>
        <p:spPr>
          <a:xfrm flipV="1">
            <a:off x="3005514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5" name="直線接點 924"/>
          <p:cNvCxnSpPr/>
          <p:nvPr/>
        </p:nvCxnSpPr>
        <p:spPr>
          <a:xfrm flipV="1">
            <a:off x="3005514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6" name="橢圓 925"/>
          <p:cNvSpPr/>
          <p:nvPr/>
        </p:nvSpPr>
        <p:spPr>
          <a:xfrm>
            <a:off x="3734417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7" name="直線接點 926"/>
          <p:cNvCxnSpPr/>
          <p:nvPr/>
        </p:nvCxnSpPr>
        <p:spPr>
          <a:xfrm>
            <a:off x="3816634" y="440184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8" name="橢圓 927"/>
          <p:cNvSpPr/>
          <p:nvPr/>
        </p:nvSpPr>
        <p:spPr>
          <a:xfrm>
            <a:off x="4028187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9" name="直線接點 928"/>
          <p:cNvCxnSpPr/>
          <p:nvPr/>
        </p:nvCxnSpPr>
        <p:spPr>
          <a:xfrm>
            <a:off x="4110404" y="44018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>
            <a:stCxn id="926" idx="6"/>
            <a:endCxn id="928" idx="2"/>
          </p:cNvCxnSpPr>
          <p:nvPr/>
        </p:nvCxnSpPr>
        <p:spPr>
          <a:xfrm flipV="1">
            <a:off x="3898850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1" name="橢圓 930"/>
          <p:cNvSpPr/>
          <p:nvPr/>
        </p:nvSpPr>
        <p:spPr>
          <a:xfrm>
            <a:off x="4342108" y="45252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2" name="直線接點 931"/>
          <p:cNvCxnSpPr/>
          <p:nvPr/>
        </p:nvCxnSpPr>
        <p:spPr>
          <a:xfrm>
            <a:off x="4424325" y="440184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3" name="橢圓 932"/>
          <p:cNvSpPr/>
          <p:nvPr/>
        </p:nvSpPr>
        <p:spPr>
          <a:xfrm>
            <a:off x="4635879" y="452527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4" name="直線接點 933"/>
          <p:cNvCxnSpPr/>
          <p:nvPr/>
        </p:nvCxnSpPr>
        <p:spPr>
          <a:xfrm>
            <a:off x="4718095" y="440184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>
            <a:stCxn id="931" idx="6"/>
            <a:endCxn id="933" idx="2"/>
          </p:cNvCxnSpPr>
          <p:nvPr/>
        </p:nvCxnSpPr>
        <p:spPr>
          <a:xfrm flipV="1">
            <a:off x="4506541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3734417" y="481314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3734417" y="510101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3816634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4028187" y="481314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4028187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4110404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3898850" y="48953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3898850" y="518323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4342108" y="481314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4342108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4424325" y="497757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4635879" y="481314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4635879" y="510101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4718095" y="497757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4506541" y="489536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4506541" y="51832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2" name="直線接點 951"/>
          <p:cNvCxnSpPr/>
          <p:nvPr/>
        </p:nvCxnSpPr>
        <p:spPr>
          <a:xfrm>
            <a:off x="3816634" y="46897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3" name="直線接點 952"/>
          <p:cNvCxnSpPr/>
          <p:nvPr/>
        </p:nvCxnSpPr>
        <p:spPr>
          <a:xfrm>
            <a:off x="4110404" y="46897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4" name="直線接點 953"/>
          <p:cNvCxnSpPr/>
          <p:nvPr/>
        </p:nvCxnSpPr>
        <p:spPr>
          <a:xfrm>
            <a:off x="4424325" y="46897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5" name="直線接點 954"/>
          <p:cNvCxnSpPr/>
          <p:nvPr/>
        </p:nvCxnSpPr>
        <p:spPr>
          <a:xfrm>
            <a:off x="4718095" y="468971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6" name="直線接點 955"/>
          <p:cNvCxnSpPr/>
          <p:nvPr/>
        </p:nvCxnSpPr>
        <p:spPr>
          <a:xfrm flipV="1">
            <a:off x="4201720" y="460749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7" name="直線接點 956"/>
          <p:cNvCxnSpPr/>
          <p:nvPr/>
        </p:nvCxnSpPr>
        <p:spPr>
          <a:xfrm flipV="1">
            <a:off x="4201720" y="48953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/>
          <p:nvPr/>
        </p:nvCxnSpPr>
        <p:spPr>
          <a:xfrm flipV="1">
            <a:off x="4201720" y="518323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9" name="橢圓 958"/>
          <p:cNvSpPr/>
          <p:nvPr/>
        </p:nvSpPr>
        <p:spPr>
          <a:xfrm>
            <a:off x="2538211" y="537613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0" name="橢圓 959"/>
          <p:cNvSpPr/>
          <p:nvPr/>
        </p:nvSpPr>
        <p:spPr>
          <a:xfrm>
            <a:off x="2538211" y="56639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1" name="直線接點 960"/>
          <p:cNvCxnSpPr>
            <a:stCxn id="959" idx="4"/>
          </p:cNvCxnSpPr>
          <p:nvPr/>
        </p:nvCxnSpPr>
        <p:spPr>
          <a:xfrm>
            <a:off x="2620428" y="55405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2" name="橢圓 961"/>
          <p:cNvSpPr/>
          <p:nvPr/>
        </p:nvSpPr>
        <p:spPr>
          <a:xfrm>
            <a:off x="2831006" y="537201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3" name="橢圓 962"/>
          <p:cNvSpPr/>
          <p:nvPr/>
        </p:nvSpPr>
        <p:spPr>
          <a:xfrm>
            <a:off x="2831981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4" name="直線接點 963"/>
          <p:cNvCxnSpPr>
            <a:stCxn id="962" idx="4"/>
          </p:cNvCxnSpPr>
          <p:nvPr/>
        </p:nvCxnSpPr>
        <p:spPr>
          <a:xfrm>
            <a:off x="2914197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5" name="直線接點 964"/>
          <p:cNvCxnSpPr>
            <a:stCxn id="959" idx="6"/>
            <a:endCxn id="962" idx="2"/>
          </p:cNvCxnSpPr>
          <p:nvPr/>
        </p:nvCxnSpPr>
        <p:spPr>
          <a:xfrm flipV="1">
            <a:off x="2702643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2702643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7" name="橢圓 966"/>
          <p:cNvSpPr/>
          <p:nvPr/>
        </p:nvSpPr>
        <p:spPr>
          <a:xfrm>
            <a:off x="3145902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8" name="橢圓 967"/>
          <p:cNvSpPr/>
          <p:nvPr/>
        </p:nvSpPr>
        <p:spPr>
          <a:xfrm>
            <a:off x="3145902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9" name="直線接點 968"/>
          <p:cNvCxnSpPr>
            <a:stCxn id="967" idx="4"/>
          </p:cNvCxnSpPr>
          <p:nvPr/>
        </p:nvCxnSpPr>
        <p:spPr>
          <a:xfrm>
            <a:off x="322811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0" name="橢圓 969"/>
          <p:cNvSpPr/>
          <p:nvPr/>
        </p:nvSpPr>
        <p:spPr>
          <a:xfrm>
            <a:off x="3439672" y="53761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1" name="橢圓 970"/>
          <p:cNvSpPr/>
          <p:nvPr/>
        </p:nvSpPr>
        <p:spPr>
          <a:xfrm>
            <a:off x="3439672" y="56639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2" name="直線接點 971"/>
          <p:cNvCxnSpPr>
            <a:stCxn id="970" idx="4"/>
          </p:cNvCxnSpPr>
          <p:nvPr/>
        </p:nvCxnSpPr>
        <p:spPr>
          <a:xfrm>
            <a:off x="3521888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>
            <a:stCxn id="967" idx="6"/>
            <a:endCxn id="970" idx="2"/>
          </p:cNvCxnSpPr>
          <p:nvPr/>
        </p:nvCxnSpPr>
        <p:spPr>
          <a:xfrm flipV="1">
            <a:off x="3310335" y="54583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>
            <a:stCxn id="968" idx="6"/>
            <a:endCxn id="971" idx="2"/>
          </p:cNvCxnSpPr>
          <p:nvPr/>
        </p:nvCxnSpPr>
        <p:spPr>
          <a:xfrm flipV="1">
            <a:off x="3310335" y="57462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5" name="橢圓 974"/>
          <p:cNvSpPr/>
          <p:nvPr/>
        </p:nvSpPr>
        <p:spPr>
          <a:xfrm>
            <a:off x="2538211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6" name="橢圓 975"/>
          <p:cNvSpPr/>
          <p:nvPr/>
        </p:nvSpPr>
        <p:spPr>
          <a:xfrm>
            <a:off x="2538211" y="62397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77" name="直線接點 976"/>
          <p:cNvCxnSpPr>
            <a:stCxn id="975" idx="4"/>
          </p:cNvCxnSpPr>
          <p:nvPr/>
        </p:nvCxnSpPr>
        <p:spPr>
          <a:xfrm>
            <a:off x="2620428" y="61162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8" name="橢圓 977"/>
          <p:cNvSpPr/>
          <p:nvPr/>
        </p:nvSpPr>
        <p:spPr>
          <a:xfrm>
            <a:off x="2831981" y="595186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79" name="橢圓 978"/>
          <p:cNvSpPr/>
          <p:nvPr/>
        </p:nvSpPr>
        <p:spPr>
          <a:xfrm>
            <a:off x="2831981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0" name="直線接點 979"/>
          <p:cNvCxnSpPr>
            <a:stCxn id="978" idx="4"/>
          </p:cNvCxnSpPr>
          <p:nvPr/>
        </p:nvCxnSpPr>
        <p:spPr>
          <a:xfrm>
            <a:off x="2914197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>
            <a:stCxn id="975" idx="6"/>
            <a:endCxn id="978" idx="2"/>
          </p:cNvCxnSpPr>
          <p:nvPr/>
        </p:nvCxnSpPr>
        <p:spPr>
          <a:xfrm flipV="1">
            <a:off x="2702643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>
            <a:stCxn id="976" idx="6"/>
            <a:endCxn id="979" idx="2"/>
          </p:cNvCxnSpPr>
          <p:nvPr/>
        </p:nvCxnSpPr>
        <p:spPr>
          <a:xfrm flipV="1">
            <a:off x="2702643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3" name="橢圓 982"/>
          <p:cNvSpPr/>
          <p:nvPr/>
        </p:nvSpPr>
        <p:spPr>
          <a:xfrm>
            <a:off x="3145902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4" name="橢圓 983"/>
          <p:cNvSpPr/>
          <p:nvPr/>
        </p:nvSpPr>
        <p:spPr>
          <a:xfrm>
            <a:off x="3145902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5" name="直線接點 984"/>
          <p:cNvCxnSpPr>
            <a:stCxn id="983" idx="4"/>
          </p:cNvCxnSpPr>
          <p:nvPr/>
        </p:nvCxnSpPr>
        <p:spPr>
          <a:xfrm>
            <a:off x="3228119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6" name="橢圓 985"/>
          <p:cNvSpPr/>
          <p:nvPr/>
        </p:nvSpPr>
        <p:spPr>
          <a:xfrm>
            <a:off x="3439672" y="5951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87" name="橢圓 986"/>
          <p:cNvSpPr/>
          <p:nvPr/>
        </p:nvSpPr>
        <p:spPr>
          <a:xfrm>
            <a:off x="3439672" y="6239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88" name="直線接點 987"/>
          <p:cNvCxnSpPr>
            <a:stCxn id="986" idx="4"/>
          </p:cNvCxnSpPr>
          <p:nvPr/>
        </p:nvCxnSpPr>
        <p:spPr>
          <a:xfrm>
            <a:off x="3521888" y="6116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>
            <a:stCxn id="983" idx="6"/>
            <a:endCxn id="986" idx="2"/>
          </p:cNvCxnSpPr>
          <p:nvPr/>
        </p:nvCxnSpPr>
        <p:spPr>
          <a:xfrm flipV="1">
            <a:off x="3310335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>
            <a:stCxn id="984" idx="6"/>
            <a:endCxn id="987" idx="2"/>
          </p:cNvCxnSpPr>
          <p:nvPr/>
        </p:nvCxnSpPr>
        <p:spPr>
          <a:xfrm flipV="1">
            <a:off x="3310335" y="63219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1" name="直線接點 990"/>
          <p:cNvCxnSpPr/>
          <p:nvPr/>
        </p:nvCxnSpPr>
        <p:spPr>
          <a:xfrm>
            <a:off x="262042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2" name="直線接點 991"/>
          <p:cNvCxnSpPr/>
          <p:nvPr/>
        </p:nvCxnSpPr>
        <p:spPr>
          <a:xfrm>
            <a:off x="2914197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3" name="直線接點 992"/>
          <p:cNvCxnSpPr/>
          <p:nvPr/>
        </p:nvCxnSpPr>
        <p:spPr>
          <a:xfrm>
            <a:off x="3228119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/>
          <p:nvPr/>
        </p:nvCxnSpPr>
        <p:spPr>
          <a:xfrm>
            <a:off x="3521888" y="58284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/>
          <p:nvPr/>
        </p:nvCxnSpPr>
        <p:spPr>
          <a:xfrm flipV="1">
            <a:off x="3005514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6" name="直線接點 995"/>
          <p:cNvCxnSpPr/>
          <p:nvPr/>
        </p:nvCxnSpPr>
        <p:spPr>
          <a:xfrm flipV="1">
            <a:off x="3005514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7" name="直線接點 996"/>
          <p:cNvCxnSpPr/>
          <p:nvPr/>
        </p:nvCxnSpPr>
        <p:spPr>
          <a:xfrm flipV="1">
            <a:off x="3005514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8" name="直線接點 997"/>
          <p:cNvCxnSpPr/>
          <p:nvPr/>
        </p:nvCxnSpPr>
        <p:spPr>
          <a:xfrm flipV="1">
            <a:off x="3005514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3733442" y="537613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3733442" y="56639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3815658" y="55405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2" name="橢圓 1001"/>
          <p:cNvSpPr/>
          <p:nvPr/>
        </p:nvSpPr>
        <p:spPr>
          <a:xfrm>
            <a:off x="4027211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3" name="橢圓 1002"/>
          <p:cNvSpPr/>
          <p:nvPr/>
        </p:nvSpPr>
        <p:spPr>
          <a:xfrm>
            <a:off x="4027211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4" name="直線接點 1003"/>
          <p:cNvCxnSpPr>
            <a:stCxn id="1002" idx="4"/>
          </p:cNvCxnSpPr>
          <p:nvPr/>
        </p:nvCxnSpPr>
        <p:spPr>
          <a:xfrm>
            <a:off x="4109428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5" name="直線接點 1004"/>
          <p:cNvCxnSpPr>
            <a:stCxn id="999" idx="6"/>
            <a:endCxn id="1002" idx="2"/>
          </p:cNvCxnSpPr>
          <p:nvPr/>
        </p:nvCxnSpPr>
        <p:spPr>
          <a:xfrm flipV="1">
            <a:off x="3897873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6" name="直線接點 1005"/>
          <p:cNvCxnSpPr>
            <a:stCxn id="1000" idx="6"/>
            <a:endCxn id="1003" idx="2"/>
          </p:cNvCxnSpPr>
          <p:nvPr/>
        </p:nvCxnSpPr>
        <p:spPr>
          <a:xfrm flipV="1">
            <a:off x="3897873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7" name="橢圓 1006"/>
          <p:cNvSpPr/>
          <p:nvPr/>
        </p:nvSpPr>
        <p:spPr>
          <a:xfrm>
            <a:off x="4341133" y="53761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8" name="橢圓 1007"/>
          <p:cNvSpPr/>
          <p:nvPr/>
        </p:nvSpPr>
        <p:spPr>
          <a:xfrm>
            <a:off x="4341133" y="56639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9" name="直線接點 1008"/>
          <p:cNvCxnSpPr>
            <a:stCxn id="1007" idx="4"/>
          </p:cNvCxnSpPr>
          <p:nvPr/>
        </p:nvCxnSpPr>
        <p:spPr>
          <a:xfrm>
            <a:off x="442334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0" name="橢圓 1009"/>
          <p:cNvSpPr/>
          <p:nvPr/>
        </p:nvSpPr>
        <p:spPr>
          <a:xfrm>
            <a:off x="4634902" y="537612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1" name="橢圓 1010"/>
          <p:cNvSpPr/>
          <p:nvPr/>
        </p:nvSpPr>
        <p:spPr>
          <a:xfrm>
            <a:off x="4634902" y="566399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2" name="直線接點 1011"/>
          <p:cNvCxnSpPr>
            <a:stCxn id="1010" idx="4"/>
          </p:cNvCxnSpPr>
          <p:nvPr/>
        </p:nvCxnSpPr>
        <p:spPr>
          <a:xfrm>
            <a:off x="4717119" y="55405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3" name="直線接點 1012"/>
          <p:cNvCxnSpPr>
            <a:stCxn id="1007" idx="6"/>
            <a:endCxn id="1010" idx="2"/>
          </p:cNvCxnSpPr>
          <p:nvPr/>
        </p:nvCxnSpPr>
        <p:spPr>
          <a:xfrm flipV="1">
            <a:off x="4505566" y="545834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4" name="直線接點 1013"/>
          <p:cNvCxnSpPr>
            <a:stCxn id="1008" idx="6"/>
            <a:endCxn id="1011" idx="2"/>
          </p:cNvCxnSpPr>
          <p:nvPr/>
        </p:nvCxnSpPr>
        <p:spPr>
          <a:xfrm flipV="1">
            <a:off x="4505566" y="57462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5" name="橢圓 1014"/>
          <p:cNvSpPr/>
          <p:nvPr/>
        </p:nvSpPr>
        <p:spPr>
          <a:xfrm>
            <a:off x="3733442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6" name="橢圓 1015"/>
          <p:cNvSpPr/>
          <p:nvPr/>
        </p:nvSpPr>
        <p:spPr>
          <a:xfrm>
            <a:off x="3733442" y="62397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7" name="直線接點 1016"/>
          <p:cNvCxnSpPr>
            <a:stCxn id="1015" idx="4"/>
          </p:cNvCxnSpPr>
          <p:nvPr/>
        </p:nvCxnSpPr>
        <p:spPr>
          <a:xfrm>
            <a:off x="3815658" y="611629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8" name="橢圓 1017"/>
          <p:cNvSpPr/>
          <p:nvPr/>
        </p:nvSpPr>
        <p:spPr>
          <a:xfrm>
            <a:off x="4027211" y="595186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9" name="橢圓 1018"/>
          <p:cNvSpPr/>
          <p:nvPr/>
        </p:nvSpPr>
        <p:spPr>
          <a:xfrm>
            <a:off x="4027211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0" name="直線接點 1019"/>
          <p:cNvCxnSpPr>
            <a:stCxn id="1018" idx="4"/>
          </p:cNvCxnSpPr>
          <p:nvPr/>
        </p:nvCxnSpPr>
        <p:spPr>
          <a:xfrm>
            <a:off x="4109428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>
            <a:stCxn id="1015" idx="6"/>
            <a:endCxn id="1018" idx="2"/>
          </p:cNvCxnSpPr>
          <p:nvPr/>
        </p:nvCxnSpPr>
        <p:spPr>
          <a:xfrm flipV="1">
            <a:off x="3897873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>
            <a:stCxn id="1016" idx="6"/>
            <a:endCxn id="1019" idx="2"/>
          </p:cNvCxnSpPr>
          <p:nvPr/>
        </p:nvCxnSpPr>
        <p:spPr>
          <a:xfrm flipV="1">
            <a:off x="3897873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3" name="橢圓 1022"/>
          <p:cNvSpPr/>
          <p:nvPr/>
        </p:nvSpPr>
        <p:spPr>
          <a:xfrm>
            <a:off x="4341133" y="595186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4" name="橢圓 1023"/>
          <p:cNvSpPr/>
          <p:nvPr/>
        </p:nvSpPr>
        <p:spPr>
          <a:xfrm>
            <a:off x="4341133" y="623973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5" name="直線接點 1024"/>
          <p:cNvCxnSpPr>
            <a:stCxn id="1023" idx="4"/>
          </p:cNvCxnSpPr>
          <p:nvPr/>
        </p:nvCxnSpPr>
        <p:spPr>
          <a:xfrm>
            <a:off x="4423349" y="611629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6" name="橢圓 1025"/>
          <p:cNvSpPr/>
          <p:nvPr/>
        </p:nvSpPr>
        <p:spPr>
          <a:xfrm>
            <a:off x="4634902" y="5951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7" name="橢圓 1026"/>
          <p:cNvSpPr/>
          <p:nvPr/>
        </p:nvSpPr>
        <p:spPr>
          <a:xfrm>
            <a:off x="4634902" y="6239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8" name="直線接點 1027"/>
          <p:cNvCxnSpPr>
            <a:stCxn id="1026" idx="4"/>
          </p:cNvCxnSpPr>
          <p:nvPr/>
        </p:nvCxnSpPr>
        <p:spPr>
          <a:xfrm>
            <a:off x="4717119" y="6116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9" name="直線接點 1028"/>
          <p:cNvCxnSpPr>
            <a:stCxn id="1023" idx="6"/>
            <a:endCxn id="1026" idx="2"/>
          </p:cNvCxnSpPr>
          <p:nvPr/>
        </p:nvCxnSpPr>
        <p:spPr>
          <a:xfrm flipV="1">
            <a:off x="4505566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4505566" y="632194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/>
          <p:nvPr/>
        </p:nvCxnSpPr>
        <p:spPr>
          <a:xfrm>
            <a:off x="381565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2" name="直線接點 1031"/>
          <p:cNvCxnSpPr/>
          <p:nvPr/>
        </p:nvCxnSpPr>
        <p:spPr>
          <a:xfrm>
            <a:off x="4109428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3" name="直線接點 1032"/>
          <p:cNvCxnSpPr/>
          <p:nvPr/>
        </p:nvCxnSpPr>
        <p:spPr>
          <a:xfrm>
            <a:off x="4423349" y="58284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4" name="直線接點 1033"/>
          <p:cNvCxnSpPr/>
          <p:nvPr/>
        </p:nvCxnSpPr>
        <p:spPr>
          <a:xfrm>
            <a:off x="4717119" y="582842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5" name="直線接點 1034"/>
          <p:cNvCxnSpPr/>
          <p:nvPr/>
        </p:nvCxnSpPr>
        <p:spPr>
          <a:xfrm flipV="1">
            <a:off x="4200744" y="54583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6" name="直線接點 1035"/>
          <p:cNvCxnSpPr/>
          <p:nvPr/>
        </p:nvCxnSpPr>
        <p:spPr>
          <a:xfrm flipV="1">
            <a:off x="4200744" y="574621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7" name="直線接點 1036"/>
          <p:cNvCxnSpPr/>
          <p:nvPr/>
        </p:nvCxnSpPr>
        <p:spPr>
          <a:xfrm flipV="1">
            <a:off x="4200744" y="60340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/>
          <p:nvPr/>
        </p:nvCxnSpPr>
        <p:spPr>
          <a:xfrm flipV="1">
            <a:off x="4200744" y="632194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/>
          <p:nvPr/>
        </p:nvCxnSpPr>
        <p:spPr>
          <a:xfrm>
            <a:off x="2620428" y="52612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0" name="直線接點 1039"/>
          <p:cNvCxnSpPr/>
          <p:nvPr/>
        </p:nvCxnSpPr>
        <p:spPr>
          <a:xfrm>
            <a:off x="2914197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1" name="直線接點 1040"/>
          <p:cNvCxnSpPr/>
          <p:nvPr/>
        </p:nvCxnSpPr>
        <p:spPr>
          <a:xfrm>
            <a:off x="322811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2" name="直線接點 1041"/>
          <p:cNvCxnSpPr/>
          <p:nvPr/>
        </p:nvCxnSpPr>
        <p:spPr>
          <a:xfrm>
            <a:off x="3521888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3" name="直線接點 1042"/>
          <p:cNvCxnSpPr/>
          <p:nvPr/>
        </p:nvCxnSpPr>
        <p:spPr>
          <a:xfrm>
            <a:off x="3815658" y="526122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4" name="直線接點 1043"/>
          <p:cNvCxnSpPr/>
          <p:nvPr/>
        </p:nvCxnSpPr>
        <p:spPr>
          <a:xfrm>
            <a:off x="4109428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5" name="直線接點 1044"/>
          <p:cNvCxnSpPr/>
          <p:nvPr/>
        </p:nvCxnSpPr>
        <p:spPr>
          <a:xfrm>
            <a:off x="442334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/>
          <p:nvPr/>
        </p:nvCxnSpPr>
        <p:spPr>
          <a:xfrm>
            <a:off x="4717119" y="526121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/>
          <p:nvPr/>
        </p:nvCxnSpPr>
        <p:spPr>
          <a:xfrm flipV="1">
            <a:off x="3598915" y="460749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8" name="直線接點 1047"/>
          <p:cNvCxnSpPr/>
          <p:nvPr/>
        </p:nvCxnSpPr>
        <p:spPr>
          <a:xfrm flipV="1">
            <a:off x="3598915" y="489536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9" name="直線接點 1048"/>
          <p:cNvCxnSpPr/>
          <p:nvPr/>
        </p:nvCxnSpPr>
        <p:spPr>
          <a:xfrm flipV="1">
            <a:off x="3598915" y="518322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0" name="直線接點 1049"/>
          <p:cNvCxnSpPr/>
          <p:nvPr/>
        </p:nvCxnSpPr>
        <p:spPr>
          <a:xfrm flipV="1">
            <a:off x="3597939" y="545834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1" name="直線接點 1050"/>
          <p:cNvCxnSpPr/>
          <p:nvPr/>
        </p:nvCxnSpPr>
        <p:spPr>
          <a:xfrm flipV="1">
            <a:off x="3597939" y="57462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2" name="直線接點 1051"/>
          <p:cNvCxnSpPr/>
          <p:nvPr/>
        </p:nvCxnSpPr>
        <p:spPr>
          <a:xfrm flipV="1">
            <a:off x="3597939" y="6034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3" name="直線接點 1052"/>
          <p:cNvCxnSpPr/>
          <p:nvPr/>
        </p:nvCxnSpPr>
        <p:spPr>
          <a:xfrm flipV="1">
            <a:off x="3597939" y="6321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4" name="橢圓 1053"/>
          <p:cNvSpPr/>
          <p:nvPr/>
        </p:nvSpPr>
        <p:spPr>
          <a:xfrm>
            <a:off x="4927697" y="22266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55" name="橢圓 1054"/>
          <p:cNvSpPr/>
          <p:nvPr/>
        </p:nvSpPr>
        <p:spPr>
          <a:xfrm>
            <a:off x="4927697" y="2514503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6" name="直線接點 1055"/>
          <p:cNvCxnSpPr>
            <a:stCxn id="1054" idx="4"/>
          </p:cNvCxnSpPr>
          <p:nvPr/>
        </p:nvCxnSpPr>
        <p:spPr>
          <a:xfrm>
            <a:off x="5009914" y="23910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7" name="直線接點 1056"/>
          <p:cNvCxnSpPr>
            <a:endCxn id="1054" idx="2"/>
          </p:cNvCxnSpPr>
          <p:nvPr/>
        </p:nvCxnSpPr>
        <p:spPr>
          <a:xfrm flipV="1">
            <a:off x="4798360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8" name="直線接點 1057"/>
          <p:cNvCxnSpPr>
            <a:endCxn id="1055" idx="2"/>
          </p:cNvCxnSpPr>
          <p:nvPr/>
        </p:nvCxnSpPr>
        <p:spPr>
          <a:xfrm flipV="1">
            <a:off x="4798360" y="259671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9" name="橢圓 1058"/>
          <p:cNvSpPr/>
          <p:nvPr/>
        </p:nvSpPr>
        <p:spPr>
          <a:xfrm>
            <a:off x="5241619" y="222663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0" name="橢圓 1059"/>
          <p:cNvSpPr/>
          <p:nvPr/>
        </p:nvSpPr>
        <p:spPr>
          <a:xfrm>
            <a:off x="5241619" y="251450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1" name="直線接點 1060"/>
          <p:cNvCxnSpPr>
            <a:stCxn id="1059" idx="4"/>
          </p:cNvCxnSpPr>
          <p:nvPr/>
        </p:nvCxnSpPr>
        <p:spPr>
          <a:xfrm>
            <a:off x="5323835" y="239106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2" name="橢圓 1061"/>
          <p:cNvSpPr/>
          <p:nvPr/>
        </p:nvSpPr>
        <p:spPr>
          <a:xfrm>
            <a:off x="5535389" y="222663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3" name="橢圓 1062"/>
          <p:cNvSpPr/>
          <p:nvPr/>
        </p:nvSpPr>
        <p:spPr>
          <a:xfrm>
            <a:off x="5535389" y="2514502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4" name="直線接點 1063"/>
          <p:cNvCxnSpPr>
            <a:stCxn id="1062" idx="4"/>
          </p:cNvCxnSpPr>
          <p:nvPr/>
        </p:nvCxnSpPr>
        <p:spPr>
          <a:xfrm>
            <a:off x="5617605" y="239106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5" name="直線接點 1064"/>
          <p:cNvCxnSpPr>
            <a:stCxn id="1059" idx="6"/>
            <a:endCxn id="1062" idx="2"/>
          </p:cNvCxnSpPr>
          <p:nvPr/>
        </p:nvCxnSpPr>
        <p:spPr>
          <a:xfrm flipV="1">
            <a:off x="5406052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6" name="直線接點 1065"/>
          <p:cNvCxnSpPr>
            <a:stCxn id="1060" idx="6"/>
            <a:endCxn id="1063" idx="2"/>
          </p:cNvCxnSpPr>
          <p:nvPr/>
        </p:nvCxnSpPr>
        <p:spPr>
          <a:xfrm flipV="1">
            <a:off x="5406052" y="25967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7" name="橢圓 1066"/>
          <p:cNvSpPr/>
          <p:nvPr/>
        </p:nvSpPr>
        <p:spPr>
          <a:xfrm>
            <a:off x="4927697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8" name="橢圓 1067"/>
          <p:cNvSpPr/>
          <p:nvPr/>
        </p:nvSpPr>
        <p:spPr>
          <a:xfrm>
            <a:off x="4927697" y="309023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9" name="直線接點 1068"/>
          <p:cNvCxnSpPr>
            <a:stCxn id="1067" idx="4"/>
          </p:cNvCxnSpPr>
          <p:nvPr/>
        </p:nvCxnSpPr>
        <p:spPr>
          <a:xfrm>
            <a:off x="5009914" y="29668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0" name="直線接點 1069"/>
          <p:cNvCxnSpPr>
            <a:endCxn id="1067" idx="2"/>
          </p:cNvCxnSpPr>
          <p:nvPr/>
        </p:nvCxnSpPr>
        <p:spPr>
          <a:xfrm flipV="1">
            <a:off x="4798360" y="28845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1" name="直線接點 1070"/>
          <p:cNvCxnSpPr>
            <a:endCxn id="1068" idx="2"/>
          </p:cNvCxnSpPr>
          <p:nvPr/>
        </p:nvCxnSpPr>
        <p:spPr>
          <a:xfrm flipV="1">
            <a:off x="4798360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2" name="橢圓 1071"/>
          <p:cNvSpPr/>
          <p:nvPr/>
        </p:nvSpPr>
        <p:spPr>
          <a:xfrm>
            <a:off x="5241619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3" name="橢圓 1072"/>
          <p:cNvSpPr/>
          <p:nvPr/>
        </p:nvSpPr>
        <p:spPr>
          <a:xfrm>
            <a:off x="5241619" y="309023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4" name="直線接點 1073"/>
          <p:cNvCxnSpPr>
            <a:stCxn id="1072" idx="4"/>
          </p:cNvCxnSpPr>
          <p:nvPr/>
        </p:nvCxnSpPr>
        <p:spPr>
          <a:xfrm>
            <a:off x="5323835" y="29668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5" name="橢圓 1074"/>
          <p:cNvSpPr/>
          <p:nvPr/>
        </p:nvSpPr>
        <p:spPr>
          <a:xfrm>
            <a:off x="5535389" y="28023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6" name="橢圓 1075"/>
          <p:cNvSpPr/>
          <p:nvPr/>
        </p:nvSpPr>
        <p:spPr>
          <a:xfrm>
            <a:off x="5535389" y="30902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7" name="直線接點 1076"/>
          <p:cNvCxnSpPr>
            <a:stCxn id="1075" idx="4"/>
          </p:cNvCxnSpPr>
          <p:nvPr/>
        </p:nvCxnSpPr>
        <p:spPr>
          <a:xfrm>
            <a:off x="5617605" y="29668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8" name="直線接點 1077"/>
          <p:cNvCxnSpPr>
            <a:stCxn id="1072" idx="6"/>
            <a:endCxn id="1075" idx="2"/>
          </p:cNvCxnSpPr>
          <p:nvPr/>
        </p:nvCxnSpPr>
        <p:spPr>
          <a:xfrm flipV="1">
            <a:off x="5406052" y="28845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9" name="直線接點 1078"/>
          <p:cNvCxnSpPr>
            <a:stCxn id="1073" idx="6"/>
            <a:endCxn id="1076" idx="2"/>
          </p:cNvCxnSpPr>
          <p:nvPr/>
        </p:nvCxnSpPr>
        <p:spPr>
          <a:xfrm flipV="1">
            <a:off x="5406052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0" name="直線接點 1079"/>
          <p:cNvCxnSpPr/>
          <p:nvPr/>
        </p:nvCxnSpPr>
        <p:spPr>
          <a:xfrm>
            <a:off x="5009914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1" name="直線接點 1080"/>
          <p:cNvCxnSpPr/>
          <p:nvPr/>
        </p:nvCxnSpPr>
        <p:spPr>
          <a:xfrm>
            <a:off x="5323835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2" name="直線接點 1081"/>
          <p:cNvCxnSpPr/>
          <p:nvPr/>
        </p:nvCxnSpPr>
        <p:spPr>
          <a:xfrm>
            <a:off x="5617605" y="26789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3" name="直線接點 1082"/>
          <p:cNvCxnSpPr/>
          <p:nvPr/>
        </p:nvCxnSpPr>
        <p:spPr>
          <a:xfrm flipV="1">
            <a:off x="5101231" y="2308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4" name="直線接點 1083"/>
          <p:cNvCxnSpPr/>
          <p:nvPr/>
        </p:nvCxnSpPr>
        <p:spPr>
          <a:xfrm flipV="1">
            <a:off x="5101231" y="259671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5" name="直線接點 1084"/>
          <p:cNvCxnSpPr/>
          <p:nvPr/>
        </p:nvCxnSpPr>
        <p:spPr>
          <a:xfrm flipV="1">
            <a:off x="5101231" y="288458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6" name="直線接點 1085"/>
          <p:cNvCxnSpPr/>
          <p:nvPr/>
        </p:nvCxnSpPr>
        <p:spPr>
          <a:xfrm flipV="1">
            <a:off x="5101231" y="31724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7" name="橢圓 1086"/>
          <p:cNvSpPr/>
          <p:nvPr/>
        </p:nvSpPr>
        <p:spPr>
          <a:xfrm>
            <a:off x="5830134" y="22308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8" name="橢圓 1087"/>
          <p:cNvSpPr/>
          <p:nvPr/>
        </p:nvSpPr>
        <p:spPr>
          <a:xfrm>
            <a:off x="5830134" y="251873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9" name="直線接點 1088"/>
          <p:cNvCxnSpPr>
            <a:stCxn id="1087" idx="4"/>
          </p:cNvCxnSpPr>
          <p:nvPr/>
        </p:nvCxnSpPr>
        <p:spPr>
          <a:xfrm>
            <a:off x="5912351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0" name="橢圓 1089"/>
          <p:cNvSpPr/>
          <p:nvPr/>
        </p:nvSpPr>
        <p:spPr>
          <a:xfrm>
            <a:off x="6123904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1" name="橢圓 1090"/>
          <p:cNvSpPr/>
          <p:nvPr/>
        </p:nvSpPr>
        <p:spPr>
          <a:xfrm>
            <a:off x="6123904" y="251873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2" name="直線接點 1091"/>
          <p:cNvCxnSpPr>
            <a:stCxn id="1090" idx="4"/>
          </p:cNvCxnSpPr>
          <p:nvPr/>
        </p:nvCxnSpPr>
        <p:spPr>
          <a:xfrm>
            <a:off x="6206120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3" name="直線接點 1092"/>
          <p:cNvCxnSpPr>
            <a:stCxn id="1087" idx="6"/>
            <a:endCxn id="1090" idx="2"/>
          </p:cNvCxnSpPr>
          <p:nvPr/>
        </p:nvCxnSpPr>
        <p:spPr>
          <a:xfrm flipV="1">
            <a:off x="5994567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4" name="直線接點 1093"/>
          <p:cNvCxnSpPr>
            <a:stCxn id="1088" idx="6"/>
            <a:endCxn id="1091" idx="2"/>
          </p:cNvCxnSpPr>
          <p:nvPr/>
        </p:nvCxnSpPr>
        <p:spPr>
          <a:xfrm flipV="1">
            <a:off x="5994567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5" name="橢圓 1094"/>
          <p:cNvSpPr/>
          <p:nvPr/>
        </p:nvSpPr>
        <p:spPr>
          <a:xfrm>
            <a:off x="6437825" y="223086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6" name="橢圓 1095"/>
          <p:cNvSpPr/>
          <p:nvPr/>
        </p:nvSpPr>
        <p:spPr>
          <a:xfrm>
            <a:off x="6437825" y="251873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7" name="直線接點 1096"/>
          <p:cNvCxnSpPr>
            <a:stCxn id="1095" idx="4"/>
          </p:cNvCxnSpPr>
          <p:nvPr/>
        </p:nvCxnSpPr>
        <p:spPr>
          <a:xfrm>
            <a:off x="6520042" y="239529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8" name="橢圓 1097"/>
          <p:cNvSpPr/>
          <p:nvPr/>
        </p:nvSpPr>
        <p:spPr>
          <a:xfrm>
            <a:off x="6731596" y="22308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9" name="橢圓 1098"/>
          <p:cNvSpPr/>
          <p:nvPr/>
        </p:nvSpPr>
        <p:spPr>
          <a:xfrm>
            <a:off x="6731596" y="251873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0" name="直線接點 1099"/>
          <p:cNvCxnSpPr>
            <a:stCxn id="1098" idx="4"/>
          </p:cNvCxnSpPr>
          <p:nvPr/>
        </p:nvCxnSpPr>
        <p:spPr>
          <a:xfrm>
            <a:off x="6813811" y="239529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1" name="直線接點 1100"/>
          <p:cNvCxnSpPr>
            <a:stCxn id="1095" idx="6"/>
            <a:endCxn id="1098" idx="2"/>
          </p:cNvCxnSpPr>
          <p:nvPr/>
        </p:nvCxnSpPr>
        <p:spPr>
          <a:xfrm flipV="1">
            <a:off x="6602258" y="231307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2" name="直線接點 1101"/>
          <p:cNvCxnSpPr>
            <a:stCxn id="1096" idx="6"/>
            <a:endCxn id="1099" idx="2"/>
          </p:cNvCxnSpPr>
          <p:nvPr/>
        </p:nvCxnSpPr>
        <p:spPr>
          <a:xfrm flipV="1">
            <a:off x="6602258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3" name="橢圓 1102"/>
          <p:cNvSpPr/>
          <p:nvPr/>
        </p:nvSpPr>
        <p:spPr>
          <a:xfrm>
            <a:off x="5830134" y="280659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4" name="橢圓 1103"/>
          <p:cNvSpPr/>
          <p:nvPr/>
        </p:nvSpPr>
        <p:spPr>
          <a:xfrm>
            <a:off x="5830134" y="309446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5" name="直線接點 1104"/>
          <p:cNvCxnSpPr>
            <a:stCxn id="1103" idx="4"/>
          </p:cNvCxnSpPr>
          <p:nvPr/>
        </p:nvCxnSpPr>
        <p:spPr>
          <a:xfrm>
            <a:off x="5912351" y="297103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6" name="橢圓 1105"/>
          <p:cNvSpPr/>
          <p:nvPr/>
        </p:nvSpPr>
        <p:spPr>
          <a:xfrm>
            <a:off x="6123904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7" name="橢圓 1106"/>
          <p:cNvSpPr/>
          <p:nvPr/>
        </p:nvSpPr>
        <p:spPr>
          <a:xfrm>
            <a:off x="6123904" y="3094466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8" name="直線接點 1107"/>
          <p:cNvCxnSpPr>
            <a:stCxn id="1106" idx="4"/>
          </p:cNvCxnSpPr>
          <p:nvPr/>
        </p:nvCxnSpPr>
        <p:spPr>
          <a:xfrm>
            <a:off x="6206120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9" name="直線接點 1108"/>
          <p:cNvCxnSpPr>
            <a:stCxn id="1103" idx="6"/>
            <a:endCxn id="1106" idx="2"/>
          </p:cNvCxnSpPr>
          <p:nvPr/>
        </p:nvCxnSpPr>
        <p:spPr>
          <a:xfrm flipV="1">
            <a:off x="5994567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0" name="直線接點 1109"/>
          <p:cNvCxnSpPr>
            <a:stCxn id="1104" idx="6"/>
            <a:endCxn id="1107" idx="2"/>
          </p:cNvCxnSpPr>
          <p:nvPr/>
        </p:nvCxnSpPr>
        <p:spPr>
          <a:xfrm flipV="1">
            <a:off x="5994567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1" name="橢圓 1110"/>
          <p:cNvSpPr/>
          <p:nvPr/>
        </p:nvSpPr>
        <p:spPr>
          <a:xfrm>
            <a:off x="6437825" y="280659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2" name="橢圓 1111"/>
          <p:cNvSpPr/>
          <p:nvPr/>
        </p:nvSpPr>
        <p:spPr>
          <a:xfrm>
            <a:off x="6437825" y="309446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3" name="直線接點 1112"/>
          <p:cNvCxnSpPr>
            <a:stCxn id="1111" idx="4"/>
          </p:cNvCxnSpPr>
          <p:nvPr/>
        </p:nvCxnSpPr>
        <p:spPr>
          <a:xfrm>
            <a:off x="6520042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4" name="橢圓 1113"/>
          <p:cNvSpPr/>
          <p:nvPr/>
        </p:nvSpPr>
        <p:spPr>
          <a:xfrm>
            <a:off x="6731596" y="280659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5" name="橢圓 1114"/>
          <p:cNvSpPr/>
          <p:nvPr/>
        </p:nvSpPr>
        <p:spPr>
          <a:xfrm>
            <a:off x="6731596" y="309446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6" name="直線接點 1115"/>
          <p:cNvCxnSpPr>
            <a:stCxn id="1114" idx="4"/>
          </p:cNvCxnSpPr>
          <p:nvPr/>
        </p:nvCxnSpPr>
        <p:spPr>
          <a:xfrm>
            <a:off x="6813811" y="297103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7" name="直線接點 1116"/>
          <p:cNvCxnSpPr>
            <a:stCxn id="1111" idx="6"/>
            <a:endCxn id="1114" idx="2"/>
          </p:cNvCxnSpPr>
          <p:nvPr/>
        </p:nvCxnSpPr>
        <p:spPr>
          <a:xfrm flipV="1">
            <a:off x="6602258" y="288881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8" name="直線接點 1117"/>
          <p:cNvCxnSpPr>
            <a:stCxn id="1112" idx="6"/>
            <a:endCxn id="1115" idx="2"/>
          </p:cNvCxnSpPr>
          <p:nvPr/>
        </p:nvCxnSpPr>
        <p:spPr>
          <a:xfrm flipV="1">
            <a:off x="6602258" y="317668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9" name="直線接點 1118"/>
          <p:cNvCxnSpPr/>
          <p:nvPr/>
        </p:nvCxnSpPr>
        <p:spPr>
          <a:xfrm>
            <a:off x="5912351" y="268316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0" name="直線接點 1119"/>
          <p:cNvCxnSpPr/>
          <p:nvPr/>
        </p:nvCxnSpPr>
        <p:spPr>
          <a:xfrm>
            <a:off x="6206120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1" name="直線接點 1120"/>
          <p:cNvCxnSpPr/>
          <p:nvPr/>
        </p:nvCxnSpPr>
        <p:spPr>
          <a:xfrm>
            <a:off x="6520042" y="268316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2" name="直線接點 1121"/>
          <p:cNvCxnSpPr/>
          <p:nvPr/>
        </p:nvCxnSpPr>
        <p:spPr>
          <a:xfrm>
            <a:off x="6813811" y="268316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3" name="直線接點 1122"/>
          <p:cNvCxnSpPr/>
          <p:nvPr/>
        </p:nvCxnSpPr>
        <p:spPr>
          <a:xfrm flipV="1">
            <a:off x="6297437" y="231307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4" name="直線接點 1123"/>
          <p:cNvCxnSpPr/>
          <p:nvPr/>
        </p:nvCxnSpPr>
        <p:spPr>
          <a:xfrm flipV="1">
            <a:off x="6297437" y="260094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5" name="直線接點 1124"/>
          <p:cNvCxnSpPr/>
          <p:nvPr/>
        </p:nvCxnSpPr>
        <p:spPr>
          <a:xfrm flipV="1">
            <a:off x="6297437" y="288881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6" name="直線接點 1125"/>
          <p:cNvCxnSpPr/>
          <p:nvPr/>
        </p:nvCxnSpPr>
        <p:spPr>
          <a:xfrm flipV="1">
            <a:off x="6297437" y="317668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7" name="橢圓 1126"/>
          <p:cNvSpPr/>
          <p:nvPr/>
        </p:nvSpPr>
        <p:spPr>
          <a:xfrm>
            <a:off x="4927697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8" name="橢圓 1127"/>
          <p:cNvSpPr/>
          <p:nvPr/>
        </p:nvSpPr>
        <p:spPr>
          <a:xfrm>
            <a:off x="4927697" y="365744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9" name="直線接點 1128"/>
          <p:cNvCxnSpPr>
            <a:stCxn id="1127" idx="4"/>
          </p:cNvCxnSpPr>
          <p:nvPr/>
        </p:nvCxnSpPr>
        <p:spPr>
          <a:xfrm>
            <a:off x="5009914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>
            <a:endCxn id="1127" idx="2"/>
          </p:cNvCxnSpPr>
          <p:nvPr/>
        </p:nvCxnSpPr>
        <p:spPr>
          <a:xfrm flipV="1">
            <a:off x="4798360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>
            <a:endCxn id="1128" idx="2"/>
          </p:cNvCxnSpPr>
          <p:nvPr/>
        </p:nvCxnSpPr>
        <p:spPr>
          <a:xfrm flipV="1">
            <a:off x="4798360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2" name="橢圓 1131"/>
          <p:cNvSpPr/>
          <p:nvPr/>
        </p:nvSpPr>
        <p:spPr>
          <a:xfrm>
            <a:off x="5241619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3" name="橢圓 1132"/>
          <p:cNvSpPr/>
          <p:nvPr/>
        </p:nvSpPr>
        <p:spPr>
          <a:xfrm>
            <a:off x="5241619" y="36574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4" name="直線接點 1133"/>
          <p:cNvCxnSpPr>
            <a:stCxn id="1132" idx="4"/>
          </p:cNvCxnSpPr>
          <p:nvPr/>
        </p:nvCxnSpPr>
        <p:spPr>
          <a:xfrm>
            <a:off x="5323835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5" name="橢圓 1134"/>
          <p:cNvSpPr/>
          <p:nvPr/>
        </p:nvSpPr>
        <p:spPr>
          <a:xfrm>
            <a:off x="5535389" y="33695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36" name="橢圓 1135"/>
          <p:cNvSpPr/>
          <p:nvPr/>
        </p:nvSpPr>
        <p:spPr>
          <a:xfrm>
            <a:off x="5535389" y="365744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7" name="直線接點 1136"/>
          <p:cNvCxnSpPr>
            <a:stCxn id="1135" idx="4"/>
          </p:cNvCxnSpPr>
          <p:nvPr/>
        </p:nvCxnSpPr>
        <p:spPr>
          <a:xfrm>
            <a:off x="5617605" y="35340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>
            <a:stCxn id="1132" idx="6"/>
            <a:endCxn id="1135" idx="2"/>
          </p:cNvCxnSpPr>
          <p:nvPr/>
        </p:nvCxnSpPr>
        <p:spPr>
          <a:xfrm flipV="1">
            <a:off x="5406052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>
            <a:stCxn id="1133" idx="6"/>
            <a:endCxn id="1136" idx="2"/>
          </p:cNvCxnSpPr>
          <p:nvPr/>
        </p:nvCxnSpPr>
        <p:spPr>
          <a:xfrm flipV="1">
            <a:off x="5406052" y="37396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0" name="橢圓 1139"/>
          <p:cNvSpPr/>
          <p:nvPr/>
        </p:nvSpPr>
        <p:spPr>
          <a:xfrm>
            <a:off x="4927697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1" name="橢圓 1140"/>
          <p:cNvSpPr/>
          <p:nvPr/>
        </p:nvSpPr>
        <p:spPr>
          <a:xfrm>
            <a:off x="4927697" y="423318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2" name="直線接點 1141"/>
          <p:cNvCxnSpPr>
            <a:stCxn id="1140" idx="4"/>
          </p:cNvCxnSpPr>
          <p:nvPr/>
        </p:nvCxnSpPr>
        <p:spPr>
          <a:xfrm>
            <a:off x="5009914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>
            <a:endCxn id="1140" idx="2"/>
          </p:cNvCxnSpPr>
          <p:nvPr/>
        </p:nvCxnSpPr>
        <p:spPr>
          <a:xfrm flipV="1">
            <a:off x="4798360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>
            <a:endCxn id="1141" idx="2"/>
          </p:cNvCxnSpPr>
          <p:nvPr/>
        </p:nvCxnSpPr>
        <p:spPr>
          <a:xfrm flipV="1">
            <a:off x="4798360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5" name="橢圓 1144"/>
          <p:cNvSpPr/>
          <p:nvPr/>
        </p:nvSpPr>
        <p:spPr>
          <a:xfrm>
            <a:off x="524161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6" name="橢圓 1145"/>
          <p:cNvSpPr/>
          <p:nvPr/>
        </p:nvSpPr>
        <p:spPr>
          <a:xfrm>
            <a:off x="5241619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47" name="直線接點 1146"/>
          <p:cNvCxnSpPr>
            <a:stCxn id="1145" idx="4"/>
          </p:cNvCxnSpPr>
          <p:nvPr/>
        </p:nvCxnSpPr>
        <p:spPr>
          <a:xfrm>
            <a:off x="5323835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48" name="橢圓 1147"/>
          <p:cNvSpPr/>
          <p:nvPr/>
        </p:nvSpPr>
        <p:spPr>
          <a:xfrm>
            <a:off x="553538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9" name="橢圓 1148"/>
          <p:cNvSpPr/>
          <p:nvPr/>
        </p:nvSpPr>
        <p:spPr>
          <a:xfrm>
            <a:off x="5535389" y="423318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0" name="直線接點 1149"/>
          <p:cNvCxnSpPr>
            <a:stCxn id="1148" idx="4"/>
          </p:cNvCxnSpPr>
          <p:nvPr/>
        </p:nvCxnSpPr>
        <p:spPr>
          <a:xfrm>
            <a:off x="5617605" y="41097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>
            <a:stCxn id="1145" idx="6"/>
            <a:endCxn id="1148" idx="2"/>
          </p:cNvCxnSpPr>
          <p:nvPr/>
        </p:nvCxnSpPr>
        <p:spPr>
          <a:xfrm flipV="1">
            <a:off x="5406052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2" name="直線接點 1151"/>
          <p:cNvCxnSpPr>
            <a:stCxn id="1146" idx="6"/>
            <a:endCxn id="1149" idx="2"/>
          </p:cNvCxnSpPr>
          <p:nvPr/>
        </p:nvCxnSpPr>
        <p:spPr>
          <a:xfrm flipV="1">
            <a:off x="5406052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3" name="直線接點 1152"/>
          <p:cNvCxnSpPr/>
          <p:nvPr/>
        </p:nvCxnSpPr>
        <p:spPr>
          <a:xfrm>
            <a:off x="5009914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/>
          <p:nvPr/>
        </p:nvCxnSpPr>
        <p:spPr>
          <a:xfrm>
            <a:off x="532383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5" name="直線接點 1154"/>
          <p:cNvCxnSpPr/>
          <p:nvPr/>
        </p:nvCxnSpPr>
        <p:spPr>
          <a:xfrm>
            <a:off x="561760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6" name="直線接點 1155"/>
          <p:cNvCxnSpPr/>
          <p:nvPr/>
        </p:nvCxnSpPr>
        <p:spPr>
          <a:xfrm flipV="1">
            <a:off x="5101231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7" name="直線接點 1156"/>
          <p:cNvCxnSpPr/>
          <p:nvPr/>
        </p:nvCxnSpPr>
        <p:spPr>
          <a:xfrm flipV="1">
            <a:off x="5101231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8" name="直線接點 1157"/>
          <p:cNvCxnSpPr/>
          <p:nvPr/>
        </p:nvCxnSpPr>
        <p:spPr>
          <a:xfrm flipV="1">
            <a:off x="5101231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/>
          <p:nvPr/>
        </p:nvCxnSpPr>
        <p:spPr>
          <a:xfrm flipV="1">
            <a:off x="5101231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5829158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5829158" y="36574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5911375" y="35340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3" name="橢圓 1162"/>
          <p:cNvSpPr/>
          <p:nvPr/>
        </p:nvSpPr>
        <p:spPr>
          <a:xfrm>
            <a:off x="6122928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4" name="橢圓 1163"/>
          <p:cNvSpPr/>
          <p:nvPr/>
        </p:nvSpPr>
        <p:spPr>
          <a:xfrm>
            <a:off x="6122928" y="365744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5" name="直線接點 1164"/>
          <p:cNvCxnSpPr>
            <a:stCxn id="1163" idx="4"/>
          </p:cNvCxnSpPr>
          <p:nvPr/>
        </p:nvCxnSpPr>
        <p:spPr>
          <a:xfrm>
            <a:off x="6205145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6" name="直線接點 1165"/>
          <p:cNvCxnSpPr>
            <a:stCxn id="1160" idx="6"/>
            <a:endCxn id="1163" idx="2"/>
          </p:cNvCxnSpPr>
          <p:nvPr/>
        </p:nvCxnSpPr>
        <p:spPr>
          <a:xfrm flipV="1">
            <a:off x="5993590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7" name="直線接點 1166"/>
          <p:cNvCxnSpPr>
            <a:stCxn id="1161" idx="6"/>
            <a:endCxn id="1164" idx="2"/>
          </p:cNvCxnSpPr>
          <p:nvPr/>
        </p:nvCxnSpPr>
        <p:spPr>
          <a:xfrm flipV="1">
            <a:off x="5993590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6436849" y="336958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6436849" y="365744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6519066" y="353401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1" name="橢圓 1170"/>
          <p:cNvSpPr/>
          <p:nvPr/>
        </p:nvSpPr>
        <p:spPr>
          <a:xfrm>
            <a:off x="6730619" y="336958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2" name="橢圓 1171"/>
          <p:cNvSpPr/>
          <p:nvPr/>
        </p:nvSpPr>
        <p:spPr>
          <a:xfrm>
            <a:off x="6730619" y="365744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3" name="直線接點 1172"/>
          <p:cNvCxnSpPr>
            <a:stCxn id="1171" idx="4"/>
          </p:cNvCxnSpPr>
          <p:nvPr/>
        </p:nvCxnSpPr>
        <p:spPr>
          <a:xfrm>
            <a:off x="6812836" y="353401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>
            <a:stCxn id="1168" idx="6"/>
            <a:endCxn id="1171" idx="2"/>
          </p:cNvCxnSpPr>
          <p:nvPr/>
        </p:nvCxnSpPr>
        <p:spPr>
          <a:xfrm flipV="1">
            <a:off x="6601282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>
            <a:stCxn id="1169" idx="6"/>
            <a:endCxn id="1172" idx="2"/>
          </p:cNvCxnSpPr>
          <p:nvPr/>
        </p:nvCxnSpPr>
        <p:spPr>
          <a:xfrm flipV="1">
            <a:off x="6601282" y="37396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6" name="橢圓 1175"/>
          <p:cNvSpPr/>
          <p:nvPr/>
        </p:nvSpPr>
        <p:spPr>
          <a:xfrm>
            <a:off x="5829158" y="394531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7" name="橢圓 1176"/>
          <p:cNvSpPr/>
          <p:nvPr/>
        </p:nvSpPr>
        <p:spPr>
          <a:xfrm>
            <a:off x="5829158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8" name="直線接點 1177"/>
          <p:cNvCxnSpPr>
            <a:stCxn id="1176" idx="4"/>
          </p:cNvCxnSpPr>
          <p:nvPr/>
        </p:nvCxnSpPr>
        <p:spPr>
          <a:xfrm>
            <a:off x="5911375" y="410975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6122928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0" name="橢圓 1179"/>
          <p:cNvSpPr/>
          <p:nvPr/>
        </p:nvSpPr>
        <p:spPr>
          <a:xfrm>
            <a:off x="6122928" y="423318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1" name="直線接點 1180"/>
          <p:cNvCxnSpPr>
            <a:stCxn id="1179" idx="4"/>
          </p:cNvCxnSpPr>
          <p:nvPr/>
        </p:nvCxnSpPr>
        <p:spPr>
          <a:xfrm>
            <a:off x="6205145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2" name="直線接點 1181"/>
          <p:cNvCxnSpPr>
            <a:stCxn id="1176" idx="6"/>
            <a:endCxn id="1179" idx="2"/>
          </p:cNvCxnSpPr>
          <p:nvPr/>
        </p:nvCxnSpPr>
        <p:spPr>
          <a:xfrm flipV="1">
            <a:off x="5993590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7" idx="6"/>
            <a:endCxn id="1180" idx="2"/>
          </p:cNvCxnSpPr>
          <p:nvPr/>
        </p:nvCxnSpPr>
        <p:spPr>
          <a:xfrm flipV="1">
            <a:off x="5993590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643684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5" name="橢圓 1184"/>
          <p:cNvSpPr/>
          <p:nvPr/>
        </p:nvSpPr>
        <p:spPr>
          <a:xfrm>
            <a:off x="6436849" y="42331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6" name="直線接點 1185"/>
          <p:cNvCxnSpPr>
            <a:stCxn id="1184" idx="4"/>
          </p:cNvCxnSpPr>
          <p:nvPr/>
        </p:nvCxnSpPr>
        <p:spPr>
          <a:xfrm>
            <a:off x="6519066" y="41097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7" name="橢圓 1186"/>
          <p:cNvSpPr/>
          <p:nvPr/>
        </p:nvSpPr>
        <p:spPr>
          <a:xfrm>
            <a:off x="6730619" y="3945316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88" name="橢圓 1187"/>
          <p:cNvSpPr/>
          <p:nvPr/>
        </p:nvSpPr>
        <p:spPr>
          <a:xfrm>
            <a:off x="6730619" y="423318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9" name="直線接點 1188"/>
          <p:cNvCxnSpPr>
            <a:stCxn id="1187" idx="4"/>
          </p:cNvCxnSpPr>
          <p:nvPr/>
        </p:nvCxnSpPr>
        <p:spPr>
          <a:xfrm>
            <a:off x="6812836" y="410974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0" name="直線接點 1189"/>
          <p:cNvCxnSpPr>
            <a:stCxn id="1184" idx="6"/>
            <a:endCxn id="1187" idx="2"/>
          </p:cNvCxnSpPr>
          <p:nvPr/>
        </p:nvCxnSpPr>
        <p:spPr>
          <a:xfrm flipV="1">
            <a:off x="6601282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1" name="直線接點 1190"/>
          <p:cNvCxnSpPr>
            <a:stCxn id="1185" idx="6"/>
            <a:endCxn id="1188" idx="2"/>
          </p:cNvCxnSpPr>
          <p:nvPr/>
        </p:nvCxnSpPr>
        <p:spPr>
          <a:xfrm flipV="1">
            <a:off x="6601282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2" name="直線接點 1191"/>
          <p:cNvCxnSpPr/>
          <p:nvPr/>
        </p:nvCxnSpPr>
        <p:spPr>
          <a:xfrm>
            <a:off x="5911375" y="382188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3" name="直線接點 1192"/>
          <p:cNvCxnSpPr/>
          <p:nvPr/>
        </p:nvCxnSpPr>
        <p:spPr>
          <a:xfrm>
            <a:off x="6205145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4" name="直線接點 1193"/>
          <p:cNvCxnSpPr/>
          <p:nvPr/>
        </p:nvCxnSpPr>
        <p:spPr>
          <a:xfrm>
            <a:off x="6519066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/>
          <p:nvPr/>
        </p:nvCxnSpPr>
        <p:spPr>
          <a:xfrm>
            <a:off x="6812836" y="382188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/>
          <p:nvPr/>
        </p:nvCxnSpPr>
        <p:spPr>
          <a:xfrm flipV="1">
            <a:off x="6296461" y="345179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7" name="直線接點 1196"/>
          <p:cNvCxnSpPr/>
          <p:nvPr/>
        </p:nvCxnSpPr>
        <p:spPr>
          <a:xfrm flipV="1">
            <a:off x="6296461" y="37396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8" name="直線接點 1197"/>
          <p:cNvCxnSpPr/>
          <p:nvPr/>
        </p:nvCxnSpPr>
        <p:spPr>
          <a:xfrm flipV="1">
            <a:off x="6296461" y="402753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9" name="直線接點 1198"/>
          <p:cNvCxnSpPr/>
          <p:nvPr/>
        </p:nvCxnSpPr>
        <p:spPr>
          <a:xfrm flipV="1">
            <a:off x="6296461" y="431540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0" name="直線接點 1199"/>
          <p:cNvCxnSpPr/>
          <p:nvPr/>
        </p:nvCxnSpPr>
        <p:spPr>
          <a:xfrm>
            <a:off x="5009914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1" name="直線接點 1200"/>
          <p:cNvCxnSpPr/>
          <p:nvPr/>
        </p:nvCxnSpPr>
        <p:spPr>
          <a:xfrm>
            <a:off x="5323835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2" name="直線接點 1201"/>
          <p:cNvCxnSpPr/>
          <p:nvPr/>
        </p:nvCxnSpPr>
        <p:spPr>
          <a:xfrm>
            <a:off x="5617605" y="32546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/>
          <p:nvPr/>
        </p:nvCxnSpPr>
        <p:spPr>
          <a:xfrm>
            <a:off x="5911375" y="325467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/>
          <p:nvPr/>
        </p:nvCxnSpPr>
        <p:spPr>
          <a:xfrm>
            <a:off x="6205145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6519066" y="32546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6812836" y="32546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7" name="直線接點 1206"/>
          <p:cNvCxnSpPr/>
          <p:nvPr/>
        </p:nvCxnSpPr>
        <p:spPr>
          <a:xfrm flipV="1">
            <a:off x="5694632" y="231307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8" name="直線接點 1207"/>
          <p:cNvCxnSpPr/>
          <p:nvPr/>
        </p:nvCxnSpPr>
        <p:spPr>
          <a:xfrm flipV="1">
            <a:off x="5694632" y="260094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9" name="直線接點 1208"/>
          <p:cNvCxnSpPr/>
          <p:nvPr/>
        </p:nvCxnSpPr>
        <p:spPr>
          <a:xfrm flipV="1">
            <a:off x="5694632" y="288881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5694632" y="317668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5693656" y="345179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2" name="直線接點 1211"/>
          <p:cNvCxnSpPr/>
          <p:nvPr/>
        </p:nvCxnSpPr>
        <p:spPr>
          <a:xfrm flipV="1">
            <a:off x="5693656" y="373966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3" name="直線接點 1212"/>
          <p:cNvCxnSpPr/>
          <p:nvPr/>
        </p:nvCxnSpPr>
        <p:spPr>
          <a:xfrm flipV="1">
            <a:off x="5693656" y="402753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4" name="直線接點 1213"/>
          <p:cNvCxnSpPr/>
          <p:nvPr/>
        </p:nvCxnSpPr>
        <p:spPr>
          <a:xfrm flipV="1">
            <a:off x="5693656" y="431539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5" name="橢圓 1214"/>
          <p:cNvSpPr/>
          <p:nvPr/>
        </p:nvSpPr>
        <p:spPr>
          <a:xfrm>
            <a:off x="4927697" y="45168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6" name="直線接點 1215"/>
          <p:cNvCxnSpPr/>
          <p:nvPr/>
        </p:nvCxnSpPr>
        <p:spPr>
          <a:xfrm>
            <a:off x="5009914" y="439338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7" name="直線接點 1216"/>
          <p:cNvCxnSpPr>
            <a:endCxn id="1215" idx="2"/>
          </p:cNvCxnSpPr>
          <p:nvPr/>
        </p:nvCxnSpPr>
        <p:spPr>
          <a:xfrm flipV="1">
            <a:off x="4798360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8" name="橢圓 1217"/>
          <p:cNvSpPr/>
          <p:nvPr/>
        </p:nvSpPr>
        <p:spPr>
          <a:xfrm>
            <a:off x="5241619" y="451682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/>
          <p:nvPr/>
        </p:nvCxnSpPr>
        <p:spPr>
          <a:xfrm>
            <a:off x="5323835" y="439338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5535389" y="451682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1" name="直線接點 1220"/>
          <p:cNvCxnSpPr/>
          <p:nvPr/>
        </p:nvCxnSpPr>
        <p:spPr>
          <a:xfrm>
            <a:off x="5617605" y="439338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2" name="直線接點 1221"/>
          <p:cNvCxnSpPr>
            <a:stCxn id="1218" idx="6"/>
            <a:endCxn id="1220" idx="2"/>
          </p:cNvCxnSpPr>
          <p:nvPr/>
        </p:nvCxnSpPr>
        <p:spPr>
          <a:xfrm flipV="1">
            <a:off x="5406052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3" name="橢圓 1222"/>
          <p:cNvSpPr/>
          <p:nvPr/>
        </p:nvSpPr>
        <p:spPr>
          <a:xfrm>
            <a:off x="4927697" y="4804690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4" name="橢圓 1223"/>
          <p:cNvSpPr/>
          <p:nvPr/>
        </p:nvSpPr>
        <p:spPr>
          <a:xfrm>
            <a:off x="4927697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5" name="直線接點 1224"/>
          <p:cNvCxnSpPr>
            <a:stCxn id="1223" idx="4"/>
          </p:cNvCxnSpPr>
          <p:nvPr/>
        </p:nvCxnSpPr>
        <p:spPr>
          <a:xfrm>
            <a:off x="5009914" y="49691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6" name="直線接點 1225"/>
          <p:cNvCxnSpPr>
            <a:endCxn id="1223" idx="2"/>
          </p:cNvCxnSpPr>
          <p:nvPr/>
        </p:nvCxnSpPr>
        <p:spPr>
          <a:xfrm flipV="1">
            <a:off x="4798360" y="48869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7" name="直線接點 1226"/>
          <p:cNvCxnSpPr>
            <a:endCxn id="1224" idx="2"/>
          </p:cNvCxnSpPr>
          <p:nvPr/>
        </p:nvCxnSpPr>
        <p:spPr>
          <a:xfrm flipV="1">
            <a:off x="4798360" y="51747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8" name="橢圓 1227"/>
          <p:cNvSpPr/>
          <p:nvPr/>
        </p:nvSpPr>
        <p:spPr>
          <a:xfrm>
            <a:off x="5241619" y="480469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9" name="橢圓 1228"/>
          <p:cNvSpPr/>
          <p:nvPr/>
        </p:nvSpPr>
        <p:spPr>
          <a:xfrm>
            <a:off x="5241619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0" name="直線接點 1229"/>
          <p:cNvCxnSpPr>
            <a:stCxn id="1228" idx="4"/>
          </p:cNvCxnSpPr>
          <p:nvPr/>
        </p:nvCxnSpPr>
        <p:spPr>
          <a:xfrm>
            <a:off x="5323835" y="496912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1" name="橢圓 1230"/>
          <p:cNvSpPr/>
          <p:nvPr/>
        </p:nvSpPr>
        <p:spPr>
          <a:xfrm>
            <a:off x="5535389" y="480468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2" name="橢圓 1231"/>
          <p:cNvSpPr/>
          <p:nvPr/>
        </p:nvSpPr>
        <p:spPr>
          <a:xfrm>
            <a:off x="5535389" y="50925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3" name="直線接點 1232"/>
          <p:cNvCxnSpPr>
            <a:stCxn id="1231" idx="4"/>
          </p:cNvCxnSpPr>
          <p:nvPr/>
        </p:nvCxnSpPr>
        <p:spPr>
          <a:xfrm>
            <a:off x="5617605" y="496912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4" name="直線接點 1233"/>
          <p:cNvCxnSpPr>
            <a:stCxn id="1228" idx="6"/>
            <a:endCxn id="1231" idx="2"/>
          </p:cNvCxnSpPr>
          <p:nvPr/>
        </p:nvCxnSpPr>
        <p:spPr>
          <a:xfrm flipV="1">
            <a:off x="5406052" y="488690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5" name="直線接點 1234"/>
          <p:cNvCxnSpPr>
            <a:stCxn id="1229" idx="6"/>
            <a:endCxn id="1232" idx="2"/>
          </p:cNvCxnSpPr>
          <p:nvPr/>
        </p:nvCxnSpPr>
        <p:spPr>
          <a:xfrm flipV="1">
            <a:off x="5406052" y="51747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/>
          <p:nvPr/>
        </p:nvCxnSpPr>
        <p:spPr>
          <a:xfrm>
            <a:off x="5009914" y="46812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/>
          <p:nvPr/>
        </p:nvCxnSpPr>
        <p:spPr>
          <a:xfrm>
            <a:off x="5323835" y="468125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5617605" y="468125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 flipV="1">
            <a:off x="5101231" y="4599039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 flipV="1">
            <a:off x="5101231" y="488690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5101231" y="517477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2" name="橢圓 1241"/>
          <p:cNvSpPr/>
          <p:nvPr/>
        </p:nvSpPr>
        <p:spPr>
          <a:xfrm>
            <a:off x="5830134" y="452105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3" name="直線接點 1242"/>
          <p:cNvCxnSpPr/>
          <p:nvPr/>
        </p:nvCxnSpPr>
        <p:spPr>
          <a:xfrm>
            <a:off x="5912351" y="439761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4" name="橢圓 1243"/>
          <p:cNvSpPr/>
          <p:nvPr/>
        </p:nvSpPr>
        <p:spPr>
          <a:xfrm>
            <a:off x="6123904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5" name="直線接點 1244"/>
          <p:cNvCxnSpPr/>
          <p:nvPr/>
        </p:nvCxnSpPr>
        <p:spPr>
          <a:xfrm>
            <a:off x="6206120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6" name="直線接點 1245"/>
          <p:cNvCxnSpPr>
            <a:stCxn id="1242" idx="6"/>
            <a:endCxn id="1244" idx="2"/>
          </p:cNvCxnSpPr>
          <p:nvPr/>
        </p:nvCxnSpPr>
        <p:spPr>
          <a:xfrm flipV="1">
            <a:off x="5994567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7" name="橢圓 1246"/>
          <p:cNvSpPr/>
          <p:nvPr/>
        </p:nvSpPr>
        <p:spPr>
          <a:xfrm>
            <a:off x="6437825" y="452105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8" name="直線接點 1247"/>
          <p:cNvCxnSpPr/>
          <p:nvPr/>
        </p:nvCxnSpPr>
        <p:spPr>
          <a:xfrm>
            <a:off x="6520042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9" name="橢圓 1248"/>
          <p:cNvSpPr/>
          <p:nvPr/>
        </p:nvSpPr>
        <p:spPr>
          <a:xfrm>
            <a:off x="6731596" y="452105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/>
          <p:nvPr/>
        </p:nvCxnSpPr>
        <p:spPr>
          <a:xfrm>
            <a:off x="6813811" y="439761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7" idx="6"/>
            <a:endCxn id="1249" idx="2"/>
          </p:cNvCxnSpPr>
          <p:nvPr/>
        </p:nvCxnSpPr>
        <p:spPr>
          <a:xfrm flipV="1">
            <a:off x="6602258" y="460326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2" name="橢圓 1251"/>
          <p:cNvSpPr/>
          <p:nvPr/>
        </p:nvSpPr>
        <p:spPr>
          <a:xfrm>
            <a:off x="5830134" y="48089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3" name="橢圓 1252"/>
          <p:cNvSpPr/>
          <p:nvPr/>
        </p:nvSpPr>
        <p:spPr>
          <a:xfrm>
            <a:off x="5830134" y="509678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4" name="直線接點 1253"/>
          <p:cNvCxnSpPr>
            <a:stCxn id="1252" idx="4"/>
          </p:cNvCxnSpPr>
          <p:nvPr/>
        </p:nvCxnSpPr>
        <p:spPr>
          <a:xfrm>
            <a:off x="5912351" y="497335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5" name="橢圓 1254"/>
          <p:cNvSpPr/>
          <p:nvPr/>
        </p:nvSpPr>
        <p:spPr>
          <a:xfrm>
            <a:off x="6123904" y="4808919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6" name="橢圓 1255"/>
          <p:cNvSpPr/>
          <p:nvPr/>
        </p:nvSpPr>
        <p:spPr>
          <a:xfrm>
            <a:off x="6123904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7" name="直線接點 1256"/>
          <p:cNvCxnSpPr>
            <a:stCxn id="1255" idx="4"/>
          </p:cNvCxnSpPr>
          <p:nvPr/>
        </p:nvCxnSpPr>
        <p:spPr>
          <a:xfrm>
            <a:off x="6206120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8" name="直線接點 1257"/>
          <p:cNvCxnSpPr>
            <a:stCxn id="1252" idx="6"/>
            <a:endCxn id="1255" idx="2"/>
          </p:cNvCxnSpPr>
          <p:nvPr/>
        </p:nvCxnSpPr>
        <p:spPr>
          <a:xfrm flipV="1">
            <a:off x="5994567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5994567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0" name="橢圓 1259"/>
          <p:cNvSpPr/>
          <p:nvPr/>
        </p:nvSpPr>
        <p:spPr>
          <a:xfrm>
            <a:off x="6437825" y="480891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1" name="橢圓 1260"/>
          <p:cNvSpPr/>
          <p:nvPr/>
        </p:nvSpPr>
        <p:spPr>
          <a:xfrm>
            <a:off x="6437825" y="509678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2" name="直線接點 1261"/>
          <p:cNvCxnSpPr>
            <a:stCxn id="1260" idx="4"/>
          </p:cNvCxnSpPr>
          <p:nvPr/>
        </p:nvCxnSpPr>
        <p:spPr>
          <a:xfrm>
            <a:off x="6520042" y="49733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3" name="橢圓 1262"/>
          <p:cNvSpPr/>
          <p:nvPr/>
        </p:nvSpPr>
        <p:spPr>
          <a:xfrm>
            <a:off x="6731596" y="4808918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4" name="橢圓 1263"/>
          <p:cNvSpPr/>
          <p:nvPr/>
        </p:nvSpPr>
        <p:spPr>
          <a:xfrm>
            <a:off x="6731596" y="509678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5" name="直線接點 1264"/>
          <p:cNvCxnSpPr>
            <a:stCxn id="1263" idx="4"/>
          </p:cNvCxnSpPr>
          <p:nvPr/>
        </p:nvCxnSpPr>
        <p:spPr>
          <a:xfrm>
            <a:off x="6813811" y="497334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6" name="直線接點 1265"/>
          <p:cNvCxnSpPr>
            <a:stCxn id="1260" idx="6"/>
            <a:endCxn id="1263" idx="2"/>
          </p:cNvCxnSpPr>
          <p:nvPr/>
        </p:nvCxnSpPr>
        <p:spPr>
          <a:xfrm flipV="1">
            <a:off x="6602258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6602258" y="51790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/>
          <p:nvPr/>
        </p:nvCxnSpPr>
        <p:spPr>
          <a:xfrm>
            <a:off x="5912351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9" name="直線接點 1268"/>
          <p:cNvCxnSpPr/>
          <p:nvPr/>
        </p:nvCxnSpPr>
        <p:spPr>
          <a:xfrm>
            <a:off x="6206120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0" name="直線接點 1269"/>
          <p:cNvCxnSpPr/>
          <p:nvPr/>
        </p:nvCxnSpPr>
        <p:spPr>
          <a:xfrm>
            <a:off x="6520042" y="468548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1" name="直線接點 1270"/>
          <p:cNvCxnSpPr/>
          <p:nvPr/>
        </p:nvCxnSpPr>
        <p:spPr>
          <a:xfrm>
            <a:off x="6813811" y="468548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2" name="直線接點 1271"/>
          <p:cNvCxnSpPr/>
          <p:nvPr/>
        </p:nvCxnSpPr>
        <p:spPr>
          <a:xfrm flipV="1">
            <a:off x="6297437" y="460326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3" name="直線接點 1272"/>
          <p:cNvCxnSpPr/>
          <p:nvPr/>
        </p:nvCxnSpPr>
        <p:spPr>
          <a:xfrm flipV="1">
            <a:off x="6297437" y="489113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4" name="直線接點 1273"/>
          <p:cNvCxnSpPr/>
          <p:nvPr/>
        </p:nvCxnSpPr>
        <p:spPr>
          <a:xfrm flipV="1">
            <a:off x="6297437" y="517900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5" name="橢圓 1274"/>
          <p:cNvSpPr/>
          <p:nvPr/>
        </p:nvSpPr>
        <p:spPr>
          <a:xfrm>
            <a:off x="4927697" y="53719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6" name="橢圓 1275"/>
          <p:cNvSpPr/>
          <p:nvPr/>
        </p:nvSpPr>
        <p:spPr>
          <a:xfrm>
            <a:off x="4927697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7" name="直線接點 1276"/>
          <p:cNvCxnSpPr>
            <a:stCxn id="1275" idx="4"/>
          </p:cNvCxnSpPr>
          <p:nvPr/>
        </p:nvCxnSpPr>
        <p:spPr>
          <a:xfrm>
            <a:off x="5009914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>
            <a:endCxn id="1275" idx="2"/>
          </p:cNvCxnSpPr>
          <p:nvPr/>
        </p:nvCxnSpPr>
        <p:spPr>
          <a:xfrm flipV="1">
            <a:off x="4798360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>
            <a:endCxn id="1276" idx="2"/>
          </p:cNvCxnSpPr>
          <p:nvPr/>
        </p:nvCxnSpPr>
        <p:spPr>
          <a:xfrm flipV="1">
            <a:off x="4798360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0" name="橢圓 1279"/>
          <p:cNvSpPr/>
          <p:nvPr/>
        </p:nvSpPr>
        <p:spPr>
          <a:xfrm>
            <a:off x="524161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1" name="橢圓 1280"/>
          <p:cNvSpPr/>
          <p:nvPr/>
        </p:nvSpPr>
        <p:spPr>
          <a:xfrm>
            <a:off x="5241619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2" name="直線接點 1281"/>
          <p:cNvCxnSpPr>
            <a:stCxn id="1280" idx="4"/>
          </p:cNvCxnSpPr>
          <p:nvPr/>
        </p:nvCxnSpPr>
        <p:spPr>
          <a:xfrm>
            <a:off x="5323835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3" name="橢圓 1282"/>
          <p:cNvSpPr/>
          <p:nvPr/>
        </p:nvSpPr>
        <p:spPr>
          <a:xfrm>
            <a:off x="553538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4" name="橢圓 1283"/>
          <p:cNvSpPr/>
          <p:nvPr/>
        </p:nvSpPr>
        <p:spPr>
          <a:xfrm>
            <a:off x="5535389" y="56597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85" name="直線接點 1284"/>
          <p:cNvCxnSpPr>
            <a:stCxn id="1283" idx="4"/>
          </p:cNvCxnSpPr>
          <p:nvPr/>
        </p:nvCxnSpPr>
        <p:spPr>
          <a:xfrm>
            <a:off x="5617605" y="55363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>
            <a:stCxn id="1280" idx="6"/>
            <a:endCxn id="1283" idx="2"/>
          </p:cNvCxnSpPr>
          <p:nvPr/>
        </p:nvCxnSpPr>
        <p:spPr>
          <a:xfrm flipV="1">
            <a:off x="5406052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>
            <a:stCxn id="1281" idx="6"/>
            <a:endCxn id="1284" idx="2"/>
          </p:cNvCxnSpPr>
          <p:nvPr/>
        </p:nvCxnSpPr>
        <p:spPr>
          <a:xfrm flipV="1">
            <a:off x="5406052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88" name="橢圓 1287"/>
          <p:cNvSpPr/>
          <p:nvPr/>
        </p:nvSpPr>
        <p:spPr>
          <a:xfrm>
            <a:off x="4927697" y="59476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89" name="橢圓 1288"/>
          <p:cNvSpPr/>
          <p:nvPr/>
        </p:nvSpPr>
        <p:spPr>
          <a:xfrm>
            <a:off x="4927697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0" name="直線接點 1289"/>
          <p:cNvCxnSpPr>
            <a:stCxn id="1288" idx="4"/>
          </p:cNvCxnSpPr>
          <p:nvPr/>
        </p:nvCxnSpPr>
        <p:spPr>
          <a:xfrm>
            <a:off x="5009914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>
            <a:endCxn id="1288" idx="2"/>
          </p:cNvCxnSpPr>
          <p:nvPr/>
        </p:nvCxnSpPr>
        <p:spPr>
          <a:xfrm flipV="1">
            <a:off x="4798360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>
            <a:endCxn id="1289" idx="2"/>
          </p:cNvCxnSpPr>
          <p:nvPr/>
        </p:nvCxnSpPr>
        <p:spPr>
          <a:xfrm flipV="1">
            <a:off x="4798360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3" name="橢圓 1292"/>
          <p:cNvSpPr/>
          <p:nvPr/>
        </p:nvSpPr>
        <p:spPr>
          <a:xfrm>
            <a:off x="5241619" y="59476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4" name="橢圓 1293"/>
          <p:cNvSpPr/>
          <p:nvPr/>
        </p:nvSpPr>
        <p:spPr>
          <a:xfrm>
            <a:off x="524161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5" name="直線接點 1294"/>
          <p:cNvCxnSpPr>
            <a:stCxn id="1293" idx="4"/>
          </p:cNvCxnSpPr>
          <p:nvPr/>
        </p:nvCxnSpPr>
        <p:spPr>
          <a:xfrm>
            <a:off x="532383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6" name="橢圓 1295"/>
          <p:cNvSpPr/>
          <p:nvPr/>
        </p:nvSpPr>
        <p:spPr>
          <a:xfrm>
            <a:off x="5535389" y="594763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97" name="橢圓 1296"/>
          <p:cNvSpPr/>
          <p:nvPr/>
        </p:nvSpPr>
        <p:spPr>
          <a:xfrm>
            <a:off x="553538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98" name="直線接點 1297"/>
          <p:cNvCxnSpPr>
            <a:stCxn id="1296" idx="4"/>
          </p:cNvCxnSpPr>
          <p:nvPr/>
        </p:nvCxnSpPr>
        <p:spPr>
          <a:xfrm>
            <a:off x="5617605" y="611206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9" name="直線接點 1298"/>
          <p:cNvCxnSpPr>
            <a:stCxn id="1293" idx="6"/>
            <a:endCxn id="1296" idx="2"/>
          </p:cNvCxnSpPr>
          <p:nvPr/>
        </p:nvCxnSpPr>
        <p:spPr>
          <a:xfrm flipV="1">
            <a:off x="5406052" y="60298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0" name="直線接點 1299"/>
          <p:cNvCxnSpPr>
            <a:stCxn id="1294" idx="6"/>
            <a:endCxn id="1297" idx="2"/>
          </p:cNvCxnSpPr>
          <p:nvPr/>
        </p:nvCxnSpPr>
        <p:spPr>
          <a:xfrm flipV="1">
            <a:off x="5406052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1" name="直線接點 1300"/>
          <p:cNvCxnSpPr/>
          <p:nvPr/>
        </p:nvCxnSpPr>
        <p:spPr>
          <a:xfrm>
            <a:off x="5009914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2" name="直線接點 1301"/>
          <p:cNvCxnSpPr/>
          <p:nvPr/>
        </p:nvCxnSpPr>
        <p:spPr>
          <a:xfrm>
            <a:off x="5323835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3" name="直線接點 1302"/>
          <p:cNvCxnSpPr/>
          <p:nvPr/>
        </p:nvCxnSpPr>
        <p:spPr>
          <a:xfrm>
            <a:off x="5617605" y="58242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4" name="直線接點 1303"/>
          <p:cNvCxnSpPr/>
          <p:nvPr/>
        </p:nvCxnSpPr>
        <p:spPr>
          <a:xfrm flipV="1">
            <a:off x="5101231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5" name="直線接點 1304"/>
          <p:cNvCxnSpPr/>
          <p:nvPr/>
        </p:nvCxnSpPr>
        <p:spPr>
          <a:xfrm flipV="1">
            <a:off x="5101231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6" name="直線接點 1305"/>
          <p:cNvCxnSpPr/>
          <p:nvPr/>
        </p:nvCxnSpPr>
        <p:spPr>
          <a:xfrm flipV="1">
            <a:off x="5101231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7" name="直線接點 1306"/>
          <p:cNvCxnSpPr/>
          <p:nvPr/>
        </p:nvCxnSpPr>
        <p:spPr>
          <a:xfrm flipV="1">
            <a:off x="5101231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8" name="橢圓 1307"/>
          <p:cNvSpPr/>
          <p:nvPr/>
        </p:nvSpPr>
        <p:spPr>
          <a:xfrm>
            <a:off x="5829158" y="537190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09" name="橢圓 1308"/>
          <p:cNvSpPr/>
          <p:nvPr/>
        </p:nvSpPr>
        <p:spPr>
          <a:xfrm>
            <a:off x="5829158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0" name="直線接點 1309"/>
          <p:cNvCxnSpPr>
            <a:stCxn id="1308" idx="4"/>
          </p:cNvCxnSpPr>
          <p:nvPr/>
        </p:nvCxnSpPr>
        <p:spPr>
          <a:xfrm>
            <a:off x="5911375" y="553633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1" name="橢圓 1310"/>
          <p:cNvSpPr/>
          <p:nvPr/>
        </p:nvSpPr>
        <p:spPr>
          <a:xfrm>
            <a:off x="6122928" y="5371901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2" name="橢圓 1311"/>
          <p:cNvSpPr/>
          <p:nvPr/>
        </p:nvSpPr>
        <p:spPr>
          <a:xfrm>
            <a:off x="6122928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3" name="直線接點 1312"/>
          <p:cNvCxnSpPr>
            <a:stCxn id="1311" idx="4"/>
          </p:cNvCxnSpPr>
          <p:nvPr/>
        </p:nvCxnSpPr>
        <p:spPr>
          <a:xfrm>
            <a:off x="6205145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4" name="直線接點 1313"/>
          <p:cNvCxnSpPr>
            <a:stCxn id="1308" idx="6"/>
            <a:endCxn id="1311" idx="2"/>
          </p:cNvCxnSpPr>
          <p:nvPr/>
        </p:nvCxnSpPr>
        <p:spPr>
          <a:xfrm flipV="1">
            <a:off x="5993590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5" name="直線接點 1314"/>
          <p:cNvCxnSpPr>
            <a:stCxn id="1309" idx="6"/>
            <a:endCxn id="1312" idx="2"/>
          </p:cNvCxnSpPr>
          <p:nvPr/>
        </p:nvCxnSpPr>
        <p:spPr>
          <a:xfrm flipV="1">
            <a:off x="5993590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6" name="橢圓 1315"/>
          <p:cNvSpPr/>
          <p:nvPr/>
        </p:nvSpPr>
        <p:spPr>
          <a:xfrm>
            <a:off x="643684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17" name="橢圓 1316"/>
          <p:cNvSpPr/>
          <p:nvPr/>
        </p:nvSpPr>
        <p:spPr>
          <a:xfrm>
            <a:off x="6436849" y="565977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18" name="直線接點 1317"/>
          <p:cNvCxnSpPr>
            <a:stCxn id="1316" idx="4"/>
          </p:cNvCxnSpPr>
          <p:nvPr/>
        </p:nvCxnSpPr>
        <p:spPr>
          <a:xfrm>
            <a:off x="6519066" y="553633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9" name="橢圓 1318"/>
          <p:cNvSpPr/>
          <p:nvPr/>
        </p:nvSpPr>
        <p:spPr>
          <a:xfrm>
            <a:off x="6730619" y="537190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0" name="橢圓 1319"/>
          <p:cNvSpPr/>
          <p:nvPr/>
        </p:nvSpPr>
        <p:spPr>
          <a:xfrm>
            <a:off x="6730619" y="5659769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1" name="直線接點 1320"/>
          <p:cNvCxnSpPr>
            <a:stCxn id="1319" idx="4"/>
          </p:cNvCxnSpPr>
          <p:nvPr/>
        </p:nvCxnSpPr>
        <p:spPr>
          <a:xfrm>
            <a:off x="6812836" y="553633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2" name="直線接點 1321"/>
          <p:cNvCxnSpPr>
            <a:stCxn id="1316" idx="6"/>
            <a:endCxn id="1319" idx="2"/>
          </p:cNvCxnSpPr>
          <p:nvPr/>
        </p:nvCxnSpPr>
        <p:spPr>
          <a:xfrm flipV="1">
            <a:off x="6601282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3" name="直線接點 1322"/>
          <p:cNvCxnSpPr>
            <a:stCxn id="1317" idx="6"/>
            <a:endCxn id="1320" idx="2"/>
          </p:cNvCxnSpPr>
          <p:nvPr/>
        </p:nvCxnSpPr>
        <p:spPr>
          <a:xfrm flipV="1">
            <a:off x="6601282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4" name="橢圓 1323"/>
          <p:cNvSpPr/>
          <p:nvPr/>
        </p:nvSpPr>
        <p:spPr>
          <a:xfrm>
            <a:off x="5829158" y="594763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5" name="橢圓 1324"/>
          <p:cNvSpPr/>
          <p:nvPr/>
        </p:nvSpPr>
        <p:spPr>
          <a:xfrm>
            <a:off x="5829158" y="623550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6" name="直線接點 1325"/>
          <p:cNvCxnSpPr>
            <a:stCxn id="1324" idx="4"/>
          </p:cNvCxnSpPr>
          <p:nvPr/>
        </p:nvCxnSpPr>
        <p:spPr>
          <a:xfrm>
            <a:off x="591137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7" name="橢圓 1326"/>
          <p:cNvSpPr/>
          <p:nvPr/>
        </p:nvSpPr>
        <p:spPr>
          <a:xfrm>
            <a:off x="6122928" y="594763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8" name="橢圓 1327"/>
          <p:cNvSpPr/>
          <p:nvPr/>
        </p:nvSpPr>
        <p:spPr>
          <a:xfrm>
            <a:off x="6122928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9" name="直線接點 1328"/>
          <p:cNvCxnSpPr>
            <a:stCxn id="1327" idx="4"/>
          </p:cNvCxnSpPr>
          <p:nvPr/>
        </p:nvCxnSpPr>
        <p:spPr>
          <a:xfrm>
            <a:off x="6205145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0" name="直線接點 1329"/>
          <p:cNvCxnSpPr>
            <a:stCxn id="1324" idx="6"/>
            <a:endCxn id="1327" idx="2"/>
          </p:cNvCxnSpPr>
          <p:nvPr/>
        </p:nvCxnSpPr>
        <p:spPr>
          <a:xfrm flipV="1">
            <a:off x="5993590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1" name="直線接點 1330"/>
          <p:cNvCxnSpPr>
            <a:stCxn id="1325" idx="6"/>
            <a:endCxn id="1328" idx="2"/>
          </p:cNvCxnSpPr>
          <p:nvPr/>
        </p:nvCxnSpPr>
        <p:spPr>
          <a:xfrm flipV="1">
            <a:off x="5993590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2" name="橢圓 1331"/>
          <p:cNvSpPr/>
          <p:nvPr/>
        </p:nvSpPr>
        <p:spPr>
          <a:xfrm>
            <a:off x="6436849" y="59476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3" name="橢圓 1332"/>
          <p:cNvSpPr/>
          <p:nvPr/>
        </p:nvSpPr>
        <p:spPr>
          <a:xfrm>
            <a:off x="643684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4" name="直線接點 1333"/>
          <p:cNvCxnSpPr>
            <a:stCxn id="1332" idx="4"/>
          </p:cNvCxnSpPr>
          <p:nvPr/>
        </p:nvCxnSpPr>
        <p:spPr>
          <a:xfrm>
            <a:off x="6519066" y="611207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5" name="橢圓 1334"/>
          <p:cNvSpPr/>
          <p:nvPr/>
        </p:nvSpPr>
        <p:spPr>
          <a:xfrm>
            <a:off x="6730619" y="594763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6" name="橢圓 1335"/>
          <p:cNvSpPr/>
          <p:nvPr/>
        </p:nvSpPr>
        <p:spPr>
          <a:xfrm>
            <a:off x="6730619" y="6235504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37" name="直線接點 1336"/>
          <p:cNvCxnSpPr>
            <a:stCxn id="1335" idx="4"/>
          </p:cNvCxnSpPr>
          <p:nvPr/>
        </p:nvCxnSpPr>
        <p:spPr>
          <a:xfrm>
            <a:off x="6812836" y="611206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8" name="直線接點 1337"/>
          <p:cNvCxnSpPr>
            <a:stCxn id="1332" idx="6"/>
            <a:endCxn id="1335" idx="2"/>
          </p:cNvCxnSpPr>
          <p:nvPr/>
        </p:nvCxnSpPr>
        <p:spPr>
          <a:xfrm flipV="1">
            <a:off x="6601282" y="602985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9" name="直線接點 1338"/>
          <p:cNvCxnSpPr>
            <a:stCxn id="1333" idx="6"/>
            <a:endCxn id="1336" idx="2"/>
          </p:cNvCxnSpPr>
          <p:nvPr/>
        </p:nvCxnSpPr>
        <p:spPr>
          <a:xfrm flipV="1">
            <a:off x="6601282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0" name="直線接點 1339"/>
          <p:cNvCxnSpPr/>
          <p:nvPr/>
        </p:nvCxnSpPr>
        <p:spPr>
          <a:xfrm>
            <a:off x="5911375" y="5824203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1" name="直線接點 1340"/>
          <p:cNvCxnSpPr/>
          <p:nvPr/>
        </p:nvCxnSpPr>
        <p:spPr>
          <a:xfrm>
            <a:off x="6205145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2" name="直線接點 1341"/>
          <p:cNvCxnSpPr/>
          <p:nvPr/>
        </p:nvCxnSpPr>
        <p:spPr>
          <a:xfrm>
            <a:off x="6519066" y="582420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3" name="直線接點 1342"/>
          <p:cNvCxnSpPr/>
          <p:nvPr/>
        </p:nvCxnSpPr>
        <p:spPr>
          <a:xfrm>
            <a:off x="6812836" y="582420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4" name="直線接點 1343"/>
          <p:cNvCxnSpPr/>
          <p:nvPr/>
        </p:nvCxnSpPr>
        <p:spPr>
          <a:xfrm flipV="1">
            <a:off x="6296461" y="545411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5" name="直線接點 1344"/>
          <p:cNvCxnSpPr/>
          <p:nvPr/>
        </p:nvCxnSpPr>
        <p:spPr>
          <a:xfrm flipV="1">
            <a:off x="6296461" y="574198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6" name="直線接點 1345"/>
          <p:cNvCxnSpPr/>
          <p:nvPr/>
        </p:nvCxnSpPr>
        <p:spPr>
          <a:xfrm flipV="1">
            <a:off x="6296461" y="602985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7" name="直線接點 1346"/>
          <p:cNvCxnSpPr/>
          <p:nvPr/>
        </p:nvCxnSpPr>
        <p:spPr>
          <a:xfrm flipV="1">
            <a:off x="6296461" y="63177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8" name="直線接點 1347"/>
          <p:cNvCxnSpPr/>
          <p:nvPr/>
        </p:nvCxnSpPr>
        <p:spPr>
          <a:xfrm>
            <a:off x="5009914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9" name="直線接點 1348"/>
          <p:cNvCxnSpPr/>
          <p:nvPr/>
        </p:nvCxnSpPr>
        <p:spPr>
          <a:xfrm>
            <a:off x="5323835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0" name="直線接點 1349"/>
          <p:cNvCxnSpPr/>
          <p:nvPr/>
        </p:nvCxnSpPr>
        <p:spPr>
          <a:xfrm>
            <a:off x="5617605" y="5256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1" name="直線接點 1350"/>
          <p:cNvCxnSpPr/>
          <p:nvPr/>
        </p:nvCxnSpPr>
        <p:spPr>
          <a:xfrm>
            <a:off x="5911375" y="525699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2" name="直線接點 1351"/>
          <p:cNvCxnSpPr/>
          <p:nvPr/>
        </p:nvCxnSpPr>
        <p:spPr>
          <a:xfrm>
            <a:off x="6205145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3" name="直線接點 1352"/>
          <p:cNvCxnSpPr/>
          <p:nvPr/>
        </p:nvCxnSpPr>
        <p:spPr>
          <a:xfrm>
            <a:off x="6519066" y="525699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4" name="直線接點 1353"/>
          <p:cNvCxnSpPr/>
          <p:nvPr/>
        </p:nvCxnSpPr>
        <p:spPr>
          <a:xfrm>
            <a:off x="6812836" y="52569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5" name="直線接點 1354"/>
          <p:cNvCxnSpPr/>
          <p:nvPr/>
        </p:nvCxnSpPr>
        <p:spPr>
          <a:xfrm flipV="1">
            <a:off x="5694632" y="460326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6" name="直線接點 1355"/>
          <p:cNvCxnSpPr/>
          <p:nvPr/>
        </p:nvCxnSpPr>
        <p:spPr>
          <a:xfrm flipV="1">
            <a:off x="5694632" y="489113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7" name="直線接點 1356"/>
          <p:cNvCxnSpPr/>
          <p:nvPr/>
        </p:nvCxnSpPr>
        <p:spPr>
          <a:xfrm flipV="1">
            <a:off x="5694632" y="517900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8" name="直線接點 1357"/>
          <p:cNvCxnSpPr/>
          <p:nvPr/>
        </p:nvCxnSpPr>
        <p:spPr>
          <a:xfrm flipV="1">
            <a:off x="5693656" y="545411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9" name="直線接點 1358"/>
          <p:cNvCxnSpPr/>
          <p:nvPr/>
        </p:nvCxnSpPr>
        <p:spPr>
          <a:xfrm flipV="1">
            <a:off x="5693656" y="574198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0" name="直線接點 1359"/>
          <p:cNvCxnSpPr/>
          <p:nvPr/>
        </p:nvCxnSpPr>
        <p:spPr>
          <a:xfrm flipV="1">
            <a:off x="5693656" y="602985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1" name="直線接點 1360"/>
          <p:cNvCxnSpPr/>
          <p:nvPr/>
        </p:nvCxnSpPr>
        <p:spPr>
          <a:xfrm flipV="1">
            <a:off x="5693656" y="631772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2" name="橢圓 1361"/>
          <p:cNvSpPr/>
          <p:nvPr/>
        </p:nvSpPr>
        <p:spPr>
          <a:xfrm>
            <a:off x="7012454" y="222571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63" name="橢圓 1362"/>
          <p:cNvSpPr/>
          <p:nvPr/>
        </p:nvSpPr>
        <p:spPr>
          <a:xfrm>
            <a:off x="7012454" y="2513587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64" name="直線接點 1363"/>
          <p:cNvCxnSpPr>
            <a:stCxn id="1362" idx="4"/>
          </p:cNvCxnSpPr>
          <p:nvPr/>
        </p:nvCxnSpPr>
        <p:spPr>
          <a:xfrm>
            <a:off x="7094669" y="2390151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5" name="直線接點 1364"/>
          <p:cNvCxnSpPr>
            <a:endCxn id="1362" idx="2"/>
          </p:cNvCxnSpPr>
          <p:nvPr/>
        </p:nvCxnSpPr>
        <p:spPr>
          <a:xfrm flipV="1">
            <a:off x="6883116" y="2307935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6" name="直線接點 1365"/>
          <p:cNvCxnSpPr>
            <a:endCxn id="1363" idx="2"/>
          </p:cNvCxnSpPr>
          <p:nvPr/>
        </p:nvCxnSpPr>
        <p:spPr>
          <a:xfrm flipV="1">
            <a:off x="6883116" y="259580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7" name="橢圓 1366"/>
          <p:cNvSpPr/>
          <p:nvPr/>
        </p:nvSpPr>
        <p:spPr>
          <a:xfrm>
            <a:off x="7012454" y="2801453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68" name="橢圓 1367"/>
          <p:cNvSpPr/>
          <p:nvPr/>
        </p:nvSpPr>
        <p:spPr>
          <a:xfrm>
            <a:off x="7012454" y="308932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69" name="直線接點 1368"/>
          <p:cNvCxnSpPr>
            <a:stCxn id="1367" idx="4"/>
          </p:cNvCxnSpPr>
          <p:nvPr/>
        </p:nvCxnSpPr>
        <p:spPr>
          <a:xfrm>
            <a:off x="7094669" y="296588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0" name="直線接點 1369"/>
          <p:cNvCxnSpPr>
            <a:endCxn id="1367" idx="2"/>
          </p:cNvCxnSpPr>
          <p:nvPr/>
        </p:nvCxnSpPr>
        <p:spPr>
          <a:xfrm flipV="1">
            <a:off x="6883116" y="2883670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1" name="直線接點 1370"/>
          <p:cNvCxnSpPr>
            <a:endCxn id="1368" idx="2"/>
          </p:cNvCxnSpPr>
          <p:nvPr/>
        </p:nvCxnSpPr>
        <p:spPr>
          <a:xfrm flipV="1">
            <a:off x="6883116" y="317153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2" name="直線接點 1371"/>
          <p:cNvCxnSpPr/>
          <p:nvPr/>
        </p:nvCxnSpPr>
        <p:spPr>
          <a:xfrm>
            <a:off x="7094669" y="267801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3" name="橢圓 1372"/>
          <p:cNvSpPr/>
          <p:nvPr/>
        </p:nvSpPr>
        <p:spPr>
          <a:xfrm>
            <a:off x="7011477" y="336443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4" name="橢圓 1373"/>
          <p:cNvSpPr/>
          <p:nvPr/>
        </p:nvSpPr>
        <p:spPr>
          <a:xfrm>
            <a:off x="7011477" y="3652305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5" name="直線接點 1374"/>
          <p:cNvCxnSpPr>
            <a:stCxn id="1373" idx="4"/>
          </p:cNvCxnSpPr>
          <p:nvPr/>
        </p:nvCxnSpPr>
        <p:spPr>
          <a:xfrm>
            <a:off x="7093694" y="3528869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6" name="直線接點 1375"/>
          <p:cNvCxnSpPr>
            <a:endCxn id="1373" idx="2"/>
          </p:cNvCxnSpPr>
          <p:nvPr/>
        </p:nvCxnSpPr>
        <p:spPr>
          <a:xfrm flipV="1">
            <a:off x="6882141" y="3446654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7" name="直線接點 1376"/>
          <p:cNvCxnSpPr>
            <a:endCxn id="1374" idx="2"/>
          </p:cNvCxnSpPr>
          <p:nvPr/>
        </p:nvCxnSpPr>
        <p:spPr>
          <a:xfrm flipV="1">
            <a:off x="6882141" y="373452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8" name="橢圓 1377"/>
          <p:cNvSpPr/>
          <p:nvPr/>
        </p:nvSpPr>
        <p:spPr>
          <a:xfrm>
            <a:off x="7011477" y="394017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79" name="橢圓 1378"/>
          <p:cNvSpPr/>
          <p:nvPr/>
        </p:nvSpPr>
        <p:spPr>
          <a:xfrm>
            <a:off x="7011477" y="4228040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0" name="直線接點 1379"/>
          <p:cNvCxnSpPr>
            <a:stCxn id="1378" idx="4"/>
          </p:cNvCxnSpPr>
          <p:nvPr/>
        </p:nvCxnSpPr>
        <p:spPr>
          <a:xfrm>
            <a:off x="7093694" y="4104604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1" name="直線接點 1380"/>
          <p:cNvCxnSpPr>
            <a:endCxn id="1378" idx="2"/>
          </p:cNvCxnSpPr>
          <p:nvPr/>
        </p:nvCxnSpPr>
        <p:spPr>
          <a:xfrm flipV="1">
            <a:off x="6882141" y="402238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2" name="直線接點 1381"/>
          <p:cNvCxnSpPr>
            <a:endCxn id="1379" idx="2"/>
          </p:cNvCxnSpPr>
          <p:nvPr/>
        </p:nvCxnSpPr>
        <p:spPr>
          <a:xfrm flipV="1">
            <a:off x="6882141" y="4310257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3" name="直線接點 1382"/>
          <p:cNvCxnSpPr/>
          <p:nvPr/>
        </p:nvCxnSpPr>
        <p:spPr>
          <a:xfrm>
            <a:off x="7093694" y="3816738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4" name="直線接點 1383"/>
          <p:cNvCxnSpPr/>
          <p:nvPr/>
        </p:nvCxnSpPr>
        <p:spPr>
          <a:xfrm>
            <a:off x="7093694" y="324952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5" name="橢圓 1384"/>
          <p:cNvSpPr/>
          <p:nvPr/>
        </p:nvSpPr>
        <p:spPr>
          <a:xfrm>
            <a:off x="7012454" y="4515907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86" name="直線接點 1385"/>
          <p:cNvCxnSpPr/>
          <p:nvPr/>
        </p:nvCxnSpPr>
        <p:spPr>
          <a:xfrm>
            <a:off x="7094669" y="4392472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7" name="直線接點 1386"/>
          <p:cNvCxnSpPr>
            <a:endCxn id="1385" idx="2"/>
          </p:cNvCxnSpPr>
          <p:nvPr/>
        </p:nvCxnSpPr>
        <p:spPr>
          <a:xfrm flipV="1">
            <a:off x="6883116" y="459812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88" name="橢圓 1387"/>
          <p:cNvSpPr/>
          <p:nvPr/>
        </p:nvSpPr>
        <p:spPr>
          <a:xfrm>
            <a:off x="7012454" y="4803774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89" name="橢圓 1388"/>
          <p:cNvSpPr/>
          <p:nvPr/>
        </p:nvSpPr>
        <p:spPr>
          <a:xfrm>
            <a:off x="7012454" y="5091642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0" name="直線接點 1389"/>
          <p:cNvCxnSpPr>
            <a:stCxn id="1388" idx="4"/>
          </p:cNvCxnSpPr>
          <p:nvPr/>
        </p:nvCxnSpPr>
        <p:spPr>
          <a:xfrm>
            <a:off x="7094669" y="496820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1" name="直線接點 1390"/>
          <p:cNvCxnSpPr>
            <a:endCxn id="1388" idx="2"/>
          </p:cNvCxnSpPr>
          <p:nvPr/>
        </p:nvCxnSpPr>
        <p:spPr>
          <a:xfrm flipV="1">
            <a:off x="6883116" y="4885991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2" name="直線接點 1391"/>
          <p:cNvCxnSpPr>
            <a:endCxn id="1389" idx="2"/>
          </p:cNvCxnSpPr>
          <p:nvPr/>
        </p:nvCxnSpPr>
        <p:spPr>
          <a:xfrm flipV="1">
            <a:off x="6883116" y="517385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3" name="直線接點 1392"/>
          <p:cNvCxnSpPr/>
          <p:nvPr/>
        </p:nvCxnSpPr>
        <p:spPr>
          <a:xfrm>
            <a:off x="7094669" y="468034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4" name="橢圓 1393"/>
          <p:cNvSpPr/>
          <p:nvPr/>
        </p:nvSpPr>
        <p:spPr>
          <a:xfrm>
            <a:off x="7011477" y="5366758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95" name="橢圓 1394"/>
          <p:cNvSpPr/>
          <p:nvPr/>
        </p:nvSpPr>
        <p:spPr>
          <a:xfrm>
            <a:off x="7011477" y="5654625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96" name="直線接點 1395"/>
          <p:cNvCxnSpPr>
            <a:stCxn id="1394" idx="4"/>
          </p:cNvCxnSpPr>
          <p:nvPr/>
        </p:nvCxnSpPr>
        <p:spPr>
          <a:xfrm>
            <a:off x="7093694" y="5531190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7" name="直線接點 1396"/>
          <p:cNvCxnSpPr>
            <a:endCxn id="1394" idx="2"/>
          </p:cNvCxnSpPr>
          <p:nvPr/>
        </p:nvCxnSpPr>
        <p:spPr>
          <a:xfrm flipV="1">
            <a:off x="6882141" y="5448973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8" name="直線接點 1397"/>
          <p:cNvCxnSpPr>
            <a:endCxn id="1395" idx="2"/>
          </p:cNvCxnSpPr>
          <p:nvPr/>
        </p:nvCxnSpPr>
        <p:spPr>
          <a:xfrm flipV="1">
            <a:off x="6882141" y="5736842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9" name="橢圓 1398"/>
          <p:cNvSpPr/>
          <p:nvPr/>
        </p:nvSpPr>
        <p:spPr>
          <a:xfrm>
            <a:off x="7011477" y="5942492"/>
            <a:ext cx="164432" cy="1644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00" name="橢圓 1399"/>
          <p:cNvSpPr/>
          <p:nvPr/>
        </p:nvSpPr>
        <p:spPr>
          <a:xfrm>
            <a:off x="7011477" y="6230361"/>
            <a:ext cx="164432" cy="1644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1" name="直線接點 1400"/>
          <p:cNvCxnSpPr>
            <a:stCxn id="1399" idx="4"/>
          </p:cNvCxnSpPr>
          <p:nvPr/>
        </p:nvCxnSpPr>
        <p:spPr>
          <a:xfrm>
            <a:off x="7093694" y="6106925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2" name="直線接點 1401"/>
          <p:cNvCxnSpPr>
            <a:endCxn id="1399" idx="2"/>
          </p:cNvCxnSpPr>
          <p:nvPr/>
        </p:nvCxnSpPr>
        <p:spPr>
          <a:xfrm flipV="1">
            <a:off x="6882141" y="6024708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3" name="直線接點 1402"/>
          <p:cNvCxnSpPr>
            <a:endCxn id="1400" idx="2"/>
          </p:cNvCxnSpPr>
          <p:nvPr/>
        </p:nvCxnSpPr>
        <p:spPr>
          <a:xfrm flipV="1">
            <a:off x="6882141" y="6312576"/>
            <a:ext cx="129338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4" name="直線接點 1403"/>
          <p:cNvCxnSpPr/>
          <p:nvPr/>
        </p:nvCxnSpPr>
        <p:spPr>
          <a:xfrm>
            <a:off x="7093694" y="5819057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5" name="直線接點 1404"/>
          <p:cNvCxnSpPr/>
          <p:nvPr/>
        </p:nvCxnSpPr>
        <p:spPr>
          <a:xfrm>
            <a:off x="7093694" y="5251846"/>
            <a:ext cx="0" cy="123436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0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altLang="zh-TW" dirty="0" smtClean="0"/>
                  <a:t>: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群組 3"/>
          <p:cNvGrpSpPr/>
          <p:nvPr/>
        </p:nvGrpSpPr>
        <p:grpSpPr>
          <a:xfrm>
            <a:off x="2874620" y="3609776"/>
            <a:ext cx="2615742" cy="1745142"/>
            <a:chOff x="2874620" y="3609776"/>
            <a:chExt cx="2615742" cy="1745142"/>
          </a:xfrm>
        </p:grpSpPr>
        <p:grpSp>
          <p:nvGrpSpPr>
            <p:cNvPr id="111" name="群組 110"/>
            <p:cNvGrpSpPr/>
            <p:nvPr/>
          </p:nvGrpSpPr>
          <p:grpSpPr>
            <a:xfrm>
              <a:off x="3652049" y="3609776"/>
              <a:ext cx="1838313" cy="1745142"/>
              <a:chOff x="2594171" y="4280239"/>
              <a:chExt cx="1511064" cy="1434479"/>
            </a:xfrm>
          </p:grpSpPr>
          <p:sp>
            <p:nvSpPr>
              <p:cNvPr id="112" name="橢圓 111"/>
              <p:cNvSpPr/>
              <p:nvPr/>
            </p:nvSpPr>
            <p:spPr>
              <a:xfrm>
                <a:off x="2597558" y="490558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3" name="橢圓 112"/>
              <p:cNvSpPr/>
              <p:nvPr/>
            </p:nvSpPr>
            <p:spPr>
              <a:xfrm>
                <a:off x="2597558" y="522027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4" name="直線接點 113"/>
              <p:cNvCxnSpPr>
                <a:stCxn id="112" idx="4"/>
              </p:cNvCxnSpPr>
              <p:nvPr/>
            </p:nvCxnSpPr>
            <p:spPr>
              <a:xfrm>
                <a:off x="2687435" y="508533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橢圓 114"/>
              <p:cNvSpPr/>
              <p:nvPr/>
            </p:nvSpPr>
            <p:spPr>
              <a:xfrm>
                <a:off x="2918701" y="4905582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6" name="橢圓 115"/>
              <p:cNvSpPr/>
              <p:nvPr/>
            </p:nvSpPr>
            <p:spPr>
              <a:xfrm>
                <a:off x="291870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7" name="直線接點 116"/>
              <p:cNvCxnSpPr>
                <a:stCxn id="115" idx="4"/>
              </p:cNvCxnSpPr>
              <p:nvPr/>
            </p:nvCxnSpPr>
            <p:spPr>
              <a:xfrm>
                <a:off x="300857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直線接點 117"/>
              <p:cNvCxnSpPr>
                <a:stCxn id="112" idx="6"/>
                <a:endCxn id="115" idx="2"/>
              </p:cNvCxnSpPr>
              <p:nvPr/>
            </p:nvCxnSpPr>
            <p:spPr>
              <a:xfrm flipV="1">
                <a:off x="2777312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直線接點 118"/>
              <p:cNvCxnSpPr>
                <a:stCxn id="113" idx="6"/>
                <a:endCxn id="116" idx="2"/>
              </p:cNvCxnSpPr>
              <p:nvPr/>
            </p:nvCxnSpPr>
            <p:spPr>
              <a:xfrm flipV="1">
                <a:off x="2777312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0" name="橢圓 119"/>
              <p:cNvSpPr/>
              <p:nvPr/>
            </p:nvSpPr>
            <p:spPr>
              <a:xfrm>
                <a:off x="3253803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21" name="橢圓 120"/>
              <p:cNvSpPr/>
              <p:nvPr/>
            </p:nvSpPr>
            <p:spPr>
              <a:xfrm>
                <a:off x="3253803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2" name="直線接點 121"/>
              <p:cNvCxnSpPr>
                <a:stCxn id="120" idx="4"/>
              </p:cNvCxnSpPr>
              <p:nvPr/>
            </p:nvCxnSpPr>
            <p:spPr>
              <a:xfrm>
                <a:off x="3343680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橢圓 122"/>
              <p:cNvSpPr/>
              <p:nvPr/>
            </p:nvSpPr>
            <p:spPr>
              <a:xfrm>
                <a:off x="2597558" y="553496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24" name="橢圓 123"/>
              <p:cNvSpPr/>
              <p:nvPr/>
            </p:nvSpPr>
            <p:spPr>
              <a:xfrm>
                <a:off x="2918701" y="5534963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5" name="直線接點 124"/>
              <p:cNvCxnSpPr>
                <a:stCxn id="123" idx="6"/>
                <a:endCxn id="124" idx="2"/>
              </p:cNvCxnSpPr>
              <p:nvPr/>
            </p:nvCxnSpPr>
            <p:spPr>
              <a:xfrm flipV="1">
                <a:off x="2777312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6" name="橢圓 125"/>
              <p:cNvSpPr/>
              <p:nvPr/>
            </p:nvSpPr>
            <p:spPr>
              <a:xfrm>
                <a:off x="3253803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7" name="直線接點 126"/>
              <p:cNvCxnSpPr/>
              <p:nvPr/>
            </p:nvCxnSpPr>
            <p:spPr>
              <a:xfrm>
                <a:off x="2687435" y="5400028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直線接點 127"/>
              <p:cNvCxnSpPr/>
              <p:nvPr/>
            </p:nvCxnSpPr>
            <p:spPr>
              <a:xfrm>
                <a:off x="300857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直線接點 128"/>
              <p:cNvCxnSpPr/>
              <p:nvPr/>
            </p:nvCxnSpPr>
            <p:spPr>
              <a:xfrm>
                <a:off x="3343680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直線接點 129"/>
              <p:cNvCxnSpPr/>
              <p:nvPr/>
            </p:nvCxnSpPr>
            <p:spPr>
              <a:xfrm flipV="1">
                <a:off x="3100333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直線接點 130"/>
              <p:cNvCxnSpPr/>
              <p:nvPr/>
            </p:nvCxnSpPr>
            <p:spPr>
              <a:xfrm flipV="1">
                <a:off x="3100333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直線接點 131"/>
              <p:cNvCxnSpPr/>
              <p:nvPr/>
            </p:nvCxnSpPr>
            <p:spPr>
              <a:xfrm flipV="1">
                <a:off x="3100333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3" name="橢圓 132"/>
              <p:cNvSpPr/>
              <p:nvPr/>
            </p:nvSpPr>
            <p:spPr>
              <a:xfrm>
                <a:off x="3593766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34" name="橢圓 133"/>
              <p:cNvSpPr/>
              <p:nvPr/>
            </p:nvSpPr>
            <p:spPr>
              <a:xfrm>
                <a:off x="3593766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5" name="直線接點 134"/>
              <p:cNvCxnSpPr>
                <a:stCxn id="133" idx="4"/>
              </p:cNvCxnSpPr>
              <p:nvPr/>
            </p:nvCxnSpPr>
            <p:spPr>
              <a:xfrm>
                <a:off x="3683643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6" name="橢圓 135"/>
              <p:cNvSpPr/>
              <p:nvPr/>
            </p:nvSpPr>
            <p:spPr>
              <a:xfrm>
                <a:off x="3593766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7" name="直線接點 136"/>
              <p:cNvCxnSpPr/>
              <p:nvPr/>
            </p:nvCxnSpPr>
            <p:spPr>
              <a:xfrm>
                <a:off x="3683643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8" name="直線接點 137"/>
              <p:cNvCxnSpPr/>
              <p:nvPr/>
            </p:nvCxnSpPr>
            <p:spPr>
              <a:xfrm flipV="1">
                <a:off x="3440296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9" name="直線接點 138"/>
              <p:cNvCxnSpPr/>
              <p:nvPr/>
            </p:nvCxnSpPr>
            <p:spPr>
              <a:xfrm flipV="1">
                <a:off x="3440296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/>
              <p:cNvCxnSpPr/>
              <p:nvPr/>
            </p:nvCxnSpPr>
            <p:spPr>
              <a:xfrm flipV="1">
                <a:off x="3440296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1" name="橢圓 140"/>
              <p:cNvSpPr/>
              <p:nvPr/>
            </p:nvSpPr>
            <p:spPr>
              <a:xfrm>
                <a:off x="2594171" y="4590891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2" name="直線接點 141"/>
              <p:cNvCxnSpPr>
                <a:stCxn id="141" idx="4"/>
              </p:cNvCxnSpPr>
              <p:nvPr/>
            </p:nvCxnSpPr>
            <p:spPr>
              <a:xfrm>
                <a:off x="2684048" y="4770645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3" name="橢圓 142"/>
              <p:cNvSpPr/>
              <p:nvPr/>
            </p:nvSpPr>
            <p:spPr>
              <a:xfrm>
                <a:off x="2915314" y="4590890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4" name="直線接點 143"/>
              <p:cNvCxnSpPr>
                <a:stCxn id="143" idx="4"/>
              </p:cNvCxnSpPr>
              <p:nvPr/>
            </p:nvCxnSpPr>
            <p:spPr>
              <a:xfrm>
                <a:off x="300519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5" name="直線接點 144"/>
              <p:cNvCxnSpPr>
                <a:stCxn id="141" idx="6"/>
                <a:endCxn id="143" idx="2"/>
              </p:cNvCxnSpPr>
              <p:nvPr/>
            </p:nvCxnSpPr>
            <p:spPr>
              <a:xfrm flipV="1">
                <a:off x="2773925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6" name="橢圓 145"/>
              <p:cNvSpPr/>
              <p:nvPr/>
            </p:nvSpPr>
            <p:spPr>
              <a:xfrm>
                <a:off x="3250416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7" name="直線接點 146"/>
              <p:cNvCxnSpPr>
                <a:stCxn id="146" idx="4"/>
              </p:cNvCxnSpPr>
              <p:nvPr/>
            </p:nvCxnSpPr>
            <p:spPr>
              <a:xfrm>
                <a:off x="3340293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8" name="直線接點 147"/>
              <p:cNvCxnSpPr/>
              <p:nvPr/>
            </p:nvCxnSpPr>
            <p:spPr>
              <a:xfrm flipV="1">
                <a:off x="3096946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9" name="橢圓 148"/>
              <p:cNvSpPr/>
              <p:nvPr/>
            </p:nvSpPr>
            <p:spPr>
              <a:xfrm>
                <a:off x="3590379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0" name="直線接點 149"/>
              <p:cNvCxnSpPr>
                <a:stCxn id="149" idx="4"/>
              </p:cNvCxnSpPr>
              <p:nvPr/>
            </p:nvCxnSpPr>
            <p:spPr>
              <a:xfrm>
                <a:off x="3680256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/>
              <p:cNvCxnSpPr/>
              <p:nvPr/>
            </p:nvCxnSpPr>
            <p:spPr>
              <a:xfrm flipV="1">
                <a:off x="3436909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2" name="橢圓 151"/>
              <p:cNvSpPr/>
              <p:nvPr/>
            </p:nvSpPr>
            <p:spPr>
              <a:xfrm>
                <a:off x="3925481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53" name="橢圓 152"/>
              <p:cNvSpPr/>
              <p:nvPr/>
            </p:nvSpPr>
            <p:spPr>
              <a:xfrm>
                <a:off x="392548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4" name="直線接點 153"/>
              <p:cNvCxnSpPr>
                <a:stCxn id="152" idx="4"/>
              </p:cNvCxnSpPr>
              <p:nvPr/>
            </p:nvCxnSpPr>
            <p:spPr>
              <a:xfrm>
                <a:off x="401535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5" name="橢圓 154"/>
              <p:cNvSpPr/>
              <p:nvPr/>
            </p:nvSpPr>
            <p:spPr>
              <a:xfrm>
                <a:off x="3925481" y="553496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6" name="直線接點 155"/>
              <p:cNvCxnSpPr/>
              <p:nvPr/>
            </p:nvCxnSpPr>
            <p:spPr>
              <a:xfrm>
                <a:off x="401535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/>
              <p:cNvCxnSpPr/>
              <p:nvPr/>
            </p:nvCxnSpPr>
            <p:spPr>
              <a:xfrm flipV="1">
                <a:off x="3772011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/>
              <p:cNvCxnSpPr/>
              <p:nvPr/>
            </p:nvCxnSpPr>
            <p:spPr>
              <a:xfrm flipV="1">
                <a:off x="3772011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/>
              <p:cNvCxnSpPr/>
              <p:nvPr/>
            </p:nvCxnSpPr>
            <p:spPr>
              <a:xfrm flipV="1">
                <a:off x="3772011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0" name="橢圓 159"/>
              <p:cNvSpPr/>
              <p:nvPr/>
            </p:nvSpPr>
            <p:spPr>
              <a:xfrm>
                <a:off x="3922094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1" name="直線接點 160"/>
              <p:cNvCxnSpPr>
                <a:stCxn id="160" idx="4"/>
              </p:cNvCxnSpPr>
              <p:nvPr/>
            </p:nvCxnSpPr>
            <p:spPr>
              <a:xfrm>
                <a:off x="401197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2" name="直線接點 161"/>
              <p:cNvCxnSpPr/>
              <p:nvPr/>
            </p:nvCxnSpPr>
            <p:spPr>
              <a:xfrm flipV="1">
                <a:off x="3768624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3" name="橢圓 162"/>
              <p:cNvSpPr/>
              <p:nvPr/>
            </p:nvSpPr>
            <p:spPr>
              <a:xfrm>
                <a:off x="2594171" y="428024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4" name="直線接點 163"/>
              <p:cNvCxnSpPr>
                <a:stCxn id="163" idx="4"/>
              </p:cNvCxnSpPr>
              <p:nvPr/>
            </p:nvCxnSpPr>
            <p:spPr>
              <a:xfrm>
                <a:off x="2684048" y="445999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5" name="橢圓 164"/>
              <p:cNvSpPr/>
              <p:nvPr/>
            </p:nvSpPr>
            <p:spPr>
              <a:xfrm>
                <a:off x="2915314" y="4280239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6" name="直線接點 165"/>
              <p:cNvCxnSpPr>
                <a:stCxn id="165" idx="4"/>
              </p:cNvCxnSpPr>
              <p:nvPr/>
            </p:nvCxnSpPr>
            <p:spPr>
              <a:xfrm>
                <a:off x="300519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/>
              <p:cNvCxnSpPr>
                <a:stCxn id="163" idx="6"/>
                <a:endCxn id="165" idx="2"/>
              </p:cNvCxnSpPr>
              <p:nvPr/>
            </p:nvCxnSpPr>
            <p:spPr>
              <a:xfrm flipV="1">
                <a:off x="2773925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8" name="橢圓 167"/>
              <p:cNvSpPr/>
              <p:nvPr/>
            </p:nvSpPr>
            <p:spPr>
              <a:xfrm>
                <a:off x="3250416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9" name="直線接點 168"/>
              <p:cNvCxnSpPr>
                <a:stCxn id="168" idx="4"/>
              </p:cNvCxnSpPr>
              <p:nvPr/>
            </p:nvCxnSpPr>
            <p:spPr>
              <a:xfrm>
                <a:off x="3340293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0" name="直線接點 169"/>
              <p:cNvCxnSpPr/>
              <p:nvPr/>
            </p:nvCxnSpPr>
            <p:spPr>
              <a:xfrm flipV="1">
                <a:off x="3096946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1" name="橢圓 170"/>
              <p:cNvSpPr/>
              <p:nvPr/>
            </p:nvSpPr>
            <p:spPr>
              <a:xfrm>
                <a:off x="3590379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2" name="直線接點 171"/>
              <p:cNvCxnSpPr>
                <a:stCxn id="171" idx="4"/>
              </p:cNvCxnSpPr>
              <p:nvPr/>
            </p:nvCxnSpPr>
            <p:spPr>
              <a:xfrm>
                <a:off x="3680256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直線接點 172"/>
              <p:cNvCxnSpPr/>
              <p:nvPr/>
            </p:nvCxnSpPr>
            <p:spPr>
              <a:xfrm flipV="1">
                <a:off x="3436909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4" name="橢圓 173"/>
              <p:cNvSpPr/>
              <p:nvPr/>
            </p:nvSpPr>
            <p:spPr>
              <a:xfrm>
                <a:off x="3922094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5" name="直線接點 174"/>
              <p:cNvCxnSpPr>
                <a:stCxn id="174" idx="4"/>
              </p:cNvCxnSpPr>
              <p:nvPr/>
            </p:nvCxnSpPr>
            <p:spPr>
              <a:xfrm>
                <a:off x="401197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 flipV="1">
                <a:off x="3768624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7" name="文字方塊 176"/>
                <p:cNvSpPr txBox="1"/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×5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77" name="文字方塊 1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694605"/>
              </p:ext>
            </p:extLst>
          </p:nvPr>
        </p:nvGraphicFramePr>
        <p:xfrm>
          <a:off x="3123661" y="1564751"/>
          <a:ext cx="4408487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1" name="方程式" r:id="rId8" imgW="2692080" imgH="431640" progId="Equation.3">
                  <p:embed/>
                </p:oleObj>
              </mc:Choice>
              <mc:Fallback>
                <p:oleObj name="方程式" r:id="rId8" imgW="26920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23661" y="1564751"/>
                        <a:ext cx="4408487" cy="70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1128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2538212" y="2226468"/>
            <a:ext cx="4338998" cy="4159491"/>
            <a:chOff x="3225266" y="1157348"/>
            <a:chExt cx="4763871" cy="4566787"/>
          </a:xfrm>
          <a:noFill/>
        </p:grpSpPr>
        <p:sp>
          <p:nvSpPr>
            <p:cNvPr id="6" name="橢圓 5"/>
            <p:cNvSpPr/>
            <p:nvPr/>
          </p:nvSpPr>
          <p:spPr>
            <a:xfrm>
              <a:off x="3225266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" name="橢圓 6"/>
            <p:cNvSpPr/>
            <p:nvPr/>
          </p:nvSpPr>
          <p:spPr>
            <a:xfrm>
              <a:off x="3225266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" name="直線接點 7"/>
            <p:cNvCxnSpPr>
              <a:stCxn id="6" idx="4"/>
            </p:cNvCxnSpPr>
            <p:nvPr/>
          </p:nvCxnSpPr>
          <p:spPr>
            <a:xfrm>
              <a:off x="3315143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橢圓 8"/>
            <p:cNvSpPr/>
            <p:nvPr/>
          </p:nvSpPr>
          <p:spPr>
            <a:xfrm>
              <a:off x="3546409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" name="橢圓 9"/>
            <p:cNvSpPr/>
            <p:nvPr/>
          </p:nvSpPr>
          <p:spPr>
            <a:xfrm>
              <a:off x="3554411" y="14812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" name="直線接點 10"/>
            <p:cNvCxnSpPr>
              <a:stCxn id="9" idx="4"/>
            </p:cNvCxnSpPr>
            <p:nvPr/>
          </p:nvCxnSpPr>
          <p:spPr>
            <a:xfrm>
              <a:off x="3636286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>
              <a:stCxn id="6" idx="6"/>
              <a:endCxn id="9" idx="2"/>
            </p:cNvCxnSpPr>
            <p:nvPr/>
          </p:nvCxnSpPr>
          <p:spPr>
            <a:xfrm flipV="1">
              <a:off x="340502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>
              <a:stCxn id="7" idx="6"/>
              <a:endCxn id="10" idx="2"/>
            </p:cNvCxnSpPr>
            <p:nvPr/>
          </p:nvCxnSpPr>
          <p:spPr>
            <a:xfrm flipV="1">
              <a:off x="340502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橢圓 13"/>
            <p:cNvSpPr/>
            <p:nvPr/>
          </p:nvSpPr>
          <p:spPr>
            <a:xfrm>
              <a:off x="3889581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" name="橢圓 14"/>
            <p:cNvSpPr/>
            <p:nvPr/>
          </p:nvSpPr>
          <p:spPr>
            <a:xfrm>
              <a:off x="3889581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" name="直線接點 15"/>
            <p:cNvCxnSpPr>
              <a:stCxn id="14" idx="4"/>
            </p:cNvCxnSpPr>
            <p:nvPr/>
          </p:nvCxnSpPr>
          <p:spPr>
            <a:xfrm>
              <a:off x="3979458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橢圓 16"/>
            <p:cNvSpPr/>
            <p:nvPr/>
          </p:nvSpPr>
          <p:spPr>
            <a:xfrm>
              <a:off x="4210724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8" name="橢圓 17"/>
            <p:cNvSpPr/>
            <p:nvPr/>
          </p:nvSpPr>
          <p:spPr>
            <a:xfrm>
              <a:off x="4218726" y="14812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" name="直線接點 18"/>
            <p:cNvCxnSpPr>
              <a:stCxn id="17" idx="4"/>
            </p:cNvCxnSpPr>
            <p:nvPr/>
          </p:nvCxnSpPr>
          <p:spPr>
            <a:xfrm>
              <a:off x="4300601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>
              <a:stCxn id="14" idx="6"/>
              <a:endCxn id="17" idx="2"/>
            </p:cNvCxnSpPr>
            <p:nvPr/>
          </p:nvCxnSpPr>
          <p:spPr>
            <a:xfrm flipV="1">
              <a:off x="4069335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接點 20"/>
            <p:cNvCxnSpPr>
              <a:stCxn id="15" idx="6"/>
              <a:endCxn id="18" idx="2"/>
            </p:cNvCxnSpPr>
            <p:nvPr/>
          </p:nvCxnSpPr>
          <p:spPr>
            <a:xfrm flipV="1">
              <a:off x="4069335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橢圓 21"/>
            <p:cNvSpPr/>
            <p:nvPr/>
          </p:nvSpPr>
          <p:spPr>
            <a:xfrm>
              <a:off x="3225266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" name="橢圓 22"/>
            <p:cNvSpPr/>
            <p:nvPr/>
          </p:nvSpPr>
          <p:spPr>
            <a:xfrm>
              <a:off x="3225266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4" name="直線接點 23"/>
            <p:cNvCxnSpPr>
              <a:stCxn id="22" idx="4"/>
            </p:cNvCxnSpPr>
            <p:nvPr/>
          </p:nvCxnSpPr>
          <p:spPr>
            <a:xfrm>
              <a:off x="3315143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橢圓 24"/>
            <p:cNvSpPr/>
            <p:nvPr/>
          </p:nvSpPr>
          <p:spPr>
            <a:xfrm>
              <a:off x="3546409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" name="橢圓 25"/>
            <p:cNvSpPr/>
            <p:nvPr/>
          </p:nvSpPr>
          <p:spPr>
            <a:xfrm>
              <a:off x="3545343" y="21109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" name="直線接點 26"/>
            <p:cNvCxnSpPr>
              <a:stCxn id="25" idx="4"/>
            </p:cNvCxnSpPr>
            <p:nvPr/>
          </p:nvCxnSpPr>
          <p:spPr>
            <a:xfrm>
              <a:off x="3636286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>
              <a:stCxn id="22" idx="6"/>
              <a:endCxn id="25" idx="2"/>
            </p:cNvCxnSpPr>
            <p:nvPr/>
          </p:nvCxnSpPr>
          <p:spPr>
            <a:xfrm flipV="1">
              <a:off x="340502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>
              <a:stCxn id="23" idx="6"/>
              <a:endCxn id="26" idx="2"/>
            </p:cNvCxnSpPr>
            <p:nvPr/>
          </p:nvCxnSpPr>
          <p:spPr>
            <a:xfrm flipV="1">
              <a:off x="340502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橢圓 29"/>
            <p:cNvSpPr/>
            <p:nvPr/>
          </p:nvSpPr>
          <p:spPr>
            <a:xfrm>
              <a:off x="3889581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" name="橢圓 30"/>
            <p:cNvSpPr/>
            <p:nvPr/>
          </p:nvSpPr>
          <p:spPr>
            <a:xfrm>
              <a:off x="3889581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2" name="直線接點 31"/>
            <p:cNvCxnSpPr>
              <a:stCxn id="30" idx="4"/>
            </p:cNvCxnSpPr>
            <p:nvPr/>
          </p:nvCxnSpPr>
          <p:spPr>
            <a:xfrm>
              <a:off x="3979458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橢圓 32"/>
            <p:cNvSpPr/>
            <p:nvPr/>
          </p:nvSpPr>
          <p:spPr>
            <a:xfrm>
              <a:off x="4210724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4" name="橢圓 33"/>
            <p:cNvSpPr/>
            <p:nvPr/>
          </p:nvSpPr>
          <p:spPr>
            <a:xfrm>
              <a:off x="4210724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5" name="直線接點 34"/>
            <p:cNvCxnSpPr>
              <a:stCxn id="33" idx="4"/>
            </p:cNvCxnSpPr>
            <p:nvPr/>
          </p:nvCxnSpPr>
          <p:spPr>
            <a:xfrm>
              <a:off x="4300601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線接點 35"/>
            <p:cNvCxnSpPr>
              <a:stCxn id="30" idx="6"/>
              <a:endCxn id="33" idx="2"/>
            </p:cNvCxnSpPr>
            <p:nvPr/>
          </p:nvCxnSpPr>
          <p:spPr>
            <a:xfrm flipV="1">
              <a:off x="4069335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>
              <a:stCxn id="31" idx="6"/>
              <a:endCxn id="34" idx="2"/>
            </p:cNvCxnSpPr>
            <p:nvPr/>
          </p:nvCxnSpPr>
          <p:spPr>
            <a:xfrm flipV="1">
              <a:off x="4069335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/>
            <p:nvPr/>
          </p:nvCxnSpPr>
          <p:spPr>
            <a:xfrm>
              <a:off x="3315143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3636286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>
              <a:off x="3979458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4300601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 flipV="1">
              <a:off x="3736111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 flipV="1">
              <a:off x="3736111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>
            <a:xfrm flipV="1">
              <a:off x="3736111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 flipV="1">
              <a:off x="3736111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橢圓 45"/>
            <p:cNvSpPr/>
            <p:nvPr/>
          </p:nvSpPr>
          <p:spPr>
            <a:xfrm>
              <a:off x="4532933" y="11665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" name="橢圓 46"/>
            <p:cNvSpPr/>
            <p:nvPr/>
          </p:nvSpPr>
          <p:spPr>
            <a:xfrm>
              <a:off x="4532933" y="14812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8" name="直線接點 47"/>
            <p:cNvCxnSpPr>
              <a:stCxn id="46" idx="4"/>
            </p:cNvCxnSpPr>
            <p:nvPr/>
          </p:nvCxnSpPr>
          <p:spPr>
            <a:xfrm>
              <a:off x="4622810" y="13463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橢圓 48"/>
            <p:cNvSpPr/>
            <p:nvPr/>
          </p:nvSpPr>
          <p:spPr>
            <a:xfrm>
              <a:off x="4854076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0" name="橢圓 49"/>
            <p:cNvSpPr/>
            <p:nvPr/>
          </p:nvSpPr>
          <p:spPr>
            <a:xfrm>
              <a:off x="4854076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" name="直線接點 50"/>
            <p:cNvCxnSpPr>
              <a:stCxn id="49" idx="4"/>
            </p:cNvCxnSpPr>
            <p:nvPr/>
          </p:nvCxnSpPr>
          <p:spPr>
            <a:xfrm>
              <a:off x="4943953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46" idx="6"/>
              <a:endCxn id="49" idx="2"/>
            </p:cNvCxnSpPr>
            <p:nvPr/>
          </p:nvCxnSpPr>
          <p:spPr>
            <a:xfrm flipV="1">
              <a:off x="4712687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線接點 52"/>
            <p:cNvCxnSpPr>
              <a:stCxn id="47" idx="6"/>
              <a:endCxn id="50" idx="2"/>
            </p:cNvCxnSpPr>
            <p:nvPr/>
          </p:nvCxnSpPr>
          <p:spPr>
            <a:xfrm flipV="1">
              <a:off x="4712687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橢圓 53"/>
            <p:cNvSpPr/>
            <p:nvPr/>
          </p:nvSpPr>
          <p:spPr>
            <a:xfrm>
              <a:off x="5197248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5" name="橢圓 54"/>
            <p:cNvSpPr/>
            <p:nvPr/>
          </p:nvSpPr>
          <p:spPr>
            <a:xfrm>
              <a:off x="5197248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" name="直線接點 55"/>
            <p:cNvCxnSpPr>
              <a:stCxn id="54" idx="4"/>
            </p:cNvCxnSpPr>
            <p:nvPr/>
          </p:nvCxnSpPr>
          <p:spPr>
            <a:xfrm>
              <a:off x="5287125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橢圓 56"/>
            <p:cNvSpPr/>
            <p:nvPr/>
          </p:nvSpPr>
          <p:spPr>
            <a:xfrm>
              <a:off x="5518391" y="11665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8" name="橢圓 57"/>
            <p:cNvSpPr/>
            <p:nvPr/>
          </p:nvSpPr>
          <p:spPr>
            <a:xfrm>
              <a:off x="5518391" y="14812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9" name="直線接點 58"/>
            <p:cNvCxnSpPr>
              <a:stCxn id="57" idx="4"/>
            </p:cNvCxnSpPr>
            <p:nvPr/>
          </p:nvCxnSpPr>
          <p:spPr>
            <a:xfrm>
              <a:off x="5608268" y="13463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>
              <a:stCxn id="54" idx="6"/>
              <a:endCxn id="57" idx="2"/>
            </p:cNvCxnSpPr>
            <p:nvPr/>
          </p:nvCxnSpPr>
          <p:spPr>
            <a:xfrm flipV="1">
              <a:off x="5377002" y="12564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5" idx="6"/>
              <a:endCxn id="58" idx="2"/>
            </p:cNvCxnSpPr>
            <p:nvPr/>
          </p:nvCxnSpPr>
          <p:spPr>
            <a:xfrm flipV="1">
              <a:off x="5377002" y="15711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4532933" y="17959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3" name="橢圓 62"/>
            <p:cNvSpPr/>
            <p:nvPr/>
          </p:nvSpPr>
          <p:spPr>
            <a:xfrm>
              <a:off x="4532933" y="21106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4" name="直線接點 63"/>
            <p:cNvCxnSpPr>
              <a:stCxn id="62" idx="4"/>
            </p:cNvCxnSpPr>
            <p:nvPr/>
          </p:nvCxnSpPr>
          <p:spPr>
            <a:xfrm>
              <a:off x="4622810" y="19757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橢圓 64"/>
            <p:cNvSpPr/>
            <p:nvPr/>
          </p:nvSpPr>
          <p:spPr>
            <a:xfrm>
              <a:off x="4854076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" name="橢圓 65"/>
            <p:cNvSpPr/>
            <p:nvPr/>
          </p:nvSpPr>
          <p:spPr>
            <a:xfrm>
              <a:off x="4854076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" name="直線接點 66"/>
            <p:cNvCxnSpPr>
              <a:stCxn id="65" idx="4"/>
            </p:cNvCxnSpPr>
            <p:nvPr/>
          </p:nvCxnSpPr>
          <p:spPr>
            <a:xfrm>
              <a:off x="4943953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線接點 67"/>
            <p:cNvCxnSpPr>
              <a:stCxn id="62" idx="6"/>
              <a:endCxn id="65" idx="2"/>
            </p:cNvCxnSpPr>
            <p:nvPr/>
          </p:nvCxnSpPr>
          <p:spPr>
            <a:xfrm flipV="1">
              <a:off x="4712687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線接點 68"/>
            <p:cNvCxnSpPr>
              <a:stCxn id="63" idx="6"/>
              <a:endCxn id="66" idx="2"/>
            </p:cNvCxnSpPr>
            <p:nvPr/>
          </p:nvCxnSpPr>
          <p:spPr>
            <a:xfrm flipV="1">
              <a:off x="4712687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橢圓 69"/>
            <p:cNvSpPr/>
            <p:nvPr/>
          </p:nvSpPr>
          <p:spPr>
            <a:xfrm>
              <a:off x="5197248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" name="橢圓 70"/>
            <p:cNvSpPr/>
            <p:nvPr/>
          </p:nvSpPr>
          <p:spPr>
            <a:xfrm>
              <a:off x="5197248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" name="直線接點 71"/>
            <p:cNvCxnSpPr>
              <a:stCxn id="70" idx="4"/>
            </p:cNvCxnSpPr>
            <p:nvPr/>
          </p:nvCxnSpPr>
          <p:spPr>
            <a:xfrm>
              <a:off x="5287125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橢圓 72"/>
            <p:cNvSpPr/>
            <p:nvPr/>
          </p:nvSpPr>
          <p:spPr>
            <a:xfrm>
              <a:off x="5518391" y="17959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" name="橢圓 73"/>
            <p:cNvSpPr/>
            <p:nvPr/>
          </p:nvSpPr>
          <p:spPr>
            <a:xfrm>
              <a:off x="5518391" y="21106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" name="直線接點 74"/>
            <p:cNvCxnSpPr>
              <a:stCxn id="73" idx="4"/>
            </p:cNvCxnSpPr>
            <p:nvPr/>
          </p:nvCxnSpPr>
          <p:spPr>
            <a:xfrm>
              <a:off x="5608268" y="19757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直線接點 75"/>
            <p:cNvCxnSpPr>
              <a:stCxn id="70" idx="6"/>
              <a:endCxn id="73" idx="2"/>
            </p:cNvCxnSpPr>
            <p:nvPr/>
          </p:nvCxnSpPr>
          <p:spPr>
            <a:xfrm flipV="1">
              <a:off x="5377002" y="18858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直線接點 76"/>
            <p:cNvCxnSpPr>
              <a:stCxn id="71" idx="6"/>
              <a:endCxn id="74" idx="2"/>
            </p:cNvCxnSpPr>
            <p:nvPr/>
          </p:nvCxnSpPr>
          <p:spPr>
            <a:xfrm flipV="1">
              <a:off x="5377002" y="22005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直線接點 77"/>
            <p:cNvCxnSpPr/>
            <p:nvPr/>
          </p:nvCxnSpPr>
          <p:spPr>
            <a:xfrm>
              <a:off x="4622810" y="16610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線接點 78"/>
            <p:cNvCxnSpPr/>
            <p:nvPr/>
          </p:nvCxnSpPr>
          <p:spPr>
            <a:xfrm>
              <a:off x="4943953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/>
            <p:nvPr/>
          </p:nvCxnSpPr>
          <p:spPr>
            <a:xfrm>
              <a:off x="5287125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608268" y="16610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直線接點 81"/>
            <p:cNvCxnSpPr/>
            <p:nvPr/>
          </p:nvCxnSpPr>
          <p:spPr>
            <a:xfrm flipV="1">
              <a:off x="5043778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直線接點 82"/>
            <p:cNvCxnSpPr/>
            <p:nvPr/>
          </p:nvCxnSpPr>
          <p:spPr>
            <a:xfrm flipV="1">
              <a:off x="5043778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直線接點 83"/>
            <p:cNvCxnSpPr/>
            <p:nvPr/>
          </p:nvCxnSpPr>
          <p:spPr>
            <a:xfrm flipV="1">
              <a:off x="5043778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直線接點 84"/>
            <p:cNvCxnSpPr/>
            <p:nvPr/>
          </p:nvCxnSpPr>
          <p:spPr>
            <a:xfrm flipV="1">
              <a:off x="5043778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" name="橢圓 85"/>
            <p:cNvSpPr/>
            <p:nvPr/>
          </p:nvSpPr>
          <p:spPr>
            <a:xfrm>
              <a:off x="32252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" name="橢圓 86"/>
            <p:cNvSpPr/>
            <p:nvPr/>
          </p:nvSpPr>
          <p:spPr>
            <a:xfrm>
              <a:off x="32252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" name="直線接點 87"/>
            <p:cNvCxnSpPr>
              <a:stCxn id="86" idx="4"/>
            </p:cNvCxnSpPr>
            <p:nvPr/>
          </p:nvCxnSpPr>
          <p:spPr>
            <a:xfrm>
              <a:off x="33151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" name="橢圓 88"/>
            <p:cNvSpPr/>
            <p:nvPr/>
          </p:nvSpPr>
          <p:spPr>
            <a:xfrm>
              <a:off x="35464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" name="橢圓 89"/>
            <p:cNvSpPr/>
            <p:nvPr/>
          </p:nvSpPr>
          <p:spPr>
            <a:xfrm>
              <a:off x="3545343" y="27214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" name="直線接點 90"/>
            <p:cNvCxnSpPr>
              <a:stCxn id="89" idx="4"/>
            </p:cNvCxnSpPr>
            <p:nvPr/>
          </p:nvCxnSpPr>
          <p:spPr>
            <a:xfrm>
              <a:off x="36362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直線接點 91"/>
            <p:cNvCxnSpPr>
              <a:stCxn id="86" idx="6"/>
              <a:endCxn id="89" idx="2"/>
            </p:cNvCxnSpPr>
            <p:nvPr/>
          </p:nvCxnSpPr>
          <p:spPr>
            <a:xfrm flipV="1">
              <a:off x="34050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直線接點 92"/>
            <p:cNvCxnSpPr>
              <a:stCxn id="87" idx="6"/>
              <a:endCxn id="90" idx="2"/>
            </p:cNvCxnSpPr>
            <p:nvPr/>
          </p:nvCxnSpPr>
          <p:spPr>
            <a:xfrm flipV="1">
              <a:off x="34050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橢圓 93"/>
            <p:cNvSpPr/>
            <p:nvPr/>
          </p:nvSpPr>
          <p:spPr>
            <a:xfrm>
              <a:off x="38895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" name="橢圓 94"/>
            <p:cNvSpPr/>
            <p:nvPr/>
          </p:nvSpPr>
          <p:spPr>
            <a:xfrm>
              <a:off x="38895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" name="直線接點 95"/>
            <p:cNvCxnSpPr>
              <a:stCxn id="94" idx="4"/>
            </p:cNvCxnSpPr>
            <p:nvPr/>
          </p:nvCxnSpPr>
          <p:spPr>
            <a:xfrm>
              <a:off x="39794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7" name="橢圓 96"/>
            <p:cNvSpPr/>
            <p:nvPr/>
          </p:nvSpPr>
          <p:spPr>
            <a:xfrm>
              <a:off x="4210724" y="24114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8" name="橢圓 97"/>
            <p:cNvSpPr/>
            <p:nvPr/>
          </p:nvSpPr>
          <p:spPr>
            <a:xfrm>
              <a:off x="42107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" name="直線接點 98"/>
            <p:cNvCxnSpPr>
              <a:stCxn id="97" idx="4"/>
            </p:cNvCxnSpPr>
            <p:nvPr/>
          </p:nvCxnSpPr>
          <p:spPr>
            <a:xfrm>
              <a:off x="43006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直線接點 99"/>
            <p:cNvCxnSpPr>
              <a:stCxn id="94" idx="6"/>
              <a:endCxn id="97" idx="2"/>
            </p:cNvCxnSpPr>
            <p:nvPr/>
          </p:nvCxnSpPr>
          <p:spPr>
            <a:xfrm flipV="1">
              <a:off x="40693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直線接點 100"/>
            <p:cNvCxnSpPr>
              <a:stCxn id="95" idx="6"/>
              <a:endCxn id="98" idx="2"/>
            </p:cNvCxnSpPr>
            <p:nvPr/>
          </p:nvCxnSpPr>
          <p:spPr>
            <a:xfrm flipV="1">
              <a:off x="40693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" name="橢圓 101"/>
            <p:cNvSpPr/>
            <p:nvPr/>
          </p:nvSpPr>
          <p:spPr>
            <a:xfrm>
              <a:off x="32252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" name="橢圓 102"/>
            <p:cNvSpPr/>
            <p:nvPr/>
          </p:nvSpPr>
          <p:spPr>
            <a:xfrm>
              <a:off x="32252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" name="直線接點 103"/>
            <p:cNvCxnSpPr>
              <a:stCxn id="102" idx="4"/>
            </p:cNvCxnSpPr>
            <p:nvPr/>
          </p:nvCxnSpPr>
          <p:spPr>
            <a:xfrm>
              <a:off x="33151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" name="橢圓 104"/>
            <p:cNvSpPr/>
            <p:nvPr/>
          </p:nvSpPr>
          <p:spPr>
            <a:xfrm>
              <a:off x="35464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" name="橢圓 105"/>
            <p:cNvSpPr/>
            <p:nvPr/>
          </p:nvSpPr>
          <p:spPr>
            <a:xfrm>
              <a:off x="3545343" y="33509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" name="直線接點 106"/>
            <p:cNvCxnSpPr>
              <a:stCxn id="105" idx="4"/>
            </p:cNvCxnSpPr>
            <p:nvPr/>
          </p:nvCxnSpPr>
          <p:spPr>
            <a:xfrm>
              <a:off x="36362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直線接點 107"/>
            <p:cNvCxnSpPr>
              <a:stCxn id="102" idx="6"/>
              <a:endCxn id="105" idx="2"/>
            </p:cNvCxnSpPr>
            <p:nvPr/>
          </p:nvCxnSpPr>
          <p:spPr>
            <a:xfrm flipV="1">
              <a:off x="34050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直線接點 108"/>
            <p:cNvCxnSpPr>
              <a:stCxn id="103" idx="6"/>
              <a:endCxn id="106" idx="2"/>
            </p:cNvCxnSpPr>
            <p:nvPr/>
          </p:nvCxnSpPr>
          <p:spPr>
            <a:xfrm flipV="1">
              <a:off x="34050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" name="橢圓 109"/>
            <p:cNvSpPr/>
            <p:nvPr/>
          </p:nvSpPr>
          <p:spPr>
            <a:xfrm>
              <a:off x="38895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" name="橢圓 110"/>
            <p:cNvSpPr/>
            <p:nvPr/>
          </p:nvSpPr>
          <p:spPr>
            <a:xfrm>
              <a:off x="38895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" name="直線接點 111"/>
            <p:cNvCxnSpPr>
              <a:stCxn id="110" idx="4"/>
            </p:cNvCxnSpPr>
            <p:nvPr/>
          </p:nvCxnSpPr>
          <p:spPr>
            <a:xfrm>
              <a:off x="39794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42107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" name="橢圓 113"/>
            <p:cNvSpPr/>
            <p:nvPr/>
          </p:nvSpPr>
          <p:spPr>
            <a:xfrm>
              <a:off x="42107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" name="直線接點 114"/>
            <p:cNvCxnSpPr>
              <a:stCxn id="113" idx="4"/>
            </p:cNvCxnSpPr>
            <p:nvPr/>
          </p:nvCxnSpPr>
          <p:spPr>
            <a:xfrm>
              <a:off x="43006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直線接點 115"/>
            <p:cNvCxnSpPr>
              <a:stCxn id="110" idx="6"/>
              <a:endCxn id="113" idx="2"/>
            </p:cNvCxnSpPr>
            <p:nvPr/>
          </p:nvCxnSpPr>
          <p:spPr>
            <a:xfrm flipV="1">
              <a:off x="40693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直線接點 116"/>
            <p:cNvCxnSpPr>
              <a:stCxn id="111" idx="6"/>
              <a:endCxn id="114" idx="2"/>
            </p:cNvCxnSpPr>
            <p:nvPr/>
          </p:nvCxnSpPr>
          <p:spPr>
            <a:xfrm flipV="1">
              <a:off x="40693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直線接點 117"/>
            <p:cNvCxnSpPr/>
            <p:nvPr/>
          </p:nvCxnSpPr>
          <p:spPr>
            <a:xfrm>
              <a:off x="33151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直線接點 118"/>
            <p:cNvCxnSpPr/>
            <p:nvPr/>
          </p:nvCxnSpPr>
          <p:spPr>
            <a:xfrm>
              <a:off x="36362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直線接點 119"/>
            <p:cNvCxnSpPr/>
            <p:nvPr/>
          </p:nvCxnSpPr>
          <p:spPr>
            <a:xfrm>
              <a:off x="39794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直線接點 120"/>
            <p:cNvCxnSpPr/>
            <p:nvPr/>
          </p:nvCxnSpPr>
          <p:spPr>
            <a:xfrm>
              <a:off x="43006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直線接點 121"/>
            <p:cNvCxnSpPr/>
            <p:nvPr/>
          </p:nvCxnSpPr>
          <p:spPr>
            <a:xfrm flipV="1">
              <a:off x="37361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直線接點 122"/>
            <p:cNvCxnSpPr/>
            <p:nvPr/>
          </p:nvCxnSpPr>
          <p:spPr>
            <a:xfrm flipV="1">
              <a:off x="37361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直線接點 123"/>
            <p:cNvCxnSpPr/>
            <p:nvPr/>
          </p:nvCxnSpPr>
          <p:spPr>
            <a:xfrm flipV="1">
              <a:off x="37361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直線接點 124"/>
            <p:cNvCxnSpPr/>
            <p:nvPr/>
          </p:nvCxnSpPr>
          <p:spPr>
            <a:xfrm flipV="1">
              <a:off x="37361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橢圓 125"/>
            <p:cNvSpPr/>
            <p:nvPr/>
          </p:nvSpPr>
          <p:spPr>
            <a:xfrm>
              <a:off x="45318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" name="橢圓 126"/>
            <p:cNvSpPr/>
            <p:nvPr/>
          </p:nvSpPr>
          <p:spPr>
            <a:xfrm>
              <a:off x="45318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8" name="直線接點 127"/>
            <p:cNvCxnSpPr>
              <a:stCxn id="126" idx="4"/>
            </p:cNvCxnSpPr>
            <p:nvPr/>
          </p:nvCxnSpPr>
          <p:spPr>
            <a:xfrm>
              <a:off x="46217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48530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0" name="橢圓 129"/>
            <p:cNvSpPr/>
            <p:nvPr/>
          </p:nvSpPr>
          <p:spPr>
            <a:xfrm>
              <a:off x="4853009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" name="直線接點 130"/>
            <p:cNvCxnSpPr>
              <a:stCxn id="129" idx="4"/>
            </p:cNvCxnSpPr>
            <p:nvPr/>
          </p:nvCxnSpPr>
          <p:spPr>
            <a:xfrm>
              <a:off x="49428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直線接點 131"/>
            <p:cNvCxnSpPr>
              <a:stCxn id="126" idx="6"/>
              <a:endCxn id="129" idx="2"/>
            </p:cNvCxnSpPr>
            <p:nvPr/>
          </p:nvCxnSpPr>
          <p:spPr>
            <a:xfrm flipV="1">
              <a:off x="47116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直線接點 132"/>
            <p:cNvCxnSpPr>
              <a:stCxn id="127" idx="6"/>
              <a:endCxn id="130" idx="2"/>
            </p:cNvCxnSpPr>
            <p:nvPr/>
          </p:nvCxnSpPr>
          <p:spPr>
            <a:xfrm flipV="1">
              <a:off x="47116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51961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5" name="橢圓 134"/>
            <p:cNvSpPr/>
            <p:nvPr/>
          </p:nvSpPr>
          <p:spPr>
            <a:xfrm>
              <a:off x="51961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6" name="直線接點 135"/>
            <p:cNvCxnSpPr>
              <a:stCxn id="134" idx="4"/>
            </p:cNvCxnSpPr>
            <p:nvPr/>
          </p:nvCxnSpPr>
          <p:spPr>
            <a:xfrm>
              <a:off x="52860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" name="橢圓 136"/>
            <p:cNvSpPr/>
            <p:nvPr/>
          </p:nvSpPr>
          <p:spPr>
            <a:xfrm>
              <a:off x="5517324" y="24114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8" name="橢圓 137"/>
            <p:cNvSpPr/>
            <p:nvPr/>
          </p:nvSpPr>
          <p:spPr>
            <a:xfrm>
              <a:off x="55173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9" name="直線接點 138"/>
            <p:cNvCxnSpPr>
              <a:stCxn id="137" idx="4"/>
            </p:cNvCxnSpPr>
            <p:nvPr/>
          </p:nvCxnSpPr>
          <p:spPr>
            <a:xfrm>
              <a:off x="56072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直線接點 139"/>
            <p:cNvCxnSpPr>
              <a:stCxn id="134" idx="6"/>
              <a:endCxn id="137" idx="2"/>
            </p:cNvCxnSpPr>
            <p:nvPr/>
          </p:nvCxnSpPr>
          <p:spPr>
            <a:xfrm flipV="1">
              <a:off x="53759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直線接點 140"/>
            <p:cNvCxnSpPr>
              <a:stCxn id="135" idx="6"/>
              <a:endCxn id="138" idx="2"/>
            </p:cNvCxnSpPr>
            <p:nvPr/>
          </p:nvCxnSpPr>
          <p:spPr>
            <a:xfrm flipV="1">
              <a:off x="53759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2" name="橢圓 141"/>
            <p:cNvSpPr/>
            <p:nvPr/>
          </p:nvSpPr>
          <p:spPr>
            <a:xfrm>
              <a:off x="45318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3" name="橢圓 142"/>
            <p:cNvSpPr/>
            <p:nvPr/>
          </p:nvSpPr>
          <p:spPr>
            <a:xfrm>
              <a:off x="45318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4" name="直線接點 143"/>
            <p:cNvCxnSpPr>
              <a:stCxn id="142" idx="4"/>
            </p:cNvCxnSpPr>
            <p:nvPr/>
          </p:nvCxnSpPr>
          <p:spPr>
            <a:xfrm>
              <a:off x="46217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5" name="橢圓 144"/>
            <p:cNvSpPr/>
            <p:nvPr/>
          </p:nvSpPr>
          <p:spPr>
            <a:xfrm>
              <a:off x="48530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6" name="橢圓 145"/>
            <p:cNvSpPr/>
            <p:nvPr/>
          </p:nvSpPr>
          <p:spPr>
            <a:xfrm>
              <a:off x="4853009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7" name="直線接點 146"/>
            <p:cNvCxnSpPr>
              <a:stCxn id="145" idx="4"/>
            </p:cNvCxnSpPr>
            <p:nvPr/>
          </p:nvCxnSpPr>
          <p:spPr>
            <a:xfrm>
              <a:off x="49428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直線接點 147"/>
            <p:cNvCxnSpPr>
              <a:stCxn id="142" idx="6"/>
              <a:endCxn id="145" idx="2"/>
            </p:cNvCxnSpPr>
            <p:nvPr/>
          </p:nvCxnSpPr>
          <p:spPr>
            <a:xfrm flipV="1">
              <a:off x="47116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直線接點 148"/>
            <p:cNvCxnSpPr>
              <a:stCxn id="143" idx="6"/>
              <a:endCxn id="146" idx="2"/>
            </p:cNvCxnSpPr>
            <p:nvPr/>
          </p:nvCxnSpPr>
          <p:spPr>
            <a:xfrm flipV="1">
              <a:off x="47116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51961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1" name="橢圓 150"/>
            <p:cNvSpPr/>
            <p:nvPr/>
          </p:nvSpPr>
          <p:spPr>
            <a:xfrm>
              <a:off x="51961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2" name="直線接點 151"/>
            <p:cNvCxnSpPr>
              <a:stCxn id="150" idx="4"/>
            </p:cNvCxnSpPr>
            <p:nvPr/>
          </p:nvCxnSpPr>
          <p:spPr>
            <a:xfrm>
              <a:off x="52860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3" name="橢圓 152"/>
            <p:cNvSpPr/>
            <p:nvPr/>
          </p:nvSpPr>
          <p:spPr>
            <a:xfrm>
              <a:off x="55173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4" name="橢圓 153"/>
            <p:cNvSpPr/>
            <p:nvPr/>
          </p:nvSpPr>
          <p:spPr>
            <a:xfrm>
              <a:off x="55173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55" name="直線接點 154"/>
            <p:cNvCxnSpPr>
              <a:stCxn id="153" idx="4"/>
            </p:cNvCxnSpPr>
            <p:nvPr/>
          </p:nvCxnSpPr>
          <p:spPr>
            <a:xfrm>
              <a:off x="56072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直線接點 155"/>
            <p:cNvCxnSpPr>
              <a:stCxn id="150" idx="6"/>
              <a:endCxn id="153" idx="2"/>
            </p:cNvCxnSpPr>
            <p:nvPr/>
          </p:nvCxnSpPr>
          <p:spPr>
            <a:xfrm flipV="1">
              <a:off x="53759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直線接點 156"/>
            <p:cNvCxnSpPr>
              <a:stCxn id="151" idx="6"/>
              <a:endCxn id="154" idx="2"/>
            </p:cNvCxnSpPr>
            <p:nvPr/>
          </p:nvCxnSpPr>
          <p:spPr>
            <a:xfrm flipV="1">
              <a:off x="53759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直線接點 157"/>
            <p:cNvCxnSpPr/>
            <p:nvPr/>
          </p:nvCxnSpPr>
          <p:spPr>
            <a:xfrm>
              <a:off x="46217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直線接點 158"/>
            <p:cNvCxnSpPr/>
            <p:nvPr/>
          </p:nvCxnSpPr>
          <p:spPr>
            <a:xfrm>
              <a:off x="49428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直線接點 159"/>
            <p:cNvCxnSpPr/>
            <p:nvPr/>
          </p:nvCxnSpPr>
          <p:spPr>
            <a:xfrm>
              <a:off x="52860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直線接點 160"/>
            <p:cNvCxnSpPr/>
            <p:nvPr/>
          </p:nvCxnSpPr>
          <p:spPr>
            <a:xfrm>
              <a:off x="56072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直線接點 161"/>
            <p:cNvCxnSpPr/>
            <p:nvPr/>
          </p:nvCxnSpPr>
          <p:spPr>
            <a:xfrm flipV="1">
              <a:off x="50427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3" name="直線接點 162"/>
            <p:cNvCxnSpPr/>
            <p:nvPr/>
          </p:nvCxnSpPr>
          <p:spPr>
            <a:xfrm flipV="1">
              <a:off x="50427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直線接點 163"/>
            <p:cNvCxnSpPr/>
            <p:nvPr/>
          </p:nvCxnSpPr>
          <p:spPr>
            <a:xfrm flipV="1">
              <a:off x="50427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直線接點 164"/>
            <p:cNvCxnSpPr/>
            <p:nvPr/>
          </p:nvCxnSpPr>
          <p:spPr>
            <a:xfrm flipV="1">
              <a:off x="50427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直線接點 165"/>
            <p:cNvCxnSpPr/>
            <p:nvPr/>
          </p:nvCxnSpPr>
          <p:spPr>
            <a:xfrm>
              <a:off x="33151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直線接點 166"/>
            <p:cNvCxnSpPr/>
            <p:nvPr/>
          </p:nvCxnSpPr>
          <p:spPr>
            <a:xfrm>
              <a:off x="36362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直線接點 167"/>
            <p:cNvCxnSpPr/>
            <p:nvPr/>
          </p:nvCxnSpPr>
          <p:spPr>
            <a:xfrm>
              <a:off x="39794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9" name="直線接點 168"/>
            <p:cNvCxnSpPr/>
            <p:nvPr/>
          </p:nvCxnSpPr>
          <p:spPr>
            <a:xfrm>
              <a:off x="43006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直線接點 169"/>
            <p:cNvCxnSpPr/>
            <p:nvPr/>
          </p:nvCxnSpPr>
          <p:spPr>
            <a:xfrm>
              <a:off x="46217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直線接點 170"/>
            <p:cNvCxnSpPr/>
            <p:nvPr/>
          </p:nvCxnSpPr>
          <p:spPr>
            <a:xfrm>
              <a:off x="49428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直線接點 171"/>
            <p:cNvCxnSpPr/>
            <p:nvPr/>
          </p:nvCxnSpPr>
          <p:spPr>
            <a:xfrm>
              <a:off x="52860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直線接點 172"/>
            <p:cNvCxnSpPr/>
            <p:nvPr/>
          </p:nvCxnSpPr>
          <p:spPr>
            <a:xfrm>
              <a:off x="56072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直線接點 173"/>
            <p:cNvCxnSpPr/>
            <p:nvPr/>
          </p:nvCxnSpPr>
          <p:spPr>
            <a:xfrm flipV="1">
              <a:off x="4384805" y="12564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直線接點 174"/>
            <p:cNvCxnSpPr/>
            <p:nvPr/>
          </p:nvCxnSpPr>
          <p:spPr>
            <a:xfrm flipV="1">
              <a:off x="4384805" y="15711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直線接點 175"/>
            <p:cNvCxnSpPr/>
            <p:nvPr/>
          </p:nvCxnSpPr>
          <p:spPr>
            <a:xfrm flipV="1">
              <a:off x="4384805" y="18858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直線接點 176"/>
            <p:cNvCxnSpPr/>
            <p:nvPr/>
          </p:nvCxnSpPr>
          <p:spPr>
            <a:xfrm flipV="1">
              <a:off x="4384805" y="22005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直線接點 177"/>
            <p:cNvCxnSpPr/>
            <p:nvPr/>
          </p:nvCxnSpPr>
          <p:spPr>
            <a:xfrm flipV="1">
              <a:off x="4383738" y="25012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9" name="直線接點 178"/>
            <p:cNvCxnSpPr/>
            <p:nvPr/>
          </p:nvCxnSpPr>
          <p:spPr>
            <a:xfrm flipV="1">
              <a:off x="4383738" y="281598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0" name="直線接點 179"/>
            <p:cNvCxnSpPr/>
            <p:nvPr/>
          </p:nvCxnSpPr>
          <p:spPr>
            <a:xfrm flipV="1">
              <a:off x="4383738" y="31306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1" name="直線接點 180"/>
            <p:cNvCxnSpPr/>
            <p:nvPr/>
          </p:nvCxnSpPr>
          <p:spPr>
            <a:xfrm flipV="1">
              <a:off x="4383738" y="34453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2" name="橢圓 181"/>
            <p:cNvSpPr/>
            <p:nvPr/>
          </p:nvSpPr>
          <p:spPr>
            <a:xfrm>
              <a:off x="3225266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3" name="直線接點 182"/>
            <p:cNvCxnSpPr/>
            <p:nvPr/>
          </p:nvCxnSpPr>
          <p:spPr>
            <a:xfrm>
              <a:off x="3315143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4" name="橢圓 183"/>
            <p:cNvSpPr/>
            <p:nvPr/>
          </p:nvSpPr>
          <p:spPr>
            <a:xfrm>
              <a:off x="3546409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5" name="直線接點 184"/>
            <p:cNvCxnSpPr/>
            <p:nvPr/>
          </p:nvCxnSpPr>
          <p:spPr>
            <a:xfrm>
              <a:off x="3636286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6" name="直線接點 185"/>
            <p:cNvCxnSpPr>
              <a:stCxn id="182" idx="6"/>
              <a:endCxn id="184" idx="2"/>
            </p:cNvCxnSpPr>
            <p:nvPr/>
          </p:nvCxnSpPr>
          <p:spPr>
            <a:xfrm flipV="1">
              <a:off x="340502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7" name="橢圓 186"/>
            <p:cNvSpPr/>
            <p:nvPr/>
          </p:nvSpPr>
          <p:spPr>
            <a:xfrm>
              <a:off x="3889581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8" name="直線接點 187"/>
            <p:cNvCxnSpPr/>
            <p:nvPr/>
          </p:nvCxnSpPr>
          <p:spPr>
            <a:xfrm>
              <a:off x="3979458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9" name="橢圓 188"/>
            <p:cNvSpPr/>
            <p:nvPr/>
          </p:nvSpPr>
          <p:spPr>
            <a:xfrm>
              <a:off x="4210724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0" name="直線接點 189"/>
            <p:cNvCxnSpPr/>
            <p:nvPr/>
          </p:nvCxnSpPr>
          <p:spPr>
            <a:xfrm>
              <a:off x="4300601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直線接點 190"/>
            <p:cNvCxnSpPr>
              <a:stCxn id="187" idx="6"/>
              <a:endCxn id="189" idx="2"/>
            </p:cNvCxnSpPr>
            <p:nvPr/>
          </p:nvCxnSpPr>
          <p:spPr>
            <a:xfrm flipV="1">
              <a:off x="4069335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2" name="橢圓 191"/>
            <p:cNvSpPr/>
            <p:nvPr/>
          </p:nvSpPr>
          <p:spPr>
            <a:xfrm>
              <a:off x="3225266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93" name="橢圓 192"/>
            <p:cNvSpPr/>
            <p:nvPr/>
          </p:nvSpPr>
          <p:spPr>
            <a:xfrm>
              <a:off x="3225266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4" name="直線接點 193"/>
            <p:cNvCxnSpPr>
              <a:stCxn id="192" idx="4"/>
            </p:cNvCxnSpPr>
            <p:nvPr/>
          </p:nvCxnSpPr>
          <p:spPr>
            <a:xfrm>
              <a:off x="3315143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5" name="橢圓 194"/>
            <p:cNvSpPr/>
            <p:nvPr/>
          </p:nvSpPr>
          <p:spPr>
            <a:xfrm>
              <a:off x="3545343" y="39757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96" name="橢圓 195"/>
            <p:cNvSpPr/>
            <p:nvPr/>
          </p:nvSpPr>
          <p:spPr>
            <a:xfrm>
              <a:off x="3546409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97" name="直線接點 196"/>
            <p:cNvCxnSpPr>
              <a:stCxn id="195" idx="4"/>
            </p:cNvCxnSpPr>
            <p:nvPr/>
          </p:nvCxnSpPr>
          <p:spPr>
            <a:xfrm>
              <a:off x="3636286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8" name="直線接點 197"/>
            <p:cNvCxnSpPr>
              <a:stCxn id="192" idx="6"/>
              <a:endCxn id="195" idx="2"/>
            </p:cNvCxnSpPr>
            <p:nvPr/>
          </p:nvCxnSpPr>
          <p:spPr>
            <a:xfrm flipV="1">
              <a:off x="340502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9" name="直線接點 198"/>
            <p:cNvCxnSpPr>
              <a:stCxn id="193" idx="6"/>
              <a:endCxn id="196" idx="2"/>
            </p:cNvCxnSpPr>
            <p:nvPr/>
          </p:nvCxnSpPr>
          <p:spPr>
            <a:xfrm flipV="1">
              <a:off x="340502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0" name="橢圓 199"/>
            <p:cNvSpPr/>
            <p:nvPr/>
          </p:nvSpPr>
          <p:spPr>
            <a:xfrm>
              <a:off x="3889581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1" name="橢圓 200"/>
            <p:cNvSpPr/>
            <p:nvPr/>
          </p:nvSpPr>
          <p:spPr>
            <a:xfrm>
              <a:off x="3889581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2" name="直線接點 201"/>
            <p:cNvCxnSpPr>
              <a:stCxn id="200" idx="4"/>
            </p:cNvCxnSpPr>
            <p:nvPr/>
          </p:nvCxnSpPr>
          <p:spPr>
            <a:xfrm>
              <a:off x="3979458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3" name="橢圓 202"/>
            <p:cNvSpPr/>
            <p:nvPr/>
          </p:nvSpPr>
          <p:spPr>
            <a:xfrm>
              <a:off x="4210724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04" name="橢圓 203"/>
            <p:cNvSpPr/>
            <p:nvPr/>
          </p:nvSpPr>
          <p:spPr>
            <a:xfrm>
              <a:off x="4210724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05" name="直線接點 204"/>
            <p:cNvCxnSpPr>
              <a:stCxn id="203" idx="4"/>
            </p:cNvCxnSpPr>
            <p:nvPr/>
          </p:nvCxnSpPr>
          <p:spPr>
            <a:xfrm>
              <a:off x="4300601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直線接點 205"/>
            <p:cNvCxnSpPr>
              <a:stCxn id="200" idx="6"/>
              <a:endCxn id="203" idx="2"/>
            </p:cNvCxnSpPr>
            <p:nvPr/>
          </p:nvCxnSpPr>
          <p:spPr>
            <a:xfrm flipV="1">
              <a:off x="4069335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直線接點 206"/>
            <p:cNvCxnSpPr>
              <a:stCxn id="201" idx="6"/>
              <a:endCxn id="204" idx="2"/>
            </p:cNvCxnSpPr>
            <p:nvPr/>
          </p:nvCxnSpPr>
          <p:spPr>
            <a:xfrm flipV="1">
              <a:off x="4069335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直線接點 207"/>
            <p:cNvCxnSpPr/>
            <p:nvPr/>
          </p:nvCxnSpPr>
          <p:spPr>
            <a:xfrm>
              <a:off x="3315143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直線接點 208"/>
            <p:cNvCxnSpPr/>
            <p:nvPr/>
          </p:nvCxnSpPr>
          <p:spPr>
            <a:xfrm>
              <a:off x="3636286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直線接點 209"/>
            <p:cNvCxnSpPr/>
            <p:nvPr/>
          </p:nvCxnSpPr>
          <p:spPr>
            <a:xfrm>
              <a:off x="3979458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直線接點 210"/>
            <p:cNvCxnSpPr/>
            <p:nvPr/>
          </p:nvCxnSpPr>
          <p:spPr>
            <a:xfrm>
              <a:off x="4300601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直線接點 211"/>
            <p:cNvCxnSpPr/>
            <p:nvPr/>
          </p:nvCxnSpPr>
          <p:spPr>
            <a:xfrm flipV="1">
              <a:off x="3736111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直線接點 212"/>
            <p:cNvCxnSpPr/>
            <p:nvPr/>
          </p:nvCxnSpPr>
          <p:spPr>
            <a:xfrm flipV="1">
              <a:off x="3736111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4" name="直線接點 213"/>
            <p:cNvCxnSpPr/>
            <p:nvPr/>
          </p:nvCxnSpPr>
          <p:spPr>
            <a:xfrm flipV="1">
              <a:off x="3736111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5" name="橢圓 214"/>
            <p:cNvSpPr/>
            <p:nvPr/>
          </p:nvSpPr>
          <p:spPr>
            <a:xfrm>
              <a:off x="4532933" y="36701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6" name="直線接點 215"/>
            <p:cNvCxnSpPr/>
            <p:nvPr/>
          </p:nvCxnSpPr>
          <p:spPr>
            <a:xfrm>
              <a:off x="4622810" y="35352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7" name="橢圓 216"/>
            <p:cNvSpPr/>
            <p:nvPr/>
          </p:nvSpPr>
          <p:spPr>
            <a:xfrm>
              <a:off x="4854076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18" name="直線接點 217"/>
            <p:cNvCxnSpPr/>
            <p:nvPr/>
          </p:nvCxnSpPr>
          <p:spPr>
            <a:xfrm>
              <a:off x="4943953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9" name="直線接點 218"/>
            <p:cNvCxnSpPr>
              <a:stCxn id="215" idx="6"/>
              <a:endCxn id="217" idx="2"/>
            </p:cNvCxnSpPr>
            <p:nvPr/>
          </p:nvCxnSpPr>
          <p:spPr>
            <a:xfrm flipV="1">
              <a:off x="4712687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0" name="橢圓 219"/>
            <p:cNvSpPr/>
            <p:nvPr/>
          </p:nvSpPr>
          <p:spPr>
            <a:xfrm>
              <a:off x="5197248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1" name="直線接點 220"/>
            <p:cNvCxnSpPr/>
            <p:nvPr/>
          </p:nvCxnSpPr>
          <p:spPr>
            <a:xfrm>
              <a:off x="5287125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2" name="橢圓 221"/>
            <p:cNvSpPr/>
            <p:nvPr/>
          </p:nvSpPr>
          <p:spPr>
            <a:xfrm>
              <a:off x="5518391" y="36701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3" name="直線接點 222"/>
            <p:cNvCxnSpPr/>
            <p:nvPr/>
          </p:nvCxnSpPr>
          <p:spPr>
            <a:xfrm>
              <a:off x="5608268" y="3535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直線接點 223"/>
            <p:cNvCxnSpPr>
              <a:stCxn id="220" idx="6"/>
              <a:endCxn id="222" idx="2"/>
            </p:cNvCxnSpPr>
            <p:nvPr/>
          </p:nvCxnSpPr>
          <p:spPr>
            <a:xfrm flipV="1">
              <a:off x="5377002" y="3760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5" name="橢圓 224"/>
            <p:cNvSpPr/>
            <p:nvPr/>
          </p:nvSpPr>
          <p:spPr>
            <a:xfrm>
              <a:off x="4532933" y="39848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6" name="橢圓 225"/>
            <p:cNvSpPr/>
            <p:nvPr/>
          </p:nvSpPr>
          <p:spPr>
            <a:xfrm>
              <a:off x="4532933" y="42995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27" name="直線接點 226"/>
            <p:cNvCxnSpPr>
              <a:stCxn id="225" idx="4"/>
            </p:cNvCxnSpPr>
            <p:nvPr/>
          </p:nvCxnSpPr>
          <p:spPr>
            <a:xfrm>
              <a:off x="4622810" y="41646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8" name="橢圓 227"/>
            <p:cNvSpPr/>
            <p:nvPr/>
          </p:nvSpPr>
          <p:spPr>
            <a:xfrm>
              <a:off x="4854076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29" name="橢圓 228"/>
            <p:cNvSpPr/>
            <p:nvPr/>
          </p:nvSpPr>
          <p:spPr>
            <a:xfrm>
              <a:off x="4854076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0" name="直線接點 229"/>
            <p:cNvCxnSpPr>
              <a:stCxn id="228" idx="4"/>
            </p:cNvCxnSpPr>
            <p:nvPr/>
          </p:nvCxnSpPr>
          <p:spPr>
            <a:xfrm>
              <a:off x="4943953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1" name="直線接點 230"/>
            <p:cNvCxnSpPr>
              <a:stCxn id="225" idx="6"/>
              <a:endCxn id="228" idx="2"/>
            </p:cNvCxnSpPr>
            <p:nvPr/>
          </p:nvCxnSpPr>
          <p:spPr>
            <a:xfrm flipV="1">
              <a:off x="4712687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2" name="直線接點 231"/>
            <p:cNvCxnSpPr>
              <a:stCxn id="226" idx="6"/>
              <a:endCxn id="229" idx="2"/>
            </p:cNvCxnSpPr>
            <p:nvPr/>
          </p:nvCxnSpPr>
          <p:spPr>
            <a:xfrm flipV="1">
              <a:off x="4712687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3" name="橢圓 232"/>
            <p:cNvSpPr/>
            <p:nvPr/>
          </p:nvSpPr>
          <p:spPr>
            <a:xfrm>
              <a:off x="5197248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4" name="橢圓 233"/>
            <p:cNvSpPr/>
            <p:nvPr/>
          </p:nvSpPr>
          <p:spPr>
            <a:xfrm>
              <a:off x="5197248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5" name="直線接點 234"/>
            <p:cNvCxnSpPr>
              <a:stCxn id="233" idx="4"/>
            </p:cNvCxnSpPr>
            <p:nvPr/>
          </p:nvCxnSpPr>
          <p:spPr>
            <a:xfrm>
              <a:off x="5287125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橢圓 235"/>
            <p:cNvSpPr/>
            <p:nvPr/>
          </p:nvSpPr>
          <p:spPr>
            <a:xfrm>
              <a:off x="5518391" y="3984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37" name="橢圓 236"/>
            <p:cNvSpPr/>
            <p:nvPr/>
          </p:nvSpPr>
          <p:spPr>
            <a:xfrm>
              <a:off x="5518391" y="42995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38" name="直線接點 237"/>
            <p:cNvCxnSpPr>
              <a:stCxn id="236" idx="4"/>
            </p:cNvCxnSpPr>
            <p:nvPr/>
          </p:nvCxnSpPr>
          <p:spPr>
            <a:xfrm>
              <a:off x="5608268" y="41646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9" name="直線接點 238"/>
            <p:cNvCxnSpPr>
              <a:stCxn id="233" idx="6"/>
              <a:endCxn id="236" idx="2"/>
            </p:cNvCxnSpPr>
            <p:nvPr/>
          </p:nvCxnSpPr>
          <p:spPr>
            <a:xfrm flipV="1">
              <a:off x="5377002" y="40747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0" name="直線接點 239"/>
            <p:cNvCxnSpPr>
              <a:stCxn id="234" idx="6"/>
              <a:endCxn id="237" idx="2"/>
            </p:cNvCxnSpPr>
            <p:nvPr/>
          </p:nvCxnSpPr>
          <p:spPr>
            <a:xfrm flipV="1">
              <a:off x="5377002" y="43894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1" name="直線接點 240"/>
            <p:cNvCxnSpPr/>
            <p:nvPr/>
          </p:nvCxnSpPr>
          <p:spPr>
            <a:xfrm>
              <a:off x="4622810" y="38499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2" name="直線接點 241"/>
            <p:cNvCxnSpPr/>
            <p:nvPr/>
          </p:nvCxnSpPr>
          <p:spPr>
            <a:xfrm>
              <a:off x="4943953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3" name="直線接點 242"/>
            <p:cNvCxnSpPr/>
            <p:nvPr/>
          </p:nvCxnSpPr>
          <p:spPr>
            <a:xfrm>
              <a:off x="5287125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4" name="直線接點 243"/>
            <p:cNvCxnSpPr/>
            <p:nvPr/>
          </p:nvCxnSpPr>
          <p:spPr>
            <a:xfrm>
              <a:off x="5608268" y="38499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5" name="直線接點 244"/>
            <p:cNvCxnSpPr/>
            <p:nvPr/>
          </p:nvCxnSpPr>
          <p:spPr>
            <a:xfrm flipV="1">
              <a:off x="5043778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6" name="直線接點 245"/>
            <p:cNvCxnSpPr/>
            <p:nvPr/>
          </p:nvCxnSpPr>
          <p:spPr>
            <a:xfrm flipV="1">
              <a:off x="5043778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7" name="直線接點 246"/>
            <p:cNvCxnSpPr/>
            <p:nvPr/>
          </p:nvCxnSpPr>
          <p:spPr>
            <a:xfrm flipV="1">
              <a:off x="5043778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8" name="橢圓 247"/>
            <p:cNvSpPr/>
            <p:nvPr/>
          </p:nvSpPr>
          <p:spPr>
            <a:xfrm>
              <a:off x="3225266" y="46003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49" name="橢圓 248"/>
            <p:cNvSpPr/>
            <p:nvPr/>
          </p:nvSpPr>
          <p:spPr>
            <a:xfrm>
              <a:off x="3225266" y="491500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0" name="直線接點 249"/>
            <p:cNvCxnSpPr>
              <a:stCxn id="248" idx="4"/>
            </p:cNvCxnSpPr>
            <p:nvPr/>
          </p:nvCxnSpPr>
          <p:spPr>
            <a:xfrm>
              <a:off x="33151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1" name="橢圓 250"/>
            <p:cNvSpPr/>
            <p:nvPr/>
          </p:nvSpPr>
          <p:spPr>
            <a:xfrm>
              <a:off x="3545343" y="459580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2" name="橢圓 251"/>
            <p:cNvSpPr/>
            <p:nvPr/>
          </p:nvSpPr>
          <p:spPr>
            <a:xfrm>
              <a:off x="35464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3" name="直線接點 252"/>
            <p:cNvCxnSpPr>
              <a:stCxn id="251" idx="4"/>
            </p:cNvCxnSpPr>
            <p:nvPr/>
          </p:nvCxnSpPr>
          <p:spPr>
            <a:xfrm>
              <a:off x="36362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4" name="直線接點 253"/>
            <p:cNvCxnSpPr>
              <a:stCxn id="248" idx="6"/>
              <a:endCxn id="251" idx="2"/>
            </p:cNvCxnSpPr>
            <p:nvPr/>
          </p:nvCxnSpPr>
          <p:spPr>
            <a:xfrm flipV="1">
              <a:off x="34050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5" name="直線接點 254"/>
            <p:cNvCxnSpPr>
              <a:stCxn id="249" idx="6"/>
              <a:endCxn id="252" idx="2"/>
            </p:cNvCxnSpPr>
            <p:nvPr/>
          </p:nvCxnSpPr>
          <p:spPr>
            <a:xfrm flipV="1">
              <a:off x="34050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6" name="橢圓 255"/>
            <p:cNvSpPr/>
            <p:nvPr/>
          </p:nvSpPr>
          <p:spPr>
            <a:xfrm>
              <a:off x="38895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57" name="橢圓 256"/>
            <p:cNvSpPr/>
            <p:nvPr/>
          </p:nvSpPr>
          <p:spPr>
            <a:xfrm>
              <a:off x="38895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58" name="直線接點 257"/>
            <p:cNvCxnSpPr>
              <a:stCxn id="256" idx="4"/>
            </p:cNvCxnSpPr>
            <p:nvPr/>
          </p:nvCxnSpPr>
          <p:spPr>
            <a:xfrm>
              <a:off x="39794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9" name="橢圓 258"/>
            <p:cNvSpPr/>
            <p:nvPr/>
          </p:nvSpPr>
          <p:spPr>
            <a:xfrm>
              <a:off x="42107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0" name="橢圓 259"/>
            <p:cNvSpPr/>
            <p:nvPr/>
          </p:nvSpPr>
          <p:spPr>
            <a:xfrm>
              <a:off x="42107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1" name="直線接點 260"/>
            <p:cNvCxnSpPr>
              <a:stCxn id="259" idx="4"/>
            </p:cNvCxnSpPr>
            <p:nvPr/>
          </p:nvCxnSpPr>
          <p:spPr>
            <a:xfrm>
              <a:off x="43006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2" name="直線接點 261"/>
            <p:cNvCxnSpPr>
              <a:stCxn id="256" idx="6"/>
              <a:endCxn id="259" idx="2"/>
            </p:cNvCxnSpPr>
            <p:nvPr/>
          </p:nvCxnSpPr>
          <p:spPr>
            <a:xfrm flipV="1">
              <a:off x="40693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3" name="直線接點 262"/>
            <p:cNvCxnSpPr>
              <a:stCxn id="257" idx="6"/>
              <a:endCxn id="260" idx="2"/>
            </p:cNvCxnSpPr>
            <p:nvPr/>
          </p:nvCxnSpPr>
          <p:spPr>
            <a:xfrm flipV="1">
              <a:off x="40693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4" name="橢圓 263"/>
            <p:cNvSpPr/>
            <p:nvPr/>
          </p:nvSpPr>
          <p:spPr>
            <a:xfrm>
              <a:off x="32252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5" name="橢圓 264"/>
            <p:cNvSpPr/>
            <p:nvPr/>
          </p:nvSpPr>
          <p:spPr>
            <a:xfrm>
              <a:off x="32252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6" name="直線接點 265"/>
            <p:cNvCxnSpPr>
              <a:stCxn id="264" idx="4"/>
            </p:cNvCxnSpPr>
            <p:nvPr/>
          </p:nvCxnSpPr>
          <p:spPr>
            <a:xfrm>
              <a:off x="33151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7" name="橢圓 266"/>
            <p:cNvSpPr/>
            <p:nvPr/>
          </p:nvSpPr>
          <p:spPr>
            <a:xfrm>
              <a:off x="35464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68" name="橢圓 267"/>
            <p:cNvSpPr/>
            <p:nvPr/>
          </p:nvSpPr>
          <p:spPr>
            <a:xfrm>
              <a:off x="35464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69" name="直線接點 268"/>
            <p:cNvCxnSpPr>
              <a:stCxn id="267" idx="4"/>
            </p:cNvCxnSpPr>
            <p:nvPr/>
          </p:nvCxnSpPr>
          <p:spPr>
            <a:xfrm>
              <a:off x="36362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0" name="直線接點 269"/>
            <p:cNvCxnSpPr>
              <a:stCxn id="264" idx="6"/>
              <a:endCxn id="267" idx="2"/>
            </p:cNvCxnSpPr>
            <p:nvPr/>
          </p:nvCxnSpPr>
          <p:spPr>
            <a:xfrm flipV="1">
              <a:off x="34050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1" name="直線接點 270"/>
            <p:cNvCxnSpPr>
              <a:stCxn id="265" idx="6"/>
              <a:endCxn id="268" idx="2"/>
            </p:cNvCxnSpPr>
            <p:nvPr/>
          </p:nvCxnSpPr>
          <p:spPr>
            <a:xfrm flipV="1">
              <a:off x="34050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2" name="橢圓 271"/>
            <p:cNvSpPr/>
            <p:nvPr/>
          </p:nvSpPr>
          <p:spPr>
            <a:xfrm>
              <a:off x="38895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3" name="橢圓 272"/>
            <p:cNvSpPr/>
            <p:nvPr/>
          </p:nvSpPr>
          <p:spPr>
            <a:xfrm>
              <a:off x="3889581" y="554438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4" name="直線接點 273"/>
            <p:cNvCxnSpPr>
              <a:stCxn id="272" idx="4"/>
            </p:cNvCxnSpPr>
            <p:nvPr/>
          </p:nvCxnSpPr>
          <p:spPr>
            <a:xfrm>
              <a:off x="39794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5" name="橢圓 274"/>
            <p:cNvSpPr/>
            <p:nvPr/>
          </p:nvSpPr>
          <p:spPr>
            <a:xfrm>
              <a:off x="42107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6" name="橢圓 275"/>
            <p:cNvSpPr/>
            <p:nvPr/>
          </p:nvSpPr>
          <p:spPr>
            <a:xfrm>
              <a:off x="42107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7" name="直線接點 276"/>
            <p:cNvCxnSpPr>
              <a:stCxn id="275" idx="4"/>
            </p:cNvCxnSpPr>
            <p:nvPr/>
          </p:nvCxnSpPr>
          <p:spPr>
            <a:xfrm>
              <a:off x="43006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8" name="直線接點 277"/>
            <p:cNvCxnSpPr>
              <a:stCxn id="272" idx="6"/>
              <a:endCxn id="275" idx="2"/>
            </p:cNvCxnSpPr>
            <p:nvPr/>
          </p:nvCxnSpPr>
          <p:spPr>
            <a:xfrm flipV="1">
              <a:off x="40693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9" name="直線接點 278"/>
            <p:cNvCxnSpPr>
              <a:stCxn id="273" idx="6"/>
              <a:endCxn id="276" idx="2"/>
            </p:cNvCxnSpPr>
            <p:nvPr/>
          </p:nvCxnSpPr>
          <p:spPr>
            <a:xfrm flipV="1">
              <a:off x="40693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0" name="直線接點 279"/>
            <p:cNvCxnSpPr/>
            <p:nvPr/>
          </p:nvCxnSpPr>
          <p:spPr>
            <a:xfrm>
              <a:off x="33151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1" name="直線接點 280"/>
            <p:cNvCxnSpPr/>
            <p:nvPr/>
          </p:nvCxnSpPr>
          <p:spPr>
            <a:xfrm>
              <a:off x="36362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2" name="直線接點 281"/>
            <p:cNvCxnSpPr/>
            <p:nvPr/>
          </p:nvCxnSpPr>
          <p:spPr>
            <a:xfrm>
              <a:off x="39794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3" name="直線接點 282"/>
            <p:cNvCxnSpPr/>
            <p:nvPr/>
          </p:nvCxnSpPr>
          <p:spPr>
            <a:xfrm>
              <a:off x="43006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4" name="直線接點 283"/>
            <p:cNvCxnSpPr/>
            <p:nvPr/>
          </p:nvCxnSpPr>
          <p:spPr>
            <a:xfrm flipV="1">
              <a:off x="37361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5" name="直線接點 284"/>
            <p:cNvCxnSpPr/>
            <p:nvPr/>
          </p:nvCxnSpPr>
          <p:spPr>
            <a:xfrm flipV="1">
              <a:off x="37361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6" name="直線接點 285"/>
            <p:cNvCxnSpPr/>
            <p:nvPr/>
          </p:nvCxnSpPr>
          <p:spPr>
            <a:xfrm flipV="1">
              <a:off x="37361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7" name="直線接點 286"/>
            <p:cNvCxnSpPr/>
            <p:nvPr/>
          </p:nvCxnSpPr>
          <p:spPr>
            <a:xfrm flipV="1">
              <a:off x="37361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8" name="橢圓 287"/>
            <p:cNvSpPr/>
            <p:nvPr/>
          </p:nvSpPr>
          <p:spPr>
            <a:xfrm>
              <a:off x="4531866" y="460030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9" name="橢圓 288"/>
            <p:cNvSpPr/>
            <p:nvPr/>
          </p:nvSpPr>
          <p:spPr>
            <a:xfrm>
              <a:off x="4531866" y="491500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0" name="直線接點 289"/>
            <p:cNvCxnSpPr>
              <a:stCxn id="288" idx="4"/>
            </p:cNvCxnSpPr>
            <p:nvPr/>
          </p:nvCxnSpPr>
          <p:spPr>
            <a:xfrm>
              <a:off x="46217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1" name="橢圓 290"/>
            <p:cNvSpPr/>
            <p:nvPr/>
          </p:nvSpPr>
          <p:spPr>
            <a:xfrm>
              <a:off x="4853009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2" name="橢圓 291"/>
            <p:cNvSpPr/>
            <p:nvPr/>
          </p:nvSpPr>
          <p:spPr>
            <a:xfrm>
              <a:off x="48530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3" name="直線接點 292"/>
            <p:cNvCxnSpPr>
              <a:stCxn id="291" idx="4"/>
            </p:cNvCxnSpPr>
            <p:nvPr/>
          </p:nvCxnSpPr>
          <p:spPr>
            <a:xfrm>
              <a:off x="49428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4" name="直線接點 293"/>
            <p:cNvCxnSpPr>
              <a:stCxn id="288" idx="6"/>
              <a:endCxn id="291" idx="2"/>
            </p:cNvCxnSpPr>
            <p:nvPr/>
          </p:nvCxnSpPr>
          <p:spPr>
            <a:xfrm flipV="1">
              <a:off x="47116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5" name="直線接點 294"/>
            <p:cNvCxnSpPr>
              <a:stCxn id="289" idx="6"/>
              <a:endCxn id="292" idx="2"/>
            </p:cNvCxnSpPr>
            <p:nvPr/>
          </p:nvCxnSpPr>
          <p:spPr>
            <a:xfrm flipV="1">
              <a:off x="47116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6" name="橢圓 295"/>
            <p:cNvSpPr/>
            <p:nvPr/>
          </p:nvSpPr>
          <p:spPr>
            <a:xfrm>
              <a:off x="51961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7" name="橢圓 296"/>
            <p:cNvSpPr/>
            <p:nvPr/>
          </p:nvSpPr>
          <p:spPr>
            <a:xfrm>
              <a:off x="51961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8" name="直線接點 297"/>
            <p:cNvCxnSpPr>
              <a:stCxn id="296" idx="4"/>
            </p:cNvCxnSpPr>
            <p:nvPr/>
          </p:nvCxnSpPr>
          <p:spPr>
            <a:xfrm>
              <a:off x="52860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9" name="橢圓 298"/>
            <p:cNvSpPr/>
            <p:nvPr/>
          </p:nvSpPr>
          <p:spPr>
            <a:xfrm>
              <a:off x="55173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00" name="橢圓 299"/>
            <p:cNvSpPr/>
            <p:nvPr/>
          </p:nvSpPr>
          <p:spPr>
            <a:xfrm>
              <a:off x="55173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1" name="直線接點 300"/>
            <p:cNvCxnSpPr>
              <a:stCxn id="299" idx="4"/>
            </p:cNvCxnSpPr>
            <p:nvPr/>
          </p:nvCxnSpPr>
          <p:spPr>
            <a:xfrm>
              <a:off x="56072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2" name="直線接點 301"/>
            <p:cNvCxnSpPr>
              <a:stCxn id="296" idx="6"/>
              <a:endCxn id="299" idx="2"/>
            </p:cNvCxnSpPr>
            <p:nvPr/>
          </p:nvCxnSpPr>
          <p:spPr>
            <a:xfrm flipV="1">
              <a:off x="53759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3" name="直線接點 302"/>
            <p:cNvCxnSpPr>
              <a:stCxn id="297" idx="6"/>
              <a:endCxn id="300" idx="2"/>
            </p:cNvCxnSpPr>
            <p:nvPr/>
          </p:nvCxnSpPr>
          <p:spPr>
            <a:xfrm flipV="1">
              <a:off x="53759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4" name="橢圓 303"/>
            <p:cNvSpPr/>
            <p:nvPr/>
          </p:nvSpPr>
          <p:spPr>
            <a:xfrm>
              <a:off x="45318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05" name="橢圓 304"/>
            <p:cNvSpPr/>
            <p:nvPr/>
          </p:nvSpPr>
          <p:spPr>
            <a:xfrm>
              <a:off x="45318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6" name="直線接點 305"/>
            <p:cNvCxnSpPr>
              <a:stCxn id="304" idx="4"/>
            </p:cNvCxnSpPr>
            <p:nvPr/>
          </p:nvCxnSpPr>
          <p:spPr>
            <a:xfrm>
              <a:off x="46217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7" name="橢圓 306"/>
            <p:cNvSpPr/>
            <p:nvPr/>
          </p:nvSpPr>
          <p:spPr>
            <a:xfrm>
              <a:off x="48530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08" name="橢圓 307"/>
            <p:cNvSpPr/>
            <p:nvPr/>
          </p:nvSpPr>
          <p:spPr>
            <a:xfrm>
              <a:off x="48530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9" name="直線接點 308"/>
            <p:cNvCxnSpPr>
              <a:stCxn id="307" idx="4"/>
            </p:cNvCxnSpPr>
            <p:nvPr/>
          </p:nvCxnSpPr>
          <p:spPr>
            <a:xfrm>
              <a:off x="49428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0" name="直線接點 309"/>
            <p:cNvCxnSpPr>
              <a:stCxn id="304" idx="6"/>
              <a:endCxn id="307" idx="2"/>
            </p:cNvCxnSpPr>
            <p:nvPr/>
          </p:nvCxnSpPr>
          <p:spPr>
            <a:xfrm flipV="1">
              <a:off x="47116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1" name="直線接點 310"/>
            <p:cNvCxnSpPr>
              <a:stCxn id="305" idx="6"/>
              <a:endCxn id="308" idx="2"/>
            </p:cNvCxnSpPr>
            <p:nvPr/>
          </p:nvCxnSpPr>
          <p:spPr>
            <a:xfrm flipV="1">
              <a:off x="47116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2" name="橢圓 311"/>
            <p:cNvSpPr/>
            <p:nvPr/>
          </p:nvSpPr>
          <p:spPr>
            <a:xfrm>
              <a:off x="51961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3" name="橢圓 312"/>
            <p:cNvSpPr/>
            <p:nvPr/>
          </p:nvSpPr>
          <p:spPr>
            <a:xfrm>
              <a:off x="5196181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14" name="直線接點 313"/>
            <p:cNvCxnSpPr>
              <a:stCxn id="312" idx="4"/>
            </p:cNvCxnSpPr>
            <p:nvPr/>
          </p:nvCxnSpPr>
          <p:spPr>
            <a:xfrm>
              <a:off x="52860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5" name="橢圓 314"/>
            <p:cNvSpPr/>
            <p:nvPr/>
          </p:nvSpPr>
          <p:spPr>
            <a:xfrm>
              <a:off x="55173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16" name="橢圓 315"/>
            <p:cNvSpPr/>
            <p:nvPr/>
          </p:nvSpPr>
          <p:spPr>
            <a:xfrm>
              <a:off x="5517324" y="554437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17" name="直線接點 316"/>
            <p:cNvCxnSpPr>
              <a:stCxn id="315" idx="4"/>
            </p:cNvCxnSpPr>
            <p:nvPr/>
          </p:nvCxnSpPr>
          <p:spPr>
            <a:xfrm>
              <a:off x="56072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8" name="直線接點 317"/>
            <p:cNvCxnSpPr>
              <a:stCxn id="312" idx="6"/>
              <a:endCxn id="315" idx="2"/>
            </p:cNvCxnSpPr>
            <p:nvPr/>
          </p:nvCxnSpPr>
          <p:spPr>
            <a:xfrm flipV="1">
              <a:off x="53759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9" name="直線接點 318"/>
            <p:cNvCxnSpPr>
              <a:stCxn id="313" idx="6"/>
              <a:endCxn id="316" idx="2"/>
            </p:cNvCxnSpPr>
            <p:nvPr/>
          </p:nvCxnSpPr>
          <p:spPr>
            <a:xfrm flipV="1">
              <a:off x="53759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0" name="直線接點 319"/>
            <p:cNvCxnSpPr/>
            <p:nvPr/>
          </p:nvCxnSpPr>
          <p:spPr>
            <a:xfrm>
              <a:off x="46217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1" name="直線接點 320"/>
            <p:cNvCxnSpPr/>
            <p:nvPr/>
          </p:nvCxnSpPr>
          <p:spPr>
            <a:xfrm>
              <a:off x="49428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2" name="直線接點 321"/>
            <p:cNvCxnSpPr/>
            <p:nvPr/>
          </p:nvCxnSpPr>
          <p:spPr>
            <a:xfrm>
              <a:off x="52860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3" name="直線接點 322"/>
            <p:cNvCxnSpPr/>
            <p:nvPr/>
          </p:nvCxnSpPr>
          <p:spPr>
            <a:xfrm>
              <a:off x="56072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直線接點 323"/>
            <p:cNvCxnSpPr/>
            <p:nvPr/>
          </p:nvCxnSpPr>
          <p:spPr>
            <a:xfrm flipV="1">
              <a:off x="50427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5" name="直線接點 324"/>
            <p:cNvCxnSpPr/>
            <p:nvPr/>
          </p:nvCxnSpPr>
          <p:spPr>
            <a:xfrm flipV="1">
              <a:off x="50427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6" name="直線接點 325"/>
            <p:cNvCxnSpPr/>
            <p:nvPr/>
          </p:nvCxnSpPr>
          <p:spPr>
            <a:xfrm flipV="1">
              <a:off x="50427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7" name="直線接點 326"/>
            <p:cNvCxnSpPr/>
            <p:nvPr/>
          </p:nvCxnSpPr>
          <p:spPr>
            <a:xfrm flipV="1">
              <a:off x="50427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8" name="直線接點 327"/>
            <p:cNvCxnSpPr/>
            <p:nvPr/>
          </p:nvCxnSpPr>
          <p:spPr>
            <a:xfrm>
              <a:off x="33151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9" name="直線接點 328"/>
            <p:cNvCxnSpPr/>
            <p:nvPr/>
          </p:nvCxnSpPr>
          <p:spPr>
            <a:xfrm>
              <a:off x="36362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0" name="直線接點 329"/>
            <p:cNvCxnSpPr/>
            <p:nvPr/>
          </p:nvCxnSpPr>
          <p:spPr>
            <a:xfrm>
              <a:off x="39794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1" name="直線接點 330"/>
            <p:cNvCxnSpPr/>
            <p:nvPr/>
          </p:nvCxnSpPr>
          <p:spPr>
            <a:xfrm>
              <a:off x="43006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2" name="直線接點 331"/>
            <p:cNvCxnSpPr/>
            <p:nvPr/>
          </p:nvCxnSpPr>
          <p:spPr>
            <a:xfrm>
              <a:off x="46217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3" name="直線接點 332"/>
            <p:cNvCxnSpPr/>
            <p:nvPr/>
          </p:nvCxnSpPr>
          <p:spPr>
            <a:xfrm>
              <a:off x="49428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4" name="直線接點 333"/>
            <p:cNvCxnSpPr/>
            <p:nvPr/>
          </p:nvCxnSpPr>
          <p:spPr>
            <a:xfrm>
              <a:off x="52860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5" name="直線接點 334"/>
            <p:cNvCxnSpPr/>
            <p:nvPr/>
          </p:nvCxnSpPr>
          <p:spPr>
            <a:xfrm>
              <a:off x="56072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6" name="直線接點 335"/>
            <p:cNvCxnSpPr/>
            <p:nvPr/>
          </p:nvCxnSpPr>
          <p:spPr>
            <a:xfrm flipV="1">
              <a:off x="4384805" y="37600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7" name="直線接點 336"/>
            <p:cNvCxnSpPr/>
            <p:nvPr/>
          </p:nvCxnSpPr>
          <p:spPr>
            <a:xfrm flipV="1">
              <a:off x="4384805" y="4074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8" name="直線接點 337"/>
            <p:cNvCxnSpPr/>
            <p:nvPr/>
          </p:nvCxnSpPr>
          <p:spPr>
            <a:xfrm flipV="1">
              <a:off x="4384805" y="43894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9" name="直線接點 338"/>
            <p:cNvCxnSpPr/>
            <p:nvPr/>
          </p:nvCxnSpPr>
          <p:spPr>
            <a:xfrm flipV="1">
              <a:off x="4383738" y="46901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0" name="直線接點 339"/>
            <p:cNvCxnSpPr/>
            <p:nvPr/>
          </p:nvCxnSpPr>
          <p:spPr>
            <a:xfrm flipV="1">
              <a:off x="4383738" y="500487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1" name="直線接點 340"/>
            <p:cNvCxnSpPr/>
            <p:nvPr/>
          </p:nvCxnSpPr>
          <p:spPr>
            <a:xfrm flipV="1">
              <a:off x="4383738" y="53195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2" name="直線接點 341"/>
            <p:cNvCxnSpPr/>
            <p:nvPr/>
          </p:nvCxnSpPr>
          <p:spPr>
            <a:xfrm flipV="1">
              <a:off x="4383738" y="563425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3" name="橢圓 342"/>
            <p:cNvSpPr/>
            <p:nvPr/>
          </p:nvSpPr>
          <p:spPr>
            <a:xfrm>
              <a:off x="5837401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44" name="橢圓 343"/>
            <p:cNvSpPr/>
            <p:nvPr/>
          </p:nvSpPr>
          <p:spPr>
            <a:xfrm>
              <a:off x="5837401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45" name="直線接點 344"/>
            <p:cNvCxnSpPr>
              <a:stCxn id="343" idx="4"/>
            </p:cNvCxnSpPr>
            <p:nvPr/>
          </p:nvCxnSpPr>
          <p:spPr>
            <a:xfrm>
              <a:off x="5927278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6" name="直線接點 345"/>
            <p:cNvCxnSpPr>
              <a:endCxn id="343" idx="2"/>
            </p:cNvCxnSpPr>
            <p:nvPr/>
          </p:nvCxnSpPr>
          <p:spPr>
            <a:xfrm flipV="1">
              <a:off x="5696012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7" name="直線接點 346"/>
            <p:cNvCxnSpPr>
              <a:endCxn id="344" idx="2"/>
            </p:cNvCxnSpPr>
            <p:nvPr/>
          </p:nvCxnSpPr>
          <p:spPr>
            <a:xfrm flipV="1">
              <a:off x="5696012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8" name="橢圓 347"/>
            <p:cNvSpPr/>
            <p:nvPr/>
          </p:nvSpPr>
          <p:spPr>
            <a:xfrm>
              <a:off x="6180573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49" name="橢圓 348"/>
            <p:cNvSpPr/>
            <p:nvPr/>
          </p:nvSpPr>
          <p:spPr>
            <a:xfrm>
              <a:off x="6180573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50" name="直線接點 349"/>
            <p:cNvCxnSpPr>
              <a:stCxn id="348" idx="4"/>
            </p:cNvCxnSpPr>
            <p:nvPr/>
          </p:nvCxnSpPr>
          <p:spPr>
            <a:xfrm>
              <a:off x="6270450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51" name="橢圓 350"/>
            <p:cNvSpPr/>
            <p:nvPr/>
          </p:nvSpPr>
          <p:spPr>
            <a:xfrm>
              <a:off x="6501716" y="11573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52" name="橢圓 351"/>
            <p:cNvSpPr/>
            <p:nvPr/>
          </p:nvSpPr>
          <p:spPr>
            <a:xfrm>
              <a:off x="6501716" y="147203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53" name="直線接點 352"/>
            <p:cNvCxnSpPr>
              <a:stCxn id="351" idx="4"/>
            </p:cNvCxnSpPr>
            <p:nvPr/>
          </p:nvCxnSpPr>
          <p:spPr>
            <a:xfrm>
              <a:off x="6591593" y="133710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4" name="直線接點 353"/>
            <p:cNvCxnSpPr>
              <a:stCxn id="348" idx="6"/>
              <a:endCxn id="351" idx="2"/>
            </p:cNvCxnSpPr>
            <p:nvPr/>
          </p:nvCxnSpPr>
          <p:spPr>
            <a:xfrm flipV="1">
              <a:off x="6360327" y="12472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5" name="直線接點 354"/>
            <p:cNvCxnSpPr>
              <a:stCxn id="349" idx="6"/>
              <a:endCxn id="352" idx="2"/>
            </p:cNvCxnSpPr>
            <p:nvPr/>
          </p:nvCxnSpPr>
          <p:spPr>
            <a:xfrm flipV="1">
              <a:off x="6360327" y="156191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56" name="橢圓 355"/>
            <p:cNvSpPr/>
            <p:nvPr/>
          </p:nvSpPr>
          <p:spPr>
            <a:xfrm>
              <a:off x="5837401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57" name="橢圓 356"/>
            <p:cNvSpPr/>
            <p:nvPr/>
          </p:nvSpPr>
          <p:spPr>
            <a:xfrm>
              <a:off x="5837401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58" name="直線接點 357"/>
            <p:cNvCxnSpPr>
              <a:stCxn id="356" idx="4"/>
            </p:cNvCxnSpPr>
            <p:nvPr/>
          </p:nvCxnSpPr>
          <p:spPr>
            <a:xfrm>
              <a:off x="5927278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9" name="直線接點 358"/>
            <p:cNvCxnSpPr>
              <a:endCxn id="356" idx="2"/>
            </p:cNvCxnSpPr>
            <p:nvPr/>
          </p:nvCxnSpPr>
          <p:spPr>
            <a:xfrm flipV="1">
              <a:off x="5696012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0" name="直線接點 359"/>
            <p:cNvCxnSpPr>
              <a:endCxn id="357" idx="2"/>
            </p:cNvCxnSpPr>
            <p:nvPr/>
          </p:nvCxnSpPr>
          <p:spPr>
            <a:xfrm flipV="1">
              <a:off x="5696012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1" name="橢圓 360"/>
            <p:cNvSpPr/>
            <p:nvPr/>
          </p:nvSpPr>
          <p:spPr>
            <a:xfrm>
              <a:off x="6180573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2" name="橢圓 361"/>
            <p:cNvSpPr/>
            <p:nvPr/>
          </p:nvSpPr>
          <p:spPr>
            <a:xfrm>
              <a:off x="6180573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63" name="直線接點 362"/>
            <p:cNvCxnSpPr>
              <a:stCxn id="361" idx="4"/>
            </p:cNvCxnSpPr>
            <p:nvPr/>
          </p:nvCxnSpPr>
          <p:spPr>
            <a:xfrm>
              <a:off x="6270450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4" name="橢圓 363"/>
            <p:cNvSpPr/>
            <p:nvPr/>
          </p:nvSpPr>
          <p:spPr>
            <a:xfrm>
              <a:off x="6501716" y="178672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65" name="橢圓 364"/>
            <p:cNvSpPr/>
            <p:nvPr/>
          </p:nvSpPr>
          <p:spPr>
            <a:xfrm>
              <a:off x="6501716" y="210142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66" name="直線接點 365"/>
            <p:cNvCxnSpPr>
              <a:stCxn id="364" idx="4"/>
            </p:cNvCxnSpPr>
            <p:nvPr/>
          </p:nvCxnSpPr>
          <p:spPr>
            <a:xfrm>
              <a:off x="6591593" y="196648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7" name="直線接點 366"/>
            <p:cNvCxnSpPr>
              <a:stCxn id="361" idx="6"/>
              <a:endCxn id="364" idx="2"/>
            </p:cNvCxnSpPr>
            <p:nvPr/>
          </p:nvCxnSpPr>
          <p:spPr>
            <a:xfrm flipV="1">
              <a:off x="6360327" y="18766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8" name="直線接點 367"/>
            <p:cNvCxnSpPr>
              <a:stCxn id="362" idx="6"/>
              <a:endCxn id="365" idx="2"/>
            </p:cNvCxnSpPr>
            <p:nvPr/>
          </p:nvCxnSpPr>
          <p:spPr>
            <a:xfrm flipV="1">
              <a:off x="6360327" y="21912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9" name="直線接點 368"/>
            <p:cNvCxnSpPr/>
            <p:nvPr/>
          </p:nvCxnSpPr>
          <p:spPr>
            <a:xfrm>
              <a:off x="5927278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直線接點 369"/>
            <p:cNvCxnSpPr/>
            <p:nvPr/>
          </p:nvCxnSpPr>
          <p:spPr>
            <a:xfrm>
              <a:off x="6270450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1" name="直線接點 370"/>
            <p:cNvCxnSpPr/>
            <p:nvPr/>
          </p:nvCxnSpPr>
          <p:spPr>
            <a:xfrm>
              <a:off x="6591593" y="165179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2" name="直線接點 371"/>
            <p:cNvCxnSpPr/>
            <p:nvPr/>
          </p:nvCxnSpPr>
          <p:spPr>
            <a:xfrm flipV="1">
              <a:off x="6027103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3" name="直線接點 372"/>
            <p:cNvCxnSpPr/>
            <p:nvPr/>
          </p:nvCxnSpPr>
          <p:spPr>
            <a:xfrm flipV="1">
              <a:off x="6027103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4" name="直線接點 373"/>
            <p:cNvCxnSpPr/>
            <p:nvPr/>
          </p:nvCxnSpPr>
          <p:spPr>
            <a:xfrm flipV="1">
              <a:off x="6027103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5" name="直線接點 374"/>
            <p:cNvCxnSpPr/>
            <p:nvPr/>
          </p:nvCxnSpPr>
          <p:spPr>
            <a:xfrm flipV="1">
              <a:off x="6027103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6" name="橢圓 375"/>
            <p:cNvSpPr/>
            <p:nvPr/>
          </p:nvSpPr>
          <p:spPr>
            <a:xfrm>
              <a:off x="6823925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77" name="橢圓 376"/>
            <p:cNvSpPr/>
            <p:nvPr/>
          </p:nvSpPr>
          <p:spPr>
            <a:xfrm>
              <a:off x="6823925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78" name="直線接點 377"/>
            <p:cNvCxnSpPr>
              <a:stCxn id="376" idx="4"/>
            </p:cNvCxnSpPr>
            <p:nvPr/>
          </p:nvCxnSpPr>
          <p:spPr>
            <a:xfrm>
              <a:off x="6913802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9" name="橢圓 378"/>
            <p:cNvSpPr/>
            <p:nvPr/>
          </p:nvSpPr>
          <p:spPr>
            <a:xfrm>
              <a:off x="7145068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0" name="橢圓 379"/>
            <p:cNvSpPr/>
            <p:nvPr/>
          </p:nvSpPr>
          <p:spPr>
            <a:xfrm>
              <a:off x="7145068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1" name="直線接點 380"/>
            <p:cNvCxnSpPr>
              <a:stCxn id="379" idx="4"/>
            </p:cNvCxnSpPr>
            <p:nvPr/>
          </p:nvCxnSpPr>
          <p:spPr>
            <a:xfrm>
              <a:off x="7234945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2" name="直線接點 381"/>
            <p:cNvCxnSpPr>
              <a:stCxn id="376" idx="6"/>
              <a:endCxn id="379" idx="2"/>
            </p:cNvCxnSpPr>
            <p:nvPr/>
          </p:nvCxnSpPr>
          <p:spPr>
            <a:xfrm flipV="1">
              <a:off x="7003679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3" name="直線接點 382"/>
            <p:cNvCxnSpPr>
              <a:stCxn id="377" idx="6"/>
              <a:endCxn id="380" idx="2"/>
            </p:cNvCxnSpPr>
            <p:nvPr/>
          </p:nvCxnSpPr>
          <p:spPr>
            <a:xfrm flipV="1">
              <a:off x="7003679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4" name="橢圓 383"/>
            <p:cNvSpPr/>
            <p:nvPr/>
          </p:nvSpPr>
          <p:spPr>
            <a:xfrm>
              <a:off x="7488240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5" name="橢圓 384"/>
            <p:cNvSpPr/>
            <p:nvPr/>
          </p:nvSpPr>
          <p:spPr>
            <a:xfrm>
              <a:off x="7488240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6" name="直線接點 385"/>
            <p:cNvCxnSpPr>
              <a:stCxn id="384" idx="4"/>
            </p:cNvCxnSpPr>
            <p:nvPr/>
          </p:nvCxnSpPr>
          <p:spPr>
            <a:xfrm>
              <a:off x="7578117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7" name="橢圓 386"/>
            <p:cNvSpPr/>
            <p:nvPr/>
          </p:nvSpPr>
          <p:spPr>
            <a:xfrm>
              <a:off x="7809383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8" name="橢圓 387"/>
            <p:cNvSpPr/>
            <p:nvPr/>
          </p:nvSpPr>
          <p:spPr>
            <a:xfrm>
              <a:off x="7809383" y="147666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89" name="直線接點 388"/>
            <p:cNvCxnSpPr>
              <a:stCxn id="387" idx="4"/>
            </p:cNvCxnSpPr>
            <p:nvPr/>
          </p:nvCxnSpPr>
          <p:spPr>
            <a:xfrm>
              <a:off x="7899260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0" name="直線接點 389"/>
            <p:cNvCxnSpPr>
              <a:stCxn id="384" idx="6"/>
              <a:endCxn id="387" idx="2"/>
            </p:cNvCxnSpPr>
            <p:nvPr/>
          </p:nvCxnSpPr>
          <p:spPr>
            <a:xfrm flipV="1">
              <a:off x="7667994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1" name="直線接點 390"/>
            <p:cNvCxnSpPr>
              <a:stCxn id="385" idx="6"/>
              <a:endCxn id="388" idx="2"/>
            </p:cNvCxnSpPr>
            <p:nvPr/>
          </p:nvCxnSpPr>
          <p:spPr>
            <a:xfrm flipV="1">
              <a:off x="7667994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2" name="橢圓 391"/>
            <p:cNvSpPr/>
            <p:nvPr/>
          </p:nvSpPr>
          <p:spPr>
            <a:xfrm>
              <a:off x="6823925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93" name="橢圓 392"/>
            <p:cNvSpPr/>
            <p:nvPr/>
          </p:nvSpPr>
          <p:spPr>
            <a:xfrm>
              <a:off x="6823925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94" name="直線接點 393"/>
            <p:cNvCxnSpPr>
              <a:stCxn id="392" idx="4"/>
            </p:cNvCxnSpPr>
            <p:nvPr/>
          </p:nvCxnSpPr>
          <p:spPr>
            <a:xfrm>
              <a:off x="6913802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5" name="橢圓 394"/>
            <p:cNvSpPr/>
            <p:nvPr/>
          </p:nvSpPr>
          <p:spPr>
            <a:xfrm>
              <a:off x="7145068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96" name="橢圓 395"/>
            <p:cNvSpPr/>
            <p:nvPr/>
          </p:nvSpPr>
          <p:spPr>
            <a:xfrm>
              <a:off x="7145068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97" name="直線接點 396"/>
            <p:cNvCxnSpPr>
              <a:stCxn id="395" idx="4"/>
            </p:cNvCxnSpPr>
            <p:nvPr/>
          </p:nvCxnSpPr>
          <p:spPr>
            <a:xfrm>
              <a:off x="7234945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8" name="直線接點 397"/>
            <p:cNvCxnSpPr>
              <a:stCxn id="392" idx="6"/>
              <a:endCxn id="395" idx="2"/>
            </p:cNvCxnSpPr>
            <p:nvPr/>
          </p:nvCxnSpPr>
          <p:spPr>
            <a:xfrm flipV="1">
              <a:off x="7003679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9" name="直線接點 398"/>
            <p:cNvCxnSpPr>
              <a:stCxn id="393" idx="6"/>
              <a:endCxn id="396" idx="2"/>
            </p:cNvCxnSpPr>
            <p:nvPr/>
          </p:nvCxnSpPr>
          <p:spPr>
            <a:xfrm flipV="1">
              <a:off x="7003679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0" name="橢圓 399"/>
            <p:cNvSpPr/>
            <p:nvPr/>
          </p:nvSpPr>
          <p:spPr>
            <a:xfrm>
              <a:off x="7488240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1" name="橢圓 400"/>
            <p:cNvSpPr/>
            <p:nvPr/>
          </p:nvSpPr>
          <p:spPr>
            <a:xfrm>
              <a:off x="7488240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2" name="直線接點 401"/>
            <p:cNvCxnSpPr>
              <a:stCxn id="400" idx="4"/>
            </p:cNvCxnSpPr>
            <p:nvPr/>
          </p:nvCxnSpPr>
          <p:spPr>
            <a:xfrm>
              <a:off x="7578117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3" name="橢圓 402"/>
            <p:cNvSpPr/>
            <p:nvPr/>
          </p:nvSpPr>
          <p:spPr>
            <a:xfrm>
              <a:off x="7809383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04" name="橢圓 403"/>
            <p:cNvSpPr/>
            <p:nvPr/>
          </p:nvSpPr>
          <p:spPr>
            <a:xfrm>
              <a:off x="7809383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05" name="直線接點 404"/>
            <p:cNvCxnSpPr>
              <a:stCxn id="403" idx="4"/>
            </p:cNvCxnSpPr>
            <p:nvPr/>
          </p:nvCxnSpPr>
          <p:spPr>
            <a:xfrm>
              <a:off x="7899260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6" name="直線接點 405"/>
            <p:cNvCxnSpPr>
              <a:stCxn id="400" idx="6"/>
              <a:endCxn id="403" idx="2"/>
            </p:cNvCxnSpPr>
            <p:nvPr/>
          </p:nvCxnSpPr>
          <p:spPr>
            <a:xfrm flipV="1">
              <a:off x="7667994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7" name="直線接點 406"/>
            <p:cNvCxnSpPr>
              <a:stCxn id="401" idx="6"/>
              <a:endCxn id="404" idx="2"/>
            </p:cNvCxnSpPr>
            <p:nvPr/>
          </p:nvCxnSpPr>
          <p:spPr>
            <a:xfrm flipV="1">
              <a:off x="7667994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8" name="直線接點 407"/>
            <p:cNvCxnSpPr/>
            <p:nvPr/>
          </p:nvCxnSpPr>
          <p:spPr>
            <a:xfrm>
              <a:off x="6913802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9" name="直線接點 408"/>
            <p:cNvCxnSpPr/>
            <p:nvPr/>
          </p:nvCxnSpPr>
          <p:spPr>
            <a:xfrm>
              <a:off x="7234945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0" name="直線接點 409"/>
            <p:cNvCxnSpPr/>
            <p:nvPr/>
          </p:nvCxnSpPr>
          <p:spPr>
            <a:xfrm>
              <a:off x="7578117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1" name="直線接點 410"/>
            <p:cNvCxnSpPr/>
            <p:nvPr/>
          </p:nvCxnSpPr>
          <p:spPr>
            <a:xfrm>
              <a:off x="7899260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2" name="直線接點 411"/>
            <p:cNvCxnSpPr/>
            <p:nvPr/>
          </p:nvCxnSpPr>
          <p:spPr>
            <a:xfrm flipV="1">
              <a:off x="733477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3" name="直線接點 412"/>
            <p:cNvCxnSpPr/>
            <p:nvPr/>
          </p:nvCxnSpPr>
          <p:spPr>
            <a:xfrm flipV="1">
              <a:off x="733477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4" name="直線接點 413"/>
            <p:cNvCxnSpPr/>
            <p:nvPr/>
          </p:nvCxnSpPr>
          <p:spPr>
            <a:xfrm flipV="1">
              <a:off x="733477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5" name="直線接點 414"/>
            <p:cNvCxnSpPr/>
            <p:nvPr/>
          </p:nvCxnSpPr>
          <p:spPr>
            <a:xfrm flipV="1">
              <a:off x="733477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6" name="橢圓 415"/>
            <p:cNvSpPr/>
            <p:nvPr/>
          </p:nvSpPr>
          <p:spPr>
            <a:xfrm>
              <a:off x="5837401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17" name="橢圓 416"/>
            <p:cNvSpPr/>
            <p:nvPr/>
          </p:nvSpPr>
          <p:spPr>
            <a:xfrm>
              <a:off x="58374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18" name="直線接點 417"/>
            <p:cNvCxnSpPr>
              <a:stCxn id="416" idx="4"/>
            </p:cNvCxnSpPr>
            <p:nvPr/>
          </p:nvCxnSpPr>
          <p:spPr>
            <a:xfrm>
              <a:off x="59272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9" name="直線接點 418"/>
            <p:cNvCxnSpPr>
              <a:endCxn id="416" idx="2"/>
            </p:cNvCxnSpPr>
            <p:nvPr/>
          </p:nvCxnSpPr>
          <p:spPr>
            <a:xfrm flipV="1">
              <a:off x="56960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0" name="直線接點 419"/>
            <p:cNvCxnSpPr>
              <a:endCxn id="417" idx="2"/>
            </p:cNvCxnSpPr>
            <p:nvPr/>
          </p:nvCxnSpPr>
          <p:spPr>
            <a:xfrm flipV="1">
              <a:off x="56960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1" name="橢圓 420"/>
            <p:cNvSpPr/>
            <p:nvPr/>
          </p:nvSpPr>
          <p:spPr>
            <a:xfrm>
              <a:off x="61805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22" name="橢圓 421"/>
            <p:cNvSpPr/>
            <p:nvPr/>
          </p:nvSpPr>
          <p:spPr>
            <a:xfrm>
              <a:off x="61805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23" name="直線接點 422"/>
            <p:cNvCxnSpPr>
              <a:stCxn id="421" idx="4"/>
            </p:cNvCxnSpPr>
            <p:nvPr/>
          </p:nvCxnSpPr>
          <p:spPr>
            <a:xfrm>
              <a:off x="62704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4" name="橢圓 423"/>
            <p:cNvSpPr/>
            <p:nvPr/>
          </p:nvSpPr>
          <p:spPr>
            <a:xfrm>
              <a:off x="65017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25" name="橢圓 424"/>
            <p:cNvSpPr/>
            <p:nvPr/>
          </p:nvSpPr>
          <p:spPr>
            <a:xfrm>
              <a:off x="65017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26" name="直線接點 425"/>
            <p:cNvCxnSpPr>
              <a:stCxn id="424" idx="4"/>
            </p:cNvCxnSpPr>
            <p:nvPr/>
          </p:nvCxnSpPr>
          <p:spPr>
            <a:xfrm>
              <a:off x="65915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7" name="直線接點 426"/>
            <p:cNvCxnSpPr>
              <a:stCxn id="421" idx="6"/>
              <a:endCxn id="424" idx="2"/>
            </p:cNvCxnSpPr>
            <p:nvPr/>
          </p:nvCxnSpPr>
          <p:spPr>
            <a:xfrm flipV="1">
              <a:off x="63603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8" name="直線接點 427"/>
            <p:cNvCxnSpPr>
              <a:stCxn id="422" idx="6"/>
              <a:endCxn id="425" idx="2"/>
            </p:cNvCxnSpPr>
            <p:nvPr/>
          </p:nvCxnSpPr>
          <p:spPr>
            <a:xfrm flipV="1">
              <a:off x="63603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9" name="橢圓 428"/>
            <p:cNvSpPr/>
            <p:nvPr/>
          </p:nvSpPr>
          <p:spPr>
            <a:xfrm>
              <a:off x="58374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0" name="橢圓 429"/>
            <p:cNvSpPr/>
            <p:nvPr/>
          </p:nvSpPr>
          <p:spPr>
            <a:xfrm>
              <a:off x="58374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1" name="直線接點 430"/>
            <p:cNvCxnSpPr>
              <a:stCxn id="429" idx="4"/>
            </p:cNvCxnSpPr>
            <p:nvPr/>
          </p:nvCxnSpPr>
          <p:spPr>
            <a:xfrm>
              <a:off x="59272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2" name="直線接點 431"/>
            <p:cNvCxnSpPr>
              <a:endCxn id="429" idx="2"/>
            </p:cNvCxnSpPr>
            <p:nvPr/>
          </p:nvCxnSpPr>
          <p:spPr>
            <a:xfrm flipV="1">
              <a:off x="56960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3" name="直線接點 432"/>
            <p:cNvCxnSpPr>
              <a:endCxn id="430" idx="2"/>
            </p:cNvCxnSpPr>
            <p:nvPr/>
          </p:nvCxnSpPr>
          <p:spPr>
            <a:xfrm flipV="1">
              <a:off x="56960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4" name="橢圓 433"/>
            <p:cNvSpPr/>
            <p:nvPr/>
          </p:nvSpPr>
          <p:spPr>
            <a:xfrm>
              <a:off x="61805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5" name="橢圓 434"/>
            <p:cNvSpPr/>
            <p:nvPr/>
          </p:nvSpPr>
          <p:spPr>
            <a:xfrm>
              <a:off x="61805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6" name="直線接點 435"/>
            <p:cNvCxnSpPr>
              <a:stCxn id="434" idx="4"/>
            </p:cNvCxnSpPr>
            <p:nvPr/>
          </p:nvCxnSpPr>
          <p:spPr>
            <a:xfrm>
              <a:off x="62704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7" name="橢圓 436"/>
            <p:cNvSpPr/>
            <p:nvPr/>
          </p:nvSpPr>
          <p:spPr>
            <a:xfrm>
              <a:off x="65017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38" name="橢圓 437"/>
            <p:cNvSpPr/>
            <p:nvPr/>
          </p:nvSpPr>
          <p:spPr>
            <a:xfrm>
              <a:off x="65017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39" name="直線接點 438"/>
            <p:cNvCxnSpPr>
              <a:stCxn id="437" idx="4"/>
            </p:cNvCxnSpPr>
            <p:nvPr/>
          </p:nvCxnSpPr>
          <p:spPr>
            <a:xfrm>
              <a:off x="65915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0" name="直線接點 439"/>
            <p:cNvCxnSpPr>
              <a:stCxn id="434" idx="6"/>
              <a:endCxn id="437" idx="2"/>
            </p:cNvCxnSpPr>
            <p:nvPr/>
          </p:nvCxnSpPr>
          <p:spPr>
            <a:xfrm flipV="1">
              <a:off x="63603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1" name="直線接點 440"/>
            <p:cNvCxnSpPr>
              <a:stCxn id="435" idx="6"/>
              <a:endCxn id="438" idx="2"/>
            </p:cNvCxnSpPr>
            <p:nvPr/>
          </p:nvCxnSpPr>
          <p:spPr>
            <a:xfrm flipV="1">
              <a:off x="63603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2" name="直線接點 441"/>
            <p:cNvCxnSpPr/>
            <p:nvPr/>
          </p:nvCxnSpPr>
          <p:spPr>
            <a:xfrm>
              <a:off x="59272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3" name="直線接點 442"/>
            <p:cNvCxnSpPr/>
            <p:nvPr/>
          </p:nvCxnSpPr>
          <p:spPr>
            <a:xfrm>
              <a:off x="62704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4" name="直線接點 443"/>
            <p:cNvCxnSpPr/>
            <p:nvPr/>
          </p:nvCxnSpPr>
          <p:spPr>
            <a:xfrm>
              <a:off x="65915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5" name="直線接點 444"/>
            <p:cNvCxnSpPr/>
            <p:nvPr/>
          </p:nvCxnSpPr>
          <p:spPr>
            <a:xfrm flipV="1">
              <a:off x="60271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6" name="直線接點 445"/>
            <p:cNvCxnSpPr/>
            <p:nvPr/>
          </p:nvCxnSpPr>
          <p:spPr>
            <a:xfrm flipV="1">
              <a:off x="60271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7" name="直線接點 446"/>
            <p:cNvCxnSpPr/>
            <p:nvPr/>
          </p:nvCxnSpPr>
          <p:spPr>
            <a:xfrm flipV="1">
              <a:off x="60271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8" name="直線接點 447"/>
            <p:cNvCxnSpPr/>
            <p:nvPr/>
          </p:nvCxnSpPr>
          <p:spPr>
            <a:xfrm flipV="1">
              <a:off x="60271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9" name="橢圓 448"/>
            <p:cNvSpPr/>
            <p:nvPr/>
          </p:nvSpPr>
          <p:spPr>
            <a:xfrm>
              <a:off x="6822858" y="24067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0" name="橢圓 449"/>
            <p:cNvSpPr/>
            <p:nvPr/>
          </p:nvSpPr>
          <p:spPr>
            <a:xfrm>
              <a:off x="6822858" y="27214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1" name="直線接點 450"/>
            <p:cNvCxnSpPr>
              <a:stCxn id="449" idx="4"/>
            </p:cNvCxnSpPr>
            <p:nvPr/>
          </p:nvCxnSpPr>
          <p:spPr>
            <a:xfrm>
              <a:off x="6912735" y="25865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2" name="橢圓 451"/>
            <p:cNvSpPr/>
            <p:nvPr/>
          </p:nvSpPr>
          <p:spPr>
            <a:xfrm>
              <a:off x="7144001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3" name="橢圓 452"/>
            <p:cNvSpPr/>
            <p:nvPr/>
          </p:nvSpPr>
          <p:spPr>
            <a:xfrm>
              <a:off x="71440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4" name="直線接點 453"/>
            <p:cNvCxnSpPr>
              <a:stCxn id="452" idx="4"/>
            </p:cNvCxnSpPr>
            <p:nvPr/>
          </p:nvCxnSpPr>
          <p:spPr>
            <a:xfrm>
              <a:off x="72338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5" name="直線接點 454"/>
            <p:cNvCxnSpPr>
              <a:stCxn id="449" idx="6"/>
              <a:endCxn id="452" idx="2"/>
            </p:cNvCxnSpPr>
            <p:nvPr/>
          </p:nvCxnSpPr>
          <p:spPr>
            <a:xfrm flipV="1">
              <a:off x="70026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6" name="直線接點 455"/>
            <p:cNvCxnSpPr>
              <a:stCxn id="450" idx="6"/>
              <a:endCxn id="453" idx="2"/>
            </p:cNvCxnSpPr>
            <p:nvPr/>
          </p:nvCxnSpPr>
          <p:spPr>
            <a:xfrm flipV="1">
              <a:off x="70026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7" name="橢圓 456"/>
            <p:cNvSpPr/>
            <p:nvPr/>
          </p:nvSpPr>
          <p:spPr>
            <a:xfrm>
              <a:off x="74871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58" name="橢圓 457"/>
            <p:cNvSpPr/>
            <p:nvPr/>
          </p:nvSpPr>
          <p:spPr>
            <a:xfrm>
              <a:off x="74871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59" name="直線接點 458"/>
            <p:cNvCxnSpPr>
              <a:stCxn id="457" idx="4"/>
            </p:cNvCxnSpPr>
            <p:nvPr/>
          </p:nvCxnSpPr>
          <p:spPr>
            <a:xfrm>
              <a:off x="75770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0" name="橢圓 459"/>
            <p:cNvSpPr/>
            <p:nvPr/>
          </p:nvSpPr>
          <p:spPr>
            <a:xfrm>
              <a:off x="78083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61" name="橢圓 460"/>
            <p:cNvSpPr/>
            <p:nvPr/>
          </p:nvSpPr>
          <p:spPr>
            <a:xfrm>
              <a:off x="78083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62" name="直線接點 461"/>
            <p:cNvCxnSpPr>
              <a:stCxn id="460" idx="4"/>
            </p:cNvCxnSpPr>
            <p:nvPr/>
          </p:nvCxnSpPr>
          <p:spPr>
            <a:xfrm>
              <a:off x="78981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3" name="直線接點 462"/>
            <p:cNvCxnSpPr>
              <a:stCxn id="457" idx="6"/>
              <a:endCxn id="460" idx="2"/>
            </p:cNvCxnSpPr>
            <p:nvPr/>
          </p:nvCxnSpPr>
          <p:spPr>
            <a:xfrm flipV="1">
              <a:off x="76669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64" name="直線接點 463"/>
            <p:cNvCxnSpPr>
              <a:stCxn id="458" idx="6"/>
              <a:endCxn id="461" idx="2"/>
            </p:cNvCxnSpPr>
            <p:nvPr/>
          </p:nvCxnSpPr>
          <p:spPr>
            <a:xfrm flipV="1">
              <a:off x="76669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5" name="橢圓 464"/>
            <p:cNvSpPr/>
            <p:nvPr/>
          </p:nvSpPr>
          <p:spPr>
            <a:xfrm>
              <a:off x="6822858" y="30361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66" name="橢圓 465"/>
            <p:cNvSpPr/>
            <p:nvPr/>
          </p:nvSpPr>
          <p:spPr>
            <a:xfrm>
              <a:off x="6822858" y="3350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67" name="直線接點 466"/>
            <p:cNvCxnSpPr>
              <a:stCxn id="465" idx="4"/>
            </p:cNvCxnSpPr>
            <p:nvPr/>
          </p:nvCxnSpPr>
          <p:spPr>
            <a:xfrm>
              <a:off x="6912735" y="32159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8" name="橢圓 467"/>
            <p:cNvSpPr/>
            <p:nvPr/>
          </p:nvSpPr>
          <p:spPr>
            <a:xfrm>
              <a:off x="71440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69" name="橢圓 468"/>
            <p:cNvSpPr/>
            <p:nvPr/>
          </p:nvSpPr>
          <p:spPr>
            <a:xfrm>
              <a:off x="71440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0" name="直線接點 469"/>
            <p:cNvCxnSpPr>
              <a:stCxn id="468" idx="4"/>
            </p:cNvCxnSpPr>
            <p:nvPr/>
          </p:nvCxnSpPr>
          <p:spPr>
            <a:xfrm>
              <a:off x="72338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1" name="直線接點 470"/>
            <p:cNvCxnSpPr>
              <a:stCxn id="465" idx="6"/>
              <a:endCxn id="468" idx="2"/>
            </p:cNvCxnSpPr>
            <p:nvPr/>
          </p:nvCxnSpPr>
          <p:spPr>
            <a:xfrm flipV="1">
              <a:off x="70026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2" name="直線接點 471"/>
            <p:cNvCxnSpPr>
              <a:stCxn id="466" idx="6"/>
              <a:endCxn id="469" idx="2"/>
            </p:cNvCxnSpPr>
            <p:nvPr/>
          </p:nvCxnSpPr>
          <p:spPr>
            <a:xfrm flipV="1">
              <a:off x="70026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3" name="橢圓 472"/>
            <p:cNvSpPr/>
            <p:nvPr/>
          </p:nvSpPr>
          <p:spPr>
            <a:xfrm>
              <a:off x="74871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4" name="橢圓 473"/>
            <p:cNvSpPr/>
            <p:nvPr/>
          </p:nvSpPr>
          <p:spPr>
            <a:xfrm>
              <a:off x="74871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5" name="直線接點 474"/>
            <p:cNvCxnSpPr>
              <a:stCxn id="473" idx="4"/>
            </p:cNvCxnSpPr>
            <p:nvPr/>
          </p:nvCxnSpPr>
          <p:spPr>
            <a:xfrm>
              <a:off x="75770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76" name="橢圓 475"/>
            <p:cNvSpPr/>
            <p:nvPr/>
          </p:nvSpPr>
          <p:spPr>
            <a:xfrm>
              <a:off x="78083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77" name="橢圓 476"/>
            <p:cNvSpPr/>
            <p:nvPr/>
          </p:nvSpPr>
          <p:spPr>
            <a:xfrm>
              <a:off x="78083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478" name="直線接點 477"/>
            <p:cNvCxnSpPr>
              <a:stCxn id="476" idx="4"/>
            </p:cNvCxnSpPr>
            <p:nvPr/>
          </p:nvCxnSpPr>
          <p:spPr>
            <a:xfrm>
              <a:off x="78981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79" name="直線接點 478"/>
            <p:cNvCxnSpPr>
              <a:stCxn id="473" idx="6"/>
              <a:endCxn id="476" idx="2"/>
            </p:cNvCxnSpPr>
            <p:nvPr/>
          </p:nvCxnSpPr>
          <p:spPr>
            <a:xfrm flipV="1">
              <a:off x="76669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0" name="直線接點 479"/>
            <p:cNvCxnSpPr>
              <a:stCxn id="474" idx="6"/>
              <a:endCxn id="477" idx="2"/>
            </p:cNvCxnSpPr>
            <p:nvPr/>
          </p:nvCxnSpPr>
          <p:spPr>
            <a:xfrm flipV="1">
              <a:off x="76669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1" name="直線接點 480"/>
            <p:cNvCxnSpPr/>
            <p:nvPr/>
          </p:nvCxnSpPr>
          <p:spPr>
            <a:xfrm>
              <a:off x="6912735" y="2901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2" name="直線接點 481"/>
            <p:cNvCxnSpPr/>
            <p:nvPr/>
          </p:nvCxnSpPr>
          <p:spPr>
            <a:xfrm>
              <a:off x="72338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3" name="直線接點 482"/>
            <p:cNvCxnSpPr/>
            <p:nvPr/>
          </p:nvCxnSpPr>
          <p:spPr>
            <a:xfrm>
              <a:off x="75770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4" name="直線接點 483"/>
            <p:cNvCxnSpPr/>
            <p:nvPr/>
          </p:nvCxnSpPr>
          <p:spPr>
            <a:xfrm>
              <a:off x="78981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5" name="直線接點 484"/>
            <p:cNvCxnSpPr/>
            <p:nvPr/>
          </p:nvCxnSpPr>
          <p:spPr>
            <a:xfrm flipV="1">
              <a:off x="73337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6" name="直線接點 485"/>
            <p:cNvCxnSpPr/>
            <p:nvPr/>
          </p:nvCxnSpPr>
          <p:spPr>
            <a:xfrm flipV="1">
              <a:off x="73337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7" name="直線接點 486"/>
            <p:cNvCxnSpPr/>
            <p:nvPr/>
          </p:nvCxnSpPr>
          <p:spPr>
            <a:xfrm flipV="1">
              <a:off x="73337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8" name="直線接點 487"/>
            <p:cNvCxnSpPr/>
            <p:nvPr/>
          </p:nvCxnSpPr>
          <p:spPr>
            <a:xfrm flipV="1">
              <a:off x="73337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89" name="直線接點 488"/>
            <p:cNvCxnSpPr/>
            <p:nvPr/>
          </p:nvCxnSpPr>
          <p:spPr>
            <a:xfrm>
              <a:off x="59272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0" name="直線接點 489"/>
            <p:cNvCxnSpPr/>
            <p:nvPr/>
          </p:nvCxnSpPr>
          <p:spPr>
            <a:xfrm>
              <a:off x="62704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1" name="直線接點 490"/>
            <p:cNvCxnSpPr/>
            <p:nvPr/>
          </p:nvCxnSpPr>
          <p:spPr>
            <a:xfrm>
              <a:off x="65915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2" name="直線接點 491"/>
            <p:cNvCxnSpPr/>
            <p:nvPr/>
          </p:nvCxnSpPr>
          <p:spPr>
            <a:xfrm>
              <a:off x="6912735" y="22811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3" name="直線接點 492"/>
            <p:cNvCxnSpPr/>
            <p:nvPr/>
          </p:nvCxnSpPr>
          <p:spPr>
            <a:xfrm>
              <a:off x="72338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4" name="直線接點 493"/>
            <p:cNvCxnSpPr/>
            <p:nvPr/>
          </p:nvCxnSpPr>
          <p:spPr>
            <a:xfrm>
              <a:off x="75770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5" name="直線接點 494"/>
            <p:cNvCxnSpPr/>
            <p:nvPr/>
          </p:nvCxnSpPr>
          <p:spPr>
            <a:xfrm>
              <a:off x="78981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6" name="直線接點 495"/>
            <p:cNvCxnSpPr/>
            <p:nvPr/>
          </p:nvCxnSpPr>
          <p:spPr>
            <a:xfrm flipV="1">
              <a:off x="6675797" y="125184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7" name="直線接點 496"/>
            <p:cNvCxnSpPr/>
            <p:nvPr/>
          </p:nvCxnSpPr>
          <p:spPr>
            <a:xfrm flipV="1">
              <a:off x="6675797" y="156653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8" name="直線接點 497"/>
            <p:cNvCxnSpPr/>
            <p:nvPr/>
          </p:nvCxnSpPr>
          <p:spPr>
            <a:xfrm flipV="1">
              <a:off x="6675797" y="18812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99" name="直線接點 498"/>
            <p:cNvCxnSpPr/>
            <p:nvPr/>
          </p:nvCxnSpPr>
          <p:spPr>
            <a:xfrm flipV="1">
              <a:off x="6675797" y="21959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0" name="直線接點 499"/>
            <p:cNvCxnSpPr/>
            <p:nvPr/>
          </p:nvCxnSpPr>
          <p:spPr>
            <a:xfrm flipV="1">
              <a:off x="6674730" y="24966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1" name="直線接點 500"/>
            <p:cNvCxnSpPr/>
            <p:nvPr/>
          </p:nvCxnSpPr>
          <p:spPr>
            <a:xfrm flipV="1">
              <a:off x="6674730" y="28113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2" name="直線接點 501"/>
            <p:cNvCxnSpPr/>
            <p:nvPr/>
          </p:nvCxnSpPr>
          <p:spPr>
            <a:xfrm flipV="1">
              <a:off x="6674730" y="31260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4" name="直線接點 503"/>
            <p:cNvCxnSpPr/>
            <p:nvPr/>
          </p:nvCxnSpPr>
          <p:spPr>
            <a:xfrm flipV="1">
              <a:off x="6674730" y="34407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5" name="橢圓 504"/>
            <p:cNvSpPr/>
            <p:nvPr/>
          </p:nvSpPr>
          <p:spPr>
            <a:xfrm>
              <a:off x="5837401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06" name="直線接點 505"/>
            <p:cNvCxnSpPr/>
            <p:nvPr/>
          </p:nvCxnSpPr>
          <p:spPr>
            <a:xfrm>
              <a:off x="5927278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7" name="直線接點 506"/>
            <p:cNvCxnSpPr>
              <a:endCxn id="505" idx="2"/>
            </p:cNvCxnSpPr>
            <p:nvPr/>
          </p:nvCxnSpPr>
          <p:spPr>
            <a:xfrm flipV="1">
              <a:off x="5696012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8" name="橢圓 507"/>
            <p:cNvSpPr/>
            <p:nvPr/>
          </p:nvSpPr>
          <p:spPr>
            <a:xfrm>
              <a:off x="6180573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09" name="直線接點 508"/>
            <p:cNvCxnSpPr/>
            <p:nvPr/>
          </p:nvCxnSpPr>
          <p:spPr>
            <a:xfrm>
              <a:off x="6270450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0" name="橢圓 509"/>
            <p:cNvSpPr/>
            <p:nvPr/>
          </p:nvSpPr>
          <p:spPr>
            <a:xfrm>
              <a:off x="6501716" y="36609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1" name="直線接點 510"/>
            <p:cNvCxnSpPr/>
            <p:nvPr/>
          </p:nvCxnSpPr>
          <p:spPr>
            <a:xfrm>
              <a:off x="6591593" y="35259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2" name="直線接點 511"/>
            <p:cNvCxnSpPr>
              <a:stCxn id="508" idx="6"/>
              <a:endCxn id="510" idx="2"/>
            </p:cNvCxnSpPr>
            <p:nvPr/>
          </p:nvCxnSpPr>
          <p:spPr>
            <a:xfrm flipV="1">
              <a:off x="6360327" y="37508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3" name="橢圓 512"/>
            <p:cNvSpPr/>
            <p:nvPr/>
          </p:nvSpPr>
          <p:spPr>
            <a:xfrm>
              <a:off x="5837401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14" name="橢圓 513"/>
            <p:cNvSpPr/>
            <p:nvPr/>
          </p:nvSpPr>
          <p:spPr>
            <a:xfrm>
              <a:off x="5837401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15" name="直線接點 514"/>
            <p:cNvCxnSpPr>
              <a:stCxn id="513" idx="4"/>
            </p:cNvCxnSpPr>
            <p:nvPr/>
          </p:nvCxnSpPr>
          <p:spPr>
            <a:xfrm>
              <a:off x="5927278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6" name="直線接點 515"/>
            <p:cNvCxnSpPr>
              <a:endCxn id="513" idx="2"/>
            </p:cNvCxnSpPr>
            <p:nvPr/>
          </p:nvCxnSpPr>
          <p:spPr>
            <a:xfrm flipV="1">
              <a:off x="5696012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7" name="直線接點 516"/>
            <p:cNvCxnSpPr>
              <a:endCxn id="514" idx="2"/>
            </p:cNvCxnSpPr>
            <p:nvPr/>
          </p:nvCxnSpPr>
          <p:spPr>
            <a:xfrm flipV="1">
              <a:off x="5696012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18" name="橢圓 517"/>
            <p:cNvSpPr/>
            <p:nvPr/>
          </p:nvSpPr>
          <p:spPr>
            <a:xfrm>
              <a:off x="6180573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19" name="橢圓 518"/>
            <p:cNvSpPr/>
            <p:nvPr/>
          </p:nvSpPr>
          <p:spPr>
            <a:xfrm>
              <a:off x="6180573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20" name="直線接點 519"/>
            <p:cNvCxnSpPr>
              <a:stCxn id="518" idx="4"/>
            </p:cNvCxnSpPr>
            <p:nvPr/>
          </p:nvCxnSpPr>
          <p:spPr>
            <a:xfrm>
              <a:off x="6270450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1" name="橢圓 520"/>
            <p:cNvSpPr/>
            <p:nvPr/>
          </p:nvSpPr>
          <p:spPr>
            <a:xfrm>
              <a:off x="6501716" y="397562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22" name="橢圓 521"/>
            <p:cNvSpPr/>
            <p:nvPr/>
          </p:nvSpPr>
          <p:spPr>
            <a:xfrm>
              <a:off x="6501716" y="429031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23" name="直線接點 522"/>
            <p:cNvCxnSpPr>
              <a:stCxn id="521" idx="4"/>
            </p:cNvCxnSpPr>
            <p:nvPr/>
          </p:nvCxnSpPr>
          <p:spPr>
            <a:xfrm>
              <a:off x="6591593" y="41553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4" name="直線接點 523"/>
            <p:cNvCxnSpPr>
              <a:stCxn id="518" idx="6"/>
              <a:endCxn id="521" idx="2"/>
            </p:cNvCxnSpPr>
            <p:nvPr/>
          </p:nvCxnSpPr>
          <p:spPr>
            <a:xfrm flipV="1">
              <a:off x="6360327" y="406549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5" name="直線接點 524"/>
            <p:cNvCxnSpPr>
              <a:stCxn id="519" idx="6"/>
              <a:endCxn id="522" idx="2"/>
            </p:cNvCxnSpPr>
            <p:nvPr/>
          </p:nvCxnSpPr>
          <p:spPr>
            <a:xfrm flipV="1">
              <a:off x="6360327" y="43801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6" name="直線接點 525"/>
            <p:cNvCxnSpPr/>
            <p:nvPr/>
          </p:nvCxnSpPr>
          <p:spPr>
            <a:xfrm>
              <a:off x="5927278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7" name="直線接點 526"/>
            <p:cNvCxnSpPr/>
            <p:nvPr/>
          </p:nvCxnSpPr>
          <p:spPr>
            <a:xfrm>
              <a:off x="6270450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8" name="直線接點 527"/>
            <p:cNvCxnSpPr/>
            <p:nvPr/>
          </p:nvCxnSpPr>
          <p:spPr>
            <a:xfrm>
              <a:off x="6591593" y="384068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9" name="直線接點 528"/>
            <p:cNvCxnSpPr/>
            <p:nvPr/>
          </p:nvCxnSpPr>
          <p:spPr>
            <a:xfrm flipV="1">
              <a:off x="6027103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0" name="直線接點 529"/>
            <p:cNvCxnSpPr/>
            <p:nvPr/>
          </p:nvCxnSpPr>
          <p:spPr>
            <a:xfrm flipV="1">
              <a:off x="6027103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1" name="直線接點 530"/>
            <p:cNvCxnSpPr/>
            <p:nvPr/>
          </p:nvCxnSpPr>
          <p:spPr>
            <a:xfrm flipV="1">
              <a:off x="6027103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2" name="橢圓 531"/>
            <p:cNvSpPr/>
            <p:nvPr/>
          </p:nvSpPr>
          <p:spPr>
            <a:xfrm>
              <a:off x="6823925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3" name="直線接點 532"/>
            <p:cNvCxnSpPr/>
            <p:nvPr/>
          </p:nvCxnSpPr>
          <p:spPr>
            <a:xfrm>
              <a:off x="6913802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4" name="橢圓 533"/>
            <p:cNvSpPr/>
            <p:nvPr/>
          </p:nvSpPr>
          <p:spPr>
            <a:xfrm>
              <a:off x="7145068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5" name="直線接點 534"/>
            <p:cNvCxnSpPr/>
            <p:nvPr/>
          </p:nvCxnSpPr>
          <p:spPr>
            <a:xfrm>
              <a:off x="7234945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6" name="直線接點 535"/>
            <p:cNvCxnSpPr>
              <a:stCxn id="532" idx="6"/>
              <a:endCxn id="534" idx="2"/>
            </p:cNvCxnSpPr>
            <p:nvPr/>
          </p:nvCxnSpPr>
          <p:spPr>
            <a:xfrm flipV="1">
              <a:off x="7003679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7" name="橢圓 536"/>
            <p:cNvSpPr/>
            <p:nvPr/>
          </p:nvSpPr>
          <p:spPr>
            <a:xfrm>
              <a:off x="7488240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38" name="直線接點 537"/>
            <p:cNvCxnSpPr/>
            <p:nvPr/>
          </p:nvCxnSpPr>
          <p:spPr>
            <a:xfrm>
              <a:off x="7578117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9" name="橢圓 538"/>
            <p:cNvSpPr/>
            <p:nvPr/>
          </p:nvSpPr>
          <p:spPr>
            <a:xfrm>
              <a:off x="7809383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0" name="直線接點 539"/>
            <p:cNvCxnSpPr/>
            <p:nvPr/>
          </p:nvCxnSpPr>
          <p:spPr>
            <a:xfrm>
              <a:off x="7899260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1" name="直線接點 540"/>
            <p:cNvCxnSpPr>
              <a:stCxn id="537" idx="6"/>
              <a:endCxn id="539" idx="2"/>
            </p:cNvCxnSpPr>
            <p:nvPr/>
          </p:nvCxnSpPr>
          <p:spPr>
            <a:xfrm flipV="1">
              <a:off x="7667994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2" name="橢圓 541"/>
            <p:cNvSpPr/>
            <p:nvPr/>
          </p:nvSpPr>
          <p:spPr>
            <a:xfrm>
              <a:off x="6823925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3" name="橢圓 542"/>
            <p:cNvSpPr/>
            <p:nvPr/>
          </p:nvSpPr>
          <p:spPr>
            <a:xfrm>
              <a:off x="6823925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4" name="直線接點 543"/>
            <p:cNvCxnSpPr>
              <a:stCxn id="542" idx="4"/>
            </p:cNvCxnSpPr>
            <p:nvPr/>
          </p:nvCxnSpPr>
          <p:spPr>
            <a:xfrm>
              <a:off x="6913802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45" name="橢圓 544"/>
            <p:cNvSpPr/>
            <p:nvPr/>
          </p:nvSpPr>
          <p:spPr>
            <a:xfrm>
              <a:off x="7145068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46" name="橢圓 545"/>
            <p:cNvSpPr/>
            <p:nvPr/>
          </p:nvSpPr>
          <p:spPr>
            <a:xfrm>
              <a:off x="7145068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47" name="直線接點 546"/>
            <p:cNvCxnSpPr>
              <a:stCxn id="545" idx="4"/>
            </p:cNvCxnSpPr>
            <p:nvPr/>
          </p:nvCxnSpPr>
          <p:spPr>
            <a:xfrm>
              <a:off x="7234945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8" name="直線接點 547"/>
            <p:cNvCxnSpPr>
              <a:stCxn id="542" idx="6"/>
              <a:endCxn id="545" idx="2"/>
            </p:cNvCxnSpPr>
            <p:nvPr/>
          </p:nvCxnSpPr>
          <p:spPr>
            <a:xfrm flipV="1">
              <a:off x="7003679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9" name="直線接點 548"/>
            <p:cNvCxnSpPr>
              <a:stCxn id="543" idx="6"/>
              <a:endCxn id="546" idx="2"/>
            </p:cNvCxnSpPr>
            <p:nvPr/>
          </p:nvCxnSpPr>
          <p:spPr>
            <a:xfrm flipV="1">
              <a:off x="7003679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0" name="橢圓 549"/>
            <p:cNvSpPr/>
            <p:nvPr/>
          </p:nvSpPr>
          <p:spPr>
            <a:xfrm>
              <a:off x="7488240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51" name="橢圓 550"/>
            <p:cNvSpPr/>
            <p:nvPr/>
          </p:nvSpPr>
          <p:spPr>
            <a:xfrm>
              <a:off x="7488240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2" name="直線接點 551"/>
            <p:cNvCxnSpPr>
              <a:stCxn id="550" idx="4"/>
            </p:cNvCxnSpPr>
            <p:nvPr/>
          </p:nvCxnSpPr>
          <p:spPr>
            <a:xfrm>
              <a:off x="7578117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3" name="橢圓 552"/>
            <p:cNvSpPr/>
            <p:nvPr/>
          </p:nvSpPr>
          <p:spPr>
            <a:xfrm>
              <a:off x="7809383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54" name="橢圓 553"/>
            <p:cNvSpPr/>
            <p:nvPr/>
          </p:nvSpPr>
          <p:spPr>
            <a:xfrm>
              <a:off x="7809383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55" name="直線接點 554"/>
            <p:cNvCxnSpPr>
              <a:stCxn id="553" idx="4"/>
            </p:cNvCxnSpPr>
            <p:nvPr/>
          </p:nvCxnSpPr>
          <p:spPr>
            <a:xfrm>
              <a:off x="7899260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6" name="直線接點 555"/>
            <p:cNvCxnSpPr>
              <a:stCxn id="550" idx="6"/>
              <a:endCxn id="553" idx="2"/>
            </p:cNvCxnSpPr>
            <p:nvPr/>
          </p:nvCxnSpPr>
          <p:spPr>
            <a:xfrm flipV="1">
              <a:off x="7667994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7" name="直線接點 556"/>
            <p:cNvCxnSpPr>
              <a:stCxn id="551" idx="6"/>
              <a:endCxn id="554" idx="2"/>
            </p:cNvCxnSpPr>
            <p:nvPr/>
          </p:nvCxnSpPr>
          <p:spPr>
            <a:xfrm flipV="1">
              <a:off x="7667994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8" name="直線接點 557"/>
            <p:cNvCxnSpPr/>
            <p:nvPr/>
          </p:nvCxnSpPr>
          <p:spPr>
            <a:xfrm>
              <a:off x="6913802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9" name="直線接點 558"/>
            <p:cNvCxnSpPr/>
            <p:nvPr/>
          </p:nvCxnSpPr>
          <p:spPr>
            <a:xfrm>
              <a:off x="7234945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0" name="直線接點 559"/>
            <p:cNvCxnSpPr/>
            <p:nvPr/>
          </p:nvCxnSpPr>
          <p:spPr>
            <a:xfrm>
              <a:off x="7578117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1" name="直線接點 560"/>
            <p:cNvCxnSpPr/>
            <p:nvPr/>
          </p:nvCxnSpPr>
          <p:spPr>
            <a:xfrm>
              <a:off x="7899260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2" name="直線接點 561"/>
            <p:cNvCxnSpPr/>
            <p:nvPr/>
          </p:nvCxnSpPr>
          <p:spPr>
            <a:xfrm flipV="1">
              <a:off x="733477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3" name="直線接點 562"/>
            <p:cNvCxnSpPr/>
            <p:nvPr/>
          </p:nvCxnSpPr>
          <p:spPr>
            <a:xfrm flipV="1">
              <a:off x="733477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4" name="直線接點 563"/>
            <p:cNvCxnSpPr/>
            <p:nvPr/>
          </p:nvCxnSpPr>
          <p:spPr>
            <a:xfrm flipV="1">
              <a:off x="733477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65" name="橢圓 564"/>
            <p:cNvSpPr/>
            <p:nvPr/>
          </p:nvSpPr>
          <p:spPr>
            <a:xfrm>
              <a:off x="58374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66" name="橢圓 565"/>
            <p:cNvSpPr/>
            <p:nvPr/>
          </p:nvSpPr>
          <p:spPr>
            <a:xfrm>
              <a:off x="58374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67" name="直線接點 566"/>
            <p:cNvCxnSpPr>
              <a:stCxn id="565" idx="4"/>
            </p:cNvCxnSpPr>
            <p:nvPr/>
          </p:nvCxnSpPr>
          <p:spPr>
            <a:xfrm>
              <a:off x="59272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8" name="直線接點 567"/>
            <p:cNvCxnSpPr>
              <a:endCxn id="565" idx="2"/>
            </p:cNvCxnSpPr>
            <p:nvPr/>
          </p:nvCxnSpPr>
          <p:spPr>
            <a:xfrm flipV="1">
              <a:off x="56960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69" name="直線接點 568"/>
            <p:cNvCxnSpPr>
              <a:endCxn id="566" idx="2"/>
            </p:cNvCxnSpPr>
            <p:nvPr/>
          </p:nvCxnSpPr>
          <p:spPr>
            <a:xfrm flipV="1">
              <a:off x="56960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0" name="橢圓 569"/>
            <p:cNvSpPr/>
            <p:nvPr/>
          </p:nvSpPr>
          <p:spPr>
            <a:xfrm>
              <a:off x="61805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1" name="橢圓 570"/>
            <p:cNvSpPr/>
            <p:nvPr/>
          </p:nvSpPr>
          <p:spPr>
            <a:xfrm>
              <a:off x="61805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2" name="直線接點 571"/>
            <p:cNvCxnSpPr>
              <a:stCxn id="570" idx="4"/>
            </p:cNvCxnSpPr>
            <p:nvPr/>
          </p:nvCxnSpPr>
          <p:spPr>
            <a:xfrm>
              <a:off x="62704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3" name="橢圓 572"/>
            <p:cNvSpPr/>
            <p:nvPr/>
          </p:nvSpPr>
          <p:spPr>
            <a:xfrm>
              <a:off x="65017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4" name="橢圓 573"/>
            <p:cNvSpPr/>
            <p:nvPr/>
          </p:nvSpPr>
          <p:spPr>
            <a:xfrm>
              <a:off x="65017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75" name="直線接點 574"/>
            <p:cNvCxnSpPr>
              <a:stCxn id="573" idx="4"/>
            </p:cNvCxnSpPr>
            <p:nvPr/>
          </p:nvCxnSpPr>
          <p:spPr>
            <a:xfrm>
              <a:off x="65915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6" name="直線接點 575"/>
            <p:cNvCxnSpPr>
              <a:stCxn id="570" idx="6"/>
              <a:endCxn id="573" idx="2"/>
            </p:cNvCxnSpPr>
            <p:nvPr/>
          </p:nvCxnSpPr>
          <p:spPr>
            <a:xfrm flipV="1">
              <a:off x="63603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77" name="直線接點 576"/>
            <p:cNvCxnSpPr>
              <a:stCxn id="571" idx="6"/>
              <a:endCxn id="574" idx="2"/>
            </p:cNvCxnSpPr>
            <p:nvPr/>
          </p:nvCxnSpPr>
          <p:spPr>
            <a:xfrm flipV="1">
              <a:off x="63603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78" name="橢圓 577"/>
            <p:cNvSpPr/>
            <p:nvPr/>
          </p:nvSpPr>
          <p:spPr>
            <a:xfrm>
              <a:off x="58374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79" name="橢圓 578"/>
            <p:cNvSpPr/>
            <p:nvPr/>
          </p:nvSpPr>
          <p:spPr>
            <a:xfrm>
              <a:off x="5837401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80" name="直線接點 579"/>
            <p:cNvCxnSpPr>
              <a:stCxn id="578" idx="4"/>
            </p:cNvCxnSpPr>
            <p:nvPr/>
          </p:nvCxnSpPr>
          <p:spPr>
            <a:xfrm>
              <a:off x="59272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1" name="直線接點 580"/>
            <p:cNvCxnSpPr>
              <a:endCxn id="578" idx="2"/>
            </p:cNvCxnSpPr>
            <p:nvPr/>
          </p:nvCxnSpPr>
          <p:spPr>
            <a:xfrm flipV="1">
              <a:off x="56960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2" name="直線接點 581"/>
            <p:cNvCxnSpPr>
              <a:endCxn id="579" idx="2"/>
            </p:cNvCxnSpPr>
            <p:nvPr/>
          </p:nvCxnSpPr>
          <p:spPr>
            <a:xfrm flipV="1">
              <a:off x="56960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83" name="橢圓 582"/>
            <p:cNvSpPr/>
            <p:nvPr/>
          </p:nvSpPr>
          <p:spPr>
            <a:xfrm>
              <a:off x="61805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84" name="橢圓 583"/>
            <p:cNvSpPr/>
            <p:nvPr/>
          </p:nvSpPr>
          <p:spPr>
            <a:xfrm>
              <a:off x="61805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85" name="直線接點 584"/>
            <p:cNvCxnSpPr>
              <a:stCxn id="583" idx="4"/>
            </p:cNvCxnSpPr>
            <p:nvPr/>
          </p:nvCxnSpPr>
          <p:spPr>
            <a:xfrm>
              <a:off x="62704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86" name="橢圓 585"/>
            <p:cNvSpPr/>
            <p:nvPr/>
          </p:nvSpPr>
          <p:spPr>
            <a:xfrm>
              <a:off x="65017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87" name="橢圓 586"/>
            <p:cNvSpPr/>
            <p:nvPr/>
          </p:nvSpPr>
          <p:spPr>
            <a:xfrm>
              <a:off x="65017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588" name="直線接點 587"/>
            <p:cNvCxnSpPr>
              <a:stCxn id="586" idx="4"/>
            </p:cNvCxnSpPr>
            <p:nvPr/>
          </p:nvCxnSpPr>
          <p:spPr>
            <a:xfrm>
              <a:off x="65915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9" name="直線接點 588"/>
            <p:cNvCxnSpPr>
              <a:stCxn id="583" idx="6"/>
              <a:endCxn id="586" idx="2"/>
            </p:cNvCxnSpPr>
            <p:nvPr/>
          </p:nvCxnSpPr>
          <p:spPr>
            <a:xfrm flipV="1">
              <a:off x="63603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0" name="直線接點 589"/>
            <p:cNvCxnSpPr>
              <a:stCxn id="584" idx="6"/>
              <a:endCxn id="587" idx="2"/>
            </p:cNvCxnSpPr>
            <p:nvPr/>
          </p:nvCxnSpPr>
          <p:spPr>
            <a:xfrm flipV="1">
              <a:off x="63603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1" name="直線接點 590"/>
            <p:cNvCxnSpPr/>
            <p:nvPr/>
          </p:nvCxnSpPr>
          <p:spPr>
            <a:xfrm>
              <a:off x="59272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2" name="直線接點 591"/>
            <p:cNvCxnSpPr/>
            <p:nvPr/>
          </p:nvCxnSpPr>
          <p:spPr>
            <a:xfrm>
              <a:off x="62704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3" name="直線接點 592"/>
            <p:cNvCxnSpPr/>
            <p:nvPr/>
          </p:nvCxnSpPr>
          <p:spPr>
            <a:xfrm>
              <a:off x="65915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4" name="直線接點 593"/>
            <p:cNvCxnSpPr/>
            <p:nvPr/>
          </p:nvCxnSpPr>
          <p:spPr>
            <a:xfrm flipV="1">
              <a:off x="60271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5" name="直線接點 594"/>
            <p:cNvCxnSpPr/>
            <p:nvPr/>
          </p:nvCxnSpPr>
          <p:spPr>
            <a:xfrm flipV="1">
              <a:off x="60271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6" name="直線接點 595"/>
            <p:cNvCxnSpPr/>
            <p:nvPr/>
          </p:nvCxnSpPr>
          <p:spPr>
            <a:xfrm flipV="1">
              <a:off x="60271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7" name="直線接點 596"/>
            <p:cNvCxnSpPr/>
            <p:nvPr/>
          </p:nvCxnSpPr>
          <p:spPr>
            <a:xfrm flipV="1">
              <a:off x="60271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8" name="橢圓 597"/>
            <p:cNvSpPr/>
            <p:nvPr/>
          </p:nvSpPr>
          <p:spPr>
            <a:xfrm>
              <a:off x="6822858" y="45956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599" name="橢圓 598"/>
            <p:cNvSpPr/>
            <p:nvPr/>
          </p:nvSpPr>
          <p:spPr>
            <a:xfrm>
              <a:off x="6822858" y="49103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0" name="直線接點 599"/>
            <p:cNvCxnSpPr>
              <a:stCxn id="598" idx="4"/>
            </p:cNvCxnSpPr>
            <p:nvPr/>
          </p:nvCxnSpPr>
          <p:spPr>
            <a:xfrm>
              <a:off x="6912735" y="47754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01" name="橢圓 600"/>
            <p:cNvSpPr/>
            <p:nvPr/>
          </p:nvSpPr>
          <p:spPr>
            <a:xfrm>
              <a:off x="71440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02" name="橢圓 601"/>
            <p:cNvSpPr/>
            <p:nvPr/>
          </p:nvSpPr>
          <p:spPr>
            <a:xfrm>
              <a:off x="71440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3" name="直線接點 602"/>
            <p:cNvCxnSpPr>
              <a:stCxn id="601" idx="4"/>
            </p:cNvCxnSpPr>
            <p:nvPr/>
          </p:nvCxnSpPr>
          <p:spPr>
            <a:xfrm>
              <a:off x="72338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4" name="直線接點 603"/>
            <p:cNvCxnSpPr>
              <a:stCxn id="598" idx="6"/>
              <a:endCxn id="601" idx="2"/>
            </p:cNvCxnSpPr>
            <p:nvPr/>
          </p:nvCxnSpPr>
          <p:spPr>
            <a:xfrm flipV="1">
              <a:off x="70026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5" name="直線接點 604"/>
            <p:cNvCxnSpPr>
              <a:stCxn id="599" idx="6"/>
              <a:endCxn id="602" idx="2"/>
            </p:cNvCxnSpPr>
            <p:nvPr/>
          </p:nvCxnSpPr>
          <p:spPr>
            <a:xfrm flipV="1">
              <a:off x="70026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06" name="橢圓 605"/>
            <p:cNvSpPr/>
            <p:nvPr/>
          </p:nvSpPr>
          <p:spPr>
            <a:xfrm>
              <a:off x="74871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07" name="橢圓 606"/>
            <p:cNvSpPr/>
            <p:nvPr/>
          </p:nvSpPr>
          <p:spPr>
            <a:xfrm>
              <a:off x="74871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08" name="直線接點 607"/>
            <p:cNvCxnSpPr>
              <a:stCxn id="606" idx="4"/>
            </p:cNvCxnSpPr>
            <p:nvPr/>
          </p:nvCxnSpPr>
          <p:spPr>
            <a:xfrm>
              <a:off x="75770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09" name="橢圓 608"/>
            <p:cNvSpPr/>
            <p:nvPr/>
          </p:nvSpPr>
          <p:spPr>
            <a:xfrm>
              <a:off x="78083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10" name="橢圓 609"/>
            <p:cNvSpPr/>
            <p:nvPr/>
          </p:nvSpPr>
          <p:spPr>
            <a:xfrm>
              <a:off x="78083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11" name="直線接點 610"/>
            <p:cNvCxnSpPr>
              <a:stCxn id="609" idx="4"/>
            </p:cNvCxnSpPr>
            <p:nvPr/>
          </p:nvCxnSpPr>
          <p:spPr>
            <a:xfrm>
              <a:off x="78981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2" name="直線接點 611"/>
            <p:cNvCxnSpPr>
              <a:stCxn id="606" idx="6"/>
              <a:endCxn id="609" idx="2"/>
            </p:cNvCxnSpPr>
            <p:nvPr/>
          </p:nvCxnSpPr>
          <p:spPr>
            <a:xfrm flipV="1">
              <a:off x="76669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3" name="直線接點 612"/>
            <p:cNvCxnSpPr>
              <a:stCxn id="607" idx="6"/>
              <a:endCxn id="610" idx="2"/>
            </p:cNvCxnSpPr>
            <p:nvPr/>
          </p:nvCxnSpPr>
          <p:spPr>
            <a:xfrm flipV="1">
              <a:off x="76669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14" name="橢圓 613"/>
            <p:cNvSpPr/>
            <p:nvPr/>
          </p:nvSpPr>
          <p:spPr>
            <a:xfrm>
              <a:off x="6822858" y="52250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15" name="橢圓 614"/>
            <p:cNvSpPr/>
            <p:nvPr/>
          </p:nvSpPr>
          <p:spPr>
            <a:xfrm>
              <a:off x="6822858" y="55397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16" name="直線接點 615"/>
            <p:cNvCxnSpPr>
              <a:stCxn id="614" idx="4"/>
            </p:cNvCxnSpPr>
            <p:nvPr/>
          </p:nvCxnSpPr>
          <p:spPr>
            <a:xfrm>
              <a:off x="6912735" y="54048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17" name="橢圓 616"/>
            <p:cNvSpPr/>
            <p:nvPr/>
          </p:nvSpPr>
          <p:spPr>
            <a:xfrm>
              <a:off x="71440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18" name="橢圓 617"/>
            <p:cNvSpPr/>
            <p:nvPr/>
          </p:nvSpPr>
          <p:spPr>
            <a:xfrm>
              <a:off x="7144001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19" name="直線接點 618"/>
            <p:cNvCxnSpPr>
              <a:stCxn id="617" idx="4"/>
            </p:cNvCxnSpPr>
            <p:nvPr/>
          </p:nvCxnSpPr>
          <p:spPr>
            <a:xfrm>
              <a:off x="72338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0" name="直線接點 619"/>
            <p:cNvCxnSpPr>
              <a:stCxn id="614" idx="6"/>
              <a:endCxn id="617" idx="2"/>
            </p:cNvCxnSpPr>
            <p:nvPr/>
          </p:nvCxnSpPr>
          <p:spPr>
            <a:xfrm flipV="1">
              <a:off x="70026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1" name="直線接點 620"/>
            <p:cNvCxnSpPr>
              <a:stCxn id="615" idx="6"/>
              <a:endCxn id="618" idx="2"/>
            </p:cNvCxnSpPr>
            <p:nvPr/>
          </p:nvCxnSpPr>
          <p:spPr>
            <a:xfrm flipV="1">
              <a:off x="70026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2" name="橢圓 621"/>
            <p:cNvSpPr/>
            <p:nvPr/>
          </p:nvSpPr>
          <p:spPr>
            <a:xfrm>
              <a:off x="74871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23" name="橢圓 622"/>
            <p:cNvSpPr/>
            <p:nvPr/>
          </p:nvSpPr>
          <p:spPr>
            <a:xfrm>
              <a:off x="74871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24" name="直線接點 623"/>
            <p:cNvCxnSpPr>
              <a:stCxn id="622" idx="4"/>
            </p:cNvCxnSpPr>
            <p:nvPr/>
          </p:nvCxnSpPr>
          <p:spPr>
            <a:xfrm>
              <a:off x="75770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25" name="橢圓 624"/>
            <p:cNvSpPr/>
            <p:nvPr/>
          </p:nvSpPr>
          <p:spPr>
            <a:xfrm>
              <a:off x="78083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26" name="橢圓 625"/>
            <p:cNvSpPr/>
            <p:nvPr/>
          </p:nvSpPr>
          <p:spPr>
            <a:xfrm>
              <a:off x="78083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27" name="直線接點 626"/>
            <p:cNvCxnSpPr>
              <a:stCxn id="625" idx="4"/>
            </p:cNvCxnSpPr>
            <p:nvPr/>
          </p:nvCxnSpPr>
          <p:spPr>
            <a:xfrm>
              <a:off x="78981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8" name="直線接點 627"/>
            <p:cNvCxnSpPr>
              <a:stCxn id="622" idx="6"/>
              <a:endCxn id="625" idx="2"/>
            </p:cNvCxnSpPr>
            <p:nvPr/>
          </p:nvCxnSpPr>
          <p:spPr>
            <a:xfrm flipV="1">
              <a:off x="76669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29" name="直線接點 628"/>
            <p:cNvCxnSpPr>
              <a:stCxn id="623" idx="6"/>
              <a:endCxn id="626" idx="2"/>
            </p:cNvCxnSpPr>
            <p:nvPr/>
          </p:nvCxnSpPr>
          <p:spPr>
            <a:xfrm flipV="1">
              <a:off x="76669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0" name="直線接點 629"/>
            <p:cNvCxnSpPr/>
            <p:nvPr/>
          </p:nvCxnSpPr>
          <p:spPr>
            <a:xfrm>
              <a:off x="6912735" y="50901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1" name="直線接點 630"/>
            <p:cNvCxnSpPr/>
            <p:nvPr/>
          </p:nvCxnSpPr>
          <p:spPr>
            <a:xfrm>
              <a:off x="72338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2" name="直線接點 631"/>
            <p:cNvCxnSpPr/>
            <p:nvPr/>
          </p:nvCxnSpPr>
          <p:spPr>
            <a:xfrm>
              <a:off x="75770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3" name="直線接點 632"/>
            <p:cNvCxnSpPr/>
            <p:nvPr/>
          </p:nvCxnSpPr>
          <p:spPr>
            <a:xfrm>
              <a:off x="78981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4" name="直線接點 633"/>
            <p:cNvCxnSpPr/>
            <p:nvPr/>
          </p:nvCxnSpPr>
          <p:spPr>
            <a:xfrm flipV="1">
              <a:off x="73337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5" name="直線接點 634"/>
            <p:cNvCxnSpPr/>
            <p:nvPr/>
          </p:nvCxnSpPr>
          <p:spPr>
            <a:xfrm flipV="1">
              <a:off x="73337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6" name="直線接點 635"/>
            <p:cNvCxnSpPr/>
            <p:nvPr/>
          </p:nvCxnSpPr>
          <p:spPr>
            <a:xfrm flipV="1">
              <a:off x="73337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7" name="直線接點 636"/>
            <p:cNvCxnSpPr/>
            <p:nvPr/>
          </p:nvCxnSpPr>
          <p:spPr>
            <a:xfrm flipV="1">
              <a:off x="73337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8" name="直線接點 637"/>
            <p:cNvCxnSpPr/>
            <p:nvPr/>
          </p:nvCxnSpPr>
          <p:spPr>
            <a:xfrm>
              <a:off x="59272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9" name="直線接點 638"/>
            <p:cNvCxnSpPr/>
            <p:nvPr/>
          </p:nvCxnSpPr>
          <p:spPr>
            <a:xfrm>
              <a:off x="62704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0" name="直線接點 639"/>
            <p:cNvCxnSpPr/>
            <p:nvPr/>
          </p:nvCxnSpPr>
          <p:spPr>
            <a:xfrm>
              <a:off x="65915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1" name="直線接點 640"/>
            <p:cNvCxnSpPr/>
            <p:nvPr/>
          </p:nvCxnSpPr>
          <p:spPr>
            <a:xfrm>
              <a:off x="6912735" y="44700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2" name="直線接點 641"/>
            <p:cNvCxnSpPr/>
            <p:nvPr/>
          </p:nvCxnSpPr>
          <p:spPr>
            <a:xfrm>
              <a:off x="72338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3" name="直線接點 642"/>
            <p:cNvCxnSpPr/>
            <p:nvPr/>
          </p:nvCxnSpPr>
          <p:spPr>
            <a:xfrm>
              <a:off x="75770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4" name="直線接點 643"/>
            <p:cNvCxnSpPr/>
            <p:nvPr/>
          </p:nvCxnSpPr>
          <p:spPr>
            <a:xfrm>
              <a:off x="78981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5" name="直線接點 644"/>
            <p:cNvCxnSpPr/>
            <p:nvPr/>
          </p:nvCxnSpPr>
          <p:spPr>
            <a:xfrm flipV="1">
              <a:off x="6675797" y="37554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6" name="直線接點 645"/>
            <p:cNvCxnSpPr/>
            <p:nvPr/>
          </p:nvCxnSpPr>
          <p:spPr>
            <a:xfrm flipV="1">
              <a:off x="6675797" y="40701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7" name="直線接點 646"/>
            <p:cNvCxnSpPr/>
            <p:nvPr/>
          </p:nvCxnSpPr>
          <p:spPr>
            <a:xfrm flipV="1">
              <a:off x="6675797" y="438481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8" name="直線接點 647"/>
            <p:cNvCxnSpPr/>
            <p:nvPr/>
          </p:nvCxnSpPr>
          <p:spPr>
            <a:xfrm flipV="1">
              <a:off x="6674730" y="46855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9" name="直線接點 648"/>
            <p:cNvCxnSpPr/>
            <p:nvPr/>
          </p:nvCxnSpPr>
          <p:spPr>
            <a:xfrm flipV="1">
              <a:off x="6674730" y="50002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0" name="直線接點 649"/>
            <p:cNvCxnSpPr/>
            <p:nvPr/>
          </p:nvCxnSpPr>
          <p:spPr>
            <a:xfrm flipV="1">
              <a:off x="6674730" y="53149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1" name="直線接點 650"/>
            <p:cNvCxnSpPr/>
            <p:nvPr/>
          </p:nvCxnSpPr>
          <p:spPr>
            <a:xfrm flipV="1">
              <a:off x="6674730" y="56296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3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653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5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接點 2"/>
          <p:cNvCxnSpPr/>
          <p:nvPr/>
        </p:nvCxnSpPr>
        <p:spPr bwMode="auto">
          <a:xfrm>
            <a:off x="2151529" y="500856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2" name="直線接點 651"/>
          <p:cNvCxnSpPr/>
          <p:nvPr/>
        </p:nvCxnSpPr>
        <p:spPr bwMode="auto">
          <a:xfrm flipV="1">
            <a:off x="395623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727142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p:grpSp>
        <p:nvGrpSpPr>
          <p:cNvPr id="652" name="群組 651"/>
          <p:cNvGrpSpPr/>
          <p:nvPr/>
        </p:nvGrpSpPr>
        <p:grpSpPr>
          <a:xfrm>
            <a:off x="2538212" y="2226468"/>
            <a:ext cx="4338998" cy="4159491"/>
            <a:chOff x="3225266" y="1157348"/>
            <a:chExt cx="4763871" cy="4566787"/>
          </a:xfrm>
          <a:noFill/>
        </p:grpSpPr>
        <p:sp>
          <p:nvSpPr>
            <p:cNvPr id="654" name="橢圓 653"/>
            <p:cNvSpPr/>
            <p:nvPr/>
          </p:nvSpPr>
          <p:spPr>
            <a:xfrm>
              <a:off x="3225266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5" name="橢圓 654"/>
            <p:cNvSpPr/>
            <p:nvPr/>
          </p:nvSpPr>
          <p:spPr>
            <a:xfrm>
              <a:off x="3225266" y="14766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6" name="直線接點 655"/>
            <p:cNvCxnSpPr>
              <a:stCxn id="654" idx="4"/>
            </p:cNvCxnSpPr>
            <p:nvPr/>
          </p:nvCxnSpPr>
          <p:spPr>
            <a:xfrm>
              <a:off x="3315143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57" name="橢圓 656"/>
            <p:cNvSpPr/>
            <p:nvPr/>
          </p:nvSpPr>
          <p:spPr>
            <a:xfrm>
              <a:off x="3546409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8" name="橢圓 657"/>
            <p:cNvSpPr/>
            <p:nvPr/>
          </p:nvSpPr>
          <p:spPr>
            <a:xfrm>
              <a:off x="3554411" y="14812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9" name="直線接點 658"/>
            <p:cNvCxnSpPr>
              <a:stCxn id="657" idx="4"/>
            </p:cNvCxnSpPr>
            <p:nvPr/>
          </p:nvCxnSpPr>
          <p:spPr>
            <a:xfrm>
              <a:off x="3636286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直線接點 659"/>
            <p:cNvCxnSpPr>
              <a:stCxn id="654" idx="6"/>
              <a:endCxn id="657" idx="2"/>
            </p:cNvCxnSpPr>
            <p:nvPr/>
          </p:nvCxnSpPr>
          <p:spPr>
            <a:xfrm flipV="1">
              <a:off x="340502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1" name="直線接點 660"/>
            <p:cNvCxnSpPr>
              <a:stCxn id="655" idx="6"/>
              <a:endCxn id="658" idx="2"/>
            </p:cNvCxnSpPr>
            <p:nvPr/>
          </p:nvCxnSpPr>
          <p:spPr>
            <a:xfrm flipV="1">
              <a:off x="340502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2" name="橢圓 661"/>
            <p:cNvSpPr/>
            <p:nvPr/>
          </p:nvSpPr>
          <p:spPr>
            <a:xfrm>
              <a:off x="3889581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3" name="橢圓 662"/>
            <p:cNvSpPr/>
            <p:nvPr/>
          </p:nvSpPr>
          <p:spPr>
            <a:xfrm>
              <a:off x="3889581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4" name="直線接點 663"/>
            <p:cNvCxnSpPr>
              <a:stCxn id="662" idx="4"/>
            </p:cNvCxnSpPr>
            <p:nvPr/>
          </p:nvCxnSpPr>
          <p:spPr>
            <a:xfrm>
              <a:off x="3979458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5" name="橢圓 664"/>
            <p:cNvSpPr/>
            <p:nvPr/>
          </p:nvSpPr>
          <p:spPr>
            <a:xfrm>
              <a:off x="4210724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6" name="橢圓 665"/>
            <p:cNvSpPr/>
            <p:nvPr/>
          </p:nvSpPr>
          <p:spPr>
            <a:xfrm>
              <a:off x="4218726" y="14812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7" name="直線接點 666"/>
            <p:cNvCxnSpPr>
              <a:stCxn id="665" idx="4"/>
            </p:cNvCxnSpPr>
            <p:nvPr/>
          </p:nvCxnSpPr>
          <p:spPr>
            <a:xfrm>
              <a:off x="4300601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直線接點 667"/>
            <p:cNvCxnSpPr>
              <a:stCxn id="662" idx="6"/>
              <a:endCxn id="665" idx="2"/>
            </p:cNvCxnSpPr>
            <p:nvPr/>
          </p:nvCxnSpPr>
          <p:spPr>
            <a:xfrm flipV="1">
              <a:off x="4069335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9" name="直線接點 668"/>
            <p:cNvCxnSpPr>
              <a:stCxn id="663" idx="6"/>
              <a:endCxn id="666" idx="2"/>
            </p:cNvCxnSpPr>
            <p:nvPr/>
          </p:nvCxnSpPr>
          <p:spPr>
            <a:xfrm flipV="1">
              <a:off x="4069335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0" name="橢圓 669"/>
            <p:cNvSpPr/>
            <p:nvPr/>
          </p:nvSpPr>
          <p:spPr>
            <a:xfrm>
              <a:off x="3225266" y="179135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1" name="橢圓 670"/>
            <p:cNvSpPr/>
            <p:nvPr/>
          </p:nvSpPr>
          <p:spPr>
            <a:xfrm>
              <a:off x="3225266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2" name="直線接點 671"/>
            <p:cNvCxnSpPr>
              <a:stCxn id="670" idx="4"/>
            </p:cNvCxnSpPr>
            <p:nvPr/>
          </p:nvCxnSpPr>
          <p:spPr>
            <a:xfrm>
              <a:off x="3315143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3" name="橢圓 672"/>
            <p:cNvSpPr/>
            <p:nvPr/>
          </p:nvSpPr>
          <p:spPr>
            <a:xfrm>
              <a:off x="3546409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4" name="橢圓 673"/>
            <p:cNvSpPr/>
            <p:nvPr/>
          </p:nvSpPr>
          <p:spPr>
            <a:xfrm>
              <a:off x="3545343" y="21109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5" name="直線接點 674"/>
            <p:cNvCxnSpPr>
              <a:stCxn id="673" idx="4"/>
            </p:cNvCxnSpPr>
            <p:nvPr/>
          </p:nvCxnSpPr>
          <p:spPr>
            <a:xfrm>
              <a:off x="3636286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直線接點 675"/>
            <p:cNvCxnSpPr>
              <a:stCxn id="670" idx="6"/>
              <a:endCxn id="673" idx="2"/>
            </p:cNvCxnSpPr>
            <p:nvPr/>
          </p:nvCxnSpPr>
          <p:spPr>
            <a:xfrm flipV="1">
              <a:off x="340502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7" name="直線接點 676"/>
            <p:cNvCxnSpPr>
              <a:stCxn id="671" idx="6"/>
              <a:endCxn id="674" idx="2"/>
            </p:cNvCxnSpPr>
            <p:nvPr/>
          </p:nvCxnSpPr>
          <p:spPr>
            <a:xfrm flipV="1">
              <a:off x="340502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8" name="橢圓 677"/>
            <p:cNvSpPr/>
            <p:nvPr/>
          </p:nvSpPr>
          <p:spPr>
            <a:xfrm>
              <a:off x="3889581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9" name="橢圓 678"/>
            <p:cNvSpPr/>
            <p:nvPr/>
          </p:nvSpPr>
          <p:spPr>
            <a:xfrm>
              <a:off x="3889581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0" name="直線接點 679"/>
            <p:cNvCxnSpPr>
              <a:stCxn id="678" idx="4"/>
            </p:cNvCxnSpPr>
            <p:nvPr/>
          </p:nvCxnSpPr>
          <p:spPr>
            <a:xfrm>
              <a:off x="3979458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1" name="橢圓 680"/>
            <p:cNvSpPr/>
            <p:nvPr/>
          </p:nvSpPr>
          <p:spPr>
            <a:xfrm>
              <a:off x="4210724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2" name="橢圓 681"/>
            <p:cNvSpPr/>
            <p:nvPr/>
          </p:nvSpPr>
          <p:spPr>
            <a:xfrm>
              <a:off x="4210724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3" name="直線接點 682"/>
            <p:cNvCxnSpPr>
              <a:stCxn id="681" idx="4"/>
            </p:cNvCxnSpPr>
            <p:nvPr/>
          </p:nvCxnSpPr>
          <p:spPr>
            <a:xfrm>
              <a:off x="4300601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直線接點 683"/>
            <p:cNvCxnSpPr>
              <a:stCxn id="678" idx="6"/>
              <a:endCxn id="681" idx="2"/>
            </p:cNvCxnSpPr>
            <p:nvPr/>
          </p:nvCxnSpPr>
          <p:spPr>
            <a:xfrm flipV="1">
              <a:off x="4069335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5" name="直線接點 684"/>
            <p:cNvCxnSpPr>
              <a:stCxn id="679" idx="6"/>
              <a:endCxn id="682" idx="2"/>
            </p:cNvCxnSpPr>
            <p:nvPr/>
          </p:nvCxnSpPr>
          <p:spPr>
            <a:xfrm flipV="1">
              <a:off x="4069335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直線接點 685"/>
            <p:cNvCxnSpPr/>
            <p:nvPr/>
          </p:nvCxnSpPr>
          <p:spPr>
            <a:xfrm>
              <a:off x="3315143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直線接點 686"/>
            <p:cNvCxnSpPr/>
            <p:nvPr/>
          </p:nvCxnSpPr>
          <p:spPr>
            <a:xfrm>
              <a:off x="3636286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8" name="直線接點 687"/>
            <p:cNvCxnSpPr/>
            <p:nvPr/>
          </p:nvCxnSpPr>
          <p:spPr>
            <a:xfrm>
              <a:off x="3979458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9" name="直線接點 688"/>
            <p:cNvCxnSpPr/>
            <p:nvPr/>
          </p:nvCxnSpPr>
          <p:spPr>
            <a:xfrm>
              <a:off x="4300601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0" name="直線接點 689"/>
            <p:cNvCxnSpPr/>
            <p:nvPr/>
          </p:nvCxnSpPr>
          <p:spPr>
            <a:xfrm flipV="1">
              <a:off x="3736111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1" name="直線接點 690"/>
            <p:cNvCxnSpPr/>
            <p:nvPr/>
          </p:nvCxnSpPr>
          <p:spPr>
            <a:xfrm flipV="1">
              <a:off x="3736111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接點 691"/>
            <p:cNvCxnSpPr/>
            <p:nvPr/>
          </p:nvCxnSpPr>
          <p:spPr>
            <a:xfrm flipV="1">
              <a:off x="3736111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直線接點 692"/>
            <p:cNvCxnSpPr/>
            <p:nvPr/>
          </p:nvCxnSpPr>
          <p:spPr>
            <a:xfrm flipV="1">
              <a:off x="3736111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4" name="橢圓 693"/>
            <p:cNvSpPr/>
            <p:nvPr/>
          </p:nvSpPr>
          <p:spPr>
            <a:xfrm>
              <a:off x="4532933" y="11665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5" name="橢圓 694"/>
            <p:cNvSpPr/>
            <p:nvPr/>
          </p:nvSpPr>
          <p:spPr>
            <a:xfrm>
              <a:off x="4532933" y="14812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6" name="直線接點 695"/>
            <p:cNvCxnSpPr>
              <a:stCxn id="694" idx="4"/>
            </p:cNvCxnSpPr>
            <p:nvPr/>
          </p:nvCxnSpPr>
          <p:spPr>
            <a:xfrm>
              <a:off x="4622810" y="13463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7" name="橢圓 696"/>
            <p:cNvSpPr/>
            <p:nvPr/>
          </p:nvSpPr>
          <p:spPr>
            <a:xfrm>
              <a:off x="4854076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8" name="橢圓 697"/>
            <p:cNvSpPr/>
            <p:nvPr/>
          </p:nvSpPr>
          <p:spPr>
            <a:xfrm>
              <a:off x="4854076" y="148128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9" name="直線接點 698"/>
            <p:cNvCxnSpPr>
              <a:stCxn id="697" idx="4"/>
            </p:cNvCxnSpPr>
            <p:nvPr/>
          </p:nvCxnSpPr>
          <p:spPr>
            <a:xfrm>
              <a:off x="4943953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直線接點 699"/>
            <p:cNvCxnSpPr>
              <a:stCxn id="694" idx="6"/>
              <a:endCxn id="697" idx="2"/>
            </p:cNvCxnSpPr>
            <p:nvPr/>
          </p:nvCxnSpPr>
          <p:spPr>
            <a:xfrm flipV="1">
              <a:off x="4712687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直線接點 700"/>
            <p:cNvCxnSpPr>
              <a:stCxn id="695" idx="6"/>
              <a:endCxn id="698" idx="2"/>
            </p:cNvCxnSpPr>
            <p:nvPr/>
          </p:nvCxnSpPr>
          <p:spPr>
            <a:xfrm flipV="1">
              <a:off x="4712687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2" name="橢圓 701"/>
            <p:cNvSpPr/>
            <p:nvPr/>
          </p:nvSpPr>
          <p:spPr>
            <a:xfrm>
              <a:off x="5197248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3" name="橢圓 702"/>
            <p:cNvSpPr/>
            <p:nvPr/>
          </p:nvSpPr>
          <p:spPr>
            <a:xfrm>
              <a:off x="5197248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4" name="直線接點 703"/>
            <p:cNvCxnSpPr>
              <a:stCxn id="702" idx="4"/>
            </p:cNvCxnSpPr>
            <p:nvPr/>
          </p:nvCxnSpPr>
          <p:spPr>
            <a:xfrm>
              <a:off x="5287125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5" name="橢圓 704"/>
            <p:cNvSpPr/>
            <p:nvPr/>
          </p:nvSpPr>
          <p:spPr>
            <a:xfrm>
              <a:off x="5518391" y="11665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6" name="橢圓 705"/>
            <p:cNvSpPr/>
            <p:nvPr/>
          </p:nvSpPr>
          <p:spPr>
            <a:xfrm>
              <a:off x="5518391" y="14812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7" name="直線接點 706"/>
            <p:cNvCxnSpPr>
              <a:stCxn id="705" idx="4"/>
            </p:cNvCxnSpPr>
            <p:nvPr/>
          </p:nvCxnSpPr>
          <p:spPr>
            <a:xfrm>
              <a:off x="5608268" y="13463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直線接點 707"/>
            <p:cNvCxnSpPr>
              <a:stCxn id="702" idx="6"/>
              <a:endCxn id="705" idx="2"/>
            </p:cNvCxnSpPr>
            <p:nvPr/>
          </p:nvCxnSpPr>
          <p:spPr>
            <a:xfrm flipV="1">
              <a:off x="5377002" y="12564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9" name="直線接點 708"/>
            <p:cNvCxnSpPr>
              <a:stCxn id="703" idx="6"/>
              <a:endCxn id="706" idx="2"/>
            </p:cNvCxnSpPr>
            <p:nvPr/>
          </p:nvCxnSpPr>
          <p:spPr>
            <a:xfrm flipV="1">
              <a:off x="5377002" y="15711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0" name="橢圓 709"/>
            <p:cNvSpPr/>
            <p:nvPr/>
          </p:nvSpPr>
          <p:spPr>
            <a:xfrm>
              <a:off x="4532933" y="17959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1" name="橢圓 710"/>
            <p:cNvSpPr/>
            <p:nvPr/>
          </p:nvSpPr>
          <p:spPr>
            <a:xfrm>
              <a:off x="4532933" y="21106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2" name="直線接點 711"/>
            <p:cNvCxnSpPr>
              <a:stCxn id="710" idx="4"/>
            </p:cNvCxnSpPr>
            <p:nvPr/>
          </p:nvCxnSpPr>
          <p:spPr>
            <a:xfrm>
              <a:off x="4622810" y="19757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3" name="橢圓 712"/>
            <p:cNvSpPr/>
            <p:nvPr/>
          </p:nvSpPr>
          <p:spPr>
            <a:xfrm>
              <a:off x="4854076" y="179597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4" name="橢圓 713"/>
            <p:cNvSpPr/>
            <p:nvPr/>
          </p:nvSpPr>
          <p:spPr>
            <a:xfrm>
              <a:off x="4854076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5" name="直線接點 714"/>
            <p:cNvCxnSpPr>
              <a:stCxn id="713" idx="4"/>
            </p:cNvCxnSpPr>
            <p:nvPr/>
          </p:nvCxnSpPr>
          <p:spPr>
            <a:xfrm>
              <a:off x="4943953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直線接點 715"/>
            <p:cNvCxnSpPr>
              <a:stCxn id="710" idx="6"/>
              <a:endCxn id="713" idx="2"/>
            </p:cNvCxnSpPr>
            <p:nvPr/>
          </p:nvCxnSpPr>
          <p:spPr>
            <a:xfrm flipV="1">
              <a:off x="4712687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7" name="直線接點 716"/>
            <p:cNvCxnSpPr>
              <a:stCxn id="711" idx="6"/>
              <a:endCxn id="714" idx="2"/>
            </p:cNvCxnSpPr>
            <p:nvPr/>
          </p:nvCxnSpPr>
          <p:spPr>
            <a:xfrm flipV="1">
              <a:off x="4712687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8" name="橢圓 717"/>
            <p:cNvSpPr/>
            <p:nvPr/>
          </p:nvSpPr>
          <p:spPr>
            <a:xfrm>
              <a:off x="5197248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9" name="橢圓 718"/>
            <p:cNvSpPr/>
            <p:nvPr/>
          </p:nvSpPr>
          <p:spPr>
            <a:xfrm>
              <a:off x="5197248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0" name="直線接點 719"/>
            <p:cNvCxnSpPr>
              <a:stCxn id="718" idx="4"/>
            </p:cNvCxnSpPr>
            <p:nvPr/>
          </p:nvCxnSpPr>
          <p:spPr>
            <a:xfrm>
              <a:off x="5287125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1" name="橢圓 720"/>
            <p:cNvSpPr/>
            <p:nvPr/>
          </p:nvSpPr>
          <p:spPr>
            <a:xfrm>
              <a:off x="5518391" y="17959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2" name="橢圓 721"/>
            <p:cNvSpPr/>
            <p:nvPr/>
          </p:nvSpPr>
          <p:spPr>
            <a:xfrm>
              <a:off x="5518391" y="21106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3" name="直線接點 722"/>
            <p:cNvCxnSpPr>
              <a:stCxn id="721" idx="4"/>
            </p:cNvCxnSpPr>
            <p:nvPr/>
          </p:nvCxnSpPr>
          <p:spPr>
            <a:xfrm>
              <a:off x="5608268" y="19757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5377002" y="18858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直線接點 724"/>
            <p:cNvCxnSpPr>
              <a:stCxn id="719" idx="6"/>
              <a:endCxn id="722" idx="2"/>
            </p:cNvCxnSpPr>
            <p:nvPr/>
          </p:nvCxnSpPr>
          <p:spPr>
            <a:xfrm flipV="1">
              <a:off x="5377002" y="22005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6" name="直線接點 725"/>
            <p:cNvCxnSpPr/>
            <p:nvPr/>
          </p:nvCxnSpPr>
          <p:spPr>
            <a:xfrm>
              <a:off x="4622810" y="16610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7" name="直線接點 726"/>
            <p:cNvCxnSpPr/>
            <p:nvPr/>
          </p:nvCxnSpPr>
          <p:spPr>
            <a:xfrm>
              <a:off x="4943953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直線接點 727"/>
            <p:cNvCxnSpPr/>
            <p:nvPr/>
          </p:nvCxnSpPr>
          <p:spPr>
            <a:xfrm>
              <a:off x="5287125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直線接點 728"/>
            <p:cNvCxnSpPr/>
            <p:nvPr/>
          </p:nvCxnSpPr>
          <p:spPr>
            <a:xfrm>
              <a:off x="5608268" y="16610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直線接點 729"/>
            <p:cNvCxnSpPr/>
            <p:nvPr/>
          </p:nvCxnSpPr>
          <p:spPr>
            <a:xfrm flipV="1">
              <a:off x="5043778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/>
            <p:nvPr/>
          </p:nvCxnSpPr>
          <p:spPr>
            <a:xfrm flipV="1">
              <a:off x="5043778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/>
            <p:nvPr/>
          </p:nvCxnSpPr>
          <p:spPr>
            <a:xfrm flipV="1">
              <a:off x="5043778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3" name="直線接點 732"/>
            <p:cNvCxnSpPr/>
            <p:nvPr/>
          </p:nvCxnSpPr>
          <p:spPr>
            <a:xfrm flipV="1">
              <a:off x="5043778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4" name="橢圓 733"/>
            <p:cNvSpPr/>
            <p:nvPr/>
          </p:nvSpPr>
          <p:spPr>
            <a:xfrm>
              <a:off x="32252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5" name="橢圓 734"/>
            <p:cNvSpPr/>
            <p:nvPr/>
          </p:nvSpPr>
          <p:spPr>
            <a:xfrm>
              <a:off x="32252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6" name="直線接點 735"/>
            <p:cNvCxnSpPr>
              <a:stCxn id="734" idx="4"/>
            </p:cNvCxnSpPr>
            <p:nvPr/>
          </p:nvCxnSpPr>
          <p:spPr>
            <a:xfrm>
              <a:off x="33151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7" name="橢圓 736"/>
            <p:cNvSpPr/>
            <p:nvPr/>
          </p:nvSpPr>
          <p:spPr>
            <a:xfrm>
              <a:off x="35464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8" name="橢圓 737"/>
            <p:cNvSpPr/>
            <p:nvPr/>
          </p:nvSpPr>
          <p:spPr>
            <a:xfrm>
              <a:off x="3545343" y="27214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9" name="直線接點 738"/>
            <p:cNvCxnSpPr>
              <a:stCxn id="737" idx="4"/>
            </p:cNvCxnSpPr>
            <p:nvPr/>
          </p:nvCxnSpPr>
          <p:spPr>
            <a:xfrm>
              <a:off x="36362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34050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1" name="直線接點 740"/>
            <p:cNvCxnSpPr>
              <a:stCxn id="735" idx="6"/>
              <a:endCxn id="738" idx="2"/>
            </p:cNvCxnSpPr>
            <p:nvPr/>
          </p:nvCxnSpPr>
          <p:spPr>
            <a:xfrm flipV="1">
              <a:off x="34050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2" name="橢圓 741"/>
            <p:cNvSpPr/>
            <p:nvPr/>
          </p:nvSpPr>
          <p:spPr>
            <a:xfrm>
              <a:off x="3889581" y="241141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3" name="橢圓 742"/>
            <p:cNvSpPr/>
            <p:nvPr/>
          </p:nvSpPr>
          <p:spPr>
            <a:xfrm>
              <a:off x="38895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4" name="直線接點 743"/>
            <p:cNvCxnSpPr>
              <a:stCxn id="742" idx="4"/>
            </p:cNvCxnSpPr>
            <p:nvPr/>
          </p:nvCxnSpPr>
          <p:spPr>
            <a:xfrm>
              <a:off x="39794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5" name="橢圓 744"/>
            <p:cNvSpPr/>
            <p:nvPr/>
          </p:nvSpPr>
          <p:spPr>
            <a:xfrm>
              <a:off x="42107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6" name="橢圓 745"/>
            <p:cNvSpPr/>
            <p:nvPr/>
          </p:nvSpPr>
          <p:spPr>
            <a:xfrm>
              <a:off x="42107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7" name="直線接點 746"/>
            <p:cNvCxnSpPr>
              <a:stCxn id="745" idx="4"/>
            </p:cNvCxnSpPr>
            <p:nvPr/>
          </p:nvCxnSpPr>
          <p:spPr>
            <a:xfrm>
              <a:off x="43006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40693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9" name="直線接點 748"/>
            <p:cNvCxnSpPr>
              <a:stCxn id="743" idx="6"/>
              <a:endCxn id="746" idx="2"/>
            </p:cNvCxnSpPr>
            <p:nvPr/>
          </p:nvCxnSpPr>
          <p:spPr>
            <a:xfrm flipV="1">
              <a:off x="40693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0" name="橢圓 749"/>
            <p:cNvSpPr/>
            <p:nvPr/>
          </p:nvSpPr>
          <p:spPr>
            <a:xfrm>
              <a:off x="3225266" y="304079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1" name="橢圓 750"/>
            <p:cNvSpPr/>
            <p:nvPr/>
          </p:nvSpPr>
          <p:spPr>
            <a:xfrm>
              <a:off x="3225266" y="335548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2" name="直線接點 751"/>
            <p:cNvCxnSpPr>
              <a:stCxn id="750" idx="4"/>
            </p:cNvCxnSpPr>
            <p:nvPr/>
          </p:nvCxnSpPr>
          <p:spPr>
            <a:xfrm>
              <a:off x="33151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3" name="橢圓 752"/>
            <p:cNvSpPr/>
            <p:nvPr/>
          </p:nvSpPr>
          <p:spPr>
            <a:xfrm>
              <a:off x="35464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4" name="橢圓 753"/>
            <p:cNvSpPr/>
            <p:nvPr/>
          </p:nvSpPr>
          <p:spPr>
            <a:xfrm>
              <a:off x="3545343" y="33509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5" name="直線接點 754"/>
            <p:cNvCxnSpPr>
              <a:stCxn id="753" idx="4"/>
            </p:cNvCxnSpPr>
            <p:nvPr/>
          </p:nvCxnSpPr>
          <p:spPr>
            <a:xfrm>
              <a:off x="36362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>
              <a:stCxn id="750" idx="6"/>
              <a:endCxn id="753" idx="2"/>
            </p:cNvCxnSpPr>
            <p:nvPr/>
          </p:nvCxnSpPr>
          <p:spPr>
            <a:xfrm flipV="1">
              <a:off x="34050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7" name="直線接點 756"/>
            <p:cNvCxnSpPr>
              <a:stCxn id="751" idx="6"/>
              <a:endCxn id="754" idx="2"/>
            </p:cNvCxnSpPr>
            <p:nvPr/>
          </p:nvCxnSpPr>
          <p:spPr>
            <a:xfrm flipV="1">
              <a:off x="34050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8" name="橢圓 757"/>
            <p:cNvSpPr/>
            <p:nvPr/>
          </p:nvSpPr>
          <p:spPr>
            <a:xfrm>
              <a:off x="38895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9" name="橢圓 758"/>
            <p:cNvSpPr/>
            <p:nvPr/>
          </p:nvSpPr>
          <p:spPr>
            <a:xfrm>
              <a:off x="38895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0" name="直線接點 759"/>
            <p:cNvCxnSpPr>
              <a:stCxn id="758" idx="4"/>
            </p:cNvCxnSpPr>
            <p:nvPr/>
          </p:nvCxnSpPr>
          <p:spPr>
            <a:xfrm>
              <a:off x="39794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1" name="橢圓 760"/>
            <p:cNvSpPr/>
            <p:nvPr/>
          </p:nvSpPr>
          <p:spPr>
            <a:xfrm>
              <a:off x="42107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2" name="橢圓 761"/>
            <p:cNvSpPr/>
            <p:nvPr/>
          </p:nvSpPr>
          <p:spPr>
            <a:xfrm>
              <a:off x="42107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3" name="直線接點 762"/>
            <p:cNvCxnSpPr>
              <a:stCxn id="761" idx="4"/>
            </p:cNvCxnSpPr>
            <p:nvPr/>
          </p:nvCxnSpPr>
          <p:spPr>
            <a:xfrm>
              <a:off x="43006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40693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5" name="直線接點 764"/>
            <p:cNvCxnSpPr>
              <a:stCxn id="759" idx="6"/>
              <a:endCxn id="762" idx="2"/>
            </p:cNvCxnSpPr>
            <p:nvPr/>
          </p:nvCxnSpPr>
          <p:spPr>
            <a:xfrm flipV="1">
              <a:off x="40693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6" name="直線接點 765"/>
            <p:cNvCxnSpPr/>
            <p:nvPr/>
          </p:nvCxnSpPr>
          <p:spPr>
            <a:xfrm>
              <a:off x="33151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7" name="直線接點 766"/>
            <p:cNvCxnSpPr/>
            <p:nvPr/>
          </p:nvCxnSpPr>
          <p:spPr>
            <a:xfrm>
              <a:off x="36362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8" name="直線接點 767"/>
            <p:cNvCxnSpPr/>
            <p:nvPr/>
          </p:nvCxnSpPr>
          <p:spPr>
            <a:xfrm>
              <a:off x="39794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9" name="直線接點 768"/>
            <p:cNvCxnSpPr/>
            <p:nvPr/>
          </p:nvCxnSpPr>
          <p:spPr>
            <a:xfrm>
              <a:off x="43006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0" name="直線接點 769"/>
            <p:cNvCxnSpPr/>
            <p:nvPr/>
          </p:nvCxnSpPr>
          <p:spPr>
            <a:xfrm flipV="1">
              <a:off x="37361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/>
            <p:nvPr/>
          </p:nvCxnSpPr>
          <p:spPr>
            <a:xfrm flipV="1">
              <a:off x="37361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/>
            <p:nvPr/>
          </p:nvCxnSpPr>
          <p:spPr>
            <a:xfrm flipV="1">
              <a:off x="37361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3" name="直線接點 772"/>
            <p:cNvCxnSpPr/>
            <p:nvPr/>
          </p:nvCxnSpPr>
          <p:spPr>
            <a:xfrm flipV="1">
              <a:off x="37361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4" name="橢圓 773"/>
            <p:cNvSpPr/>
            <p:nvPr/>
          </p:nvSpPr>
          <p:spPr>
            <a:xfrm>
              <a:off x="45318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5" name="橢圓 774"/>
            <p:cNvSpPr/>
            <p:nvPr/>
          </p:nvSpPr>
          <p:spPr>
            <a:xfrm>
              <a:off x="45318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6" name="直線接點 775"/>
            <p:cNvCxnSpPr>
              <a:stCxn id="774" idx="4"/>
            </p:cNvCxnSpPr>
            <p:nvPr/>
          </p:nvCxnSpPr>
          <p:spPr>
            <a:xfrm>
              <a:off x="46217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7" name="橢圓 776"/>
            <p:cNvSpPr/>
            <p:nvPr/>
          </p:nvSpPr>
          <p:spPr>
            <a:xfrm>
              <a:off x="48530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8" name="橢圓 777"/>
            <p:cNvSpPr/>
            <p:nvPr/>
          </p:nvSpPr>
          <p:spPr>
            <a:xfrm>
              <a:off x="4853009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9" name="直線接點 778"/>
            <p:cNvCxnSpPr>
              <a:stCxn id="777" idx="4"/>
            </p:cNvCxnSpPr>
            <p:nvPr/>
          </p:nvCxnSpPr>
          <p:spPr>
            <a:xfrm>
              <a:off x="49428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47116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1" name="直線接點 780"/>
            <p:cNvCxnSpPr>
              <a:stCxn id="775" idx="6"/>
              <a:endCxn id="778" idx="2"/>
            </p:cNvCxnSpPr>
            <p:nvPr/>
          </p:nvCxnSpPr>
          <p:spPr>
            <a:xfrm flipV="1">
              <a:off x="47116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2" name="橢圓 781"/>
            <p:cNvSpPr/>
            <p:nvPr/>
          </p:nvSpPr>
          <p:spPr>
            <a:xfrm>
              <a:off x="51961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3" name="橢圓 782"/>
            <p:cNvSpPr/>
            <p:nvPr/>
          </p:nvSpPr>
          <p:spPr>
            <a:xfrm>
              <a:off x="51961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4" name="直線接點 783"/>
            <p:cNvCxnSpPr>
              <a:stCxn id="782" idx="4"/>
            </p:cNvCxnSpPr>
            <p:nvPr/>
          </p:nvCxnSpPr>
          <p:spPr>
            <a:xfrm>
              <a:off x="52860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5" name="橢圓 784"/>
            <p:cNvSpPr/>
            <p:nvPr/>
          </p:nvSpPr>
          <p:spPr>
            <a:xfrm>
              <a:off x="55173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6" name="橢圓 785"/>
            <p:cNvSpPr/>
            <p:nvPr/>
          </p:nvSpPr>
          <p:spPr>
            <a:xfrm>
              <a:off x="55173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7" name="直線接點 786"/>
            <p:cNvCxnSpPr>
              <a:stCxn id="785" idx="4"/>
            </p:cNvCxnSpPr>
            <p:nvPr/>
          </p:nvCxnSpPr>
          <p:spPr>
            <a:xfrm>
              <a:off x="56072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53759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9" name="直線接點 788"/>
            <p:cNvCxnSpPr>
              <a:stCxn id="783" idx="6"/>
              <a:endCxn id="786" idx="2"/>
            </p:cNvCxnSpPr>
            <p:nvPr/>
          </p:nvCxnSpPr>
          <p:spPr>
            <a:xfrm flipV="1">
              <a:off x="53759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0" name="橢圓 789"/>
            <p:cNvSpPr/>
            <p:nvPr/>
          </p:nvSpPr>
          <p:spPr>
            <a:xfrm>
              <a:off x="45318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1" name="橢圓 790"/>
            <p:cNvSpPr/>
            <p:nvPr/>
          </p:nvSpPr>
          <p:spPr>
            <a:xfrm>
              <a:off x="45318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2" name="直線接點 791"/>
            <p:cNvCxnSpPr>
              <a:stCxn id="790" idx="4"/>
            </p:cNvCxnSpPr>
            <p:nvPr/>
          </p:nvCxnSpPr>
          <p:spPr>
            <a:xfrm>
              <a:off x="46217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3" name="橢圓 792"/>
            <p:cNvSpPr/>
            <p:nvPr/>
          </p:nvSpPr>
          <p:spPr>
            <a:xfrm>
              <a:off x="4853009" y="304079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4" name="橢圓 793"/>
            <p:cNvSpPr/>
            <p:nvPr/>
          </p:nvSpPr>
          <p:spPr>
            <a:xfrm>
              <a:off x="4853009" y="335548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5" name="直線接點 794"/>
            <p:cNvCxnSpPr>
              <a:stCxn id="793" idx="4"/>
            </p:cNvCxnSpPr>
            <p:nvPr/>
          </p:nvCxnSpPr>
          <p:spPr>
            <a:xfrm>
              <a:off x="49428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>
              <a:stCxn id="790" idx="6"/>
              <a:endCxn id="793" idx="2"/>
            </p:cNvCxnSpPr>
            <p:nvPr/>
          </p:nvCxnSpPr>
          <p:spPr>
            <a:xfrm flipV="1">
              <a:off x="47116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7" name="直線接點 796"/>
            <p:cNvCxnSpPr>
              <a:stCxn id="791" idx="6"/>
              <a:endCxn id="794" idx="2"/>
            </p:cNvCxnSpPr>
            <p:nvPr/>
          </p:nvCxnSpPr>
          <p:spPr>
            <a:xfrm flipV="1">
              <a:off x="47116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8" name="橢圓 797"/>
            <p:cNvSpPr/>
            <p:nvPr/>
          </p:nvSpPr>
          <p:spPr>
            <a:xfrm>
              <a:off x="51961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9" name="橢圓 798"/>
            <p:cNvSpPr/>
            <p:nvPr/>
          </p:nvSpPr>
          <p:spPr>
            <a:xfrm>
              <a:off x="51961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0" name="直線接點 799"/>
            <p:cNvCxnSpPr>
              <a:stCxn id="798" idx="4"/>
            </p:cNvCxnSpPr>
            <p:nvPr/>
          </p:nvCxnSpPr>
          <p:spPr>
            <a:xfrm>
              <a:off x="52860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1" name="橢圓 800"/>
            <p:cNvSpPr/>
            <p:nvPr/>
          </p:nvSpPr>
          <p:spPr>
            <a:xfrm>
              <a:off x="55173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2" name="橢圓 801"/>
            <p:cNvSpPr/>
            <p:nvPr/>
          </p:nvSpPr>
          <p:spPr>
            <a:xfrm>
              <a:off x="55173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3" name="直線接點 802"/>
            <p:cNvCxnSpPr>
              <a:stCxn id="801" idx="4"/>
            </p:cNvCxnSpPr>
            <p:nvPr/>
          </p:nvCxnSpPr>
          <p:spPr>
            <a:xfrm>
              <a:off x="56072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53759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5" name="直線接點 804"/>
            <p:cNvCxnSpPr>
              <a:stCxn id="799" idx="6"/>
              <a:endCxn id="802" idx="2"/>
            </p:cNvCxnSpPr>
            <p:nvPr/>
          </p:nvCxnSpPr>
          <p:spPr>
            <a:xfrm flipV="1">
              <a:off x="53759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6" name="直線接點 805"/>
            <p:cNvCxnSpPr/>
            <p:nvPr/>
          </p:nvCxnSpPr>
          <p:spPr>
            <a:xfrm>
              <a:off x="46217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7" name="直線接點 806"/>
            <p:cNvCxnSpPr/>
            <p:nvPr/>
          </p:nvCxnSpPr>
          <p:spPr>
            <a:xfrm>
              <a:off x="49428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8" name="直線接點 807"/>
            <p:cNvCxnSpPr/>
            <p:nvPr/>
          </p:nvCxnSpPr>
          <p:spPr>
            <a:xfrm>
              <a:off x="52860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直線接點 808"/>
            <p:cNvCxnSpPr/>
            <p:nvPr/>
          </p:nvCxnSpPr>
          <p:spPr>
            <a:xfrm>
              <a:off x="56072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直線接點 809"/>
            <p:cNvCxnSpPr/>
            <p:nvPr/>
          </p:nvCxnSpPr>
          <p:spPr>
            <a:xfrm flipV="1">
              <a:off x="50427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/>
            <p:nvPr/>
          </p:nvCxnSpPr>
          <p:spPr>
            <a:xfrm flipV="1">
              <a:off x="50427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/>
            <p:nvPr/>
          </p:nvCxnSpPr>
          <p:spPr>
            <a:xfrm flipV="1">
              <a:off x="50427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直線接點 812"/>
            <p:cNvCxnSpPr/>
            <p:nvPr/>
          </p:nvCxnSpPr>
          <p:spPr>
            <a:xfrm flipV="1">
              <a:off x="50427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直線接點 813"/>
            <p:cNvCxnSpPr/>
            <p:nvPr/>
          </p:nvCxnSpPr>
          <p:spPr>
            <a:xfrm>
              <a:off x="33151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直線接點 814"/>
            <p:cNvCxnSpPr/>
            <p:nvPr/>
          </p:nvCxnSpPr>
          <p:spPr>
            <a:xfrm>
              <a:off x="36362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直線接點 815"/>
            <p:cNvCxnSpPr/>
            <p:nvPr/>
          </p:nvCxnSpPr>
          <p:spPr>
            <a:xfrm>
              <a:off x="39794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直線接點 816"/>
            <p:cNvCxnSpPr/>
            <p:nvPr/>
          </p:nvCxnSpPr>
          <p:spPr>
            <a:xfrm>
              <a:off x="43006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直線接點 817"/>
            <p:cNvCxnSpPr/>
            <p:nvPr/>
          </p:nvCxnSpPr>
          <p:spPr>
            <a:xfrm>
              <a:off x="46217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/>
            <p:nvPr/>
          </p:nvCxnSpPr>
          <p:spPr>
            <a:xfrm>
              <a:off x="49428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/>
            <p:nvPr/>
          </p:nvCxnSpPr>
          <p:spPr>
            <a:xfrm>
              <a:off x="52860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1" name="直線接點 820"/>
            <p:cNvCxnSpPr/>
            <p:nvPr/>
          </p:nvCxnSpPr>
          <p:spPr>
            <a:xfrm>
              <a:off x="56072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直線接點 821"/>
            <p:cNvCxnSpPr/>
            <p:nvPr/>
          </p:nvCxnSpPr>
          <p:spPr>
            <a:xfrm flipV="1">
              <a:off x="4384805" y="12564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直線接點 822"/>
            <p:cNvCxnSpPr/>
            <p:nvPr/>
          </p:nvCxnSpPr>
          <p:spPr>
            <a:xfrm flipV="1">
              <a:off x="4384805" y="15711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4" name="直線接點 823"/>
            <p:cNvCxnSpPr/>
            <p:nvPr/>
          </p:nvCxnSpPr>
          <p:spPr>
            <a:xfrm flipV="1">
              <a:off x="4384805" y="18858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5" name="直線接點 824"/>
            <p:cNvCxnSpPr/>
            <p:nvPr/>
          </p:nvCxnSpPr>
          <p:spPr>
            <a:xfrm flipV="1">
              <a:off x="4384805" y="22005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6" name="直線接點 825"/>
            <p:cNvCxnSpPr/>
            <p:nvPr/>
          </p:nvCxnSpPr>
          <p:spPr>
            <a:xfrm flipV="1">
              <a:off x="4383738" y="25012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/>
            <p:nvPr/>
          </p:nvCxnSpPr>
          <p:spPr>
            <a:xfrm flipV="1">
              <a:off x="4383738" y="281598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/>
            <p:nvPr/>
          </p:nvCxnSpPr>
          <p:spPr>
            <a:xfrm flipV="1">
              <a:off x="4383738" y="31306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9" name="直線接點 828"/>
            <p:cNvCxnSpPr/>
            <p:nvPr/>
          </p:nvCxnSpPr>
          <p:spPr>
            <a:xfrm flipV="1">
              <a:off x="4383738" y="34453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0" name="橢圓 829"/>
            <p:cNvSpPr/>
            <p:nvPr/>
          </p:nvSpPr>
          <p:spPr>
            <a:xfrm>
              <a:off x="3225266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1" name="直線接點 830"/>
            <p:cNvCxnSpPr/>
            <p:nvPr/>
          </p:nvCxnSpPr>
          <p:spPr>
            <a:xfrm>
              <a:off x="3315143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2" name="橢圓 831"/>
            <p:cNvSpPr/>
            <p:nvPr/>
          </p:nvSpPr>
          <p:spPr>
            <a:xfrm>
              <a:off x="3546409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3" name="直線接點 832"/>
            <p:cNvCxnSpPr/>
            <p:nvPr/>
          </p:nvCxnSpPr>
          <p:spPr>
            <a:xfrm>
              <a:off x="3636286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4" name="直線接點 833"/>
            <p:cNvCxnSpPr>
              <a:stCxn id="830" idx="6"/>
              <a:endCxn id="832" idx="2"/>
            </p:cNvCxnSpPr>
            <p:nvPr/>
          </p:nvCxnSpPr>
          <p:spPr>
            <a:xfrm flipV="1">
              <a:off x="340502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5" name="橢圓 834"/>
            <p:cNvSpPr/>
            <p:nvPr/>
          </p:nvSpPr>
          <p:spPr>
            <a:xfrm>
              <a:off x="3889581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6" name="直線接點 835"/>
            <p:cNvCxnSpPr/>
            <p:nvPr/>
          </p:nvCxnSpPr>
          <p:spPr>
            <a:xfrm>
              <a:off x="3979458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7" name="橢圓 836"/>
            <p:cNvSpPr/>
            <p:nvPr/>
          </p:nvSpPr>
          <p:spPr>
            <a:xfrm>
              <a:off x="4210724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8" name="直線接點 837"/>
            <p:cNvCxnSpPr/>
            <p:nvPr/>
          </p:nvCxnSpPr>
          <p:spPr>
            <a:xfrm>
              <a:off x="4300601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9" name="直線接點 838"/>
            <p:cNvCxnSpPr>
              <a:stCxn id="835" idx="6"/>
              <a:endCxn id="837" idx="2"/>
            </p:cNvCxnSpPr>
            <p:nvPr/>
          </p:nvCxnSpPr>
          <p:spPr>
            <a:xfrm flipV="1">
              <a:off x="4069335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0" name="橢圓 839"/>
            <p:cNvSpPr/>
            <p:nvPr/>
          </p:nvSpPr>
          <p:spPr>
            <a:xfrm>
              <a:off x="3225266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1" name="橢圓 840"/>
            <p:cNvSpPr/>
            <p:nvPr/>
          </p:nvSpPr>
          <p:spPr>
            <a:xfrm>
              <a:off x="3225266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2" name="直線接點 841"/>
            <p:cNvCxnSpPr>
              <a:stCxn id="840" idx="4"/>
            </p:cNvCxnSpPr>
            <p:nvPr/>
          </p:nvCxnSpPr>
          <p:spPr>
            <a:xfrm>
              <a:off x="3315143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3" name="橢圓 842"/>
            <p:cNvSpPr/>
            <p:nvPr/>
          </p:nvSpPr>
          <p:spPr>
            <a:xfrm>
              <a:off x="3545343" y="39757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4" name="橢圓 843"/>
            <p:cNvSpPr/>
            <p:nvPr/>
          </p:nvSpPr>
          <p:spPr>
            <a:xfrm>
              <a:off x="3546409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5" name="直線接點 844"/>
            <p:cNvCxnSpPr>
              <a:stCxn id="843" idx="4"/>
            </p:cNvCxnSpPr>
            <p:nvPr/>
          </p:nvCxnSpPr>
          <p:spPr>
            <a:xfrm>
              <a:off x="3636286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6" name="直線接點 845"/>
            <p:cNvCxnSpPr>
              <a:stCxn id="840" idx="6"/>
              <a:endCxn id="843" idx="2"/>
            </p:cNvCxnSpPr>
            <p:nvPr/>
          </p:nvCxnSpPr>
          <p:spPr>
            <a:xfrm flipV="1">
              <a:off x="340502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7" name="直線接點 846"/>
            <p:cNvCxnSpPr>
              <a:stCxn id="841" idx="6"/>
              <a:endCxn id="844" idx="2"/>
            </p:cNvCxnSpPr>
            <p:nvPr/>
          </p:nvCxnSpPr>
          <p:spPr>
            <a:xfrm flipV="1">
              <a:off x="340502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8" name="橢圓 847"/>
            <p:cNvSpPr/>
            <p:nvPr/>
          </p:nvSpPr>
          <p:spPr>
            <a:xfrm>
              <a:off x="3889581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9" name="橢圓 848"/>
            <p:cNvSpPr/>
            <p:nvPr/>
          </p:nvSpPr>
          <p:spPr>
            <a:xfrm>
              <a:off x="3889581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0" name="直線接點 849"/>
            <p:cNvCxnSpPr>
              <a:stCxn id="848" idx="4"/>
            </p:cNvCxnSpPr>
            <p:nvPr/>
          </p:nvCxnSpPr>
          <p:spPr>
            <a:xfrm>
              <a:off x="3979458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1" name="橢圓 850"/>
            <p:cNvSpPr/>
            <p:nvPr/>
          </p:nvSpPr>
          <p:spPr>
            <a:xfrm>
              <a:off x="4210724" y="398024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2" name="橢圓 851"/>
            <p:cNvSpPr/>
            <p:nvPr/>
          </p:nvSpPr>
          <p:spPr>
            <a:xfrm>
              <a:off x="4210724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3" name="直線接點 852"/>
            <p:cNvCxnSpPr>
              <a:stCxn id="851" idx="4"/>
            </p:cNvCxnSpPr>
            <p:nvPr/>
          </p:nvCxnSpPr>
          <p:spPr>
            <a:xfrm>
              <a:off x="4300601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4" name="直線接點 853"/>
            <p:cNvCxnSpPr>
              <a:stCxn id="848" idx="6"/>
              <a:endCxn id="851" idx="2"/>
            </p:cNvCxnSpPr>
            <p:nvPr/>
          </p:nvCxnSpPr>
          <p:spPr>
            <a:xfrm flipV="1">
              <a:off x="4069335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5" name="直線接點 854"/>
            <p:cNvCxnSpPr>
              <a:stCxn id="849" idx="6"/>
              <a:endCxn id="852" idx="2"/>
            </p:cNvCxnSpPr>
            <p:nvPr/>
          </p:nvCxnSpPr>
          <p:spPr>
            <a:xfrm flipV="1">
              <a:off x="4069335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6" name="直線接點 855"/>
            <p:cNvCxnSpPr/>
            <p:nvPr/>
          </p:nvCxnSpPr>
          <p:spPr>
            <a:xfrm>
              <a:off x="3315143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7" name="直線接點 856"/>
            <p:cNvCxnSpPr/>
            <p:nvPr/>
          </p:nvCxnSpPr>
          <p:spPr>
            <a:xfrm>
              <a:off x="3636286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8" name="直線接點 857"/>
            <p:cNvCxnSpPr/>
            <p:nvPr/>
          </p:nvCxnSpPr>
          <p:spPr>
            <a:xfrm>
              <a:off x="3979458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/>
            <p:nvPr/>
          </p:nvCxnSpPr>
          <p:spPr>
            <a:xfrm>
              <a:off x="4300601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/>
            <p:nvPr/>
          </p:nvCxnSpPr>
          <p:spPr>
            <a:xfrm flipV="1">
              <a:off x="3736111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直線接點 860"/>
            <p:cNvCxnSpPr/>
            <p:nvPr/>
          </p:nvCxnSpPr>
          <p:spPr>
            <a:xfrm flipV="1">
              <a:off x="3736111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2" name="直線接點 861"/>
            <p:cNvCxnSpPr/>
            <p:nvPr/>
          </p:nvCxnSpPr>
          <p:spPr>
            <a:xfrm flipV="1">
              <a:off x="3736111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3" name="橢圓 862"/>
            <p:cNvSpPr/>
            <p:nvPr/>
          </p:nvSpPr>
          <p:spPr>
            <a:xfrm>
              <a:off x="4532933" y="36701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4" name="直線接點 863"/>
            <p:cNvCxnSpPr/>
            <p:nvPr/>
          </p:nvCxnSpPr>
          <p:spPr>
            <a:xfrm>
              <a:off x="4622810" y="35352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5" name="橢圓 864"/>
            <p:cNvSpPr/>
            <p:nvPr/>
          </p:nvSpPr>
          <p:spPr>
            <a:xfrm>
              <a:off x="4854076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6" name="直線接點 865"/>
            <p:cNvCxnSpPr/>
            <p:nvPr/>
          </p:nvCxnSpPr>
          <p:spPr>
            <a:xfrm>
              <a:off x="4943953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直線接點 866"/>
            <p:cNvCxnSpPr>
              <a:stCxn id="863" idx="6"/>
              <a:endCxn id="865" idx="2"/>
            </p:cNvCxnSpPr>
            <p:nvPr/>
          </p:nvCxnSpPr>
          <p:spPr>
            <a:xfrm flipV="1">
              <a:off x="4712687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8" name="橢圓 867"/>
            <p:cNvSpPr/>
            <p:nvPr/>
          </p:nvSpPr>
          <p:spPr>
            <a:xfrm>
              <a:off x="5197248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9" name="直線接點 868"/>
            <p:cNvCxnSpPr/>
            <p:nvPr/>
          </p:nvCxnSpPr>
          <p:spPr>
            <a:xfrm>
              <a:off x="5287125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0" name="橢圓 869"/>
            <p:cNvSpPr/>
            <p:nvPr/>
          </p:nvSpPr>
          <p:spPr>
            <a:xfrm>
              <a:off x="5518391" y="36701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1" name="直線接點 870"/>
            <p:cNvCxnSpPr/>
            <p:nvPr/>
          </p:nvCxnSpPr>
          <p:spPr>
            <a:xfrm>
              <a:off x="5608268" y="3535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2" name="直線接點 871"/>
            <p:cNvCxnSpPr>
              <a:stCxn id="868" idx="6"/>
              <a:endCxn id="870" idx="2"/>
            </p:cNvCxnSpPr>
            <p:nvPr/>
          </p:nvCxnSpPr>
          <p:spPr>
            <a:xfrm flipV="1">
              <a:off x="5377002" y="3760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3" name="橢圓 872"/>
            <p:cNvSpPr/>
            <p:nvPr/>
          </p:nvSpPr>
          <p:spPr>
            <a:xfrm>
              <a:off x="4532933" y="39848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4" name="橢圓 873"/>
            <p:cNvSpPr/>
            <p:nvPr/>
          </p:nvSpPr>
          <p:spPr>
            <a:xfrm>
              <a:off x="4532933" y="42995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5" name="直線接點 874"/>
            <p:cNvCxnSpPr>
              <a:stCxn id="873" idx="4"/>
            </p:cNvCxnSpPr>
            <p:nvPr/>
          </p:nvCxnSpPr>
          <p:spPr>
            <a:xfrm>
              <a:off x="4622810" y="41646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6" name="橢圓 875"/>
            <p:cNvSpPr/>
            <p:nvPr/>
          </p:nvSpPr>
          <p:spPr>
            <a:xfrm>
              <a:off x="4854076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7" name="橢圓 876"/>
            <p:cNvSpPr/>
            <p:nvPr/>
          </p:nvSpPr>
          <p:spPr>
            <a:xfrm>
              <a:off x="4854076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8" name="直線接點 877"/>
            <p:cNvCxnSpPr>
              <a:stCxn id="876" idx="4"/>
            </p:cNvCxnSpPr>
            <p:nvPr/>
          </p:nvCxnSpPr>
          <p:spPr>
            <a:xfrm>
              <a:off x="4943953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>
              <a:stCxn id="873" idx="6"/>
              <a:endCxn id="876" idx="2"/>
            </p:cNvCxnSpPr>
            <p:nvPr/>
          </p:nvCxnSpPr>
          <p:spPr>
            <a:xfrm flipV="1">
              <a:off x="4712687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直線接點 879"/>
            <p:cNvCxnSpPr>
              <a:stCxn id="874" idx="6"/>
              <a:endCxn id="877" idx="2"/>
            </p:cNvCxnSpPr>
            <p:nvPr/>
          </p:nvCxnSpPr>
          <p:spPr>
            <a:xfrm flipV="1">
              <a:off x="4712687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1" name="橢圓 880"/>
            <p:cNvSpPr/>
            <p:nvPr/>
          </p:nvSpPr>
          <p:spPr>
            <a:xfrm>
              <a:off x="5197248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2" name="橢圓 881"/>
            <p:cNvSpPr/>
            <p:nvPr/>
          </p:nvSpPr>
          <p:spPr>
            <a:xfrm>
              <a:off x="5197248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3" name="直線接點 882"/>
            <p:cNvCxnSpPr>
              <a:stCxn id="881" idx="4"/>
            </p:cNvCxnSpPr>
            <p:nvPr/>
          </p:nvCxnSpPr>
          <p:spPr>
            <a:xfrm>
              <a:off x="5287125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4" name="橢圓 883"/>
            <p:cNvSpPr/>
            <p:nvPr/>
          </p:nvSpPr>
          <p:spPr>
            <a:xfrm>
              <a:off x="5518391" y="398486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5" name="橢圓 884"/>
            <p:cNvSpPr/>
            <p:nvPr/>
          </p:nvSpPr>
          <p:spPr>
            <a:xfrm>
              <a:off x="5518391" y="42995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6" name="直線接點 885"/>
            <p:cNvCxnSpPr>
              <a:stCxn id="884" idx="4"/>
            </p:cNvCxnSpPr>
            <p:nvPr/>
          </p:nvCxnSpPr>
          <p:spPr>
            <a:xfrm>
              <a:off x="5608268" y="41646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>
              <a:stCxn id="881" idx="6"/>
              <a:endCxn id="884" idx="2"/>
            </p:cNvCxnSpPr>
            <p:nvPr/>
          </p:nvCxnSpPr>
          <p:spPr>
            <a:xfrm flipV="1">
              <a:off x="5377002" y="40747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>
              <a:stCxn id="882" idx="6"/>
              <a:endCxn id="885" idx="2"/>
            </p:cNvCxnSpPr>
            <p:nvPr/>
          </p:nvCxnSpPr>
          <p:spPr>
            <a:xfrm flipV="1">
              <a:off x="5377002" y="43894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>
              <a:off x="4622810" y="38499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>
              <a:off x="4943953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>
              <a:off x="5287125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>
              <a:off x="5608268" y="38499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直線接點 892"/>
            <p:cNvCxnSpPr/>
            <p:nvPr/>
          </p:nvCxnSpPr>
          <p:spPr>
            <a:xfrm flipV="1">
              <a:off x="5043778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直線接點 893"/>
            <p:cNvCxnSpPr/>
            <p:nvPr/>
          </p:nvCxnSpPr>
          <p:spPr>
            <a:xfrm flipV="1">
              <a:off x="5043778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5" name="直線接點 894"/>
            <p:cNvCxnSpPr/>
            <p:nvPr/>
          </p:nvCxnSpPr>
          <p:spPr>
            <a:xfrm flipV="1">
              <a:off x="5043778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6" name="橢圓 895"/>
            <p:cNvSpPr/>
            <p:nvPr/>
          </p:nvSpPr>
          <p:spPr>
            <a:xfrm>
              <a:off x="3225266" y="46003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7" name="橢圓 896"/>
            <p:cNvSpPr/>
            <p:nvPr/>
          </p:nvSpPr>
          <p:spPr>
            <a:xfrm>
              <a:off x="3225266" y="491500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8" name="直線接點 897"/>
            <p:cNvCxnSpPr>
              <a:stCxn id="896" idx="4"/>
            </p:cNvCxnSpPr>
            <p:nvPr/>
          </p:nvCxnSpPr>
          <p:spPr>
            <a:xfrm>
              <a:off x="33151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9" name="橢圓 898"/>
            <p:cNvSpPr/>
            <p:nvPr/>
          </p:nvSpPr>
          <p:spPr>
            <a:xfrm>
              <a:off x="3545343" y="459580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0" name="橢圓 899"/>
            <p:cNvSpPr/>
            <p:nvPr/>
          </p:nvSpPr>
          <p:spPr>
            <a:xfrm>
              <a:off x="35464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1" name="直線接點 900"/>
            <p:cNvCxnSpPr>
              <a:stCxn id="899" idx="4"/>
            </p:cNvCxnSpPr>
            <p:nvPr/>
          </p:nvCxnSpPr>
          <p:spPr>
            <a:xfrm>
              <a:off x="36362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6" idx="6"/>
              <a:endCxn id="899" idx="2"/>
            </p:cNvCxnSpPr>
            <p:nvPr/>
          </p:nvCxnSpPr>
          <p:spPr>
            <a:xfrm flipV="1">
              <a:off x="34050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3" name="直線接點 902"/>
            <p:cNvCxnSpPr>
              <a:stCxn id="897" idx="6"/>
              <a:endCxn id="900" idx="2"/>
            </p:cNvCxnSpPr>
            <p:nvPr/>
          </p:nvCxnSpPr>
          <p:spPr>
            <a:xfrm flipV="1">
              <a:off x="34050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4" name="橢圓 903"/>
            <p:cNvSpPr/>
            <p:nvPr/>
          </p:nvSpPr>
          <p:spPr>
            <a:xfrm>
              <a:off x="38895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5" name="橢圓 904"/>
            <p:cNvSpPr/>
            <p:nvPr/>
          </p:nvSpPr>
          <p:spPr>
            <a:xfrm>
              <a:off x="38895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6" name="直線接點 905"/>
            <p:cNvCxnSpPr>
              <a:stCxn id="904" idx="4"/>
            </p:cNvCxnSpPr>
            <p:nvPr/>
          </p:nvCxnSpPr>
          <p:spPr>
            <a:xfrm>
              <a:off x="39794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7" name="橢圓 906"/>
            <p:cNvSpPr/>
            <p:nvPr/>
          </p:nvSpPr>
          <p:spPr>
            <a:xfrm>
              <a:off x="42107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8" name="橢圓 907"/>
            <p:cNvSpPr/>
            <p:nvPr/>
          </p:nvSpPr>
          <p:spPr>
            <a:xfrm>
              <a:off x="42107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9" name="直線接點 908"/>
            <p:cNvCxnSpPr>
              <a:stCxn id="907" idx="4"/>
            </p:cNvCxnSpPr>
            <p:nvPr/>
          </p:nvCxnSpPr>
          <p:spPr>
            <a:xfrm>
              <a:off x="43006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40693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1" name="直線接點 910"/>
            <p:cNvCxnSpPr>
              <a:stCxn id="905" idx="6"/>
              <a:endCxn id="908" idx="2"/>
            </p:cNvCxnSpPr>
            <p:nvPr/>
          </p:nvCxnSpPr>
          <p:spPr>
            <a:xfrm flipV="1">
              <a:off x="40693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2" name="橢圓 911"/>
            <p:cNvSpPr/>
            <p:nvPr/>
          </p:nvSpPr>
          <p:spPr>
            <a:xfrm>
              <a:off x="32252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3" name="橢圓 912"/>
            <p:cNvSpPr/>
            <p:nvPr/>
          </p:nvSpPr>
          <p:spPr>
            <a:xfrm>
              <a:off x="32252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4" name="直線接點 913"/>
            <p:cNvCxnSpPr>
              <a:stCxn id="912" idx="4"/>
            </p:cNvCxnSpPr>
            <p:nvPr/>
          </p:nvCxnSpPr>
          <p:spPr>
            <a:xfrm>
              <a:off x="33151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5" name="橢圓 914"/>
            <p:cNvSpPr/>
            <p:nvPr/>
          </p:nvSpPr>
          <p:spPr>
            <a:xfrm>
              <a:off x="35464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6" name="橢圓 915"/>
            <p:cNvSpPr/>
            <p:nvPr/>
          </p:nvSpPr>
          <p:spPr>
            <a:xfrm>
              <a:off x="35464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7" name="直線接點 916"/>
            <p:cNvCxnSpPr>
              <a:stCxn id="915" idx="4"/>
            </p:cNvCxnSpPr>
            <p:nvPr/>
          </p:nvCxnSpPr>
          <p:spPr>
            <a:xfrm>
              <a:off x="36362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4050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9" name="直線接點 918"/>
            <p:cNvCxnSpPr>
              <a:stCxn id="913" idx="6"/>
              <a:endCxn id="916" idx="2"/>
            </p:cNvCxnSpPr>
            <p:nvPr/>
          </p:nvCxnSpPr>
          <p:spPr>
            <a:xfrm flipV="1">
              <a:off x="34050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0" name="橢圓 919"/>
            <p:cNvSpPr/>
            <p:nvPr/>
          </p:nvSpPr>
          <p:spPr>
            <a:xfrm>
              <a:off x="38895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1" name="橢圓 920"/>
            <p:cNvSpPr/>
            <p:nvPr/>
          </p:nvSpPr>
          <p:spPr>
            <a:xfrm>
              <a:off x="3889581" y="554438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2" name="直線接點 921"/>
            <p:cNvCxnSpPr>
              <a:stCxn id="920" idx="4"/>
            </p:cNvCxnSpPr>
            <p:nvPr/>
          </p:nvCxnSpPr>
          <p:spPr>
            <a:xfrm>
              <a:off x="39794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3" name="橢圓 922"/>
            <p:cNvSpPr/>
            <p:nvPr/>
          </p:nvSpPr>
          <p:spPr>
            <a:xfrm>
              <a:off x="42107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4" name="橢圓 923"/>
            <p:cNvSpPr/>
            <p:nvPr/>
          </p:nvSpPr>
          <p:spPr>
            <a:xfrm>
              <a:off x="42107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5" name="直線接點 924"/>
            <p:cNvCxnSpPr>
              <a:stCxn id="923" idx="4"/>
            </p:cNvCxnSpPr>
            <p:nvPr/>
          </p:nvCxnSpPr>
          <p:spPr>
            <a:xfrm>
              <a:off x="43006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直線接點 925"/>
            <p:cNvCxnSpPr>
              <a:stCxn id="920" idx="6"/>
              <a:endCxn id="923" idx="2"/>
            </p:cNvCxnSpPr>
            <p:nvPr/>
          </p:nvCxnSpPr>
          <p:spPr>
            <a:xfrm flipV="1">
              <a:off x="40693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直線接點 926"/>
            <p:cNvCxnSpPr>
              <a:stCxn id="921" idx="6"/>
              <a:endCxn id="924" idx="2"/>
            </p:cNvCxnSpPr>
            <p:nvPr/>
          </p:nvCxnSpPr>
          <p:spPr>
            <a:xfrm flipV="1">
              <a:off x="40693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直線接點 927"/>
            <p:cNvCxnSpPr/>
            <p:nvPr/>
          </p:nvCxnSpPr>
          <p:spPr>
            <a:xfrm>
              <a:off x="33151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直線接點 928"/>
            <p:cNvCxnSpPr/>
            <p:nvPr/>
          </p:nvCxnSpPr>
          <p:spPr>
            <a:xfrm>
              <a:off x="36362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/>
            <p:nvPr/>
          </p:nvCxnSpPr>
          <p:spPr>
            <a:xfrm>
              <a:off x="39794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直線接點 930"/>
            <p:cNvCxnSpPr/>
            <p:nvPr/>
          </p:nvCxnSpPr>
          <p:spPr>
            <a:xfrm>
              <a:off x="43006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2" name="直線接點 931"/>
            <p:cNvCxnSpPr/>
            <p:nvPr/>
          </p:nvCxnSpPr>
          <p:spPr>
            <a:xfrm flipV="1">
              <a:off x="37361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3" name="直線接點 932"/>
            <p:cNvCxnSpPr/>
            <p:nvPr/>
          </p:nvCxnSpPr>
          <p:spPr>
            <a:xfrm flipV="1">
              <a:off x="37361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直線接點 933"/>
            <p:cNvCxnSpPr/>
            <p:nvPr/>
          </p:nvCxnSpPr>
          <p:spPr>
            <a:xfrm flipV="1">
              <a:off x="37361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直線接點 934"/>
            <p:cNvCxnSpPr/>
            <p:nvPr/>
          </p:nvCxnSpPr>
          <p:spPr>
            <a:xfrm flipV="1">
              <a:off x="37361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6" name="橢圓 935"/>
            <p:cNvSpPr/>
            <p:nvPr/>
          </p:nvSpPr>
          <p:spPr>
            <a:xfrm>
              <a:off x="4531866" y="460030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7" name="橢圓 936"/>
            <p:cNvSpPr/>
            <p:nvPr/>
          </p:nvSpPr>
          <p:spPr>
            <a:xfrm>
              <a:off x="4531866" y="491500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8" name="直線接點 937"/>
            <p:cNvCxnSpPr>
              <a:stCxn id="936" idx="4"/>
            </p:cNvCxnSpPr>
            <p:nvPr/>
          </p:nvCxnSpPr>
          <p:spPr>
            <a:xfrm>
              <a:off x="46217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9" name="橢圓 938"/>
            <p:cNvSpPr/>
            <p:nvPr/>
          </p:nvSpPr>
          <p:spPr>
            <a:xfrm>
              <a:off x="4853009" y="460030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0" name="橢圓 939"/>
            <p:cNvSpPr/>
            <p:nvPr/>
          </p:nvSpPr>
          <p:spPr>
            <a:xfrm>
              <a:off x="4853009" y="491499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1" name="直線接點 940"/>
            <p:cNvCxnSpPr>
              <a:stCxn id="939" idx="4"/>
            </p:cNvCxnSpPr>
            <p:nvPr/>
          </p:nvCxnSpPr>
          <p:spPr>
            <a:xfrm>
              <a:off x="49428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47116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直線接點 942"/>
            <p:cNvCxnSpPr>
              <a:stCxn id="937" idx="6"/>
              <a:endCxn id="940" idx="2"/>
            </p:cNvCxnSpPr>
            <p:nvPr/>
          </p:nvCxnSpPr>
          <p:spPr>
            <a:xfrm flipV="1">
              <a:off x="47116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4" name="橢圓 943"/>
            <p:cNvSpPr/>
            <p:nvPr/>
          </p:nvSpPr>
          <p:spPr>
            <a:xfrm>
              <a:off x="51961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5" name="橢圓 944"/>
            <p:cNvSpPr/>
            <p:nvPr/>
          </p:nvSpPr>
          <p:spPr>
            <a:xfrm>
              <a:off x="51961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6" name="直線接點 945"/>
            <p:cNvCxnSpPr>
              <a:stCxn id="944" idx="4"/>
            </p:cNvCxnSpPr>
            <p:nvPr/>
          </p:nvCxnSpPr>
          <p:spPr>
            <a:xfrm>
              <a:off x="52860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7" name="橢圓 946"/>
            <p:cNvSpPr/>
            <p:nvPr/>
          </p:nvSpPr>
          <p:spPr>
            <a:xfrm>
              <a:off x="55173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8" name="橢圓 947"/>
            <p:cNvSpPr/>
            <p:nvPr/>
          </p:nvSpPr>
          <p:spPr>
            <a:xfrm>
              <a:off x="55173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9" name="直線接點 948"/>
            <p:cNvCxnSpPr>
              <a:stCxn id="947" idx="4"/>
            </p:cNvCxnSpPr>
            <p:nvPr/>
          </p:nvCxnSpPr>
          <p:spPr>
            <a:xfrm>
              <a:off x="56072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53759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1" name="直線接點 950"/>
            <p:cNvCxnSpPr>
              <a:stCxn id="945" idx="6"/>
              <a:endCxn id="948" idx="2"/>
            </p:cNvCxnSpPr>
            <p:nvPr/>
          </p:nvCxnSpPr>
          <p:spPr>
            <a:xfrm flipV="1">
              <a:off x="53759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2" name="橢圓 951"/>
            <p:cNvSpPr/>
            <p:nvPr/>
          </p:nvSpPr>
          <p:spPr>
            <a:xfrm>
              <a:off x="45318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3" name="橢圓 952"/>
            <p:cNvSpPr/>
            <p:nvPr/>
          </p:nvSpPr>
          <p:spPr>
            <a:xfrm>
              <a:off x="45318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4" name="直線接點 953"/>
            <p:cNvCxnSpPr>
              <a:stCxn id="952" idx="4"/>
            </p:cNvCxnSpPr>
            <p:nvPr/>
          </p:nvCxnSpPr>
          <p:spPr>
            <a:xfrm>
              <a:off x="46217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5" name="橢圓 954"/>
            <p:cNvSpPr/>
            <p:nvPr/>
          </p:nvSpPr>
          <p:spPr>
            <a:xfrm>
              <a:off x="48530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6" name="橢圓 955"/>
            <p:cNvSpPr/>
            <p:nvPr/>
          </p:nvSpPr>
          <p:spPr>
            <a:xfrm>
              <a:off x="48530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7" name="直線接點 956"/>
            <p:cNvCxnSpPr>
              <a:stCxn id="955" idx="4"/>
            </p:cNvCxnSpPr>
            <p:nvPr/>
          </p:nvCxnSpPr>
          <p:spPr>
            <a:xfrm>
              <a:off x="49428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>
              <a:stCxn id="952" idx="6"/>
              <a:endCxn id="955" idx="2"/>
            </p:cNvCxnSpPr>
            <p:nvPr/>
          </p:nvCxnSpPr>
          <p:spPr>
            <a:xfrm flipV="1">
              <a:off x="47116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9" name="直線接點 958"/>
            <p:cNvCxnSpPr>
              <a:stCxn id="953" idx="6"/>
              <a:endCxn id="956" idx="2"/>
            </p:cNvCxnSpPr>
            <p:nvPr/>
          </p:nvCxnSpPr>
          <p:spPr>
            <a:xfrm flipV="1">
              <a:off x="47116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0" name="橢圓 959"/>
            <p:cNvSpPr/>
            <p:nvPr/>
          </p:nvSpPr>
          <p:spPr>
            <a:xfrm>
              <a:off x="51961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1" name="橢圓 960"/>
            <p:cNvSpPr/>
            <p:nvPr/>
          </p:nvSpPr>
          <p:spPr>
            <a:xfrm>
              <a:off x="5196181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2" name="直線接點 961"/>
            <p:cNvCxnSpPr>
              <a:stCxn id="960" idx="4"/>
            </p:cNvCxnSpPr>
            <p:nvPr/>
          </p:nvCxnSpPr>
          <p:spPr>
            <a:xfrm>
              <a:off x="52860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3" name="橢圓 962"/>
            <p:cNvSpPr/>
            <p:nvPr/>
          </p:nvSpPr>
          <p:spPr>
            <a:xfrm>
              <a:off x="55173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4" name="橢圓 963"/>
            <p:cNvSpPr/>
            <p:nvPr/>
          </p:nvSpPr>
          <p:spPr>
            <a:xfrm>
              <a:off x="55173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5" name="直線接點 964"/>
            <p:cNvCxnSpPr>
              <a:stCxn id="963" idx="4"/>
            </p:cNvCxnSpPr>
            <p:nvPr/>
          </p:nvCxnSpPr>
          <p:spPr>
            <a:xfrm>
              <a:off x="56072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53759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直線接點 966"/>
            <p:cNvCxnSpPr>
              <a:stCxn id="961" idx="6"/>
              <a:endCxn id="964" idx="2"/>
            </p:cNvCxnSpPr>
            <p:nvPr/>
          </p:nvCxnSpPr>
          <p:spPr>
            <a:xfrm flipV="1">
              <a:off x="53759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直線接點 967"/>
            <p:cNvCxnSpPr/>
            <p:nvPr/>
          </p:nvCxnSpPr>
          <p:spPr>
            <a:xfrm>
              <a:off x="46217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直線接點 968"/>
            <p:cNvCxnSpPr/>
            <p:nvPr/>
          </p:nvCxnSpPr>
          <p:spPr>
            <a:xfrm>
              <a:off x="49428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直線接點 969"/>
            <p:cNvCxnSpPr/>
            <p:nvPr/>
          </p:nvCxnSpPr>
          <p:spPr>
            <a:xfrm>
              <a:off x="52860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直線接點 970"/>
            <p:cNvCxnSpPr/>
            <p:nvPr/>
          </p:nvCxnSpPr>
          <p:spPr>
            <a:xfrm>
              <a:off x="56072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直線接點 971"/>
            <p:cNvCxnSpPr/>
            <p:nvPr/>
          </p:nvCxnSpPr>
          <p:spPr>
            <a:xfrm flipV="1">
              <a:off x="50427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/>
            <p:nvPr/>
          </p:nvCxnSpPr>
          <p:spPr>
            <a:xfrm flipV="1">
              <a:off x="50427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/>
            <p:nvPr/>
          </p:nvCxnSpPr>
          <p:spPr>
            <a:xfrm flipV="1">
              <a:off x="50427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直線接點 974"/>
            <p:cNvCxnSpPr/>
            <p:nvPr/>
          </p:nvCxnSpPr>
          <p:spPr>
            <a:xfrm flipV="1">
              <a:off x="50427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直線接點 975"/>
            <p:cNvCxnSpPr/>
            <p:nvPr/>
          </p:nvCxnSpPr>
          <p:spPr>
            <a:xfrm>
              <a:off x="33151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7" name="直線接點 976"/>
            <p:cNvCxnSpPr/>
            <p:nvPr/>
          </p:nvCxnSpPr>
          <p:spPr>
            <a:xfrm>
              <a:off x="36362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直線接點 977"/>
            <p:cNvCxnSpPr/>
            <p:nvPr/>
          </p:nvCxnSpPr>
          <p:spPr>
            <a:xfrm>
              <a:off x="39794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直線接點 978"/>
            <p:cNvCxnSpPr/>
            <p:nvPr/>
          </p:nvCxnSpPr>
          <p:spPr>
            <a:xfrm>
              <a:off x="43006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直線接點 979"/>
            <p:cNvCxnSpPr/>
            <p:nvPr/>
          </p:nvCxnSpPr>
          <p:spPr>
            <a:xfrm>
              <a:off x="46217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/>
            <p:nvPr/>
          </p:nvCxnSpPr>
          <p:spPr>
            <a:xfrm>
              <a:off x="49428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/>
            <p:nvPr/>
          </p:nvCxnSpPr>
          <p:spPr>
            <a:xfrm>
              <a:off x="52860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直線接點 982"/>
            <p:cNvCxnSpPr/>
            <p:nvPr/>
          </p:nvCxnSpPr>
          <p:spPr>
            <a:xfrm>
              <a:off x="56072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直線接點 983"/>
            <p:cNvCxnSpPr/>
            <p:nvPr/>
          </p:nvCxnSpPr>
          <p:spPr>
            <a:xfrm flipV="1">
              <a:off x="4384805" y="37600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直線接點 984"/>
            <p:cNvCxnSpPr/>
            <p:nvPr/>
          </p:nvCxnSpPr>
          <p:spPr>
            <a:xfrm flipV="1">
              <a:off x="4384805" y="4074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直線接點 985"/>
            <p:cNvCxnSpPr/>
            <p:nvPr/>
          </p:nvCxnSpPr>
          <p:spPr>
            <a:xfrm flipV="1">
              <a:off x="4384805" y="43894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7" name="直線接點 986"/>
            <p:cNvCxnSpPr/>
            <p:nvPr/>
          </p:nvCxnSpPr>
          <p:spPr>
            <a:xfrm flipV="1">
              <a:off x="4383738" y="46901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8" name="直線接點 987"/>
            <p:cNvCxnSpPr/>
            <p:nvPr/>
          </p:nvCxnSpPr>
          <p:spPr>
            <a:xfrm flipV="1">
              <a:off x="4383738" y="500487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/>
            <p:nvPr/>
          </p:nvCxnSpPr>
          <p:spPr>
            <a:xfrm flipV="1">
              <a:off x="4383738" y="53195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0" name="直線接點 989"/>
            <p:cNvCxnSpPr/>
            <p:nvPr/>
          </p:nvCxnSpPr>
          <p:spPr>
            <a:xfrm flipV="1">
              <a:off x="4383738" y="563425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1" name="橢圓 990"/>
            <p:cNvSpPr/>
            <p:nvPr/>
          </p:nvSpPr>
          <p:spPr>
            <a:xfrm>
              <a:off x="5837401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2" name="橢圓 991"/>
            <p:cNvSpPr/>
            <p:nvPr/>
          </p:nvSpPr>
          <p:spPr>
            <a:xfrm>
              <a:off x="5837401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3" name="直線接點 992"/>
            <p:cNvCxnSpPr>
              <a:stCxn id="991" idx="4"/>
            </p:cNvCxnSpPr>
            <p:nvPr/>
          </p:nvCxnSpPr>
          <p:spPr>
            <a:xfrm>
              <a:off x="5927278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>
              <a:endCxn id="991" idx="2"/>
            </p:cNvCxnSpPr>
            <p:nvPr/>
          </p:nvCxnSpPr>
          <p:spPr>
            <a:xfrm flipV="1">
              <a:off x="5696012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直線接點 994"/>
            <p:cNvCxnSpPr>
              <a:endCxn id="992" idx="2"/>
            </p:cNvCxnSpPr>
            <p:nvPr/>
          </p:nvCxnSpPr>
          <p:spPr>
            <a:xfrm flipV="1">
              <a:off x="5696012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6" name="橢圓 995"/>
            <p:cNvSpPr/>
            <p:nvPr/>
          </p:nvSpPr>
          <p:spPr>
            <a:xfrm>
              <a:off x="6180573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7" name="橢圓 996"/>
            <p:cNvSpPr/>
            <p:nvPr/>
          </p:nvSpPr>
          <p:spPr>
            <a:xfrm>
              <a:off x="6180573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8" name="直線接點 997"/>
            <p:cNvCxnSpPr>
              <a:stCxn id="996" idx="4"/>
            </p:cNvCxnSpPr>
            <p:nvPr/>
          </p:nvCxnSpPr>
          <p:spPr>
            <a:xfrm>
              <a:off x="6270450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9" name="橢圓 998"/>
            <p:cNvSpPr/>
            <p:nvPr/>
          </p:nvSpPr>
          <p:spPr>
            <a:xfrm>
              <a:off x="6501716" y="11573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0" name="橢圓 999"/>
            <p:cNvSpPr/>
            <p:nvPr/>
          </p:nvSpPr>
          <p:spPr>
            <a:xfrm>
              <a:off x="6501716" y="147203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1" name="直線接點 1000"/>
            <p:cNvCxnSpPr>
              <a:stCxn id="999" idx="4"/>
            </p:cNvCxnSpPr>
            <p:nvPr/>
          </p:nvCxnSpPr>
          <p:spPr>
            <a:xfrm>
              <a:off x="6591593" y="133710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直線接點 1001"/>
            <p:cNvCxnSpPr>
              <a:stCxn id="996" idx="6"/>
              <a:endCxn id="999" idx="2"/>
            </p:cNvCxnSpPr>
            <p:nvPr/>
          </p:nvCxnSpPr>
          <p:spPr>
            <a:xfrm flipV="1">
              <a:off x="6360327" y="12472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3" name="直線接點 1002"/>
            <p:cNvCxnSpPr>
              <a:stCxn id="997" idx="6"/>
              <a:endCxn id="1000" idx="2"/>
            </p:cNvCxnSpPr>
            <p:nvPr/>
          </p:nvCxnSpPr>
          <p:spPr>
            <a:xfrm flipV="1">
              <a:off x="6360327" y="156191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4" name="橢圓 1003"/>
            <p:cNvSpPr/>
            <p:nvPr/>
          </p:nvSpPr>
          <p:spPr>
            <a:xfrm>
              <a:off x="5837401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5" name="橢圓 1004"/>
            <p:cNvSpPr/>
            <p:nvPr/>
          </p:nvSpPr>
          <p:spPr>
            <a:xfrm>
              <a:off x="5837401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6" name="直線接點 1005"/>
            <p:cNvCxnSpPr>
              <a:stCxn id="1004" idx="4"/>
            </p:cNvCxnSpPr>
            <p:nvPr/>
          </p:nvCxnSpPr>
          <p:spPr>
            <a:xfrm>
              <a:off x="5927278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7" name="直線接點 1006"/>
            <p:cNvCxnSpPr>
              <a:endCxn id="1004" idx="2"/>
            </p:cNvCxnSpPr>
            <p:nvPr/>
          </p:nvCxnSpPr>
          <p:spPr>
            <a:xfrm flipV="1">
              <a:off x="5696012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8" name="直線接點 1007"/>
            <p:cNvCxnSpPr>
              <a:endCxn id="1005" idx="2"/>
            </p:cNvCxnSpPr>
            <p:nvPr/>
          </p:nvCxnSpPr>
          <p:spPr>
            <a:xfrm flipV="1">
              <a:off x="5696012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9" name="橢圓 1008"/>
            <p:cNvSpPr/>
            <p:nvPr/>
          </p:nvSpPr>
          <p:spPr>
            <a:xfrm>
              <a:off x="6180573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0" name="橢圓 1009"/>
            <p:cNvSpPr/>
            <p:nvPr/>
          </p:nvSpPr>
          <p:spPr>
            <a:xfrm>
              <a:off x="6180573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1" name="直線接點 1010"/>
            <p:cNvCxnSpPr>
              <a:stCxn id="1009" idx="4"/>
            </p:cNvCxnSpPr>
            <p:nvPr/>
          </p:nvCxnSpPr>
          <p:spPr>
            <a:xfrm>
              <a:off x="6270450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2" name="橢圓 1011"/>
            <p:cNvSpPr/>
            <p:nvPr/>
          </p:nvSpPr>
          <p:spPr>
            <a:xfrm>
              <a:off x="6501716" y="178672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3" name="橢圓 1012"/>
            <p:cNvSpPr/>
            <p:nvPr/>
          </p:nvSpPr>
          <p:spPr>
            <a:xfrm>
              <a:off x="6501716" y="210142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4" name="直線接點 1013"/>
            <p:cNvCxnSpPr>
              <a:stCxn id="1012" idx="4"/>
            </p:cNvCxnSpPr>
            <p:nvPr/>
          </p:nvCxnSpPr>
          <p:spPr>
            <a:xfrm>
              <a:off x="6591593" y="196648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5" name="直線接點 1014"/>
            <p:cNvCxnSpPr>
              <a:stCxn id="1009" idx="6"/>
              <a:endCxn id="1012" idx="2"/>
            </p:cNvCxnSpPr>
            <p:nvPr/>
          </p:nvCxnSpPr>
          <p:spPr>
            <a:xfrm flipV="1">
              <a:off x="6360327" y="18766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6" name="直線接點 1015"/>
            <p:cNvCxnSpPr>
              <a:stCxn id="1010" idx="6"/>
              <a:endCxn id="1013" idx="2"/>
            </p:cNvCxnSpPr>
            <p:nvPr/>
          </p:nvCxnSpPr>
          <p:spPr>
            <a:xfrm flipV="1">
              <a:off x="6360327" y="21912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7" name="直線接點 1016"/>
            <p:cNvCxnSpPr/>
            <p:nvPr/>
          </p:nvCxnSpPr>
          <p:spPr>
            <a:xfrm>
              <a:off x="5927278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8" name="直線接點 1017"/>
            <p:cNvCxnSpPr/>
            <p:nvPr/>
          </p:nvCxnSpPr>
          <p:spPr>
            <a:xfrm>
              <a:off x="6270450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直線接點 1018"/>
            <p:cNvCxnSpPr/>
            <p:nvPr/>
          </p:nvCxnSpPr>
          <p:spPr>
            <a:xfrm>
              <a:off x="6591593" y="165179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直線接點 1019"/>
            <p:cNvCxnSpPr/>
            <p:nvPr/>
          </p:nvCxnSpPr>
          <p:spPr>
            <a:xfrm flipV="1">
              <a:off x="6027103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/>
            <p:nvPr/>
          </p:nvCxnSpPr>
          <p:spPr>
            <a:xfrm flipV="1">
              <a:off x="6027103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/>
            <p:nvPr/>
          </p:nvCxnSpPr>
          <p:spPr>
            <a:xfrm flipV="1">
              <a:off x="6027103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3" name="直線接點 1022"/>
            <p:cNvCxnSpPr/>
            <p:nvPr/>
          </p:nvCxnSpPr>
          <p:spPr>
            <a:xfrm flipV="1">
              <a:off x="6027103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4" name="橢圓 1023"/>
            <p:cNvSpPr/>
            <p:nvPr/>
          </p:nvSpPr>
          <p:spPr>
            <a:xfrm>
              <a:off x="6823925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5" name="橢圓 1024"/>
            <p:cNvSpPr/>
            <p:nvPr/>
          </p:nvSpPr>
          <p:spPr>
            <a:xfrm>
              <a:off x="6823925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6" name="直線接點 1025"/>
            <p:cNvCxnSpPr>
              <a:stCxn id="1024" idx="4"/>
            </p:cNvCxnSpPr>
            <p:nvPr/>
          </p:nvCxnSpPr>
          <p:spPr>
            <a:xfrm>
              <a:off x="6913802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7" name="橢圓 1026"/>
            <p:cNvSpPr/>
            <p:nvPr/>
          </p:nvSpPr>
          <p:spPr>
            <a:xfrm>
              <a:off x="7145068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8" name="橢圓 1027"/>
            <p:cNvSpPr/>
            <p:nvPr/>
          </p:nvSpPr>
          <p:spPr>
            <a:xfrm>
              <a:off x="7145068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9" name="直線接點 1028"/>
            <p:cNvCxnSpPr>
              <a:stCxn id="1027" idx="4"/>
            </p:cNvCxnSpPr>
            <p:nvPr/>
          </p:nvCxnSpPr>
          <p:spPr>
            <a:xfrm>
              <a:off x="7234945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7003679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1" name="直線接點 1030"/>
            <p:cNvCxnSpPr>
              <a:stCxn id="1025" idx="6"/>
              <a:endCxn id="1028" idx="2"/>
            </p:cNvCxnSpPr>
            <p:nvPr/>
          </p:nvCxnSpPr>
          <p:spPr>
            <a:xfrm flipV="1">
              <a:off x="7003679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2" name="橢圓 1031"/>
            <p:cNvSpPr/>
            <p:nvPr/>
          </p:nvSpPr>
          <p:spPr>
            <a:xfrm>
              <a:off x="7488240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3" name="橢圓 1032"/>
            <p:cNvSpPr/>
            <p:nvPr/>
          </p:nvSpPr>
          <p:spPr>
            <a:xfrm>
              <a:off x="7488240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4" name="直線接點 1033"/>
            <p:cNvCxnSpPr>
              <a:stCxn id="1032" idx="4"/>
            </p:cNvCxnSpPr>
            <p:nvPr/>
          </p:nvCxnSpPr>
          <p:spPr>
            <a:xfrm>
              <a:off x="7578117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5" name="橢圓 1034"/>
            <p:cNvSpPr/>
            <p:nvPr/>
          </p:nvSpPr>
          <p:spPr>
            <a:xfrm>
              <a:off x="7809383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6" name="橢圓 1035"/>
            <p:cNvSpPr/>
            <p:nvPr/>
          </p:nvSpPr>
          <p:spPr>
            <a:xfrm>
              <a:off x="7809383" y="147666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7" name="直線接點 1036"/>
            <p:cNvCxnSpPr>
              <a:stCxn id="1035" idx="4"/>
            </p:cNvCxnSpPr>
            <p:nvPr/>
          </p:nvCxnSpPr>
          <p:spPr>
            <a:xfrm>
              <a:off x="7899260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>
              <a:stCxn id="1032" idx="6"/>
              <a:endCxn id="1035" idx="2"/>
            </p:cNvCxnSpPr>
            <p:nvPr/>
          </p:nvCxnSpPr>
          <p:spPr>
            <a:xfrm flipV="1">
              <a:off x="7667994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9" name="直線接點 1038"/>
            <p:cNvCxnSpPr>
              <a:stCxn id="1033" idx="6"/>
              <a:endCxn id="1036" idx="2"/>
            </p:cNvCxnSpPr>
            <p:nvPr/>
          </p:nvCxnSpPr>
          <p:spPr>
            <a:xfrm flipV="1">
              <a:off x="7667994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0" name="橢圓 1039"/>
            <p:cNvSpPr/>
            <p:nvPr/>
          </p:nvSpPr>
          <p:spPr>
            <a:xfrm>
              <a:off x="6823925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1" name="橢圓 1040"/>
            <p:cNvSpPr/>
            <p:nvPr/>
          </p:nvSpPr>
          <p:spPr>
            <a:xfrm>
              <a:off x="6823925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2" name="直線接點 1041"/>
            <p:cNvCxnSpPr>
              <a:stCxn id="1040" idx="4"/>
            </p:cNvCxnSpPr>
            <p:nvPr/>
          </p:nvCxnSpPr>
          <p:spPr>
            <a:xfrm>
              <a:off x="6913802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3" name="橢圓 1042"/>
            <p:cNvSpPr/>
            <p:nvPr/>
          </p:nvSpPr>
          <p:spPr>
            <a:xfrm>
              <a:off x="7145068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4" name="橢圓 1043"/>
            <p:cNvSpPr/>
            <p:nvPr/>
          </p:nvSpPr>
          <p:spPr>
            <a:xfrm>
              <a:off x="7145068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5" name="直線接點 1044"/>
            <p:cNvCxnSpPr>
              <a:stCxn id="1043" idx="4"/>
            </p:cNvCxnSpPr>
            <p:nvPr/>
          </p:nvCxnSpPr>
          <p:spPr>
            <a:xfrm>
              <a:off x="7234945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>
              <a:stCxn id="1040" idx="6"/>
              <a:endCxn id="1043" idx="2"/>
            </p:cNvCxnSpPr>
            <p:nvPr/>
          </p:nvCxnSpPr>
          <p:spPr>
            <a:xfrm flipV="1">
              <a:off x="7003679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7" name="直線接點 1046"/>
            <p:cNvCxnSpPr>
              <a:stCxn id="1041" idx="6"/>
              <a:endCxn id="1044" idx="2"/>
            </p:cNvCxnSpPr>
            <p:nvPr/>
          </p:nvCxnSpPr>
          <p:spPr>
            <a:xfrm flipV="1">
              <a:off x="7003679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8" name="橢圓 1047"/>
            <p:cNvSpPr/>
            <p:nvPr/>
          </p:nvSpPr>
          <p:spPr>
            <a:xfrm>
              <a:off x="7488240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9" name="橢圓 1048"/>
            <p:cNvSpPr/>
            <p:nvPr/>
          </p:nvSpPr>
          <p:spPr>
            <a:xfrm>
              <a:off x="7488240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0" name="直線接點 1049"/>
            <p:cNvCxnSpPr>
              <a:stCxn id="1048" idx="4"/>
            </p:cNvCxnSpPr>
            <p:nvPr/>
          </p:nvCxnSpPr>
          <p:spPr>
            <a:xfrm>
              <a:off x="7578117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1" name="橢圓 1050"/>
            <p:cNvSpPr/>
            <p:nvPr/>
          </p:nvSpPr>
          <p:spPr>
            <a:xfrm>
              <a:off x="7809383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2" name="橢圓 1051"/>
            <p:cNvSpPr/>
            <p:nvPr/>
          </p:nvSpPr>
          <p:spPr>
            <a:xfrm>
              <a:off x="7809383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3" name="直線接點 1052"/>
            <p:cNvCxnSpPr>
              <a:stCxn id="1051" idx="4"/>
            </p:cNvCxnSpPr>
            <p:nvPr/>
          </p:nvCxnSpPr>
          <p:spPr>
            <a:xfrm>
              <a:off x="7899260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4" name="直線接點 1053"/>
            <p:cNvCxnSpPr>
              <a:stCxn id="1048" idx="6"/>
              <a:endCxn id="1051" idx="2"/>
            </p:cNvCxnSpPr>
            <p:nvPr/>
          </p:nvCxnSpPr>
          <p:spPr>
            <a:xfrm flipV="1">
              <a:off x="7667994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5" name="直線接點 1054"/>
            <p:cNvCxnSpPr>
              <a:stCxn id="1049" idx="6"/>
              <a:endCxn id="1052" idx="2"/>
            </p:cNvCxnSpPr>
            <p:nvPr/>
          </p:nvCxnSpPr>
          <p:spPr>
            <a:xfrm flipV="1">
              <a:off x="7667994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6" name="直線接點 1055"/>
            <p:cNvCxnSpPr/>
            <p:nvPr/>
          </p:nvCxnSpPr>
          <p:spPr>
            <a:xfrm>
              <a:off x="6913802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/>
            <p:nvPr/>
          </p:nvCxnSpPr>
          <p:spPr>
            <a:xfrm>
              <a:off x="7234945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/>
            <p:nvPr/>
          </p:nvCxnSpPr>
          <p:spPr>
            <a:xfrm>
              <a:off x="7578117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9" name="直線接點 1058"/>
            <p:cNvCxnSpPr/>
            <p:nvPr/>
          </p:nvCxnSpPr>
          <p:spPr>
            <a:xfrm>
              <a:off x="7899260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0" name="直線接點 1059"/>
            <p:cNvCxnSpPr/>
            <p:nvPr/>
          </p:nvCxnSpPr>
          <p:spPr>
            <a:xfrm flipV="1">
              <a:off x="733477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1" name="直線接點 1060"/>
            <p:cNvCxnSpPr/>
            <p:nvPr/>
          </p:nvCxnSpPr>
          <p:spPr>
            <a:xfrm flipV="1">
              <a:off x="733477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2" name="直線接點 1061"/>
            <p:cNvCxnSpPr/>
            <p:nvPr/>
          </p:nvCxnSpPr>
          <p:spPr>
            <a:xfrm flipV="1">
              <a:off x="733477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3" name="直線接點 1062"/>
            <p:cNvCxnSpPr/>
            <p:nvPr/>
          </p:nvCxnSpPr>
          <p:spPr>
            <a:xfrm flipV="1">
              <a:off x="733477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4" name="橢圓 1063"/>
            <p:cNvSpPr/>
            <p:nvPr/>
          </p:nvSpPr>
          <p:spPr>
            <a:xfrm>
              <a:off x="58374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5" name="橢圓 1064"/>
            <p:cNvSpPr/>
            <p:nvPr/>
          </p:nvSpPr>
          <p:spPr>
            <a:xfrm>
              <a:off x="58374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6" name="直線接點 1065"/>
            <p:cNvCxnSpPr>
              <a:stCxn id="1064" idx="4"/>
            </p:cNvCxnSpPr>
            <p:nvPr/>
          </p:nvCxnSpPr>
          <p:spPr>
            <a:xfrm>
              <a:off x="59272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7" name="直線接點 1066"/>
            <p:cNvCxnSpPr>
              <a:endCxn id="1064" idx="2"/>
            </p:cNvCxnSpPr>
            <p:nvPr/>
          </p:nvCxnSpPr>
          <p:spPr>
            <a:xfrm flipV="1">
              <a:off x="56960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8" name="直線接點 1067"/>
            <p:cNvCxnSpPr>
              <a:endCxn id="1065" idx="2"/>
            </p:cNvCxnSpPr>
            <p:nvPr/>
          </p:nvCxnSpPr>
          <p:spPr>
            <a:xfrm flipV="1">
              <a:off x="56960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9" name="橢圓 1068"/>
            <p:cNvSpPr/>
            <p:nvPr/>
          </p:nvSpPr>
          <p:spPr>
            <a:xfrm>
              <a:off x="61805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0" name="橢圓 1069"/>
            <p:cNvSpPr/>
            <p:nvPr/>
          </p:nvSpPr>
          <p:spPr>
            <a:xfrm>
              <a:off x="61805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1" name="直線接點 1070"/>
            <p:cNvCxnSpPr>
              <a:stCxn id="1069" idx="4"/>
            </p:cNvCxnSpPr>
            <p:nvPr/>
          </p:nvCxnSpPr>
          <p:spPr>
            <a:xfrm>
              <a:off x="62704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2" name="橢圓 1071"/>
            <p:cNvSpPr/>
            <p:nvPr/>
          </p:nvSpPr>
          <p:spPr>
            <a:xfrm>
              <a:off x="65017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3" name="橢圓 1072"/>
            <p:cNvSpPr/>
            <p:nvPr/>
          </p:nvSpPr>
          <p:spPr>
            <a:xfrm>
              <a:off x="65017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4" name="直線接點 1073"/>
            <p:cNvCxnSpPr>
              <a:stCxn id="1072" idx="4"/>
            </p:cNvCxnSpPr>
            <p:nvPr/>
          </p:nvCxnSpPr>
          <p:spPr>
            <a:xfrm>
              <a:off x="65915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5" name="直線接點 1074"/>
            <p:cNvCxnSpPr>
              <a:stCxn id="1069" idx="6"/>
              <a:endCxn id="1072" idx="2"/>
            </p:cNvCxnSpPr>
            <p:nvPr/>
          </p:nvCxnSpPr>
          <p:spPr>
            <a:xfrm flipV="1">
              <a:off x="63603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6" name="直線接點 1075"/>
            <p:cNvCxnSpPr>
              <a:stCxn id="1070" idx="6"/>
              <a:endCxn id="1073" idx="2"/>
            </p:cNvCxnSpPr>
            <p:nvPr/>
          </p:nvCxnSpPr>
          <p:spPr>
            <a:xfrm flipV="1">
              <a:off x="63603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7" name="橢圓 1076"/>
            <p:cNvSpPr/>
            <p:nvPr/>
          </p:nvSpPr>
          <p:spPr>
            <a:xfrm>
              <a:off x="58374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8" name="橢圓 1077"/>
            <p:cNvSpPr/>
            <p:nvPr/>
          </p:nvSpPr>
          <p:spPr>
            <a:xfrm>
              <a:off x="58374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9" name="直線接點 1078"/>
            <p:cNvCxnSpPr>
              <a:stCxn id="1077" idx="4"/>
            </p:cNvCxnSpPr>
            <p:nvPr/>
          </p:nvCxnSpPr>
          <p:spPr>
            <a:xfrm>
              <a:off x="59272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>
              <a:endCxn id="1077" idx="2"/>
            </p:cNvCxnSpPr>
            <p:nvPr/>
          </p:nvCxnSpPr>
          <p:spPr>
            <a:xfrm flipV="1">
              <a:off x="56960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1" name="直線接點 1080"/>
            <p:cNvCxnSpPr>
              <a:endCxn id="1078" idx="2"/>
            </p:cNvCxnSpPr>
            <p:nvPr/>
          </p:nvCxnSpPr>
          <p:spPr>
            <a:xfrm flipV="1">
              <a:off x="56960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2" name="橢圓 1081"/>
            <p:cNvSpPr/>
            <p:nvPr/>
          </p:nvSpPr>
          <p:spPr>
            <a:xfrm>
              <a:off x="61805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3" name="橢圓 1082"/>
            <p:cNvSpPr/>
            <p:nvPr/>
          </p:nvSpPr>
          <p:spPr>
            <a:xfrm>
              <a:off x="61805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4" name="直線接點 1083"/>
            <p:cNvCxnSpPr>
              <a:stCxn id="1082" idx="4"/>
            </p:cNvCxnSpPr>
            <p:nvPr/>
          </p:nvCxnSpPr>
          <p:spPr>
            <a:xfrm>
              <a:off x="62704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5" name="橢圓 1084"/>
            <p:cNvSpPr/>
            <p:nvPr/>
          </p:nvSpPr>
          <p:spPr>
            <a:xfrm>
              <a:off x="6501716" y="303617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6" name="橢圓 1085"/>
            <p:cNvSpPr/>
            <p:nvPr/>
          </p:nvSpPr>
          <p:spPr>
            <a:xfrm>
              <a:off x="6501716" y="335086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7" name="直線接點 1086"/>
            <p:cNvCxnSpPr>
              <a:stCxn id="1085" idx="4"/>
            </p:cNvCxnSpPr>
            <p:nvPr/>
          </p:nvCxnSpPr>
          <p:spPr>
            <a:xfrm>
              <a:off x="65915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8" name="直線接點 1087"/>
            <p:cNvCxnSpPr>
              <a:stCxn id="1082" idx="6"/>
              <a:endCxn id="1085" idx="2"/>
            </p:cNvCxnSpPr>
            <p:nvPr/>
          </p:nvCxnSpPr>
          <p:spPr>
            <a:xfrm flipV="1">
              <a:off x="63603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9" name="直線接點 1088"/>
            <p:cNvCxnSpPr>
              <a:stCxn id="1083" idx="6"/>
              <a:endCxn id="1086" idx="2"/>
            </p:cNvCxnSpPr>
            <p:nvPr/>
          </p:nvCxnSpPr>
          <p:spPr>
            <a:xfrm flipV="1">
              <a:off x="63603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0" name="直線接點 1089"/>
            <p:cNvCxnSpPr/>
            <p:nvPr/>
          </p:nvCxnSpPr>
          <p:spPr>
            <a:xfrm>
              <a:off x="59272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1" name="直線接點 1090"/>
            <p:cNvCxnSpPr/>
            <p:nvPr/>
          </p:nvCxnSpPr>
          <p:spPr>
            <a:xfrm>
              <a:off x="62704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2" name="直線接點 1091"/>
            <p:cNvCxnSpPr/>
            <p:nvPr/>
          </p:nvCxnSpPr>
          <p:spPr>
            <a:xfrm>
              <a:off x="65915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/>
            <p:nvPr/>
          </p:nvCxnSpPr>
          <p:spPr>
            <a:xfrm flipV="1">
              <a:off x="60271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/>
            <p:nvPr/>
          </p:nvCxnSpPr>
          <p:spPr>
            <a:xfrm flipV="1">
              <a:off x="60271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5" name="直線接點 1094"/>
            <p:cNvCxnSpPr/>
            <p:nvPr/>
          </p:nvCxnSpPr>
          <p:spPr>
            <a:xfrm flipV="1">
              <a:off x="60271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6" name="直線接點 1095"/>
            <p:cNvCxnSpPr/>
            <p:nvPr/>
          </p:nvCxnSpPr>
          <p:spPr>
            <a:xfrm flipV="1">
              <a:off x="60271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7" name="橢圓 1096"/>
            <p:cNvSpPr/>
            <p:nvPr/>
          </p:nvSpPr>
          <p:spPr>
            <a:xfrm>
              <a:off x="6822858" y="24067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8" name="橢圓 1097"/>
            <p:cNvSpPr/>
            <p:nvPr/>
          </p:nvSpPr>
          <p:spPr>
            <a:xfrm>
              <a:off x="6822858" y="27214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9" name="直線接點 1098"/>
            <p:cNvCxnSpPr>
              <a:stCxn id="1097" idx="4"/>
            </p:cNvCxnSpPr>
            <p:nvPr/>
          </p:nvCxnSpPr>
          <p:spPr>
            <a:xfrm>
              <a:off x="6912735" y="25865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0" name="橢圓 1099"/>
            <p:cNvSpPr/>
            <p:nvPr/>
          </p:nvSpPr>
          <p:spPr>
            <a:xfrm>
              <a:off x="71440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1" name="橢圓 1100"/>
            <p:cNvSpPr/>
            <p:nvPr/>
          </p:nvSpPr>
          <p:spPr>
            <a:xfrm>
              <a:off x="71440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2" name="直線接點 1101"/>
            <p:cNvCxnSpPr>
              <a:stCxn id="1100" idx="4"/>
            </p:cNvCxnSpPr>
            <p:nvPr/>
          </p:nvCxnSpPr>
          <p:spPr>
            <a:xfrm>
              <a:off x="72338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3" name="直線接點 1102"/>
            <p:cNvCxnSpPr>
              <a:stCxn id="1097" idx="6"/>
              <a:endCxn id="1100" idx="2"/>
            </p:cNvCxnSpPr>
            <p:nvPr/>
          </p:nvCxnSpPr>
          <p:spPr>
            <a:xfrm flipV="1">
              <a:off x="70026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4" name="直線接點 1103"/>
            <p:cNvCxnSpPr>
              <a:stCxn id="1098" idx="6"/>
              <a:endCxn id="1101" idx="2"/>
            </p:cNvCxnSpPr>
            <p:nvPr/>
          </p:nvCxnSpPr>
          <p:spPr>
            <a:xfrm flipV="1">
              <a:off x="70026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5" name="橢圓 1104"/>
            <p:cNvSpPr/>
            <p:nvPr/>
          </p:nvSpPr>
          <p:spPr>
            <a:xfrm>
              <a:off x="7487173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6" name="橢圓 1105"/>
            <p:cNvSpPr/>
            <p:nvPr/>
          </p:nvSpPr>
          <p:spPr>
            <a:xfrm>
              <a:off x="74871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7" name="直線接點 1106"/>
            <p:cNvCxnSpPr>
              <a:stCxn id="1105" idx="4"/>
            </p:cNvCxnSpPr>
            <p:nvPr/>
          </p:nvCxnSpPr>
          <p:spPr>
            <a:xfrm>
              <a:off x="75770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8" name="橢圓 1107"/>
            <p:cNvSpPr/>
            <p:nvPr/>
          </p:nvSpPr>
          <p:spPr>
            <a:xfrm>
              <a:off x="78083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9" name="橢圓 1108"/>
            <p:cNvSpPr/>
            <p:nvPr/>
          </p:nvSpPr>
          <p:spPr>
            <a:xfrm>
              <a:off x="78083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0" name="直線接點 1109"/>
            <p:cNvCxnSpPr>
              <a:stCxn id="1108" idx="4"/>
            </p:cNvCxnSpPr>
            <p:nvPr/>
          </p:nvCxnSpPr>
          <p:spPr>
            <a:xfrm>
              <a:off x="78981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1" name="直線接點 1110"/>
            <p:cNvCxnSpPr>
              <a:stCxn id="1105" idx="6"/>
              <a:endCxn id="1108" idx="2"/>
            </p:cNvCxnSpPr>
            <p:nvPr/>
          </p:nvCxnSpPr>
          <p:spPr>
            <a:xfrm flipV="1">
              <a:off x="76669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2" name="直線接點 1111"/>
            <p:cNvCxnSpPr>
              <a:stCxn id="1106" idx="6"/>
              <a:endCxn id="1109" idx="2"/>
            </p:cNvCxnSpPr>
            <p:nvPr/>
          </p:nvCxnSpPr>
          <p:spPr>
            <a:xfrm flipV="1">
              <a:off x="76669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3" name="橢圓 1112"/>
            <p:cNvSpPr/>
            <p:nvPr/>
          </p:nvSpPr>
          <p:spPr>
            <a:xfrm>
              <a:off x="6822858" y="30361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4" name="橢圓 1113"/>
            <p:cNvSpPr/>
            <p:nvPr/>
          </p:nvSpPr>
          <p:spPr>
            <a:xfrm>
              <a:off x="6822858" y="3350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5" name="直線接點 1114"/>
            <p:cNvCxnSpPr>
              <a:stCxn id="1113" idx="4"/>
            </p:cNvCxnSpPr>
            <p:nvPr/>
          </p:nvCxnSpPr>
          <p:spPr>
            <a:xfrm>
              <a:off x="6912735" y="32159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6" name="橢圓 1115"/>
            <p:cNvSpPr/>
            <p:nvPr/>
          </p:nvSpPr>
          <p:spPr>
            <a:xfrm>
              <a:off x="71440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7" name="橢圓 1116"/>
            <p:cNvSpPr/>
            <p:nvPr/>
          </p:nvSpPr>
          <p:spPr>
            <a:xfrm>
              <a:off x="71440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8" name="直線接點 1117"/>
            <p:cNvCxnSpPr>
              <a:stCxn id="1116" idx="4"/>
            </p:cNvCxnSpPr>
            <p:nvPr/>
          </p:nvCxnSpPr>
          <p:spPr>
            <a:xfrm>
              <a:off x="72338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>
              <a:stCxn id="1113" idx="6"/>
              <a:endCxn id="1116" idx="2"/>
            </p:cNvCxnSpPr>
            <p:nvPr/>
          </p:nvCxnSpPr>
          <p:spPr>
            <a:xfrm flipV="1">
              <a:off x="70026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0" name="直線接點 1119"/>
            <p:cNvCxnSpPr>
              <a:stCxn id="1114" idx="6"/>
              <a:endCxn id="1117" idx="2"/>
            </p:cNvCxnSpPr>
            <p:nvPr/>
          </p:nvCxnSpPr>
          <p:spPr>
            <a:xfrm flipV="1">
              <a:off x="70026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1" name="橢圓 1120"/>
            <p:cNvSpPr/>
            <p:nvPr/>
          </p:nvSpPr>
          <p:spPr>
            <a:xfrm>
              <a:off x="74871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2" name="橢圓 1121"/>
            <p:cNvSpPr/>
            <p:nvPr/>
          </p:nvSpPr>
          <p:spPr>
            <a:xfrm>
              <a:off x="74871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3" name="直線接點 1122"/>
            <p:cNvCxnSpPr>
              <a:stCxn id="1121" idx="4"/>
            </p:cNvCxnSpPr>
            <p:nvPr/>
          </p:nvCxnSpPr>
          <p:spPr>
            <a:xfrm>
              <a:off x="75770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4" name="橢圓 1123"/>
            <p:cNvSpPr/>
            <p:nvPr/>
          </p:nvSpPr>
          <p:spPr>
            <a:xfrm>
              <a:off x="78083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5" name="橢圓 1124"/>
            <p:cNvSpPr/>
            <p:nvPr/>
          </p:nvSpPr>
          <p:spPr>
            <a:xfrm>
              <a:off x="78083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6" name="直線接點 1125"/>
            <p:cNvCxnSpPr>
              <a:stCxn id="1124" idx="4"/>
            </p:cNvCxnSpPr>
            <p:nvPr/>
          </p:nvCxnSpPr>
          <p:spPr>
            <a:xfrm>
              <a:off x="78981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7" name="直線接點 1126"/>
            <p:cNvCxnSpPr>
              <a:stCxn id="1121" idx="6"/>
              <a:endCxn id="1124" idx="2"/>
            </p:cNvCxnSpPr>
            <p:nvPr/>
          </p:nvCxnSpPr>
          <p:spPr>
            <a:xfrm flipV="1">
              <a:off x="76669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8" name="直線接點 1127"/>
            <p:cNvCxnSpPr>
              <a:stCxn id="1122" idx="6"/>
              <a:endCxn id="1125" idx="2"/>
            </p:cNvCxnSpPr>
            <p:nvPr/>
          </p:nvCxnSpPr>
          <p:spPr>
            <a:xfrm flipV="1">
              <a:off x="76669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9" name="直線接點 1128"/>
            <p:cNvCxnSpPr/>
            <p:nvPr/>
          </p:nvCxnSpPr>
          <p:spPr>
            <a:xfrm>
              <a:off x="6912735" y="2901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/>
            <p:nvPr/>
          </p:nvCxnSpPr>
          <p:spPr>
            <a:xfrm>
              <a:off x="72338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/>
            <p:nvPr/>
          </p:nvCxnSpPr>
          <p:spPr>
            <a:xfrm>
              <a:off x="75770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2" name="直線接點 1131"/>
            <p:cNvCxnSpPr/>
            <p:nvPr/>
          </p:nvCxnSpPr>
          <p:spPr>
            <a:xfrm>
              <a:off x="78981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3" name="直線接點 1132"/>
            <p:cNvCxnSpPr/>
            <p:nvPr/>
          </p:nvCxnSpPr>
          <p:spPr>
            <a:xfrm flipV="1">
              <a:off x="73337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4" name="直線接點 1133"/>
            <p:cNvCxnSpPr/>
            <p:nvPr/>
          </p:nvCxnSpPr>
          <p:spPr>
            <a:xfrm flipV="1">
              <a:off x="73337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5" name="直線接點 1134"/>
            <p:cNvCxnSpPr/>
            <p:nvPr/>
          </p:nvCxnSpPr>
          <p:spPr>
            <a:xfrm flipV="1">
              <a:off x="73337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6" name="直線接點 1135"/>
            <p:cNvCxnSpPr/>
            <p:nvPr/>
          </p:nvCxnSpPr>
          <p:spPr>
            <a:xfrm flipV="1">
              <a:off x="73337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7" name="直線接點 1136"/>
            <p:cNvCxnSpPr/>
            <p:nvPr/>
          </p:nvCxnSpPr>
          <p:spPr>
            <a:xfrm>
              <a:off x="59272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/>
            <p:nvPr/>
          </p:nvCxnSpPr>
          <p:spPr>
            <a:xfrm>
              <a:off x="62704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/>
            <p:nvPr/>
          </p:nvCxnSpPr>
          <p:spPr>
            <a:xfrm>
              <a:off x="65915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0" name="直線接點 1139"/>
            <p:cNvCxnSpPr/>
            <p:nvPr/>
          </p:nvCxnSpPr>
          <p:spPr>
            <a:xfrm>
              <a:off x="6912735" y="22811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1" name="直線接點 1140"/>
            <p:cNvCxnSpPr/>
            <p:nvPr/>
          </p:nvCxnSpPr>
          <p:spPr>
            <a:xfrm>
              <a:off x="72338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2" name="直線接點 1141"/>
            <p:cNvCxnSpPr/>
            <p:nvPr/>
          </p:nvCxnSpPr>
          <p:spPr>
            <a:xfrm>
              <a:off x="75770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/>
            <p:nvPr/>
          </p:nvCxnSpPr>
          <p:spPr>
            <a:xfrm>
              <a:off x="78981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/>
            <p:nvPr/>
          </p:nvCxnSpPr>
          <p:spPr>
            <a:xfrm flipV="1">
              <a:off x="6675797" y="125184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5" name="直線接點 1144"/>
            <p:cNvCxnSpPr/>
            <p:nvPr/>
          </p:nvCxnSpPr>
          <p:spPr>
            <a:xfrm flipV="1">
              <a:off x="6675797" y="156653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6" name="直線接點 1145"/>
            <p:cNvCxnSpPr/>
            <p:nvPr/>
          </p:nvCxnSpPr>
          <p:spPr>
            <a:xfrm flipV="1">
              <a:off x="6675797" y="18812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7" name="直線接點 1146"/>
            <p:cNvCxnSpPr/>
            <p:nvPr/>
          </p:nvCxnSpPr>
          <p:spPr>
            <a:xfrm flipV="1">
              <a:off x="6675797" y="21959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8" name="直線接點 1147"/>
            <p:cNvCxnSpPr/>
            <p:nvPr/>
          </p:nvCxnSpPr>
          <p:spPr>
            <a:xfrm flipV="1">
              <a:off x="6674730" y="24966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9" name="直線接點 1148"/>
            <p:cNvCxnSpPr/>
            <p:nvPr/>
          </p:nvCxnSpPr>
          <p:spPr>
            <a:xfrm flipV="1">
              <a:off x="6674730" y="28113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0" name="直線接點 1149"/>
            <p:cNvCxnSpPr/>
            <p:nvPr/>
          </p:nvCxnSpPr>
          <p:spPr>
            <a:xfrm flipV="1">
              <a:off x="6674730" y="31260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1" name="直線接點 1150"/>
            <p:cNvCxnSpPr/>
            <p:nvPr/>
          </p:nvCxnSpPr>
          <p:spPr>
            <a:xfrm flipV="1">
              <a:off x="6674730" y="34407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2" name="橢圓 1151"/>
            <p:cNvSpPr/>
            <p:nvPr/>
          </p:nvSpPr>
          <p:spPr>
            <a:xfrm>
              <a:off x="5837401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3" name="直線接點 1152"/>
            <p:cNvCxnSpPr/>
            <p:nvPr/>
          </p:nvCxnSpPr>
          <p:spPr>
            <a:xfrm>
              <a:off x="5927278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4" name="直線接點 1153"/>
            <p:cNvCxnSpPr>
              <a:endCxn id="1152" idx="2"/>
            </p:cNvCxnSpPr>
            <p:nvPr/>
          </p:nvCxnSpPr>
          <p:spPr>
            <a:xfrm flipV="1">
              <a:off x="5696012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5" name="橢圓 1154"/>
            <p:cNvSpPr/>
            <p:nvPr/>
          </p:nvSpPr>
          <p:spPr>
            <a:xfrm>
              <a:off x="6180573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6" name="直線接點 1155"/>
            <p:cNvCxnSpPr/>
            <p:nvPr/>
          </p:nvCxnSpPr>
          <p:spPr>
            <a:xfrm>
              <a:off x="6270450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7" name="橢圓 1156"/>
            <p:cNvSpPr/>
            <p:nvPr/>
          </p:nvSpPr>
          <p:spPr>
            <a:xfrm>
              <a:off x="6501716" y="36609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8" name="直線接點 1157"/>
            <p:cNvCxnSpPr/>
            <p:nvPr/>
          </p:nvCxnSpPr>
          <p:spPr>
            <a:xfrm>
              <a:off x="6591593" y="35259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9" name="直線接點 1158"/>
            <p:cNvCxnSpPr>
              <a:stCxn id="1155" idx="6"/>
              <a:endCxn id="1157" idx="2"/>
            </p:cNvCxnSpPr>
            <p:nvPr/>
          </p:nvCxnSpPr>
          <p:spPr>
            <a:xfrm flipV="1">
              <a:off x="6360327" y="37508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0" name="橢圓 1159"/>
            <p:cNvSpPr/>
            <p:nvPr/>
          </p:nvSpPr>
          <p:spPr>
            <a:xfrm>
              <a:off x="5837401" y="397562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1" name="橢圓 1160"/>
            <p:cNvSpPr/>
            <p:nvPr/>
          </p:nvSpPr>
          <p:spPr>
            <a:xfrm>
              <a:off x="5837401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2" name="直線接點 1161"/>
            <p:cNvCxnSpPr>
              <a:stCxn id="1160" idx="4"/>
            </p:cNvCxnSpPr>
            <p:nvPr/>
          </p:nvCxnSpPr>
          <p:spPr>
            <a:xfrm>
              <a:off x="5927278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3" name="直線接點 1162"/>
            <p:cNvCxnSpPr>
              <a:endCxn id="1160" idx="2"/>
            </p:cNvCxnSpPr>
            <p:nvPr/>
          </p:nvCxnSpPr>
          <p:spPr>
            <a:xfrm flipV="1">
              <a:off x="5696012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4" name="直線接點 1163"/>
            <p:cNvCxnSpPr>
              <a:endCxn id="1161" idx="2"/>
            </p:cNvCxnSpPr>
            <p:nvPr/>
          </p:nvCxnSpPr>
          <p:spPr>
            <a:xfrm flipV="1">
              <a:off x="5696012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5" name="橢圓 1164"/>
            <p:cNvSpPr/>
            <p:nvPr/>
          </p:nvSpPr>
          <p:spPr>
            <a:xfrm>
              <a:off x="6180573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6" name="橢圓 1165"/>
            <p:cNvSpPr/>
            <p:nvPr/>
          </p:nvSpPr>
          <p:spPr>
            <a:xfrm>
              <a:off x="6180573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7" name="直線接點 1166"/>
            <p:cNvCxnSpPr>
              <a:stCxn id="1165" idx="4"/>
            </p:cNvCxnSpPr>
            <p:nvPr/>
          </p:nvCxnSpPr>
          <p:spPr>
            <a:xfrm>
              <a:off x="6270450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8" name="橢圓 1167"/>
            <p:cNvSpPr/>
            <p:nvPr/>
          </p:nvSpPr>
          <p:spPr>
            <a:xfrm>
              <a:off x="6501716" y="397562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9" name="橢圓 1168"/>
            <p:cNvSpPr/>
            <p:nvPr/>
          </p:nvSpPr>
          <p:spPr>
            <a:xfrm>
              <a:off x="6501716" y="429031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0" name="直線接點 1169"/>
            <p:cNvCxnSpPr>
              <a:stCxn id="1168" idx="4"/>
            </p:cNvCxnSpPr>
            <p:nvPr/>
          </p:nvCxnSpPr>
          <p:spPr>
            <a:xfrm>
              <a:off x="6591593" y="41553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1" name="直線接點 1170"/>
            <p:cNvCxnSpPr>
              <a:stCxn id="1165" idx="6"/>
              <a:endCxn id="1168" idx="2"/>
            </p:cNvCxnSpPr>
            <p:nvPr/>
          </p:nvCxnSpPr>
          <p:spPr>
            <a:xfrm flipV="1">
              <a:off x="6360327" y="406549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2" name="直線接點 1171"/>
            <p:cNvCxnSpPr>
              <a:stCxn id="1166" idx="6"/>
              <a:endCxn id="1169" idx="2"/>
            </p:cNvCxnSpPr>
            <p:nvPr/>
          </p:nvCxnSpPr>
          <p:spPr>
            <a:xfrm flipV="1">
              <a:off x="6360327" y="43801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3" name="直線接點 1172"/>
            <p:cNvCxnSpPr/>
            <p:nvPr/>
          </p:nvCxnSpPr>
          <p:spPr>
            <a:xfrm>
              <a:off x="5927278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/>
            <p:nvPr/>
          </p:nvCxnSpPr>
          <p:spPr>
            <a:xfrm>
              <a:off x="6270450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/>
            <p:nvPr/>
          </p:nvCxnSpPr>
          <p:spPr>
            <a:xfrm>
              <a:off x="6591593" y="384068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6" name="直線接點 1175"/>
            <p:cNvCxnSpPr/>
            <p:nvPr/>
          </p:nvCxnSpPr>
          <p:spPr>
            <a:xfrm flipV="1">
              <a:off x="6027103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7" name="直線接點 1176"/>
            <p:cNvCxnSpPr/>
            <p:nvPr/>
          </p:nvCxnSpPr>
          <p:spPr>
            <a:xfrm flipV="1">
              <a:off x="6027103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8" name="直線接點 1177"/>
            <p:cNvCxnSpPr/>
            <p:nvPr/>
          </p:nvCxnSpPr>
          <p:spPr>
            <a:xfrm flipV="1">
              <a:off x="6027103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9" name="橢圓 1178"/>
            <p:cNvSpPr/>
            <p:nvPr/>
          </p:nvSpPr>
          <p:spPr>
            <a:xfrm>
              <a:off x="6823925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0" name="直線接點 1179"/>
            <p:cNvCxnSpPr/>
            <p:nvPr/>
          </p:nvCxnSpPr>
          <p:spPr>
            <a:xfrm>
              <a:off x="6913802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1" name="橢圓 1180"/>
            <p:cNvSpPr/>
            <p:nvPr/>
          </p:nvSpPr>
          <p:spPr>
            <a:xfrm>
              <a:off x="7145068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2" name="直線接點 1181"/>
            <p:cNvCxnSpPr/>
            <p:nvPr/>
          </p:nvCxnSpPr>
          <p:spPr>
            <a:xfrm>
              <a:off x="7234945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3" name="直線接點 1182"/>
            <p:cNvCxnSpPr>
              <a:stCxn id="1179" idx="6"/>
              <a:endCxn id="1181" idx="2"/>
            </p:cNvCxnSpPr>
            <p:nvPr/>
          </p:nvCxnSpPr>
          <p:spPr>
            <a:xfrm flipV="1">
              <a:off x="7003679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4" name="橢圓 1183"/>
            <p:cNvSpPr/>
            <p:nvPr/>
          </p:nvSpPr>
          <p:spPr>
            <a:xfrm>
              <a:off x="7488240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5" name="直線接點 1184"/>
            <p:cNvCxnSpPr/>
            <p:nvPr/>
          </p:nvCxnSpPr>
          <p:spPr>
            <a:xfrm>
              <a:off x="7578117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6" name="橢圓 1185"/>
            <p:cNvSpPr/>
            <p:nvPr/>
          </p:nvSpPr>
          <p:spPr>
            <a:xfrm>
              <a:off x="7809383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7" name="直線接點 1186"/>
            <p:cNvCxnSpPr/>
            <p:nvPr/>
          </p:nvCxnSpPr>
          <p:spPr>
            <a:xfrm>
              <a:off x="7899260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8" name="直線接點 1187"/>
            <p:cNvCxnSpPr>
              <a:stCxn id="1184" idx="6"/>
              <a:endCxn id="1186" idx="2"/>
            </p:cNvCxnSpPr>
            <p:nvPr/>
          </p:nvCxnSpPr>
          <p:spPr>
            <a:xfrm flipV="1">
              <a:off x="7667994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9" name="橢圓 1188"/>
            <p:cNvSpPr/>
            <p:nvPr/>
          </p:nvSpPr>
          <p:spPr>
            <a:xfrm>
              <a:off x="6823925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0" name="橢圓 1189"/>
            <p:cNvSpPr/>
            <p:nvPr/>
          </p:nvSpPr>
          <p:spPr>
            <a:xfrm>
              <a:off x="6823925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1" name="直線接點 1190"/>
            <p:cNvCxnSpPr>
              <a:stCxn id="1189" idx="4"/>
            </p:cNvCxnSpPr>
            <p:nvPr/>
          </p:nvCxnSpPr>
          <p:spPr>
            <a:xfrm>
              <a:off x="6913802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2" name="橢圓 1191"/>
            <p:cNvSpPr/>
            <p:nvPr/>
          </p:nvSpPr>
          <p:spPr>
            <a:xfrm>
              <a:off x="7145068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3" name="橢圓 1192"/>
            <p:cNvSpPr/>
            <p:nvPr/>
          </p:nvSpPr>
          <p:spPr>
            <a:xfrm>
              <a:off x="7145068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4" name="直線接點 1193"/>
            <p:cNvCxnSpPr>
              <a:stCxn id="1192" idx="4"/>
            </p:cNvCxnSpPr>
            <p:nvPr/>
          </p:nvCxnSpPr>
          <p:spPr>
            <a:xfrm>
              <a:off x="7234945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>
              <a:stCxn id="1189" idx="6"/>
              <a:endCxn id="1192" idx="2"/>
            </p:cNvCxnSpPr>
            <p:nvPr/>
          </p:nvCxnSpPr>
          <p:spPr>
            <a:xfrm flipV="1">
              <a:off x="7003679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6" name="直線接點 1195"/>
            <p:cNvCxnSpPr>
              <a:stCxn id="1190" idx="6"/>
              <a:endCxn id="1193" idx="2"/>
            </p:cNvCxnSpPr>
            <p:nvPr/>
          </p:nvCxnSpPr>
          <p:spPr>
            <a:xfrm flipV="1">
              <a:off x="7003679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7" name="橢圓 1196"/>
            <p:cNvSpPr/>
            <p:nvPr/>
          </p:nvSpPr>
          <p:spPr>
            <a:xfrm>
              <a:off x="7488240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8" name="橢圓 1197"/>
            <p:cNvSpPr/>
            <p:nvPr/>
          </p:nvSpPr>
          <p:spPr>
            <a:xfrm>
              <a:off x="7488240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9" name="直線接點 1198"/>
            <p:cNvCxnSpPr>
              <a:stCxn id="1197" idx="4"/>
            </p:cNvCxnSpPr>
            <p:nvPr/>
          </p:nvCxnSpPr>
          <p:spPr>
            <a:xfrm>
              <a:off x="7578117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00" name="橢圓 1199"/>
            <p:cNvSpPr/>
            <p:nvPr/>
          </p:nvSpPr>
          <p:spPr>
            <a:xfrm>
              <a:off x="7809383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01" name="橢圓 1200"/>
            <p:cNvSpPr/>
            <p:nvPr/>
          </p:nvSpPr>
          <p:spPr>
            <a:xfrm>
              <a:off x="7809383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02" name="直線接點 1201"/>
            <p:cNvCxnSpPr>
              <a:stCxn id="1200" idx="4"/>
            </p:cNvCxnSpPr>
            <p:nvPr/>
          </p:nvCxnSpPr>
          <p:spPr>
            <a:xfrm>
              <a:off x="7899260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>
              <a:stCxn id="1197" idx="6"/>
              <a:endCxn id="1200" idx="2"/>
            </p:cNvCxnSpPr>
            <p:nvPr/>
          </p:nvCxnSpPr>
          <p:spPr>
            <a:xfrm flipV="1">
              <a:off x="7667994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>
              <a:stCxn id="1198" idx="6"/>
              <a:endCxn id="1201" idx="2"/>
            </p:cNvCxnSpPr>
            <p:nvPr/>
          </p:nvCxnSpPr>
          <p:spPr>
            <a:xfrm flipV="1">
              <a:off x="7667994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6913802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7234945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>
              <a:off x="7578117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>
              <a:off x="7899260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733477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733477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直線接點 1210"/>
            <p:cNvCxnSpPr/>
            <p:nvPr/>
          </p:nvCxnSpPr>
          <p:spPr>
            <a:xfrm flipV="1">
              <a:off x="733477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2" name="橢圓 1211"/>
            <p:cNvSpPr/>
            <p:nvPr/>
          </p:nvSpPr>
          <p:spPr>
            <a:xfrm>
              <a:off x="58374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3" name="橢圓 1212"/>
            <p:cNvSpPr/>
            <p:nvPr/>
          </p:nvSpPr>
          <p:spPr>
            <a:xfrm>
              <a:off x="58374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4" name="直線接點 1213"/>
            <p:cNvCxnSpPr>
              <a:stCxn id="1212" idx="4"/>
            </p:cNvCxnSpPr>
            <p:nvPr/>
          </p:nvCxnSpPr>
          <p:spPr>
            <a:xfrm>
              <a:off x="59272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直線接點 1214"/>
            <p:cNvCxnSpPr>
              <a:endCxn id="1212" idx="2"/>
            </p:cNvCxnSpPr>
            <p:nvPr/>
          </p:nvCxnSpPr>
          <p:spPr>
            <a:xfrm flipV="1">
              <a:off x="56960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6" name="直線接點 1215"/>
            <p:cNvCxnSpPr>
              <a:endCxn id="1213" idx="2"/>
            </p:cNvCxnSpPr>
            <p:nvPr/>
          </p:nvCxnSpPr>
          <p:spPr>
            <a:xfrm flipV="1">
              <a:off x="56960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7" name="橢圓 1216"/>
            <p:cNvSpPr/>
            <p:nvPr/>
          </p:nvSpPr>
          <p:spPr>
            <a:xfrm>
              <a:off x="61805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8" name="橢圓 1217"/>
            <p:cNvSpPr/>
            <p:nvPr/>
          </p:nvSpPr>
          <p:spPr>
            <a:xfrm>
              <a:off x="61805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9" name="直線接點 1218"/>
            <p:cNvCxnSpPr>
              <a:stCxn id="1217" idx="4"/>
            </p:cNvCxnSpPr>
            <p:nvPr/>
          </p:nvCxnSpPr>
          <p:spPr>
            <a:xfrm>
              <a:off x="62704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0" name="橢圓 1219"/>
            <p:cNvSpPr/>
            <p:nvPr/>
          </p:nvSpPr>
          <p:spPr>
            <a:xfrm>
              <a:off x="6501716" y="459568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1" name="橢圓 1220"/>
            <p:cNvSpPr/>
            <p:nvPr/>
          </p:nvSpPr>
          <p:spPr>
            <a:xfrm>
              <a:off x="6501716" y="491037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2" name="直線接點 1221"/>
            <p:cNvCxnSpPr>
              <a:stCxn id="1220" idx="4"/>
            </p:cNvCxnSpPr>
            <p:nvPr/>
          </p:nvCxnSpPr>
          <p:spPr>
            <a:xfrm>
              <a:off x="65915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3" name="直線接點 1222"/>
            <p:cNvCxnSpPr>
              <a:stCxn id="1217" idx="6"/>
              <a:endCxn id="1220" idx="2"/>
            </p:cNvCxnSpPr>
            <p:nvPr/>
          </p:nvCxnSpPr>
          <p:spPr>
            <a:xfrm flipV="1">
              <a:off x="63603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4" name="直線接點 1223"/>
            <p:cNvCxnSpPr>
              <a:stCxn id="1218" idx="6"/>
              <a:endCxn id="1221" idx="2"/>
            </p:cNvCxnSpPr>
            <p:nvPr/>
          </p:nvCxnSpPr>
          <p:spPr>
            <a:xfrm flipV="1">
              <a:off x="63603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5" name="橢圓 1224"/>
            <p:cNvSpPr/>
            <p:nvPr/>
          </p:nvSpPr>
          <p:spPr>
            <a:xfrm>
              <a:off x="58374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6" name="橢圓 1225"/>
            <p:cNvSpPr/>
            <p:nvPr/>
          </p:nvSpPr>
          <p:spPr>
            <a:xfrm>
              <a:off x="58374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7" name="直線接點 1226"/>
            <p:cNvCxnSpPr>
              <a:stCxn id="1225" idx="4"/>
            </p:cNvCxnSpPr>
            <p:nvPr/>
          </p:nvCxnSpPr>
          <p:spPr>
            <a:xfrm>
              <a:off x="59272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8" name="直線接點 1227"/>
            <p:cNvCxnSpPr>
              <a:endCxn id="1225" idx="2"/>
            </p:cNvCxnSpPr>
            <p:nvPr/>
          </p:nvCxnSpPr>
          <p:spPr>
            <a:xfrm flipV="1">
              <a:off x="56960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9" name="直線接點 1228"/>
            <p:cNvCxnSpPr>
              <a:endCxn id="1226" idx="2"/>
            </p:cNvCxnSpPr>
            <p:nvPr/>
          </p:nvCxnSpPr>
          <p:spPr>
            <a:xfrm flipV="1">
              <a:off x="56960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0" name="橢圓 1229"/>
            <p:cNvSpPr/>
            <p:nvPr/>
          </p:nvSpPr>
          <p:spPr>
            <a:xfrm>
              <a:off x="61805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1" name="橢圓 1230"/>
            <p:cNvSpPr/>
            <p:nvPr/>
          </p:nvSpPr>
          <p:spPr>
            <a:xfrm>
              <a:off x="61805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2" name="直線接點 1231"/>
            <p:cNvCxnSpPr>
              <a:stCxn id="1230" idx="4"/>
            </p:cNvCxnSpPr>
            <p:nvPr/>
          </p:nvCxnSpPr>
          <p:spPr>
            <a:xfrm>
              <a:off x="62704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3" name="橢圓 1232"/>
            <p:cNvSpPr/>
            <p:nvPr/>
          </p:nvSpPr>
          <p:spPr>
            <a:xfrm>
              <a:off x="65017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4" name="橢圓 1233"/>
            <p:cNvSpPr/>
            <p:nvPr/>
          </p:nvSpPr>
          <p:spPr>
            <a:xfrm>
              <a:off x="65017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5" name="直線接點 1234"/>
            <p:cNvCxnSpPr>
              <a:stCxn id="1233" idx="4"/>
            </p:cNvCxnSpPr>
            <p:nvPr/>
          </p:nvCxnSpPr>
          <p:spPr>
            <a:xfrm>
              <a:off x="65915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>
              <a:stCxn id="1230" idx="6"/>
              <a:endCxn id="1233" idx="2"/>
            </p:cNvCxnSpPr>
            <p:nvPr/>
          </p:nvCxnSpPr>
          <p:spPr>
            <a:xfrm flipV="1">
              <a:off x="63603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>
              <a:stCxn id="1231" idx="6"/>
              <a:endCxn id="1234" idx="2"/>
            </p:cNvCxnSpPr>
            <p:nvPr/>
          </p:nvCxnSpPr>
          <p:spPr>
            <a:xfrm flipV="1">
              <a:off x="63603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59272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>
              <a:off x="62704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>
              <a:off x="65915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60271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2" name="直線接點 1241"/>
            <p:cNvCxnSpPr/>
            <p:nvPr/>
          </p:nvCxnSpPr>
          <p:spPr>
            <a:xfrm flipV="1">
              <a:off x="60271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3" name="直線接點 1242"/>
            <p:cNvCxnSpPr/>
            <p:nvPr/>
          </p:nvCxnSpPr>
          <p:spPr>
            <a:xfrm flipV="1">
              <a:off x="60271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4" name="直線接點 1243"/>
            <p:cNvCxnSpPr/>
            <p:nvPr/>
          </p:nvCxnSpPr>
          <p:spPr>
            <a:xfrm flipV="1">
              <a:off x="60271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5" name="橢圓 1244"/>
            <p:cNvSpPr/>
            <p:nvPr/>
          </p:nvSpPr>
          <p:spPr>
            <a:xfrm>
              <a:off x="6822858" y="45956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6" name="橢圓 1245"/>
            <p:cNvSpPr/>
            <p:nvPr/>
          </p:nvSpPr>
          <p:spPr>
            <a:xfrm>
              <a:off x="6822858" y="49103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7" name="直線接點 1246"/>
            <p:cNvCxnSpPr>
              <a:stCxn id="1245" idx="4"/>
            </p:cNvCxnSpPr>
            <p:nvPr/>
          </p:nvCxnSpPr>
          <p:spPr>
            <a:xfrm>
              <a:off x="6912735" y="47754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8" name="橢圓 1247"/>
            <p:cNvSpPr/>
            <p:nvPr/>
          </p:nvSpPr>
          <p:spPr>
            <a:xfrm>
              <a:off x="71440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9" name="橢圓 1248"/>
            <p:cNvSpPr/>
            <p:nvPr/>
          </p:nvSpPr>
          <p:spPr>
            <a:xfrm>
              <a:off x="71440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0" name="直線接點 1249"/>
            <p:cNvCxnSpPr>
              <a:stCxn id="1248" idx="4"/>
            </p:cNvCxnSpPr>
            <p:nvPr/>
          </p:nvCxnSpPr>
          <p:spPr>
            <a:xfrm>
              <a:off x="72338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5" idx="6"/>
              <a:endCxn id="1248" idx="2"/>
            </p:cNvCxnSpPr>
            <p:nvPr/>
          </p:nvCxnSpPr>
          <p:spPr>
            <a:xfrm flipV="1">
              <a:off x="70026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2" name="直線接點 1251"/>
            <p:cNvCxnSpPr>
              <a:stCxn id="1246" idx="6"/>
              <a:endCxn id="1249" idx="2"/>
            </p:cNvCxnSpPr>
            <p:nvPr/>
          </p:nvCxnSpPr>
          <p:spPr>
            <a:xfrm flipV="1">
              <a:off x="70026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3" name="橢圓 1252"/>
            <p:cNvSpPr/>
            <p:nvPr/>
          </p:nvSpPr>
          <p:spPr>
            <a:xfrm>
              <a:off x="74871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4" name="橢圓 1253"/>
            <p:cNvSpPr/>
            <p:nvPr/>
          </p:nvSpPr>
          <p:spPr>
            <a:xfrm>
              <a:off x="74871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5" name="直線接點 1254"/>
            <p:cNvCxnSpPr>
              <a:stCxn id="1253" idx="4"/>
            </p:cNvCxnSpPr>
            <p:nvPr/>
          </p:nvCxnSpPr>
          <p:spPr>
            <a:xfrm>
              <a:off x="75770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6" name="橢圓 1255"/>
            <p:cNvSpPr/>
            <p:nvPr/>
          </p:nvSpPr>
          <p:spPr>
            <a:xfrm>
              <a:off x="78083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7" name="橢圓 1256"/>
            <p:cNvSpPr/>
            <p:nvPr/>
          </p:nvSpPr>
          <p:spPr>
            <a:xfrm>
              <a:off x="78083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8" name="直線接點 1257"/>
            <p:cNvCxnSpPr>
              <a:stCxn id="1256" idx="4"/>
            </p:cNvCxnSpPr>
            <p:nvPr/>
          </p:nvCxnSpPr>
          <p:spPr>
            <a:xfrm>
              <a:off x="78981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76669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0" name="直線接點 1259"/>
            <p:cNvCxnSpPr>
              <a:stCxn id="1254" idx="6"/>
              <a:endCxn id="1257" idx="2"/>
            </p:cNvCxnSpPr>
            <p:nvPr/>
          </p:nvCxnSpPr>
          <p:spPr>
            <a:xfrm flipV="1">
              <a:off x="76669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1" name="橢圓 1260"/>
            <p:cNvSpPr/>
            <p:nvPr/>
          </p:nvSpPr>
          <p:spPr>
            <a:xfrm>
              <a:off x="6822858" y="52250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2" name="橢圓 1261"/>
            <p:cNvSpPr/>
            <p:nvPr/>
          </p:nvSpPr>
          <p:spPr>
            <a:xfrm>
              <a:off x="6822858" y="55397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3" name="直線接點 1262"/>
            <p:cNvCxnSpPr>
              <a:stCxn id="1261" idx="4"/>
            </p:cNvCxnSpPr>
            <p:nvPr/>
          </p:nvCxnSpPr>
          <p:spPr>
            <a:xfrm>
              <a:off x="6912735" y="54048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4" name="橢圓 1263"/>
            <p:cNvSpPr/>
            <p:nvPr/>
          </p:nvSpPr>
          <p:spPr>
            <a:xfrm>
              <a:off x="71440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5" name="橢圓 1264"/>
            <p:cNvSpPr/>
            <p:nvPr/>
          </p:nvSpPr>
          <p:spPr>
            <a:xfrm>
              <a:off x="71440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6" name="直線接點 1265"/>
            <p:cNvCxnSpPr>
              <a:stCxn id="1264" idx="4"/>
            </p:cNvCxnSpPr>
            <p:nvPr/>
          </p:nvCxnSpPr>
          <p:spPr>
            <a:xfrm>
              <a:off x="72338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70026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8" name="直線接點 1267"/>
            <p:cNvCxnSpPr>
              <a:stCxn id="1262" idx="6"/>
              <a:endCxn id="1265" idx="2"/>
            </p:cNvCxnSpPr>
            <p:nvPr/>
          </p:nvCxnSpPr>
          <p:spPr>
            <a:xfrm flipV="1">
              <a:off x="70026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9" name="橢圓 1268"/>
            <p:cNvSpPr/>
            <p:nvPr/>
          </p:nvSpPr>
          <p:spPr>
            <a:xfrm>
              <a:off x="74871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0" name="橢圓 1269"/>
            <p:cNvSpPr/>
            <p:nvPr/>
          </p:nvSpPr>
          <p:spPr>
            <a:xfrm>
              <a:off x="7487173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1" name="直線接點 1270"/>
            <p:cNvCxnSpPr>
              <a:stCxn id="1269" idx="4"/>
            </p:cNvCxnSpPr>
            <p:nvPr/>
          </p:nvCxnSpPr>
          <p:spPr>
            <a:xfrm>
              <a:off x="75770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2" name="橢圓 1271"/>
            <p:cNvSpPr/>
            <p:nvPr/>
          </p:nvSpPr>
          <p:spPr>
            <a:xfrm>
              <a:off x="78083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3" name="橢圓 1272"/>
            <p:cNvSpPr/>
            <p:nvPr/>
          </p:nvSpPr>
          <p:spPr>
            <a:xfrm>
              <a:off x="78083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4" name="直線接點 1273"/>
            <p:cNvCxnSpPr>
              <a:stCxn id="1272" idx="4"/>
            </p:cNvCxnSpPr>
            <p:nvPr/>
          </p:nvCxnSpPr>
          <p:spPr>
            <a:xfrm>
              <a:off x="78981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5" name="直線接點 1274"/>
            <p:cNvCxnSpPr>
              <a:stCxn id="1269" idx="6"/>
              <a:endCxn id="1272" idx="2"/>
            </p:cNvCxnSpPr>
            <p:nvPr/>
          </p:nvCxnSpPr>
          <p:spPr>
            <a:xfrm flipV="1">
              <a:off x="76669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直線接點 1275"/>
            <p:cNvCxnSpPr>
              <a:stCxn id="1270" idx="6"/>
              <a:endCxn id="1273" idx="2"/>
            </p:cNvCxnSpPr>
            <p:nvPr/>
          </p:nvCxnSpPr>
          <p:spPr>
            <a:xfrm flipV="1">
              <a:off x="76669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直線接點 1276"/>
            <p:cNvCxnSpPr/>
            <p:nvPr/>
          </p:nvCxnSpPr>
          <p:spPr>
            <a:xfrm>
              <a:off x="6912735" y="50901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/>
            <p:nvPr/>
          </p:nvCxnSpPr>
          <p:spPr>
            <a:xfrm>
              <a:off x="72338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/>
            <p:nvPr/>
          </p:nvCxnSpPr>
          <p:spPr>
            <a:xfrm>
              <a:off x="75770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0" name="直線接點 1279"/>
            <p:cNvCxnSpPr/>
            <p:nvPr/>
          </p:nvCxnSpPr>
          <p:spPr>
            <a:xfrm>
              <a:off x="78981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1" name="直線接點 1280"/>
            <p:cNvCxnSpPr/>
            <p:nvPr/>
          </p:nvCxnSpPr>
          <p:spPr>
            <a:xfrm flipV="1">
              <a:off x="73337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直線接點 1281"/>
            <p:cNvCxnSpPr/>
            <p:nvPr/>
          </p:nvCxnSpPr>
          <p:spPr>
            <a:xfrm flipV="1">
              <a:off x="73337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直線接點 1282"/>
            <p:cNvCxnSpPr/>
            <p:nvPr/>
          </p:nvCxnSpPr>
          <p:spPr>
            <a:xfrm flipV="1">
              <a:off x="73337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直線接點 1283"/>
            <p:cNvCxnSpPr/>
            <p:nvPr/>
          </p:nvCxnSpPr>
          <p:spPr>
            <a:xfrm flipV="1">
              <a:off x="73337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直線接點 1284"/>
            <p:cNvCxnSpPr/>
            <p:nvPr/>
          </p:nvCxnSpPr>
          <p:spPr>
            <a:xfrm>
              <a:off x="59272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/>
            <p:nvPr/>
          </p:nvCxnSpPr>
          <p:spPr>
            <a:xfrm>
              <a:off x="62704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/>
            <p:nvPr/>
          </p:nvCxnSpPr>
          <p:spPr>
            <a:xfrm>
              <a:off x="65915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8" name="直線接點 1287"/>
            <p:cNvCxnSpPr/>
            <p:nvPr/>
          </p:nvCxnSpPr>
          <p:spPr>
            <a:xfrm>
              <a:off x="6912735" y="44700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直線接點 1288"/>
            <p:cNvCxnSpPr/>
            <p:nvPr/>
          </p:nvCxnSpPr>
          <p:spPr>
            <a:xfrm>
              <a:off x="72338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直線接點 1289"/>
            <p:cNvCxnSpPr/>
            <p:nvPr/>
          </p:nvCxnSpPr>
          <p:spPr>
            <a:xfrm>
              <a:off x="75770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/>
            <p:nvPr/>
          </p:nvCxnSpPr>
          <p:spPr>
            <a:xfrm>
              <a:off x="78981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/>
            <p:nvPr/>
          </p:nvCxnSpPr>
          <p:spPr>
            <a:xfrm flipV="1">
              <a:off x="6675797" y="37554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直線接點 1292"/>
            <p:cNvCxnSpPr/>
            <p:nvPr/>
          </p:nvCxnSpPr>
          <p:spPr>
            <a:xfrm flipV="1">
              <a:off x="6675797" y="40701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直線接點 1293"/>
            <p:cNvCxnSpPr/>
            <p:nvPr/>
          </p:nvCxnSpPr>
          <p:spPr>
            <a:xfrm flipV="1">
              <a:off x="6675797" y="438481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直線接點 1294"/>
            <p:cNvCxnSpPr/>
            <p:nvPr/>
          </p:nvCxnSpPr>
          <p:spPr>
            <a:xfrm flipV="1">
              <a:off x="6674730" y="46855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直線接點 1295"/>
            <p:cNvCxnSpPr/>
            <p:nvPr/>
          </p:nvCxnSpPr>
          <p:spPr>
            <a:xfrm flipV="1">
              <a:off x="6674730" y="50002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直線接點 1296"/>
            <p:cNvCxnSpPr/>
            <p:nvPr/>
          </p:nvCxnSpPr>
          <p:spPr>
            <a:xfrm flipV="1">
              <a:off x="6674730" y="53149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8" name="直線接點 1297"/>
            <p:cNvCxnSpPr/>
            <p:nvPr/>
          </p:nvCxnSpPr>
          <p:spPr>
            <a:xfrm flipV="1">
              <a:off x="6674730" y="56296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50" name="直線接點 649"/>
          <p:cNvCxnSpPr/>
          <p:nvPr/>
        </p:nvCxnSpPr>
        <p:spPr bwMode="auto">
          <a:xfrm>
            <a:off x="2151529" y="500856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1" name="直線接點 650"/>
          <p:cNvCxnSpPr/>
          <p:nvPr/>
        </p:nvCxnSpPr>
        <p:spPr bwMode="auto">
          <a:xfrm flipV="1">
            <a:off x="395623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9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1299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5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00" name="直線接點 1299"/>
          <p:cNvCxnSpPr/>
          <p:nvPr/>
        </p:nvCxnSpPr>
        <p:spPr bwMode="auto">
          <a:xfrm flipV="1">
            <a:off x="5442626" y="2056499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01" name="直線接點 1300"/>
          <p:cNvCxnSpPr/>
          <p:nvPr/>
        </p:nvCxnSpPr>
        <p:spPr bwMode="auto">
          <a:xfrm>
            <a:off x="2153317" y="3590295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430460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3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653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4" name="橢圓 653"/>
          <p:cNvSpPr/>
          <p:nvPr/>
        </p:nvSpPr>
        <p:spPr>
          <a:xfrm>
            <a:off x="1088553" y="230679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5" name="橢圓 654"/>
          <p:cNvSpPr/>
          <p:nvPr/>
        </p:nvSpPr>
        <p:spPr>
          <a:xfrm>
            <a:off x="1088553" y="2593415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6" name="直線接點 655"/>
          <p:cNvCxnSpPr>
            <a:stCxn id="654" idx="4"/>
          </p:cNvCxnSpPr>
          <p:nvPr/>
        </p:nvCxnSpPr>
        <p:spPr>
          <a:xfrm>
            <a:off x="1170414" y="24705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7" name="橢圓 656"/>
          <p:cNvSpPr/>
          <p:nvPr/>
        </p:nvSpPr>
        <p:spPr>
          <a:xfrm>
            <a:off x="1381054" y="23067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8" name="橢圓 657"/>
          <p:cNvSpPr/>
          <p:nvPr/>
        </p:nvSpPr>
        <p:spPr>
          <a:xfrm>
            <a:off x="1388343" y="25976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9" name="直線接點 658"/>
          <p:cNvCxnSpPr>
            <a:stCxn id="657" idx="4"/>
          </p:cNvCxnSpPr>
          <p:nvPr/>
        </p:nvCxnSpPr>
        <p:spPr>
          <a:xfrm>
            <a:off x="1462916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0" name="直線接點 659"/>
          <p:cNvCxnSpPr>
            <a:stCxn id="654" idx="6"/>
            <a:endCxn id="657" idx="2"/>
          </p:cNvCxnSpPr>
          <p:nvPr/>
        </p:nvCxnSpPr>
        <p:spPr>
          <a:xfrm flipV="1">
            <a:off x="1252275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1" name="直線接點 660"/>
          <p:cNvCxnSpPr>
            <a:stCxn id="655" idx="6"/>
            <a:endCxn id="658" idx="2"/>
          </p:cNvCxnSpPr>
          <p:nvPr/>
        </p:nvCxnSpPr>
        <p:spPr>
          <a:xfrm flipV="1">
            <a:off x="1252275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2" name="橢圓 661"/>
          <p:cNvSpPr/>
          <p:nvPr/>
        </p:nvSpPr>
        <p:spPr>
          <a:xfrm>
            <a:off x="1693620" y="23067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3" name="橢圓 662"/>
          <p:cNvSpPr/>
          <p:nvPr/>
        </p:nvSpPr>
        <p:spPr>
          <a:xfrm>
            <a:off x="1693620" y="25934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4" name="直線接點 663"/>
          <p:cNvCxnSpPr>
            <a:stCxn id="662" idx="4"/>
          </p:cNvCxnSpPr>
          <p:nvPr/>
        </p:nvCxnSpPr>
        <p:spPr>
          <a:xfrm>
            <a:off x="1775481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5" name="橢圓 664"/>
          <p:cNvSpPr/>
          <p:nvPr/>
        </p:nvSpPr>
        <p:spPr>
          <a:xfrm>
            <a:off x="1986121" y="230678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6" name="橢圓 665"/>
          <p:cNvSpPr/>
          <p:nvPr/>
        </p:nvSpPr>
        <p:spPr>
          <a:xfrm>
            <a:off x="1993410" y="25976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7" name="直線接點 666"/>
          <p:cNvCxnSpPr>
            <a:stCxn id="665" idx="4"/>
          </p:cNvCxnSpPr>
          <p:nvPr/>
        </p:nvCxnSpPr>
        <p:spPr>
          <a:xfrm>
            <a:off x="2067983" y="24705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8" name="直線接點 667"/>
          <p:cNvCxnSpPr>
            <a:stCxn id="662" idx="6"/>
            <a:endCxn id="665" idx="2"/>
          </p:cNvCxnSpPr>
          <p:nvPr/>
        </p:nvCxnSpPr>
        <p:spPr>
          <a:xfrm flipV="1">
            <a:off x="1857342" y="23886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9" name="直線接點 668"/>
          <p:cNvCxnSpPr>
            <a:stCxn id="663" idx="6"/>
            <a:endCxn id="666" idx="2"/>
          </p:cNvCxnSpPr>
          <p:nvPr/>
        </p:nvCxnSpPr>
        <p:spPr>
          <a:xfrm flipV="1">
            <a:off x="1857342" y="26752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0" name="橢圓 669"/>
          <p:cNvSpPr/>
          <p:nvPr/>
        </p:nvSpPr>
        <p:spPr>
          <a:xfrm>
            <a:off x="1088553" y="288003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1" name="橢圓 670"/>
          <p:cNvSpPr/>
          <p:nvPr/>
        </p:nvSpPr>
        <p:spPr>
          <a:xfrm>
            <a:off x="1088553" y="316666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2" name="直線接點 671"/>
          <p:cNvCxnSpPr>
            <a:stCxn id="670" idx="4"/>
          </p:cNvCxnSpPr>
          <p:nvPr/>
        </p:nvCxnSpPr>
        <p:spPr>
          <a:xfrm>
            <a:off x="1170414" y="30437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3" name="橢圓 672"/>
          <p:cNvSpPr/>
          <p:nvPr/>
        </p:nvSpPr>
        <p:spPr>
          <a:xfrm>
            <a:off x="1381054" y="288003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4" name="橢圓 673"/>
          <p:cNvSpPr/>
          <p:nvPr/>
        </p:nvSpPr>
        <p:spPr>
          <a:xfrm>
            <a:off x="1380083" y="3171127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5" name="直線接點 674"/>
          <p:cNvCxnSpPr>
            <a:stCxn id="673" idx="4"/>
          </p:cNvCxnSpPr>
          <p:nvPr/>
        </p:nvCxnSpPr>
        <p:spPr>
          <a:xfrm>
            <a:off x="1462916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6" name="直線接點 675"/>
          <p:cNvCxnSpPr>
            <a:stCxn id="670" idx="6"/>
            <a:endCxn id="673" idx="2"/>
          </p:cNvCxnSpPr>
          <p:nvPr/>
        </p:nvCxnSpPr>
        <p:spPr>
          <a:xfrm flipV="1">
            <a:off x="1252275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7" name="直線接點 676"/>
          <p:cNvCxnSpPr>
            <a:stCxn id="671" idx="6"/>
            <a:endCxn id="674" idx="2"/>
          </p:cNvCxnSpPr>
          <p:nvPr/>
        </p:nvCxnSpPr>
        <p:spPr>
          <a:xfrm flipV="1">
            <a:off x="1252275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8" name="橢圓 677"/>
          <p:cNvSpPr/>
          <p:nvPr/>
        </p:nvSpPr>
        <p:spPr>
          <a:xfrm>
            <a:off x="1693620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9" name="橢圓 678"/>
          <p:cNvSpPr/>
          <p:nvPr/>
        </p:nvSpPr>
        <p:spPr>
          <a:xfrm>
            <a:off x="1693620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0" name="直線接點 679"/>
          <p:cNvCxnSpPr>
            <a:stCxn id="678" idx="4"/>
          </p:cNvCxnSpPr>
          <p:nvPr/>
        </p:nvCxnSpPr>
        <p:spPr>
          <a:xfrm>
            <a:off x="1775481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1" name="橢圓 680"/>
          <p:cNvSpPr/>
          <p:nvPr/>
        </p:nvSpPr>
        <p:spPr>
          <a:xfrm>
            <a:off x="1986121" y="28800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82" name="橢圓 681"/>
          <p:cNvSpPr/>
          <p:nvPr/>
        </p:nvSpPr>
        <p:spPr>
          <a:xfrm>
            <a:off x="1986121" y="31666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3" name="直線接點 682"/>
          <p:cNvCxnSpPr>
            <a:stCxn id="681" idx="4"/>
          </p:cNvCxnSpPr>
          <p:nvPr/>
        </p:nvCxnSpPr>
        <p:spPr>
          <a:xfrm>
            <a:off x="2067983" y="30437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4" name="直線接點 683"/>
          <p:cNvCxnSpPr>
            <a:stCxn id="678" idx="6"/>
            <a:endCxn id="681" idx="2"/>
          </p:cNvCxnSpPr>
          <p:nvPr/>
        </p:nvCxnSpPr>
        <p:spPr>
          <a:xfrm flipV="1">
            <a:off x="1857342" y="29618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5" name="直線接點 684"/>
          <p:cNvCxnSpPr>
            <a:stCxn id="679" idx="6"/>
            <a:endCxn id="682" idx="2"/>
          </p:cNvCxnSpPr>
          <p:nvPr/>
        </p:nvCxnSpPr>
        <p:spPr>
          <a:xfrm flipV="1">
            <a:off x="1857342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6" name="直線接點 685"/>
          <p:cNvCxnSpPr/>
          <p:nvPr/>
        </p:nvCxnSpPr>
        <p:spPr>
          <a:xfrm>
            <a:off x="1170414" y="27571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7" name="直線接點 686"/>
          <p:cNvCxnSpPr/>
          <p:nvPr/>
        </p:nvCxnSpPr>
        <p:spPr>
          <a:xfrm>
            <a:off x="1462916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8" name="直線接點 687"/>
          <p:cNvCxnSpPr/>
          <p:nvPr/>
        </p:nvCxnSpPr>
        <p:spPr>
          <a:xfrm>
            <a:off x="1775481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9" name="直線接點 688"/>
          <p:cNvCxnSpPr/>
          <p:nvPr/>
        </p:nvCxnSpPr>
        <p:spPr>
          <a:xfrm>
            <a:off x="2067983" y="27571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0" name="直線接點 689"/>
          <p:cNvCxnSpPr/>
          <p:nvPr/>
        </p:nvCxnSpPr>
        <p:spPr>
          <a:xfrm flipV="1">
            <a:off x="1553838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1" name="直線接點 690"/>
          <p:cNvCxnSpPr/>
          <p:nvPr/>
        </p:nvCxnSpPr>
        <p:spPr>
          <a:xfrm flipV="1">
            <a:off x="1553838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2" name="直線接點 691"/>
          <p:cNvCxnSpPr/>
          <p:nvPr/>
        </p:nvCxnSpPr>
        <p:spPr>
          <a:xfrm flipV="1">
            <a:off x="1553838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3" name="直線接點 692"/>
          <p:cNvCxnSpPr/>
          <p:nvPr/>
        </p:nvCxnSpPr>
        <p:spPr>
          <a:xfrm flipV="1">
            <a:off x="1553838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4" name="橢圓 693"/>
          <p:cNvSpPr/>
          <p:nvPr/>
        </p:nvSpPr>
        <p:spPr>
          <a:xfrm>
            <a:off x="2279594" y="231100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5" name="橢圓 694"/>
          <p:cNvSpPr/>
          <p:nvPr/>
        </p:nvSpPr>
        <p:spPr>
          <a:xfrm>
            <a:off x="2279594" y="2597625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6" name="直線接點 695"/>
          <p:cNvCxnSpPr>
            <a:stCxn id="694" idx="4"/>
          </p:cNvCxnSpPr>
          <p:nvPr/>
        </p:nvCxnSpPr>
        <p:spPr>
          <a:xfrm>
            <a:off x="2361455" y="24747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7" name="橢圓 696"/>
          <p:cNvSpPr/>
          <p:nvPr/>
        </p:nvSpPr>
        <p:spPr>
          <a:xfrm>
            <a:off x="2572095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8" name="橢圓 697"/>
          <p:cNvSpPr/>
          <p:nvPr/>
        </p:nvSpPr>
        <p:spPr>
          <a:xfrm>
            <a:off x="2572095" y="259762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9" name="直線接點 698"/>
          <p:cNvCxnSpPr>
            <a:stCxn id="697" idx="4"/>
          </p:cNvCxnSpPr>
          <p:nvPr/>
        </p:nvCxnSpPr>
        <p:spPr>
          <a:xfrm>
            <a:off x="2653956" y="24747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0" name="直線接點 699"/>
          <p:cNvCxnSpPr>
            <a:stCxn id="694" idx="6"/>
            <a:endCxn id="697" idx="2"/>
          </p:cNvCxnSpPr>
          <p:nvPr/>
        </p:nvCxnSpPr>
        <p:spPr>
          <a:xfrm flipV="1">
            <a:off x="2443316" y="23928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1" name="直線接點 700"/>
          <p:cNvCxnSpPr>
            <a:stCxn id="695" idx="6"/>
            <a:endCxn id="698" idx="2"/>
          </p:cNvCxnSpPr>
          <p:nvPr/>
        </p:nvCxnSpPr>
        <p:spPr>
          <a:xfrm flipV="1">
            <a:off x="2443316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2" name="橢圓 701"/>
          <p:cNvSpPr/>
          <p:nvPr/>
        </p:nvSpPr>
        <p:spPr>
          <a:xfrm>
            <a:off x="2884661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3" name="橢圓 702"/>
          <p:cNvSpPr/>
          <p:nvPr/>
        </p:nvSpPr>
        <p:spPr>
          <a:xfrm>
            <a:off x="2884661" y="25976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4" name="直線接點 703"/>
          <p:cNvCxnSpPr>
            <a:stCxn id="702" idx="4"/>
          </p:cNvCxnSpPr>
          <p:nvPr/>
        </p:nvCxnSpPr>
        <p:spPr>
          <a:xfrm>
            <a:off x="2966522" y="24747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5" name="橢圓 704"/>
          <p:cNvSpPr/>
          <p:nvPr/>
        </p:nvSpPr>
        <p:spPr>
          <a:xfrm>
            <a:off x="3177162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6" name="橢圓 705"/>
          <p:cNvSpPr/>
          <p:nvPr/>
        </p:nvSpPr>
        <p:spPr>
          <a:xfrm>
            <a:off x="3177162" y="25976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7" name="直線接點 706"/>
          <p:cNvCxnSpPr>
            <a:stCxn id="705" idx="4"/>
          </p:cNvCxnSpPr>
          <p:nvPr/>
        </p:nvCxnSpPr>
        <p:spPr>
          <a:xfrm>
            <a:off x="3259023" y="24747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8" name="直線接點 707"/>
          <p:cNvCxnSpPr>
            <a:stCxn id="702" idx="6"/>
            <a:endCxn id="705" idx="2"/>
          </p:cNvCxnSpPr>
          <p:nvPr/>
        </p:nvCxnSpPr>
        <p:spPr>
          <a:xfrm flipV="1">
            <a:off x="3048383" y="23928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9" name="直線接點 708"/>
          <p:cNvCxnSpPr>
            <a:stCxn id="703" idx="6"/>
            <a:endCxn id="706" idx="2"/>
          </p:cNvCxnSpPr>
          <p:nvPr/>
        </p:nvCxnSpPr>
        <p:spPr>
          <a:xfrm flipV="1">
            <a:off x="3048383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0" name="橢圓 709"/>
          <p:cNvSpPr/>
          <p:nvPr/>
        </p:nvSpPr>
        <p:spPr>
          <a:xfrm>
            <a:off x="2279594" y="28842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1" name="橢圓 710"/>
          <p:cNvSpPr/>
          <p:nvPr/>
        </p:nvSpPr>
        <p:spPr>
          <a:xfrm>
            <a:off x="2279594" y="31708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2" name="直線接點 711"/>
          <p:cNvCxnSpPr>
            <a:stCxn id="710" idx="4"/>
          </p:cNvCxnSpPr>
          <p:nvPr/>
        </p:nvCxnSpPr>
        <p:spPr>
          <a:xfrm>
            <a:off x="2361455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3" name="橢圓 712"/>
          <p:cNvSpPr/>
          <p:nvPr/>
        </p:nvSpPr>
        <p:spPr>
          <a:xfrm>
            <a:off x="2572095" y="288424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4" name="橢圓 713"/>
          <p:cNvSpPr/>
          <p:nvPr/>
        </p:nvSpPr>
        <p:spPr>
          <a:xfrm>
            <a:off x="2572095" y="3170873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5" name="直線接點 714"/>
          <p:cNvCxnSpPr>
            <a:stCxn id="713" idx="4"/>
          </p:cNvCxnSpPr>
          <p:nvPr/>
        </p:nvCxnSpPr>
        <p:spPr>
          <a:xfrm>
            <a:off x="2653956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6" name="直線接點 715"/>
          <p:cNvCxnSpPr>
            <a:stCxn id="710" idx="6"/>
            <a:endCxn id="713" idx="2"/>
          </p:cNvCxnSpPr>
          <p:nvPr/>
        </p:nvCxnSpPr>
        <p:spPr>
          <a:xfrm flipV="1">
            <a:off x="2443316" y="29661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7" name="直線接點 716"/>
          <p:cNvCxnSpPr>
            <a:stCxn id="711" idx="6"/>
            <a:endCxn id="714" idx="2"/>
          </p:cNvCxnSpPr>
          <p:nvPr/>
        </p:nvCxnSpPr>
        <p:spPr>
          <a:xfrm flipV="1">
            <a:off x="2443316" y="32527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8" name="橢圓 717"/>
          <p:cNvSpPr/>
          <p:nvPr/>
        </p:nvSpPr>
        <p:spPr>
          <a:xfrm>
            <a:off x="2884661" y="288424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9" name="橢圓 718"/>
          <p:cNvSpPr/>
          <p:nvPr/>
        </p:nvSpPr>
        <p:spPr>
          <a:xfrm>
            <a:off x="2884661" y="3170873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0" name="直線接點 719"/>
          <p:cNvCxnSpPr>
            <a:stCxn id="718" idx="4"/>
          </p:cNvCxnSpPr>
          <p:nvPr/>
        </p:nvCxnSpPr>
        <p:spPr>
          <a:xfrm>
            <a:off x="2966522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1" name="橢圓 720"/>
          <p:cNvSpPr/>
          <p:nvPr/>
        </p:nvSpPr>
        <p:spPr>
          <a:xfrm>
            <a:off x="3177162" y="28842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2" name="橢圓 721"/>
          <p:cNvSpPr/>
          <p:nvPr/>
        </p:nvSpPr>
        <p:spPr>
          <a:xfrm>
            <a:off x="3177162" y="31708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3" name="直線接點 722"/>
          <p:cNvCxnSpPr>
            <a:stCxn id="721" idx="4"/>
          </p:cNvCxnSpPr>
          <p:nvPr/>
        </p:nvCxnSpPr>
        <p:spPr>
          <a:xfrm>
            <a:off x="3259023" y="30479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4" name="直線接點 723"/>
          <p:cNvCxnSpPr>
            <a:stCxn id="718" idx="6"/>
            <a:endCxn id="721" idx="2"/>
          </p:cNvCxnSpPr>
          <p:nvPr/>
        </p:nvCxnSpPr>
        <p:spPr>
          <a:xfrm flipV="1">
            <a:off x="3048383" y="29661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5" name="直線接點 724"/>
          <p:cNvCxnSpPr>
            <a:stCxn id="719" idx="6"/>
            <a:endCxn id="722" idx="2"/>
          </p:cNvCxnSpPr>
          <p:nvPr/>
        </p:nvCxnSpPr>
        <p:spPr>
          <a:xfrm flipV="1">
            <a:off x="3048383" y="32527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6" name="直線接點 725"/>
          <p:cNvCxnSpPr/>
          <p:nvPr/>
        </p:nvCxnSpPr>
        <p:spPr>
          <a:xfrm>
            <a:off x="2361455" y="27613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7" name="直線接點 726"/>
          <p:cNvCxnSpPr/>
          <p:nvPr/>
        </p:nvCxnSpPr>
        <p:spPr>
          <a:xfrm>
            <a:off x="2653956" y="27613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8" name="直線接點 727"/>
          <p:cNvCxnSpPr/>
          <p:nvPr/>
        </p:nvCxnSpPr>
        <p:spPr>
          <a:xfrm>
            <a:off x="2966522" y="27613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9" name="直線接點 728"/>
          <p:cNvCxnSpPr/>
          <p:nvPr/>
        </p:nvCxnSpPr>
        <p:spPr>
          <a:xfrm>
            <a:off x="3259023" y="27613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0" name="直線接點 729"/>
          <p:cNvCxnSpPr/>
          <p:nvPr/>
        </p:nvCxnSpPr>
        <p:spPr>
          <a:xfrm flipV="1">
            <a:off x="2744878" y="23928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1" name="直線接點 730"/>
          <p:cNvCxnSpPr/>
          <p:nvPr/>
        </p:nvCxnSpPr>
        <p:spPr>
          <a:xfrm flipV="1">
            <a:off x="2744878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2" name="直線接點 731"/>
          <p:cNvCxnSpPr/>
          <p:nvPr/>
        </p:nvCxnSpPr>
        <p:spPr>
          <a:xfrm flipV="1">
            <a:off x="2744878" y="29661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3" name="直線接點 732"/>
          <p:cNvCxnSpPr/>
          <p:nvPr/>
        </p:nvCxnSpPr>
        <p:spPr>
          <a:xfrm flipV="1">
            <a:off x="2744878" y="32527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4" name="橢圓 733"/>
          <p:cNvSpPr/>
          <p:nvPr/>
        </p:nvSpPr>
        <p:spPr>
          <a:xfrm>
            <a:off x="1088553" y="34448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5" name="橢圓 734"/>
          <p:cNvSpPr/>
          <p:nvPr/>
        </p:nvSpPr>
        <p:spPr>
          <a:xfrm>
            <a:off x="1088553" y="37314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6" name="直線接點 735"/>
          <p:cNvCxnSpPr>
            <a:stCxn id="734" idx="4"/>
          </p:cNvCxnSpPr>
          <p:nvPr/>
        </p:nvCxnSpPr>
        <p:spPr>
          <a:xfrm>
            <a:off x="1170414" y="36085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7" name="橢圓 736"/>
          <p:cNvSpPr/>
          <p:nvPr/>
        </p:nvSpPr>
        <p:spPr>
          <a:xfrm>
            <a:off x="1381054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8" name="橢圓 737"/>
          <p:cNvSpPr/>
          <p:nvPr/>
        </p:nvSpPr>
        <p:spPr>
          <a:xfrm>
            <a:off x="1380083" y="37272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9" name="直線接點 738"/>
          <p:cNvCxnSpPr>
            <a:stCxn id="737" idx="4"/>
          </p:cNvCxnSpPr>
          <p:nvPr/>
        </p:nvCxnSpPr>
        <p:spPr>
          <a:xfrm>
            <a:off x="1462916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1252275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1" name="直線接點 740"/>
          <p:cNvCxnSpPr>
            <a:stCxn id="735" idx="6"/>
            <a:endCxn id="738" idx="2"/>
          </p:cNvCxnSpPr>
          <p:nvPr/>
        </p:nvCxnSpPr>
        <p:spPr>
          <a:xfrm flipV="1">
            <a:off x="1252275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2" name="橢圓 741"/>
          <p:cNvSpPr/>
          <p:nvPr/>
        </p:nvSpPr>
        <p:spPr>
          <a:xfrm>
            <a:off x="1693620" y="344480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3" name="橢圓 742"/>
          <p:cNvSpPr/>
          <p:nvPr/>
        </p:nvSpPr>
        <p:spPr>
          <a:xfrm>
            <a:off x="1693620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4" name="直線接點 743"/>
          <p:cNvCxnSpPr>
            <a:stCxn id="742" idx="4"/>
          </p:cNvCxnSpPr>
          <p:nvPr/>
        </p:nvCxnSpPr>
        <p:spPr>
          <a:xfrm>
            <a:off x="1775481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5" name="橢圓 744"/>
          <p:cNvSpPr/>
          <p:nvPr/>
        </p:nvSpPr>
        <p:spPr>
          <a:xfrm>
            <a:off x="1986121" y="34447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6" name="橢圓 745"/>
          <p:cNvSpPr/>
          <p:nvPr/>
        </p:nvSpPr>
        <p:spPr>
          <a:xfrm>
            <a:off x="1986121" y="37314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7" name="直線接點 746"/>
          <p:cNvCxnSpPr>
            <a:stCxn id="745" idx="4"/>
          </p:cNvCxnSpPr>
          <p:nvPr/>
        </p:nvCxnSpPr>
        <p:spPr>
          <a:xfrm>
            <a:off x="2067983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1857342" y="35266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9" name="直線接點 748"/>
          <p:cNvCxnSpPr>
            <a:stCxn id="743" idx="6"/>
            <a:endCxn id="746" idx="2"/>
          </p:cNvCxnSpPr>
          <p:nvPr/>
        </p:nvCxnSpPr>
        <p:spPr>
          <a:xfrm flipV="1">
            <a:off x="1857342" y="38132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0" name="橢圓 749"/>
          <p:cNvSpPr/>
          <p:nvPr/>
        </p:nvSpPr>
        <p:spPr>
          <a:xfrm>
            <a:off x="1088553" y="401805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1" name="橢圓 750"/>
          <p:cNvSpPr/>
          <p:nvPr/>
        </p:nvSpPr>
        <p:spPr>
          <a:xfrm>
            <a:off x="1088553" y="43046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2" name="直線接點 751"/>
          <p:cNvCxnSpPr>
            <a:stCxn id="750" idx="4"/>
          </p:cNvCxnSpPr>
          <p:nvPr/>
        </p:nvCxnSpPr>
        <p:spPr>
          <a:xfrm>
            <a:off x="1170414" y="418177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3" name="橢圓 752"/>
          <p:cNvSpPr/>
          <p:nvPr/>
        </p:nvSpPr>
        <p:spPr>
          <a:xfrm>
            <a:off x="1381054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4" name="橢圓 753"/>
          <p:cNvSpPr/>
          <p:nvPr/>
        </p:nvSpPr>
        <p:spPr>
          <a:xfrm>
            <a:off x="1380083" y="430057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5" name="直線接點 754"/>
          <p:cNvCxnSpPr>
            <a:stCxn id="753" idx="4"/>
          </p:cNvCxnSpPr>
          <p:nvPr/>
        </p:nvCxnSpPr>
        <p:spPr>
          <a:xfrm>
            <a:off x="1462916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>
            <a:stCxn id="750" idx="6"/>
            <a:endCxn id="753" idx="2"/>
          </p:cNvCxnSpPr>
          <p:nvPr/>
        </p:nvCxnSpPr>
        <p:spPr>
          <a:xfrm flipV="1">
            <a:off x="1252275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7" name="直線接點 756"/>
          <p:cNvCxnSpPr>
            <a:stCxn id="751" idx="6"/>
            <a:endCxn id="754" idx="2"/>
          </p:cNvCxnSpPr>
          <p:nvPr/>
        </p:nvCxnSpPr>
        <p:spPr>
          <a:xfrm flipV="1">
            <a:off x="1252275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8" name="橢圓 757"/>
          <p:cNvSpPr/>
          <p:nvPr/>
        </p:nvSpPr>
        <p:spPr>
          <a:xfrm>
            <a:off x="1693620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9" name="橢圓 758"/>
          <p:cNvSpPr/>
          <p:nvPr/>
        </p:nvSpPr>
        <p:spPr>
          <a:xfrm>
            <a:off x="1693620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0" name="直線接點 759"/>
          <p:cNvCxnSpPr>
            <a:stCxn id="758" idx="4"/>
          </p:cNvCxnSpPr>
          <p:nvPr/>
        </p:nvCxnSpPr>
        <p:spPr>
          <a:xfrm>
            <a:off x="1775481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1" name="橢圓 760"/>
          <p:cNvSpPr/>
          <p:nvPr/>
        </p:nvSpPr>
        <p:spPr>
          <a:xfrm>
            <a:off x="1986121" y="40180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2" name="橢圓 761"/>
          <p:cNvSpPr/>
          <p:nvPr/>
        </p:nvSpPr>
        <p:spPr>
          <a:xfrm>
            <a:off x="1986121" y="43046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3" name="直線接點 762"/>
          <p:cNvCxnSpPr>
            <a:stCxn id="761" idx="4"/>
          </p:cNvCxnSpPr>
          <p:nvPr/>
        </p:nvCxnSpPr>
        <p:spPr>
          <a:xfrm>
            <a:off x="2067983" y="41817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4" name="直線接點 763"/>
          <p:cNvCxnSpPr>
            <a:stCxn id="758" idx="6"/>
            <a:endCxn id="761" idx="2"/>
          </p:cNvCxnSpPr>
          <p:nvPr/>
        </p:nvCxnSpPr>
        <p:spPr>
          <a:xfrm flipV="1">
            <a:off x="1857342" y="40999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5" name="直線接點 764"/>
          <p:cNvCxnSpPr>
            <a:stCxn id="759" idx="6"/>
            <a:endCxn id="762" idx="2"/>
          </p:cNvCxnSpPr>
          <p:nvPr/>
        </p:nvCxnSpPr>
        <p:spPr>
          <a:xfrm flipV="1">
            <a:off x="1857342" y="43865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6" name="直線接點 765"/>
          <p:cNvCxnSpPr/>
          <p:nvPr/>
        </p:nvCxnSpPr>
        <p:spPr>
          <a:xfrm>
            <a:off x="1170414" y="38951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7" name="直線接點 766"/>
          <p:cNvCxnSpPr/>
          <p:nvPr/>
        </p:nvCxnSpPr>
        <p:spPr>
          <a:xfrm>
            <a:off x="1462916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8" name="直線接點 767"/>
          <p:cNvCxnSpPr/>
          <p:nvPr/>
        </p:nvCxnSpPr>
        <p:spPr>
          <a:xfrm>
            <a:off x="1775481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9" name="直線接點 768"/>
          <p:cNvCxnSpPr/>
          <p:nvPr/>
        </p:nvCxnSpPr>
        <p:spPr>
          <a:xfrm>
            <a:off x="2067983" y="38951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0" name="直線接點 769"/>
          <p:cNvCxnSpPr/>
          <p:nvPr/>
        </p:nvCxnSpPr>
        <p:spPr>
          <a:xfrm flipV="1">
            <a:off x="1553838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1" name="直線接點 770"/>
          <p:cNvCxnSpPr/>
          <p:nvPr/>
        </p:nvCxnSpPr>
        <p:spPr>
          <a:xfrm flipV="1">
            <a:off x="1553838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2" name="直線接點 771"/>
          <p:cNvCxnSpPr/>
          <p:nvPr/>
        </p:nvCxnSpPr>
        <p:spPr>
          <a:xfrm flipV="1">
            <a:off x="1553838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3" name="直線接點 772"/>
          <p:cNvCxnSpPr/>
          <p:nvPr/>
        </p:nvCxnSpPr>
        <p:spPr>
          <a:xfrm flipV="1">
            <a:off x="1553838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4" name="橢圓 773"/>
          <p:cNvSpPr/>
          <p:nvPr/>
        </p:nvSpPr>
        <p:spPr>
          <a:xfrm>
            <a:off x="2278622" y="34448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5" name="橢圓 774"/>
          <p:cNvSpPr/>
          <p:nvPr/>
        </p:nvSpPr>
        <p:spPr>
          <a:xfrm>
            <a:off x="2278622" y="37314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6" name="直線接點 775"/>
          <p:cNvCxnSpPr>
            <a:stCxn id="774" idx="4"/>
          </p:cNvCxnSpPr>
          <p:nvPr/>
        </p:nvCxnSpPr>
        <p:spPr>
          <a:xfrm>
            <a:off x="2360483" y="36085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7" name="橢圓 776"/>
          <p:cNvSpPr/>
          <p:nvPr/>
        </p:nvSpPr>
        <p:spPr>
          <a:xfrm>
            <a:off x="2571123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8" name="橢圓 777"/>
          <p:cNvSpPr/>
          <p:nvPr/>
        </p:nvSpPr>
        <p:spPr>
          <a:xfrm>
            <a:off x="2571123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9" name="直線接點 778"/>
          <p:cNvCxnSpPr>
            <a:stCxn id="777" idx="4"/>
          </p:cNvCxnSpPr>
          <p:nvPr/>
        </p:nvCxnSpPr>
        <p:spPr>
          <a:xfrm>
            <a:off x="2652984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2442344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1" name="直線接點 780"/>
          <p:cNvCxnSpPr>
            <a:stCxn id="775" idx="6"/>
            <a:endCxn id="778" idx="2"/>
          </p:cNvCxnSpPr>
          <p:nvPr/>
        </p:nvCxnSpPr>
        <p:spPr>
          <a:xfrm flipV="1">
            <a:off x="2442344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2" name="橢圓 781"/>
          <p:cNvSpPr/>
          <p:nvPr/>
        </p:nvSpPr>
        <p:spPr>
          <a:xfrm>
            <a:off x="2883689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3" name="橢圓 782"/>
          <p:cNvSpPr/>
          <p:nvPr/>
        </p:nvSpPr>
        <p:spPr>
          <a:xfrm>
            <a:off x="2883689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4" name="直線接點 783"/>
          <p:cNvCxnSpPr>
            <a:stCxn id="782" idx="4"/>
          </p:cNvCxnSpPr>
          <p:nvPr/>
        </p:nvCxnSpPr>
        <p:spPr>
          <a:xfrm>
            <a:off x="2965550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5" name="橢圓 784"/>
          <p:cNvSpPr/>
          <p:nvPr/>
        </p:nvSpPr>
        <p:spPr>
          <a:xfrm>
            <a:off x="3176190" y="34447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6" name="橢圓 785"/>
          <p:cNvSpPr/>
          <p:nvPr/>
        </p:nvSpPr>
        <p:spPr>
          <a:xfrm>
            <a:off x="3176190" y="37314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7" name="直線接點 786"/>
          <p:cNvCxnSpPr>
            <a:stCxn id="785" idx="4"/>
          </p:cNvCxnSpPr>
          <p:nvPr/>
        </p:nvCxnSpPr>
        <p:spPr>
          <a:xfrm>
            <a:off x="3258052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3047411" y="35266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9" name="直線接點 788"/>
          <p:cNvCxnSpPr>
            <a:stCxn id="783" idx="6"/>
            <a:endCxn id="786" idx="2"/>
          </p:cNvCxnSpPr>
          <p:nvPr/>
        </p:nvCxnSpPr>
        <p:spPr>
          <a:xfrm flipV="1">
            <a:off x="3047411" y="38132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0" name="橢圓 789"/>
          <p:cNvSpPr/>
          <p:nvPr/>
        </p:nvSpPr>
        <p:spPr>
          <a:xfrm>
            <a:off x="2278622" y="401805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1" name="橢圓 790"/>
          <p:cNvSpPr/>
          <p:nvPr/>
        </p:nvSpPr>
        <p:spPr>
          <a:xfrm>
            <a:off x="2278622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2" name="直線接點 791"/>
          <p:cNvCxnSpPr>
            <a:stCxn id="790" idx="4"/>
          </p:cNvCxnSpPr>
          <p:nvPr/>
        </p:nvCxnSpPr>
        <p:spPr>
          <a:xfrm>
            <a:off x="2360483" y="418177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3" name="橢圓 792"/>
          <p:cNvSpPr/>
          <p:nvPr/>
        </p:nvSpPr>
        <p:spPr>
          <a:xfrm>
            <a:off x="2571123" y="401804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4" name="橢圓 793"/>
          <p:cNvSpPr/>
          <p:nvPr/>
        </p:nvSpPr>
        <p:spPr>
          <a:xfrm>
            <a:off x="2571123" y="43046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5" name="直線接點 794"/>
          <p:cNvCxnSpPr>
            <a:stCxn id="793" idx="4"/>
          </p:cNvCxnSpPr>
          <p:nvPr/>
        </p:nvCxnSpPr>
        <p:spPr>
          <a:xfrm>
            <a:off x="2652984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>
            <a:stCxn id="790" idx="6"/>
            <a:endCxn id="793" idx="2"/>
          </p:cNvCxnSpPr>
          <p:nvPr/>
        </p:nvCxnSpPr>
        <p:spPr>
          <a:xfrm flipV="1">
            <a:off x="2442344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7" name="直線接點 796"/>
          <p:cNvCxnSpPr>
            <a:stCxn id="791" idx="6"/>
            <a:endCxn id="794" idx="2"/>
          </p:cNvCxnSpPr>
          <p:nvPr/>
        </p:nvCxnSpPr>
        <p:spPr>
          <a:xfrm flipV="1">
            <a:off x="2442344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8" name="橢圓 797"/>
          <p:cNvSpPr/>
          <p:nvPr/>
        </p:nvSpPr>
        <p:spPr>
          <a:xfrm>
            <a:off x="2883689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9" name="橢圓 798"/>
          <p:cNvSpPr/>
          <p:nvPr/>
        </p:nvSpPr>
        <p:spPr>
          <a:xfrm>
            <a:off x="2883689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0" name="直線接點 799"/>
          <p:cNvCxnSpPr>
            <a:stCxn id="798" idx="4"/>
          </p:cNvCxnSpPr>
          <p:nvPr/>
        </p:nvCxnSpPr>
        <p:spPr>
          <a:xfrm>
            <a:off x="2965550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1" name="橢圓 800"/>
          <p:cNvSpPr/>
          <p:nvPr/>
        </p:nvSpPr>
        <p:spPr>
          <a:xfrm>
            <a:off x="3176190" y="40180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2" name="橢圓 801"/>
          <p:cNvSpPr/>
          <p:nvPr/>
        </p:nvSpPr>
        <p:spPr>
          <a:xfrm>
            <a:off x="3176190" y="43046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3" name="直線接點 802"/>
          <p:cNvCxnSpPr>
            <a:stCxn id="801" idx="4"/>
          </p:cNvCxnSpPr>
          <p:nvPr/>
        </p:nvCxnSpPr>
        <p:spPr>
          <a:xfrm>
            <a:off x="3258052" y="41817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3047411" y="40999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5" name="直線接點 804"/>
          <p:cNvCxnSpPr>
            <a:stCxn id="799" idx="6"/>
            <a:endCxn id="802" idx="2"/>
          </p:cNvCxnSpPr>
          <p:nvPr/>
        </p:nvCxnSpPr>
        <p:spPr>
          <a:xfrm flipV="1">
            <a:off x="3047411" y="43865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6" name="直線接點 805"/>
          <p:cNvCxnSpPr/>
          <p:nvPr/>
        </p:nvCxnSpPr>
        <p:spPr>
          <a:xfrm>
            <a:off x="2360483" y="38951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7" name="直線接點 806"/>
          <p:cNvCxnSpPr/>
          <p:nvPr/>
        </p:nvCxnSpPr>
        <p:spPr>
          <a:xfrm>
            <a:off x="2652984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8" name="直線接點 807"/>
          <p:cNvCxnSpPr/>
          <p:nvPr/>
        </p:nvCxnSpPr>
        <p:spPr>
          <a:xfrm>
            <a:off x="2965550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9" name="直線接點 808"/>
          <p:cNvCxnSpPr/>
          <p:nvPr/>
        </p:nvCxnSpPr>
        <p:spPr>
          <a:xfrm>
            <a:off x="3258052" y="38951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0" name="直線接點 809"/>
          <p:cNvCxnSpPr/>
          <p:nvPr/>
        </p:nvCxnSpPr>
        <p:spPr>
          <a:xfrm flipV="1">
            <a:off x="2743906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/>
          <p:nvPr/>
        </p:nvCxnSpPr>
        <p:spPr>
          <a:xfrm flipV="1">
            <a:off x="2743906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/>
          <p:nvPr/>
        </p:nvCxnSpPr>
        <p:spPr>
          <a:xfrm flipV="1">
            <a:off x="2743906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3" name="直線接點 812"/>
          <p:cNvCxnSpPr/>
          <p:nvPr/>
        </p:nvCxnSpPr>
        <p:spPr>
          <a:xfrm flipV="1">
            <a:off x="2743906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4" name="直線接點 813"/>
          <p:cNvCxnSpPr/>
          <p:nvPr/>
        </p:nvCxnSpPr>
        <p:spPr>
          <a:xfrm>
            <a:off x="1170414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5" name="直線接點 814"/>
          <p:cNvCxnSpPr/>
          <p:nvPr/>
        </p:nvCxnSpPr>
        <p:spPr>
          <a:xfrm>
            <a:off x="1462916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6" name="直線接點 815"/>
          <p:cNvCxnSpPr/>
          <p:nvPr/>
        </p:nvCxnSpPr>
        <p:spPr>
          <a:xfrm>
            <a:off x="1775481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7" name="直線接點 816"/>
          <p:cNvCxnSpPr/>
          <p:nvPr/>
        </p:nvCxnSpPr>
        <p:spPr>
          <a:xfrm>
            <a:off x="2067983" y="33303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8" name="直線接點 817"/>
          <p:cNvCxnSpPr/>
          <p:nvPr/>
        </p:nvCxnSpPr>
        <p:spPr>
          <a:xfrm>
            <a:off x="2360483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/>
          <p:nvPr/>
        </p:nvCxnSpPr>
        <p:spPr>
          <a:xfrm>
            <a:off x="2652984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/>
          <p:nvPr/>
        </p:nvCxnSpPr>
        <p:spPr>
          <a:xfrm>
            <a:off x="2965550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1" name="直線接點 820"/>
          <p:cNvCxnSpPr/>
          <p:nvPr/>
        </p:nvCxnSpPr>
        <p:spPr>
          <a:xfrm>
            <a:off x="3258052" y="33303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2" name="直線接點 821"/>
          <p:cNvCxnSpPr/>
          <p:nvPr/>
        </p:nvCxnSpPr>
        <p:spPr>
          <a:xfrm flipV="1">
            <a:off x="2144677" y="23928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3" name="直線接點 822"/>
          <p:cNvCxnSpPr/>
          <p:nvPr/>
        </p:nvCxnSpPr>
        <p:spPr>
          <a:xfrm flipV="1">
            <a:off x="2144677" y="267948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4" name="直線接點 823"/>
          <p:cNvCxnSpPr/>
          <p:nvPr/>
        </p:nvCxnSpPr>
        <p:spPr>
          <a:xfrm flipV="1">
            <a:off x="2144677" y="29661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5" name="直線接點 824"/>
          <p:cNvCxnSpPr/>
          <p:nvPr/>
        </p:nvCxnSpPr>
        <p:spPr>
          <a:xfrm flipV="1">
            <a:off x="2144677" y="325273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6" name="直線接點 825"/>
          <p:cNvCxnSpPr/>
          <p:nvPr/>
        </p:nvCxnSpPr>
        <p:spPr>
          <a:xfrm flipV="1">
            <a:off x="2143705" y="35266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/>
          <p:nvPr/>
        </p:nvCxnSpPr>
        <p:spPr>
          <a:xfrm flipV="1">
            <a:off x="2143705" y="381328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/>
          <p:nvPr/>
        </p:nvCxnSpPr>
        <p:spPr>
          <a:xfrm flipV="1">
            <a:off x="2143705" y="40999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 flipV="1">
            <a:off x="2143705" y="43865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0" name="橢圓 829"/>
          <p:cNvSpPr/>
          <p:nvPr/>
        </p:nvSpPr>
        <p:spPr>
          <a:xfrm>
            <a:off x="1088553" y="45870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1" name="直線接點 830"/>
          <p:cNvCxnSpPr/>
          <p:nvPr/>
        </p:nvCxnSpPr>
        <p:spPr>
          <a:xfrm>
            <a:off x="1170414" y="44641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2" name="橢圓 831"/>
          <p:cNvSpPr/>
          <p:nvPr/>
        </p:nvSpPr>
        <p:spPr>
          <a:xfrm>
            <a:off x="1381054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3" name="直線接點 832"/>
          <p:cNvCxnSpPr/>
          <p:nvPr/>
        </p:nvCxnSpPr>
        <p:spPr>
          <a:xfrm>
            <a:off x="1462916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>
            <a:stCxn id="830" idx="6"/>
            <a:endCxn id="832" idx="2"/>
          </p:cNvCxnSpPr>
          <p:nvPr/>
        </p:nvCxnSpPr>
        <p:spPr>
          <a:xfrm flipV="1">
            <a:off x="1252275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5" name="橢圓 834"/>
          <p:cNvSpPr/>
          <p:nvPr/>
        </p:nvSpPr>
        <p:spPr>
          <a:xfrm>
            <a:off x="1693620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6" name="直線接點 835"/>
          <p:cNvCxnSpPr/>
          <p:nvPr/>
        </p:nvCxnSpPr>
        <p:spPr>
          <a:xfrm>
            <a:off x="1775481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1986121" y="45870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8" name="直線接點 837"/>
          <p:cNvCxnSpPr/>
          <p:nvPr/>
        </p:nvCxnSpPr>
        <p:spPr>
          <a:xfrm>
            <a:off x="2067983" y="44641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9" name="直線接點 838"/>
          <p:cNvCxnSpPr>
            <a:stCxn id="835" idx="6"/>
            <a:endCxn id="837" idx="2"/>
          </p:cNvCxnSpPr>
          <p:nvPr/>
        </p:nvCxnSpPr>
        <p:spPr>
          <a:xfrm flipV="1">
            <a:off x="1857342" y="46689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1088553" y="48737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1088553" y="51603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1170414" y="50374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3" name="橢圓 842"/>
          <p:cNvSpPr/>
          <p:nvPr/>
        </p:nvSpPr>
        <p:spPr>
          <a:xfrm>
            <a:off x="1380083" y="486960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4" name="橢圓 843"/>
          <p:cNvSpPr/>
          <p:nvPr/>
        </p:nvSpPr>
        <p:spPr>
          <a:xfrm>
            <a:off x="1381054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5" name="直線接點 844"/>
          <p:cNvCxnSpPr>
            <a:stCxn id="843" idx="4"/>
          </p:cNvCxnSpPr>
          <p:nvPr/>
        </p:nvCxnSpPr>
        <p:spPr>
          <a:xfrm>
            <a:off x="1462916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6" name="直線接點 845"/>
          <p:cNvCxnSpPr>
            <a:stCxn id="840" idx="6"/>
            <a:endCxn id="843" idx="2"/>
          </p:cNvCxnSpPr>
          <p:nvPr/>
        </p:nvCxnSpPr>
        <p:spPr>
          <a:xfrm flipV="1">
            <a:off x="1252275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7" name="直線接點 846"/>
          <p:cNvCxnSpPr>
            <a:stCxn id="841" idx="6"/>
            <a:endCxn id="844" idx="2"/>
          </p:cNvCxnSpPr>
          <p:nvPr/>
        </p:nvCxnSpPr>
        <p:spPr>
          <a:xfrm flipV="1">
            <a:off x="1252275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1693620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1693620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1775481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1" name="橢圓 850"/>
          <p:cNvSpPr/>
          <p:nvPr/>
        </p:nvSpPr>
        <p:spPr>
          <a:xfrm>
            <a:off x="1986121" y="487371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2" name="橢圓 851"/>
          <p:cNvSpPr/>
          <p:nvPr/>
        </p:nvSpPr>
        <p:spPr>
          <a:xfrm>
            <a:off x="1986121" y="516033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3" name="直線接點 852"/>
          <p:cNvCxnSpPr>
            <a:stCxn id="851" idx="4"/>
          </p:cNvCxnSpPr>
          <p:nvPr/>
        </p:nvCxnSpPr>
        <p:spPr>
          <a:xfrm>
            <a:off x="2067983" y="50374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4" name="直線接點 853"/>
          <p:cNvCxnSpPr>
            <a:stCxn id="848" idx="6"/>
            <a:endCxn id="851" idx="2"/>
          </p:cNvCxnSpPr>
          <p:nvPr/>
        </p:nvCxnSpPr>
        <p:spPr>
          <a:xfrm flipV="1">
            <a:off x="1857342" y="49555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5" name="直線接點 854"/>
          <p:cNvCxnSpPr>
            <a:stCxn id="849" idx="6"/>
            <a:endCxn id="852" idx="2"/>
          </p:cNvCxnSpPr>
          <p:nvPr/>
        </p:nvCxnSpPr>
        <p:spPr>
          <a:xfrm flipV="1">
            <a:off x="1857342" y="52421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6" name="直線接點 855"/>
          <p:cNvCxnSpPr/>
          <p:nvPr/>
        </p:nvCxnSpPr>
        <p:spPr>
          <a:xfrm>
            <a:off x="1170414" y="47508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7" name="直線接點 856"/>
          <p:cNvCxnSpPr/>
          <p:nvPr/>
        </p:nvCxnSpPr>
        <p:spPr>
          <a:xfrm>
            <a:off x="1462916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8" name="直線接點 857"/>
          <p:cNvCxnSpPr/>
          <p:nvPr/>
        </p:nvCxnSpPr>
        <p:spPr>
          <a:xfrm>
            <a:off x="1775481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/>
          <p:nvPr/>
        </p:nvCxnSpPr>
        <p:spPr>
          <a:xfrm>
            <a:off x="2067983" y="47508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/>
          <p:nvPr/>
        </p:nvCxnSpPr>
        <p:spPr>
          <a:xfrm flipV="1">
            <a:off x="1553838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1" name="直線接點 860"/>
          <p:cNvCxnSpPr/>
          <p:nvPr/>
        </p:nvCxnSpPr>
        <p:spPr>
          <a:xfrm flipV="1">
            <a:off x="1553838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2" name="直線接點 861"/>
          <p:cNvCxnSpPr/>
          <p:nvPr/>
        </p:nvCxnSpPr>
        <p:spPr>
          <a:xfrm flipV="1">
            <a:off x="1553838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3" name="橢圓 862"/>
          <p:cNvSpPr/>
          <p:nvPr/>
        </p:nvSpPr>
        <p:spPr>
          <a:xfrm>
            <a:off x="2279594" y="45912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4" name="直線接點 863"/>
          <p:cNvCxnSpPr/>
          <p:nvPr/>
        </p:nvCxnSpPr>
        <p:spPr>
          <a:xfrm>
            <a:off x="2361455" y="44683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5" name="橢圓 864"/>
          <p:cNvSpPr/>
          <p:nvPr/>
        </p:nvSpPr>
        <p:spPr>
          <a:xfrm>
            <a:off x="2572095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/>
          <p:nvPr/>
        </p:nvCxnSpPr>
        <p:spPr>
          <a:xfrm>
            <a:off x="2653956" y="44683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3" idx="6"/>
            <a:endCxn id="865" idx="2"/>
          </p:cNvCxnSpPr>
          <p:nvPr/>
        </p:nvCxnSpPr>
        <p:spPr>
          <a:xfrm flipV="1">
            <a:off x="2443316" y="46731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8" name="橢圓 867"/>
          <p:cNvSpPr/>
          <p:nvPr/>
        </p:nvSpPr>
        <p:spPr>
          <a:xfrm>
            <a:off x="2884661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9" name="直線接點 868"/>
          <p:cNvCxnSpPr/>
          <p:nvPr/>
        </p:nvCxnSpPr>
        <p:spPr>
          <a:xfrm>
            <a:off x="2966522" y="44683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0" name="橢圓 869"/>
          <p:cNvSpPr/>
          <p:nvPr/>
        </p:nvSpPr>
        <p:spPr>
          <a:xfrm>
            <a:off x="3177162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1" name="直線接點 870"/>
          <p:cNvCxnSpPr/>
          <p:nvPr/>
        </p:nvCxnSpPr>
        <p:spPr>
          <a:xfrm>
            <a:off x="3259023" y="446839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>
            <a:stCxn id="868" idx="6"/>
            <a:endCxn id="870" idx="2"/>
          </p:cNvCxnSpPr>
          <p:nvPr/>
        </p:nvCxnSpPr>
        <p:spPr>
          <a:xfrm flipV="1">
            <a:off x="3048383" y="46731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3" name="橢圓 872"/>
          <p:cNvSpPr/>
          <p:nvPr/>
        </p:nvSpPr>
        <p:spPr>
          <a:xfrm>
            <a:off x="2279594" y="48779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4" name="橢圓 873"/>
          <p:cNvSpPr/>
          <p:nvPr/>
        </p:nvSpPr>
        <p:spPr>
          <a:xfrm>
            <a:off x="2279594" y="51645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5" name="直線接點 874"/>
          <p:cNvCxnSpPr>
            <a:stCxn id="873" idx="4"/>
          </p:cNvCxnSpPr>
          <p:nvPr/>
        </p:nvCxnSpPr>
        <p:spPr>
          <a:xfrm>
            <a:off x="2361455" y="50416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6" name="橢圓 875"/>
          <p:cNvSpPr/>
          <p:nvPr/>
        </p:nvSpPr>
        <p:spPr>
          <a:xfrm>
            <a:off x="2572095" y="48779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7" name="橢圓 876"/>
          <p:cNvSpPr/>
          <p:nvPr/>
        </p:nvSpPr>
        <p:spPr>
          <a:xfrm>
            <a:off x="2572095" y="516454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8" name="直線接點 877"/>
          <p:cNvCxnSpPr>
            <a:stCxn id="876" idx="4"/>
          </p:cNvCxnSpPr>
          <p:nvPr/>
        </p:nvCxnSpPr>
        <p:spPr>
          <a:xfrm>
            <a:off x="2653956" y="50416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>
            <a:stCxn id="873" idx="6"/>
            <a:endCxn id="876" idx="2"/>
          </p:cNvCxnSpPr>
          <p:nvPr/>
        </p:nvCxnSpPr>
        <p:spPr>
          <a:xfrm flipV="1">
            <a:off x="2443316" y="49597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>
            <a:stCxn id="874" idx="6"/>
            <a:endCxn id="877" idx="2"/>
          </p:cNvCxnSpPr>
          <p:nvPr/>
        </p:nvCxnSpPr>
        <p:spPr>
          <a:xfrm flipV="1">
            <a:off x="2443316" y="52464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1" name="橢圓 880"/>
          <p:cNvSpPr/>
          <p:nvPr/>
        </p:nvSpPr>
        <p:spPr>
          <a:xfrm>
            <a:off x="2884661" y="48779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2" name="橢圓 881"/>
          <p:cNvSpPr/>
          <p:nvPr/>
        </p:nvSpPr>
        <p:spPr>
          <a:xfrm>
            <a:off x="2884661" y="516454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3" name="直線接點 882"/>
          <p:cNvCxnSpPr>
            <a:stCxn id="881" idx="4"/>
          </p:cNvCxnSpPr>
          <p:nvPr/>
        </p:nvCxnSpPr>
        <p:spPr>
          <a:xfrm>
            <a:off x="2966522" y="50416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4" name="橢圓 883"/>
          <p:cNvSpPr/>
          <p:nvPr/>
        </p:nvSpPr>
        <p:spPr>
          <a:xfrm>
            <a:off x="3177162" y="487792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5" name="橢圓 884"/>
          <p:cNvSpPr/>
          <p:nvPr/>
        </p:nvSpPr>
        <p:spPr>
          <a:xfrm>
            <a:off x="3177162" y="516454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6" name="直線接點 885"/>
          <p:cNvCxnSpPr>
            <a:stCxn id="884" idx="4"/>
          </p:cNvCxnSpPr>
          <p:nvPr/>
        </p:nvCxnSpPr>
        <p:spPr>
          <a:xfrm>
            <a:off x="3259023" y="50416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7" name="直線接點 886"/>
          <p:cNvCxnSpPr>
            <a:stCxn id="881" idx="6"/>
            <a:endCxn id="884" idx="2"/>
          </p:cNvCxnSpPr>
          <p:nvPr/>
        </p:nvCxnSpPr>
        <p:spPr>
          <a:xfrm flipV="1">
            <a:off x="3048383" y="49597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>
            <a:stCxn id="882" idx="6"/>
            <a:endCxn id="885" idx="2"/>
          </p:cNvCxnSpPr>
          <p:nvPr/>
        </p:nvCxnSpPr>
        <p:spPr>
          <a:xfrm flipV="1">
            <a:off x="3048383" y="524640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>
            <a:off x="2361455" y="47550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>
            <a:off x="2653956" y="47550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>
            <a:off x="2966522" y="47550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>
            <a:off x="3259023" y="475501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3" name="直線接點 892"/>
          <p:cNvCxnSpPr/>
          <p:nvPr/>
        </p:nvCxnSpPr>
        <p:spPr>
          <a:xfrm flipV="1">
            <a:off x="2744878" y="46731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4" name="直線接點 893"/>
          <p:cNvCxnSpPr/>
          <p:nvPr/>
        </p:nvCxnSpPr>
        <p:spPr>
          <a:xfrm flipV="1">
            <a:off x="2744878" y="49597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5" name="直線接點 894"/>
          <p:cNvCxnSpPr/>
          <p:nvPr/>
        </p:nvCxnSpPr>
        <p:spPr>
          <a:xfrm flipV="1">
            <a:off x="2744878" y="52464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6" name="橢圓 895"/>
          <p:cNvSpPr/>
          <p:nvPr/>
        </p:nvSpPr>
        <p:spPr>
          <a:xfrm>
            <a:off x="1088553" y="54384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97" name="橢圓 896"/>
          <p:cNvSpPr/>
          <p:nvPr/>
        </p:nvSpPr>
        <p:spPr>
          <a:xfrm>
            <a:off x="1088553" y="57250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8" name="直線接點 897"/>
          <p:cNvCxnSpPr>
            <a:stCxn id="896" idx="4"/>
          </p:cNvCxnSpPr>
          <p:nvPr/>
        </p:nvCxnSpPr>
        <p:spPr>
          <a:xfrm>
            <a:off x="1170414" y="560219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9" name="橢圓 898"/>
          <p:cNvSpPr/>
          <p:nvPr/>
        </p:nvSpPr>
        <p:spPr>
          <a:xfrm>
            <a:off x="1380083" y="543437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0" name="橢圓 899"/>
          <p:cNvSpPr/>
          <p:nvPr/>
        </p:nvSpPr>
        <p:spPr>
          <a:xfrm>
            <a:off x="1381054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>
            <a:stCxn id="899" idx="4"/>
          </p:cNvCxnSpPr>
          <p:nvPr/>
        </p:nvCxnSpPr>
        <p:spPr>
          <a:xfrm>
            <a:off x="1462916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6" idx="6"/>
            <a:endCxn id="899" idx="2"/>
          </p:cNvCxnSpPr>
          <p:nvPr/>
        </p:nvCxnSpPr>
        <p:spPr>
          <a:xfrm flipV="1">
            <a:off x="1252275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3" name="直線接點 902"/>
          <p:cNvCxnSpPr>
            <a:stCxn id="897" idx="6"/>
            <a:endCxn id="900" idx="2"/>
          </p:cNvCxnSpPr>
          <p:nvPr/>
        </p:nvCxnSpPr>
        <p:spPr>
          <a:xfrm flipV="1">
            <a:off x="1252275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4" name="橢圓 903"/>
          <p:cNvSpPr/>
          <p:nvPr/>
        </p:nvSpPr>
        <p:spPr>
          <a:xfrm>
            <a:off x="1693620" y="54384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5" name="橢圓 904"/>
          <p:cNvSpPr/>
          <p:nvPr/>
        </p:nvSpPr>
        <p:spPr>
          <a:xfrm>
            <a:off x="1693620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6" name="直線接點 905"/>
          <p:cNvCxnSpPr>
            <a:stCxn id="904" idx="4"/>
          </p:cNvCxnSpPr>
          <p:nvPr/>
        </p:nvCxnSpPr>
        <p:spPr>
          <a:xfrm>
            <a:off x="1775481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7" name="橢圓 906"/>
          <p:cNvSpPr/>
          <p:nvPr/>
        </p:nvSpPr>
        <p:spPr>
          <a:xfrm>
            <a:off x="1986121" y="54384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8" name="橢圓 907"/>
          <p:cNvSpPr/>
          <p:nvPr/>
        </p:nvSpPr>
        <p:spPr>
          <a:xfrm>
            <a:off x="1986121" y="57250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9" name="直線接點 908"/>
          <p:cNvCxnSpPr>
            <a:stCxn id="907" idx="4"/>
          </p:cNvCxnSpPr>
          <p:nvPr/>
        </p:nvCxnSpPr>
        <p:spPr>
          <a:xfrm>
            <a:off x="2067983" y="56021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1857342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1" name="直線接點 910"/>
          <p:cNvCxnSpPr>
            <a:stCxn id="905" idx="6"/>
            <a:endCxn id="908" idx="2"/>
          </p:cNvCxnSpPr>
          <p:nvPr/>
        </p:nvCxnSpPr>
        <p:spPr>
          <a:xfrm flipV="1">
            <a:off x="1857342" y="58069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2" name="橢圓 911"/>
          <p:cNvSpPr/>
          <p:nvPr/>
        </p:nvSpPr>
        <p:spPr>
          <a:xfrm>
            <a:off x="1088553" y="60117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3" name="橢圓 912"/>
          <p:cNvSpPr/>
          <p:nvPr/>
        </p:nvSpPr>
        <p:spPr>
          <a:xfrm>
            <a:off x="1088553" y="62983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4" name="直線接點 913"/>
          <p:cNvCxnSpPr>
            <a:stCxn id="912" idx="4"/>
          </p:cNvCxnSpPr>
          <p:nvPr/>
        </p:nvCxnSpPr>
        <p:spPr>
          <a:xfrm>
            <a:off x="1170414" y="61754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5" name="橢圓 914"/>
          <p:cNvSpPr/>
          <p:nvPr/>
        </p:nvSpPr>
        <p:spPr>
          <a:xfrm>
            <a:off x="1381054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6" name="橢圓 915"/>
          <p:cNvSpPr/>
          <p:nvPr/>
        </p:nvSpPr>
        <p:spPr>
          <a:xfrm>
            <a:off x="1381054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7" name="直線接點 916"/>
          <p:cNvCxnSpPr>
            <a:stCxn id="915" idx="4"/>
          </p:cNvCxnSpPr>
          <p:nvPr/>
        </p:nvCxnSpPr>
        <p:spPr>
          <a:xfrm>
            <a:off x="1462916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1252275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>
            <a:stCxn id="913" idx="6"/>
            <a:endCxn id="916" idx="2"/>
          </p:cNvCxnSpPr>
          <p:nvPr/>
        </p:nvCxnSpPr>
        <p:spPr>
          <a:xfrm flipV="1">
            <a:off x="1252275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0" name="橢圓 919"/>
          <p:cNvSpPr/>
          <p:nvPr/>
        </p:nvSpPr>
        <p:spPr>
          <a:xfrm>
            <a:off x="1693620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1" name="橢圓 920"/>
          <p:cNvSpPr/>
          <p:nvPr/>
        </p:nvSpPr>
        <p:spPr>
          <a:xfrm>
            <a:off x="1693620" y="629834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2" name="直線接點 921"/>
          <p:cNvCxnSpPr>
            <a:stCxn id="920" idx="4"/>
          </p:cNvCxnSpPr>
          <p:nvPr/>
        </p:nvCxnSpPr>
        <p:spPr>
          <a:xfrm>
            <a:off x="1775481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3" name="橢圓 922"/>
          <p:cNvSpPr/>
          <p:nvPr/>
        </p:nvSpPr>
        <p:spPr>
          <a:xfrm>
            <a:off x="1986121" y="60117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4" name="橢圓 923"/>
          <p:cNvSpPr/>
          <p:nvPr/>
        </p:nvSpPr>
        <p:spPr>
          <a:xfrm>
            <a:off x="1986121" y="629834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5" name="直線接點 924"/>
          <p:cNvCxnSpPr>
            <a:stCxn id="923" idx="4"/>
          </p:cNvCxnSpPr>
          <p:nvPr/>
        </p:nvCxnSpPr>
        <p:spPr>
          <a:xfrm>
            <a:off x="2067983" y="61754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6" name="直線接點 925"/>
          <p:cNvCxnSpPr>
            <a:stCxn id="920" idx="6"/>
            <a:endCxn id="923" idx="2"/>
          </p:cNvCxnSpPr>
          <p:nvPr/>
        </p:nvCxnSpPr>
        <p:spPr>
          <a:xfrm flipV="1">
            <a:off x="1857342" y="60935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7" name="直線接點 926"/>
          <p:cNvCxnSpPr>
            <a:stCxn id="921" idx="6"/>
            <a:endCxn id="924" idx="2"/>
          </p:cNvCxnSpPr>
          <p:nvPr/>
        </p:nvCxnSpPr>
        <p:spPr>
          <a:xfrm flipV="1">
            <a:off x="1857342" y="63802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8" name="直線接點 927"/>
          <p:cNvCxnSpPr/>
          <p:nvPr/>
        </p:nvCxnSpPr>
        <p:spPr>
          <a:xfrm>
            <a:off x="1170414" y="58888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9" name="直線接點 928"/>
          <p:cNvCxnSpPr/>
          <p:nvPr/>
        </p:nvCxnSpPr>
        <p:spPr>
          <a:xfrm>
            <a:off x="1462916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/>
          <p:nvPr/>
        </p:nvCxnSpPr>
        <p:spPr>
          <a:xfrm>
            <a:off x="1775481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1" name="直線接點 930"/>
          <p:cNvCxnSpPr/>
          <p:nvPr/>
        </p:nvCxnSpPr>
        <p:spPr>
          <a:xfrm>
            <a:off x="2067983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2" name="直線接點 931"/>
          <p:cNvCxnSpPr/>
          <p:nvPr/>
        </p:nvCxnSpPr>
        <p:spPr>
          <a:xfrm flipV="1">
            <a:off x="1553838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3" name="直線接點 932"/>
          <p:cNvCxnSpPr/>
          <p:nvPr/>
        </p:nvCxnSpPr>
        <p:spPr>
          <a:xfrm flipV="1">
            <a:off x="1553838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4" name="直線接點 933"/>
          <p:cNvCxnSpPr/>
          <p:nvPr/>
        </p:nvCxnSpPr>
        <p:spPr>
          <a:xfrm flipV="1">
            <a:off x="1553838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/>
          <p:nvPr/>
        </p:nvCxnSpPr>
        <p:spPr>
          <a:xfrm flipV="1">
            <a:off x="1553838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2278622" y="54384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2278622" y="57250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2360483" y="560219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2571123" y="543847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2571123" y="572509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2652984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2442344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2442344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2883689" y="54384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2883689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2965550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3176190" y="54384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3176190" y="57250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3258052" y="56021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3047411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3047411" y="58069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2" name="橢圓 951"/>
          <p:cNvSpPr/>
          <p:nvPr/>
        </p:nvSpPr>
        <p:spPr>
          <a:xfrm>
            <a:off x="2278622" y="60117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3" name="橢圓 952"/>
          <p:cNvSpPr/>
          <p:nvPr/>
        </p:nvSpPr>
        <p:spPr>
          <a:xfrm>
            <a:off x="2278622" y="62983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4" name="直線接點 953"/>
          <p:cNvCxnSpPr>
            <a:stCxn id="952" idx="4"/>
          </p:cNvCxnSpPr>
          <p:nvPr/>
        </p:nvCxnSpPr>
        <p:spPr>
          <a:xfrm>
            <a:off x="2360483" y="61754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5" name="橢圓 954"/>
          <p:cNvSpPr/>
          <p:nvPr/>
        </p:nvSpPr>
        <p:spPr>
          <a:xfrm>
            <a:off x="2571123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6" name="橢圓 955"/>
          <p:cNvSpPr/>
          <p:nvPr/>
        </p:nvSpPr>
        <p:spPr>
          <a:xfrm>
            <a:off x="2571123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7" name="直線接點 956"/>
          <p:cNvCxnSpPr>
            <a:stCxn id="955" idx="4"/>
          </p:cNvCxnSpPr>
          <p:nvPr/>
        </p:nvCxnSpPr>
        <p:spPr>
          <a:xfrm>
            <a:off x="2652984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>
            <a:stCxn id="952" idx="6"/>
            <a:endCxn id="955" idx="2"/>
          </p:cNvCxnSpPr>
          <p:nvPr/>
        </p:nvCxnSpPr>
        <p:spPr>
          <a:xfrm flipV="1">
            <a:off x="2442344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9" name="直線接點 958"/>
          <p:cNvCxnSpPr>
            <a:stCxn id="953" idx="6"/>
            <a:endCxn id="956" idx="2"/>
          </p:cNvCxnSpPr>
          <p:nvPr/>
        </p:nvCxnSpPr>
        <p:spPr>
          <a:xfrm flipV="1">
            <a:off x="2442344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0" name="橢圓 959"/>
          <p:cNvSpPr/>
          <p:nvPr/>
        </p:nvSpPr>
        <p:spPr>
          <a:xfrm>
            <a:off x="2883689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1" name="橢圓 960"/>
          <p:cNvSpPr/>
          <p:nvPr/>
        </p:nvSpPr>
        <p:spPr>
          <a:xfrm>
            <a:off x="2883689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2" name="直線接點 961"/>
          <p:cNvCxnSpPr>
            <a:stCxn id="960" idx="4"/>
          </p:cNvCxnSpPr>
          <p:nvPr/>
        </p:nvCxnSpPr>
        <p:spPr>
          <a:xfrm>
            <a:off x="2965550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3" name="橢圓 962"/>
          <p:cNvSpPr/>
          <p:nvPr/>
        </p:nvSpPr>
        <p:spPr>
          <a:xfrm>
            <a:off x="3176190" y="60117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4" name="橢圓 963"/>
          <p:cNvSpPr/>
          <p:nvPr/>
        </p:nvSpPr>
        <p:spPr>
          <a:xfrm>
            <a:off x="3176190" y="629834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5" name="直線接點 964"/>
          <p:cNvCxnSpPr>
            <a:stCxn id="963" idx="4"/>
          </p:cNvCxnSpPr>
          <p:nvPr/>
        </p:nvCxnSpPr>
        <p:spPr>
          <a:xfrm>
            <a:off x="3258052" y="61754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3047411" y="60935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7" name="直線接點 966"/>
          <p:cNvCxnSpPr>
            <a:stCxn id="961" idx="6"/>
            <a:endCxn id="964" idx="2"/>
          </p:cNvCxnSpPr>
          <p:nvPr/>
        </p:nvCxnSpPr>
        <p:spPr>
          <a:xfrm flipV="1">
            <a:off x="3047411" y="63802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8" name="直線接點 967"/>
          <p:cNvCxnSpPr/>
          <p:nvPr/>
        </p:nvCxnSpPr>
        <p:spPr>
          <a:xfrm>
            <a:off x="2360483" y="58888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9" name="直線接點 968"/>
          <p:cNvCxnSpPr/>
          <p:nvPr/>
        </p:nvCxnSpPr>
        <p:spPr>
          <a:xfrm>
            <a:off x="2652984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0" name="直線接點 969"/>
          <p:cNvCxnSpPr/>
          <p:nvPr/>
        </p:nvCxnSpPr>
        <p:spPr>
          <a:xfrm>
            <a:off x="2965550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1" name="直線接點 970"/>
          <p:cNvCxnSpPr/>
          <p:nvPr/>
        </p:nvCxnSpPr>
        <p:spPr>
          <a:xfrm>
            <a:off x="3258052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2" name="直線接點 971"/>
          <p:cNvCxnSpPr/>
          <p:nvPr/>
        </p:nvCxnSpPr>
        <p:spPr>
          <a:xfrm flipV="1">
            <a:off x="2743906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/>
          <p:nvPr/>
        </p:nvCxnSpPr>
        <p:spPr>
          <a:xfrm flipV="1">
            <a:off x="2743906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/>
          <p:nvPr/>
        </p:nvCxnSpPr>
        <p:spPr>
          <a:xfrm flipV="1">
            <a:off x="2743906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5" name="直線接點 974"/>
          <p:cNvCxnSpPr/>
          <p:nvPr/>
        </p:nvCxnSpPr>
        <p:spPr>
          <a:xfrm flipV="1">
            <a:off x="2743906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6" name="直線接點 975"/>
          <p:cNvCxnSpPr/>
          <p:nvPr/>
        </p:nvCxnSpPr>
        <p:spPr>
          <a:xfrm>
            <a:off x="1170414" y="53240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7" name="直線接點 976"/>
          <p:cNvCxnSpPr/>
          <p:nvPr/>
        </p:nvCxnSpPr>
        <p:spPr>
          <a:xfrm>
            <a:off x="1462916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8" name="直線接點 977"/>
          <p:cNvCxnSpPr/>
          <p:nvPr/>
        </p:nvCxnSpPr>
        <p:spPr>
          <a:xfrm>
            <a:off x="1775481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9" name="直線接點 978"/>
          <p:cNvCxnSpPr/>
          <p:nvPr/>
        </p:nvCxnSpPr>
        <p:spPr>
          <a:xfrm>
            <a:off x="2067983" y="532405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0" name="直線接點 979"/>
          <p:cNvCxnSpPr/>
          <p:nvPr/>
        </p:nvCxnSpPr>
        <p:spPr>
          <a:xfrm>
            <a:off x="2360483" y="53240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/>
          <p:nvPr/>
        </p:nvCxnSpPr>
        <p:spPr>
          <a:xfrm>
            <a:off x="2652984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/>
          <p:nvPr/>
        </p:nvCxnSpPr>
        <p:spPr>
          <a:xfrm>
            <a:off x="2965550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3" name="直線接點 982"/>
          <p:cNvCxnSpPr/>
          <p:nvPr/>
        </p:nvCxnSpPr>
        <p:spPr>
          <a:xfrm>
            <a:off x="3258052" y="532405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4" name="直線接點 983"/>
          <p:cNvCxnSpPr/>
          <p:nvPr/>
        </p:nvCxnSpPr>
        <p:spPr>
          <a:xfrm flipV="1">
            <a:off x="2144677" y="467315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5" name="直線接點 984"/>
          <p:cNvCxnSpPr/>
          <p:nvPr/>
        </p:nvCxnSpPr>
        <p:spPr>
          <a:xfrm flipV="1">
            <a:off x="2144677" y="495978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6" name="直線接點 985"/>
          <p:cNvCxnSpPr/>
          <p:nvPr/>
        </p:nvCxnSpPr>
        <p:spPr>
          <a:xfrm flipV="1">
            <a:off x="2144677" y="524640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7" name="直線接點 986"/>
          <p:cNvCxnSpPr/>
          <p:nvPr/>
        </p:nvCxnSpPr>
        <p:spPr>
          <a:xfrm flipV="1">
            <a:off x="2143705" y="55203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8" name="直線接點 987"/>
          <p:cNvCxnSpPr/>
          <p:nvPr/>
        </p:nvCxnSpPr>
        <p:spPr>
          <a:xfrm flipV="1">
            <a:off x="2143705" y="580695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/>
          <p:nvPr/>
        </p:nvCxnSpPr>
        <p:spPr>
          <a:xfrm flipV="1">
            <a:off x="2143705" y="609358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/>
          <p:nvPr/>
        </p:nvCxnSpPr>
        <p:spPr>
          <a:xfrm flipV="1">
            <a:off x="2143705" y="638020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1" name="橢圓 990"/>
          <p:cNvSpPr/>
          <p:nvPr/>
        </p:nvSpPr>
        <p:spPr>
          <a:xfrm>
            <a:off x="3467721" y="230258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2" name="橢圓 991"/>
          <p:cNvSpPr/>
          <p:nvPr/>
        </p:nvSpPr>
        <p:spPr>
          <a:xfrm>
            <a:off x="3467721" y="258920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3" name="直線接點 992"/>
          <p:cNvCxnSpPr>
            <a:stCxn id="991" idx="4"/>
          </p:cNvCxnSpPr>
          <p:nvPr/>
        </p:nvCxnSpPr>
        <p:spPr>
          <a:xfrm>
            <a:off x="3549582" y="24663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>
            <a:endCxn id="991" idx="2"/>
          </p:cNvCxnSpPr>
          <p:nvPr/>
        </p:nvCxnSpPr>
        <p:spPr>
          <a:xfrm flipV="1">
            <a:off x="3338942" y="238444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>
            <a:endCxn id="992" idx="2"/>
          </p:cNvCxnSpPr>
          <p:nvPr/>
        </p:nvCxnSpPr>
        <p:spPr>
          <a:xfrm flipV="1">
            <a:off x="3338942" y="267106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6" name="橢圓 995"/>
          <p:cNvSpPr/>
          <p:nvPr/>
        </p:nvSpPr>
        <p:spPr>
          <a:xfrm>
            <a:off x="3780287" y="230258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7" name="橢圓 996"/>
          <p:cNvSpPr/>
          <p:nvPr/>
        </p:nvSpPr>
        <p:spPr>
          <a:xfrm>
            <a:off x="3780287" y="2589205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8" name="直線接點 997"/>
          <p:cNvCxnSpPr>
            <a:stCxn id="996" idx="4"/>
          </p:cNvCxnSpPr>
          <p:nvPr/>
        </p:nvCxnSpPr>
        <p:spPr>
          <a:xfrm>
            <a:off x="3862148" y="24663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4072788" y="230257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4072788" y="258920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4154649" y="24663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2" name="直線接點 1001"/>
          <p:cNvCxnSpPr>
            <a:stCxn id="996" idx="6"/>
            <a:endCxn id="999" idx="2"/>
          </p:cNvCxnSpPr>
          <p:nvPr/>
        </p:nvCxnSpPr>
        <p:spPr>
          <a:xfrm flipV="1">
            <a:off x="3944009" y="23844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3" name="直線接點 1002"/>
          <p:cNvCxnSpPr>
            <a:stCxn id="997" idx="6"/>
            <a:endCxn id="1000" idx="2"/>
          </p:cNvCxnSpPr>
          <p:nvPr/>
        </p:nvCxnSpPr>
        <p:spPr>
          <a:xfrm flipV="1">
            <a:off x="3944009" y="26710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4" name="橢圓 1003"/>
          <p:cNvSpPr/>
          <p:nvPr/>
        </p:nvSpPr>
        <p:spPr>
          <a:xfrm>
            <a:off x="3467721" y="287582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5" name="橢圓 1004"/>
          <p:cNvSpPr/>
          <p:nvPr/>
        </p:nvSpPr>
        <p:spPr>
          <a:xfrm>
            <a:off x="3467721" y="31624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6" name="直線接點 1005"/>
          <p:cNvCxnSpPr>
            <a:stCxn id="1004" idx="4"/>
          </p:cNvCxnSpPr>
          <p:nvPr/>
        </p:nvCxnSpPr>
        <p:spPr>
          <a:xfrm>
            <a:off x="3549582" y="30395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7" name="直線接點 1006"/>
          <p:cNvCxnSpPr>
            <a:endCxn id="1004" idx="2"/>
          </p:cNvCxnSpPr>
          <p:nvPr/>
        </p:nvCxnSpPr>
        <p:spPr>
          <a:xfrm flipV="1">
            <a:off x="3338942" y="295769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8" name="直線接點 1007"/>
          <p:cNvCxnSpPr>
            <a:endCxn id="1005" idx="2"/>
          </p:cNvCxnSpPr>
          <p:nvPr/>
        </p:nvCxnSpPr>
        <p:spPr>
          <a:xfrm flipV="1">
            <a:off x="3338942" y="324431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9" name="橢圓 1008"/>
          <p:cNvSpPr/>
          <p:nvPr/>
        </p:nvSpPr>
        <p:spPr>
          <a:xfrm>
            <a:off x="3780287" y="287582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0" name="橢圓 1009"/>
          <p:cNvSpPr/>
          <p:nvPr/>
        </p:nvSpPr>
        <p:spPr>
          <a:xfrm>
            <a:off x="3780287" y="31624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1" name="直線接點 1010"/>
          <p:cNvCxnSpPr>
            <a:stCxn id="1009" idx="4"/>
          </p:cNvCxnSpPr>
          <p:nvPr/>
        </p:nvCxnSpPr>
        <p:spPr>
          <a:xfrm>
            <a:off x="3862148" y="30395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2" name="橢圓 1011"/>
          <p:cNvSpPr/>
          <p:nvPr/>
        </p:nvSpPr>
        <p:spPr>
          <a:xfrm>
            <a:off x="4072788" y="287582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3" name="橢圓 1012"/>
          <p:cNvSpPr/>
          <p:nvPr/>
        </p:nvSpPr>
        <p:spPr>
          <a:xfrm>
            <a:off x="4072788" y="3162452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4" name="直線接點 1013"/>
          <p:cNvCxnSpPr>
            <a:stCxn id="1012" idx="4"/>
          </p:cNvCxnSpPr>
          <p:nvPr/>
        </p:nvCxnSpPr>
        <p:spPr>
          <a:xfrm>
            <a:off x="4154649" y="30395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5" name="直線接點 1014"/>
          <p:cNvCxnSpPr>
            <a:stCxn id="1009" idx="6"/>
            <a:endCxn id="1012" idx="2"/>
          </p:cNvCxnSpPr>
          <p:nvPr/>
        </p:nvCxnSpPr>
        <p:spPr>
          <a:xfrm flipV="1">
            <a:off x="3944009" y="29576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6" name="直線接點 1015"/>
          <p:cNvCxnSpPr>
            <a:stCxn id="1010" idx="6"/>
            <a:endCxn id="1013" idx="2"/>
          </p:cNvCxnSpPr>
          <p:nvPr/>
        </p:nvCxnSpPr>
        <p:spPr>
          <a:xfrm flipV="1">
            <a:off x="3944009" y="32443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7" name="直線接點 1016"/>
          <p:cNvCxnSpPr/>
          <p:nvPr/>
        </p:nvCxnSpPr>
        <p:spPr>
          <a:xfrm>
            <a:off x="3549582" y="27529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8" name="直線接點 1017"/>
          <p:cNvCxnSpPr/>
          <p:nvPr/>
        </p:nvCxnSpPr>
        <p:spPr>
          <a:xfrm>
            <a:off x="3862148" y="27529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9" name="直線接點 1018"/>
          <p:cNvCxnSpPr/>
          <p:nvPr/>
        </p:nvCxnSpPr>
        <p:spPr>
          <a:xfrm>
            <a:off x="4154649" y="27529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0" name="直線接點 1019"/>
          <p:cNvCxnSpPr/>
          <p:nvPr/>
        </p:nvCxnSpPr>
        <p:spPr>
          <a:xfrm flipV="1">
            <a:off x="3640504" y="238444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/>
          <p:nvPr/>
        </p:nvCxnSpPr>
        <p:spPr>
          <a:xfrm flipV="1">
            <a:off x="3640504" y="267106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/>
          <p:nvPr/>
        </p:nvCxnSpPr>
        <p:spPr>
          <a:xfrm flipV="1">
            <a:off x="3640504" y="295769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3" name="直線接點 1022"/>
          <p:cNvCxnSpPr/>
          <p:nvPr/>
        </p:nvCxnSpPr>
        <p:spPr>
          <a:xfrm flipV="1">
            <a:off x="3640504" y="324431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4" name="橢圓 1023"/>
          <p:cNvSpPr/>
          <p:nvPr/>
        </p:nvSpPr>
        <p:spPr>
          <a:xfrm>
            <a:off x="4366260" y="230679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5" name="橢圓 1024"/>
          <p:cNvSpPr/>
          <p:nvPr/>
        </p:nvSpPr>
        <p:spPr>
          <a:xfrm>
            <a:off x="4366260" y="25934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6" name="直線接點 1025"/>
          <p:cNvCxnSpPr>
            <a:stCxn id="1024" idx="4"/>
          </p:cNvCxnSpPr>
          <p:nvPr/>
        </p:nvCxnSpPr>
        <p:spPr>
          <a:xfrm>
            <a:off x="4448121" y="24705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7" name="橢圓 1026"/>
          <p:cNvSpPr/>
          <p:nvPr/>
        </p:nvSpPr>
        <p:spPr>
          <a:xfrm>
            <a:off x="4658762" y="23067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8" name="橢圓 1027"/>
          <p:cNvSpPr/>
          <p:nvPr/>
        </p:nvSpPr>
        <p:spPr>
          <a:xfrm>
            <a:off x="4658762" y="25934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9" name="直線接點 1028"/>
          <p:cNvCxnSpPr>
            <a:stCxn id="1027" idx="4"/>
          </p:cNvCxnSpPr>
          <p:nvPr/>
        </p:nvCxnSpPr>
        <p:spPr>
          <a:xfrm>
            <a:off x="4740623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4529983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>
            <a:stCxn id="1025" idx="6"/>
            <a:endCxn id="1028" idx="2"/>
          </p:cNvCxnSpPr>
          <p:nvPr/>
        </p:nvCxnSpPr>
        <p:spPr>
          <a:xfrm flipV="1">
            <a:off x="4529983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2" name="橢圓 1031"/>
          <p:cNvSpPr/>
          <p:nvPr/>
        </p:nvSpPr>
        <p:spPr>
          <a:xfrm>
            <a:off x="4971327" y="230679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3" name="橢圓 1032"/>
          <p:cNvSpPr/>
          <p:nvPr/>
        </p:nvSpPr>
        <p:spPr>
          <a:xfrm>
            <a:off x="4971327" y="25934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4" name="直線接點 1033"/>
          <p:cNvCxnSpPr>
            <a:stCxn id="1032" idx="4"/>
          </p:cNvCxnSpPr>
          <p:nvPr/>
        </p:nvCxnSpPr>
        <p:spPr>
          <a:xfrm>
            <a:off x="5053188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5" name="橢圓 1034"/>
          <p:cNvSpPr/>
          <p:nvPr/>
        </p:nvSpPr>
        <p:spPr>
          <a:xfrm>
            <a:off x="5263829" y="230678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6" name="橢圓 1035"/>
          <p:cNvSpPr/>
          <p:nvPr/>
        </p:nvSpPr>
        <p:spPr>
          <a:xfrm>
            <a:off x="5263829" y="259341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7" name="直線接點 1036"/>
          <p:cNvCxnSpPr>
            <a:stCxn id="1035" idx="4"/>
          </p:cNvCxnSpPr>
          <p:nvPr/>
        </p:nvCxnSpPr>
        <p:spPr>
          <a:xfrm>
            <a:off x="5345690" y="24705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>
            <a:stCxn id="1032" idx="6"/>
            <a:endCxn id="1035" idx="2"/>
          </p:cNvCxnSpPr>
          <p:nvPr/>
        </p:nvCxnSpPr>
        <p:spPr>
          <a:xfrm flipV="1">
            <a:off x="5135050" y="23886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>
            <a:stCxn id="1033" idx="6"/>
            <a:endCxn id="1036" idx="2"/>
          </p:cNvCxnSpPr>
          <p:nvPr/>
        </p:nvCxnSpPr>
        <p:spPr>
          <a:xfrm flipV="1">
            <a:off x="5135050" y="26752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0" name="橢圓 1039"/>
          <p:cNvSpPr/>
          <p:nvPr/>
        </p:nvSpPr>
        <p:spPr>
          <a:xfrm>
            <a:off x="4366260" y="288003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1" name="橢圓 1040"/>
          <p:cNvSpPr/>
          <p:nvPr/>
        </p:nvSpPr>
        <p:spPr>
          <a:xfrm>
            <a:off x="4366260" y="316666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2" name="直線接點 1041"/>
          <p:cNvCxnSpPr>
            <a:stCxn id="1040" idx="4"/>
          </p:cNvCxnSpPr>
          <p:nvPr/>
        </p:nvCxnSpPr>
        <p:spPr>
          <a:xfrm>
            <a:off x="4448121" y="30437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3" name="橢圓 1042"/>
          <p:cNvSpPr/>
          <p:nvPr/>
        </p:nvSpPr>
        <p:spPr>
          <a:xfrm>
            <a:off x="4658762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4" name="橢圓 1043"/>
          <p:cNvSpPr/>
          <p:nvPr/>
        </p:nvSpPr>
        <p:spPr>
          <a:xfrm>
            <a:off x="4658762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5" name="直線接點 1044"/>
          <p:cNvCxnSpPr>
            <a:stCxn id="1043" idx="4"/>
          </p:cNvCxnSpPr>
          <p:nvPr/>
        </p:nvCxnSpPr>
        <p:spPr>
          <a:xfrm>
            <a:off x="4740623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>
            <a:stCxn id="1040" idx="6"/>
            <a:endCxn id="1043" idx="2"/>
          </p:cNvCxnSpPr>
          <p:nvPr/>
        </p:nvCxnSpPr>
        <p:spPr>
          <a:xfrm flipV="1">
            <a:off x="4529983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>
            <a:stCxn id="1041" idx="6"/>
            <a:endCxn id="1044" idx="2"/>
          </p:cNvCxnSpPr>
          <p:nvPr/>
        </p:nvCxnSpPr>
        <p:spPr>
          <a:xfrm flipV="1">
            <a:off x="4529983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" name="橢圓 1047"/>
          <p:cNvSpPr/>
          <p:nvPr/>
        </p:nvSpPr>
        <p:spPr>
          <a:xfrm>
            <a:off x="4971327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9" name="橢圓 1048"/>
          <p:cNvSpPr/>
          <p:nvPr/>
        </p:nvSpPr>
        <p:spPr>
          <a:xfrm>
            <a:off x="4971327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0" name="直線接點 1049"/>
          <p:cNvCxnSpPr>
            <a:stCxn id="1048" idx="4"/>
          </p:cNvCxnSpPr>
          <p:nvPr/>
        </p:nvCxnSpPr>
        <p:spPr>
          <a:xfrm>
            <a:off x="5053188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1" name="橢圓 1050"/>
          <p:cNvSpPr/>
          <p:nvPr/>
        </p:nvSpPr>
        <p:spPr>
          <a:xfrm>
            <a:off x="5263829" y="28800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52" name="橢圓 1051"/>
          <p:cNvSpPr/>
          <p:nvPr/>
        </p:nvSpPr>
        <p:spPr>
          <a:xfrm>
            <a:off x="5263829" y="31666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3" name="直線接點 1052"/>
          <p:cNvCxnSpPr>
            <a:stCxn id="1051" idx="4"/>
          </p:cNvCxnSpPr>
          <p:nvPr/>
        </p:nvCxnSpPr>
        <p:spPr>
          <a:xfrm>
            <a:off x="5345690" y="30437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4" name="直線接點 1053"/>
          <p:cNvCxnSpPr>
            <a:stCxn id="1048" idx="6"/>
            <a:endCxn id="1051" idx="2"/>
          </p:cNvCxnSpPr>
          <p:nvPr/>
        </p:nvCxnSpPr>
        <p:spPr>
          <a:xfrm flipV="1">
            <a:off x="5135050" y="29618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5" name="直線接點 1054"/>
          <p:cNvCxnSpPr>
            <a:stCxn id="1049" idx="6"/>
            <a:endCxn id="1052" idx="2"/>
          </p:cNvCxnSpPr>
          <p:nvPr/>
        </p:nvCxnSpPr>
        <p:spPr>
          <a:xfrm flipV="1">
            <a:off x="5135050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6" name="直線接點 1055"/>
          <p:cNvCxnSpPr/>
          <p:nvPr/>
        </p:nvCxnSpPr>
        <p:spPr>
          <a:xfrm>
            <a:off x="4448121" y="27571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7" name="直線接點 1056"/>
          <p:cNvCxnSpPr/>
          <p:nvPr/>
        </p:nvCxnSpPr>
        <p:spPr>
          <a:xfrm>
            <a:off x="4740623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8" name="直線接點 1057"/>
          <p:cNvCxnSpPr/>
          <p:nvPr/>
        </p:nvCxnSpPr>
        <p:spPr>
          <a:xfrm>
            <a:off x="5053188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9" name="直線接點 1058"/>
          <p:cNvCxnSpPr/>
          <p:nvPr/>
        </p:nvCxnSpPr>
        <p:spPr>
          <a:xfrm>
            <a:off x="5345690" y="27571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0" name="直線接點 1059"/>
          <p:cNvCxnSpPr/>
          <p:nvPr/>
        </p:nvCxnSpPr>
        <p:spPr>
          <a:xfrm flipV="1">
            <a:off x="4831545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1" name="直線接點 1060"/>
          <p:cNvCxnSpPr/>
          <p:nvPr/>
        </p:nvCxnSpPr>
        <p:spPr>
          <a:xfrm flipV="1">
            <a:off x="4831545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2" name="直線接點 1061"/>
          <p:cNvCxnSpPr/>
          <p:nvPr/>
        </p:nvCxnSpPr>
        <p:spPr>
          <a:xfrm flipV="1">
            <a:off x="4831545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3" name="直線接點 1062"/>
          <p:cNvCxnSpPr/>
          <p:nvPr/>
        </p:nvCxnSpPr>
        <p:spPr>
          <a:xfrm flipV="1">
            <a:off x="4831545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4" name="橢圓 1063"/>
          <p:cNvSpPr/>
          <p:nvPr/>
        </p:nvSpPr>
        <p:spPr>
          <a:xfrm>
            <a:off x="3467721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5" name="橢圓 1064"/>
          <p:cNvSpPr/>
          <p:nvPr/>
        </p:nvSpPr>
        <p:spPr>
          <a:xfrm>
            <a:off x="3467721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6" name="直線接點 1065"/>
          <p:cNvCxnSpPr>
            <a:stCxn id="1064" idx="4"/>
          </p:cNvCxnSpPr>
          <p:nvPr/>
        </p:nvCxnSpPr>
        <p:spPr>
          <a:xfrm>
            <a:off x="3549582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7" name="直線接點 1066"/>
          <p:cNvCxnSpPr>
            <a:endCxn id="1064" idx="2"/>
          </p:cNvCxnSpPr>
          <p:nvPr/>
        </p:nvCxnSpPr>
        <p:spPr>
          <a:xfrm flipV="1">
            <a:off x="3338942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8" name="直線接點 1067"/>
          <p:cNvCxnSpPr>
            <a:endCxn id="1065" idx="2"/>
          </p:cNvCxnSpPr>
          <p:nvPr/>
        </p:nvCxnSpPr>
        <p:spPr>
          <a:xfrm flipV="1">
            <a:off x="3338942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9" name="橢圓 1068"/>
          <p:cNvSpPr/>
          <p:nvPr/>
        </p:nvSpPr>
        <p:spPr>
          <a:xfrm>
            <a:off x="3780287" y="34405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0" name="橢圓 1069"/>
          <p:cNvSpPr/>
          <p:nvPr/>
        </p:nvSpPr>
        <p:spPr>
          <a:xfrm>
            <a:off x="3780287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1" name="直線接點 1070"/>
          <p:cNvCxnSpPr>
            <a:stCxn id="1069" idx="4"/>
          </p:cNvCxnSpPr>
          <p:nvPr/>
        </p:nvCxnSpPr>
        <p:spPr>
          <a:xfrm>
            <a:off x="3862148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2" name="橢圓 1071"/>
          <p:cNvSpPr/>
          <p:nvPr/>
        </p:nvSpPr>
        <p:spPr>
          <a:xfrm>
            <a:off x="4072788" y="34405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3" name="橢圓 1072"/>
          <p:cNvSpPr/>
          <p:nvPr/>
        </p:nvSpPr>
        <p:spPr>
          <a:xfrm>
            <a:off x="4072788" y="37272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4" name="直線接點 1073"/>
          <p:cNvCxnSpPr>
            <a:stCxn id="1072" idx="4"/>
          </p:cNvCxnSpPr>
          <p:nvPr/>
        </p:nvCxnSpPr>
        <p:spPr>
          <a:xfrm>
            <a:off x="4154649" y="36043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5" name="直線接點 1074"/>
          <p:cNvCxnSpPr>
            <a:stCxn id="1069" idx="6"/>
            <a:endCxn id="1072" idx="2"/>
          </p:cNvCxnSpPr>
          <p:nvPr/>
        </p:nvCxnSpPr>
        <p:spPr>
          <a:xfrm flipV="1">
            <a:off x="3944009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6" name="直線接點 1075"/>
          <p:cNvCxnSpPr>
            <a:stCxn id="1070" idx="6"/>
            <a:endCxn id="1073" idx="2"/>
          </p:cNvCxnSpPr>
          <p:nvPr/>
        </p:nvCxnSpPr>
        <p:spPr>
          <a:xfrm flipV="1">
            <a:off x="3944009" y="38090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7" name="橢圓 1076"/>
          <p:cNvSpPr/>
          <p:nvPr/>
        </p:nvSpPr>
        <p:spPr>
          <a:xfrm>
            <a:off x="3467721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8" name="橢圓 1077"/>
          <p:cNvSpPr/>
          <p:nvPr/>
        </p:nvSpPr>
        <p:spPr>
          <a:xfrm>
            <a:off x="3467721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9" name="直線接點 1078"/>
          <p:cNvCxnSpPr>
            <a:stCxn id="1077" idx="4"/>
          </p:cNvCxnSpPr>
          <p:nvPr/>
        </p:nvCxnSpPr>
        <p:spPr>
          <a:xfrm>
            <a:off x="3549582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0" name="直線接點 1079"/>
          <p:cNvCxnSpPr>
            <a:endCxn id="1077" idx="2"/>
          </p:cNvCxnSpPr>
          <p:nvPr/>
        </p:nvCxnSpPr>
        <p:spPr>
          <a:xfrm flipV="1">
            <a:off x="3338942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1" name="直線接點 1080"/>
          <p:cNvCxnSpPr>
            <a:endCxn id="1078" idx="2"/>
          </p:cNvCxnSpPr>
          <p:nvPr/>
        </p:nvCxnSpPr>
        <p:spPr>
          <a:xfrm flipV="1">
            <a:off x="3338942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2" name="橢圓 1081"/>
          <p:cNvSpPr/>
          <p:nvPr/>
        </p:nvSpPr>
        <p:spPr>
          <a:xfrm>
            <a:off x="3780287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3" name="橢圓 1082"/>
          <p:cNvSpPr/>
          <p:nvPr/>
        </p:nvSpPr>
        <p:spPr>
          <a:xfrm>
            <a:off x="3780287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4" name="直線接點 1083"/>
          <p:cNvCxnSpPr>
            <a:stCxn id="1082" idx="4"/>
          </p:cNvCxnSpPr>
          <p:nvPr/>
        </p:nvCxnSpPr>
        <p:spPr>
          <a:xfrm>
            <a:off x="3862148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5" name="橢圓 1084"/>
          <p:cNvSpPr/>
          <p:nvPr/>
        </p:nvSpPr>
        <p:spPr>
          <a:xfrm>
            <a:off x="4072788" y="401383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6" name="橢圓 1085"/>
          <p:cNvSpPr/>
          <p:nvPr/>
        </p:nvSpPr>
        <p:spPr>
          <a:xfrm>
            <a:off x="4072788" y="43004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7" name="直線接點 1086"/>
          <p:cNvCxnSpPr>
            <a:stCxn id="1085" idx="4"/>
          </p:cNvCxnSpPr>
          <p:nvPr/>
        </p:nvCxnSpPr>
        <p:spPr>
          <a:xfrm>
            <a:off x="4154649" y="41775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8" name="直線接點 1087"/>
          <p:cNvCxnSpPr>
            <a:stCxn id="1082" idx="6"/>
            <a:endCxn id="1085" idx="2"/>
          </p:cNvCxnSpPr>
          <p:nvPr/>
        </p:nvCxnSpPr>
        <p:spPr>
          <a:xfrm flipV="1">
            <a:off x="3944009" y="40956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9" name="直線接點 1088"/>
          <p:cNvCxnSpPr>
            <a:stCxn id="1083" idx="6"/>
            <a:endCxn id="1086" idx="2"/>
          </p:cNvCxnSpPr>
          <p:nvPr/>
        </p:nvCxnSpPr>
        <p:spPr>
          <a:xfrm flipV="1">
            <a:off x="3944009" y="43823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0" name="直線接點 1089"/>
          <p:cNvCxnSpPr/>
          <p:nvPr/>
        </p:nvCxnSpPr>
        <p:spPr>
          <a:xfrm>
            <a:off x="3549582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1" name="直線接點 1090"/>
          <p:cNvCxnSpPr/>
          <p:nvPr/>
        </p:nvCxnSpPr>
        <p:spPr>
          <a:xfrm>
            <a:off x="3862148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2" name="直線接點 1091"/>
          <p:cNvCxnSpPr/>
          <p:nvPr/>
        </p:nvCxnSpPr>
        <p:spPr>
          <a:xfrm>
            <a:off x="4154649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3" name="直線接點 1092"/>
          <p:cNvCxnSpPr/>
          <p:nvPr/>
        </p:nvCxnSpPr>
        <p:spPr>
          <a:xfrm flipV="1">
            <a:off x="3640504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4" name="直線接點 1093"/>
          <p:cNvCxnSpPr/>
          <p:nvPr/>
        </p:nvCxnSpPr>
        <p:spPr>
          <a:xfrm flipV="1">
            <a:off x="3640504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5" name="直線接點 1094"/>
          <p:cNvCxnSpPr/>
          <p:nvPr/>
        </p:nvCxnSpPr>
        <p:spPr>
          <a:xfrm flipV="1">
            <a:off x="3640504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6" name="直線接點 1095"/>
          <p:cNvCxnSpPr/>
          <p:nvPr/>
        </p:nvCxnSpPr>
        <p:spPr>
          <a:xfrm flipV="1">
            <a:off x="3640504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7" name="橢圓 1096"/>
          <p:cNvSpPr/>
          <p:nvPr/>
        </p:nvSpPr>
        <p:spPr>
          <a:xfrm>
            <a:off x="4365288" y="344059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8" name="橢圓 1097"/>
          <p:cNvSpPr/>
          <p:nvPr/>
        </p:nvSpPr>
        <p:spPr>
          <a:xfrm>
            <a:off x="4365288" y="372721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9" name="直線接點 1098"/>
          <p:cNvCxnSpPr>
            <a:stCxn id="1097" idx="4"/>
          </p:cNvCxnSpPr>
          <p:nvPr/>
        </p:nvCxnSpPr>
        <p:spPr>
          <a:xfrm>
            <a:off x="4447150" y="360431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0" name="橢圓 1099"/>
          <p:cNvSpPr/>
          <p:nvPr/>
        </p:nvSpPr>
        <p:spPr>
          <a:xfrm>
            <a:off x="4657790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1" name="橢圓 1100"/>
          <p:cNvSpPr/>
          <p:nvPr/>
        </p:nvSpPr>
        <p:spPr>
          <a:xfrm>
            <a:off x="4657790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2" name="直線接點 1101"/>
          <p:cNvCxnSpPr>
            <a:stCxn id="1100" idx="4"/>
          </p:cNvCxnSpPr>
          <p:nvPr/>
        </p:nvCxnSpPr>
        <p:spPr>
          <a:xfrm>
            <a:off x="4739651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3" name="直線接點 1102"/>
          <p:cNvCxnSpPr>
            <a:stCxn id="1097" idx="6"/>
            <a:endCxn id="1100" idx="2"/>
          </p:cNvCxnSpPr>
          <p:nvPr/>
        </p:nvCxnSpPr>
        <p:spPr>
          <a:xfrm flipV="1">
            <a:off x="4529011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4" name="直線接點 1103"/>
          <p:cNvCxnSpPr>
            <a:stCxn id="1098" idx="6"/>
            <a:endCxn id="1101" idx="2"/>
          </p:cNvCxnSpPr>
          <p:nvPr/>
        </p:nvCxnSpPr>
        <p:spPr>
          <a:xfrm flipV="1">
            <a:off x="4529011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5" name="橢圓 1104"/>
          <p:cNvSpPr/>
          <p:nvPr/>
        </p:nvSpPr>
        <p:spPr>
          <a:xfrm>
            <a:off x="4970355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6" name="橢圓 1105"/>
          <p:cNvSpPr/>
          <p:nvPr/>
        </p:nvSpPr>
        <p:spPr>
          <a:xfrm>
            <a:off x="4970355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7" name="直線接點 1106"/>
          <p:cNvCxnSpPr>
            <a:stCxn id="1105" idx="4"/>
          </p:cNvCxnSpPr>
          <p:nvPr/>
        </p:nvCxnSpPr>
        <p:spPr>
          <a:xfrm>
            <a:off x="5052217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8" name="橢圓 1107"/>
          <p:cNvSpPr/>
          <p:nvPr/>
        </p:nvSpPr>
        <p:spPr>
          <a:xfrm>
            <a:off x="5262857" y="34405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9" name="橢圓 1108"/>
          <p:cNvSpPr/>
          <p:nvPr/>
        </p:nvSpPr>
        <p:spPr>
          <a:xfrm>
            <a:off x="5262857" y="37272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0" name="直線接點 1109"/>
          <p:cNvCxnSpPr>
            <a:stCxn id="1108" idx="4"/>
          </p:cNvCxnSpPr>
          <p:nvPr/>
        </p:nvCxnSpPr>
        <p:spPr>
          <a:xfrm>
            <a:off x="5344718" y="36043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1" name="直線接點 1110"/>
          <p:cNvCxnSpPr>
            <a:stCxn id="1105" idx="6"/>
            <a:endCxn id="1108" idx="2"/>
          </p:cNvCxnSpPr>
          <p:nvPr/>
        </p:nvCxnSpPr>
        <p:spPr>
          <a:xfrm flipV="1">
            <a:off x="5134078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2" name="直線接點 1111"/>
          <p:cNvCxnSpPr>
            <a:stCxn id="1106" idx="6"/>
            <a:endCxn id="1109" idx="2"/>
          </p:cNvCxnSpPr>
          <p:nvPr/>
        </p:nvCxnSpPr>
        <p:spPr>
          <a:xfrm flipV="1">
            <a:off x="5134078" y="38090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3" name="橢圓 1112"/>
          <p:cNvSpPr/>
          <p:nvPr/>
        </p:nvSpPr>
        <p:spPr>
          <a:xfrm>
            <a:off x="4365288" y="401384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4" name="橢圓 1113"/>
          <p:cNvSpPr/>
          <p:nvPr/>
        </p:nvSpPr>
        <p:spPr>
          <a:xfrm>
            <a:off x="4365288" y="430046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5" name="直線接點 1114"/>
          <p:cNvCxnSpPr>
            <a:stCxn id="1113" idx="4"/>
          </p:cNvCxnSpPr>
          <p:nvPr/>
        </p:nvCxnSpPr>
        <p:spPr>
          <a:xfrm>
            <a:off x="4447150" y="41775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6" name="橢圓 1115"/>
          <p:cNvSpPr/>
          <p:nvPr/>
        </p:nvSpPr>
        <p:spPr>
          <a:xfrm>
            <a:off x="4657790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7" name="橢圓 1116"/>
          <p:cNvSpPr/>
          <p:nvPr/>
        </p:nvSpPr>
        <p:spPr>
          <a:xfrm>
            <a:off x="4657790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8" name="直線接點 1117"/>
          <p:cNvCxnSpPr>
            <a:stCxn id="1116" idx="4"/>
          </p:cNvCxnSpPr>
          <p:nvPr/>
        </p:nvCxnSpPr>
        <p:spPr>
          <a:xfrm>
            <a:off x="4739651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9" name="直線接點 1118"/>
          <p:cNvCxnSpPr>
            <a:stCxn id="1113" idx="6"/>
            <a:endCxn id="1116" idx="2"/>
          </p:cNvCxnSpPr>
          <p:nvPr/>
        </p:nvCxnSpPr>
        <p:spPr>
          <a:xfrm flipV="1">
            <a:off x="4529011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0" name="直線接點 1119"/>
          <p:cNvCxnSpPr>
            <a:stCxn id="1114" idx="6"/>
            <a:endCxn id="1117" idx="2"/>
          </p:cNvCxnSpPr>
          <p:nvPr/>
        </p:nvCxnSpPr>
        <p:spPr>
          <a:xfrm flipV="1">
            <a:off x="4529011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1" name="橢圓 1120"/>
          <p:cNvSpPr/>
          <p:nvPr/>
        </p:nvSpPr>
        <p:spPr>
          <a:xfrm>
            <a:off x="4970355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2" name="橢圓 1121"/>
          <p:cNvSpPr/>
          <p:nvPr/>
        </p:nvSpPr>
        <p:spPr>
          <a:xfrm>
            <a:off x="4970355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3" name="直線接點 1122"/>
          <p:cNvCxnSpPr>
            <a:stCxn id="1121" idx="4"/>
          </p:cNvCxnSpPr>
          <p:nvPr/>
        </p:nvCxnSpPr>
        <p:spPr>
          <a:xfrm>
            <a:off x="5052217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4" name="橢圓 1123"/>
          <p:cNvSpPr/>
          <p:nvPr/>
        </p:nvSpPr>
        <p:spPr>
          <a:xfrm>
            <a:off x="5262857" y="40138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5" name="橢圓 1124"/>
          <p:cNvSpPr/>
          <p:nvPr/>
        </p:nvSpPr>
        <p:spPr>
          <a:xfrm>
            <a:off x="5262857" y="43004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6" name="直線接點 1125"/>
          <p:cNvCxnSpPr>
            <a:stCxn id="1124" idx="4"/>
          </p:cNvCxnSpPr>
          <p:nvPr/>
        </p:nvCxnSpPr>
        <p:spPr>
          <a:xfrm>
            <a:off x="5344718" y="41775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7" name="直線接點 1126"/>
          <p:cNvCxnSpPr>
            <a:stCxn id="1121" idx="6"/>
            <a:endCxn id="1124" idx="2"/>
          </p:cNvCxnSpPr>
          <p:nvPr/>
        </p:nvCxnSpPr>
        <p:spPr>
          <a:xfrm flipV="1">
            <a:off x="5134078" y="40956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8" name="直線接點 1127"/>
          <p:cNvCxnSpPr>
            <a:stCxn id="1122" idx="6"/>
            <a:endCxn id="1125" idx="2"/>
          </p:cNvCxnSpPr>
          <p:nvPr/>
        </p:nvCxnSpPr>
        <p:spPr>
          <a:xfrm flipV="1">
            <a:off x="5134078" y="43823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9" name="直線接點 1128"/>
          <p:cNvCxnSpPr/>
          <p:nvPr/>
        </p:nvCxnSpPr>
        <p:spPr>
          <a:xfrm>
            <a:off x="4447150" y="38909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/>
          <p:nvPr/>
        </p:nvCxnSpPr>
        <p:spPr>
          <a:xfrm>
            <a:off x="4739651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/>
          <p:nvPr/>
        </p:nvCxnSpPr>
        <p:spPr>
          <a:xfrm>
            <a:off x="5052217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2" name="直線接點 1131"/>
          <p:cNvCxnSpPr/>
          <p:nvPr/>
        </p:nvCxnSpPr>
        <p:spPr>
          <a:xfrm>
            <a:off x="5344718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3" name="直線接點 1132"/>
          <p:cNvCxnSpPr/>
          <p:nvPr/>
        </p:nvCxnSpPr>
        <p:spPr>
          <a:xfrm flipV="1">
            <a:off x="4830573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4" name="直線接點 1133"/>
          <p:cNvCxnSpPr/>
          <p:nvPr/>
        </p:nvCxnSpPr>
        <p:spPr>
          <a:xfrm flipV="1">
            <a:off x="4830573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5" name="直線接點 1134"/>
          <p:cNvCxnSpPr/>
          <p:nvPr/>
        </p:nvCxnSpPr>
        <p:spPr>
          <a:xfrm flipV="1">
            <a:off x="4830573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6" name="直線接點 1135"/>
          <p:cNvCxnSpPr/>
          <p:nvPr/>
        </p:nvCxnSpPr>
        <p:spPr>
          <a:xfrm flipV="1">
            <a:off x="4830573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7" name="直線接點 1136"/>
          <p:cNvCxnSpPr/>
          <p:nvPr/>
        </p:nvCxnSpPr>
        <p:spPr>
          <a:xfrm>
            <a:off x="3549582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/>
          <p:nvPr/>
        </p:nvCxnSpPr>
        <p:spPr>
          <a:xfrm>
            <a:off x="3862148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/>
          <p:nvPr/>
        </p:nvCxnSpPr>
        <p:spPr>
          <a:xfrm>
            <a:off x="4154649" y="33261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0" name="直線接點 1139"/>
          <p:cNvCxnSpPr/>
          <p:nvPr/>
        </p:nvCxnSpPr>
        <p:spPr>
          <a:xfrm>
            <a:off x="4447150" y="332617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1" name="直線接點 1140"/>
          <p:cNvCxnSpPr/>
          <p:nvPr/>
        </p:nvCxnSpPr>
        <p:spPr>
          <a:xfrm>
            <a:off x="4739651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2" name="直線接點 1141"/>
          <p:cNvCxnSpPr/>
          <p:nvPr/>
        </p:nvCxnSpPr>
        <p:spPr>
          <a:xfrm>
            <a:off x="5052217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/>
          <p:nvPr/>
        </p:nvCxnSpPr>
        <p:spPr>
          <a:xfrm>
            <a:off x="5344718" y="33261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/>
          <p:nvPr/>
        </p:nvCxnSpPr>
        <p:spPr>
          <a:xfrm flipV="1">
            <a:off x="4231343" y="23886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5" name="直線接點 1144"/>
          <p:cNvCxnSpPr/>
          <p:nvPr/>
        </p:nvCxnSpPr>
        <p:spPr>
          <a:xfrm flipV="1">
            <a:off x="4231343" y="26752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6" name="直線接點 1145"/>
          <p:cNvCxnSpPr/>
          <p:nvPr/>
        </p:nvCxnSpPr>
        <p:spPr>
          <a:xfrm flipV="1">
            <a:off x="4231343" y="29618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7" name="直線接點 1146"/>
          <p:cNvCxnSpPr/>
          <p:nvPr/>
        </p:nvCxnSpPr>
        <p:spPr>
          <a:xfrm flipV="1">
            <a:off x="4231343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8" name="直線接點 1147"/>
          <p:cNvCxnSpPr/>
          <p:nvPr/>
        </p:nvCxnSpPr>
        <p:spPr>
          <a:xfrm flipV="1">
            <a:off x="4230371" y="35224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9" name="直線接點 1148"/>
          <p:cNvCxnSpPr/>
          <p:nvPr/>
        </p:nvCxnSpPr>
        <p:spPr>
          <a:xfrm flipV="1">
            <a:off x="4230371" y="38090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0" name="直線接點 1149"/>
          <p:cNvCxnSpPr/>
          <p:nvPr/>
        </p:nvCxnSpPr>
        <p:spPr>
          <a:xfrm flipV="1">
            <a:off x="4230371" y="40956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/>
          <p:nvPr/>
        </p:nvCxnSpPr>
        <p:spPr>
          <a:xfrm flipV="1">
            <a:off x="4230371" y="43823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2" name="橢圓 1151"/>
          <p:cNvSpPr/>
          <p:nvPr/>
        </p:nvSpPr>
        <p:spPr>
          <a:xfrm>
            <a:off x="3467721" y="45828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3" name="直線接點 1152"/>
          <p:cNvCxnSpPr/>
          <p:nvPr/>
        </p:nvCxnSpPr>
        <p:spPr>
          <a:xfrm>
            <a:off x="3549582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>
            <a:endCxn id="1152" idx="2"/>
          </p:cNvCxnSpPr>
          <p:nvPr/>
        </p:nvCxnSpPr>
        <p:spPr>
          <a:xfrm flipV="1">
            <a:off x="3338942" y="46647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5" name="橢圓 1154"/>
          <p:cNvSpPr/>
          <p:nvPr/>
        </p:nvSpPr>
        <p:spPr>
          <a:xfrm>
            <a:off x="3780287" y="45828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6" name="直線接點 1155"/>
          <p:cNvCxnSpPr/>
          <p:nvPr/>
        </p:nvCxnSpPr>
        <p:spPr>
          <a:xfrm>
            <a:off x="3862148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7" name="橢圓 1156"/>
          <p:cNvSpPr/>
          <p:nvPr/>
        </p:nvSpPr>
        <p:spPr>
          <a:xfrm>
            <a:off x="4072788" y="45828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8" name="直線接點 1157"/>
          <p:cNvCxnSpPr/>
          <p:nvPr/>
        </p:nvCxnSpPr>
        <p:spPr>
          <a:xfrm>
            <a:off x="4154649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>
            <a:stCxn id="1155" idx="6"/>
            <a:endCxn id="1157" idx="2"/>
          </p:cNvCxnSpPr>
          <p:nvPr/>
        </p:nvCxnSpPr>
        <p:spPr>
          <a:xfrm flipV="1">
            <a:off x="3944009" y="46647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3467721" y="486950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3467721" y="51561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3549582" y="50332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3" name="直線接點 1162"/>
          <p:cNvCxnSpPr>
            <a:endCxn id="1160" idx="2"/>
          </p:cNvCxnSpPr>
          <p:nvPr/>
        </p:nvCxnSpPr>
        <p:spPr>
          <a:xfrm flipV="1">
            <a:off x="3338942" y="49513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4" name="直線接點 1163"/>
          <p:cNvCxnSpPr>
            <a:endCxn id="1161" idx="2"/>
          </p:cNvCxnSpPr>
          <p:nvPr/>
        </p:nvCxnSpPr>
        <p:spPr>
          <a:xfrm flipV="1">
            <a:off x="3338942" y="52379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5" name="橢圓 1164"/>
          <p:cNvSpPr/>
          <p:nvPr/>
        </p:nvSpPr>
        <p:spPr>
          <a:xfrm>
            <a:off x="3780287" y="486950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6" name="橢圓 1165"/>
          <p:cNvSpPr/>
          <p:nvPr/>
        </p:nvSpPr>
        <p:spPr>
          <a:xfrm>
            <a:off x="3780287" y="51561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7" name="直線接點 1166"/>
          <p:cNvCxnSpPr>
            <a:stCxn id="1165" idx="4"/>
          </p:cNvCxnSpPr>
          <p:nvPr/>
        </p:nvCxnSpPr>
        <p:spPr>
          <a:xfrm>
            <a:off x="3862148" y="50332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4072788" y="48695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4072788" y="51561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4154649" y="50332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1" name="直線接點 1170"/>
          <p:cNvCxnSpPr>
            <a:stCxn id="1165" idx="6"/>
            <a:endCxn id="1168" idx="2"/>
          </p:cNvCxnSpPr>
          <p:nvPr/>
        </p:nvCxnSpPr>
        <p:spPr>
          <a:xfrm flipV="1">
            <a:off x="3944009" y="49513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2" name="直線接點 1171"/>
          <p:cNvCxnSpPr>
            <a:stCxn id="1166" idx="6"/>
            <a:endCxn id="1169" idx="2"/>
          </p:cNvCxnSpPr>
          <p:nvPr/>
        </p:nvCxnSpPr>
        <p:spPr>
          <a:xfrm flipV="1">
            <a:off x="3944009" y="52379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3" name="直線接點 1172"/>
          <p:cNvCxnSpPr/>
          <p:nvPr/>
        </p:nvCxnSpPr>
        <p:spPr>
          <a:xfrm>
            <a:off x="3549582" y="47466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/>
          <p:nvPr/>
        </p:nvCxnSpPr>
        <p:spPr>
          <a:xfrm>
            <a:off x="3862148" y="47466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/>
          <p:nvPr/>
        </p:nvCxnSpPr>
        <p:spPr>
          <a:xfrm>
            <a:off x="4154649" y="47465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6" name="直線接點 1175"/>
          <p:cNvCxnSpPr/>
          <p:nvPr/>
        </p:nvCxnSpPr>
        <p:spPr>
          <a:xfrm flipV="1">
            <a:off x="3640504" y="46647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7" name="直線接點 1176"/>
          <p:cNvCxnSpPr/>
          <p:nvPr/>
        </p:nvCxnSpPr>
        <p:spPr>
          <a:xfrm flipV="1">
            <a:off x="3640504" y="49513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8" name="直線接點 1177"/>
          <p:cNvCxnSpPr/>
          <p:nvPr/>
        </p:nvCxnSpPr>
        <p:spPr>
          <a:xfrm flipV="1">
            <a:off x="3640504" y="52379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4366260" y="45870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0" name="直線接點 1179"/>
          <p:cNvCxnSpPr/>
          <p:nvPr/>
        </p:nvCxnSpPr>
        <p:spPr>
          <a:xfrm>
            <a:off x="4448121" y="44641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1" name="橢圓 1180"/>
          <p:cNvSpPr/>
          <p:nvPr/>
        </p:nvSpPr>
        <p:spPr>
          <a:xfrm>
            <a:off x="4658762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2" name="直線接點 1181"/>
          <p:cNvCxnSpPr/>
          <p:nvPr/>
        </p:nvCxnSpPr>
        <p:spPr>
          <a:xfrm>
            <a:off x="4740623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9" idx="6"/>
            <a:endCxn id="1181" idx="2"/>
          </p:cNvCxnSpPr>
          <p:nvPr/>
        </p:nvCxnSpPr>
        <p:spPr>
          <a:xfrm flipV="1">
            <a:off x="4529983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4971327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5" name="直線接點 1184"/>
          <p:cNvCxnSpPr/>
          <p:nvPr/>
        </p:nvCxnSpPr>
        <p:spPr>
          <a:xfrm>
            <a:off x="5053188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6" name="橢圓 1185"/>
          <p:cNvSpPr/>
          <p:nvPr/>
        </p:nvSpPr>
        <p:spPr>
          <a:xfrm>
            <a:off x="5263829" y="45870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7" name="直線接點 1186"/>
          <p:cNvCxnSpPr/>
          <p:nvPr/>
        </p:nvCxnSpPr>
        <p:spPr>
          <a:xfrm>
            <a:off x="5345690" y="44641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8" name="直線接點 1187"/>
          <p:cNvCxnSpPr>
            <a:stCxn id="1184" idx="6"/>
            <a:endCxn id="1186" idx="2"/>
          </p:cNvCxnSpPr>
          <p:nvPr/>
        </p:nvCxnSpPr>
        <p:spPr>
          <a:xfrm flipV="1">
            <a:off x="5135050" y="46689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9" name="橢圓 1188"/>
          <p:cNvSpPr/>
          <p:nvPr/>
        </p:nvSpPr>
        <p:spPr>
          <a:xfrm>
            <a:off x="4366260" y="48737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0" name="橢圓 1189"/>
          <p:cNvSpPr/>
          <p:nvPr/>
        </p:nvSpPr>
        <p:spPr>
          <a:xfrm>
            <a:off x="4366260" y="51603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1" name="直線接點 1190"/>
          <p:cNvCxnSpPr>
            <a:stCxn id="1189" idx="4"/>
          </p:cNvCxnSpPr>
          <p:nvPr/>
        </p:nvCxnSpPr>
        <p:spPr>
          <a:xfrm>
            <a:off x="4448121" y="50374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2" name="橢圓 1191"/>
          <p:cNvSpPr/>
          <p:nvPr/>
        </p:nvSpPr>
        <p:spPr>
          <a:xfrm>
            <a:off x="4658762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3" name="橢圓 1192"/>
          <p:cNvSpPr/>
          <p:nvPr/>
        </p:nvSpPr>
        <p:spPr>
          <a:xfrm>
            <a:off x="4658762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4" name="直線接點 1193"/>
          <p:cNvCxnSpPr>
            <a:stCxn id="1192" idx="4"/>
          </p:cNvCxnSpPr>
          <p:nvPr/>
        </p:nvCxnSpPr>
        <p:spPr>
          <a:xfrm>
            <a:off x="4740623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>
            <a:stCxn id="1189" idx="6"/>
            <a:endCxn id="1192" idx="2"/>
          </p:cNvCxnSpPr>
          <p:nvPr/>
        </p:nvCxnSpPr>
        <p:spPr>
          <a:xfrm flipV="1">
            <a:off x="4529983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>
            <a:stCxn id="1190" idx="6"/>
            <a:endCxn id="1193" idx="2"/>
          </p:cNvCxnSpPr>
          <p:nvPr/>
        </p:nvCxnSpPr>
        <p:spPr>
          <a:xfrm flipV="1">
            <a:off x="4529983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7" name="橢圓 1196"/>
          <p:cNvSpPr/>
          <p:nvPr/>
        </p:nvSpPr>
        <p:spPr>
          <a:xfrm>
            <a:off x="4971327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8" name="橢圓 1197"/>
          <p:cNvSpPr/>
          <p:nvPr/>
        </p:nvSpPr>
        <p:spPr>
          <a:xfrm>
            <a:off x="4971327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9" name="直線接點 1198"/>
          <p:cNvCxnSpPr>
            <a:stCxn id="1197" idx="4"/>
          </p:cNvCxnSpPr>
          <p:nvPr/>
        </p:nvCxnSpPr>
        <p:spPr>
          <a:xfrm>
            <a:off x="5053188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0" name="橢圓 1199"/>
          <p:cNvSpPr/>
          <p:nvPr/>
        </p:nvSpPr>
        <p:spPr>
          <a:xfrm>
            <a:off x="5263829" y="48737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01" name="橢圓 1200"/>
          <p:cNvSpPr/>
          <p:nvPr/>
        </p:nvSpPr>
        <p:spPr>
          <a:xfrm>
            <a:off x="5263829" y="516033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02" name="直線接點 1201"/>
          <p:cNvCxnSpPr>
            <a:stCxn id="1200" idx="4"/>
          </p:cNvCxnSpPr>
          <p:nvPr/>
        </p:nvCxnSpPr>
        <p:spPr>
          <a:xfrm>
            <a:off x="5345690" y="50374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>
            <a:stCxn id="1197" idx="6"/>
            <a:endCxn id="1200" idx="2"/>
          </p:cNvCxnSpPr>
          <p:nvPr/>
        </p:nvCxnSpPr>
        <p:spPr>
          <a:xfrm flipV="1">
            <a:off x="5135050" y="49555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>
            <a:stCxn id="1198" idx="6"/>
            <a:endCxn id="1201" idx="2"/>
          </p:cNvCxnSpPr>
          <p:nvPr/>
        </p:nvCxnSpPr>
        <p:spPr>
          <a:xfrm flipV="1">
            <a:off x="5135050" y="52421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4448121" y="47508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4740623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7" name="直線接點 1206"/>
          <p:cNvCxnSpPr/>
          <p:nvPr/>
        </p:nvCxnSpPr>
        <p:spPr>
          <a:xfrm>
            <a:off x="5053188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8" name="直線接點 1207"/>
          <p:cNvCxnSpPr/>
          <p:nvPr/>
        </p:nvCxnSpPr>
        <p:spPr>
          <a:xfrm>
            <a:off x="5345690" y="47508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9" name="直線接點 1208"/>
          <p:cNvCxnSpPr/>
          <p:nvPr/>
        </p:nvCxnSpPr>
        <p:spPr>
          <a:xfrm flipV="1">
            <a:off x="4831545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4831545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4831545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2" name="橢圓 1211"/>
          <p:cNvSpPr/>
          <p:nvPr/>
        </p:nvSpPr>
        <p:spPr>
          <a:xfrm>
            <a:off x="3467721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3" name="橢圓 1212"/>
          <p:cNvSpPr/>
          <p:nvPr/>
        </p:nvSpPr>
        <p:spPr>
          <a:xfrm>
            <a:off x="3467721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4" name="直線接點 1213"/>
          <p:cNvCxnSpPr>
            <a:stCxn id="1212" idx="4"/>
          </p:cNvCxnSpPr>
          <p:nvPr/>
        </p:nvCxnSpPr>
        <p:spPr>
          <a:xfrm>
            <a:off x="3549582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5" name="直線接點 1214"/>
          <p:cNvCxnSpPr>
            <a:endCxn id="1212" idx="2"/>
          </p:cNvCxnSpPr>
          <p:nvPr/>
        </p:nvCxnSpPr>
        <p:spPr>
          <a:xfrm flipV="1">
            <a:off x="3338942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6" name="直線接點 1215"/>
          <p:cNvCxnSpPr>
            <a:endCxn id="1213" idx="2"/>
          </p:cNvCxnSpPr>
          <p:nvPr/>
        </p:nvCxnSpPr>
        <p:spPr>
          <a:xfrm flipV="1">
            <a:off x="3338942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7" name="橢圓 1216"/>
          <p:cNvSpPr/>
          <p:nvPr/>
        </p:nvSpPr>
        <p:spPr>
          <a:xfrm>
            <a:off x="3780287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8" name="橢圓 1217"/>
          <p:cNvSpPr/>
          <p:nvPr/>
        </p:nvSpPr>
        <p:spPr>
          <a:xfrm>
            <a:off x="3780287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>
            <a:stCxn id="1217" idx="4"/>
          </p:cNvCxnSpPr>
          <p:nvPr/>
        </p:nvCxnSpPr>
        <p:spPr>
          <a:xfrm>
            <a:off x="3862148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4072788" y="54342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1" name="橢圓 1220"/>
          <p:cNvSpPr/>
          <p:nvPr/>
        </p:nvSpPr>
        <p:spPr>
          <a:xfrm>
            <a:off x="4072788" y="572088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2" name="直線接點 1221"/>
          <p:cNvCxnSpPr>
            <a:stCxn id="1220" idx="4"/>
          </p:cNvCxnSpPr>
          <p:nvPr/>
        </p:nvCxnSpPr>
        <p:spPr>
          <a:xfrm>
            <a:off x="4154649" y="55979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3" name="直線接點 1222"/>
          <p:cNvCxnSpPr>
            <a:stCxn id="1217" idx="6"/>
            <a:endCxn id="1220" idx="2"/>
          </p:cNvCxnSpPr>
          <p:nvPr/>
        </p:nvCxnSpPr>
        <p:spPr>
          <a:xfrm flipV="1">
            <a:off x="3944009" y="55161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4" name="直線接點 1223"/>
          <p:cNvCxnSpPr>
            <a:stCxn id="1218" idx="6"/>
            <a:endCxn id="1221" idx="2"/>
          </p:cNvCxnSpPr>
          <p:nvPr/>
        </p:nvCxnSpPr>
        <p:spPr>
          <a:xfrm flipV="1">
            <a:off x="3944009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5" name="橢圓 1224"/>
          <p:cNvSpPr/>
          <p:nvPr/>
        </p:nvSpPr>
        <p:spPr>
          <a:xfrm>
            <a:off x="3467721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6" name="橢圓 1225"/>
          <p:cNvSpPr/>
          <p:nvPr/>
        </p:nvSpPr>
        <p:spPr>
          <a:xfrm>
            <a:off x="3467721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7" name="直線接點 1226"/>
          <p:cNvCxnSpPr>
            <a:stCxn id="1225" idx="4"/>
          </p:cNvCxnSpPr>
          <p:nvPr/>
        </p:nvCxnSpPr>
        <p:spPr>
          <a:xfrm>
            <a:off x="3549582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8" name="直線接點 1227"/>
          <p:cNvCxnSpPr>
            <a:endCxn id="1225" idx="2"/>
          </p:cNvCxnSpPr>
          <p:nvPr/>
        </p:nvCxnSpPr>
        <p:spPr>
          <a:xfrm flipV="1">
            <a:off x="3338942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9" name="直線接點 1228"/>
          <p:cNvCxnSpPr>
            <a:endCxn id="1226" idx="2"/>
          </p:cNvCxnSpPr>
          <p:nvPr/>
        </p:nvCxnSpPr>
        <p:spPr>
          <a:xfrm flipV="1">
            <a:off x="3338942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0" name="橢圓 1229"/>
          <p:cNvSpPr/>
          <p:nvPr/>
        </p:nvSpPr>
        <p:spPr>
          <a:xfrm>
            <a:off x="3780287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1" name="橢圓 1230"/>
          <p:cNvSpPr/>
          <p:nvPr/>
        </p:nvSpPr>
        <p:spPr>
          <a:xfrm>
            <a:off x="3780287" y="62941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2" name="直線接點 1231"/>
          <p:cNvCxnSpPr>
            <a:stCxn id="1230" idx="4"/>
          </p:cNvCxnSpPr>
          <p:nvPr/>
        </p:nvCxnSpPr>
        <p:spPr>
          <a:xfrm>
            <a:off x="3862148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3" name="橢圓 1232"/>
          <p:cNvSpPr/>
          <p:nvPr/>
        </p:nvSpPr>
        <p:spPr>
          <a:xfrm>
            <a:off x="4072788" y="6007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4" name="橢圓 1233"/>
          <p:cNvSpPr/>
          <p:nvPr/>
        </p:nvSpPr>
        <p:spPr>
          <a:xfrm>
            <a:off x="4072788" y="62941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5" name="直線接點 1234"/>
          <p:cNvCxnSpPr>
            <a:stCxn id="1233" idx="4"/>
          </p:cNvCxnSpPr>
          <p:nvPr/>
        </p:nvCxnSpPr>
        <p:spPr>
          <a:xfrm>
            <a:off x="4154649" y="61712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>
            <a:stCxn id="1230" idx="6"/>
            <a:endCxn id="1233" idx="2"/>
          </p:cNvCxnSpPr>
          <p:nvPr/>
        </p:nvCxnSpPr>
        <p:spPr>
          <a:xfrm flipV="1">
            <a:off x="3944009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>
            <a:stCxn id="1231" idx="6"/>
            <a:endCxn id="1234" idx="2"/>
          </p:cNvCxnSpPr>
          <p:nvPr/>
        </p:nvCxnSpPr>
        <p:spPr>
          <a:xfrm flipV="1">
            <a:off x="3944009" y="6375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3549582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>
            <a:off x="3862148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>
            <a:off x="4154649" y="58846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3640504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2" name="直線接點 1241"/>
          <p:cNvCxnSpPr/>
          <p:nvPr/>
        </p:nvCxnSpPr>
        <p:spPr>
          <a:xfrm flipV="1">
            <a:off x="3640504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3" name="直線接點 1242"/>
          <p:cNvCxnSpPr/>
          <p:nvPr/>
        </p:nvCxnSpPr>
        <p:spPr>
          <a:xfrm flipV="1">
            <a:off x="3640504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4" name="直線接點 1243"/>
          <p:cNvCxnSpPr/>
          <p:nvPr/>
        </p:nvCxnSpPr>
        <p:spPr>
          <a:xfrm flipV="1">
            <a:off x="3640504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5" name="橢圓 1244"/>
          <p:cNvSpPr/>
          <p:nvPr/>
        </p:nvSpPr>
        <p:spPr>
          <a:xfrm>
            <a:off x="4365288" y="54342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6" name="橢圓 1245"/>
          <p:cNvSpPr/>
          <p:nvPr/>
        </p:nvSpPr>
        <p:spPr>
          <a:xfrm>
            <a:off x="4365288" y="57208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7" name="直線接點 1246"/>
          <p:cNvCxnSpPr>
            <a:stCxn id="1245" idx="4"/>
          </p:cNvCxnSpPr>
          <p:nvPr/>
        </p:nvCxnSpPr>
        <p:spPr>
          <a:xfrm>
            <a:off x="4447150" y="559798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8" name="橢圓 1247"/>
          <p:cNvSpPr/>
          <p:nvPr/>
        </p:nvSpPr>
        <p:spPr>
          <a:xfrm>
            <a:off x="4657790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9" name="橢圓 1248"/>
          <p:cNvSpPr/>
          <p:nvPr/>
        </p:nvSpPr>
        <p:spPr>
          <a:xfrm>
            <a:off x="4657790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>
            <a:stCxn id="1248" idx="4"/>
          </p:cNvCxnSpPr>
          <p:nvPr/>
        </p:nvCxnSpPr>
        <p:spPr>
          <a:xfrm>
            <a:off x="4739651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5" idx="6"/>
            <a:endCxn id="1248" idx="2"/>
          </p:cNvCxnSpPr>
          <p:nvPr/>
        </p:nvCxnSpPr>
        <p:spPr>
          <a:xfrm flipV="1">
            <a:off x="4529011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2" name="直線接點 1251"/>
          <p:cNvCxnSpPr>
            <a:stCxn id="1246" idx="6"/>
            <a:endCxn id="1249" idx="2"/>
          </p:cNvCxnSpPr>
          <p:nvPr/>
        </p:nvCxnSpPr>
        <p:spPr>
          <a:xfrm flipV="1">
            <a:off x="4529011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3" name="橢圓 1252"/>
          <p:cNvSpPr/>
          <p:nvPr/>
        </p:nvSpPr>
        <p:spPr>
          <a:xfrm>
            <a:off x="4970355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4" name="橢圓 1253"/>
          <p:cNvSpPr/>
          <p:nvPr/>
        </p:nvSpPr>
        <p:spPr>
          <a:xfrm>
            <a:off x="4970355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5" name="直線接點 1254"/>
          <p:cNvCxnSpPr>
            <a:stCxn id="1253" idx="4"/>
          </p:cNvCxnSpPr>
          <p:nvPr/>
        </p:nvCxnSpPr>
        <p:spPr>
          <a:xfrm>
            <a:off x="5052217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6" name="橢圓 1255"/>
          <p:cNvSpPr/>
          <p:nvPr/>
        </p:nvSpPr>
        <p:spPr>
          <a:xfrm>
            <a:off x="5262857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7" name="橢圓 1256"/>
          <p:cNvSpPr/>
          <p:nvPr/>
        </p:nvSpPr>
        <p:spPr>
          <a:xfrm>
            <a:off x="5262857" y="57208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8" name="直線接點 1257"/>
          <p:cNvCxnSpPr>
            <a:stCxn id="1256" idx="4"/>
          </p:cNvCxnSpPr>
          <p:nvPr/>
        </p:nvCxnSpPr>
        <p:spPr>
          <a:xfrm>
            <a:off x="5344718" y="55979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5134078" y="55161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0" name="直線接點 1259"/>
          <p:cNvCxnSpPr>
            <a:stCxn id="1254" idx="6"/>
            <a:endCxn id="1257" idx="2"/>
          </p:cNvCxnSpPr>
          <p:nvPr/>
        </p:nvCxnSpPr>
        <p:spPr>
          <a:xfrm flipV="1">
            <a:off x="5134078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1" name="橢圓 1260"/>
          <p:cNvSpPr/>
          <p:nvPr/>
        </p:nvSpPr>
        <p:spPr>
          <a:xfrm>
            <a:off x="4365288" y="60075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2" name="橢圓 1261"/>
          <p:cNvSpPr/>
          <p:nvPr/>
        </p:nvSpPr>
        <p:spPr>
          <a:xfrm>
            <a:off x="4365288" y="62941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3" name="直線接點 1262"/>
          <p:cNvCxnSpPr>
            <a:stCxn id="1261" idx="4"/>
          </p:cNvCxnSpPr>
          <p:nvPr/>
        </p:nvCxnSpPr>
        <p:spPr>
          <a:xfrm>
            <a:off x="4447150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4" name="橢圓 1263"/>
          <p:cNvSpPr/>
          <p:nvPr/>
        </p:nvSpPr>
        <p:spPr>
          <a:xfrm>
            <a:off x="4657790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5" name="橢圓 1264"/>
          <p:cNvSpPr/>
          <p:nvPr/>
        </p:nvSpPr>
        <p:spPr>
          <a:xfrm>
            <a:off x="4657790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6" name="直線接點 1265"/>
          <p:cNvCxnSpPr>
            <a:stCxn id="1264" idx="4"/>
          </p:cNvCxnSpPr>
          <p:nvPr/>
        </p:nvCxnSpPr>
        <p:spPr>
          <a:xfrm>
            <a:off x="4739651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4529011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>
            <a:stCxn id="1262" idx="6"/>
            <a:endCxn id="1265" idx="2"/>
          </p:cNvCxnSpPr>
          <p:nvPr/>
        </p:nvCxnSpPr>
        <p:spPr>
          <a:xfrm flipV="1">
            <a:off x="4529011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9" name="橢圓 1268"/>
          <p:cNvSpPr/>
          <p:nvPr/>
        </p:nvSpPr>
        <p:spPr>
          <a:xfrm>
            <a:off x="4970355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0" name="橢圓 1269"/>
          <p:cNvSpPr/>
          <p:nvPr/>
        </p:nvSpPr>
        <p:spPr>
          <a:xfrm>
            <a:off x="4970355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1" name="直線接點 1270"/>
          <p:cNvCxnSpPr>
            <a:stCxn id="1269" idx="4"/>
          </p:cNvCxnSpPr>
          <p:nvPr/>
        </p:nvCxnSpPr>
        <p:spPr>
          <a:xfrm>
            <a:off x="5052217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2" name="橢圓 1271"/>
          <p:cNvSpPr/>
          <p:nvPr/>
        </p:nvSpPr>
        <p:spPr>
          <a:xfrm>
            <a:off x="5262857" y="6007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3" name="橢圓 1272"/>
          <p:cNvSpPr/>
          <p:nvPr/>
        </p:nvSpPr>
        <p:spPr>
          <a:xfrm>
            <a:off x="5262857" y="62941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4" name="直線接點 1273"/>
          <p:cNvCxnSpPr>
            <a:stCxn id="1272" idx="4"/>
          </p:cNvCxnSpPr>
          <p:nvPr/>
        </p:nvCxnSpPr>
        <p:spPr>
          <a:xfrm>
            <a:off x="5344718" y="61712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5" name="直線接點 1274"/>
          <p:cNvCxnSpPr>
            <a:stCxn id="1269" idx="6"/>
            <a:endCxn id="1272" idx="2"/>
          </p:cNvCxnSpPr>
          <p:nvPr/>
        </p:nvCxnSpPr>
        <p:spPr>
          <a:xfrm flipV="1">
            <a:off x="5134078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6" name="直線接點 1275"/>
          <p:cNvCxnSpPr>
            <a:stCxn id="1270" idx="6"/>
            <a:endCxn id="1273" idx="2"/>
          </p:cNvCxnSpPr>
          <p:nvPr/>
        </p:nvCxnSpPr>
        <p:spPr>
          <a:xfrm flipV="1">
            <a:off x="5134078" y="6375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7" name="直線接點 1276"/>
          <p:cNvCxnSpPr/>
          <p:nvPr/>
        </p:nvCxnSpPr>
        <p:spPr>
          <a:xfrm>
            <a:off x="4447150" y="58846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/>
          <p:nvPr/>
        </p:nvCxnSpPr>
        <p:spPr>
          <a:xfrm>
            <a:off x="4739651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/>
          <p:nvPr/>
        </p:nvCxnSpPr>
        <p:spPr>
          <a:xfrm>
            <a:off x="5052217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0" name="直線接點 1279"/>
          <p:cNvCxnSpPr/>
          <p:nvPr/>
        </p:nvCxnSpPr>
        <p:spPr>
          <a:xfrm>
            <a:off x="5344718" y="58846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1" name="直線接點 1280"/>
          <p:cNvCxnSpPr/>
          <p:nvPr/>
        </p:nvCxnSpPr>
        <p:spPr>
          <a:xfrm flipV="1">
            <a:off x="4830573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2" name="直線接點 1281"/>
          <p:cNvCxnSpPr/>
          <p:nvPr/>
        </p:nvCxnSpPr>
        <p:spPr>
          <a:xfrm flipV="1">
            <a:off x="4830573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3" name="直線接點 1282"/>
          <p:cNvCxnSpPr/>
          <p:nvPr/>
        </p:nvCxnSpPr>
        <p:spPr>
          <a:xfrm flipV="1">
            <a:off x="4830573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4" name="直線接點 1283"/>
          <p:cNvCxnSpPr/>
          <p:nvPr/>
        </p:nvCxnSpPr>
        <p:spPr>
          <a:xfrm flipV="1">
            <a:off x="4830573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5" name="直線接點 1284"/>
          <p:cNvCxnSpPr/>
          <p:nvPr/>
        </p:nvCxnSpPr>
        <p:spPr>
          <a:xfrm>
            <a:off x="3549582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/>
          <p:nvPr/>
        </p:nvCxnSpPr>
        <p:spPr>
          <a:xfrm>
            <a:off x="3862148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/>
          <p:nvPr/>
        </p:nvCxnSpPr>
        <p:spPr>
          <a:xfrm>
            <a:off x="4154649" y="53198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8" name="直線接點 1287"/>
          <p:cNvCxnSpPr/>
          <p:nvPr/>
        </p:nvCxnSpPr>
        <p:spPr>
          <a:xfrm>
            <a:off x="4447150" y="53198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9" name="直線接點 1288"/>
          <p:cNvCxnSpPr/>
          <p:nvPr/>
        </p:nvCxnSpPr>
        <p:spPr>
          <a:xfrm>
            <a:off x="4739651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0" name="直線接點 1289"/>
          <p:cNvCxnSpPr/>
          <p:nvPr/>
        </p:nvCxnSpPr>
        <p:spPr>
          <a:xfrm>
            <a:off x="5052217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/>
          <p:nvPr/>
        </p:nvCxnSpPr>
        <p:spPr>
          <a:xfrm>
            <a:off x="5344718" y="53198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/>
          <p:nvPr/>
        </p:nvCxnSpPr>
        <p:spPr>
          <a:xfrm flipV="1">
            <a:off x="4231343" y="466894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3" name="直線接點 1292"/>
          <p:cNvCxnSpPr/>
          <p:nvPr/>
        </p:nvCxnSpPr>
        <p:spPr>
          <a:xfrm flipV="1">
            <a:off x="4231343" y="495557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4" name="直線接點 1293"/>
          <p:cNvCxnSpPr/>
          <p:nvPr/>
        </p:nvCxnSpPr>
        <p:spPr>
          <a:xfrm flipV="1">
            <a:off x="4231343" y="52421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5" name="直線接點 1294"/>
          <p:cNvCxnSpPr/>
          <p:nvPr/>
        </p:nvCxnSpPr>
        <p:spPr>
          <a:xfrm flipV="1">
            <a:off x="4230371" y="55161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6" name="直線接點 1295"/>
          <p:cNvCxnSpPr/>
          <p:nvPr/>
        </p:nvCxnSpPr>
        <p:spPr>
          <a:xfrm flipV="1">
            <a:off x="4230371" y="58027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7" name="直線接點 1296"/>
          <p:cNvCxnSpPr/>
          <p:nvPr/>
        </p:nvCxnSpPr>
        <p:spPr>
          <a:xfrm flipV="1">
            <a:off x="4230371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8" name="直線接點 1297"/>
          <p:cNvCxnSpPr/>
          <p:nvPr/>
        </p:nvCxnSpPr>
        <p:spPr>
          <a:xfrm flipV="1">
            <a:off x="4230371" y="63759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" name="直線接點 649"/>
          <p:cNvCxnSpPr/>
          <p:nvPr/>
        </p:nvCxnSpPr>
        <p:spPr bwMode="auto">
          <a:xfrm>
            <a:off x="701870" y="5084674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1" name="直線接點 650"/>
          <p:cNvCxnSpPr/>
          <p:nvPr/>
        </p:nvCxnSpPr>
        <p:spPr bwMode="auto">
          <a:xfrm flipV="1">
            <a:off x="2506575" y="2130822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299" name="直線接點 1298"/>
          <p:cNvCxnSpPr/>
          <p:nvPr/>
        </p:nvCxnSpPr>
        <p:spPr bwMode="auto">
          <a:xfrm flipV="1">
            <a:off x="3992967" y="2132610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00" name="直線接點 1299"/>
          <p:cNvCxnSpPr/>
          <p:nvPr/>
        </p:nvCxnSpPr>
        <p:spPr bwMode="auto">
          <a:xfrm>
            <a:off x="703658" y="3666406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76047"/>
              </p:ext>
            </p:extLst>
          </p:nvPr>
        </p:nvGraphicFramePr>
        <p:xfrm>
          <a:off x="5805598" y="2232635"/>
          <a:ext cx="2419350" cy="284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8" name="方程式" r:id="rId5" imgW="1752480" imgH="2057400" progId="Equation.3">
                  <p:embed/>
                </p:oleObj>
              </mc:Choice>
              <mc:Fallback>
                <p:oleObj name="方程式" r:id="rId5" imgW="1752480" imgH="2057400" progId="Equation.3">
                  <p:embed/>
                  <p:pic>
                    <p:nvPicPr>
                      <p:cNvPr id="2" name="物件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05598" y="2232635"/>
                        <a:ext cx="2419350" cy="2840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670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b="1" dirty="0" smtClean="0">
                <a:solidFill>
                  <a:srgbClr val="FF0000"/>
                </a:solidFill>
              </a:rPr>
              <a:t>Introduction</a:t>
            </a:r>
          </a:p>
          <a:p>
            <a:endParaRPr lang="en-US" altLang="zh-TW" dirty="0"/>
          </a:p>
          <a:p>
            <a:r>
              <a:rPr lang="en-US" altLang="zh-TW" dirty="0"/>
              <a:t>Hardness Results</a:t>
            </a:r>
          </a:p>
          <a:p>
            <a:endParaRPr lang="en-US" altLang="zh-TW" dirty="0"/>
          </a:p>
          <a:p>
            <a:r>
              <a:rPr lang="en-US" altLang="zh-TW" dirty="0" smtClean="0"/>
              <a:t>Disjunctive </a:t>
            </a:r>
            <a:r>
              <a:rPr lang="en-US" altLang="zh-TW" dirty="0"/>
              <a:t>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grid </a:t>
            </a:r>
            <a:r>
              <a:rPr lang="en-US" altLang="zh-TW" dirty="0" smtClean="0"/>
              <a:t>graphs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</a:t>
            </a:r>
            <a:r>
              <a:rPr lang="en-US" altLang="zh-TW" dirty="0" smtClean="0"/>
              <a:t>tori</a:t>
            </a:r>
          </a:p>
          <a:p>
            <a:endParaRPr lang="en-US" altLang="zh-TW" dirty="0"/>
          </a:p>
          <a:p>
            <a:r>
              <a:rPr lang="en-US" altLang="zh-TW" dirty="0" smtClean="0"/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351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3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653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4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4" name="橢圓 653"/>
          <p:cNvSpPr/>
          <p:nvPr/>
        </p:nvSpPr>
        <p:spPr>
          <a:xfrm>
            <a:off x="1088553" y="230679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5" name="橢圓 654"/>
          <p:cNvSpPr/>
          <p:nvPr/>
        </p:nvSpPr>
        <p:spPr>
          <a:xfrm>
            <a:off x="1088553" y="2593415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6" name="直線接點 655"/>
          <p:cNvCxnSpPr>
            <a:stCxn id="654" idx="4"/>
          </p:cNvCxnSpPr>
          <p:nvPr/>
        </p:nvCxnSpPr>
        <p:spPr>
          <a:xfrm>
            <a:off x="1170414" y="24705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7" name="橢圓 656"/>
          <p:cNvSpPr/>
          <p:nvPr/>
        </p:nvSpPr>
        <p:spPr>
          <a:xfrm>
            <a:off x="1381054" y="23067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8" name="橢圓 657"/>
          <p:cNvSpPr/>
          <p:nvPr/>
        </p:nvSpPr>
        <p:spPr>
          <a:xfrm>
            <a:off x="1388343" y="25976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9" name="直線接點 658"/>
          <p:cNvCxnSpPr>
            <a:stCxn id="657" idx="4"/>
          </p:cNvCxnSpPr>
          <p:nvPr/>
        </p:nvCxnSpPr>
        <p:spPr>
          <a:xfrm>
            <a:off x="1462916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0" name="直線接點 659"/>
          <p:cNvCxnSpPr>
            <a:stCxn id="654" idx="6"/>
            <a:endCxn id="657" idx="2"/>
          </p:cNvCxnSpPr>
          <p:nvPr/>
        </p:nvCxnSpPr>
        <p:spPr>
          <a:xfrm flipV="1">
            <a:off x="1252275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1" name="直線接點 660"/>
          <p:cNvCxnSpPr>
            <a:stCxn id="655" idx="6"/>
            <a:endCxn id="658" idx="2"/>
          </p:cNvCxnSpPr>
          <p:nvPr/>
        </p:nvCxnSpPr>
        <p:spPr>
          <a:xfrm flipV="1">
            <a:off x="1252275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2" name="橢圓 661"/>
          <p:cNvSpPr/>
          <p:nvPr/>
        </p:nvSpPr>
        <p:spPr>
          <a:xfrm>
            <a:off x="1693620" y="23067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3" name="橢圓 662"/>
          <p:cNvSpPr/>
          <p:nvPr/>
        </p:nvSpPr>
        <p:spPr>
          <a:xfrm>
            <a:off x="1693620" y="25934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4" name="直線接點 663"/>
          <p:cNvCxnSpPr>
            <a:stCxn id="662" idx="4"/>
          </p:cNvCxnSpPr>
          <p:nvPr/>
        </p:nvCxnSpPr>
        <p:spPr>
          <a:xfrm>
            <a:off x="1775481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5" name="橢圓 664"/>
          <p:cNvSpPr/>
          <p:nvPr/>
        </p:nvSpPr>
        <p:spPr>
          <a:xfrm>
            <a:off x="1986121" y="23067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6" name="橢圓 665"/>
          <p:cNvSpPr/>
          <p:nvPr/>
        </p:nvSpPr>
        <p:spPr>
          <a:xfrm>
            <a:off x="1993410" y="25976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7" name="直線接點 666"/>
          <p:cNvCxnSpPr>
            <a:stCxn id="665" idx="4"/>
          </p:cNvCxnSpPr>
          <p:nvPr/>
        </p:nvCxnSpPr>
        <p:spPr>
          <a:xfrm>
            <a:off x="2067983" y="24705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8" name="直線接點 667"/>
          <p:cNvCxnSpPr>
            <a:stCxn id="662" idx="6"/>
            <a:endCxn id="665" idx="2"/>
          </p:cNvCxnSpPr>
          <p:nvPr/>
        </p:nvCxnSpPr>
        <p:spPr>
          <a:xfrm flipV="1">
            <a:off x="1857342" y="23886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9" name="直線接點 668"/>
          <p:cNvCxnSpPr>
            <a:stCxn id="663" idx="6"/>
            <a:endCxn id="666" idx="2"/>
          </p:cNvCxnSpPr>
          <p:nvPr/>
        </p:nvCxnSpPr>
        <p:spPr>
          <a:xfrm flipV="1">
            <a:off x="1857342" y="26752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0" name="橢圓 669"/>
          <p:cNvSpPr/>
          <p:nvPr/>
        </p:nvSpPr>
        <p:spPr>
          <a:xfrm>
            <a:off x="1088553" y="288003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1" name="橢圓 670"/>
          <p:cNvSpPr/>
          <p:nvPr/>
        </p:nvSpPr>
        <p:spPr>
          <a:xfrm>
            <a:off x="1088553" y="31666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2" name="直線接點 671"/>
          <p:cNvCxnSpPr>
            <a:stCxn id="670" idx="4"/>
          </p:cNvCxnSpPr>
          <p:nvPr/>
        </p:nvCxnSpPr>
        <p:spPr>
          <a:xfrm>
            <a:off x="1170414" y="30437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3" name="橢圓 672"/>
          <p:cNvSpPr/>
          <p:nvPr/>
        </p:nvSpPr>
        <p:spPr>
          <a:xfrm>
            <a:off x="1381054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4" name="橢圓 673"/>
          <p:cNvSpPr/>
          <p:nvPr/>
        </p:nvSpPr>
        <p:spPr>
          <a:xfrm>
            <a:off x="1380083" y="31711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5" name="直線接點 674"/>
          <p:cNvCxnSpPr>
            <a:stCxn id="673" idx="4"/>
          </p:cNvCxnSpPr>
          <p:nvPr/>
        </p:nvCxnSpPr>
        <p:spPr>
          <a:xfrm>
            <a:off x="1462916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6" name="直線接點 675"/>
          <p:cNvCxnSpPr>
            <a:stCxn id="670" idx="6"/>
            <a:endCxn id="673" idx="2"/>
          </p:cNvCxnSpPr>
          <p:nvPr/>
        </p:nvCxnSpPr>
        <p:spPr>
          <a:xfrm flipV="1">
            <a:off x="1252275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7" name="直線接點 676"/>
          <p:cNvCxnSpPr>
            <a:stCxn id="671" idx="6"/>
            <a:endCxn id="674" idx="2"/>
          </p:cNvCxnSpPr>
          <p:nvPr/>
        </p:nvCxnSpPr>
        <p:spPr>
          <a:xfrm flipV="1">
            <a:off x="1252275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8" name="橢圓 677"/>
          <p:cNvSpPr/>
          <p:nvPr/>
        </p:nvSpPr>
        <p:spPr>
          <a:xfrm>
            <a:off x="1693620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9" name="橢圓 678"/>
          <p:cNvSpPr/>
          <p:nvPr/>
        </p:nvSpPr>
        <p:spPr>
          <a:xfrm>
            <a:off x="1693620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0" name="直線接點 679"/>
          <p:cNvCxnSpPr>
            <a:stCxn id="678" idx="4"/>
          </p:cNvCxnSpPr>
          <p:nvPr/>
        </p:nvCxnSpPr>
        <p:spPr>
          <a:xfrm>
            <a:off x="1775481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1" name="橢圓 680"/>
          <p:cNvSpPr/>
          <p:nvPr/>
        </p:nvSpPr>
        <p:spPr>
          <a:xfrm>
            <a:off x="1986121" y="28800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82" name="橢圓 681"/>
          <p:cNvSpPr/>
          <p:nvPr/>
        </p:nvSpPr>
        <p:spPr>
          <a:xfrm>
            <a:off x="1986121" y="31666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3" name="直線接點 682"/>
          <p:cNvCxnSpPr>
            <a:stCxn id="681" idx="4"/>
          </p:cNvCxnSpPr>
          <p:nvPr/>
        </p:nvCxnSpPr>
        <p:spPr>
          <a:xfrm>
            <a:off x="2067983" y="30437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4" name="直線接點 683"/>
          <p:cNvCxnSpPr>
            <a:stCxn id="678" idx="6"/>
            <a:endCxn id="681" idx="2"/>
          </p:cNvCxnSpPr>
          <p:nvPr/>
        </p:nvCxnSpPr>
        <p:spPr>
          <a:xfrm flipV="1">
            <a:off x="1857342" y="29618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5" name="直線接點 684"/>
          <p:cNvCxnSpPr>
            <a:stCxn id="679" idx="6"/>
            <a:endCxn id="682" idx="2"/>
          </p:cNvCxnSpPr>
          <p:nvPr/>
        </p:nvCxnSpPr>
        <p:spPr>
          <a:xfrm flipV="1">
            <a:off x="1857342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6" name="直線接點 685"/>
          <p:cNvCxnSpPr/>
          <p:nvPr/>
        </p:nvCxnSpPr>
        <p:spPr>
          <a:xfrm>
            <a:off x="1170414" y="27571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7" name="直線接點 686"/>
          <p:cNvCxnSpPr/>
          <p:nvPr/>
        </p:nvCxnSpPr>
        <p:spPr>
          <a:xfrm>
            <a:off x="1462916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8" name="直線接點 687"/>
          <p:cNvCxnSpPr/>
          <p:nvPr/>
        </p:nvCxnSpPr>
        <p:spPr>
          <a:xfrm>
            <a:off x="1775481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9" name="直線接點 688"/>
          <p:cNvCxnSpPr/>
          <p:nvPr/>
        </p:nvCxnSpPr>
        <p:spPr>
          <a:xfrm>
            <a:off x="2067983" y="27571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0" name="直線接點 689"/>
          <p:cNvCxnSpPr/>
          <p:nvPr/>
        </p:nvCxnSpPr>
        <p:spPr>
          <a:xfrm flipV="1">
            <a:off x="1553838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1" name="直線接點 690"/>
          <p:cNvCxnSpPr/>
          <p:nvPr/>
        </p:nvCxnSpPr>
        <p:spPr>
          <a:xfrm flipV="1">
            <a:off x="1553838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2" name="直線接點 691"/>
          <p:cNvCxnSpPr/>
          <p:nvPr/>
        </p:nvCxnSpPr>
        <p:spPr>
          <a:xfrm flipV="1">
            <a:off x="1553838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3" name="直線接點 692"/>
          <p:cNvCxnSpPr/>
          <p:nvPr/>
        </p:nvCxnSpPr>
        <p:spPr>
          <a:xfrm flipV="1">
            <a:off x="1553838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4" name="橢圓 693"/>
          <p:cNvSpPr/>
          <p:nvPr/>
        </p:nvSpPr>
        <p:spPr>
          <a:xfrm>
            <a:off x="2279594" y="23110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5" name="橢圓 694"/>
          <p:cNvSpPr/>
          <p:nvPr/>
        </p:nvSpPr>
        <p:spPr>
          <a:xfrm>
            <a:off x="2279594" y="25976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6" name="直線接點 695"/>
          <p:cNvCxnSpPr>
            <a:stCxn id="694" idx="4"/>
          </p:cNvCxnSpPr>
          <p:nvPr/>
        </p:nvCxnSpPr>
        <p:spPr>
          <a:xfrm>
            <a:off x="2361455" y="24747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7" name="橢圓 696"/>
          <p:cNvSpPr/>
          <p:nvPr/>
        </p:nvSpPr>
        <p:spPr>
          <a:xfrm>
            <a:off x="2572095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8" name="橢圓 697"/>
          <p:cNvSpPr/>
          <p:nvPr/>
        </p:nvSpPr>
        <p:spPr>
          <a:xfrm>
            <a:off x="2572095" y="259762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9" name="直線接點 698"/>
          <p:cNvCxnSpPr>
            <a:stCxn id="697" idx="4"/>
          </p:cNvCxnSpPr>
          <p:nvPr/>
        </p:nvCxnSpPr>
        <p:spPr>
          <a:xfrm>
            <a:off x="2653956" y="24747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0" name="直線接點 699"/>
          <p:cNvCxnSpPr>
            <a:stCxn id="694" idx="6"/>
            <a:endCxn id="697" idx="2"/>
          </p:cNvCxnSpPr>
          <p:nvPr/>
        </p:nvCxnSpPr>
        <p:spPr>
          <a:xfrm flipV="1">
            <a:off x="2443316" y="23928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1" name="直線接點 700"/>
          <p:cNvCxnSpPr>
            <a:stCxn id="695" idx="6"/>
            <a:endCxn id="698" idx="2"/>
          </p:cNvCxnSpPr>
          <p:nvPr/>
        </p:nvCxnSpPr>
        <p:spPr>
          <a:xfrm flipV="1">
            <a:off x="2443316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2" name="橢圓 701"/>
          <p:cNvSpPr/>
          <p:nvPr/>
        </p:nvSpPr>
        <p:spPr>
          <a:xfrm>
            <a:off x="2884661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3" name="橢圓 702"/>
          <p:cNvSpPr/>
          <p:nvPr/>
        </p:nvSpPr>
        <p:spPr>
          <a:xfrm>
            <a:off x="2884661" y="25976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4" name="直線接點 703"/>
          <p:cNvCxnSpPr>
            <a:stCxn id="702" idx="4"/>
          </p:cNvCxnSpPr>
          <p:nvPr/>
        </p:nvCxnSpPr>
        <p:spPr>
          <a:xfrm>
            <a:off x="2966522" y="24747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5" name="橢圓 704"/>
          <p:cNvSpPr/>
          <p:nvPr/>
        </p:nvSpPr>
        <p:spPr>
          <a:xfrm>
            <a:off x="3177162" y="23109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6" name="橢圓 705"/>
          <p:cNvSpPr/>
          <p:nvPr/>
        </p:nvSpPr>
        <p:spPr>
          <a:xfrm>
            <a:off x="3177162" y="25976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7" name="直線接點 706"/>
          <p:cNvCxnSpPr>
            <a:stCxn id="705" idx="4"/>
          </p:cNvCxnSpPr>
          <p:nvPr/>
        </p:nvCxnSpPr>
        <p:spPr>
          <a:xfrm>
            <a:off x="3259023" y="24747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8" name="直線接點 707"/>
          <p:cNvCxnSpPr>
            <a:stCxn id="702" idx="6"/>
            <a:endCxn id="705" idx="2"/>
          </p:cNvCxnSpPr>
          <p:nvPr/>
        </p:nvCxnSpPr>
        <p:spPr>
          <a:xfrm flipV="1">
            <a:off x="3048383" y="23928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9" name="直線接點 708"/>
          <p:cNvCxnSpPr>
            <a:stCxn id="703" idx="6"/>
            <a:endCxn id="706" idx="2"/>
          </p:cNvCxnSpPr>
          <p:nvPr/>
        </p:nvCxnSpPr>
        <p:spPr>
          <a:xfrm flipV="1">
            <a:off x="3048383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0" name="橢圓 709"/>
          <p:cNvSpPr/>
          <p:nvPr/>
        </p:nvSpPr>
        <p:spPr>
          <a:xfrm>
            <a:off x="2279594" y="28842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1" name="橢圓 710"/>
          <p:cNvSpPr/>
          <p:nvPr/>
        </p:nvSpPr>
        <p:spPr>
          <a:xfrm>
            <a:off x="2279594" y="31708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2" name="直線接點 711"/>
          <p:cNvCxnSpPr>
            <a:stCxn id="710" idx="4"/>
          </p:cNvCxnSpPr>
          <p:nvPr/>
        </p:nvCxnSpPr>
        <p:spPr>
          <a:xfrm>
            <a:off x="2361455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3" name="橢圓 712"/>
          <p:cNvSpPr/>
          <p:nvPr/>
        </p:nvSpPr>
        <p:spPr>
          <a:xfrm>
            <a:off x="2572095" y="288424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4" name="橢圓 713"/>
          <p:cNvSpPr/>
          <p:nvPr/>
        </p:nvSpPr>
        <p:spPr>
          <a:xfrm>
            <a:off x="2572095" y="31708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5" name="直線接點 714"/>
          <p:cNvCxnSpPr>
            <a:stCxn id="713" idx="4"/>
          </p:cNvCxnSpPr>
          <p:nvPr/>
        </p:nvCxnSpPr>
        <p:spPr>
          <a:xfrm>
            <a:off x="2653956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6" name="直線接點 715"/>
          <p:cNvCxnSpPr>
            <a:stCxn id="710" idx="6"/>
            <a:endCxn id="713" idx="2"/>
          </p:cNvCxnSpPr>
          <p:nvPr/>
        </p:nvCxnSpPr>
        <p:spPr>
          <a:xfrm flipV="1">
            <a:off x="2443316" y="29661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7" name="直線接點 716"/>
          <p:cNvCxnSpPr>
            <a:stCxn id="711" idx="6"/>
            <a:endCxn id="714" idx="2"/>
          </p:cNvCxnSpPr>
          <p:nvPr/>
        </p:nvCxnSpPr>
        <p:spPr>
          <a:xfrm flipV="1">
            <a:off x="2443316" y="32527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8" name="橢圓 717"/>
          <p:cNvSpPr/>
          <p:nvPr/>
        </p:nvSpPr>
        <p:spPr>
          <a:xfrm>
            <a:off x="2884661" y="28842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9" name="橢圓 718"/>
          <p:cNvSpPr/>
          <p:nvPr/>
        </p:nvSpPr>
        <p:spPr>
          <a:xfrm>
            <a:off x="2884661" y="31708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0" name="直線接點 719"/>
          <p:cNvCxnSpPr>
            <a:stCxn id="718" idx="4"/>
          </p:cNvCxnSpPr>
          <p:nvPr/>
        </p:nvCxnSpPr>
        <p:spPr>
          <a:xfrm>
            <a:off x="2966522" y="30479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1" name="橢圓 720"/>
          <p:cNvSpPr/>
          <p:nvPr/>
        </p:nvSpPr>
        <p:spPr>
          <a:xfrm>
            <a:off x="3177162" y="28842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2" name="橢圓 721"/>
          <p:cNvSpPr/>
          <p:nvPr/>
        </p:nvSpPr>
        <p:spPr>
          <a:xfrm>
            <a:off x="3177162" y="31708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3" name="直線接點 722"/>
          <p:cNvCxnSpPr>
            <a:stCxn id="721" idx="4"/>
          </p:cNvCxnSpPr>
          <p:nvPr/>
        </p:nvCxnSpPr>
        <p:spPr>
          <a:xfrm>
            <a:off x="3259023" y="30479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4" name="直線接點 723"/>
          <p:cNvCxnSpPr>
            <a:stCxn id="718" idx="6"/>
            <a:endCxn id="721" idx="2"/>
          </p:cNvCxnSpPr>
          <p:nvPr/>
        </p:nvCxnSpPr>
        <p:spPr>
          <a:xfrm flipV="1">
            <a:off x="3048383" y="29661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5" name="直線接點 724"/>
          <p:cNvCxnSpPr>
            <a:stCxn id="719" idx="6"/>
            <a:endCxn id="722" idx="2"/>
          </p:cNvCxnSpPr>
          <p:nvPr/>
        </p:nvCxnSpPr>
        <p:spPr>
          <a:xfrm flipV="1">
            <a:off x="3048383" y="32527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6" name="直線接點 725"/>
          <p:cNvCxnSpPr/>
          <p:nvPr/>
        </p:nvCxnSpPr>
        <p:spPr>
          <a:xfrm>
            <a:off x="2361455" y="27613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7" name="直線接點 726"/>
          <p:cNvCxnSpPr/>
          <p:nvPr/>
        </p:nvCxnSpPr>
        <p:spPr>
          <a:xfrm>
            <a:off x="2653956" y="27613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8" name="直線接點 727"/>
          <p:cNvCxnSpPr/>
          <p:nvPr/>
        </p:nvCxnSpPr>
        <p:spPr>
          <a:xfrm>
            <a:off x="2966522" y="27613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9" name="直線接點 728"/>
          <p:cNvCxnSpPr/>
          <p:nvPr/>
        </p:nvCxnSpPr>
        <p:spPr>
          <a:xfrm>
            <a:off x="3259023" y="27613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0" name="直線接點 729"/>
          <p:cNvCxnSpPr/>
          <p:nvPr/>
        </p:nvCxnSpPr>
        <p:spPr>
          <a:xfrm flipV="1">
            <a:off x="2744878" y="23928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1" name="直線接點 730"/>
          <p:cNvCxnSpPr/>
          <p:nvPr/>
        </p:nvCxnSpPr>
        <p:spPr>
          <a:xfrm flipV="1">
            <a:off x="2744878" y="26794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2" name="直線接點 731"/>
          <p:cNvCxnSpPr/>
          <p:nvPr/>
        </p:nvCxnSpPr>
        <p:spPr>
          <a:xfrm flipV="1">
            <a:off x="2744878" y="29661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3" name="直線接點 732"/>
          <p:cNvCxnSpPr/>
          <p:nvPr/>
        </p:nvCxnSpPr>
        <p:spPr>
          <a:xfrm flipV="1">
            <a:off x="2744878" y="32527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4" name="橢圓 733"/>
          <p:cNvSpPr/>
          <p:nvPr/>
        </p:nvSpPr>
        <p:spPr>
          <a:xfrm>
            <a:off x="1088553" y="34448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5" name="橢圓 734"/>
          <p:cNvSpPr/>
          <p:nvPr/>
        </p:nvSpPr>
        <p:spPr>
          <a:xfrm>
            <a:off x="1088553" y="37314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6" name="直線接點 735"/>
          <p:cNvCxnSpPr>
            <a:stCxn id="734" idx="4"/>
          </p:cNvCxnSpPr>
          <p:nvPr/>
        </p:nvCxnSpPr>
        <p:spPr>
          <a:xfrm>
            <a:off x="1170414" y="36085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7" name="橢圓 736"/>
          <p:cNvSpPr/>
          <p:nvPr/>
        </p:nvSpPr>
        <p:spPr>
          <a:xfrm>
            <a:off x="1381054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8" name="橢圓 737"/>
          <p:cNvSpPr/>
          <p:nvPr/>
        </p:nvSpPr>
        <p:spPr>
          <a:xfrm>
            <a:off x="1380083" y="37272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9" name="直線接點 738"/>
          <p:cNvCxnSpPr>
            <a:stCxn id="737" idx="4"/>
          </p:cNvCxnSpPr>
          <p:nvPr/>
        </p:nvCxnSpPr>
        <p:spPr>
          <a:xfrm>
            <a:off x="1462916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1252275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1" name="直線接點 740"/>
          <p:cNvCxnSpPr>
            <a:stCxn id="735" idx="6"/>
            <a:endCxn id="738" idx="2"/>
          </p:cNvCxnSpPr>
          <p:nvPr/>
        </p:nvCxnSpPr>
        <p:spPr>
          <a:xfrm flipV="1">
            <a:off x="1252275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2" name="橢圓 741"/>
          <p:cNvSpPr/>
          <p:nvPr/>
        </p:nvSpPr>
        <p:spPr>
          <a:xfrm>
            <a:off x="1693620" y="344480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3" name="橢圓 742"/>
          <p:cNvSpPr/>
          <p:nvPr/>
        </p:nvSpPr>
        <p:spPr>
          <a:xfrm>
            <a:off x="1693620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4" name="直線接點 743"/>
          <p:cNvCxnSpPr>
            <a:stCxn id="742" idx="4"/>
          </p:cNvCxnSpPr>
          <p:nvPr/>
        </p:nvCxnSpPr>
        <p:spPr>
          <a:xfrm>
            <a:off x="1775481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5" name="橢圓 744"/>
          <p:cNvSpPr/>
          <p:nvPr/>
        </p:nvSpPr>
        <p:spPr>
          <a:xfrm>
            <a:off x="1986121" y="34447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6" name="橢圓 745"/>
          <p:cNvSpPr/>
          <p:nvPr/>
        </p:nvSpPr>
        <p:spPr>
          <a:xfrm>
            <a:off x="1986121" y="37314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7" name="直線接點 746"/>
          <p:cNvCxnSpPr>
            <a:stCxn id="745" idx="4"/>
          </p:cNvCxnSpPr>
          <p:nvPr/>
        </p:nvCxnSpPr>
        <p:spPr>
          <a:xfrm>
            <a:off x="2067983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1857342" y="35266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9" name="直線接點 748"/>
          <p:cNvCxnSpPr>
            <a:stCxn id="743" idx="6"/>
            <a:endCxn id="746" idx="2"/>
          </p:cNvCxnSpPr>
          <p:nvPr/>
        </p:nvCxnSpPr>
        <p:spPr>
          <a:xfrm flipV="1">
            <a:off x="1857342" y="38132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0" name="橢圓 749"/>
          <p:cNvSpPr/>
          <p:nvPr/>
        </p:nvSpPr>
        <p:spPr>
          <a:xfrm>
            <a:off x="1088553" y="401805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1" name="橢圓 750"/>
          <p:cNvSpPr/>
          <p:nvPr/>
        </p:nvSpPr>
        <p:spPr>
          <a:xfrm>
            <a:off x="1088553" y="43046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2" name="直線接點 751"/>
          <p:cNvCxnSpPr>
            <a:stCxn id="750" idx="4"/>
          </p:cNvCxnSpPr>
          <p:nvPr/>
        </p:nvCxnSpPr>
        <p:spPr>
          <a:xfrm>
            <a:off x="1170414" y="418177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3" name="橢圓 752"/>
          <p:cNvSpPr/>
          <p:nvPr/>
        </p:nvSpPr>
        <p:spPr>
          <a:xfrm>
            <a:off x="1381054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4" name="橢圓 753"/>
          <p:cNvSpPr/>
          <p:nvPr/>
        </p:nvSpPr>
        <p:spPr>
          <a:xfrm>
            <a:off x="1380083" y="430057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5" name="直線接點 754"/>
          <p:cNvCxnSpPr>
            <a:stCxn id="753" idx="4"/>
          </p:cNvCxnSpPr>
          <p:nvPr/>
        </p:nvCxnSpPr>
        <p:spPr>
          <a:xfrm>
            <a:off x="1462916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>
            <a:stCxn id="750" idx="6"/>
            <a:endCxn id="753" idx="2"/>
          </p:cNvCxnSpPr>
          <p:nvPr/>
        </p:nvCxnSpPr>
        <p:spPr>
          <a:xfrm flipV="1">
            <a:off x="1252275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7" name="直線接點 756"/>
          <p:cNvCxnSpPr>
            <a:stCxn id="751" idx="6"/>
            <a:endCxn id="754" idx="2"/>
          </p:cNvCxnSpPr>
          <p:nvPr/>
        </p:nvCxnSpPr>
        <p:spPr>
          <a:xfrm flipV="1">
            <a:off x="1252275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8" name="橢圓 757"/>
          <p:cNvSpPr/>
          <p:nvPr/>
        </p:nvSpPr>
        <p:spPr>
          <a:xfrm>
            <a:off x="1693620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9" name="橢圓 758"/>
          <p:cNvSpPr/>
          <p:nvPr/>
        </p:nvSpPr>
        <p:spPr>
          <a:xfrm>
            <a:off x="1693620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0" name="直線接點 759"/>
          <p:cNvCxnSpPr>
            <a:stCxn id="758" idx="4"/>
          </p:cNvCxnSpPr>
          <p:nvPr/>
        </p:nvCxnSpPr>
        <p:spPr>
          <a:xfrm>
            <a:off x="1775481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1" name="橢圓 760"/>
          <p:cNvSpPr/>
          <p:nvPr/>
        </p:nvSpPr>
        <p:spPr>
          <a:xfrm>
            <a:off x="1986121" y="40180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2" name="橢圓 761"/>
          <p:cNvSpPr/>
          <p:nvPr/>
        </p:nvSpPr>
        <p:spPr>
          <a:xfrm>
            <a:off x="1986121" y="43046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3" name="直線接點 762"/>
          <p:cNvCxnSpPr>
            <a:stCxn id="761" idx="4"/>
          </p:cNvCxnSpPr>
          <p:nvPr/>
        </p:nvCxnSpPr>
        <p:spPr>
          <a:xfrm>
            <a:off x="2067983" y="41817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4" name="直線接點 763"/>
          <p:cNvCxnSpPr>
            <a:stCxn id="758" idx="6"/>
            <a:endCxn id="761" idx="2"/>
          </p:cNvCxnSpPr>
          <p:nvPr/>
        </p:nvCxnSpPr>
        <p:spPr>
          <a:xfrm flipV="1">
            <a:off x="1857342" y="40999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5" name="直線接點 764"/>
          <p:cNvCxnSpPr>
            <a:stCxn id="759" idx="6"/>
            <a:endCxn id="762" idx="2"/>
          </p:cNvCxnSpPr>
          <p:nvPr/>
        </p:nvCxnSpPr>
        <p:spPr>
          <a:xfrm flipV="1">
            <a:off x="1857342" y="43865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6" name="直線接點 765"/>
          <p:cNvCxnSpPr/>
          <p:nvPr/>
        </p:nvCxnSpPr>
        <p:spPr>
          <a:xfrm>
            <a:off x="1170414" y="38951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7" name="直線接點 766"/>
          <p:cNvCxnSpPr/>
          <p:nvPr/>
        </p:nvCxnSpPr>
        <p:spPr>
          <a:xfrm>
            <a:off x="1462916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8" name="直線接點 767"/>
          <p:cNvCxnSpPr/>
          <p:nvPr/>
        </p:nvCxnSpPr>
        <p:spPr>
          <a:xfrm>
            <a:off x="1775481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9" name="直線接點 768"/>
          <p:cNvCxnSpPr/>
          <p:nvPr/>
        </p:nvCxnSpPr>
        <p:spPr>
          <a:xfrm>
            <a:off x="2067983" y="38951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0" name="直線接點 769"/>
          <p:cNvCxnSpPr/>
          <p:nvPr/>
        </p:nvCxnSpPr>
        <p:spPr>
          <a:xfrm flipV="1">
            <a:off x="1553838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1" name="直線接點 770"/>
          <p:cNvCxnSpPr/>
          <p:nvPr/>
        </p:nvCxnSpPr>
        <p:spPr>
          <a:xfrm flipV="1">
            <a:off x="1553838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2" name="直線接點 771"/>
          <p:cNvCxnSpPr/>
          <p:nvPr/>
        </p:nvCxnSpPr>
        <p:spPr>
          <a:xfrm flipV="1">
            <a:off x="1553838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3" name="直線接點 772"/>
          <p:cNvCxnSpPr/>
          <p:nvPr/>
        </p:nvCxnSpPr>
        <p:spPr>
          <a:xfrm flipV="1">
            <a:off x="1553838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4" name="橢圓 773"/>
          <p:cNvSpPr/>
          <p:nvPr/>
        </p:nvSpPr>
        <p:spPr>
          <a:xfrm>
            <a:off x="2278622" y="34448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5" name="橢圓 774"/>
          <p:cNvSpPr/>
          <p:nvPr/>
        </p:nvSpPr>
        <p:spPr>
          <a:xfrm>
            <a:off x="2278622" y="37314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6" name="直線接點 775"/>
          <p:cNvCxnSpPr>
            <a:stCxn id="774" idx="4"/>
          </p:cNvCxnSpPr>
          <p:nvPr/>
        </p:nvCxnSpPr>
        <p:spPr>
          <a:xfrm>
            <a:off x="2360483" y="36085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7" name="橢圓 776"/>
          <p:cNvSpPr/>
          <p:nvPr/>
        </p:nvSpPr>
        <p:spPr>
          <a:xfrm>
            <a:off x="2571123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8" name="橢圓 777"/>
          <p:cNvSpPr/>
          <p:nvPr/>
        </p:nvSpPr>
        <p:spPr>
          <a:xfrm>
            <a:off x="2571123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9" name="直線接點 778"/>
          <p:cNvCxnSpPr>
            <a:stCxn id="777" idx="4"/>
          </p:cNvCxnSpPr>
          <p:nvPr/>
        </p:nvCxnSpPr>
        <p:spPr>
          <a:xfrm>
            <a:off x="2652984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2442344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1" name="直線接點 780"/>
          <p:cNvCxnSpPr>
            <a:stCxn id="775" idx="6"/>
            <a:endCxn id="778" idx="2"/>
          </p:cNvCxnSpPr>
          <p:nvPr/>
        </p:nvCxnSpPr>
        <p:spPr>
          <a:xfrm flipV="1">
            <a:off x="2442344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2" name="橢圓 781"/>
          <p:cNvSpPr/>
          <p:nvPr/>
        </p:nvSpPr>
        <p:spPr>
          <a:xfrm>
            <a:off x="2883689" y="34448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3" name="橢圓 782"/>
          <p:cNvSpPr/>
          <p:nvPr/>
        </p:nvSpPr>
        <p:spPr>
          <a:xfrm>
            <a:off x="2883689" y="37314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4" name="直線接點 783"/>
          <p:cNvCxnSpPr>
            <a:stCxn id="782" idx="4"/>
          </p:cNvCxnSpPr>
          <p:nvPr/>
        </p:nvCxnSpPr>
        <p:spPr>
          <a:xfrm>
            <a:off x="2965550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5" name="橢圓 784"/>
          <p:cNvSpPr/>
          <p:nvPr/>
        </p:nvSpPr>
        <p:spPr>
          <a:xfrm>
            <a:off x="3176190" y="34447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6" name="橢圓 785"/>
          <p:cNvSpPr/>
          <p:nvPr/>
        </p:nvSpPr>
        <p:spPr>
          <a:xfrm>
            <a:off x="3176190" y="37314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7" name="直線接點 786"/>
          <p:cNvCxnSpPr>
            <a:stCxn id="785" idx="4"/>
          </p:cNvCxnSpPr>
          <p:nvPr/>
        </p:nvCxnSpPr>
        <p:spPr>
          <a:xfrm>
            <a:off x="3258052" y="36085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3047411" y="35266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9" name="直線接點 788"/>
          <p:cNvCxnSpPr>
            <a:stCxn id="783" idx="6"/>
            <a:endCxn id="786" idx="2"/>
          </p:cNvCxnSpPr>
          <p:nvPr/>
        </p:nvCxnSpPr>
        <p:spPr>
          <a:xfrm flipV="1">
            <a:off x="3047411" y="38132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0" name="橢圓 789"/>
          <p:cNvSpPr/>
          <p:nvPr/>
        </p:nvSpPr>
        <p:spPr>
          <a:xfrm>
            <a:off x="2278622" y="401805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1" name="橢圓 790"/>
          <p:cNvSpPr/>
          <p:nvPr/>
        </p:nvSpPr>
        <p:spPr>
          <a:xfrm>
            <a:off x="2278622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2" name="直線接點 791"/>
          <p:cNvCxnSpPr>
            <a:stCxn id="790" idx="4"/>
          </p:cNvCxnSpPr>
          <p:nvPr/>
        </p:nvCxnSpPr>
        <p:spPr>
          <a:xfrm>
            <a:off x="2360483" y="418177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3" name="橢圓 792"/>
          <p:cNvSpPr/>
          <p:nvPr/>
        </p:nvSpPr>
        <p:spPr>
          <a:xfrm>
            <a:off x="2571123" y="401804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4" name="橢圓 793"/>
          <p:cNvSpPr/>
          <p:nvPr/>
        </p:nvSpPr>
        <p:spPr>
          <a:xfrm>
            <a:off x="2571123" y="43046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5" name="直線接點 794"/>
          <p:cNvCxnSpPr>
            <a:stCxn id="793" idx="4"/>
          </p:cNvCxnSpPr>
          <p:nvPr/>
        </p:nvCxnSpPr>
        <p:spPr>
          <a:xfrm>
            <a:off x="2652984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>
            <a:stCxn id="790" idx="6"/>
            <a:endCxn id="793" idx="2"/>
          </p:cNvCxnSpPr>
          <p:nvPr/>
        </p:nvCxnSpPr>
        <p:spPr>
          <a:xfrm flipV="1">
            <a:off x="2442344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7" name="直線接點 796"/>
          <p:cNvCxnSpPr>
            <a:stCxn id="791" idx="6"/>
            <a:endCxn id="794" idx="2"/>
          </p:cNvCxnSpPr>
          <p:nvPr/>
        </p:nvCxnSpPr>
        <p:spPr>
          <a:xfrm flipV="1">
            <a:off x="2442344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8" name="橢圓 797"/>
          <p:cNvSpPr/>
          <p:nvPr/>
        </p:nvSpPr>
        <p:spPr>
          <a:xfrm>
            <a:off x="2883689" y="401804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9" name="橢圓 798"/>
          <p:cNvSpPr/>
          <p:nvPr/>
        </p:nvSpPr>
        <p:spPr>
          <a:xfrm>
            <a:off x="2883689" y="43046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0" name="直線接點 799"/>
          <p:cNvCxnSpPr>
            <a:stCxn id="798" idx="4"/>
          </p:cNvCxnSpPr>
          <p:nvPr/>
        </p:nvCxnSpPr>
        <p:spPr>
          <a:xfrm>
            <a:off x="2965550" y="418177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1" name="橢圓 800"/>
          <p:cNvSpPr/>
          <p:nvPr/>
        </p:nvSpPr>
        <p:spPr>
          <a:xfrm>
            <a:off x="3176190" y="40180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2" name="橢圓 801"/>
          <p:cNvSpPr/>
          <p:nvPr/>
        </p:nvSpPr>
        <p:spPr>
          <a:xfrm>
            <a:off x="3176190" y="43046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3" name="直線接點 802"/>
          <p:cNvCxnSpPr>
            <a:stCxn id="801" idx="4"/>
          </p:cNvCxnSpPr>
          <p:nvPr/>
        </p:nvCxnSpPr>
        <p:spPr>
          <a:xfrm>
            <a:off x="3258052" y="418177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3047411" y="409990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5" name="直線接點 804"/>
          <p:cNvCxnSpPr>
            <a:stCxn id="799" idx="6"/>
            <a:endCxn id="802" idx="2"/>
          </p:cNvCxnSpPr>
          <p:nvPr/>
        </p:nvCxnSpPr>
        <p:spPr>
          <a:xfrm flipV="1">
            <a:off x="3047411" y="43865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6" name="直線接點 805"/>
          <p:cNvCxnSpPr/>
          <p:nvPr/>
        </p:nvCxnSpPr>
        <p:spPr>
          <a:xfrm>
            <a:off x="2360483" y="38951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7" name="直線接點 806"/>
          <p:cNvCxnSpPr/>
          <p:nvPr/>
        </p:nvCxnSpPr>
        <p:spPr>
          <a:xfrm>
            <a:off x="2652984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8" name="直線接點 807"/>
          <p:cNvCxnSpPr/>
          <p:nvPr/>
        </p:nvCxnSpPr>
        <p:spPr>
          <a:xfrm>
            <a:off x="2965550" y="38951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9" name="直線接點 808"/>
          <p:cNvCxnSpPr/>
          <p:nvPr/>
        </p:nvCxnSpPr>
        <p:spPr>
          <a:xfrm>
            <a:off x="3258052" y="389514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0" name="直線接點 809"/>
          <p:cNvCxnSpPr/>
          <p:nvPr/>
        </p:nvCxnSpPr>
        <p:spPr>
          <a:xfrm flipV="1">
            <a:off x="2743906" y="35266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/>
          <p:nvPr/>
        </p:nvCxnSpPr>
        <p:spPr>
          <a:xfrm flipV="1">
            <a:off x="2743906" y="38132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/>
          <p:nvPr/>
        </p:nvCxnSpPr>
        <p:spPr>
          <a:xfrm flipV="1">
            <a:off x="2743906" y="409991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3" name="直線接點 812"/>
          <p:cNvCxnSpPr/>
          <p:nvPr/>
        </p:nvCxnSpPr>
        <p:spPr>
          <a:xfrm flipV="1">
            <a:off x="2743906" y="438653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4" name="直線接點 813"/>
          <p:cNvCxnSpPr/>
          <p:nvPr/>
        </p:nvCxnSpPr>
        <p:spPr>
          <a:xfrm>
            <a:off x="1170414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5" name="直線接點 814"/>
          <p:cNvCxnSpPr/>
          <p:nvPr/>
        </p:nvCxnSpPr>
        <p:spPr>
          <a:xfrm>
            <a:off x="1462916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6" name="直線接點 815"/>
          <p:cNvCxnSpPr/>
          <p:nvPr/>
        </p:nvCxnSpPr>
        <p:spPr>
          <a:xfrm>
            <a:off x="1775481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7" name="直線接點 816"/>
          <p:cNvCxnSpPr/>
          <p:nvPr/>
        </p:nvCxnSpPr>
        <p:spPr>
          <a:xfrm>
            <a:off x="2067983" y="33303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8" name="直線接點 817"/>
          <p:cNvCxnSpPr/>
          <p:nvPr/>
        </p:nvCxnSpPr>
        <p:spPr>
          <a:xfrm>
            <a:off x="2360483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/>
          <p:nvPr/>
        </p:nvCxnSpPr>
        <p:spPr>
          <a:xfrm>
            <a:off x="2652984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/>
          <p:nvPr/>
        </p:nvCxnSpPr>
        <p:spPr>
          <a:xfrm>
            <a:off x="2965550" y="33303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1" name="直線接點 820"/>
          <p:cNvCxnSpPr/>
          <p:nvPr/>
        </p:nvCxnSpPr>
        <p:spPr>
          <a:xfrm>
            <a:off x="3258052" y="33303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2" name="直線接點 821"/>
          <p:cNvCxnSpPr/>
          <p:nvPr/>
        </p:nvCxnSpPr>
        <p:spPr>
          <a:xfrm flipV="1">
            <a:off x="2144677" y="23928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3" name="直線接點 822"/>
          <p:cNvCxnSpPr/>
          <p:nvPr/>
        </p:nvCxnSpPr>
        <p:spPr>
          <a:xfrm flipV="1">
            <a:off x="2144677" y="267948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4" name="直線接點 823"/>
          <p:cNvCxnSpPr/>
          <p:nvPr/>
        </p:nvCxnSpPr>
        <p:spPr>
          <a:xfrm flipV="1">
            <a:off x="2144677" y="29661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5" name="直線接點 824"/>
          <p:cNvCxnSpPr/>
          <p:nvPr/>
        </p:nvCxnSpPr>
        <p:spPr>
          <a:xfrm flipV="1">
            <a:off x="2144677" y="325273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6" name="直線接點 825"/>
          <p:cNvCxnSpPr/>
          <p:nvPr/>
        </p:nvCxnSpPr>
        <p:spPr>
          <a:xfrm flipV="1">
            <a:off x="2143705" y="35266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/>
          <p:nvPr/>
        </p:nvCxnSpPr>
        <p:spPr>
          <a:xfrm flipV="1">
            <a:off x="2143705" y="381328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/>
          <p:nvPr/>
        </p:nvCxnSpPr>
        <p:spPr>
          <a:xfrm flipV="1">
            <a:off x="2143705" y="40999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 flipV="1">
            <a:off x="2143705" y="43865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0" name="橢圓 829"/>
          <p:cNvSpPr/>
          <p:nvPr/>
        </p:nvSpPr>
        <p:spPr>
          <a:xfrm>
            <a:off x="1088553" y="45870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1" name="直線接點 830"/>
          <p:cNvCxnSpPr/>
          <p:nvPr/>
        </p:nvCxnSpPr>
        <p:spPr>
          <a:xfrm>
            <a:off x="1170414" y="44641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2" name="橢圓 831"/>
          <p:cNvSpPr/>
          <p:nvPr/>
        </p:nvSpPr>
        <p:spPr>
          <a:xfrm>
            <a:off x="1381054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3" name="直線接點 832"/>
          <p:cNvCxnSpPr/>
          <p:nvPr/>
        </p:nvCxnSpPr>
        <p:spPr>
          <a:xfrm>
            <a:off x="1462916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>
            <a:stCxn id="830" idx="6"/>
            <a:endCxn id="832" idx="2"/>
          </p:cNvCxnSpPr>
          <p:nvPr/>
        </p:nvCxnSpPr>
        <p:spPr>
          <a:xfrm flipV="1">
            <a:off x="1252275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5" name="橢圓 834"/>
          <p:cNvSpPr/>
          <p:nvPr/>
        </p:nvSpPr>
        <p:spPr>
          <a:xfrm>
            <a:off x="1693620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6" name="直線接點 835"/>
          <p:cNvCxnSpPr/>
          <p:nvPr/>
        </p:nvCxnSpPr>
        <p:spPr>
          <a:xfrm>
            <a:off x="1775481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1986121" y="45870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8" name="直線接點 837"/>
          <p:cNvCxnSpPr/>
          <p:nvPr/>
        </p:nvCxnSpPr>
        <p:spPr>
          <a:xfrm>
            <a:off x="2067983" y="44641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9" name="直線接點 838"/>
          <p:cNvCxnSpPr>
            <a:stCxn id="835" idx="6"/>
            <a:endCxn id="837" idx="2"/>
          </p:cNvCxnSpPr>
          <p:nvPr/>
        </p:nvCxnSpPr>
        <p:spPr>
          <a:xfrm flipV="1">
            <a:off x="1857342" y="46689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1088553" y="48737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1088553" y="51603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1170414" y="50374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3" name="橢圓 842"/>
          <p:cNvSpPr/>
          <p:nvPr/>
        </p:nvSpPr>
        <p:spPr>
          <a:xfrm>
            <a:off x="1380083" y="486960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4" name="橢圓 843"/>
          <p:cNvSpPr/>
          <p:nvPr/>
        </p:nvSpPr>
        <p:spPr>
          <a:xfrm>
            <a:off x="1381054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5" name="直線接點 844"/>
          <p:cNvCxnSpPr>
            <a:stCxn id="843" idx="4"/>
          </p:cNvCxnSpPr>
          <p:nvPr/>
        </p:nvCxnSpPr>
        <p:spPr>
          <a:xfrm>
            <a:off x="1462916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6" name="直線接點 845"/>
          <p:cNvCxnSpPr>
            <a:stCxn id="840" idx="6"/>
            <a:endCxn id="843" idx="2"/>
          </p:cNvCxnSpPr>
          <p:nvPr/>
        </p:nvCxnSpPr>
        <p:spPr>
          <a:xfrm flipV="1">
            <a:off x="1252275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7" name="直線接點 846"/>
          <p:cNvCxnSpPr>
            <a:stCxn id="841" idx="6"/>
            <a:endCxn id="844" idx="2"/>
          </p:cNvCxnSpPr>
          <p:nvPr/>
        </p:nvCxnSpPr>
        <p:spPr>
          <a:xfrm flipV="1">
            <a:off x="1252275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1693620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1693620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1775481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1" name="橢圓 850"/>
          <p:cNvSpPr/>
          <p:nvPr/>
        </p:nvSpPr>
        <p:spPr>
          <a:xfrm>
            <a:off x="1986121" y="487371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2" name="橢圓 851"/>
          <p:cNvSpPr/>
          <p:nvPr/>
        </p:nvSpPr>
        <p:spPr>
          <a:xfrm>
            <a:off x="1986121" y="516033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3" name="直線接點 852"/>
          <p:cNvCxnSpPr>
            <a:stCxn id="851" idx="4"/>
          </p:cNvCxnSpPr>
          <p:nvPr/>
        </p:nvCxnSpPr>
        <p:spPr>
          <a:xfrm>
            <a:off x="2067983" y="50374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4" name="直線接點 853"/>
          <p:cNvCxnSpPr>
            <a:stCxn id="848" idx="6"/>
            <a:endCxn id="851" idx="2"/>
          </p:cNvCxnSpPr>
          <p:nvPr/>
        </p:nvCxnSpPr>
        <p:spPr>
          <a:xfrm flipV="1">
            <a:off x="1857342" y="49555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5" name="直線接點 854"/>
          <p:cNvCxnSpPr>
            <a:stCxn id="849" idx="6"/>
            <a:endCxn id="852" idx="2"/>
          </p:cNvCxnSpPr>
          <p:nvPr/>
        </p:nvCxnSpPr>
        <p:spPr>
          <a:xfrm flipV="1">
            <a:off x="1857342" y="52421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6" name="直線接點 855"/>
          <p:cNvCxnSpPr/>
          <p:nvPr/>
        </p:nvCxnSpPr>
        <p:spPr>
          <a:xfrm>
            <a:off x="1170414" y="47508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7" name="直線接點 856"/>
          <p:cNvCxnSpPr/>
          <p:nvPr/>
        </p:nvCxnSpPr>
        <p:spPr>
          <a:xfrm>
            <a:off x="1462916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8" name="直線接點 857"/>
          <p:cNvCxnSpPr/>
          <p:nvPr/>
        </p:nvCxnSpPr>
        <p:spPr>
          <a:xfrm>
            <a:off x="1775481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/>
          <p:nvPr/>
        </p:nvCxnSpPr>
        <p:spPr>
          <a:xfrm>
            <a:off x="2067983" y="47508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/>
          <p:nvPr/>
        </p:nvCxnSpPr>
        <p:spPr>
          <a:xfrm flipV="1">
            <a:off x="1553838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1" name="直線接點 860"/>
          <p:cNvCxnSpPr/>
          <p:nvPr/>
        </p:nvCxnSpPr>
        <p:spPr>
          <a:xfrm flipV="1">
            <a:off x="1553838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2" name="直線接點 861"/>
          <p:cNvCxnSpPr/>
          <p:nvPr/>
        </p:nvCxnSpPr>
        <p:spPr>
          <a:xfrm flipV="1">
            <a:off x="1553838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3" name="橢圓 862"/>
          <p:cNvSpPr/>
          <p:nvPr/>
        </p:nvSpPr>
        <p:spPr>
          <a:xfrm>
            <a:off x="2279594" y="45912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4" name="直線接點 863"/>
          <p:cNvCxnSpPr/>
          <p:nvPr/>
        </p:nvCxnSpPr>
        <p:spPr>
          <a:xfrm>
            <a:off x="2361455" y="44683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5" name="橢圓 864"/>
          <p:cNvSpPr/>
          <p:nvPr/>
        </p:nvSpPr>
        <p:spPr>
          <a:xfrm>
            <a:off x="2572095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/>
          <p:nvPr/>
        </p:nvCxnSpPr>
        <p:spPr>
          <a:xfrm>
            <a:off x="2653956" y="44683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3" idx="6"/>
            <a:endCxn id="865" idx="2"/>
          </p:cNvCxnSpPr>
          <p:nvPr/>
        </p:nvCxnSpPr>
        <p:spPr>
          <a:xfrm flipV="1">
            <a:off x="2443316" y="46731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8" name="橢圓 867"/>
          <p:cNvSpPr/>
          <p:nvPr/>
        </p:nvSpPr>
        <p:spPr>
          <a:xfrm>
            <a:off x="2884661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9" name="直線接點 868"/>
          <p:cNvCxnSpPr/>
          <p:nvPr/>
        </p:nvCxnSpPr>
        <p:spPr>
          <a:xfrm>
            <a:off x="2966522" y="44683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0" name="橢圓 869"/>
          <p:cNvSpPr/>
          <p:nvPr/>
        </p:nvSpPr>
        <p:spPr>
          <a:xfrm>
            <a:off x="3177162" y="45912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1" name="直線接點 870"/>
          <p:cNvCxnSpPr/>
          <p:nvPr/>
        </p:nvCxnSpPr>
        <p:spPr>
          <a:xfrm>
            <a:off x="3259023" y="446839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>
            <a:stCxn id="868" idx="6"/>
            <a:endCxn id="870" idx="2"/>
          </p:cNvCxnSpPr>
          <p:nvPr/>
        </p:nvCxnSpPr>
        <p:spPr>
          <a:xfrm flipV="1">
            <a:off x="3048383" y="46731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3" name="橢圓 872"/>
          <p:cNvSpPr/>
          <p:nvPr/>
        </p:nvSpPr>
        <p:spPr>
          <a:xfrm>
            <a:off x="2279594" y="48779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4" name="橢圓 873"/>
          <p:cNvSpPr/>
          <p:nvPr/>
        </p:nvSpPr>
        <p:spPr>
          <a:xfrm>
            <a:off x="2279594" y="51645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5" name="直線接點 874"/>
          <p:cNvCxnSpPr>
            <a:stCxn id="873" idx="4"/>
          </p:cNvCxnSpPr>
          <p:nvPr/>
        </p:nvCxnSpPr>
        <p:spPr>
          <a:xfrm>
            <a:off x="2361455" y="50416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6" name="橢圓 875"/>
          <p:cNvSpPr/>
          <p:nvPr/>
        </p:nvSpPr>
        <p:spPr>
          <a:xfrm>
            <a:off x="2572095" y="48779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7" name="橢圓 876"/>
          <p:cNvSpPr/>
          <p:nvPr/>
        </p:nvSpPr>
        <p:spPr>
          <a:xfrm>
            <a:off x="2572095" y="516454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8" name="直線接點 877"/>
          <p:cNvCxnSpPr>
            <a:stCxn id="876" idx="4"/>
          </p:cNvCxnSpPr>
          <p:nvPr/>
        </p:nvCxnSpPr>
        <p:spPr>
          <a:xfrm>
            <a:off x="2653956" y="50416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>
            <a:stCxn id="873" idx="6"/>
            <a:endCxn id="876" idx="2"/>
          </p:cNvCxnSpPr>
          <p:nvPr/>
        </p:nvCxnSpPr>
        <p:spPr>
          <a:xfrm flipV="1">
            <a:off x="2443316" y="49597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>
            <a:stCxn id="874" idx="6"/>
            <a:endCxn id="877" idx="2"/>
          </p:cNvCxnSpPr>
          <p:nvPr/>
        </p:nvCxnSpPr>
        <p:spPr>
          <a:xfrm flipV="1">
            <a:off x="2443316" y="52464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1" name="橢圓 880"/>
          <p:cNvSpPr/>
          <p:nvPr/>
        </p:nvSpPr>
        <p:spPr>
          <a:xfrm>
            <a:off x="2884661" y="48779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2" name="橢圓 881"/>
          <p:cNvSpPr/>
          <p:nvPr/>
        </p:nvSpPr>
        <p:spPr>
          <a:xfrm>
            <a:off x="2884661" y="516454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3" name="直線接點 882"/>
          <p:cNvCxnSpPr>
            <a:stCxn id="881" idx="4"/>
          </p:cNvCxnSpPr>
          <p:nvPr/>
        </p:nvCxnSpPr>
        <p:spPr>
          <a:xfrm>
            <a:off x="2966522" y="50416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4" name="橢圓 883"/>
          <p:cNvSpPr/>
          <p:nvPr/>
        </p:nvSpPr>
        <p:spPr>
          <a:xfrm>
            <a:off x="3177162" y="487792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5" name="橢圓 884"/>
          <p:cNvSpPr/>
          <p:nvPr/>
        </p:nvSpPr>
        <p:spPr>
          <a:xfrm>
            <a:off x="3177162" y="516454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6" name="直線接點 885"/>
          <p:cNvCxnSpPr>
            <a:stCxn id="884" idx="4"/>
          </p:cNvCxnSpPr>
          <p:nvPr/>
        </p:nvCxnSpPr>
        <p:spPr>
          <a:xfrm>
            <a:off x="3259023" y="50416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7" name="直線接點 886"/>
          <p:cNvCxnSpPr>
            <a:stCxn id="881" idx="6"/>
            <a:endCxn id="884" idx="2"/>
          </p:cNvCxnSpPr>
          <p:nvPr/>
        </p:nvCxnSpPr>
        <p:spPr>
          <a:xfrm flipV="1">
            <a:off x="3048383" y="49597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>
            <a:stCxn id="882" idx="6"/>
            <a:endCxn id="885" idx="2"/>
          </p:cNvCxnSpPr>
          <p:nvPr/>
        </p:nvCxnSpPr>
        <p:spPr>
          <a:xfrm flipV="1">
            <a:off x="3048383" y="524640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>
            <a:off x="2361455" y="47550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>
            <a:off x="2653956" y="47550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>
            <a:off x="2966522" y="47550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>
            <a:off x="3259023" y="475501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3" name="直線接點 892"/>
          <p:cNvCxnSpPr/>
          <p:nvPr/>
        </p:nvCxnSpPr>
        <p:spPr>
          <a:xfrm flipV="1">
            <a:off x="2744878" y="46731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4" name="直線接點 893"/>
          <p:cNvCxnSpPr/>
          <p:nvPr/>
        </p:nvCxnSpPr>
        <p:spPr>
          <a:xfrm flipV="1">
            <a:off x="2744878" y="49597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5" name="直線接點 894"/>
          <p:cNvCxnSpPr/>
          <p:nvPr/>
        </p:nvCxnSpPr>
        <p:spPr>
          <a:xfrm flipV="1">
            <a:off x="2744878" y="52464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6" name="橢圓 895"/>
          <p:cNvSpPr/>
          <p:nvPr/>
        </p:nvSpPr>
        <p:spPr>
          <a:xfrm>
            <a:off x="1088553" y="543847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97" name="橢圓 896"/>
          <p:cNvSpPr/>
          <p:nvPr/>
        </p:nvSpPr>
        <p:spPr>
          <a:xfrm>
            <a:off x="1088553" y="572509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8" name="直線接點 897"/>
          <p:cNvCxnSpPr>
            <a:stCxn id="896" idx="4"/>
          </p:cNvCxnSpPr>
          <p:nvPr/>
        </p:nvCxnSpPr>
        <p:spPr>
          <a:xfrm>
            <a:off x="1170414" y="560219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9" name="橢圓 898"/>
          <p:cNvSpPr/>
          <p:nvPr/>
        </p:nvSpPr>
        <p:spPr>
          <a:xfrm>
            <a:off x="1380083" y="543437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0" name="橢圓 899"/>
          <p:cNvSpPr/>
          <p:nvPr/>
        </p:nvSpPr>
        <p:spPr>
          <a:xfrm>
            <a:off x="1381054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>
            <a:stCxn id="899" idx="4"/>
          </p:cNvCxnSpPr>
          <p:nvPr/>
        </p:nvCxnSpPr>
        <p:spPr>
          <a:xfrm>
            <a:off x="1462916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6" idx="6"/>
            <a:endCxn id="899" idx="2"/>
          </p:cNvCxnSpPr>
          <p:nvPr/>
        </p:nvCxnSpPr>
        <p:spPr>
          <a:xfrm flipV="1">
            <a:off x="1252275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3" name="直線接點 902"/>
          <p:cNvCxnSpPr>
            <a:stCxn id="897" idx="6"/>
            <a:endCxn id="900" idx="2"/>
          </p:cNvCxnSpPr>
          <p:nvPr/>
        </p:nvCxnSpPr>
        <p:spPr>
          <a:xfrm flipV="1">
            <a:off x="1252275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4" name="橢圓 903"/>
          <p:cNvSpPr/>
          <p:nvPr/>
        </p:nvSpPr>
        <p:spPr>
          <a:xfrm>
            <a:off x="1693620" y="54384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5" name="橢圓 904"/>
          <p:cNvSpPr/>
          <p:nvPr/>
        </p:nvSpPr>
        <p:spPr>
          <a:xfrm>
            <a:off x="1693620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6" name="直線接點 905"/>
          <p:cNvCxnSpPr>
            <a:stCxn id="904" idx="4"/>
          </p:cNvCxnSpPr>
          <p:nvPr/>
        </p:nvCxnSpPr>
        <p:spPr>
          <a:xfrm>
            <a:off x="1775481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7" name="橢圓 906"/>
          <p:cNvSpPr/>
          <p:nvPr/>
        </p:nvSpPr>
        <p:spPr>
          <a:xfrm>
            <a:off x="1986121" y="54384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8" name="橢圓 907"/>
          <p:cNvSpPr/>
          <p:nvPr/>
        </p:nvSpPr>
        <p:spPr>
          <a:xfrm>
            <a:off x="1986121" y="57250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9" name="直線接點 908"/>
          <p:cNvCxnSpPr>
            <a:stCxn id="907" idx="4"/>
          </p:cNvCxnSpPr>
          <p:nvPr/>
        </p:nvCxnSpPr>
        <p:spPr>
          <a:xfrm>
            <a:off x="2067983" y="56021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1857342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1" name="直線接點 910"/>
          <p:cNvCxnSpPr>
            <a:stCxn id="905" idx="6"/>
            <a:endCxn id="908" idx="2"/>
          </p:cNvCxnSpPr>
          <p:nvPr/>
        </p:nvCxnSpPr>
        <p:spPr>
          <a:xfrm flipV="1">
            <a:off x="1857342" y="58069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2" name="橢圓 911"/>
          <p:cNvSpPr/>
          <p:nvPr/>
        </p:nvSpPr>
        <p:spPr>
          <a:xfrm>
            <a:off x="1088553" y="60117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3" name="橢圓 912"/>
          <p:cNvSpPr/>
          <p:nvPr/>
        </p:nvSpPr>
        <p:spPr>
          <a:xfrm>
            <a:off x="1088553" y="62983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4" name="直線接點 913"/>
          <p:cNvCxnSpPr>
            <a:stCxn id="912" idx="4"/>
          </p:cNvCxnSpPr>
          <p:nvPr/>
        </p:nvCxnSpPr>
        <p:spPr>
          <a:xfrm>
            <a:off x="1170414" y="61754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5" name="橢圓 914"/>
          <p:cNvSpPr/>
          <p:nvPr/>
        </p:nvSpPr>
        <p:spPr>
          <a:xfrm>
            <a:off x="1381054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6" name="橢圓 915"/>
          <p:cNvSpPr/>
          <p:nvPr/>
        </p:nvSpPr>
        <p:spPr>
          <a:xfrm>
            <a:off x="1381054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7" name="直線接點 916"/>
          <p:cNvCxnSpPr>
            <a:stCxn id="915" idx="4"/>
          </p:cNvCxnSpPr>
          <p:nvPr/>
        </p:nvCxnSpPr>
        <p:spPr>
          <a:xfrm>
            <a:off x="1462916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1252275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>
            <a:stCxn id="913" idx="6"/>
            <a:endCxn id="916" idx="2"/>
          </p:cNvCxnSpPr>
          <p:nvPr/>
        </p:nvCxnSpPr>
        <p:spPr>
          <a:xfrm flipV="1">
            <a:off x="1252275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0" name="橢圓 919"/>
          <p:cNvSpPr/>
          <p:nvPr/>
        </p:nvSpPr>
        <p:spPr>
          <a:xfrm>
            <a:off x="1693620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1" name="橢圓 920"/>
          <p:cNvSpPr/>
          <p:nvPr/>
        </p:nvSpPr>
        <p:spPr>
          <a:xfrm>
            <a:off x="1693620" y="629834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2" name="直線接點 921"/>
          <p:cNvCxnSpPr>
            <a:stCxn id="920" idx="4"/>
          </p:cNvCxnSpPr>
          <p:nvPr/>
        </p:nvCxnSpPr>
        <p:spPr>
          <a:xfrm>
            <a:off x="1775481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3" name="橢圓 922"/>
          <p:cNvSpPr/>
          <p:nvPr/>
        </p:nvSpPr>
        <p:spPr>
          <a:xfrm>
            <a:off x="1986121" y="60117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4" name="橢圓 923"/>
          <p:cNvSpPr/>
          <p:nvPr/>
        </p:nvSpPr>
        <p:spPr>
          <a:xfrm>
            <a:off x="1986121" y="629834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5" name="直線接點 924"/>
          <p:cNvCxnSpPr>
            <a:stCxn id="923" idx="4"/>
          </p:cNvCxnSpPr>
          <p:nvPr/>
        </p:nvCxnSpPr>
        <p:spPr>
          <a:xfrm>
            <a:off x="2067983" y="61754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6" name="直線接點 925"/>
          <p:cNvCxnSpPr>
            <a:stCxn id="920" idx="6"/>
            <a:endCxn id="923" idx="2"/>
          </p:cNvCxnSpPr>
          <p:nvPr/>
        </p:nvCxnSpPr>
        <p:spPr>
          <a:xfrm flipV="1">
            <a:off x="1857342" y="60935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7" name="直線接點 926"/>
          <p:cNvCxnSpPr>
            <a:stCxn id="921" idx="6"/>
            <a:endCxn id="924" idx="2"/>
          </p:cNvCxnSpPr>
          <p:nvPr/>
        </p:nvCxnSpPr>
        <p:spPr>
          <a:xfrm flipV="1">
            <a:off x="1857342" y="63802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8" name="直線接點 927"/>
          <p:cNvCxnSpPr/>
          <p:nvPr/>
        </p:nvCxnSpPr>
        <p:spPr>
          <a:xfrm>
            <a:off x="1170414" y="58888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9" name="直線接點 928"/>
          <p:cNvCxnSpPr/>
          <p:nvPr/>
        </p:nvCxnSpPr>
        <p:spPr>
          <a:xfrm>
            <a:off x="1462916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/>
          <p:nvPr/>
        </p:nvCxnSpPr>
        <p:spPr>
          <a:xfrm>
            <a:off x="1775481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1" name="直線接點 930"/>
          <p:cNvCxnSpPr/>
          <p:nvPr/>
        </p:nvCxnSpPr>
        <p:spPr>
          <a:xfrm>
            <a:off x="2067983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2" name="直線接點 931"/>
          <p:cNvCxnSpPr/>
          <p:nvPr/>
        </p:nvCxnSpPr>
        <p:spPr>
          <a:xfrm flipV="1">
            <a:off x="1553838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3" name="直線接點 932"/>
          <p:cNvCxnSpPr/>
          <p:nvPr/>
        </p:nvCxnSpPr>
        <p:spPr>
          <a:xfrm flipV="1">
            <a:off x="1553838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4" name="直線接點 933"/>
          <p:cNvCxnSpPr/>
          <p:nvPr/>
        </p:nvCxnSpPr>
        <p:spPr>
          <a:xfrm flipV="1">
            <a:off x="1553838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/>
          <p:nvPr/>
        </p:nvCxnSpPr>
        <p:spPr>
          <a:xfrm flipV="1">
            <a:off x="1553838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2278622" y="543847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2278622" y="572509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2360483" y="560219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2571123" y="543847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2571123" y="572509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2652984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2442344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2442344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2883689" y="543847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2883689" y="57250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2965550" y="560219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3176190" y="543847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3176190" y="572509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3258052" y="560219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3047411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3047411" y="580695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2" name="橢圓 951"/>
          <p:cNvSpPr/>
          <p:nvPr/>
        </p:nvSpPr>
        <p:spPr>
          <a:xfrm>
            <a:off x="2278622" y="601172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3" name="橢圓 952"/>
          <p:cNvSpPr/>
          <p:nvPr/>
        </p:nvSpPr>
        <p:spPr>
          <a:xfrm>
            <a:off x="2278622" y="629834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4" name="直線接點 953"/>
          <p:cNvCxnSpPr>
            <a:stCxn id="952" idx="4"/>
          </p:cNvCxnSpPr>
          <p:nvPr/>
        </p:nvCxnSpPr>
        <p:spPr>
          <a:xfrm>
            <a:off x="2360483" y="617544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5" name="橢圓 954"/>
          <p:cNvSpPr/>
          <p:nvPr/>
        </p:nvSpPr>
        <p:spPr>
          <a:xfrm>
            <a:off x="2571123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6" name="橢圓 955"/>
          <p:cNvSpPr/>
          <p:nvPr/>
        </p:nvSpPr>
        <p:spPr>
          <a:xfrm>
            <a:off x="2571123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7" name="直線接點 956"/>
          <p:cNvCxnSpPr>
            <a:stCxn id="955" idx="4"/>
          </p:cNvCxnSpPr>
          <p:nvPr/>
        </p:nvCxnSpPr>
        <p:spPr>
          <a:xfrm>
            <a:off x="2652984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>
            <a:stCxn id="952" idx="6"/>
            <a:endCxn id="955" idx="2"/>
          </p:cNvCxnSpPr>
          <p:nvPr/>
        </p:nvCxnSpPr>
        <p:spPr>
          <a:xfrm flipV="1">
            <a:off x="2442344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9" name="直線接點 958"/>
          <p:cNvCxnSpPr>
            <a:stCxn id="953" idx="6"/>
            <a:endCxn id="956" idx="2"/>
          </p:cNvCxnSpPr>
          <p:nvPr/>
        </p:nvCxnSpPr>
        <p:spPr>
          <a:xfrm flipV="1">
            <a:off x="2442344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0" name="橢圓 959"/>
          <p:cNvSpPr/>
          <p:nvPr/>
        </p:nvSpPr>
        <p:spPr>
          <a:xfrm>
            <a:off x="2883689" y="601172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1" name="橢圓 960"/>
          <p:cNvSpPr/>
          <p:nvPr/>
        </p:nvSpPr>
        <p:spPr>
          <a:xfrm>
            <a:off x="2883689" y="629834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2" name="直線接點 961"/>
          <p:cNvCxnSpPr>
            <a:stCxn id="960" idx="4"/>
          </p:cNvCxnSpPr>
          <p:nvPr/>
        </p:nvCxnSpPr>
        <p:spPr>
          <a:xfrm>
            <a:off x="2965550" y="617544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3" name="橢圓 962"/>
          <p:cNvSpPr/>
          <p:nvPr/>
        </p:nvSpPr>
        <p:spPr>
          <a:xfrm>
            <a:off x="3176190" y="601172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4" name="橢圓 963"/>
          <p:cNvSpPr/>
          <p:nvPr/>
        </p:nvSpPr>
        <p:spPr>
          <a:xfrm>
            <a:off x="3176190" y="629834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5" name="直線接點 964"/>
          <p:cNvCxnSpPr>
            <a:stCxn id="963" idx="4"/>
          </p:cNvCxnSpPr>
          <p:nvPr/>
        </p:nvCxnSpPr>
        <p:spPr>
          <a:xfrm>
            <a:off x="3258052" y="617544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3047411" y="609358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7" name="直線接點 966"/>
          <p:cNvCxnSpPr>
            <a:stCxn id="961" idx="6"/>
            <a:endCxn id="964" idx="2"/>
          </p:cNvCxnSpPr>
          <p:nvPr/>
        </p:nvCxnSpPr>
        <p:spPr>
          <a:xfrm flipV="1">
            <a:off x="3047411" y="638020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8" name="直線接點 967"/>
          <p:cNvCxnSpPr/>
          <p:nvPr/>
        </p:nvCxnSpPr>
        <p:spPr>
          <a:xfrm>
            <a:off x="2360483" y="588882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9" name="直線接點 968"/>
          <p:cNvCxnSpPr/>
          <p:nvPr/>
        </p:nvCxnSpPr>
        <p:spPr>
          <a:xfrm>
            <a:off x="2652984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0" name="直線接點 969"/>
          <p:cNvCxnSpPr/>
          <p:nvPr/>
        </p:nvCxnSpPr>
        <p:spPr>
          <a:xfrm>
            <a:off x="2965550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1" name="直線接點 970"/>
          <p:cNvCxnSpPr/>
          <p:nvPr/>
        </p:nvCxnSpPr>
        <p:spPr>
          <a:xfrm>
            <a:off x="3258052" y="588882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2" name="直線接點 971"/>
          <p:cNvCxnSpPr/>
          <p:nvPr/>
        </p:nvCxnSpPr>
        <p:spPr>
          <a:xfrm flipV="1">
            <a:off x="2743906" y="552033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/>
          <p:nvPr/>
        </p:nvCxnSpPr>
        <p:spPr>
          <a:xfrm flipV="1">
            <a:off x="2743906" y="580695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/>
          <p:nvPr/>
        </p:nvCxnSpPr>
        <p:spPr>
          <a:xfrm flipV="1">
            <a:off x="2743906" y="609358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5" name="直線接點 974"/>
          <p:cNvCxnSpPr/>
          <p:nvPr/>
        </p:nvCxnSpPr>
        <p:spPr>
          <a:xfrm flipV="1">
            <a:off x="2743906" y="638020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6" name="直線接點 975"/>
          <p:cNvCxnSpPr/>
          <p:nvPr/>
        </p:nvCxnSpPr>
        <p:spPr>
          <a:xfrm>
            <a:off x="1170414" y="53240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7" name="直線接點 976"/>
          <p:cNvCxnSpPr/>
          <p:nvPr/>
        </p:nvCxnSpPr>
        <p:spPr>
          <a:xfrm>
            <a:off x="1462916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8" name="直線接點 977"/>
          <p:cNvCxnSpPr/>
          <p:nvPr/>
        </p:nvCxnSpPr>
        <p:spPr>
          <a:xfrm>
            <a:off x="1775481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9" name="直線接點 978"/>
          <p:cNvCxnSpPr/>
          <p:nvPr/>
        </p:nvCxnSpPr>
        <p:spPr>
          <a:xfrm>
            <a:off x="2067983" y="532405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0" name="直線接點 979"/>
          <p:cNvCxnSpPr/>
          <p:nvPr/>
        </p:nvCxnSpPr>
        <p:spPr>
          <a:xfrm>
            <a:off x="2360483" y="53240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/>
          <p:nvPr/>
        </p:nvCxnSpPr>
        <p:spPr>
          <a:xfrm>
            <a:off x="2652984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/>
          <p:nvPr/>
        </p:nvCxnSpPr>
        <p:spPr>
          <a:xfrm>
            <a:off x="2965550" y="53240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3" name="直線接點 982"/>
          <p:cNvCxnSpPr/>
          <p:nvPr/>
        </p:nvCxnSpPr>
        <p:spPr>
          <a:xfrm>
            <a:off x="3258052" y="532405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4" name="直線接點 983"/>
          <p:cNvCxnSpPr/>
          <p:nvPr/>
        </p:nvCxnSpPr>
        <p:spPr>
          <a:xfrm flipV="1">
            <a:off x="2144677" y="467315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5" name="直線接點 984"/>
          <p:cNvCxnSpPr/>
          <p:nvPr/>
        </p:nvCxnSpPr>
        <p:spPr>
          <a:xfrm flipV="1">
            <a:off x="2144677" y="495978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6" name="直線接點 985"/>
          <p:cNvCxnSpPr/>
          <p:nvPr/>
        </p:nvCxnSpPr>
        <p:spPr>
          <a:xfrm flipV="1">
            <a:off x="2144677" y="524640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7" name="直線接點 986"/>
          <p:cNvCxnSpPr/>
          <p:nvPr/>
        </p:nvCxnSpPr>
        <p:spPr>
          <a:xfrm flipV="1">
            <a:off x="2143705" y="552033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8" name="直線接點 987"/>
          <p:cNvCxnSpPr/>
          <p:nvPr/>
        </p:nvCxnSpPr>
        <p:spPr>
          <a:xfrm flipV="1">
            <a:off x="2143705" y="580695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/>
          <p:nvPr/>
        </p:nvCxnSpPr>
        <p:spPr>
          <a:xfrm flipV="1">
            <a:off x="2143705" y="609358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/>
          <p:nvPr/>
        </p:nvCxnSpPr>
        <p:spPr>
          <a:xfrm flipV="1">
            <a:off x="2143705" y="638020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1" name="橢圓 990"/>
          <p:cNvSpPr/>
          <p:nvPr/>
        </p:nvSpPr>
        <p:spPr>
          <a:xfrm>
            <a:off x="3467721" y="230258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2" name="橢圓 991"/>
          <p:cNvSpPr/>
          <p:nvPr/>
        </p:nvSpPr>
        <p:spPr>
          <a:xfrm>
            <a:off x="3467721" y="258920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3" name="直線接點 992"/>
          <p:cNvCxnSpPr>
            <a:stCxn id="991" idx="4"/>
          </p:cNvCxnSpPr>
          <p:nvPr/>
        </p:nvCxnSpPr>
        <p:spPr>
          <a:xfrm>
            <a:off x="3549582" y="24663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>
            <a:endCxn id="991" idx="2"/>
          </p:cNvCxnSpPr>
          <p:nvPr/>
        </p:nvCxnSpPr>
        <p:spPr>
          <a:xfrm flipV="1">
            <a:off x="3338942" y="238444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>
            <a:endCxn id="992" idx="2"/>
          </p:cNvCxnSpPr>
          <p:nvPr/>
        </p:nvCxnSpPr>
        <p:spPr>
          <a:xfrm flipV="1">
            <a:off x="3338942" y="267106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6" name="橢圓 995"/>
          <p:cNvSpPr/>
          <p:nvPr/>
        </p:nvSpPr>
        <p:spPr>
          <a:xfrm>
            <a:off x="3780287" y="230258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7" name="橢圓 996"/>
          <p:cNvSpPr/>
          <p:nvPr/>
        </p:nvSpPr>
        <p:spPr>
          <a:xfrm>
            <a:off x="3780287" y="258920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8" name="直線接點 997"/>
          <p:cNvCxnSpPr>
            <a:stCxn id="996" idx="4"/>
          </p:cNvCxnSpPr>
          <p:nvPr/>
        </p:nvCxnSpPr>
        <p:spPr>
          <a:xfrm>
            <a:off x="3862148" y="24663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4072788" y="230257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4072788" y="258920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4154649" y="24663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2" name="直線接點 1001"/>
          <p:cNvCxnSpPr>
            <a:stCxn id="996" idx="6"/>
            <a:endCxn id="999" idx="2"/>
          </p:cNvCxnSpPr>
          <p:nvPr/>
        </p:nvCxnSpPr>
        <p:spPr>
          <a:xfrm flipV="1">
            <a:off x="3944009" y="23844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3" name="直線接點 1002"/>
          <p:cNvCxnSpPr>
            <a:stCxn id="997" idx="6"/>
            <a:endCxn id="1000" idx="2"/>
          </p:cNvCxnSpPr>
          <p:nvPr/>
        </p:nvCxnSpPr>
        <p:spPr>
          <a:xfrm flipV="1">
            <a:off x="3944009" y="26710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4" name="橢圓 1003"/>
          <p:cNvSpPr/>
          <p:nvPr/>
        </p:nvSpPr>
        <p:spPr>
          <a:xfrm>
            <a:off x="3467721" y="287582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5" name="橢圓 1004"/>
          <p:cNvSpPr/>
          <p:nvPr/>
        </p:nvSpPr>
        <p:spPr>
          <a:xfrm>
            <a:off x="3467721" y="31624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6" name="直線接點 1005"/>
          <p:cNvCxnSpPr>
            <a:stCxn id="1004" idx="4"/>
          </p:cNvCxnSpPr>
          <p:nvPr/>
        </p:nvCxnSpPr>
        <p:spPr>
          <a:xfrm>
            <a:off x="3549582" y="30395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7" name="直線接點 1006"/>
          <p:cNvCxnSpPr>
            <a:endCxn id="1004" idx="2"/>
          </p:cNvCxnSpPr>
          <p:nvPr/>
        </p:nvCxnSpPr>
        <p:spPr>
          <a:xfrm flipV="1">
            <a:off x="3338942" y="295769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8" name="直線接點 1007"/>
          <p:cNvCxnSpPr>
            <a:endCxn id="1005" idx="2"/>
          </p:cNvCxnSpPr>
          <p:nvPr/>
        </p:nvCxnSpPr>
        <p:spPr>
          <a:xfrm flipV="1">
            <a:off x="3338942" y="324431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9" name="橢圓 1008"/>
          <p:cNvSpPr/>
          <p:nvPr/>
        </p:nvSpPr>
        <p:spPr>
          <a:xfrm>
            <a:off x="3780287" y="287582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0" name="橢圓 1009"/>
          <p:cNvSpPr/>
          <p:nvPr/>
        </p:nvSpPr>
        <p:spPr>
          <a:xfrm>
            <a:off x="3780287" y="31624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1" name="直線接點 1010"/>
          <p:cNvCxnSpPr>
            <a:stCxn id="1009" idx="4"/>
          </p:cNvCxnSpPr>
          <p:nvPr/>
        </p:nvCxnSpPr>
        <p:spPr>
          <a:xfrm>
            <a:off x="3862148" y="30395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2" name="橢圓 1011"/>
          <p:cNvSpPr/>
          <p:nvPr/>
        </p:nvSpPr>
        <p:spPr>
          <a:xfrm>
            <a:off x="4072788" y="287582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3" name="橢圓 1012"/>
          <p:cNvSpPr/>
          <p:nvPr/>
        </p:nvSpPr>
        <p:spPr>
          <a:xfrm>
            <a:off x="4072788" y="31624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4" name="直線接點 1013"/>
          <p:cNvCxnSpPr>
            <a:stCxn id="1012" idx="4"/>
          </p:cNvCxnSpPr>
          <p:nvPr/>
        </p:nvCxnSpPr>
        <p:spPr>
          <a:xfrm>
            <a:off x="4154649" y="30395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5" name="直線接點 1014"/>
          <p:cNvCxnSpPr>
            <a:stCxn id="1009" idx="6"/>
            <a:endCxn id="1012" idx="2"/>
          </p:cNvCxnSpPr>
          <p:nvPr/>
        </p:nvCxnSpPr>
        <p:spPr>
          <a:xfrm flipV="1">
            <a:off x="3944009" y="29576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6" name="直線接點 1015"/>
          <p:cNvCxnSpPr>
            <a:stCxn id="1010" idx="6"/>
            <a:endCxn id="1013" idx="2"/>
          </p:cNvCxnSpPr>
          <p:nvPr/>
        </p:nvCxnSpPr>
        <p:spPr>
          <a:xfrm flipV="1">
            <a:off x="3944009" y="32443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7" name="直線接點 1016"/>
          <p:cNvCxnSpPr/>
          <p:nvPr/>
        </p:nvCxnSpPr>
        <p:spPr>
          <a:xfrm>
            <a:off x="3549582" y="27529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8" name="直線接點 1017"/>
          <p:cNvCxnSpPr/>
          <p:nvPr/>
        </p:nvCxnSpPr>
        <p:spPr>
          <a:xfrm>
            <a:off x="3862148" y="27529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9" name="直線接點 1018"/>
          <p:cNvCxnSpPr/>
          <p:nvPr/>
        </p:nvCxnSpPr>
        <p:spPr>
          <a:xfrm>
            <a:off x="4154649" y="27529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0" name="直線接點 1019"/>
          <p:cNvCxnSpPr/>
          <p:nvPr/>
        </p:nvCxnSpPr>
        <p:spPr>
          <a:xfrm flipV="1">
            <a:off x="3640504" y="238444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/>
          <p:nvPr/>
        </p:nvCxnSpPr>
        <p:spPr>
          <a:xfrm flipV="1">
            <a:off x="3640504" y="267106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/>
          <p:nvPr/>
        </p:nvCxnSpPr>
        <p:spPr>
          <a:xfrm flipV="1">
            <a:off x="3640504" y="295769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3" name="直線接點 1022"/>
          <p:cNvCxnSpPr/>
          <p:nvPr/>
        </p:nvCxnSpPr>
        <p:spPr>
          <a:xfrm flipV="1">
            <a:off x="3640504" y="324431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4" name="橢圓 1023"/>
          <p:cNvSpPr/>
          <p:nvPr/>
        </p:nvSpPr>
        <p:spPr>
          <a:xfrm>
            <a:off x="4366260" y="2306791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5" name="橢圓 1024"/>
          <p:cNvSpPr/>
          <p:nvPr/>
        </p:nvSpPr>
        <p:spPr>
          <a:xfrm>
            <a:off x="4366260" y="25934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6" name="直線接點 1025"/>
          <p:cNvCxnSpPr>
            <a:stCxn id="1024" idx="4"/>
          </p:cNvCxnSpPr>
          <p:nvPr/>
        </p:nvCxnSpPr>
        <p:spPr>
          <a:xfrm>
            <a:off x="4448121" y="24705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7" name="橢圓 1026"/>
          <p:cNvSpPr/>
          <p:nvPr/>
        </p:nvSpPr>
        <p:spPr>
          <a:xfrm>
            <a:off x="4658762" y="230679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8" name="橢圓 1027"/>
          <p:cNvSpPr/>
          <p:nvPr/>
        </p:nvSpPr>
        <p:spPr>
          <a:xfrm>
            <a:off x="4658762" y="259341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9" name="直線接點 1028"/>
          <p:cNvCxnSpPr>
            <a:stCxn id="1027" idx="4"/>
          </p:cNvCxnSpPr>
          <p:nvPr/>
        </p:nvCxnSpPr>
        <p:spPr>
          <a:xfrm>
            <a:off x="4740623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4529983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>
            <a:stCxn id="1025" idx="6"/>
            <a:endCxn id="1028" idx="2"/>
          </p:cNvCxnSpPr>
          <p:nvPr/>
        </p:nvCxnSpPr>
        <p:spPr>
          <a:xfrm flipV="1">
            <a:off x="4529983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2" name="橢圓 1031"/>
          <p:cNvSpPr/>
          <p:nvPr/>
        </p:nvSpPr>
        <p:spPr>
          <a:xfrm>
            <a:off x="4971327" y="2306790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3" name="橢圓 1032"/>
          <p:cNvSpPr/>
          <p:nvPr/>
        </p:nvSpPr>
        <p:spPr>
          <a:xfrm>
            <a:off x="4971327" y="259341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4" name="直線接點 1033"/>
          <p:cNvCxnSpPr>
            <a:stCxn id="1032" idx="4"/>
          </p:cNvCxnSpPr>
          <p:nvPr/>
        </p:nvCxnSpPr>
        <p:spPr>
          <a:xfrm>
            <a:off x="5053188" y="24705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5" name="橢圓 1034"/>
          <p:cNvSpPr/>
          <p:nvPr/>
        </p:nvSpPr>
        <p:spPr>
          <a:xfrm>
            <a:off x="5263829" y="230678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6" name="橢圓 1035"/>
          <p:cNvSpPr/>
          <p:nvPr/>
        </p:nvSpPr>
        <p:spPr>
          <a:xfrm>
            <a:off x="5263829" y="259341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7" name="直線接點 1036"/>
          <p:cNvCxnSpPr>
            <a:stCxn id="1035" idx="4"/>
          </p:cNvCxnSpPr>
          <p:nvPr/>
        </p:nvCxnSpPr>
        <p:spPr>
          <a:xfrm>
            <a:off x="5345690" y="24705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>
            <a:stCxn id="1032" idx="6"/>
            <a:endCxn id="1035" idx="2"/>
          </p:cNvCxnSpPr>
          <p:nvPr/>
        </p:nvCxnSpPr>
        <p:spPr>
          <a:xfrm flipV="1">
            <a:off x="5135050" y="23886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>
            <a:stCxn id="1033" idx="6"/>
            <a:endCxn id="1036" idx="2"/>
          </p:cNvCxnSpPr>
          <p:nvPr/>
        </p:nvCxnSpPr>
        <p:spPr>
          <a:xfrm flipV="1">
            <a:off x="5135050" y="26752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0" name="橢圓 1039"/>
          <p:cNvSpPr/>
          <p:nvPr/>
        </p:nvSpPr>
        <p:spPr>
          <a:xfrm>
            <a:off x="4366260" y="28800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1" name="橢圓 1040"/>
          <p:cNvSpPr/>
          <p:nvPr/>
        </p:nvSpPr>
        <p:spPr>
          <a:xfrm>
            <a:off x="4366260" y="31666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2" name="直線接點 1041"/>
          <p:cNvCxnSpPr>
            <a:stCxn id="1040" idx="4"/>
          </p:cNvCxnSpPr>
          <p:nvPr/>
        </p:nvCxnSpPr>
        <p:spPr>
          <a:xfrm>
            <a:off x="4448121" y="30437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3" name="橢圓 1042"/>
          <p:cNvSpPr/>
          <p:nvPr/>
        </p:nvSpPr>
        <p:spPr>
          <a:xfrm>
            <a:off x="4658762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4" name="橢圓 1043"/>
          <p:cNvSpPr/>
          <p:nvPr/>
        </p:nvSpPr>
        <p:spPr>
          <a:xfrm>
            <a:off x="4658762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5" name="直線接點 1044"/>
          <p:cNvCxnSpPr>
            <a:stCxn id="1043" idx="4"/>
          </p:cNvCxnSpPr>
          <p:nvPr/>
        </p:nvCxnSpPr>
        <p:spPr>
          <a:xfrm>
            <a:off x="4740623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>
            <a:stCxn id="1040" idx="6"/>
            <a:endCxn id="1043" idx="2"/>
          </p:cNvCxnSpPr>
          <p:nvPr/>
        </p:nvCxnSpPr>
        <p:spPr>
          <a:xfrm flipV="1">
            <a:off x="4529983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>
            <a:stCxn id="1041" idx="6"/>
            <a:endCxn id="1044" idx="2"/>
          </p:cNvCxnSpPr>
          <p:nvPr/>
        </p:nvCxnSpPr>
        <p:spPr>
          <a:xfrm flipV="1">
            <a:off x="4529983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" name="橢圓 1047"/>
          <p:cNvSpPr/>
          <p:nvPr/>
        </p:nvSpPr>
        <p:spPr>
          <a:xfrm>
            <a:off x="4971327" y="28800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9" name="橢圓 1048"/>
          <p:cNvSpPr/>
          <p:nvPr/>
        </p:nvSpPr>
        <p:spPr>
          <a:xfrm>
            <a:off x="4971327" y="31666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0" name="直線接點 1049"/>
          <p:cNvCxnSpPr>
            <a:stCxn id="1048" idx="4"/>
          </p:cNvCxnSpPr>
          <p:nvPr/>
        </p:nvCxnSpPr>
        <p:spPr>
          <a:xfrm>
            <a:off x="5053188" y="30437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1" name="橢圓 1050"/>
          <p:cNvSpPr/>
          <p:nvPr/>
        </p:nvSpPr>
        <p:spPr>
          <a:xfrm>
            <a:off x="5263829" y="28800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52" name="橢圓 1051"/>
          <p:cNvSpPr/>
          <p:nvPr/>
        </p:nvSpPr>
        <p:spPr>
          <a:xfrm>
            <a:off x="5263829" y="31666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3" name="直線接點 1052"/>
          <p:cNvCxnSpPr>
            <a:stCxn id="1051" idx="4"/>
          </p:cNvCxnSpPr>
          <p:nvPr/>
        </p:nvCxnSpPr>
        <p:spPr>
          <a:xfrm>
            <a:off x="5345690" y="30437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4" name="直線接點 1053"/>
          <p:cNvCxnSpPr>
            <a:stCxn id="1048" idx="6"/>
            <a:endCxn id="1051" idx="2"/>
          </p:cNvCxnSpPr>
          <p:nvPr/>
        </p:nvCxnSpPr>
        <p:spPr>
          <a:xfrm flipV="1">
            <a:off x="5135050" y="29618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5" name="直線接點 1054"/>
          <p:cNvCxnSpPr>
            <a:stCxn id="1049" idx="6"/>
            <a:endCxn id="1052" idx="2"/>
          </p:cNvCxnSpPr>
          <p:nvPr/>
        </p:nvCxnSpPr>
        <p:spPr>
          <a:xfrm flipV="1">
            <a:off x="5135050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6" name="直線接點 1055"/>
          <p:cNvCxnSpPr/>
          <p:nvPr/>
        </p:nvCxnSpPr>
        <p:spPr>
          <a:xfrm>
            <a:off x="4448121" y="27571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7" name="直線接點 1056"/>
          <p:cNvCxnSpPr/>
          <p:nvPr/>
        </p:nvCxnSpPr>
        <p:spPr>
          <a:xfrm>
            <a:off x="4740623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8" name="直線接點 1057"/>
          <p:cNvCxnSpPr/>
          <p:nvPr/>
        </p:nvCxnSpPr>
        <p:spPr>
          <a:xfrm>
            <a:off x="5053188" y="27571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9" name="直線接點 1058"/>
          <p:cNvCxnSpPr/>
          <p:nvPr/>
        </p:nvCxnSpPr>
        <p:spPr>
          <a:xfrm>
            <a:off x="5345690" y="27571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0" name="直線接點 1059"/>
          <p:cNvCxnSpPr/>
          <p:nvPr/>
        </p:nvCxnSpPr>
        <p:spPr>
          <a:xfrm flipV="1">
            <a:off x="4831545" y="23886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1" name="直線接點 1060"/>
          <p:cNvCxnSpPr/>
          <p:nvPr/>
        </p:nvCxnSpPr>
        <p:spPr>
          <a:xfrm flipV="1">
            <a:off x="4831545" y="26752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2" name="直線接點 1061"/>
          <p:cNvCxnSpPr/>
          <p:nvPr/>
        </p:nvCxnSpPr>
        <p:spPr>
          <a:xfrm flipV="1">
            <a:off x="4831545" y="29619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3" name="直線接點 1062"/>
          <p:cNvCxnSpPr/>
          <p:nvPr/>
        </p:nvCxnSpPr>
        <p:spPr>
          <a:xfrm flipV="1">
            <a:off x="4831545" y="32485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4" name="橢圓 1063"/>
          <p:cNvSpPr/>
          <p:nvPr/>
        </p:nvSpPr>
        <p:spPr>
          <a:xfrm>
            <a:off x="3467721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5" name="橢圓 1064"/>
          <p:cNvSpPr/>
          <p:nvPr/>
        </p:nvSpPr>
        <p:spPr>
          <a:xfrm>
            <a:off x="3467721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6" name="直線接點 1065"/>
          <p:cNvCxnSpPr>
            <a:stCxn id="1064" idx="4"/>
          </p:cNvCxnSpPr>
          <p:nvPr/>
        </p:nvCxnSpPr>
        <p:spPr>
          <a:xfrm>
            <a:off x="3549582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7" name="直線接點 1066"/>
          <p:cNvCxnSpPr>
            <a:endCxn id="1064" idx="2"/>
          </p:cNvCxnSpPr>
          <p:nvPr/>
        </p:nvCxnSpPr>
        <p:spPr>
          <a:xfrm flipV="1">
            <a:off x="3338942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8" name="直線接點 1067"/>
          <p:cNvCxnSpPr>
            <a:endCxn id="1065" idx="2"/>
          </p:cNvCxnSpPr>
          <p:nvPr/>
        </p:nvCxnSpPr>
        <p:spPr>
          <a:xfrm flipV="1">
            <a:off x="3338942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9" name="橢圓 1068"/>
          <p:cNvSpPr/>
          <p:nvPr/>
        </p:nvSpPr>
        <p:spPr>
          <a:xfrm>
            <a:off x="3780287" y="34405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0" name="橢圓 1069"/>
          <p:cNvSpPr/>
          <p:nvPr/>
        </p:nvSpPr>
        <p:spPr>
          <a:xfrm>
            <a:off x="3780287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1" name="直線接點 1070"/>
          <p:cNvCxnSpPr>
            <a:stCxn id="1069" idx="4"/>
          </p:cNvCxnSpPr>
          <p:nvPr/>
        </p:nvCxnSpPr>
        <p:spPr>
          <a:xfrm>
            <a:off x="3862148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2" name="橢圓 1071"/>
          <p:cNvSpPr/>
          <p:nvPr/>
        </p:nvSpPr>
        <p:spPr>
          <a:xfrm>
            <a:off x="4072788" y="34405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3" name="橢圓 1072"/>
          <p:cNvSpPr/>
          <p:nvPr/>
        </p:nvSpPr>
        <p:spPr>
          <a:xfrm>
            <a:off x="4072788" y="37272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4" name="直線接點 1073"/>
          <p:cNvCxnSpPr>
            <a:stCxn id="1072" idx="4"/>
          </p:cNvCxnSpPr>
          <p:nvPr/>
        </p:nvCxnSpPr>
        <p:spPr>
          <a:xfrm>
            <a:off x="4154649" y="36043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5" name="直線接點 1074"/>
          <p:cNvCxnSpPr>
            <a:stCxn id="1069" idx="6"/>
            <a:endCxn id="1072" idx="2"/>
          </p:cNvCxnSpPr>
          <p:nvPr/>
        </p:nvCxnSpPr>
        <p:spPr>
          <a:xfrm flipV="1">
            <a:off x="3944009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6" name="直線接點 1075"/>
          <p:cNvCxnSpPr>
            <a:stCxn id="1070" idx="6"/>
            <a:endCxn id="1073" idx="2"/>
          </p:cNvCxnSpPr>
          <p:nvPr/>
        </p:nvCxnSpPr>
        <p:spPr>
          <a:xfrm flipV="1">
            <a:off x="3944009" y="38090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7" name="橢圓 1076"/>
          <p:cNvSpPr/>
          <p:nvPr/>
        </p:nvSpPr>
        <p:spPr>
          <a:xfrm>
            <a:off x="3467721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8" name="橢圓 1077"/>
          <p:cNvSpPr/>
          <p:nvPr/>
        </p:nvSpPr>
        <p:spPr>
          <a:xfrm>
            <a:off x="3467721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9" name="直線接點 1078"/>
          <p:cNvCxnSpPr>
            <a:stCxn id="1077" idx="4"/>
          </p:cNvCxnSpPr>
          <p:nvPr/>
        </p:nvCxnSpPr>
        <p:spPr>
          <a:xfrm>
            <a:off x="3549582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0" name="直線接點 1079"/>
          <p:cNvCxnSpPr>
            <a:endCxn id="1077" idx="2"/>
          </p:cNvCxnSpPr>
          <p:nvPr/>
        </p:nvCxnSpPr>
        <p:spPr>
          <a:xfrm flipV="1">
            <a:off x="3338942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1" name="直線接點 1080"/>
          <p:cNvCxnSpPr>
            <a:endCxn id="1078" idx="2"/>
          </p:cNvCxnSpPr>
          <p:nvPr/>
        </p:nvCxnSpPr>
        <p:spPr>
          <a:xfrm flipV="1">
            <a:off x="3338942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2" name="橢圓 1081"/>
          <p:cNvSpPr/>
          <p:nvPr/>
        </p:nvSpPr>
        <p:spPr>
          <a:xfrm>
            <a:off x="3780287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3" name="橢圓 1082"/>
          <p:cNvSpPr/>
          <p:nvPr/>
        </p:nvSpPr>
        <p:spPr>
          <a:xfrm>
            <a:off x="3780287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4" name="直線接點 1083"/>
          <p:cNvCxnSpPr>
            <a:stCxn id="1082" idx="4"/>
          </p:cNvCxnSpPr>
          <p:nvPr/>
        </p:nvCxnSpPr>
        <p:spPr>
          <a:xfrm>
            <a:off x="3862148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5" name="橢圓 1084"/>
          <p:cNvSpPr/>
          <p:nvPr/>
        </p:nvSpPr>
        <p:spPr>
          <a:xfrm>
            <a:off x="4072788" y="401383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6" name="橢圓 1085"/>
          <p:cNvSpPr/>
          <p:nvPr/>
        </p:nvSpPr>
        <p:spPr>
          <a:xfrm>
            <a:off x="4072788" y="43004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7" name="直線接點 1086"/>
          <p:cNvCxnSpPr>
            <a:stCxn id="1085" idx="4"/>
          </p:cNvCxnSpPr>
          <p:nvPr/>
        </p:nvCxnSpPr>
        <p:spPr>
          <a:xfrm>
            <a:off x="4154649" y="41775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8" name="直線接點 1087"/>
          <p:cNvCxnSpPr>
            <a:stCxn id="1082" idx="6"/>
            <a:endCxn id="1085" idx="2"/>
          </p:cNvCxnSpPr>
          <p:nvPr/>
        </p:nvCxnSpPr>
        <p:spPr>
          <a:xfrm flipV="1">
            <a:off x="3944009" y="40956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9" name="直線接點 1088"/>
          <p:cNvCxnSpPr>
            <a:stCxn id="1083" idx="6"/>
            <a:endCxn id="1086" idx="2"/>
          </p:cNvCxnSpPr>
          <p:nvPr/>
        </p:nvCxnSpPr>
        <p:spPr>
          <a:xfrm flipV="1">
            <a:off x="3944009" y="43823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0" name="直線接點 1089"/>
          <p:cNvCxnSpPr/>
          <p:nvPr/>
        </p:nvCxnSpPr>
        <p:spPr>
          <a:xfrm>
            <a:off x="3549582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1" name="直線接點 1090"/>
          <p:cNvCxnSpPr/>
          <p:nvPr/>
        </p:nvCxnSpPr>
        <p:spPr>
          <a:xfrm>
            <a:off x="3862148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2" name="直線接點 1091"/>
          <p:cNvCxnSpPr/>
          <p:nvPr/>
        </p:nvCxnSpPr>
        <p:spPr>
          <a:xfrm>
            <a:off x="4154649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3" name="直線接點 1092"/>
          <p:cNvCxnSpPr/>
          <p:nvPr/>
        </p:nvCxnSpPr>
        <p:spPr>
          <a:xfrm flipV="1">
            <a:off x="3640504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4" name="直線接點 1093"/>
          <p:cNvCxnSpPr/>
          <p:nvPr/>
        </p:nvCxnSpPr>
        <p:spPr>
          <a:xfrm flipV="1">
            <a:off x="3640504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5" name="直線接點 1094"/>
          <p:cNvCxnSpPr/>
          <p:nvPr/>
        </p:nvCxnSpPr>
        <p:spPr>
          <a:xfrm flipV="1">
            <a:off x="3640504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6" name="直線接點 1095"/>
          <p:cNvCxnSpPr/>
          <p:nvPr/>
        </p:nvCxnSpPr>
        <p:spPr>
          <a:xfrm flipV="1">
            <a:off x="3640504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7" name="橢圓 1096"/>
          <p:cNvSpPr/>
          <p:nvPr/>
        </p:nvSpPr>
        <p:spPr>
          <a:xfrm>
            <a:off x="4365288" y="3440591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8" name="橢圓 1097"/>
          <p:cNvSpPr/>
          <p:nvPr/>
        </p:nvSpPr>
        <p:spPr>
          <a:xfrm>
            <a:off x="4365288" y="3727216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9" name="直線接點 1098"/>
          <p:cNvCxnSpPr>
            <a:stCxn id="1097" idx="4"/>
          </p:cNvCxnSpPr>
          <p:nvPr/>
        </p:nvCxnSpPr>
        <p:spPr>
          <a:xfrm>
            <a:off x="4447150" y="360431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0" name="橢圓 1099"/>
          <p:cNvSpPr/>
          <p:nvPr/>
        </p:nvSpPr>
        <p:spPr>
          <a:xfrm>
            <a:off x="4657790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1" name="橢圓 1100"/>
          <p:cNvSpPr/>
          <p:nvPr/>
        </p:nvSpPr>
        <p:spPr>
          <a:xfrm>
            <a:off x="4657790" y="37272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2" name="直線接點 1101"/>
          <p:cNvCxnSpPr>
            <a:stCxn id="1100" idx="4"/>
          </p:cNvCxnSpPr>
          <p:nvPr/>
        </p:nvCxnSpPr>
        <p:spPr>
          <a:xfrm>
            <a:off x="4739651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3" name="直線接點 1102"/>
          <p:cNvCxnSpPr>
            <a:stCxn id="1097" idx="6"/>
            <a:endCxn id="1100" idx="2"/>
          </p:cNvCxnSpPr>
          <p:nvPr/>
        </p:nvCxnSpPr>
        <p:spPr>
          <a:xfrm flipV="1">
            <a:off x="4529011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4" name="直線接點 1103"/>
          <p:cNvCxnSpPr>
            <a:stCxn id="1098" idx="6"/>
            <a:endCxn id="1101" idx="2"/>
          </p:cNvCxnSpPr>
          <p:nvPr/>
        </p:nvCxnSpPr>
        <p:spPr>
          <a:xfrm flipV="1">
            <a:off x="4529011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5" name="橢圓 1104"/>
          <p:cNvSpPr/>
          <p:nvPr/>
        </p:nvSpPr>
        <p:spPr>
          <a:xfrm>
            <a:off x="4970355" y="344059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6" name="橢圓 1105"/>
          <p:cNvSpPr/>
          <p:nvPr/>
        </p:nvSpPr>
        <p:spPr>
          <a:xfrm>
            <a:off x="4970355" y="3727215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7" name="直線接點 1106"/>
          <p:cNvCxnSpPr>
            <a:stCxn id="1105" idx="4"/>
          </p:cNvCxnSpPr>
          <p:nvPr/>
        </p:nvCxnSpPr>
        <p:spPr>
          <a:xfrm>
            <a:off x="5052217" y="36043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8" name="橢圓 1107"/>
          <p:cNvSpPr/>
          <p:nvPr/>
        </p:nvSpPr>
        <p:spPr>
          <a:xfrm>
            <a:off x="5262857" y="34405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9" name="橢圓 1108"/>
          <p:cNvSpPr/>
          <p:nvPr/>
        </p:nvSpPr>
        <p:spPr>
          <a:xfrm>
            <a:off x="5262857" y="3727214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0" name="直線接點 1109"/>
          <p:cNvCxnSpPr>
            <a:stCxn id="1108" idx="4"/>
          </p:cNvCxnSpPr>
          <p:nvPr/>
        </p:nvCxnSpPr>
        <p:spPr>
          <a:xfrm>
            <a:off x="5344718" y="36043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1" name="直線接點 1110"/>
          <p:cNvCxnSpPr>
            <a:stCxn id="1105" idx="6"/>
            <a:endCxn id="1108" idx="2"/>
          </p:cNvCxnSpPr>
          <p:nvPr/>
        </p:nvCxnSpPr>
        <p:spPr>
          <a:xfrm flipV="1">
            <a:off x="5134078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2" name="直線接點 1111"/>
          <p:cNvCxnSpPr>
            <a:stCxn id="1106" idx="6"/>
            <a:endCxn id="1109" idx="2"/>
          </p:cNvCxnSpPr>
          <p:nvPr/>
        </p:nvCxnSpPr>
        <p:spPr>
          <a:xfrm flipV="1">
            <a:off x="5134078" y="38090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3" name="橢圓 1112"/>
          <p:cNvSpPr/>
          <p:nvPr/>
        </p:nvSpPr>
        <p:spPr>
          <a:xfrm>
            <a:off x="4365288" y="401384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4" name="橢圓 1113"/>
          <p:cNvSpPr/>
          <p:nvPr/>
        </p:nvSpPr>
        <p:spPr>
          <a:xfrm>
            <a:off x="4365288" y="430046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5" name="直線接點 1114"/>
          <p:cNvCxnSpPr>
            <a:stCxn id="1113" idx="4"/>
          </p:cNvCxnSpPr>
          <p:nvPr/>
        </p:nvCxnSpPr>
        <p:spPr>
          <a:xfrm>
            <a:off x="4447150" y="417756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6" name="橢圓 1115"/>
          <p:cNvSpPr/>
          <p:nvPr/>
        </p:nvSpPr>
        <p:spPr>
          <a:xfrm>
            <a:off x="4657790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7" name="橢圓 1116"/>
          <p:cNvSpPr/>
          <p:nvPr/>
        </p:nvSpPr>
        <p:spPr>
          <a:xfrm>
            <a:off x="4657790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8" name="直線接點 1117"/>
          <p:cNvCxnSpPr>
            <a:stCxn id="1116" idx="4"/>
          </p:cNvCxnSpPr>
          <p:nvPr/>
        </p:nvCxnSpPr>
        <p:spPr>
          <a:xfrm>
            <a:off x="4739651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9" name="直線接點 1118"/>
          <p:cNvCxnSpPr>
            <a:stCxn id="1113" idx="6"/>
            <a:endCxn id="1116" idx="2"/>
          </p:cNvCxnSpPr>
          <p:nvPr/>
        </p:nvCxnSpPr>
        <p:spPr>
          <a:xfrm flipV="1">
            <a:off x="4529011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0" name="直線接點 1119"/>
          <p:cNvCxnSpPr>
            <a:stCxn id="1114" idx="6"/>
            <a:endCxn id="1117" idx="2"/>
          </p:cNvCxnSpPr>
          <p:nvPr/>
        </p:nvCxnSpPr>
        <p:spPr>
          <a:xfrm flipV="1">
            <a:off x="4529011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1" name="橢圓 1120"/>
          <p:cNvSpPr/>
          <p:nvPr/>
        </p:nvSpPr>
        <p:spPr>
          <a:xfrm>
            <a:off x="4970355" y="40138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2" name="橢圓 1121"/>
          <p:cNvSpPr/>
          <p:nvPr/>
        </p:nvSpPr>
        <p:spPr>
          <a:xfrm>
            <a:off x="4970355" y="43004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3" name="直線接點 1122"/>
          <p:cNvCxnSpPr>
            <a:stCxn id="1121" idx="4"/>
          </p:cNvCxnSpPr>
          <p:nvPr/>
        </p:nvCxnSpPr>
        <p:spPr>
          <a:xfrm>
            <a:off x="5052217" y="41775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4" name="橢圓 1123"/>
          <p:cNvSpPr/>
          <p:nvPr/>
        </p:nvSpPr>
        <p:spPr>
          <a:xfrm>
            <a:off x="5262857" y="401383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5" name="橢圓 1124"/>
          <p:cNvSpPr/>
          <p:nvPr/>
        </p:nvSpPr>
        <p:spPr>
          <a:xfrm>
            <a:off x="5262857" y="43004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6" name="直線接點 1125"/>
          <p:cNvCxnSpPr>
            <a:stCxn id="1124" idx="4"/>
          </p:cNvCxnSpPr>
          <p:nvPr/>
        </p:nvCxnSpPr>
        <p:spPr>
          <a:xfrm>
            <a:off x="5344718" y="41775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7" name="直線接點 1126"/>
          <p:cNvCxnSpPr>
            <a:stCxn id="1121" idx="6"/>
            <a:endCxn id="1124" idx="2"/>
          </p:cNvCxnSpPr>
          <p:nvPr/>
        </p:nvCxnSpPr>
        <p:spPr>
          <a:xfrm flipV="1">
            <a:off x="5134078" y="40956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8" name="直線接點 1127"/>
          <p:cNvCxnSpPr>
            <a:stCxn id="1122" idx="6"/>
            <a:endCxn id="1125" idx="2"/>
          </p:cNvCxnSpPr>
          <p:nvPr/>
        </p:nvCxnSpPr>
        <p:spPr>
          <a:xfrm flipV="1">
            <a:off x="5134078" y="43823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9" name="直線接點 1128"/>
          <p:cNvCxnSpPr/>
          <p:nvPr/>
        </p:nvCxnSpPr>
        <p:spPr>
          <a:xfrm>
            <a:off x="4447150" y="38909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/>
          <p:nvPr/>
        </p:nvCxnSpPr>
        <p:spPr>
          <a:xfrm>
            <a:off x="4739651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/>
          <p:nvPr/>
        </p:nvCxnSpPr>
        <p:spPr>
          <a:xfrm>
            <a:off x="5052217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2" name="直線接點 1131"/>
          <p:cNvCxnSpPr/>
          <p:nvPr/>
        </p:nvCxnSpPr>
        <p:spPr>
          <a:xfrm>
            <a:off x="5344718" y="38909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3" name="直線接點 1132"/>
          <p:cNvCxnSpPr/>
          <p:nvPr/>
        </p:nvCxnSpPr>
        <p:spPr>
          <a:xfrm flipV="1">
            <a:off x="4830573" y="35224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4" name="直線接點 1133"/>
          <p:cNvCxnSpPr/>
          <p:nvPr/>
        </p:nvCxnSpPr>
        <p:spPr>
          <a:xfrm flipV="1">
            <a:off x="4830573" y="38090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5" name="直線接點 1134"/>
          <p:cNvCxnSpPr/>
          <p:nvPr/>
        </p:nvCxnSpPr>
        <p:spPr>
          <a:xfrm flipV="1">
            <a:off x="4830573" y="409570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6" name="直線接點 1135"/>
          <p:cNvCxnSpPr/>
          <p:nvPr/>
        </p:nvCxnSpPr>
        <p:spPr>
          <a:xfrm flipV="1">
            <a:off x="4830573" y="43823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7" name="直線接點 1136"/>
          <p:cNvCxnSpPr/>
          <p:nvPr/>
        </p:nvCxnSpPr>
        <p:spPr>
          <a:xfrm>
            <a:off x="3549582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/>
          <p:nvPr/>
        </p:nvCxnSpPr>
        <p:spPr>
          <a:xfrm>
            <a:off x="3862148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/>
          <p:nvPr/>
        </p:nvCxnSpPr>
        <p:spPr>
          <a:xfrm>
            <a:off x="4154649" y="33261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0" name="直線接點 1139"/>
          <p:cNvCxnSpPr/>
          <p:nvPr/>
        </p:nvCxnSpPr>
        <p:spPr>
          <a:xfrm>
            <a:off x="4447150" y="332617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1" name="直線接點 1140"/>
          <p:cNvCxnSpPr/>
          <p:nvPr/>
        </p:nvCxnSpPr>
        <p:spPr>
          <a:xfrm>
            <a:off x="4739651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2" name="直線接點 1141"/>
          <p:cNvCxnSpPr/>
          <p:nvPr/>
        </p:nvCxnSpPr>
        <p:spPr>
          <a:xfrm>
            <a:off x="5052217" y="33261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/>
          <p:nvPr/>
        </p:nvCxnSpPr>
        <p:spPr>
          <a:xfrm>
            <a:off x="5344718" y="33261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/>
          <p:nvPr/>
        </p:nvCxnSpPr>
        <p:spPr>
          <a:xfrm flipV="1">
            <a:off x="4231343" y="23886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5" name="直線接點 1144"/>
          <p:cNvCxnSpPr/>
          <p:nvPr/>
        </p:nvCxnSpPr>
        <p:spPr>
          <a:xfrm flipV="1">
            <a:off x="4231343" y="26752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6" name="直線接點 1145"/>
          <p:cNvCxnSpPr/>
          <p:nvPr/>
        </p:nvCxnSpPr>
        <p:spPr>
          <a:xfrm flipV="1">
            <a:off x="4231343" y="29618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7" name="直線接點 1146"/>
          <p:cNvCxnSpPr/>
          <p:nvPr/>
        </p:nvCxnSpPr>
        <p:spPr>
          <a:xfrm flipV="1">
            <a:off x="4231343" y="32485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8" name="直線接點 1147"/>
          <p:cNvCxnSpPr/>
          <p:nvPr/>
        </p:nvCxnSpPr>
        <p:spPr>
          <a:xfrm flipV="1">
            <a:off x="4230371" y="35224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9" name="直線接點 1148"/>
          <p:cNvCxnSpPr/>
          <p:nvPr/>
        </p:nvCxnSpPr>
        <p:spPr>
          <a:xfrm flipV="1">
            <a:off x="4230371" y="38090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0" name="直線接點 1149"/>
          <p:cNvCxnSpPr/>
          <p:nvPr/>
        </p:nvCxnSpPr>
        <p:spPr>
          <a:xfrm flipV="1">
            <a:off x="4230371" y="40956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/>
          <p:nvPr/>
        </p:nvCxnSpPr>
        <p:spPr>
          <a:xfrm flipV="1">
            <a:off x="4230371" y="43823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2" name="橢圓 1151"/>
          <p:cNvSpPr/>
          <p:nvPr/>
        </p:nvSpPr>
        <p:spPr>
          <a:xfrm>
            <a:off x="3467721" y="45828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3" name="直線接點 1152"/>
          <p:cNvCxnSpPr/>
          <p:nvPr/>
        </p:nvCxnSpPr>
        <p:spPr>
          <a:xfrm>
            <a:off x="3549582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>
            <a:endCxn id="1152" idx="2"/>
          </p:cNvCxnSpPr>
          <p:nvPr/>
        </p:nvCxnSpPr>
        <p:spPr>
          <a:xfrm flipV="1">
            <a:off x="3338942" y="46647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5" name="橢圓 1154"/>
          <p:cNvSpPr/>
          <p:nvPr/>
        </p:nvSpPr>
        <p:spPr>
          <a:xfrm>
            <a:off x="3780287" y="45828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6" name="直線接點 1155"/>
          <p:cNvCxnSpPr/>
          <p:nvPr/>
        </p:nvCxnSpPr>
        <p:spPr>
          <a:xfrm>
            <a:off x="3862148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7" name="橢圓 1156"/>
          <p:cNvSpPr/>
          <p:nvPr/>
        </p:nvSpPr>
        <p:spPr>
          <a:xfrm>
            <a:off x="4072788" y="45828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8" name="直線接點 1157"/>
          <p:cNvCxnSpPr/>
          <p:nvPr/>
        </p:nvCxnSpPr>
        <p:spPr>
          <a:xfrm>
            <a:off x="4154649" y="44599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>
            <a:stCxn id="1155" idx="6"/>
            <a:endCxn id="1157" idx="2"/>
          </p:cNvCxnSpPr>
          <p:nvPr/>
        </p:nvCxnSpPr>
        <p:spPr>
          <a:xfrm flipV="1">
            <a:off x="3944009" y="46647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3467721" y="486950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3467721" y="51561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3549582" y="50332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3" name="直線接點 1162"/>
          <p:cNvCxnSpPr>
            <a:endCxn id="1160" idx="2"/>
          </p:cNvCxnSpPr>
          <p:nvPr/>
        </p:nvCxnSpPr>
        <p:spPr>
          <a:xfrm flipV="1">
            <a:off x="3338942" y="49513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4" name="直線接點 1163"/>
          <p:cNvCxnSpPr>
            <a:endCxn id="1161" idx="2"/>
          </p:cNvCxnSpPr>
          <p:nvPr/>
        </p:nvCxnSpPr>
        <p:spPr>
          <a:xfrm flipV="1">
            <a:off x="3338942" y="52379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5" name="橢圓 1164"/>
          <p:cNvSpPr/>
          <p:nvPr/>
        </p:nvSpPr>
        <p:spPr>
          <a:xfrm>
            <a:off x="3780287" y="486950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6" name="橢圓 1165"/>
          <p:cNvSpPr/>
          <p:nvPr/>
        </p:nvSpPr>
        <p:spPr>
          <a:xfrm>
            <a:off x="3780287" y="51561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7" name="直線接點 1166"/>
          <p:cNvCxnSpPr>
            <a:stCxn id="1165" idx="4"/>
          </p:cNvCxnSpPr>
          <p:nvPr/>
        </p:nvCxnSpPr>
        <p:spPr>
          <a:xfrm>
            <a:off x="3862148" y="50332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4072788" y="48695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4072788" y="51561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4154649" y="50332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1" name="直線接點 1170"/>
          <p:cNvCxnSpPr>
            <a:stCxn id="1165" idx="6"/>
            <a:endCxn id="1168" idx="2"/>
          </p:cNvCxnSpPr>
          <p:nvPr/>
        </p:nvCxnSpPr>
        <p:spPr>
          <a:xfrm flipV="1">
            <a:off x="3944009" y="49513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2" name="直線接點 1171"/>
          <p:cNvCxnSpPr>
            <a:stCxn id="1166" idx="6"/>
            <a:endCxn id="1169" idx="2"/>
          </p:cNvCxnSpPr>
          <p:nvPr/>
        </p:nvCxnSpPr>
        <p:spPr>
          <a:xfrm flipV="1">
            <a:off x="3944009" y="52379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3" name="直線接點 1172"/>
          <p:cNvCxnSpPr/>
          <p:nvPr/>
        </p:nvCxnSpPr>
        <p:spPr>
          <a:xfrm>
            <a:off x="3549582" y="47466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/>
          <p:nvPr/>
        </p:nvCxnSpPr>
        <p:spPr>
          <a:xfrm>
            <a:off x="3862148" y="47466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/>
          <p:nvPr/>
        </p:nvCxnSpPr>
        <p:spPr>
          <a:xfrm>
            <a:off x="4154649" y="47465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6" name="直線接點 1175"/>
          <p:cNvCxnSpPr/>
          <p:nvPr/>
        </p:nvCxnSpPr>
        <p:spPr>
          <a:xfrm flipV="1">
            <a:off x="3640504" y="46647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7" name="直線接點 1176"/>
          <p:cNvCxnSpPr/>
          <p:nvPr/>
        </p:nvCxnSpPr>
        <p:spPr>
          <a:xfrm flipV="1">
            <a:off x="3640504" y="49513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8" name="直線接點 1177"/>
          <p:cNvCxnSpPr/>
          <p:nvPr/>
        </p:nvCxnSpPr>
        <p:spPr>
          <a:xfrm flipV="1">
            <a:off x="3640504" y="52379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4366260" y="45870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0" name="直線接點 1179"/>
          <p:cNvCxnSpPr/>
          <p:nvPr/>
        </p:nvCxnSpPr>
        <p:spPr>
          <a:xfrm>
            <a:off x="4448121" y="44641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1" name="橢圓 1180"/>
          <p:cNvSpPr/>
          <p:nvPr/>
        </p:nvSpPr>
        <p:spPr>
          <a:xfrm>
            <a:off x="4658762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2" name="直線接點 1181"/>
          <p:cNvCxnSpPr/>
          <p:nvPr/>
        </p:nvCxnSpPr>
        <p:spPr>
          <a:xfrm>
            <a:off x="4740623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9" idx="6"/>
            <a:endCxn id="1181" idx="2"/>
          </p:cNvCxnSpPr>
          <p:nvPr/>
        </p:nvCxnSpPr>
        <p:spPr>
          <a:xfrm flipV="1">
            <a:off x="4529983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4971327" y="45870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5" name="直線接點 1184"/>
          <p:cNvCxnSpPr/>
          <p:nvPr/>
        </p:nvCxnSpPr>
        <p:spPr>
          <a:xfrm>
            <a:off x="5053188" y="44641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6" name="橢圓 1185"/>
          <p:cNvSpPr/>
          <p:nvPr/>
        </p:nvSpPr>
        <p:spPr>
          <a:xfrm>
            <a:off x="5263829" y="45870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7" name="直線接點 1186"/>
          <p:cNvCxnSpPr/>
          <p:nvPr/>
        </p:nvCxnSpPr>
        <p:spPr>
          <a:xfrm>
            <a:off x="5345690" y="44641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8" name="直線接點 1187"/>
          <p:cNvCxnSpPr>
            <a:stCxn id="1184" idx="6"/>
            <a:endCxn id="1186" idx="2"/>
          </p:cNvCxnSpPr>
          <p:nvPr/>
        </p:nvCxnSpPr>
        <p:spPr>
          <a:xfrm flipV="1">
            <a:off x="5135050" y="46689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9" name="橢圓 1188"/>
          <p:cNvSpPr/>
          <p:nvPr/>
        </p:nvSpPr>
        <p:spPr>
          <a:xfrm>
            <a:off x="4366260" y="4873712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0" name="橢圓 1189"/>
          <p:cNvSpPr/>
          <p:nvPr/>
        </p:nvSpPr>
        <p:spPr>
          <a:xfrm>
            <a:off x="4366260" y="51603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1" name="直線接點 1190"/>
          <p:cNvCxnSpPr>
            <a:stCxn id="1189" idx="4"/>
          </p:cNvCxnSpPr>
          <p:nvPr/>
        </p:nvCxnSpPr>
        <p:spPr>
          <a:xfrm>
            <a:off x="4448121" y="50374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2" name="橢圓 1191"/>
          <p:cNvSpPr/>
          <p:nvPr/>
        </p:nvSpPr>
        <p:spPr>
          <a:xfrm>
            <a:off x="4658762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3" name="橢圓 1192"/>
          <p:cNvSpPr/>
          <p:nvPr/>
        </p:nvSpPr>
        <p:spPr>
          <a:xfrm>
            <a:off x="4658762" y="51603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4" name="直線接點 1193"/>
          <p:cNvCxnSpPr>
            <a:stCxn id="1192" idx="4"/>
          </p:cNvCxnSpPr>
          <p:nvPr/>
        </p:nvCxnSpPr>
        <p:spPr>
          <a:xfrm>
            <a:off x="4740623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>
            <a:stCxn id="1189" idx="6"/>
            <a:endCxn id="1192" idx="2"/>
          </p:cNvCxnSpPr>
          <p:nvPr/>
        </p:nvCxnSpPr>
        <p:spPr>
          <a:xfrm flipV="1">
            <a:off x="4529983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>
            <a:stCxn id="1190" idx="6"/>
            <a:endCxn id="1193" idx="2"/>
          </p:cNvCxnSpPr>
          <p:nvPr/>
        </p:nvCxnSpPr>
        <p:spPr>
          <a:xfrm flipV="1">
            <a:off x="4529983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7" name="橢圓 1196"/>
          <p:cNvSpPr/>
          <p:nvPr/>
        </p:nvSpPr>
        <p:spPr>
          <a:xfrm>
            <a:off x="4971327" y="487371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8" name="橢圓 1197"/>
          <p:cNvSpPr/>
          <p:nvPr/>
        </p:nvSpPr>
        <p:spPr>
          <a:xfrm>
            <a:off x="4971327" y="5160336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9" name="直線接點 1198"/>
          <p:cNvCxnSpPr>
            <a:stCxn id="1197" idx="4"/>
          </p:cNvCxnSpPr>
          <p:nvPr/>
        </p:nvCxnSpPr>
        <p:spPr>
          <a:xfrm>
            <a:off x="5053188" y="50374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0" name="橢圓 1199"/>
          <p:cNvSpPr/>
          <p:nvPr/>
        </p:nvSpPr>
        <p:spPr>
          <a:xfrm>
            <a:off x="5263829" y="48737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01" name="橢圓 1200"/>
          <p:cNvSpPr/>
          <p:nvPr/>
        </p:nvSpPr>
        <p:spPr>
          <a:xfrm>
            <a:off x="5263829" y="5160335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02" name="直線接點 1201"/>
          <p:cNvCxnSpPr>
            <a:stCxn id="1200" idx="4"/>
          </p:cNvCxnSpPr>
          <p:nvPr/>
        </p:nvCxnSpPr>
        <p:spPr>
          <a:xfrm>
            <a:off x="5345690" y="50374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>
            <a:stCxn id="1197" idx="6"/>
            <a:endCxn id="1200" idx="2"/>
          </p:cNvCxnSpPr>
          <p:nvPr/>
        </p:nvCxnSpPr>
        <p:spPr>
          <a:xfrm flipV="1">
            <a:off x="5135050" y="49555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>
            <a:stCxn id="1198" idx="6"/>
            <a:endCxn id="1201" idx="2"/>
          </p:cNvCxnSpPr>
          <p:nvPr/>
        </p:nvCxnSpPr>
        <p:spPr>
          <a:xfrm flipV="1">
            <a:off x="5135050" y="52421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4448121" y="47508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4740623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7" name="直線接點 1206"/>
          <p:cNvCxnSpPr/>
          <p:nvPr/>
        </p:nvCxnSpPr>
        <p:spPr>
          <a:xfrm>
            <a:off x="5053188" y="47508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8" name="直線接點 1207"/>
          <p:cNvCxnSpPr/>
          <p:nvPr/>
        </p:nvCxnSpPr>
        <p:spPr>
          <a:xfrm>
            <a:off x="5345690" y="47508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9" name="直線接點 1208"/>
          <p:cNvCxnSpPr/>
          <p:nvPr/>
        </p:nvCxnSpPr>
        <p:spPr>
          <a:xfrm flipV="1">
            <a:off x="4831545" y="46689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4831545" y="49555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4831545" y="52421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2" name="橢圓 1211"/>
          <p:cNvSpPr/>
          <p:nvPr/>
        </p:nvSpPr>
        <p:spPr>
          <a:xfrm>
            <a:off x="3467721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3" name="橢圓 1212"/>
          <p:cNvSpPr/>
          <p:nvPr/>
        </p:nvSpPr>
        <p:spPr>
          <a:xfrm>
            <a:off x="3467721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4" name="直線接點 1213"/>
          <p:cNvCxnSpPr>
            <a:stCxn id="1212" idx="4"/>
          </p:cNvCxnSpPr>
          <p:nvPr/>
        </p:nvCxnSpPr>
        <p:spPr>
          <a:xfrm>
            <a:off x="3549582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5" name="直線接點 1214"/>
          <p:cNvCxnSpPr>
            <a:endCxn id="1212" idx="2"/>
          </p:cNvCxnSpPr>
          <p:nvPr/>
        </p:nvCxnSpPr>
        <p:spPr>
          <a:xfrm flipV="1">
            <a:off x="3338942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6" name="直線接點 1215"/>
          <p:cNvCxnSpPr>
            <a:endCxn id="1213" idx="2"/>
          </p:cNvCxnSpPr>
          <p:nvPr/>
        </p:nvCxnSpPr>
        <p:spPr>
          <a:xfrm flipV="1">
            <a:off x="3338942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7" name="橢圓 1216"/>
          <p:cNvSpPr/>
          <p:nvPr/>
        </p:nvSpPr>
        <p:spPr>
          <a:xfrm>
            <a:off x="3780287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8" name="橢圓 1217"/>
          <p:cNvSpPr/>
          <p:nvPr/>
        </p:nvSpPr>
        <p:spPr>
          <a:xfrm>
            <a:off x="3780287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>
            <a:stCxn id="1217" idx="4"/>
          </p:cNvCxnSpPr>
          <p:nvPr/>
        </p:nvCxnSpPr>
        <p:spPr>
          <a:xfrm>
            <a:off x="3862148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4072788" y="54342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1" name="橢圓 1220"/>
          <p:cNvSpPr/>
          <p:nvPr/>
        </p:nvSpPr>
        <p:spPr>
          <a:xfrm>
            <a:off x="4072788" y="572088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2" name="直線接點 1221"/>
          <p:cNvCxnSpPr>
            <a:stCxn id="1220" idx="4"/>
          </p:cNvCxnSpPr>
          <p:nvPr/>
        </p:nvCxnSpPr>
        <p:spPr>
          <a:xfrm>
            <a:off x="4154649" y="55979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3" name="直線接點 1222"/>
          <p:cNvCxnSpPr>
            <a:stCxn id="1217" idx="6"/>
            <a:endCxn id="1220" idx="2"/>
          </p:cNvCxnSpPr>
          <p:nvPr/>
        </p:nvCxnSpPr>
        <p:spPr>
          <a:xfrm flipV="1">
            <a:off x="3944009" y="55161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4" name="直線接點 1223"/>
          <p:cNvCxnSpPr>
            <a:stCxn id="1218" idx="6"/>
            <a:endCxn id="1221" idx="2"/>
          </p:cNvCxnSpPr>
          <p:nvPr/>
        </p:nvCxnSpPr>
        <p:spPr>
          <a:xfrm flipV="1">
            <a:off x="3944009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5" name="橢圓 1224"/>
          <p:cNvSpPr/>
          <p:nvPr/>
        </p:nvSpPr>
        <p:spPr>
          <a:xfrm>
            <a:off x="3467721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6" name="橢圓 1225"/>
          <p:cNvSpPr/>
          <p:nvPr/>
        </p:nvSpPr>
        <p:spPr>
          <a:xfrm>
            <a:off x="3467721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7" name="直線接點 1226"/>
          <p:cNvCxnSpPr>
            <a:stCxn id="1225" idx="4"/>
          </p:cNvCxnSpPr>
          <p:nvPr/>
        </p:nvCxnSpPr>
        <p:spPr>
          <a:xfrm>
            <a:off x="3549582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8" name="直線接點 1227"/>
          <p:cNvCxnSpPr>
            <a:endCxn id="1225" idx="2"/>
          </p:cNvCxnSpPr>
          <p:nvPr/>
        </p:nvCxnSpPr>
        <p:spPr>
          <a:xfrm flipV="1">
            <a:off x="3338942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9" name="直線接點 1228"/>
          <p:cNvCxnSpPr>
            <a:endCxn id="1226" idx="2"/>
          </p:cNvCxnSpPr>
          <p:nvPr/>
        </p:nvCxnSpPr>
        <p:spPr>
          <a:xfrm flipV="1">
            <a:off x="3338942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0" name="橢圓 1229"/>
          <p:cNvSpPr/>
          <p:nvPr/>
        </p:nvSpPr>
        <p:spPr>
          <a:xfrm>
            <a:off x="3780287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1" name="橢圓 1230"/>
          <p:cNvSpPr/>
          <p:nvPr/>
        </p:nvSpPr>
        <p:spPr>
          <a:xfrm>
            <a:off x="3780287" y="62941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2" name="直線接點 1231"/>
          <p:cNvCxnSpPr>
            <a:stCxn id="1230" idx="4"/>
          </p:cNvCxnSpPr>
          <p:nvPr/>
        </p:nvCxnSpPr>
        <p:spPr>
          <a:xfrm>
            <a:off x="3862148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3" name="橢圓 1232"/>
          <p:cNvSpPr/>
          <p:nvPr/>
        </p:nvSpPr>
        <p:spPr>
          <a:xfrm>
            <a:off x="4072788" y="6007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4" name="橢圓 1233"/>
          <p:cNvSpPr/>
          <p:nvPr/>
        </p:nvSpPr>
        <p:spPr>
          <a:xfrm>
            <a:off x="4072788" y="62941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5" name="直線接點 1234"/>
          <p:cNvCxnSpPr>
            <a:stCxn id="1233" idx="4"/>
          </p:cNvCxnSpPr>
          <p:nvPr/>
        </p:nvCxnSpPr>
        <p:spPr>
          <a:xfrm>
            <a:off x="4154649" y="61712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>
            <a:stCxn id="1230" idx="6"/>
            <a:endCxn id="1233" idx="2"/>
          </p:cNvCxnSpPr>
          <p:nvPr/>
        </p:nvCxnSpPr>
        <p:spPr>
          <a:xfrm flipV="1">
            <a:off x="3944009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>
            <a:stCxn id="1231" idx="6"/>
            <a:endCxn id="1234" idx="2"/>
          </p:cNvCxnSpPr>
          <p:nvPr/>
        </p:nvCxnSpPr>
        <p:spPr>
          <a:xfrm flipV="1">
            <a:off x="3944009" y="6375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3549582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>
            <a:off x="3862148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>
            <a:off x="4154649" y="58846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3640504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2" name="直線接點 1241"/>
          <p:cNvCxnSpPr/>
          <p:nvPr/>
        </p:nvCxnSpPr>
        <p:spPr>
          <a:xfrm flipV="1">
            <a:off x="3640504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3" name="直線接點 1242"/>
          <p:cNvCxnSpPr/>
          <p:nvPr/>
        </p:nvCxnSpPr>
        <p:spPr>
          <a:xfrm flipV="1">
            <a:off x="3640504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4" name="直線接點 1243"/>
          <p:cNvCxnSpPr/>
          <p:nvPr/>
        </p:nvCxnSpPr>
        <p:spPr>
          <a:xfrm flipV="1">
            <a:off x="3640504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5" name="橢圓 1244"/>
          <p:cNvSpPr/>
          <p:nvPr/>
        </p:nvSpPr>
        <p:spPr>
          <a:xfrm>
            <a:off x="4365288" y="543426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6" name="橢圓 1245"/>
          <p:cNvSpPr/>
          <p:nvPr/>
        </p:nvSpPr>
        <p:spPr>
          <a:xfrm>
            <a:off x="4365288" y="57208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7" name="直線接點 1246"/>
          <p:cNvCxnSpPr>
            <a:stCxn id="1245" idx="4"/>
          </p:cNvCxnSpPr>
          <p:nvPr/>
        </p:nvCxnSpPr>
        <p:spPr>
          <a:xfrm>
            <a:off x="4447150" y="559798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8" name="橢圓 1247"/>
          <p:cNvSpPr/>
          <p:nvPr/>
        </p:nvSpPr>
        <p:spPr>
          <a:xfrm>
            <a:off x="4657790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9" name="橢圓 1248"/>
          <p:cNvSpPr/>
          <p:nvPr/>
        </p:nvSpPr>
        <p:spPr>
          <a:xfrm>
            <a:off x="4657790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>
            <a:stCxn id="1248" idx="4"/>
          </p:cNvCxnSpPr>
          <p:nvPr/>
        </p:nvCxnSpPr>
        <p:spPr>
          <a:xfrm>
            <a:off x="4739651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5" idx="6"/>
            <a:endCxn id="1248" idx="2"/>
          </p:cNvCxnSpPr>
          <p:nvPr/>
        </p:nvCxnSpPr>
        <p:spPr>
          <a:xfrm flipV="1">
            <a:off x="4529011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2" name="直線接點 1251"/>
          <p:cNvCxnSpPr>
            <a:stCxn id="1246" idx="6"/>
            <a:endCxn id="1249" idx="2"/>
          </p:cNvCxnSpPr>
          <p:nvPr/>
        </p:nvCxnSpPr>
        <p:spPr>
          <a:xfrm flipV="1">
            <a:off x="4529011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3" name="橢圓 1252"/>
          <p:cNvSpPr/>
          <p:nvPr/>
        </p:nvSpPr>
        <p:spPr>
          <a:xfrm>
            <a:off x="4970355" y="54342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4" name="橢圓 1253"/>
          <p:cNvSpPr/>
          <p:nvPr/>
        </p:nvSpPr>
        <p:spPr>
          <a:xfrm>
            <a:off x="4970355" y="5720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5" name="直線接點 1254"/>
          <p:cNvCxnSpPr>
            <a:stCxn id="1253" idx="4"/>
          </p:cNvCxnSpPr>
          <p:nvPr/>
        </p:nvCxnSpPr>
        <p:spPr>
          <a:xfrm>
            <a:off x="5052217" y="55979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6" name="橢圓 1255"/>
          <p:cNvSpPr/>
          <p:nvPr/>
        </p:nvSpPr>
        <p:spPr>
          <a:xfrm>
            <a:off x="5262857" y="5434263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7" name="橢圓 1256"/>
          <p:cNvSpPr/>
          <p:nvPr/>
        </p:nvSpPr>
        <p:spPr>
          <a:xfrm>
            <a:off x="5262857" y="57208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8" name="直線接點 1257"/>
          <p:cNvCxnSpPr>
            <a:stCxn id="1256" idx="4"/>
          </p:cNvCxnSpPr>
          <p:nvPr/>
        </p:nvCxnSpPr>
        <p:spPr>
          <a:xfrm>
            <a:off x="5344718" y="55979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5134078" y="55161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0" name="直線接點 1259"/>
          <p:cNvCxnSpPr>
            <a:stCxn id="1254" idx="6"/>
            <a:endCxn id="1257" idx="2"/>
          </p:cNvCxnSpPr>
          <p:nvPr/>
        </p:nvCxnSpPr>
        <p:spPr>
          <a:xfrm flipV="1">
            <a:off x="5134078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1" name="橢圓 1260"/>
          <p:cNvSpPr/>
          <p:nvPr/>
        </p:nvSpPr>
        <p:spPr>
          <a:xfrm>
            <a:off x="4365288" y="6007513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2" name="橢圓 1261"/>
          <p:cNvSpPr/>
          <p:nvPr/>
        </p:nvSpPr>
        <p:spPr>
          <a:xfrm>
            <a:off x="4365288" y="629413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3" name="直線接點 1262"/>
          <p:cNvCxnSpPr>
            <a:stCxn id="1261" idx="4"/>
          </p:cNvCxnSpPr>
          <p:nvPr/>
        </p:nvCxnSpPr>
        <p:spPr>
          <a:xfrm>
            <a:off x="4447150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4" name="橢圓 1263"/>
          <p:cNvSpPr/>
          <p:nvPr/>
        </p:nvSpPr>
        <p:spPr>
          <a:xfrm>
            <a:off x="4657790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5" name="橢圓 1264"/>
          <p:cNvSpPr/>
          <p:nvPr/>
        </p:nvSpPr>
        <p:spPr>
          <a:xfrm>
            <a:off x="4657790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6" name="直線接點 1265"/>
          <p:cNvCxnSpPr>
            <a:stCxn id="1264" idx="4"/>
          </p:cNvCxnSpPr>
          <p:nvPr/>
        </p:nvCxnSpPr>
        <p:spPr>
          <a:xfrm>
            <a:off x="4739651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4529011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>
            <a:stCxn id="1262" idx="6"/>
            <a:endCxn id="1265" idx="2"/>
          </p:cNvCxnSpPr>
          <p:nvPr/>
        </p:nvCxnSpPr>
        <p:spPr>
          <a:xfrm flipV="1">
            <a:off x="4529011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9" name="橢圓 1268"/>
          <p:cNvSpPr/>
          <p:nvPr/>
        </p:nvSpPr>
        <p:spPr>
          <a:xfrm>
            <a:off x="4970355" y="6007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0" name="橢圓 1269"/>
          <p:cNvSpPr/>
          <p:nvPr/>
        </p:nvSpPr>
        <p:spPr>
          <a:xfrm>
            <a:off x="4970355" y="6294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1" name="直線接點 1270"/>
          <p:cNvCxnSpPr>
            <a:stCxn id="1269" idx="4"/>
          </p:cNvCxnSpPr>
          <p:nvPr/>
        </p:nvCxnSpPr>
        <p:spPr>
          <a:xfrm>
            <a:off x="5052217" y="6171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2" name="橢圓 1271"/>
          <p:cNvSpPr/>
          <p:nvPr/>
        </p:nvSpPr>
        <p:spPr>
          <a:xfrm>
            <a:off x="5262857" y="6007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3" name="橢圓 1272"/>
          <p:cNvSpPr/>
          <p:nvPr/>
        </p:nvSpPr>
        <p:spPr>
          <a:xfrm>
            <a:off x="5262857" y="62941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4" name="直線接點 1273"/>
          <p:cNvCxnSpPr>
            <a:stCxn id="1272" idx="4"/>
          </p:cNvCxnSpPr>
          <p:nvPr/>
        </p:nvCxnSpPr>
        <p:spPr>
          <a:xfrm>
            <a:off x="5344718" y="61712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5" name="直線接點 1274"/>
          <p:cNvCxnSpPr>
            <a:stCxn id="1269" idx="6"/>
            <a:endCxn id="1272" idx="2"/>
          </p:cNvCxnSpPr>
          <p:nvPr/>
        </p:nvCxnSpPr>
        <p:spPr>
          <a:xfrm flipV="1">
            <a:off x="5134078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6" name="直線接點 1275"/>
          <p:cNvCxnSpPr>
            <a:stCxn id="1270" idx="6"/>
            <a:endCxn id="1273" idx="2"/>
          </p:cNvCxnSpPr>
          <p:nvPr/>
        </p:nvCxnSpPr>
        <p:spPr>
          <a:xfrm flipV="1">
            <a:off x="5134078" y="6375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7" name="直線接點 1276"/>
          <p:cNvCxnSpPr/>
          <p:nvPr/>
        </p:nvCxnSpPr>
        <p:spPr>
          <a:xfrm>
            <a:off x="4447150" y="58846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/>
          <p:nvPr/>
        </p:nvCxnSpPr>
        <p:spPr>
          <a:xfrm>
            <a:off x="4739651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/>
          <p:nvPr/>
        </p:nvCxnSpPr>
        <p:spPr>
          <a:xfrm>
            <a:off x="5052217" y="5884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0" name="直線接點 1279"/>
          <p:cNvCxnSpPr/>
          <p:nvPr/>
        </p:nvCxnSpPr>
        <p:spPr>
          <a:xfrm>
            <a:off x="5344718" y="58846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1" name="直線接點 1280"/>
          <p:cNvCxnSpPr/>
          <p:nvPr/>
        </p:nvCxnSpPr>
        <p:spPr>
          <a:xfrm flipV="1">
            <a:off x="4830573" y="551612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2" name="直線接點 1281"/>
          <p:cNvCxnSpPr/>
          <p:nvPr/>
        </p:nvCxnSpPr>
        <p:spPr>
          <a:xfrm flipV="1">
            <a:off x="4830573" y="5802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3" name="直線接點 1282"/>
          <p:cNvCxnSpPr/>
          <p:nvPr/>
        </p:nvCxnSpPr>
        <p:spPr>
          <a:xfrm flipV="1">
            <a:off x="4830573" y="6089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4" name="直線接點 1283"/>
          <p:cNvCxnSpPr/>
          <p:nvPr/>
        </p:nvCxnSpPr>
        <p:spPr>
          <a:xfrm flipV="1">
            <a:off x="4830573" y="6375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5" name="直線接點 1284"/>
          <p:cNvCxnSpPr/>
          <p:nvPr/>
        </p:nvCxnSpPr>
        <p:spPr>
          <a:xfrm>
            <a:off x="3549582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/>
          <p:nvPr/>
        </p:nvCxnSpPr>
        <p:spPr>
          <a:xfrm>
            <a:off x="3862148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/>
          <p:nvPr/>
        </p:nvCxnSpPr>
        <p:spPr>
          <a:xfrm>
            <a:off x="4154649" y="53198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8" name="直線接點 1287"/>
          <p:cNvCxnSpPr/>
          <p:nvPr/>
        </p:nvCxnSpPr>
        <p:spPr>
          <a:xfrm>
            <a:off x="4447150" y="53198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9" name="直線接點 1288"/>
          <p:cNvCxnSpPr/>
          <p:nvPr/>
        </p:nvCxnSpPr>
        <p:spPr>
          <a:xfrm>
            <a:off x="4739651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0" name="直線接點 1289"/>
          <p:cNvCxnSpPr/>
          <p:nvPr/>
        </p:nvCxnSpPr>
        <p:spPr>
          <a:xfrm>
            <a:off x="5052217" y="53198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/>
          <p:nvPr/>
        </p:nvCxnSpPr>
        <p:spPr>
          <a:xfrm>
            <a:off x="5344718" y="53198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/>
          <p:nvPr/>
        </p:nvCxnSpPr>
        <p:spPr>
          <a:xfrm flipV="1">
            <a:off x="4231343" y="466894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3" name="直線接點 1292"/>
          <p:cNvCxnSpPr/>
          <p:nvPr/>
        </p:nvCxnSpPr>
        <p:spPr>
          <a:xfrm flipV="1">
            <a:off x="4231343" y="495557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4" name="直線接點 1293"/>
          <p:cNvCxnSpPr/>
          <p:nvPr/>
        </p:nvCxnSpPr>
        <p:spPr>
          <a:xfrm flipV="1">
            <a:off x="4231343" y="52421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5" name="直線接點 1294"/>
          <p:cNvCxnSpPr/>
          <p:nvPr/>
        </p:nvCxnSpPr>
        <p:spPr>
          <a:xfrm flipV="1">
            <a:off x="4230371" y="55161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6" name="直線接點 1295"/>
          <p:cNvCxnSpPr/>
          <p:nvPr/>
        </p:nvCxnSpPr>
        <p:spPr>
          <a:xfrm flipV="1">
            <a:off x="4230371" y="58027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7" name="直線接點 1296"/>
          <p:cNvCxnSpPr/>
          <p:nvPr/>
        </p:nvCxnSpPr>
        <p:spPr>
          <a:xfrm flipV="1">
            <a:off x="4230371" y="60893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8" name="直線接點 1297"/>
          <p:cNvCxnSpPr/>
          <p:nvPr/>
        </p:nvCxnSpPr>
        <p:spPr>
          <a:xfrm flipV="1">
            <a:off x="4230371" y="63759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" name="直線接點 649"/>
          <p:cNvCxnSpPr/>
          <p:nvPr/>
        </p:nvCxnSpPr>
        <p:spPr bwMode="auto">
          <a:xfrm>
            <a:off x="701870" y="5084674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1" name="直線接點 650"/>
          <p:cNvCxnSpPr/>
          <p:nvPr/>
        </p:nvCxnSpPr>
        <p:spPr bwMode="auto">
          <a:xfrm flipV="1">
            <a:off x="2506575" y="2130822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299" name="直線接點 1298"/>
          <p:cNvCxnSpPr/>
          <p:nvPr/>
        </p:nvCxnSpPr>
        <p:spPr bwMode="auto">
          <a:xfrm flipV="1">
            <a:off x="3992967" y="2132610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00" name="直線接點 1299"/>
          <p:cNvCxnSpPr/>
          <p:nvPr/>
        </p:nvCxnSpPr>
        <p:spPr bwMode="auto">
          <a:xfrm>
            <a:off x="703658" y="3666406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184562"/>
              </p:ext>
            </p:extLst>
          </p:nvPr>
        </p:nvGraphicFramePr>
        <p:xfrm>
          <a:off x="5798583" y="2242635"/>
          <a:ext cx="2384425" cy="284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8" name="方程式" r:id="rId5" imgW="1726920" imgH="2057400" progId="Equation.3">
                  <p:embed/>
                </p:oleObj>
              </mc:Choice>
              <mc:Fallback>
                <p:oleObj name="方程式" r:id="rId5" imgW="1726920" imgH="2057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98583" y="2242635"/>
                        <a:ext cx="2384425" cy="2840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42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3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653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3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4" name="橢圓 653"/>
          <p:cNvSpPr/>
          <p:nvPr/>
        </p:nvSpPr>
        <p:spPr>
          <a:xfrm>
            <a:off x="2538212" y="223068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5" name="橢圓 654"/>
          <p:cNvSpPr/>
          <p:nvPr/>
        </p:nvSpPr>
        <p:spPr>
          <a:xfrm>
            <a:off x="2538212" y="2517304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6" name="直線接點 655"/>
          <p:cNvCxnSpPr>
            <a:stCxn id="654" idx="4"/>
          </p:cNvCxnSpPr>
          <p:nvPr/>
        </p:nvCxnSpPr>
        <p:spPr>
          <a:xfrm>
            <a:off x="2620073" y="23944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7" name="橢圓 656"/>
          <p:cNvSpPr/>
          <p:nvPr/>
        </p:nvSpPr>
        <p:spPr>
          <a:xfrm>
            <a:off x="2830713" y="223067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58" name="橢圓 657"/>
          <p:cNvSpPr/>
          <p:nvPr/>
        </p:nvSpPr>
        <p:spPr>
          <a:xfrm>
            <a:off x="2838002" y="2521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59" name="直線接點 658"/>
          <p:cNvCxnSpPr>
            <a:stCxn id="657" idx="4"/>
          </p:cNvCxnSpPr>
          <p:nvPr/>
        </p:nvCxnSpPr>
        <p:spPr>
          <a:xfrm>
            <a:off x="2912575" y="23944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0" name="直線接點 659"/>
          <p:cNvCxnSpPr>
            <a:stCxn id="654" idx="6"/>
            <a:endCxn id="657" idx="2"/>
          </p:cNvCxnSpPr>
          <p:nvPr/>
        </p:nvCxnSpPr>
        <p:spPr>
          <a:xfrm flipV="1">
            <a:off x="2701934" y="23125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1" name="直線接點 660"/>
          <p:cNvCxnSpPr>
            <a:stCxn id="655" idx="6"/>
            <a:endCxn id="658" idx="2"/>
          </p:cNvCxnSpPr>
          <p:nvPr/>
        </p:nvCxnSpPr>
        <p:spPr>
          <a:xfrm flipV="1">
            <a:off x="2701934" y="25991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2" name="橢圓 661"/>
          <p:cNvSpPr/>
          <p:nvPr/>
        </p:nvSpPr>
        <p:spPr>
          <a:xfrm>
            <a:off x="3143279" y="223067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3" name="橢圓 662"/>
          <p:cNvSpPr/>
          <p:nvPr/>
        </p:nvSpPr>
        <p:spPr>
          <a:xfrm>
            <a:off x="3143279" y="251730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4" name="直線接點 663"/>
          <p:cNvCxnSpPr>
            <a:stCxn id="662" idx="4"/>
          </p:cNvCxnSpPr>
          <p:nvPr/>
        </p:nvCxnSpPr>
        <p:spPr>
          <a:xfrm>
            <a:off x="3225140" y="23944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5" name="橢圓 664"/>
          <p:cNvSpPr/>
          <p:nvPr/>
        </p:nvSpPr>
        <p:spPr>
          <a:xfrm>
            <a:off x="3435780" y="223067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66" name="橢圓 665"/>
          <p:cNvSpPr/>
          <p:nvPr/>
        </p:nvSpPr>
        <p:spPr>
          <a:xfrm>
            <a:off x="3443069" y="25215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67" name="直線接點 666"/>
          <p:cNvCxnSpPr>
            <a:stCxn id="665" idx="4"/>
          </p:cNvCxnSpPr>
          <p:nvPr/>
        </p:nvCxnSpPr>
        <p:spPr>
          <a:xfrm>
            <a:off x="3517642" y="23944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8" name="直線接點 667"/>
          <p:cNvCxnSpPr>
            <a:stCxn id="662" idx="6"/>
            <a:endCxn id="665" idx="2"/>
          </p:cNvCxnSpPr>
          <p:nvPr/>
        </p:nvCxnSpPr>
        <p:spPr>
          <a:xfrm flipV="1">
            <a:off x="3307001" y="23125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9" name="直線接點 668"/>
          <p:cNvCxnSpPr>
            <a:stCxn id="663" idx="6"/>
            <a:endCxn id="666" idx="2"/>
          </p:cNvCxnSpPr>
          <p:nvPr/>
        </p:nvCxnSpPr>
        <p:spPr>
          <a:xfrm flipV="1">
            <a:off x="3307001" y="259916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0" name="橢圓 669"/>
          <p:cNvSpPr/>
          <p:nvPr/>
        </p:nvSpPr>
        <p:spPr>
          <a:xfrm>
            <a:off x="2538212" y="280392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1" name="橢圓 670"/>
          <p:cNvSpPr/>
          <p:nvPr/>
        </p:nvSpPr>
        <p:spPr>
          <a:xfrm>
            <a:off x="2538212" y="30905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2" name="直線接點 671"/>
          <p:cNvCxnSpPr>
            <a:stCxn id="670" idx="4"/>
          </p:cNvCxnSpPr>
          <p:nvPr/>
        </p:nvCxnSpPr>
        <p:spPr>
          <a:xfrm>
            <a:off x="2620073" y="29676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3" name="橢圓 672"/>
          <p:cNvSpPr/>
          <p:nvPr/>
        </p:nvSpPr>
        <p:spPr>
          <a:xfrm>
            <a:off x="2830713" y="28039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4" name="橢圓 673"/>
          <p:cNvSpPr/>
          <p:nvPr/>
        </p:nvSpPr>
        <p:spPr>
          <a:xfrm>
            <a:off x="2829742" y="309501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75" name="直線接點 674"/>
          <p:cNvCxnSpPr>
            <a:stCxn id="673" idx="4"/>
          </p:cNvCxnSpPr>
          <p:nvPr/>
        </p:nvCxnSpPr>
        <p:spPr>
          <a:xfrm>
            <a:off x="2912575" y="29676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6" name="直線接點 675"/>
          <p:cNvCxnSpPr>
            <a:stCxn id="670" idx="6"/>
            <a:endCxn id="673" idx="2"/>
          </p:cNvCxnSpPr>
          <p:nvPr/>
        </p:nvCxnSpPr>
        <p:spPr>
          <a:xfrm flipV="1">
            <a:off x="2701934" y="28857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7" name="直線接點 676"/>
          <p:cNvCxnSpPr>
            <a:stCxn id="671" idx="6"/>
            <a:endCxn id="674" idx="2"/>
          </p:cNvCxnSpPr>
          <p:nvPr/>
        </p:nvCxnSpPr>
        <p:spPr>
          <a:xfrm flipV="1">
            <a:off x="2701934" y="31724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8" name="橢圓 677"/>
          <p:cNvSpPr/>
          <p:nvPr/>
        </p:nvSpPr>
        <p:spPr>
          <a:xfrm>
            <a:off x="3143279" y="28039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79" name="橢圓 678"/>
          <p:cNvSpPr/>
          <p:nvPr/>
        </p:nvSpPr>
        <p:spPr>
          <a:xfrm>
            <a:off x="3143279" y="30905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0" name="直線接點 679"/>
          <p:cNvCxnSpPr>
            <a:stCxn id="678" idx="4"/>
          </p:cNvCxnSpPr>
          <p:nvPr/>
        </p:nvCxnSpPr>
        <p:spPr>
          <a:xfrm>
            <a:off x="3225140" y="29676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1" name="橢圓 680"/>
          <p:cNvSpPr/>
          <p:nvPr/>
        </p:nvSpPr>
        <p:spPr>
          <a:xfrm>
            <a:off x="3435780" y="28039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82" name="橢圓 681"/>
          <p:cNvSpPr/>
          <p:nvPr/>
        </p:nvSpPr>
        <p:spPr>
          <a:xfrm>
            <a:off x="3435780" y="309055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83" name="直線接點 682"/>
          <p:cNvCxnSpPr>
            <a:stCxn id="681" idx="4"/>
          </p:cNvCxnSpPr>
          <p:nvPr/>
        </p:nvCxnSpPr>
        <p:spPr>
          <a:xfrm>
            <a:off x="3517642" y="29676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4" name="直線接點 683"/>
          <p:cNvCxnSpPr>
            <a:stCxn id="678" idx="6"/>
            <a:endCxn id="681" idx="2"/>
          </p:cNvCxnSpPr>
          <p:nvPr/>
        </p:nvCxnSpPr>
        <p:spPr>
          <a:xfrm flipV="1">
            <a:off x="3307001" y="28857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5" name="直線接點 684"/>
          <p:cNvCxnSpPr>
            <a:stCxn id="679" idx="6"/>
            <a:endCxn id="682" idx="2"/>
          </p:cNvCxnSpPr>
          <p:nvPr/>
        </p:nvCxnSpPr>
        <p:spPr>
          <a:xfrm flipV="1">
            <a:off x="3307001" y="317241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6" name="直線接點 685"/>
          <p:cNvCxnSpPr/>
          <p:nvPr/>
        </p:nvCxnSpPr>
        <p:spPr>
          <a:xfrm>
            <a:off x="2620073" y="26810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7" name="直線接點 686"/>
          <p:cNvCxnSpPr/>
          <p:nvPr/>
        </p:nvCxnSpPr>
        <p:spPr>
          <a:xfrm>
            <a:off x="2912575" y="26810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8" name="直線接點 687"/>
          <p:cNvCxnSpPr/>
          <p:nvPr/>
        </p:nvCxnSpPr>
        <p:spPr>
          <a:xfrm>
            <a:off x="3225140" y="26810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9" name="直線接點 688"/>
          <p:cNvCxnSpPr/>
          <p:nvPr/>
        </p:nvCxnSpPr>
        <p:spPr>
          <a:xfrm>
            <a:off x="3517642" y="268102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0" name="直線接點 689"/>
          <p:cNvCxnSpPr/>
          <p:nvPr/>
        </p:nvCxnSpPr>
        <p:spPr>
          <a:xfrm flipV="1">
            <a:off x="3003497" y="23125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1" name="直線接點 690"/>
          <p:cNvCxnSpPr/>
          <p:nvPr/>
        </p:nvCxnSpPr>
        <p:spPr>
          <a:xfrm flipV="1">
            <a:off x="3003497" y="25991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2" name="直線接點 691"/>
          <p:cNvCxnSpPr/>
          <p:nvPr/>
        </p:nvCxnSpPr>
        <p:spPr>
          <a:xfrm flipV="1">
            <a:off x="3003497" y="28857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3" name="直線接點 692"/>
          <p:cNvCxnSpPr/>
          <p:nvPr/>
        </p:nvCxnSpPr>
        <p:spPr>
          <a:xfrm flipV="1">
            <a:off x="3003497" y="31724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4" name="橢圓 693"/>
          <p:cNvSpPr/>
          <p:nvPr/>
        </p:nvSpPr>
        <p:spPr>
          <a:xfrm>
            <a:off x="3729253" y="22348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5" name="橢圓 694"/>
          <p:cNvSpPr/>
          <p:nvPr/>
        </p:nvSpPr>
        <p:spPr>
          <a:xfrm>
            <a:off x="3729253" y="25215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6" name="直線接點 695"/>
          <p:cNvCxnSpPr>
            <a:stCxn id="694" idx="4"/>
          </p:cNvCxnSpPr>
          <p:nvPr/>
        </p:nvCxnSpPr>
        <p:spPr>
          <a:xfrm>
            <a:off x="3811114" y="23986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7" name="橢圓 696"/>
          <p:cNvSpPr/>
          <p:nvPr/>
        </p:nvSpPr>
        <p:spPr>
          <a:xfrm>
            <a:off x="4021754" y="2234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698" name="橢圓 697"/>
          <p:cNvSpPr/>
          <p:nvPr/>
        </p:nvSpPr>
        <p:spPr>
          <a:xfrm>
            <a:off x="4021754" y="252151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699" name="直線接點 698"/>
          <p:cNvCxnSpPr>
            <a:stCxn id="697" idx="4"/>
          </p:cNvCxnSpPr>
          <p:nvPr/>
        </p:nvCxnSpPr>
        <p:spPr>
          <a:xfrm>
            <a:off x="4103615" y="2398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0" name="直線接點 699"/>
          <p:cNvCxnSpPr>
            <a:stCxn id="694" idx="6"/>
            <a:endCxn id="697" idx="2"/>
          </p:cNvCxnSpPr>
          <p:nvPr/>
        </p:nvCxnSpPr>
        <p:spPr>
          <a:xfrm flipV="1">
            <a:off x="3892975" y="23167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1" name="直線接點 700"/>
          <p:cNvCxnSpPr>
            <a:stCxn id="695" idx="6"/>
            <a:endCxn id="698" idx="2"/>
          </p:cNvCxnSpPr>
          <p:nvPr/>
        </p:nvCxnSpPr>
        <p:spPr>
          <a:xfrm flipV="1">
            <a:off x="3892975" y="26033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2" name="橢圓 701"/>
          <p:cNvSpPr/>
          <p:nvPr/>
        </p:nvSpPr>
        <p:spPr>
          <a:xfrm>
            <a:off x="4334320" y="22348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3" name="橢圓 702"/>
          <p:cNvSpPr/>
          <p:nvPr/>
        </p:nvSpPr>
        <p:spPr>
          <a:xfrm>
            <a:off x="4334320" y="25215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4" name="直線接點 703"/>
          <p:cNvCxnSpPr>
            <a:stCxn id="702" idx="4"/>
          </p:cNvCxnSpPr>
          <p:nvPr/>
        </p:nvCxnSpPr>
        <p:spPr>
          <a:xfrm>
            <a:off x="4416181" y="23986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5" name="橢圓 704"/>
          <p:cNvSpPr/>
          <p:nvPr/>
        </p:nvSpPr>
        <p:spPr>
          <a:xfrm>
            <a:off x="4626821" y="2234888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6" name="橢圓 705"/>
          <p:cNvSpPr/>
          <p:nvPr/>
        </p:nvSpPr>
        <p:spPr>
          <a:xfrm>
            <a:off x="4626821" y="25215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07" name="直線接點 706"/>
          <p:cNvCxnSpPr>
            <a:stCxn id="705" idx="4"/>
          </p:cNvCxnSpPr>
          <p:nvPr/>
        </p:nvCxnSpPr>
        <p:spPr>
          <a:xfrm>
            <a:off x="4708682" y="23986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8" name="直線接點 707"/>
          <p:cNvCxnSpPr>
            <a:stCxn id="702" idx="6"/>
            <a:endCxn id="705" idx="2"/>
          </p:cNvCxnSpPr>
          <p:nvPr/>
        </p:nvCxnSpPr>
        <p:spPr>
          <a:xfrm flipV="1">
            <a:off x="4498042" y="23167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9" name="直線接點 708"/>
          <p:cNvCxnSpPr>
            <a:stCxn id="703" idx="6"/>
            <a:endCxn id="706" idx="2"/>
          </p:cNvCxnSpPr>
          <p:nvPr/>
        </p:nvCxnSpPr>
        <p:spPr>
          <a:xfrm flipV="1">
            <a:off x="4498042" y="26033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0" name="橢圓 709"/>
          <p:cNvSpPr/>
          <p:nvPr/>
        </p:nvSpPr>
        <p:spPr>
          <a:xfrm>
            <a:off x="3729253" y="28081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1" name="橢圓 710"/>
          <p:cNvSpPr/>
          <p:nvPr/>
        </p:nvSpPr>
        <p:spPr>
          <a:xfrm>
            <a:off x="3729253" y="30947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2" name="直線接點 711"/>
          <p:cNvCxnSpPr>
            <a:stCxn id="710" idx="4"/>
          </p:cNvCxnSpPr>
          <p:nvPr/>
        </p:nvCxnSpPr>
        <p:spPr>
          <a:xfrm>
            <a:off x="3811114" y="29718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3" name="橢圓 712"/>
          <p:cNvSpPr/>
          <p:nvPr/>
        </p:nvSpPr>
        <p:spPr>
          <a:xfrm>
            <a:off x="4021754" y="280813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4" name="橢圓 713"/>
          <p:cNvSpPr/>
          <p:nvPr/>
        </p:nvSpPr>
        <p:spPr>
          <a:xfrm>
            <a:off x="4021754" y="30947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15" name="直線接點 714"/>
          <p:cNvCxnSpPr>
            <a:stCxn id="713" idx="4"/>
          </p:cNvCxnSpPr>
          <p:nvPr/>
        </p:nvCxnSpPr>
        <p:spPr>
          <a:xfrm>
            <a:off x="4103615" y="29718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6" name="直線接點 715"/>
          <p:cNvCxnSpPr>
            <a:stCxn id="710" idx="6"/>
            <a:endCxn id="713" idx="2"/>
          </p:cNvCxnSpPr>
          <p:nvPr/>
        </p:nvCxnSpPr>
        <p:spPr>
          <a:xfrm flipV="1">
            <a:off x="3892975" y="2889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7" name="直線接點 716"/>
          <p:cNvCxnSpPr>
            <a:stCxn id="711" idx="6"/>
            <a:endCxn id="714" idx="2"/>
          </p:cNvCxnSpPr>
          <p:nvPr/>
        </p:nvCxnSpPr>
        <p:spPr>
          <a:xfrm flipV="1">
            <a:off x="3892975" y="31766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8" name="橢圓 717"/>
          <p:cNvSpPr/>
          <p:nvPr/>
        </p:nvSpPr>
        <p:spPr>
          <a:xfrm>
            <a:off x="4334320" y="28081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9" name="橢圓 718"/>
          <p:cNvSpPr/>
          <p:nvPr/>
        </p:nvSpPr>
        <p:spPr>
          <a:xfrm>
            <a:off x="4334320" y="30947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0" name="直線接點 719"/>
          <p:cNvCxnSpPr>
            <a:stCxn id="718" idx="4"/>
          </p:cNvCxnSpPr>
          <p:nvPr/>
        </p:nvCxnSpPr>
        <p:spPr>
          <a:xfrm>
            <a:off x="4416181" y="29718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1" name="橢圓 720"/>
          <p:cNvSpPr/>
          <p:nvPr/>
        </p:nvSpPr>
        <p:spPr>
          <a:xfrm>
            <a:off x="4626821" y="28081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2" name="橢圓 721"/>
          <p:cNvSpPr/>
          <p:nvPr/>
        </p:nvSpPr>
        <p:spPr>
          <a:xfrm>
            <a:off x="4626821" y="309476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23" name="直線接點 722"/>
          <p:cNvCxnSpPr>
            <a:stCxn id="721" idx="4"/>
          </p:cNvCxnSpPr>
          <p:nvPr/>
        </p:nvCxnSpPr>
        <p:spPr>
          <a:xfrm>
            <a:off x="4708682" y="29718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4" name="直線接點 723"/>
          <p:cNvCxnSpPr>
            <a:stCxn id="718" idx="6"/>
            <a:endCxn id="721" idx="2"/>
          </p:cNvCxnSpPr>
          <p:nvPr/>
        </p:nvCxnSpPr>
        <p:spPr>
          <a:xfrm flipV="1">
            <a:off x="4498042" y="2889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5" name="直線接點 724"/>
          <p:cNvCxnSpPr>
            <a:stCxn id="719" idx="6"/>
            <a:endCxn id="722" idx="2"/>
          </p:cNvCxnSpPr>
          <p:nvPr/>
        </p:nvCxnSpPr>
        <p:spPr>
          <a:xfrm flipV="1">
            <a:off x="4498042" y="317662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6" name="直線接點 725"/>
          <p:cNvCxnSpPr/>
          <p:nvPr/>
        </p:nvCxnSpPr>
        <p:spPr>
          <a:xfrm>
            <a:off x="3811114" y="26852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7" name="直線接點 726"/>
          <p:cNvCxnSpPr/>
          <p:nvPr/>
        </p:nvCxnSpPr>
        <p:spPr>
          <a:xfrm>
            <a:off x="4103615" y="26852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8" name="直線接點 727"/>
          <p:cNvCxnSpPr/>
          <p:nvPr/>
        </p:nvCxnSpPr>
        <p:spPr>
          <a:xfrm>
            <a:off x="4416181" y="26852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9" name="直線接點 728"/>
          <p:cNvCxnSpPr/>
          <p:nvPr/>
        </p:nvCxnSpPr>
        <p:spPr>
          <a:xfrm>
            <a:off x="4708682" y="26852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0" name="直線接點 729"/>
          <p:cNvCxnSpPr/>
          <p:nvPr/>
        </p:nvCxnSpPr>
        <p:spPr>
          <a:xfrm flipV="1">
            <a:off x="4194537" y="23167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1" name="直線接點 730"/>
          <p:cNvCxnSpPr/>
          <p:nvPr/>
        </p:nvCxnSpPr>
        <p:spPr>
          <a:xfrm flipV="1">
            <a:off x="4194537" y="26033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2" name="直線接點 731"/>
          <p:cNvCxnSpPr/>
          <p:nvPr/>
        </p:nvCxnSpPr>
        <p:spPr>
          <a:xfrm flipV="1">
            <a:off x="4194537" y="28899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3" name="直線接點 732"/>
          <p:cNvCxnSpPr/>
          <p:nvPr/>
        </p:nvCxnSpPr>
        <p:spPr>
          <a:xfrm flipV="1">
            <a:off x="4194537" y="31766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4" name="橢圓 733"/>
          <p:cNvSpPr/>
          <p:nvPr/>
        </p:nvSpPr>
        <p:spPr>
          <a:xfrm>
            <a:off x="2538212" y="33686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5" name="橢圓 734"/>
          <p:cNvSpPr/>
          <p:nvPr/>
        </p:nvSpPr>
        <p:spPr>
          <a:xfrm>
            <a:off x="2538212" y="36553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6" name="直線接點 735"/>
          <p:cNvCxnSpPr>
            <a:stCxn id="734" idx="4"/>
          </p:cNvCxnSpPr>
          <p:nvPr/>
        </p:nvCxnSpPr>
        <p:spPr>
          <a:xfrm>
            <a:off x="2620073" y="35324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7" name="橢圓 736"/>
          <p:cNvSpPr/>
          <p:nvPr/>
        </p:nvSpPr>
        <p:spPr>
          <a:xfrm>
            <a:off x="2830713" y="33686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8" name="橢圓 737"/>
          <p:cNvSpPr/>
          <p:nvPr/>
        </p:nvSpPr>
        <p:spPr>
          <a:xfrm>
            <a:off x="2829742" y="365110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39" name="直線接點 738"/>
          <p:cNvCxnSpPr>
            <a:stCxn id="737" idx="4"/>
          </p:cNvCxnSpPr>
          <p:nvPr/>
        </p:nvCxnSpPr>
        <p:spPr>
          <a:xfrm>
            <a:off x="2912575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0" name="直線接點 739"/>
          <p:cNvCxnSpPr>
            <a:stCxn id="734" idx="6"/>
            <a:endCxn id="737" idx="2"/>
          </p:cNvCxnSpPr>
          <p:nvPr/>
        </p:nvCxnSpPr>
        <p:spPr>
          <a:xfrm flipV="1">
            <a:off x="2701934" y="34505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1" name="直線接點 740"/>
          <p:cNvCxnSpPr>
            <a:stCxn id="735" idx="6"/>
            <a:endCxn id="738" idx="2"/>
          </p:cNvCxnSpPr>
          <p:nvPr/>
        </p:nvCxnSpPr>
        <p:spPr>
          <a:xfrm flipV="1">
            <a:off x="2701934" y="37371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2" name="橢圓 741"/>
          <p:cNvSpPr/>
          <p:nvPr/>
        </p:nvSpPr>
        <p:spPr>
          <a:xfrm>
            <a:off x="3143279" y="336868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3" name="橢圓 742"/>
          <p:cNvSpPr/>
          <p:nvPr/>
        </p:nvSpPr>
        <p:spPr>
          <a:xfrm>
            <a:off x="3143279" y="36553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4" name="直線接點 743"/>
          <p:cNvCxnSpPr>
            <a:stCxn id="742" idx="4"/>
          </p:cNvCxnSpPr>
          <p:nvPr/>
        </p:nvCxnSpPr>
        <p:spPr>
          <a:xfrm>
            <a:off x="3225140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5" name="橢圓 744"/>
          <p:cNvSpPr/>
          <p:nvPr/>
        </p:nvSpPr>
        <p:spPr>
          <a:xfrm>
            <a:off x="3435780" y="336868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46" name="橢圓 745"/>
          <p:cNvSpPr/>
          <p:nvPr/>
        </p:nvSpPr>
        <p:spPr>
          <a:xfrm>
            <a:off x="3435780" y="36553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47" name="直線接點 746"/>
          <p:cNvCxnSpPr>
            <a:stCxn id="745" idx="4"/>
          </p:cNvCxnSpPr>
          <p:nvPr/>
        </p:nvCxnSpPr>
        <p:spPr>
          <a:xfrm>
            <a:off x="3517642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8" name="直線接點 747"/>
          <p:cNvCxnSpPr>
            <a:stCxn id="742" idx="6"/>
            <a:endCxn id="745" idx="2"/>
          </p:cNvCxnSpPr>
          <p:nvPr/>
        </p:nvCxnSpPr>
        <p:spPr>
          <a:xfrm flipV="1">
            <a:off x="3307001" y="34505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9" name="直線接點 748"/>
          <p:cNvCxnSpPr>
            <a:stCxn id="743" idx="6"/>
            <a:endCxn id="746" idx="2"/>
          </p:cNvCxnSpPr>
          <p:nvPr/>
        </p:nvCxnSpPr>
        <p:spPr>
          <a:xfrm flipV="1">
            <a:off x="3307001" y="37371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0" name="橢圓 749"/>
          <p:cNvSpPr/>
          <p:nvPr/>
        </p:nvSpPr>
        <p:spPr>
          <a:xfrm>
            <a:off x="2538212" y="394193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1" name="橢圓 750"/>
          <p:cNvSpPr/>
          <p:nvPr/>
        </p:nvSpPr>
        <p:spPr>
          <a:xfrm>
            <a:off x="2538212" y="42285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2" name="直線接點 751"/>
          <p:cNvCxnSpPr>
            <a:stCxn id="750" idx="4"/>
          </p:cNvCxnSpPr>
          <p:nvPr/>
        </p:nvCxnSpPr>
        <p:spPr>
          <a:xfrm>
            <a:off x="2620073" y="41056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3" name="橢圓 752"/>
          <p:cNvSpPr/>
          <p:nvPr/>
        </p:nvSpPr>
        <p:spPr>
          <a:xfrm>
            <a:off x="2830713" y="39419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4" name="橢圓 753"/>
          <p:cNvSpPr/>
          <p:nvPr/>
        </p:nvSpPr>
        <p:spPr>
          <a:xfrm>
            <a:off x="2829742" y="422446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55" name="直線接點 754"/>
          <p:cNvCxnSpPr>
            <a:stCxn id="753" idx="4"/>
          </p:cNvCxnSpPr>
          <p:nvPr/>
        </p:nvCxnSpPr>
        <p:spPr>
          <a:xfrm>
            <a:off x="2912575" y="41056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6" name="直線接點 755"/>
          <p:cNvCxnSpPr>
            <a:stCxn id="750" idx="6"/>
            <a:endCxn id="753" idx="2"/>
          </p:cNvCxnSpPr>
          <p:nvPr/>
        </p:nvCxnSpPr>
        <p:spPr>
          <a:xfrm flipV="1">
            <a:off x="2701934" y="40237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7" name="直線接點 756"/>
          <p:cNvCxnSpPr>
            <a:stCxn id="751" idx="6"/>
            <a:endCxn id="754" idx="2"/>
          </p:cNvCxnSpPr>
          <p:nvPr/>
        </p:nvCxnSpPr>
        <p:spPr>
          <a:xfrm flipV="1">
            <a:off x="2701934" y="43104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8" name="橢圓 757"/>
          <p:cNvSpPr/>
          <p:nvPr/>
        </p:nvSpPr>
        <p:spPr>
          <a:xfrm>
            <a:off x="3143279" y="39419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59" name="橢圓 758"/>
          <p:cNvSpPr/>
          <p:nvPr/>
        </p:nvSpPr>
        <p:spPr>
          <a:xfrm>
            <a:off x="3143279" y="42285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0" name="直線接點 759"/>
          <p:cNvCxnSpPr>
            <a:stCxn id="758" idx="4"/>
          </p:cNvCxnSpPr>
          <p:nvPr/>
        </p:nvCxnSpPr>
        <p:spPr>
          <a:xfrm>
            <a:off x="3225140" y="41056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61" name="橢圓 760"/>
          <p:cNvSpPr/>
          <p:nvPr/>
        </p:nvSpPr>
        <p:spPr>
          <a:xfrm>
            <a:off x="3435780" y="39419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62" name="橢圓 761"/>
          <p:cNvSpPr/>
          <p:nvPr/>
        </p:nvSpPr>
        <p:spPr>
          <a:xfrm>
            <a:off x="3435780" y="42285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63" name="直線接點 762"/>
          <p:cNvCxnSpPr>
            <a:stCxn id="761" idx="4"/>
          </p:cNvCxnSpPr>
          <p:nvPr/>
        </p:nvCxnSpPr>
        <p:spPr>
          <a:xfrm>
            <a:off x="3517642" y="41056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4" name="直線接點 763"/>
          <p:cNvCxnSpPr>
            <a:stCxn id="758" idx="6"/>
            <a:endCxn id="761" idx="2"/>
          </p:cNvCxnSpPr>
          <p:nvPr/>
        </p:nvCxnSpPr>
        <p:spPr>
          <a:xfrm flipV="1">
            <a:off x="3307001" y="40237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5" name="直線接點 764"/>
          <p:cNvCxnSpPr>
            <a:stCxn id="759" idx="6"/>
            <a:endCxn id="762" idx="2"/>
          </p:cNvCxnSpPr>
          <p:nvPr/>
        </p:nvCxnSpPr>
        <p:spPr>
          <a:xfrm flipV="1">
            <a:off x="3307001" y="43104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6" name="直線接點 765"/>
          <p:cNvCxnSpPr/>
          <p:nvPr/>
        </p:nvCxnSpPr>
        <p:spPr>
          <a:xfrm>
            <a:off x="2620073" y="38190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7" name="直線接點 766"/>
          <p:cNvCxnSpPr/>
          <p:nvPr/>
        </p:nvCxnSpPr>
        <p:spPr>
          <a:xfrm>
            <a:off x="2912575" y="38190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8" name="直線接點 767"/>
          <p:cNvCxnSpPr/>
          <p:nvPr/>
        </p:nvCxnSpPr>
        <p:spPr>
          <a:xfrm>
            <a:off x="3225140" y="38190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9" name="直線接點 768"/>
          <p:cNvCxnSpPr/>
          <p:nvPr/>
        </p:nvCxnSpPr>
        <p:spPr>
          <a:xfrm>
            <a:off x="3517642" y="38190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0" name="直線接點 769"/>
          <p:cNvCxnSpPr/>
          <p:nvPr/>
        </p:nvCxnSpPr>
        <p:spPr>
          <a:xfrm flipV="1">
            <a:off x="3003497" y="34505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1" name="直線接點 770"/>
          <p:cNvCxnSpPr/>
          <p:nvPr/>
        </p:nvCxnSpPr>
        <p:spPr>
          <a:xfrm flipV="1">
            <a:off x="3003497" y="37371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2" name="直線接點 771"/>
          <p:cNvCxnSpPr/>
          <p:nvPr/>
        </p:nvCxnSpPr>
        <p:spPr>
          <a:xfrm flipV="1">
            <a:off x="3003497" y="40237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3" name="直線接點 772"/>
          <p:cNvCxnSpPr/>
          <p:nvPr/>
        </p:nvCxnSpPr>
        <p:spPr>
          <a:xfrm flipV="1">
            <a:off x="3003497" y="43104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4" name="橢圓 773"/>
          <p:cNvSpPr/>
          <p:nvPr/>
        </p:nvSpPr>
        <p:spPr>
          <a:xfrm>
            <a:off x="3728281" y="33686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5" name="橢圓 774"/>
          <p:cNvSpPr/>
          <p:nvPr/>
        </p:nvSpPr>
        <p:spPr>
          <a:xfrm>
            <a:off x="3728281" y="36553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6" name="直線接點 775"/>
          <p:cNvCxnSpPr>
            <a:stCxn id="774" idx="4"/>
          </p:cNvCxnSpPr>
          <p:nvPr/>
        </p:nvCxnSpPr>
        <p:spPr>
          <a:xfrm>
            <a:off x="3810142" y="35324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7" name="橢圓 776"/>
          <p:cNvSpPr/>
          <p:nvPr/>
        </p:nvSpPr>
        <p:spPr>
          <a:xfrm>
            <a:off x="4020782" y="33686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78" name="橢圓 777"/>
          <p:cNvSpPr/>
          <p:nvPr/>
        </p:nvSpPr>
        <p:spPr>
          <a:xfrm>
            <a:off x="4020782" y="36553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79" name="直線接點 778"/>
          <p:cNvCxnSpPr>
            <a:stCxn id="777" idx="4"/>
          </p:cNvCxnSpPr>
          <p:nvPr/>
        </p:nvCxnSpPr>
        <p:spPr>
          <a:xfrm>
            <a:off x="4102643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0" name="直線接點 779"/>
          <p:cNvCxnSpPr>
            <a:stCxn id="774" idx="6"/>
            <a:endCxn id="777" idx="2"/>
          </p:cNvCxnSpPr>
          <p:nvPr/>
        </p:nvCxnSpPr>
        <p:spPr>
          <a:xfrm flipV="1">
            <a:off x="3892003" y="34505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1" name="直線接點 780"/>
          <p:cNvCxnSpPr>
            <a:stCxn id="775" idx="6"/>
            <a:endCxn id="778" idx="2"/>
          </p:cNvCxnSpPr>
          <p:nvPr/>
        </p:nvCxnSpPr>
        <p:spPr>
          <a:xfrm flipV="1">
            <a:off x="3892003" y="37371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2" name="橢圓 781"/>
          <p:cNvSpPr/>
          <p:nvPr/>
        </p:nvSpPr>
        <p:spPr>
          <a:xfrm>
            <a:off x="4333348" y="336868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3" name="橢圓 782"/>
          <p:cNvSpPr/>
          <p:nvPr/>
        </p:nvSpPr>
        <p:spPr>
          <a:xfrm>
            <a:off x="4333348" y="365531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4" name="直線接點 783"/>
          <p:cNvCxnSpPr>
            <a:stCxn id="782" idx="4"/>
          </p:cNvCxnSpPr>
          <p:nvPr/>
        </p:nvCxnSpPr>
        <p:spPr>
          <a:xfrm>
            <a:off x="4415209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5" name="橢圓 784"/>
          <p:cNvSpPr/>
          <p:nvPr/>
        </p:nvSpPr>
        <p:spPr>
          <a:xfrm>
            <a:off x="4625849" y="336868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86" name="橢圓 785"/>
          <p:cNvSpPr/>
          <p:nvPr/>
        </p:nvSpPr>
        <p:spPr>
          <a:xfrm>
            <a:off x="4625849" y="365531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87" name="直線接點 786"/>
          <p:cNvCxnSpPr>
            <a:stCxn id="785" idx="4"/>
          </p:cNvCxnSpPr>
          <p:nvPr/>
        </p:nvCxnSpPr>
        <p:spPr>
          <a:xfrm>
            <a:off x="4707711" y="353241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8" name="直線接點 787"/>
          <p:cNvCxnSpPr>
            <a:stCxn id="782" idx="6"/>
            <a:endCxn id="785" idx="2"/>
          </p:cNvCxnSpPr>
          <p:nvPr/>
        </p:nvCxnSpPr>
        <p:spPr>
          <a:xfrm flipV="1">
            <a:off x="4497070" y="345054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9" name="直線接點 788"/>
          <p:cNvCxnSpPr>
            <a:stCxn id="783" idx="6"/>
            <a:endCxn id="786" idx="2"/>
          </p:cNvCxnSpPr>
          <p:nvPr/>
        </p:nvCxnSpPr>
        <p:spPr>
          <a:xfrm flipV="1">
            <a:off x="4497070" y="373717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0" name="橢圓 789"/>
          <p:cNvSpPr/>
          <p:nvPr/>
        </p:nvSpPr>
        <p:spPr>
          <a:xfrm>
            <a:off x="3728281" y="394193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1" name="橢圓 790"/>
          <p:cNvSpPr/>
          <p:nvPr/>
        </p:nvSpPr>
        <p:spPr>
          <a:xfrm>
            <a:off x="3728281" y="42285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2" name="直線接點 791"/>
          <p:cNvCxnSpPr>
            <a:stCxn id="790" idx="4"/>
          </p:cNvCxnSpPr>
          <p:nvPr/>
        </p:nvCxnSpPr>
        <p:spPr>
          <a:xfrm>
            <a:off x="3810142" y="410566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3" name="橢圓 792"/>
          <p:cNvSpPr/>
          <p:nvPr/>
        </p:nvSpPr>
        <p:spPr>
          <a:xfrm>
            <a:off x="4020782" y="394193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4" name="橢圓 793"/>
          <p:cNvSpPr/>
          <p:nvPr/>
        </p:nvSpPr>
        <p:spPr>
          <a:xfrm>
            <a:off x="4020782" y="42285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795" name="直線接點 794"/>
          <p:cNvCxnSpPr>
            <a:stCxn id="793" idx="4"/>
          </p:cNvCxnSpPr>
          <p:nvPr/>
        </p:nvCxnSpPr>
        <p:spPr>
          <a:xfrm>
            <a:off x="4102643" y="41056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6" name="直線接點 795"/>
          <p:cNvCxnSpPr>
            <a:stCxn id="790" idx="6"/>
            <a:endCxn id="793" idx="2"/>
          </p:cNvCxnSpPr>
          <p:nvPr/>
        </p:nvCxnSpPr>
        <p:spPr>
          <a:xfrm flipV="1">
            <a:off x="3892003" y="40237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7" name="直線接點 796"/>
          <p:cNvCxnSpPr>
            <a:stCxn id="791" idx="6"/>
            <a:endCxn id="794" idx="2"/>
          </p:cNvCxnSpPr>
          <p:nvPr/>
        </p:nvCxnSpPr>
        <p:spPr>
          <a:xfrm flipV="1">
            <a:off x="3892003" y="43104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8" name="橢圓 797"/>
          <p:cNvSpPr/>
          <p:nvPr/>
        </p:nvSpPr>
        <p:spPr>
          <a:xfrm>
            <a:off x="4333348" y="394193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99" name="橢圓 798"/>
          <p:cNvSpPr/>
          <p:nvPr/>
        </p:nvSpPr>
        <p:spPr>
          <a:xfrm>
            <a:off x="4333348" y="42285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0" name="直線接點 799"/>
          <p:cNvCxnSpPr>
            <a:stCxn id="798" idx="4"/>
          </p:cNvCxnSpPr>
          <p:nvPr/>
        </p:nvCxnSpPr>
        <p:spPr>
          <a:xfrm>
            <a:off x="4415209" y="410566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1" name="橢圓 800"/>
          <p:cNvSpPr/>
          <p:nvPr/>
        </p:nvSpPr>
        <p:spPr>
          <a:xfrm>
            <a:off x="4625849" y="39419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02" name="橢圓 801"/>
          <p:cNvSpPr/>
          <p:nvPr/>
        </p:nvSpPr>
        <p:spPr>
          <a:xfrm>
            <a:off x="4625849" y="42285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03" name="直線接點 802"/>
          <p:cNvCxnSpPr>
            <a:stCxn id="801" idx="4"/>
          </p:cNvCxnSpPr>
          <p:nvPr/>
        </p:nvCxnSpPr>
        <p:spPr>
          <a:xfrm>
            <a:off x="4707711" y="410565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4" name="直線接點 803"/>
          <p:cNvCxnSpPr>
            <a:stCxn id="798" idx="6"/>
            <a:endCxn id="801" idx="2"/>
          </p:cNvCxnSpPr>
          <p:nvPr/>
        </p:nvCxnSpPr>
        <p:spPr>
          <a:xfrm flipV="1">
            <a:off x="4497070" y="402379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5" name="直線接點 804"/>
          <p:cNvCxnSpPr>
            <a:stCxn id="799" idx="6"/>
            <a:endCxn id="802" idx="2"/>
          </p:cNvCxnSpPr>
          <p:nvPr/>
        </p:nvCxnSpPr>
        <p:spPr>
          <a:xfrm flipV="1">
            <a:off x="4497070" y="43104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6" name="直線接點 805"/>
          <p:cNvCxnSpPr/>
          <p:nvPr/>
        </p:nvCxnSpPr>
        <p:spPr>
          <a:xfrm>
            <a:off x="3810142" y="38190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7" name="直線接點 806"/>
          <p:cNvCxnSpPr/>
          <p:nvPr/>
        </p:nvCxnSpPr>
        <p:spPr>
          <a:xfrm>
            <a:off x="4102643" y="38190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8" name="直線接點 807"/>
          <p:cNvCxnSpPr/>
          <p:nvPr/>
        </p:nvCxnSpPr>
        <p:spPr>
          <a:xfrm>
            <a:off x="4415209" y="381903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9" name="直線接點 808"/>
          <p:cNvCxnSpPr/>
          <p:nvPr/>
        </p:nvCxnSpPr>
        <p:spPr>
          <a:xfrm>
            <a:off x="4707711" y="381903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0" name="直線接點 809"/>
          <p:cNvCxnSpPr/>
          <p:nvPr/>
        </p:nvCxnSpPr>
        <p:spPr>
          <a:xfrm flipV="1">
            <a:off x="4193565" y="345055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1" name="直線接點 810"/>
          <p:cNvCxnSpPr/>
          <p:nvPr/>
        </p:nvCxnSpPr>
        <p:spPr>
          <a:xfrm flipV="1">
            <a:off x="4193565" y="373717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2" name="直線接點 811"/>
          <p:cNvCxnSpPr/>
          <p:nvPr/>
        </p:nvCxnSpPr>
        <p:spPr>
          <a:xfrm flipV="1">
            <a:off x="4193565" y="402379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3" name="直線接點 812"/>
          <p:cNvCxnSpPr/>
          <p:nvPr/>
        </p:nvCxnSpPr>
        <p:spPr>
          <a:xfrm flipV="1">
            <a:off x="4193565" y="431042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4" name="直線接點 813"/>
          <p:cNvCxnSpPr/>
          <p:nvPr/>
        </p:nvCxnSpPr>
        <p:spPr>
          <a:xfrm>
            <a:off x="2620073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5" name="直線接點 814"/>
          <p:cNvCxnSpPr/>
          <p:nvPr/>
        </p:nvCxnSpPr>
        <p:spPr>
          <a:xfrm>
            <a:off x="2912575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6" name="直線接點 815"/>
          <p:cNvCxnSpPr/>
          <p:nvPr/>
        </p:nvCxnSpPr>
        <p:spPr>
          <a:xfrm>
            <a:off x="3225140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7" name="直線接點 816"/>
          <p:cNvCxnSpPr/>
          <p:nvPr/>
        </p:nvCxnSpPr>
        <p:spPr>
          <a:xfrm>
            <a:off x="3517642" y="32542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8" name="直線接點 817"/>
          <p:cNvCxnSpPr/>
          <p:nvPr/>
        </p:nvCxnSpPr>
        <p:spPr>
          <a:xfrm>
            <a:off x="3810142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9" name="直線接點 818"/>
          <p:cNvCxnSpPr/>
          <p:nvPr/>
        </p:nvCxnSpPr>
        <p:spPr>
          <a:xfrm>
            <a:off x="4102643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0" name="直線接點 819"/>
          <p:cNvCxnSpPr/>
          <p:nvPr/>
        </p:nvCxnSpPr>
        <p:spPr>
          <a:xfrm>
            <a:off x="4415209" y="32542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1" name="直線接點 820"/>
          <p:cNvCxnSpPr/>
          <p:nvPr/>
        </p:nvCxnSpPr>
        <p:spPr>
          <a:xfrm>
            <a:off x="4707711" y="32542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2" name="直線接點 821"/>
          <p:cNvCxnSpPr/>
          <p:nvPr/>
        </p:nvCxnSpPr>
        <p:spPr>
          <a:xfrm flipV="1">
            <a:off x="3594336" y="23167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3" name="直線接點 822"/>
          <p:cNvCxnSpPr/>
          <p:nvPr/>
        </p:nvCxnSpPr>
        <p:spPr>
          <a:xfrm flipV="1">
            <a:off x="3594336" y="26033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4" name="直線接點 823"/>
          <p:cNvCxnSpPr/>
          <p:nvPr/>
        </p:nvCxnSpPr>
        <p:spPr>
          <a:xfrm flipV="1">
            <a:off x="3594336" y="28899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5" name="直線接點 824"/>
          <p:cNvCxnSpPr/>
          <p:nvPr/>
        </p:nvCxnSpPr>
        <p:spPr>
          <a:xfrm flipV="1">
            <a:off x="3594336" y="317662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6" name="直線接點 825"/>
          <p:cNvCxnSpPr/>
          <p:nvPr/>
        </p:nvCxnSpPr>
        <p:spPr>
          <a:xfrm flipV="1">
            <a:off x="3593364" y="34505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7" name="直線接點 826"/>
          <p:cNvCxnSpPr/>
          <p:nvPr/>
        </p:nvCxnSpPr>
        <p:spPr>
          <a:xfrm flipV="1">
            <a:off x="3593364" y="373717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8" name="直線接點 827"/>
          <p:cNvCxnSpPr/>
          <p:nvPr/>
        </p:nvCxnSpPr>
        <p:spPr>
          <a:xfrm flipV="1">
            <a:off x="3593364" y="40237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9" name="直線接點 828"/>
          <p:cNvCxnSpPr/>
          <p:nvPr/>
        </p:nvCxnSpPr>
        <p:spPr>
          <a:xfrm flipV="1">
            <a:off x="3593364" y="431042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0" name="橢圓 829"/>
          <p:cNvSpPr/>
          <p:nvPr/>
        </p:nvSpPr>
        <p:spPr>
          <a:xfrm>
            <a:off x="2538212" y="45109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1" name="直線接點 830"/>
          <p:cNvCxnSpPr/>
          <p:nvPr/>
        </p:nvCxnSpPr>
        <p:spPr>
          <a:xfrm>
            <a:off x="2620073" y="43880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2" name="橢圓 831"/>
          <p:cNvSpPr/>
          <p:nvPr/>
        </p:nvSpPr>
        <p:spPr>
          <a:xfrm>
            <a:off x="2830713" y="45109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3" name="直線接點 832"/>
          <p:cNvCxnSpPr/>
          <p:nvPr/>
        </p:nvCxnSpPr>
        <p:spPr>
          <a:xfrm>
            <a:off x="2912575" y="43880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4" name="直線接點 833"/>
          <p:cNvCxnSpPr>
            <a:stCxn id="830" idx="6"/>
            <a:endCxn id="832" idx="2"/>
          </p:cNvCxnSpPr>
          <p:nvPr/>
        </p:nvCxnSpPr>
        <p:spPr>
          <a:xfrm flipV="1">
            <a:off x="2701934" y="45928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5" name="橢圓 834"/>
          <p:cNvSpPr/>
          <p:nvPr/>
        </p:nvSpPr>
        <p:spPr>
          <a:xfrm>
            <a:off x="3143279" y="45109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6" name="直線接點 835"/>
          <p:cNvCxnSpPr/>
          <p:nvPr/>
        </p:nvCxnSpPr>
        <p:spPr>
          <a:xfrm>
            <a:off x="3225140" y="43880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37" name="橢圓 836"/>
          <p:cNvSpPr/>
          <p:nvPr/>
        </p:nvSpPr>
        <p:spPr>
          <a:xfrm>
            <a:off x="3435780" y="451097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38" name="直線接點 837"/>
          <p:cNvCxnSpPr/>
          <p:nvPr/>
        </p:nvCxnSpPr>
        <p:spPr>
          <a:xfrm>
            <a:off x="3517642" y="438807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9" name="直線接點 838"/>
          <p:cNvCxnSpPr>
            <a:stCxn id="835" idx="6"/>
            <a:endCxn id="837" idx="2"/>
          </p:cNvCxnSpPr>
          <p:nvPr/>
        </p:nvCxnSpPr>
        <p:spPr>
          <a:xfrm flipV="1">
            <a:off x="3307001" y="459283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0" name="橢圓 839"/>
          <p:cNvSpPr/>
          <p:nvPr/>
        </p:nvSpPr>
        <p:spPr>
          <a:xfrm>
            <a:off x="2538212" y="47976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1" name="橢圓 840"/>
          <p:cNvSpPr/>
          <p:nvPr/>
        </p:nvSpPr>
        <p:spPr>
          <a:xfrm>
            <a:off x="2538212" y="50842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2" name="直線接點 841"/>
          <p:cNvCxnSpPr>
            <a:stCxn id="840" idx="4"/>
          </p:cNvCxnSpPr>
          <p:nvPr/>
        </p:nvCxnSpPr>
        <p:spPr>
          <a:xfrm>
            <a:off x="2620073" y="49613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3" name="橢圓 842"/>
          <p:cNvSpPr/>
          <p:nvPr/>
        </p:nvSpPr>
        <p:spPr>
          <a:xfrm>
            <a:off x="2829742" y="479349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4" name="橢圓 843"/>
          <p:cNvSpPr/>
          <p:nvPr/>
        </p:nvSpPr>
        <p:spPr>
          <a:xfrm>
            <a:off x="2830713" y="50842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45" name="直線接點 844"/>
          <p:cNvCxnSpPr>
            <a:stCxn id="843" idx="4"/>
          </p:cNvCxnSpPr>
          <p:nvPr/>
        </p:nvCxnSpPr>
        <p:spPr>
          <a:xfrm>
            <a:off x="2912575" y="49613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6" name="直線接點 845"/>
          <p:cNvCxnSpPr>
            <a:stCxn id="840" idx="6"/>
            <a:endCxn id="843" idx="2"/>
          </p:cNvCxnSpPr>
          <p:nvPr/>
        </p:nvCxnSpPr>
        <p:spPr>
          <a:xfrm flipV="1">
            <a:off x="2701934" y="48794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7" name="直線接點 846"/>
          <p:cNvCxnSpPr>
            <a:stCxn id="841" idx="6"/>
            <a:endCxn id="844" idx="2"/>
          </p:cNvCxnSpPr>
          <p:nvPr/>
        </p:nvCxnSpPr>
        <p:spPr>
          <a:xfrm flipV="1">
            <a:off x="2701934" y="51660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8" name="橢圓 847"/>
          <p:cNvSpPr/>
          <p:nvPr/>
        </p:nvSpPr>
        <p:spPr>
          <a:xfrm>
            <a:off x="3143279" y="479760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49" name="橢圓 848"/>
          <p:cNvSpPr/>
          <p:nvPr/>
        </p:nvSpPr>
        <p:spPr>
          <a:xfrm>
            <a:off x="3143279" y="50842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0" name="直線接點 849"/>
          <p:cNvCxnSpPr>
            <a:stCxn id="848" idx="4"/>
          </p:cNvCxnSpPr>
          <p:nvPr/>
        </p:nvCxnSpPr>
        <p:spPr>
          <a:xfrm>
            <a:off x="3225140" y="49613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1" name="橢圓 850"/>
          <p:cNvSpPr/>
          <p:nvPr/>
        </p:nvSpPr>
        <p:spPr>
          <a:xfrm>
            <a:off x="3435780" y="4797600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2" name="橢圓 851"/>
          <p:cNvSpPr/>
          <p:nvPr/>
        </p:nvSpPr>
        <p:spPr>
          <a:xfrm>
            <a:off x="3435780" y="50842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53" name="直線接點 852"/>
          <p:cNvCxnSpPr>
            <a:stCxn id="851" idx="4"/>
          </p:cNvCxnSpPr>
          <p:nvPr/>
        </p:nvCxnSpPr>
        <p:spPr>
          <a:xfrm>
            <a:off x="3517642" y="49613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4" name="直線接點 853"/>
          <p:cNvCxnSpPr>
            <a:stCxn id="848" idx="6"/>
            <a:endCxn id="851" idx="2"/>
          </p:cNvCxnSpPr>
          <p:nvPr/>
        </p:nvCxnSpPr>
        <p:spPr>
          <a:xfrm flipV="1">
            <a:off x="3307001" y="48794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5" name="直線接點 854"/>
          <p:cNvCxnSpPr>
            <a:stCxn id="849" idx="6"/>
            <a:endCxn id="852" idx="2"/>
          </p:cNvCxnSpPr>
          <p:nvPr/>
        </p:nvCxnSpPr>
        <p:spPr>
          <a:xfrm flipV="1">
            <a:off x="3307001" y="51660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6" name="直線接點 855"/>
          <p:cNvCxnSpPr/>
          <p:nvPr/>
        </p:nvCxnSpPr>
        <p:spPr>
          <a:xfrm>
            <a:off x="2620073" y="46747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7" name="直線接點 856"/>
          <p:cNvCxnSpPr/>
          <p:nvPr/>
        </p:nvCxnSpPr>
        <p:spPr>
          <a:xfrm>
            <a:off x="2912575" y="46746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8" name="直線接點 857"/>
          <p:cNvCxnSpPr/>
          <p:nvPr/>
        </p:nvCxnSpPr>
        <p:spPr>
          <a:xfrm>
            <a:off x="3225140" y="46746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9" name="直線接點 858"/>
          <p:cNvCxnSpPr/>
          <p:nvPr/>
        </p:nvCxnSpPr>
        <p:spPr>
          <a:xfrm>
            <a:off x="3517642" y="467469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0" name="直線接點 859"/>
          <p:cNvCxnSpPr/>
          <p:nvPr/>
        </p:nvCxnSpPr>
        <p:spPr>
          <a:xfrm flipV="1">
            <a:off x="3003497" y="45928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1" name="直線接點 860"/>
          <p:cNvCxnSpPr/>
          <p:nvPr/>
        </p:nvCxnSpPr>
        <p:spPr>
          <a:xfrm flipV="1">
            <a:off x="3003497" y="48794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2" name="直線接點 861"/>
          <p:cNvCxnSpPr/>
          <p:nvPr/>
        </p:nvCxnSpPr>
        <p:spPr>
          <a:xfrm flipV="1">
            <a:off x="3003497" y="51660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3" name="橢圓 862"/>
          <p:cNvSpPr/>
          <p:nvPr/>
        </p:nvSpPr>
        <p:spPr>
          <a:xfrm>
            <a:off x="3729253" y="45151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4" name="直線接點 863"/>
          <p:cNvCxnSpPr/>
          <p:nvPr/>
        </p:nvCxnSpPr>
        <p:spPr>
          <a:xfrm>
            <a:off x="3811114" y="43922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5" name="橢圓 864"/>
          <p:cNvSpPr/>
          <p:nvPr/>
        </p:nvSpPr>
        <p:spPr>
          <a:xfrm>
            <a:off x="4021754" y="451518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6" name="直線接點 865"/>
          <p:cNvCxnSpPr/>
          <p:nvPr/>
        </p:nvCxnSpPr>
        <p:spPr>
          <a:xfrm>
            <a:off x="4103615" y="43922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7" name="直線接點 866"/>
          <p:cNvCxnSpPr>
            <a:stCxn id="863" idx="6"/>
            <a:endCxn id="865" idx="2"/>
          </p:cNvCxnSpPr>
          <p:nvPr/>
        </p:nvCxnSpPr>
        <p:spPr>
          <a:xfrm flipV="1">
            <a:off x="3892975" y="45970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8" name="橢圓 867"/>
          <p:cNvSpPr/>
          <p:nvPr/>
        </p:nvSpPr>
        <p:spPr>
          <a:xfrm>
            <a:off x="4334320" y="451518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9" name="直線接點 868"/>
          <p:cNvCxnSpPr/>
          <p:nvPr/>
        </p:nvCxnSpPr>
        <p:spPr>
          <a:xfrm>
            <a:off x="4416181" y="43922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0" name="橢圓 869"/>
          <p:cNvSpPr/>
          <p:nvPr/>
        </p:nvSpPr>
        <p:spPr>
          <a:xfrm>
            <a:off x="4626821" y="451518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1" name="直線接點 870"/>
          <p:cNvCxnSpPr/>
          <p:nvPr/>
        </p:nvCxnSpPr>
        <p:spPr>
          <a:xfrm>
            <a:off x="4708682" y="439228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2" name="直線接點 871"/>
          <p:cNvCxnSpPr>
            <a:stCxn id="868" idx="6"/>
            <a:endCxn id="870" idx="2"/>
          </p:cNvCxnSpPr>
          <p:nvPr/>
        </p:nvCxnSpPr>
        <p:spPr>
          <a:xfrm flipV="1">
            <a:off x="4498042" y="459704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3" name="橢圓 872"/>
          <p:cNvSpPr/>
          <p:nvPr/>
        </p:nvSpPr>
        <p:spPr>
          <a:xfrm>
            <a:off x="3729253" y="48018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4" name="橢圓 873"/>
          <p:cNvSpPr/>
          <p:nvPr/>
        </p:nvSpPr>
        <p:spPr>
          <a:xfrm>
            <a:off x="3729253" y="50884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5" name="直線接點 874"/>
          <p:cNvCxnSpPr>
            <a:stCxn id="873" idx="4"/>
          </p:cNvCxnSpPr>
          <p:nvPr/>
        </p:nvCxnSpPr>
        <p:spPr>
          <a:xfrm>
            <a:off x="3811114" y="49655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6" name="橢圓 875"/>
          <p:cNvSpPr/>
          <p:nvPr/>
        </p:nvSpPr>
        <p:spPr>
          <a:xfrm>
            <a:off x="4021754" y="480181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77" name="橢圓 876"/>
          <p:cNvSpPr/>
          <p:nvPr/>
        </p:nvSpPr>
        <p:spPr>
          <a:xfrm>
            <a:off x="4021754" y="508843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78" name="直線接點 877"/>
          <p:cNvCxnSpPr>
            <a:stCxn id="876" idx="4"/>
          </p:cNvCxnSpPr>
          <p:nvPr/>
        </p:nvCxnSpPr>
        <p:spPr>
          <a:xfrm>
            <a:off x="4103615" y="49655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9" name="直線接點 878"/>
          <p:cNvCxnSpPr>
            <a:stCxn id="873" idx="6"/>
            <a:endCxn id="876" idx="2"/>
          </p:cNvCxnSpPr>
          <p:nvPr/>
        </p:nvCxnSpPr>
        <p:spPr>
          <a:xfrm flipV="1">
            <a:off x="3892975" y="48836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0" name="直線接點 879"/>
          <p:cNvCxnSpPr>
            <a:stCxn id="874" idx="6"/>
            <a:endCxn id="877" idx="2"/>
          </p:cNvCxnSpPr>
          <p:nvPr/>
        </p:nvCxnSpPr>
        <p:spPr>
          <a:xfrm flipV="1">
            <a:off x="3892975" y="51702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1" name="橢圓 880"/>
          <p:cNvSpPr/>
          <p:nvPr/>
        </p:nvSpPr>
        <p:spPr>
          <a:xfrm>
            <a:off x="4334320" y="480181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2" name="橢圓 881"/>
          <p:cNvSpPr/>
          <p:nvPr/>
        </p:nvSpPr>
        <p:spPr>
          <a:xfrm>
            <a:off x="4334320" y="508843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3" name="直線接點 882"/>
          <p:cNvCxnSpPr>
            <a:stCxn id="881" idx="4"/>
          </p:cNvCxnSpPr>
          <p:nvPr/>
        </p:nvCxnSpPr>
        <p:spPr>
          <a:xfrm>
            <a:off x="4416181" y="49655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4" name="橢圓 883"/>
          <p:cNvSpPr/>
          <p:nvPr/>
        </p:nvSpPr>
        <p:spPr>
          <a:xfrm>
            <a:off x="4626821" y="480180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5" name="橢圓 884"/>
          <p:cNvSpPr/>
          <p:nvPr/>
        </p:nvSpPr>
        <p:spPr>
          <a:xfrm>
            <a:off x="4626821" y="508843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86" name="直線接點 885"/>
          <p:cNvCxnSpPr>
            <a:stCxn id="884" idx="4"/>
          </p:cNvCxnSpPr>
          <p:nvPr/>
        </p:nvCxnSpPr>
        <p:spPr>
          <a:xfrm>
            <a:off x="4708682" y="496553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7" name="直線接點 886"/>
          <p:cNvCxnSpPr>
            <a:stCxn id="881" idx="6"/>
            <a:endCxn id="884" idx="2"/>
          </p:cNvCxnSpPr>
          <p:nvPr/>
        </p:nvCxnSpPr>
        <p:spPr>
          <a:xfrm flipV="1">
            <a:off x="4498042" y="488367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8" name="直線接點 887"/>
          <p:cNvCxnSpPr>
            <a:stCxn id="882" idx="6"/>
            <a:endCxn id="885" idx="2"/>
          </p:cNvCxnSpPr>
          <p:nvPr/>
        </p:nvCxnSpPr>
        <p:spPr>
          <a:xfrm flipV="1">
            <a:off x="4498042" y="517029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9" name="直線接點 888"/>
          <p:cNvCxnSpPr/>
          <p:nvPr/>
        </p:nvCxnSpPr>
        <p:spPr>
          <a:xfrm>
            <a:off x="3811114" y="46789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0" name="直線接點 889"/>
          <p:cNvCxnSpPr/>
          <p:nvPr/>
        </p:nvCxnSpPr>
        <p:spPr>
          <a:xfrm>
            <a:off x="4103615" y="46789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1" name="直線接點 890"/>
          <p:cNvCxnSpPr/>
          <p:nvPr/>
        </p:nvCxnSpPr>
        <p:spPr>
          <a:xfrm>
            <a:off x="4416181" y="46789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2" name="直線接點 891"/>
          <p:cNvCxnSpPr/>
          <p:nvPr/>
        </p:nvCxnSpPr>
        <p:spPr>
          <a:xfrm>
            <a:off x="4708682" y="467890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3" name="直線接點 892"/>
          <p:cNvCxnSpPr/>
          <p:nvPr/>
        </p:nvCxnSpPr>
        <p:spPr>
          <a:xfrm flipV="1">
            <a:off x="4194537" y="45970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4" name="直線接點 893"/>
          <p:cNvCxnSpPr/>
          <p:nvPr/>
        </p:nvCxnSpPr>
        <p:spPr>
          <a:xfrm flipV="1">
            <a:off x="4194537" y="48836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5" name="直線接點 894"/>
          <p:cNvCxnSpPr/>
          <p:nvPr/>
        </p:nvCxnSpPr>
        <p:spPr>
          <a:xfrm flipV="1">
            <a:off x="4194537" y="51702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6" name="橢圓 895"/>
          <p:cNvSpPr/>
          <p:nvPr/>
        </p:nvSpPr>
        <p:spPr>
          <a:xfrm>
            <a:off x="2538212" y="536236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97" name="橢圓 896"/>
          <p:cNvSpPr/>
          <p:nvPr/>
        </p:nvSpPr>
        <p:spPr>
          <a:xfrm>
            <a:off x="2538212" y="5648988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8" name="直線接點 897"/>
          <p:cNvCxnSpPr>
            <a:stCxn id="896" idx="4"/>
          </p:cNvCxnSpPr>
          <p:nvPr/>
        </p:nvCxnSpPr>
        <p:spPr>
          <a:xfrm>
            <a:off x="2620073" y="55260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9" name="橢圓 898"/>
          <p:cNvSpPr/>
          <p:nvPr/>
        </p:nvSpPr>
        <p:spPr>
          <a:xfrm>
            <a:off x="2829742" y="535826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0" name="橢圓 899"/>
          <p:cNvSpPr/>
          <p:nvPr/>
        </p:nvSpPr>
        <p:spPr>
          <a:xfrm>
            <a:off x="2830713" y="56489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1" name="直線接點 900"/>
          <p:cNvCxnSpPr>
            <a:stCxn id="899" idx="4"/>
          </p:cNvCxnSpPr>
          <p:nvPr/>
        </p:nvCxnSpPr>
        <p:spPr>
          <a:xfrm>
            <a:off x="2912575" y="55260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2" name="直線接點 901"/>
          <p:cNvCxnSpPr>
            <a:stCxn id="896" idx="6"/>
            <a:endCxn id="899" idx="2"/>
          </p:cNvCxnSpPr>
          <p:nvPr/>
        </p:nvCxnSpPr>
        <p:spPr>
          <a:xfrm flipV="1">
            <a:off x="2701934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3" name="直線接點 902"/>
          <p:cNvCxnSpPr>
            <a:stCxn id="897" idx="6"/>
            <a:endCxn id="900" idx="2"/>
          </p:cNvCxnSpPr>
          <p:nvPr/>
        </p:nvCxnSpPr>
        <p:spPr>
          <a:xfrm flipV="1">
            <a:off x="2701934" y="57308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4" name="橢圓 903"/>
          <p:cNvSpPr/>
          <p:nvPr/>
        </p:nvSpPr>
        <p:spPr>
          <a:xfrm>
            <a:off x="3143279" y="53623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5" name="橢圓 904"/>
          <p:cNvSpPr/>
          <p:nvPr/>
        </p:nvSpPr>
        <p:spPr>
          <a:xfrm>
            <a:off x="3143279" y="56489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6" name="直線接點 905"/>
          <p:cNvCxnSpPr>
            <a:stCxn id="904" idx="4"/>
          </p:cNvCxnSpPr>
          <p:nvPr/>
        </p:nvCxnSpPr>
        <p:spPr>
          <a:xfrm>
            <a:off x="3225140" y="55260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7" name="橢圓 906"/>
          <p:cNvSpPr/>
          <p:nvPr/>
        </p:nvSpPr>
        <p:spPr>
          <a:xfrm>
            <a:off x="3435780" y="536236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08" name="橢圓 907"/>
          <p:cNvSpPr/>
          <p:nvPr/>
        </p:nvSpPr>
        <p:spPr>
          <a:xfrm>
            <a:off x="3435780" y="564898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09" name="直線接點 908"/>
          <p:cNvCxnSpPr>
            <a:stCxn id="907" idx="4"/>
          </p:cNvCxnSpPr>
          <p:nvPr/>
        </p:nvCxnSpPr>
        <p:spPr>
          <a:xfrm>
            <a:off x="3517642" y="55260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0" name="直線接點 909"/>
          <p:cNvCxnSpPr>
            <a:stCxn id="904" idx="6"/>
            <a:endCxn id="907" idx="2"/>
          </p:cNvCxnSpPr>
          <p:nvPr/>
        </p:nvCxnSpPr>
        <p:spPr>
          <a:xfrm flipV="1">
            <a:off x="3307001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1" name="直線接點 910"/>
          <p:cNvCxnSpPr>
            <a:stCxn id="905" idx="6"/>
            <a:endCxn id="908" idx="2"/>
          </p:cNvCxnSpPr>
          <p:nvPr/>
        </p:nvCxnSpPr>
        <p:spPr>
          <a:xfrm flipV="1">
            <a:off x="3307001" y="573084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2" name="橢圓 911"/>
          <p:cNvSpPr/>
          <p:nvPr/>
        </p:nvSpPr>
        <p:spPr>
          <a:xfrm>
            <a:off x="2538212" y="59356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3" name="橢圓 912"/>
          <p:cNvSpPr/>
          <p:nvPr/>
        </p:nvSpPr>
        <p:spPr>
          <a:xfrm>
            <a:off x="2538212" y="62222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4" name="直線接點 913"/>
          <p:cNvCxnSpPr>
            <a:stCxn id="912" idx="4"/>
          </p:cNvCxnSpPr>
          <p:nvPr/>
        </p:nvCxnSpPr>
        <p:spPr>
          <a:xfrm>
            <a:off x="2620073" y="60993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5" name="橢圓 914"/>
          <p:cNvSpPr/>
          <p:nvPr/>
        </p:nvSpPr>
        <p:spPr>
          <a:xfrm>
            <a:off x="2830713" y="59356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6" name="橢圓 915"/>
          <p:cNvSpPr/>
          <p:nvPr/>
        </p:nvSpPr>
        <p:spPr>
          <a:xfrm>
            <a:off x="2830713" y="62222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17" name="直線接點 916"/>
          <p:cNvCxnSpPr>
            <a:stCxn id="915" idx="4"/>
          </p:cNvCxnSpPr>
          <p:nvPr/>
        </p:nvCxnSpPr>
        <p:spPr>
          <a:xfrm>
            <a:off x="2912575" y="60993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8" name="直線接點 917"/>
          <p:cNvCxnSpPr>
            <a:stCxn id="912" idx="6"/>
            <a:endCxn id="915" idx="2"/>
          </p:cNvCxnSpPr>
          <p:nvPr/>
        </p:nvCxnSpPr>
        <p:spPr>
          <a:xfrm flipV="1">
            <a:off x="2701934" y="60174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9" name="直線接點 918"/>
          <p:cNvCxnSpPr>
            <a:stCxn id="913" idx="6"/>
            <a:endCxn id="916" idx="2"/>
          </p:cNvCxnSpPr>
          <p:nvPr/>
        </p:nvCxnSpPr>
        <p:spPr>
          <a:xfrm flipV="1">
            <a:off x="2701934" y="63040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0" name="橢圓 919"/>
          <p:cNvSpPr/>
          <p:nvPr/>
        </p:nvSpPr>
        <p:spPr>
          <a:xfrm>
            <a:off x="3143279" y="59356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1" name="橢圓 920"/>
          <p:cNvSpPr/>
          <p:nvPr/>
        </p:nvSpPr>
        <p:spPr>
          <a:xfrm>
            <a:off x="3143279" y="622223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2" name="直線接點 921"/>
          <p:cNvCxnSpPr>
            <a:stCxn id="920" idx="4"/>
          </p:cNvCxnSpPr>
          <p:nvPr/>
        </p:nvCxnSpPr>
        <p:spPr>
          <a:xfrm>
            <a:off x="3225140" y="60993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3" name="橢圓 922"/>
          <p:cNvSpPr/>
          <p:nvPr/>
        </p:nvSpPr>
        <p:spPr>
          <a:xfrm>
            <a:off x="3435780" y="593561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24" name="橢圓 923"/>
          <p:cNvSpPr/>
          <p:nvPr/>
        </p:nvSpPr>
        <p:spPr>
          <a:xfrm>
            <a:off x="3435780" y="6222235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5" name="直線接點 924"/>
          <p:cNvCxnSpPr>
            <a:stCxn id="923" idx="4"/>
          </p:cNvCxnSpPr>
          <p:nvPr/>
        </p:nvCxnSpPr>
        <p:spPr>
          <a:xfrm>
            <a:off x="3517642" y="609933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6" name="直線接點 925"/>
          <p:cNvCxnSpPr>
            <a:stCxn id="920" idx="6"/>
            <a:endCxn id="923" idx="2"/>
          </p:cNvCxnSpPr>
          <p:nvPr/>
        </p:nvCxnSpPr>
        <p:spPr>
          <a:xfrm flipV="1">
            <a:off x="3307001" y="601747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7" name="直線接點 926"/>
          <p:cNvCxnSpPr>
            <a:stCxn id="921" idx="6"/>
            <a:endCxn id="924" idx="2"/>
          </p:cNvCxnSpPr>
          <p:nvPr/>
        </p:nvCxnSpPr>
        <p:spPr>
          <a:xfrm flipV="1">
            <a:off x="3307001" y="63040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8" name="直線接點 927"/>
          <p:cNvCxnSpPr/>
          <p:nvPr/>
        </p:nvCxnSpPr>
        <p:spPr>
          <a:xfrm>
            <a:off x="2620073" y="58127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9" name="直線接點 928"/>
          <p:cNvCxnSpPr/>
          <p:nvPr/>
        </p:nvCxnSpPr>
        <p:spPr>
          <a:xfrm>
            <a:off x="2912575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0" name="直線接點 929"/>
          <p:cNvCxnSpPr/>
          <p:nvPr/>
        </p:nvCxnSpPr>
        <p:spPr>
          <a:xfrm>
            <a:off x="3225140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1" name="直線接點 930"/>
          <p:cNvCxnSpPr/>
          <p:nvPr/>
        </p:nvCxnSpPr>
        <p:spPr>
          <a:xfrm>
            <a:off x="3517642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2" name="直線接點 931"/>
          <p:cNvCxnSpPr/>
          <p:nvPr/>
        </p:nvCxnSpPr>
        <p:spPr>
          <a:xfrm flipV="1">
            <a:off x="3003497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3" name="直線接點 932"/>
          <p:cNvCxnSpPr/>
          <p:nvPr/>
        </p:nvCxnSpPr>
        <p:spPr>
          <a:xfrm flipV="1">
            <a:off x="3003497" y="57308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4" name="直線接點 933"/>
          <p:cNvCxnSpPr/>
          <p:nvPr/>
        </p:nvCxnSpPr>
        <p:spPr>
          <a:xfrm flipV="1">
            <a:off x="3003497" y="60174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5" name="直線接點 934"/>
          <p:cNvCxnSpPr/>
          <p:nvPr/>
        </p:nvCxnSpPr>
        <p:spPr>
          <a:xfrm flipV="1">
            <a:off x="3003497" y="63040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6" name="橢圓 935"/>
          <p:cNvSpPr/>
          <p:nvPr/>
        </p:nvSpPr>
        <p:spPr>
          <a:xfrm>
            <a:off x="3728281" y="536236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37" name="橢圓 936"/>
          <p:cNvSpPr/>
          <p:nvPr/>
        </p:nvSpPr>
        <p:spPr>
          <a:xfrm>
            <a:off x="3728281" y="564898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38" name="直線接點 937"/>
          <p:cNvCxnSpPr>
            <a:stCxn id="936" idx="4"/>
          </p:cNvCxnSpPr>
          <p:nvPr/>
        </p:nvCxnSpPr>
        <p:spPr>
          <a:xfrm>
            <a:off x="3810142" y="552608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9" name="橢圓 938"/>
          <p:cNvSpPr/>
          <p:nvPr/>
        </p:nvSpPr>
        <p:spPr>
          <a:xfrm>
            <a:off x="4020782" y="536236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0" name="橢圓 939"/>
          <p:cNvSpPr/>
          <p:nvPr/>
        </p:nvSpPr>
        <p:spPr>
          <a:xfrm>
            <a:off x="4020782" y="564898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1" name="直線接點 940"/>
          <p:cNvCxnSpPr>
            <a:stCxn id="939" idx="4"/>
          </p:cNvCxnSpPr>
          <p:nvPr/>
        </p:nvCxnSpPr>
        <p:spPr>
          <a:xfrm>
            <a:off x="4102643" y="55260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2" name="直線接點 941"/>
          <p:cNvCxnSpPr>
            <a:stCxn id="936" idx="6"/>
            <a:endCxn id="939" idx="2"/>
          </p:cNvCxnSpPr>
          <p:nvPr/>
        </p:nvCxnSpPr>
        <p:spPr>
          <a:xfrm flipV="1">
            <a:off x="3892003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3" name="直線接點 942"/>
          <p:cNvCxnSpPr>
            <a:stCxn id="937" idx="6"/>
            <a:endCxn id="940" idx="2"/>
          </p:cNvCxnSpPr>
          <p:nvPr/>
        </p:nvCxnSpPr>
        <p:spPr>
          <a:xfrm flipV="1">
            <a:off x="3892003" y="57308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4" name="橢圓 943"/>
          <p:cNvSpPr/>
          <p:nvPr/>
        </p:nvSpPr>
        <p:spPr>
          <a:xfrm>
            <a:off x="4333348" y="536236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5" name="橢圓 944"/>
          <p:cNvSpPr/>
          <p:nvPr/>
        </p:nvSpPr>
        <p:spPr>
          <a:xfrm>
            <a:off x="4333348" y="564898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6" name="直線接點 945"/>
          <p:cNvCxnSpPr>
            <a:stCxn id="944" idx="4"/>
          </p:cNvCxnSpPr>
          <p:nvPr/>
        </p:nvCxnSpPr>
        <p:spPr>
          <a:xfrm>
            <a:off x="4415209" y="552608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橢圓 946"/>
          <p:cNvSpPr/>
          <p:nvPr/>
        </p:nvSpPr>
        <p:spPr>
          <a:xfrm>
            <a:off x="4625849" y="536236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8" name="橢圓 947"/>
          <p:cNvSpPr/>
          <p:nvPr/>
        </p:nvSpPr>
        <p:spPr>
          <a:xfrm>
            <a:off x="4625849" y="564898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49" name="直線接點 948"/>
          <p:cNvCxnSpPr>
            <a:stCxn id="947" idx="4"/>
          </p:cNvCxnSpPr>
          <p:nvPr/>
        </p:nvCxnSpPr>
        <p:spPr>
          <a:xfrm>
            <a:off x="4707711" y="552608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0" name="直線接點 949"/>
          <p:cNvCxnSpPr>
            <a:stCxn id="944" idx="6"/>
            <a:endCxn id="947" idx="2"/>
          </p:cNvCxnSpPr>
          <p:nvPr/>
        </p:nvCxnSpPr>
        <p:spPr>
          <a:xfrm flipV="1">
            <a:off x="4497070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1" name="直線接點 950"/>
          <p:cNvCxnSpPr>
            <a:stCxn id="945" idx="6"/>
            <a:endCxn id="948" idx="2"/>
          </p:cNvCxnSpPr>
          <p:nvPr/>
        </p:nvCxnSpPr>
        <p:spPr>
          <a:xfrm flipV="1">
            <a:off x="4497070" y="573084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2" name="橢圓 951"/>
          <p:cNvSpPr/>
          <p:nvPr/>
        </p:nvSpPr>
        <p:spPr>
          <a:xfrm>
            <a:off x="3728281" y="593561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3" name="橢圓 952"/>
          <p:cNvSpPr/>
          <p:nvPr/>
        </p:nvSpPr>
        <p:spPr>
          <a:xfrm>
            <a:off x="3728281" y="622223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4" name="直線接點 953"/>
          <p:cNvCxnSpPr>
            <a:stCxn id="952" idx="4"/>
          </p:cNvCxnSpPr>
          <p:nvPr/>
        </p:nvCxnSpPr>
        <p:spPr>
          <a:xfrm>
            <a:off x="3810142" y="609933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55" name="橢圓 954"/>
          <p:cNvSpPr/>
          <p:nvPr/>
        </p:nvSpPr>
        <p:spPr>
          <a:xfrm>
            <a:off x="4020782" y="59356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56" name="橢圓 955"/>
          <p:cNvSpPr/>
          <p:nvPr/>
        </p:nvSpPr>
        <p:spPr>
          <a:xfrm>
            <a:off x="4020782" y="62222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7" name="直線接點 956"/>
          <p:cNvCxnSpPr>
            <a:stCxn id="955" idx="4"/>
          </p:cNvCxnSpPr>
          <p:nvPr/>
        </p:nvCxnSpPr>
        <p:spPr>
          <a:xfrm>
            <a:off x="4102643" y="60993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8" name="直線接點 957"/>
          <p:cNvCxnSpPr>
            <a:stCxn id="952" idx="6"/>
            <a:endCxn id="955" idx="2"/>
          </p:cNvCxnSpPr>
          <p:nvPr/>
        </p:nvCxnSpPr>
        <p:spPr>
          <a:xfrm flipV="1">
            <a:off x="3892003" y="60174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9" name="直線接點 958"/>
          <p:cNvCxnSpPr>
            <a:stCxn id="953" idx="6"/>
            <a:endCxn id="956" idx="2"/>
          </p:cNvCxnSpPr>
          <p:nvPr/>
        </p:nvCxnSpPr>
        <p:spPr>
          <a:xfrm flipV="1">
            <a:off x="3892003" y="63040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0" name="橢圓 959"/>
          <p:cNvSpPr/>
          <p:nvPr/>
        </p:nvSpPr>
        <p:spPr>
          <a:xfrm>
            <a:off x="4333348" y="593561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1" name="橢圓 960"/>
          <p:cNvSpPr/>
          <p:nvPr/>
        </p:nvSpPr>
        <p:spPr>
          <a:xfrm>
            <a:off x="4333348" y="622223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2" name="直線接點 961"/>
          <p:cNvCxnSpPr>
            <a:stCxn id="960" idx="4"/>
          </p:cNvCxnSpPr>
          <p:nvPr/>
        </p:nvCxnSpPr>
        <p:spPr>
          <a:xfrm>
            <a:off x="4415209" y="609933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3" name="橢圓 962"/>
          <p:cNvSpPr/>
          <p:nvPr/>
        </p:nvSpPr>
        <p:spPr>
          <a:xfrm>
            <a:off x="4625849" y="593561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64" name="橢圓 963"/>
          <p:cNvSpPr/>
          <p:nvPr/>
        </p:nvSpPr>
        <p:spPr>
          <a:xfrm>
            <a:off x="4625849" y="6222235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65" name="直線接點 964"/>
          <p:cNvCxnSpPr>
            <a:stCxn id="963" idx="4"/>
          </p:cNvCxnSpPr>
          <p:nvPr/>
        </p:nvCxnSpPr>
        <p:spPr>
          <a:xfrm>
            <a:off x="4707711" y="609933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6" name="直線接點 965"/>
          <p:cNvCxnSpPr>
            <a:stCxn id="960" idx="6"/>
            <a:endCxn id="963" idx="2"/>
          </p:cNvCxnSpPr>
          <p:nvPr/>
        </p:nvCxnSpPr>
        <p:spPr>
          <a:xfrm flipV="1">
            <a:off x="4497070" y="601747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7" name="直線接點 966"/>
          <p:cNvCxnSpPr>
            <a:stCxn id="961" idx="6"/>
            <a:endCxn id="964" idx="2"/>
          </p:cNvCxnSpPr>
          <p:nvPr/>
        </p:nvCxnSpPr>
        <p:spPr>
          <a:xfrm flipV="1">
            <a:off x="4497070" y="630409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8" name="直線接點 967"/>
          <p:cNvCxnSpPr/>
          <p:nvPr/>
        </p:nvCxnSpPr>
        <p:spPr>
          <a:xfrm>
            <a:off x="3810142" y="581271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9" name="直線接點 968"/>
          <p:cNvCxnSpPr/>
          <p:nvPr/>
        </p:nvCxnSpPr>
        <p:spPr>
          <a:xfrm>
            <a:off x="4102643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0" name="直線接點 969"/>
          <p:cNvCxnSpPr/>
          <p:nvPr/>
        </p:nvCxnSpPr>
        <p:spPr>
          <a:xfrm>
            <a:off x="4415209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1" name="直線接點 970"/>
          <p:cNvCxnSpPr/>
          <p:nvPr/>
        </p:nvCxnSpPr>
        <p:spPr>
          <a:xfrm>
            <a:off x="4707711" y="581270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2" name="直線接點 971"/>
          <p:cNvCxnSpPr/>
          <p:nvPr/>
        </p:nvCxnSpPr>
        <p:spPr>
          <a:xfrm flipV="1">
            <a:off x="4193565" y="544422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3" name="直線接點 972"/>
          <p:cNvCxnSpPr/>
          <p:nvPr/>
        </p:nvCxnSpPr>
        <p:spPr>
          <a:xfrm flipV="1">
            <a:off x="4193565" y="573084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4" name="直線接點 973"/>
          <p:cNvCxnSpPr/>
          <p:nvPr/>
        </p:nvCxnSpPr>
        <p:spPr>
          <a:xfrm flipV="1">
            <a:off x="4193565" y="601747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5" name="直線接點 974"/>
          <p:cNvCxnSpPr/>
          <p:nvPr/>
        </p:nvCxnSpPr>
        <p:spPr>
          <a:xfrm flipV="1">
            <a:off x="4193565" y="630409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6" name="直線接點 975"/>
          <p:cNvCxnSpPr/>
          <p:nvPr/>
        </p:nvCxnSpPr>
        <p:spPr>
          <a:xfrm>
            <a:off x="2620073" y="52479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7" name="直線接點 976"/>
          <p:cNvCxnSpPr/>
          <p:nvPr/>
        </p:nvCxnSpPr>
        <p:spPr>
          <a:xfrm>
            <a:off x="2912575" y="52479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8" name="直線接點 977"/>
          <p:cNvCxnSpPr/>
          <p:nvPr/>
        </p:nvCxnSpPr>
        <p:spPr>
          <a:xfrm>
            <a:off x="3225140" y="52479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9" name="直線接點 978"/>
          <p:cNvCxnSpPr/>
          <p:nvPr/>
        </p:nvCxnSpPr>
        <p:spPr>
          <a:xfrm>
            <a:off x="3517642" y="52479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0" name="直線接點 979"/>
          <p:cNvCxnSpPr/>
          <p:nvPr/>
        </p:nvCxnSpPr>
        <p:spPr>
          <a:xfrm>
            <a:off x="3810142" y="52479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1" name="直線接點 980"/>
          <p:cNvCxnSpPr/>
          <p:nvPr/>
        </p:nvCxnSpPr>
        <p:spPr>
          <a:xfrm>
            <a:off x="4102643" y="52479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2" name="直線接點 981"/>
          <p:cNvCxnSpPr/>
          <p:nvPr/>
        </p:nvCxnSpPr>
        <p:spPr>
          <a:xfrm>
            <a:off x="4415209" y="524794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3" name="直線接點 982"/>
          <p:cNvCxnSpPr/>
          <p:nvPr/>
        </p:nvCxnSpPr>
        <p:spPr>
          <a:xfrm>
            <a:off x="4707711" y="524794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4" name="直線接點 983"/>
          <p:cNvCxnSpPr/>
          <p:nvPr/>
        </p:nvCxnSpPr>
        <p:spPr>
          <a:xfrm flipV="1">
            <a:off x="3594336" y="459704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5" name="直線接點 984"/>
          <p:cNvCxnSpPr/>
          <p:nvPr/>
        </p:nvCxnSpPr>
        <p:spPr>
          <a:xfrm flipV="1">
            <a:off x="3594336" y="488367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6" name="直線接點 985"/>
          <p:cNvCxnSpPr/>
          <p:nvPr/>
        </p:nvCxnSpPr>
        <p:spPr>
          <a:xfrm flipV="1">
            <a:off x="3594336" y="517029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7" name="直線接點 986"/>
          <p:cNvCxnSpPr/>
          <p:nvPr/>
        </p:nvCxnSpPr>
        <p:spPr>
          <a:xfrm flipV="1">
            <a:off x="3593364" y="544422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8" name="直線接點 987"/>
          <p:cNvCxnSpPr/>
          <p:nvPr/>
        </p:nvCxnSpPr>
        <p:spPr>
          <a:xfrm flipV="1">
            <a:off x="3593364" y="573084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9" name="直線接點 988"/>
          <p:cNvCxnSpPr/>
          <p:nvPr/>
        </p:nvCxnSpPr>
        <p:spPr>
          <a:xfrm flipV="1">
            <a:off x="3593364" y="601747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0" name="直線接點 989"/>
          <p:cNvCxnSpPr/>
          <p:nvPr/>
        </p:nvCxnSpPr>
        <p:spPr>
          <a:xfrm flipV="1">
            <a:off x="3593364" y="630409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1" name="橢圓 990"/>
          <p:cNvSpPr/>
          <p:nvPr/>
        </p:nvSpPr>
        <p:spPr>
          <a:xfrm>
            <a:off x="4917380" y="222646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2" name="橢圓 991"/>
          <p:cNvSpPr/>
          <p:nvPr/>
        </p:nvSpPr>
        <p:spPr>
          <a:xfrm>
            <a:off x="4917380" y="251309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3" name="直線接點 992"/>
          <p:cNvCxnSpPr>
            <a:stCxn id="991" idx="4"/>
          </p:cNvCxnSpPr>
          <p:nvPr/>
        </p:nvCxnSpPr>
        <p:spPr>
          <a:xfrm>
            <a:off x="4999241" y="239019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4" name="直線接點 993"/>
          <p:cNvCxnSpPr>
            <a:endCxn id="991" idx="2"/>
          </p:cNvCxnSpPr>
          <p:nvPr/>
        </p:nvCxnSpPr>
        <p:spPr>
          <a:xfrm flipV="1">
            <a:off x="4788601" y="230833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5" name="直線接點 994"/>
          <p:cNvCxnSpPr>
            <a:endCxn id="992" idx="2"/>
          </p:cNvCxnSpPr>
          <p:nvPr/>
        </p:nvCxnSpPr>
        <p:spPr>
          <a:xfrm flipV="1">
            <a:off x="4788601" y="259495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6" name="橢圓 995"/>
          <p:cNvSpPr/>
          <p:nvPr/>
        </p:nvSpPr>
        <p:spPr>
          <a:xfrm>
            <a:off x="5229946" y="222646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7" name="橢圓 996"/>
          <p:cNvSpPr/>
          <p:nvPr/>
        </p:nvSpPr>
        <p:spPr>
          <a:xfrm>
            <a:off x="5229946" y="251309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98" name="直線接點 997"/>
          <p:cNvCxnSpPr>
            <a:stCxn id="996" idx="4"/>
          </p:cNvCxnSpPr>
          <p:nvPr/>
        </p:nvCxnSpPr>
        <p:spPr>
          <a:xfrm>
            <a:off x="5311807" y="239019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9" name="橢圓 998"/>
          <p:cNvSpPr/>
          <p:nvPr/>
        </p:nvSpPr>
        <p:spPr>
          <a:xfrm>
            <a:off x="5522447" y="222646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0" name="橢圓 999"/>
          <p:cNvSpPr/>
          <p:nvPr/>
        </p:nvSpPr>
        <p:spPr>
          <a:xfrm>
            <a:off x="5522447" y="2513093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1" name="直線接點 1000"/>
          <p:cNvCxnSpPr>
            <a:stCxn id="999" idx="4"/>
          </p:cNvCxnSpPr>
          <p:nvPr/>
        </p:nvCxnSpPr>
        <p:spPr>
          <a:xfrm>
            <a:off x="5604308" y="239019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2" name="直線接點 1001"/>
          <p:cNvCxnSpPr>
            <a:stCxn id="996" idx="6"/>
            <a:endCxn id="999" idx="2"/>
          </p:cNvCxnSpPr>
          <p:nvPr/>
        </p:nvCxnSpPr>
        <p:spPr>
          <a:xfrm flipV="1">
            <a:off x="5393668" y="230832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3" name="直線接點 1002"/>
          <p:cNvCxnSpPr>
            <a:stCxn id="997" idx="6"/>
            <a:endCxn id="1000" idx="2"/>
          </p:cNvCxnSpPr>
          <p:nvPr/>
        </p:nvCxnSpPr>
        <p:spPr>
          <a:xfrm flipV="1">
            <a:off x="5393668" y="259495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4" name="橢圓 1003"/>
          <p:cNvSpPr/>
          <p:nvPr/>
        </p:nvSpPr>
        <p:spPr>
          <a:xfrm>
            <a:off x="4917380" y="279971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05" name="橢圓 1004"/>
          <p:cNvSpPr/>
          <p:nvPr/>
        </p:nvSpPr>
        <p:spPr>
          <a:xfrm>
            <a:off x="4917380" y="308634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6" name="直線接點 1005"/>
          <p:cNvCxnSpPr>
            <a:stCxn id="1004" idx="4"/>
          </p:cNvCxnSpPr>
          <p:nvPr/>
        </p:nvCxnSpPr>
        <p:spPr>
          <a:xfrm>
            <a:off x="4999241" y="296344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7" name="直線接點 1006"/>
          <p:cNvCxnSpPr>
            <a:endCxn id="1004" idx="2"/>
          </p:cNvCxnSpPr>
          <p:nvPr/>
        </p:nvCxnSpPr>
        <p:spPr>
          <a:xfrm flipV="1">
            <a:off x="4788601" y="288157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8" name="直線接點 1007"/>
          <p:cNvCxnSpPr>
            <a:endCxn id="1005" idx="2"/>
          </p:cNvCxnSpPr>
          <p:nvPr/>
        </p:nvCxnSpPr>
        <p:spPr>
          <a:xfrm flipV="1">
            <a:off x="4788601" y="316820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9" name="橢圓 1008"/>
          <p:cNvSpPr/>
          <p:nvPr/>
        </p:nvSpPr>
        <p:spPr>
          <a:xfrm>
            <a:off x="5229946" y="279971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0" name="橢圓 1009"/>
          <p:cNvSpPr/>
          <p:nvPr/>
        </p:nvSpPr>
        <p:spPr>
          <a:xfrm>
            <a:off x="5229946" y="308634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1" name="直線接點 1010"/>
          <p:cNvCxnSpPr>
            <a:stCxn id="1009" idx="4"/>
          </p:cNvCxnSpPr>
          <p:nvPr/>
        </p:nvCxnSpPr>
        <p:spPr>
          <a:xfrm>
            <a:off x="5311807" y="296344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2" name="橢圓 1011"/>
          <p:cNvSpPr/>
          <p:nvPr/>
        </p:nvSpPr>
        <p:spPr>
          <a:xfrm>
            <a:off x="5522447" y="279971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13" name="橢圓 1012"/>
          <p:cNvSpPr/>
          <p:nvPr/>
        </p:nvSpPr>
        <p:spPr>
          <a:xfrm>
            <a:off x="5522447" y="308634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14" name="直線接點 1013"/>
          <p:cNvCxnSpPr>
            <a:stCxn id="1012" idx="4"/>
          </p:cNvCxnSpPr>
          <p:nvPr/>
        </p:nvCxnSpPr>
        <p:spPr>
          <a:xfrm>
            <a:off x="5604308" y="296343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5" name="直線接點 1014"/>
          <p:cNvCxnSpPr>
            <a:stCxn id="1009" idx="6"/>
            <a:endCxn id="1012" idx="2"/>
          </p:cNvCxnSpPr>
          <p:nvPr/>
        </p:nvCxnSpPr>
        <p:spPr>
          <a:xfrm flipV="1">
            <a:off x="5393668" y="288157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6" name="直線接點 1015"/>
          <p:cNvCxnSpPr>
            <a:stCxn id="1010" idx="6"/>
            <a:endCxn id="1013" idx="2"/>
          </p:cNvCxnSpPr>
          <p:nvPr/>
        </p:nvCxnSpPr>
        <p:spPr>
          <a:xfrm flipV="1">
            <a:off x="5393668" y="316820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7" name="直線接點 1016"/>
          <p:cNvCxnSpPr/>
          <p:nvPr/>
        </p:nvCxnSpPr>
        <p:spPr>
          <a:xfrm>
            <a:off x="4999241" y="267681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8" name="直線接點 1017"/>
          <p:cNvCxnSpPr/>
          <p:nvPr/>
        </p:nvCxnSpPr>
        <p:spPr>
          <a:xfrm>
            <a:off x="5311807" y="267681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9" name="直線接點 1018"/>
          <p:cNvCxnSpPr/>
          <p:nvPr/>
        </p:nvCxnSpPr>
        <p:spPr>
          <a:xfrm>
            <a:off x="5604308" y="267681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0" name="直線接點 1019"/>
          <p:cNvCxnSpPr/>
          <p:nvPr/>
        </p:nvCxnSpPr>
        <p:spPr>
          <a:xfrm flipV="1">
            <a:off x="5090163" y="230833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1" name="直線接點 1020"/>
          <p:cNvCxnSpPr/>
          <p:nvPr/>
        </p:nvCxnSpPr>
        <p:spPr>
          <a:xfrm flipV="1">
            <a:off x="5090163" y="259495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2" name="直線接點 1021"/>
          <p:cNvCxnSpPr/>
          <p:nvPr/>
        </p:nvCxnSpPr>
        <p:spPr>
          <a:xfrm flipV="1">
            <a:off x="5090163" y="288157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3" name="直線接點 1022"/>
          <p:cNvCxnSpPr/>
          <p:nvPr/>
        </p:nvCxnSpPr>
        <p:spPr>
          <a:xfrm flipV="1">
            <a:off x="5090163" y="316820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4" name="橢圓 1023"/>
          <p:cNvSpPr/>
          <p:nvPr/>
        </p:nvSpPr>
        <p:spPr>
          <a:xfrm>
            <a:off x="5815919" y="223068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5" name="橢圓 1024"/>
          <p:cNvSpPr/>
          <p:nvPr/>
        </p:nvSpPr>
        <p:spPr>
          <a:xfrm>
            <a:off x="5815919" y="251730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6" name="直線接點 1025"/>
          <p:cNvCxnSpPr>
            <a:stCxn id="1024" idx="4"/>
          </p:cNvCxnSpPr>
          <p:nvPr/>
        </p:nvCxnSpPr>
        <p:spPr>
          <a:xfrm>
            <a:off x="5897780" y="23944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7" name="橢圓 1026"/>
          <p:cNvSpPr/>
          <p:nvPr/>
        </p:nvSpPr>
        <p:spPr>
          <a:xfrm>
            <a:off x="6108421" y="223067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8" name="橢圓 1027"/>
          <p:cNvSpPr/>
          <p:nvPr/>
        </p:nvSpPr>
        <p:spPr>
          <a:xfrm>
            <a:off x="6108421" y="251730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29" name="直線接點 1028"/>
          <p:cNvCxnSpPr>
            <a:stCxn id="1027" idx="4"/>
          </p:cNvCxnSpPr>
          <p:nvPr/>
        </p:nvCxnSpPr>
        <p:spPr>
          <a:xfrm>
            <a:off x="6190282" y="23944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0" name="直線接點 1029"/>
          <p:cNvCxnSpPr>
            <a:stCxn id="1024" idx="6"/>
            <a:endCxn id="1027" idx="2"/>
          </p:cNvCxnSpPr>
          <p:nvPr/>
        </p:nvCxnSpPr>
        <p:spPr>
          <a:xfrm flipV="1">
            <a:off x="5979642" y="23125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1" name="直線接點 1030"/>
          <p:cNvCxnSpPr>
            <a:stCxn id="1025" idx="6"/>
            <a:endCxn id="1028" idx="2"/>
          </p:cNvCxnSpPr>
          <p:nvPr/>
        </p:nvCxnSpPr>
        <p:spPr>
          <a:xfrm flipV="1">
            <a:off x="5979642" y="25991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2" name="橢圓 1031"/>
          <p:cNvSpPr/>
          <p:nvPr/>
        </p:nvSpPr>
        <p:spPr>
          <a:xfrm>
            <a:off x="6420986" y="2230679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3" name="橢圓 1032"/>
          <p:cNvSpPr/>
          <p:nvPr/>
        </p:nvSpPr>
        <p:spPr>
          <a:xfrm>
            <a:off x="6420986" y="251730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4" name="直線接點 1033"/>
          <p:cNvCxnSpPr>
            <a:stCxn id="1032" idx="4"/>
          </p:cNvCxnSpPr>
          <p:nvPr/>
        </p:nvCxnSpPr>
        <p:spPr>
          <a:xfrm>
            <a:off x="6502847" y="23944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5" name="橢圓 1034"/>
          <p:cNvSpPr/>
          <p:nvPr/>
        </p:nvSpPr>
        <p:spPr>
          <a:xfrm>
            <a:off x="6713488" y="22306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6" name="橢圓 1035"/>
          <p:cNvSpPr/>
          <p:nvPr/>
        </p:nvSpPr>
        <p:spPr>
          <a:xfrm>
            <a:off x="6713488" y="2517303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7" name="直線接點 1036"/>
          <p:cNvCxnSpPr>
            <a:stCxn id="1035" idx="4"/>
          </p:cNvCxnSpPr>
          <p:nvPr/>
        </p:nvCxnSpPr>
        <p:spPr>
          <a:xfrm>
            <a:off x="6795349" y="23944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8" name="直線接點 1037"/>
          <p:cNvCxnSpPr>
            <a:stCxn id="1032" idx="6"/>
            <a:endCxn id="1035" idx="2"/>
          </p:cNvCxnSpPr>
          <p:nvPr/>
        </p:nvCxnSpPr>
        <p:spPr>
          <a:xfrm flipV="1">
            <a:off x="6584709" y="23125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9" name="直線接點 1038"/>
          <p:cNvCxnSpPr>
            <a:stCxn id="1033" idx="6"/>
            <a:endCxn id="1036" idx="2"/>
          </p:cNvCxnSpPr>
          <p:nvPr/>
        </p:nvCxnSpPr>
        <p:spPr>
          <a:xfrm flipV="1">
            <a:off x="6584709" y="259916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0" name="橢圓 1039"/>
          <p:cNvSpPr/>
          <p:nvPr/>
        </p:nvSpPr>
        <p:spPr>
          <a:xfrm>
            <a:off x="5815919" y="280392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1" name="橢圓 1040"/>
          <p:cNvSpPr/>
          <p:nvPr/>
        </p:nvSpPr>
        <p:spPr>
          <a:xfrm>
            <a:off x="5815919" y="30905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2" name="直線接點 1041"/>
          <p:cNvCxnSpPr>
            <a:stCxn id="1040" idx="4"/>
          </p:cNvCxnSpPr>
          <p:nvPr/>
        </p:nvCxnSpPr>
        <p:spPr>
          <a:xfrm>
            <a:off x="5897780" y="29676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3" name="橢圓 1042"/>
          <p:cNvSpPr/>
          <p:nvPr/>
        </p:nvSpPr>
        <p:spPr>
          <a:xfrm>
            <a:off x="6108421" y="28039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4" name="橢圓 1043"/>
          <p:cNvSpPr/>
          <p:nvPr/>
        </p:nvSpPr>
        <p:spPr>
          <a:xfrm>
            <a:off x="6108421" y="30905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5" name="直線接點 1044"/>
          <p:cNvCxnSpPr>
            <a:stCxn id="1043" idx="4"/>
          </p:cNvCxnSpPr>
          <p:nvPr/>
        </p:nvCxnSpPr>
        <p:spPr>
          <a:xfrm>
            <a:off x="6190282" y="29676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6" name="直線接點 1045"/>
          <p:cNvCxnSpPr>
            <a:stCxn id="1040" idx="6"/>
            <a:endCxn id="1043" idx="2"/>
          </p:cNvCxnSpPr>
          <p:nvPr/>
        </p:nvCxnSpPr>
        <p:spPr>
          <a:xfrm flipV="1">
            <a:off x="5979642" y="28857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7" name="直線接點 1046"/>
          <p:cNvCxnSpPr>
            <a:stCxn id="1041" idx="6"/>
            <a:endCxn id="1044" idx="2"/>
          </p:cNvCxnSpPr>
          <p:nvPr/>
        </p:nvCxnSpPr>
        <p:spPr>
          <a:xfrm flipV="1">
            <a:off x="5979642" y="31724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" name="橢圓 1047"/>
          <p:cNvSpPr/>
          <p:nvPr/>
        </p:nvSpPr>
        <p:spPr>
          <a:xfrm>
            <a:off x="6420986" y="28039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49" name="橢圓 1048"/>
          <p:cNvSpPr/>
          <p:nvPr/>
        </p:nvSpPr>
        <p:spPr>
          <a:xfrm>
            <a:off x="6420986" y="30905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0" name="直線接點 1049"/>
          <p:cNvCxnSpPr>
            <a:stCxn id="1048" idx="4"/>
          </p:cNvCxnSpPr>
          <p:nvPr/>
        </p:nvCxnSpPr>
        <p:spPr>
          <a:xfrm>
            <a:off x="6502847" y="29676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1" name="橢圓 1050"/>
          <p:cNvSpPr/>
          <p:nvPr/>
        </p:nvSpPr>
        <p:spPr>
          <a:xfrm>
            <a:off x="6713488" y="2803926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52" name="橢圓 1051"/>
          <p:cNvSpPr/>
          <p:nvPr/>
        </p:nvSpPr>
        <p:spPr>
          <a:xfrm>
            <a:off x="6713488" y="309055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53" name="直線接點 1052"/>
          <p:cNvCxnSpPr>
            <a:stCxn id="1051" idx="4"/>
          </p:cNvCxnSpPr>
          <p:nvPr/>
        </p:nvCxnSpPr>
        <p:spPr>
          <a:xfrm>
            <a:off x="6795349" y="29676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4" name="直線接點 1053"/>
          <p:cNvCxnSpPr>
            <a:stCxn id="1048" idx="6"/>
            <a:endCxn id="1051" idx="2"/>
          </p:cNvCxnSpPr>
          <p:nvPr/>
        </p:nvCxnSpPr>
        <p:spPr>
          <a:xfrm flipV="1">
            <a:off x="6584709" y="28857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5" name="直線接點 1054"/>
          <p:cNvCxnSpPr>
            <a:stCxn id="1049" idx="6"/>
            <a:endCxn id="1052" idx="2"/>
          </p:cNvCxnSpPr>
          <p:nvPr/>
        </p:nvCxnSpPr>
        <p:spPr>
          <a:xfrm flipV="1">
            <a:off x="6584709" y="317241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6" name="直線接點 1055"/>
          <p:cNvCxnSpPr/>
          <p:nvPr/>
        </p:nvCxnSpPr>
        <p:spPr>
          <a:xfrm>
            <a:off x="5897780" y="26810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7" name="直線接點 1056"/>
          <p:cNvCxnSpPr/>
          <p:nvPr/>
        </p:nvCxnSpPr>
        <p:spPr>
          <a:xfrm>
            <a:off x="6190282" y="26810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8" name="直線接點 1057"/>
          <p:cNvCxnSpPr/>
          <p:nvPr/>
        </p:nvCxnSpPr>
        <p:spPr>
          <a:xfrm>
            <a:off x="6502847" y="26810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9" name="直線接點 1058"/>
          <p:cNvCxnSpPr/>
          <p:nvPr/>
        </p:nvCxnSpPr>
        <p:spPr>
          <a:xfrm>
            <a:off x="6795349" y="268102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0" name="直線接點 1059"/>
          <p:cNvCxnSpPr/>
          <p:nvPr/>
        </p:nvCxnSpPr>
        <p:spPr>
          <a:xfrm flipV="1">
            <a:off x="6281204" y="23125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1" name="直線接點 1060"/>
          <p:cNvCxnSpPr/>
          <p:nvPr/>
        </p:nvCxnSpPr>
        <p:spPr>
          <a:xfrm flipV="1">
            <a:off x="6281204" y="25991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2" name="直線接點 1061"/>
          <p:cNvCxnSpPr/>
          <p:nvPr/>
        </p:nvCxnSpPr>
        <p:spPr>
          <a:xfrm flipV="1">
            <a:off x="6281204" y="28857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3" name="直線接點 1062"/>
          <p:cNvCxnSpPr/>
          <p:nvPr/>
        </p:nvCxnSpPr>
        <p:spPr>
          <a:xfrm flipV="1">
            <a:off x="6281204" y="31724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4" name="橢圓 1063"/>
          <p:cNvSpPr/>
          <p:nvPr/>
        </p:nvSpPr>
        <p:spPr>
          <a:xfrm>
            <a:off x="4917380" y="336447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5" name="橢圓 1064"/>
          <p:cNvSpPr/>
          <p:nvPr/>
        </p:nvSpPr>
        <p:spPr>
          <a:xfrm>
            <a:off x="4917380" y="365110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66" name="直線接點 1065"/>
          <p:cNvCxnSpPr>
            <a:stCxn id="1064" idx="4"/>
          </p:cNvCxnSpPr>
          <p:nvPr/>
        </p:nvCxnSpPr>
        <p:spPr>
          <a:xfrm>
            <a:off x="4999241" y="35282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7" name="直線接點 1066"/>
          <p:cNvCxnSpPr>
            <a:endCxn id="1064" idx="2"/>
          </p:cNvCxnSpPr>
          <p:nvPr/>
        </p:nvCxnSpPr>
        <p:spPr>
          <a:xfrm flipV="1">
            <a:off x="4788601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8" name="直線接點 1067"/>
          <p:cNvCxnSpPr>
            <a:endCxn id="1065" idx="2"/>
          </p:cNvCxnSpPr>
          <p:nvPr/>
        </p:nvCxnSpPr>
        <p:spPr>
          <a:xfrm flipV="1">
            <a:off x="4788601" y="37329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9" name="橢圓 1068"/>
          <p:cNvSpPr/>
          <p:nvPr/>
        </p:nvSpPr>
        <p:spPr>
          <a:xfrm>
            <a:off x="5229946" y="336447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0" name="橢圓 1069"/>
          <p:cNvSpPr/>
          <p:nvPr/>
        </p:nvSpPr>
        <p:spPr>
          <a:xfrm>
            <a:off x="5229946" y="365110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1" name="直線接點 1070"/>
          <p:cNvCxnSpPr>
            <a:stCxn id="1069" idx="4"/>
          </p:cNvCxnSpPr>
          <p:nvPr/>
        </p:nvCxnSpPr>
        <p:spPr>
          <a:xfrm>
            <a:off x="5311807" y="35282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2" name="橢圓 1071"/>
          <p:cNvSpPr/>
          <p:nvPr/>
        </p:nvSpPr>
        <p:spPr>
          <a:xfrm>
            <a:off x="5522447" y="33644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3" name="橢圓 1072"/>
          <p:cNvSpPr/>
          <p:nvPr/>
        </p:nvSpPr>
        <p:spPr>
          <a:xfrm>
            <a:off x="5522447" y="365110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4" name="直線接點 1073"/>
          <p:cNvCxnSpPr>
            <a:stCxn id="1072" idx="4"/>
          </p:cNvCxnSpPr>
          <p:nvPr/>
        </p:nvCxnSpPr>
        <p:spPr>
          <a:xfrm>
            <a:off x="5604308" y="35282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5" name="直線接點 1074"/>
          <p:cNvCxnSpPr>
            <a:stCxn id="1069" idx="6"/>
            <a:endCxn id="1072" idx="2"/>
          </p:cNvCxnSpPr>
          <p:nvPr/>
        </p:nvCxnSpPr>
        <p:spPr>
          <a:xfrm flipV="1">
            <a:off x="5393668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6" name="直線接點 1075"/>
          <p:cNvCxnSpPr>
            <a:stCxn id="1070" idx="6"/>
            <a:endCxn id="1073" idx="2"/>
          </p:cNvCxnSpPr>
          <p:nvPr/>
        </p:nvCxnSpPr>
        <p:spPr>
          <a:xfrm flipV="1">
            <a:off x="5393668" y="373296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77" name="橢圓 1076"/>
          <p:cNvSpPr/>
          <p:nvPr/>
        </p:nvSpPr>
        <p:spPr>
          <a:xfrm>
            <a:off x="4917380" y="393772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78" name="橢圓 1077"/>
          <p:cNvSpPr/>
          <p:nvPr/>
        </p:nvSpPr>
        <p:spPr>
          <a:xfrm>
            <a:off x="4917380" y="42243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9" name="直線接點 1078"/>
          <p:cNvCxnSpPr>
            <a:stCxn id="1077" idx="4"/>
          </p:cNvCxnSpPr>
          <p:nvPr/>
        </p:nvCxnSpPr>
        <p:spPr>
          <a:xfrm>
            <a:off x="4999241" y="41014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0" name="直線接點 1079"/>
          <p:cNvCxnSpPr>
            <a:endCxn id="1077" idx="2"/>
          </p:cNvCxnSpPr>
          <p:nvPr/>
        </p:nvCxnSpPr>
        <p:spPr>
          <a:xfrm flipV="1">
            <a:off x="4788601" y="40195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1" name="直線接點 1080"/>
          <p:cNvCxnSpPr>
            <a:endCxn id="1078" idx="2"/>
          </p:cNvCxnSpPr>
          <p:nvPr/>
        </p:nvCxnSpPr>
        <p:spPr>
          <a:xfrm flipV="1">
            <a:off x="4788601" y="43062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2" name="橢圓 1081"/>
          <p:cNvSpPr/>
          <p:nvPr/>
        </p:nvSpPr>
        <p:spPr>
          <a:xfrm>
            <a:off x="5229946" y="393772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3" name="橢圓 1082"/>
          <p:cNvSpPr/>
          <p:nvPr/>
        </p:nvSpPr>
        <p:spPr>
          <a:xfrm>
            <a:off x="5229946" y="42243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4" name="直線接點 1083"/>
          <p:cNvCxnSpPr>
            <a:stCxn id="1082" idx="4"/>
          </p:cNvCxnSpPr>
          <p:nvPr/>
        </p:nvCxnSpPr>
        <p:spPr>
          <a:xfrm>
            <a:off x="5311807" y="41014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5" name="橢圓 1084"/>
          <p:cNvSpPr/>
          <p:nvPr/>
        </p:nvSpPr>
        <p:spPr>
          <a:xfrm>
            <a:off x="5522447" y="3937727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86" name="橢圓 1085"/>
          <p:cNvSpPr/>
          <p:nvPr/>
        </p:nvSpPr>
        <p:spPr>
          <a:xfrm>
            <a:off x="5522447" y="422435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87" name="直線接點 1086"/>
          <p:cNvCxnSpPr>
            <a:stCxn id="1085" idx="4"/>
          </p:cNvCxnSpPr>
          <p:nvPr/>
        </p:nvCxnSpPr>
        <p:spPr>
          <a:xfrm>
            <a:off x="5604308" y="41014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8" name="直線接點 1087"/>
          <p:cNvCxnSpPr>
            <a:stCxn id="1082" idx="6"/>
            <a:endCxn id="1085" idx="2"/>
          </p:cNvCxnSpPr>
          <p:nvPr/>
        </p:nvCxnSpPr>
        <p:spPr>
          <a:xfrm flipV="1">
            <a:off x="5393668" y="40195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9" name="直線接點 1088"/>
          <p:cNvCxnSpPr>
            <a:stCxn id="1083" idx="6"/>
            <a:endCxn id="1086" idx="2"/>
          </p:cNvCxnSpPr>
          <p:nvPr/>
        </p:nvCxnSpPr>
        <p:spPr>
          <a:xfrm flipV="1">
            <a:off x="5393668" y="43062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0" name="直線接點 1089"/>
          <p:cNvCxnSpPr/>
          <p:nvPr/>
        </p:nvCxnSpPr>
        <p:spPr>
          <a:xfrm>
            <a:off x="4999241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1" name="直線接點 1090"/>
          <p:cNvCxnSpPr/>
          <p:nvPr/>
        </p:nvCxnSpPr>
        <p:spPr>
          <a:xfrm>
            <a:off x="5311807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2" name="直線接點 1091"/>
          <p:cNvCxnSpPr/>
          <p:nvPr/>
        </p:nvCxnSpPr>
        <p:spPr>
          <a:xfrm>
            <a:off x="5604308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3" name="直線接點 1092"/>
          <p:cNvCxnSpPr/>
          <p:nvPr/>
        </p:nvCxnSpPr>
        <p:spPr>
          <a:xfrm flipV="1">
            <a:off x="5090163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4" name="直線接點 1093"/>
          <p:cNvCxnSpPr/>
          <p:nvPr/>
        </p:nvCxnSpPr>
        <p:spPr>
          <a:xfrm flipV="1">
            <a:off x="5090163" y="37329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5" name="直線接點 1094"/>
          <p:cNvCxnSpPr/>
          <p:nvPr/>
        </p:nvCxnSpPr>
        <p:spPr>
          <a:xfrm flipV="1">
            <a:off x="5090163" y="40195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6" name="直線接點 1095"/>
          <p:cNvCxnSpPr/>
          <p:nvPr/>
        </p:nvCxnSpPr>
        <p:spPr>
          <a:xfrm flipV="1">
            <a:off x="5090163" y="43062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97" name="橢圓 1096"/>
          <p:cNvSpPr/>
          <p:nvPr/>
        </p:nvSpPr>
        <p:spPr>
          <a:xfrm>
            <a:off x="5814947" y="336448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8" name="橢圓 1097"/>
          <p:cNvSpPr/>
          <p:nvPr/>
        </p:nvSpPr>
        <p:spPr>
          <a:xfrm>
            <a:off x="5814947" y="365110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99" name="直線接點 1098"/>
          <p:cNvCxnSpPr>
            <a:stCxn id="1097" idx="4"/>
          </p:cNvCxnSpPr>
          <p:nvPr/>
        </p:nvCxnSpPr>
        <p:spPr>
          <a:xfrm>
            <a:off x="5896809" y="352820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0" name="橢圓 1099"/>
          <p:cNvSpPr/>
          <p:nvPr/>
        </p:nvSpPr>
        <p:spPr>
          <a:xfrm>
            <a:off x="6107449" y="336447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1" name="橢圓 1100"/>
          <p:cNvSpPr/>
          <p:nvPr/>
        </p:nvSpPr>
        <p:spPr>
          <a:xfrm>
            <a:off x="6107449" y="365110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2" name="直線接點 1101"/>
          <p:cNvCxnSpPr>
            <a:stCxn id="1100" idx="4"/>
          </p:cNvCxnSpPr>
          <p:nvPr/>
        </p:nvCxnSpPr>
        <p:spPr>
          <a:xfrm>
            <a:off x="6189310" y="35282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3" name="直線接點 1102"/>
          <p:cNvCxnSpPr>
            <a:stCxn id="1097" idx="6"/>
            <a:endCxn id="1100" idx="2"/>
          </p:cNvCxnSpPr>
          <p:nvPr/>
        </p:nvCxnSpPr>
        <p:spPr>
          <a:xfrm flipV="1">
            <a:off x="5978670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4" name="直線接點 1103"/>
          <p:cNvCxnSpPr>
            <a:stCxn id="1098" idx="6"/>
            <a:endCxn id="1101" idx="2"/>
          </p:cNvCxnSpPr>
          <p:nvPr/>
        </p:nvCxnSpPr>
        <p:spPr>
          <a:xfrm flipV="1">
            <a:off x="5978670" y="37329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5" name="橢圓 1104"/>
          <p:cNvSpPr/>
          <p:nvPr/>
        </p:nvSpPr>
        <p:spPr>
          <a:xfrm>
            <a:off x="6420014" y="3364479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6" name="橢圓 1105"/>
          <p:cNvSpPr/>
          <p:nvPr/>
        </p:nvSpPr>
        <p:spPr>
          <a:xfrm>
            <a:off x="6420014" y="365110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7" name="直線接點 1106"/>
          <p:cNvCxnSpPr>
            <a:stCxn id="1105" idx="4"/>
          </p:cNvCxnSpPr>
          <p:nvPr/>
        </p:nvCxnSpPr>
        <p:spPr>
          <a:xfrm>
            <a:off x="6501876" y="352820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8" name="橢圓 1107"/>
          <p:cNvSpPr/>
          <p:nvPr/>
        </p:nvSpPr>
        <p:spPr>
          <a:xfrm>
            <a:off x="6712516" y="33644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09" name="橢圓 1108"/>
          <p:cNvSpPr/>
          <p:nvPr/>
        </p:nvSpPr>
        <p:spPr>
          <a:xfrm>
            <a:off x="6712516" y="365110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0" name="直線接點 1109"/>
          <p:cNvCxnSpPr>
            <a:stCxn id="1108" idx="4"/>
          </p:cNvCxnSpPr>
          <p:nvPr/>
        </p:nvCxnSpPr>
        <p:spPr>
          <a:xfrm>
            <a:off x="6794377" y="35282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1" name="直線接點 1110"/>
          <p:cNvCxnSpPr>
            <a:stCxn id="1105" idx="6"/>
            <a:endCxn id="1108" idx="2"/>
          </p:cNvCxnSpPr>
          <p:nvPr/>
        </p:nvCxnSpPr>
        <p:spPr>
          <a:xfrm flipV="1">
            <a:off x="6583737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2" name="直線接點 1111"/>
          <p:cNvCxnSpPr>
            <a:stCxn id="1106" idx="6"/>
            <a:endCxn id="1109" idx="2"/>
          </p:cNvCxnSpPr>
          <p:nvPr/>
        </p:nvCxnSpPr>
        <p:spPr>
          <a:xfrm flipV="1">
            <a:off x="6583737" y="373296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3" name="橢圓 1112"/>
          <p:cNvSpPr/>
          <p:nvPr/>
        </p:nvSpPr>
        <p:spPr>
          <a:xfrm>
            <a:off x="5814947" y="3937729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4" name="橢圓 1113"/>
          <p:cNvSpPr/>
          <p:nvPr/>
        </p:nvSpPr>
        <p:spPr>
          <a:xfrm>
            <a:off x="5814947" y="422435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5" name="直線接點 1114"/>
          <p:cNvCxnSpPr>
            <a:stCxn id="1113" idx="4"/>
          </p:cNvCxnSpPr>
          <p:nvPr/>
        </p:nvCxnSpPr>
        <p:spPr>
          <a:xfrm>
            <a:off x="5896809" y="410145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6" name="橢圓 1115"/>
          <p:cNvSpPr/>
          <p:nvPr/>
        </p:nvSpPr>
        <p:spPr>
          <a:xfrm>
            <a:off x="6107449" y="393772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17" name="橢圓 1116"/>
          <p:cNvSpPr/>
          <p:nvPr/>
        </p:nvSpPr>
        <p:spPr>
          <a:xfrm>
            <a:off x="6107449" y="42243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18" name="直線接點 1117"/>
          <p:cNvCxnSpPr>
            <a:stCxn id="1116" idx="4"/>
          </p:cNvCxnSpPr>
          <p:nvPr/>
        </p:nvCxnSpPr>
        <p:spPr>
          <a:xfrm>
            <a:off x="6189310" y="41014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9" name="直線接點 1118"/>
          <p:cNvCxnSpPr>
            <a:stCxn id="1113" idx="6"/>
            <a:endCxn id="1116" idx="2"/>
          </p:cNvCxnSpPr>
          <p:nvPr/>
        </p:nvCxnSpPr>
        <p:spPr>
          <a:xfrm flipV="1">
            <a:off x="5978670" y="40195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0" name="直線接點 1119"/>
          <p:cNvCxnSpPr>
            <a:stCxn id="1114" idx="6"/>
            <a:endCxn id="1117" idx="2"/>
          </p:cNvCxnSpPr>
          <p:nvPr/>
        </p:nvCxnSpPr>
        <p:spPr>
          <a:xfrm flipV="1">
            <a:off x="5978670" y="43062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1" name="橢圓 1120"/>
          <p:cNvSpPr/>
          <p:nvPr/>
        </p:nvSpPr>
        <p:spPr>
          <a:xfrm>
            <a:off x="6420014" y="393772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2" name="橢圓 1121"/>
          <p:cNvSpPr/>
          <p:nvPr/>
        </p:nvSpPr>
        <p:spPr>
          <a:xfrm>
            <a:off x="6420014" y="42243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3" name="直線接點 1122"/>
          <p:cNvCxnSpPr>
            <a:stCxn id="1121" idx="4"/>
          </p:cNvCxnSpPr>
          <p:nvPr/>
        </p:nvCxnSpPr>
        <p:spPr>
          <a:xfrm>
            <a:off x="6501876" y="410145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24" name="橢圓 1123"/>
          <p:cNvSpPr/>
          <p:nvPr/>
        </p:nvSpPr>
        <p:spPr>
          <a:xfrm>
            <a:off x="6712516" y="3937727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5" name="橢圓 1124"/>
          <p:cNvSpPr/>
          <p:nvPr/>
        </p:nvSpPr>
        <p:spPr>
          <a:xfrm>
            <a:off x="6712516" y="4224352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26" name="直線接點 1125"/>
          <p:cNvCxnSpPr>
            <a:stCxn id="1124" idx="4"/>
          </p:cNvCxnSpPr>
          <p:nvPr/>
        </p:nvCxnSpPr>
        <p:spPr>
          <a:xfrm>
            <a:off x="6794377" y="410144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7" name="直線接點 1126"/>
          <p:cNvCxnSpPr>
            <a:stCxn id="1121" idx="6"/>
            <a:endCxn id="1124" idx="2"/>
          </p:cNvCxnSpPr>
          <p:nvPr/>
        </p:nvCxnSpPr>
        <p:spPr>
          <a:xfrm flipV="1">
            <a:off x="6583737" y="401958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8" name="直線接點 1127"/>
          <p:cNvCxnSpPr>
            <a:stCxn id="1122" idx="6"/>
            <a:endCxn id="1125" idx="2"/>
          </p:cNvCxnSpPr>
          <p:nvPr/>
        </p:nvCxnSpPr>
        <p:spPr>
          <a:xfrm flipV="1">
            <a:off x="6583737" y="43062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9" name="直線接點 1128"/>
          <p:cNvCxnSpPr/>
          <p:nvPr/>
        </p:nvCxnSpPr>
        <p:spPr>
          <a:xfrm>
            <a:off x="5896809" y="381482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0" name="直線接點 1129"/>
          <p:cNvCxnSpPr/>
          <p:nvPr/>
        </p:nvCxnSpPr>
        <p:spPr>
          <a:xfrm>
            <a:off x="6189310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1" name="直線接點 1130"/>
          <p:cNvCxnSpPr/>
          <p:nvPr/>
        </p:nvCxnSpPr>
        <p:spPr>
          <a:xfrm>
            <a:off x="6501876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2" name="直線接點 1131"/>
          <p:cNvCxnSpPr/>
          <p:nvPr/>
        </p:nvCxnSpPr>
        <p:spPr>
          <a:xfrm>
            <a:off x="6794377" y="381482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3" name="直線接點 1132"/>
          <p:cNvCxnSpPr/>
          <p:nvPr/>
        </p:nvCxnSpPr>
        <p:spPr>
          <a:xfrm flipV="1">
            <a:off x="6280232" y="344634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4" name="直線接點 1133"/>
          <p:cNvCxnSpPr/>
          <p:nvPr/>
        </p:nvCxnSpPr>
        <p:spPr>
          <a:xfrm flipV="1">
            <a:off x="6280232" y="373296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5" name="直線接點 1134"/>
          <p:cNvCxnSpPr/>
          <p:nvPr/>
        </p:nvCxnSpPr>
        <p:spPr>
          <a:xfrm flipV="1">
            <a:off x="6280232" y="401958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6" name="直線接點 1135"/>
          <p:cNvCxnSpPr/>
          <p:nvPr/>
        </p:nvCxnSpPr>
        <p:spPr>
          <a:xfrm flipV="1">
            <a:off x="6280232" y="43062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7" name="直線接點 1136"/>
          <p:cNvCxnSpPr/>
          <p:nvPr/>
        </p:nvCxnSpPr>
        <p:spPr>
          <a:xfrm>
            <a:off x="4999241" y="325006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8" name="直線接點 1137"/>
          <p:cNvCxnSpPr/>
          <p:nvPr/>
        </p:nvCxnSpPr>
        <p:spPr>
          <a:xfrm>
            <a:off x="5311807" y="325006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9" name="直線接點 1138"/>
          <p:cNvCxnSpPr/>
          <p:nvPr/>
        </p:nvCxnSpPr>
        <p:spPr>
          <a:xfrm>
            <a:off x="5604308" y="325006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0" name="直線接點 1139"/>
          <p:cNvCxnSpPr/>
          <p:nvPr/>
        </p:nvCxnSpPr>
        <p:spPr>
          <a:xfrm>
            <a:off x="5896809" y="325006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1" name="直線接點 1140"/>
          <p:cNvCxnSpPr/>
          <p:nvPr/>
        </p:nvCxnSpPr>
        <p:spPr>
          <a:xfrm>
            <a:off x="6189310" y="325006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2" name="直線接點 1141"/>
          <p:cNvCxnSpPr/>
          <p:nvPr/>
        </p:nvCxnSpPr>
        <p:spPr>
          <a:xfrm>
            <a:off x="6501876" y="325006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3" name="直線接點 1142"/>
          <p:cNvCxnSpPr/>
          <p:nvPr/>
        </p:nvCxnSpPr>
        <p:spPr>
          <a:xfrm>
            <a:off x="6794377" y="325006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4" name="直線接點 1143"/>
          <p:cNvCxnSpPr/>
          <p:nvPr/>
        </p:nvCxnSpPr>
        <p:spPr>
          <a:xfrm flipV="1">
            <a:off x="5681002" y="23125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5" name="直線接點 1144"/>
          <p:cNvCxnSpPr/>
          <p:nvPr/>
        </p:nvCxnSpPr>
        <p:spPr>
          <a:xfrm flipV="1">
            <a:off x="5681002" y="25991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6" name="直線接點 1145"/>
          <p:cNvCxnSpPr/>
          <p:nvPr/>
        </p:nvCxnSpPr>
        <p:spPr>
          <a:xfrm flipV="1">
            <a:off x="5681002" y="28857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7" name="直線接點 1146"/>
          <p:cNvCxnSpPr/>
          <p:nvPr/>
        </p:nvCxnSpPr>
        <p:spPr>
          <a:xfrm flipV="1">
            <a:off x="5681002" y="317241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8" name="直線接點 1147"/>
          <p:cNvCxnSpPr/>
          <p:nvPr/>
        </p:nvCxnSpPr>
        <p:spPr>
          <a:xfrm flipV="1">
            <a:off x="5680030" y="3446339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9" name="直線接點 1148"/>
          <p:cNvCxnSpPr/>
          <p:nvPr/>
        </p:nvCxnSpPr>
        <p:spPr>
          <a:xfrm flipV="1">
            <a:off x="5680030" y="373296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0" name="直線接點 1149"/>
          <p:cNvCxnSpPr/>
          <p:nvPr/>
        </p:nvCxnSpPr>
        <p:spPr>
          <a:xfrm flipV="1">
            <a:off x="5680030" y="40195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1" name="直線接點 1150"/>
          <p:cNvCxnSpPr/>
          <p:nvPr/>
        </p:nvCxnSpPr>
        <p:spPr>
          <a:xfrm flipV="1">
            <a:off x="5680030" y="430621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2" name="橢圓 1151"/>
          <p:cNvSpPr/>
          <p:nvPr/>
        </p:nvSpPr>
        <p:spPr>
          <a:xfrm>
            <a:off x="4917380" y="450676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3" name="直線接點 1152"/>
          <p:cNvCxnSpPr/>
          <p:nvPr/>
        </p:nvCxnSpPr>
        <p:spPr>
          <a:xfrm>
            <a:off x="4999241" y="438386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4" name="直線接點 1153"/>
          <p:cNvCxnSpPr>
            <a:endCxn id="1152" idx="2"/>
          </p:cNvCxnSpPr>
          <p:nvPr/>
        </p:nvCxnSpPr>
        <p:spPr>
          <a:xfrm flipV="1">
            <a:off x="4788601" y="458862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5" name="橢圓 1154"/>
          <p:cNvSpPr/>
          <p:nvPr/>
        </p:nvSpPr>
        <p:spPr>
          <a:xfrm>
            <a:off x="5229946" y="450676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6" name="直線接點 1155"/>
          <p:cNvCxnSpPr/>
          <p:nvPr/>
        </p:nvCxnSpPr>
        <p:spPr>
          <a:xfrm>
            <a:off x="5311807" y="438386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7" name="橢圓 1156"/>
          <p:cNvSpPr/>
          <p:nvPr/>
        </p:nvSpPr>
        <p:spPr>
          <a:xfrm>
            <a:off x="5522447" y="450676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58" name="直線接點 1157"/>
          <p:cNvCxnSpPr/>
          <p:nvPr/>
        </p:nvCxnSpPr>
        <p:spPr>
          <a:xfrm>
            <a:off x="5604308" y="438386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9" name="直線接點 1158"/>
          <p:cNvCxnSpPr>
            <a:stCxn id="1155" idx="6"/>
            <a:endCxn id="1157" idx="2"/>
          </p:cNvCxnSpPr>
          <p:nvPr/>
        </p:nvCxnSpPr>
        <p:spPr>
          <a:xfrm flipV="1">
            <a:off x="5393668" y="458862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0" name="橢圓 1159"/>
          <p:cNvSpPr/>
          <p:nvPr/>
        </p:nvSpPr>
        <p:spPr>
          <a:xfrm>
            <a:off x="4917380" y="479339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1" name="橢圓 1160"/>
          <p:cNvSpPr/>
          <p:nvPr/>
        </p:nvSpPr>
        <p:spPr>
          <a:xfrm>
            <a:off x="4917380" y="508001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2" name="直線接點 1161"/>
          <p:cNvCxnSpPr>
            <a:stCxn id="1160" idx="4"/>
          </p:cNvCxnSpPr>
          <p:nvPr/>
        </p:nvCxnSpPr>
        <p:spPr>
          <a:xfrm>
            <a:off x="4999241" y="49571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3" name="直線接點 1162"/>
          <p:cNvCxnSpPr>
            <a:endCxn id="1160" idx="2"/>
          </p:cNvCxnSpPr>
          <p:nvPr/>
        </p:nvCxnSpPr>
        <p:spPr>
          <a:xfrm flipV="1">
            <a:off x="4788601" y="487525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4" name="直線接點 1163"/>
          <p:cNvCxnSpPr>
            <a:endCxn id="1161" idx="2"/>
          </p:cNvCxnSpPr>
          <p:nvPr/>
        </p:nvCxnSpPr>
        <p:spPr>
          <a:xfrm flipV="1">
            <a:off x="4788601" y="516187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5" name="橢圓 1164"/>
          <p:cNvSpPr/>
          <p:nvPr/>
        </p:nvSpPr>
        <p:spPr>
          <a:xfrm>
            <a:off x="5229946" y="479339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6" name="橢圓 1165"/>
          <p:cNvSpPr/>
          <p:nvPr/>
        </p:nvSpPr>
        <p:spPr>
          <a:xfrm>
            <a:off x="5229946" y="508001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7" name="直線接點 1166"/>
          <p:cNvCxnSpPr>
            <a:stCxn id="1165" idx="4"/>
          </p:cNvCxnSpPr>
          <p:nvPr/>
        </p:nvCxnSpPr>
        <p:spPr>
          <a:xfrm>
            <a:off x="5311807" y="495711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8" name="橢圓 1167"/>
          <p:cNvSpPr/>
          <p:nvPr/>
        </p:nvSpPr>
        <p:spPr>
          <a:xfrm>
            <a:off x="5522447" y="479339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69" name="橢圓 1168"/>
          <p:cNvSpPr/>
          <p:nvPr/>
        </p:nvSpPr>
        <p:spPr>
          <a:xfrm>
            <a:off x="5522447" y="508001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70" name="直線接點 1169"/>
          <p:cNvCxnSpPr>
            <a:stCxn id="1168" idx="4"/>
          </p:cNvCxnSpPr>
          <p:nvPr/>
        </p:nvCxnSpPr>
        <p:spPr>
          <a:xfrm>
            <a:off x="5604308" y="495711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1" name="直線接點 1170"/>
          <p:cNvCxnSpPr>
            <a:stCxn id="1165" idx="6"/>
            <a:endCxn id="1168" idx="2"/>
          </p:cNvCxnSpPr>
          <p:nvPr/>
        </p:nvCxnSpPr>
        <p:spPr>
          <a:xfrm flipV="1">
            <a:off x="5393668" y="487525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2" name="直線接點 1171"/>
          <p:cNvCxnSpPr>
            <a:stCxn id="1166" idx="6"/>
            <a:endCxn id="1169" idx="2"/>
          </p:cNvCxnSpPr>
          <p:nvPr/>
        </p:nvCxnSpPr>
        <p:spPr>
          <a:xfrm flipV="1">
            <a:off x="5393668" y="516187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3" name="直線接點 1172"/>
          <p:cNvCxnSpPr/>
          <p:nvPr/>
        </p:nvCxnSpPr>
        <p:spPr>
          <a:xfrm>
            <a:off x="4999241" y="467048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4" name="直線接點 1173"/>
          <p:cNvCxnSpPr/>
          <p:nvPr/>
        </p:nvCxnSpPr>
        <p:spPr>
          <a:xfrm>
            <a:off x="5311807" y="467048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5" name="直線接點 1174"/>
          <p:cNvCxnSpPr/>
          <p:nvPr/>
        </p:nvCxnSpPr>
        <p:spPr>
          <a:xfrm>
            <a:off x="5604308" y="467048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6" name="直線接點 1175"/>
          <p:cNvCxnSpPr/>
          <p:nvPr/>
        </p:nvCxnSpPr>
        <p:spPr>
          <a:xfrm flipV="1">
            <a:off x="5090163" y="458862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7" name="直線接點 1176"/>
          <p:cNvCxnSpPr/>
          <p:nvPr/>
        </p:nvCxnSpPr>
        <p:spPr>
          <a:xfrm flipV="1">
            <a:off x="5090163" y="487525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8" name="直線接點 1177"/>
          <p:cNvCxnSpPr/>
          <p:nvPr/>
        </p:nvCxnSpPr>
        <p:spPr>
          <a:xfrm flipV="1">
            <a:off x="5090163" y="516187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79" name="橢圓 1178"/>
          <p:cNvSpPr/>
          <p:nvPr/>
        </p:nvSpPr>
        <p:spPr>
          <a:xfrm>
            <a:off x="5815919" y="45109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0" name="直線接點 1179"/>
          <p:cNvCxnSpPr/>
          <p:nvPr/>
        </p:nvCxnSpPr>
        <p:spPr>
          <a:xfrm>
            <a:off x="5897780" y="43880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1" name="橢圓 1180"/>
          <p:cNvSpPr/>
          <p:nvPr/>
        </p:nvSpPr>
        <p:spPr>
          <a:xfrm>
            <a:off x="6108421" y="45109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2" name="直線接點 1181"/>
          <p:cNvCxnSpPr/>
          <p:nvPr/>
        </p:nvCxnSpPr>
        <p:spPr>
          <a:xfrm>
            <a:off x="6190282" y="43880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3" name="直線接點 1182"/>
          <p:cNvCxnSpPr>
            <a:stCxn id="1179" idx="6"/>
            <a:endCxn id="1181" idx="2"/>
          </p:cNvCxnSpPr>
          <p:nvPr/>
        </p:nvCxnSpPr>
        <p:spPr>
          <a:xfrm flipV="1">
            <a:off x="5979642" y="45928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4" name="橢圓 1183"/>
          <p:cNvSpPr/>
          <p:nvPr/>
        </p:nvSpPr>
        <p:spPr>
          <a:xfrm>
            <a:off x="6420986" y="45109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5" name="直線接點 1184"/>
          <p:cNvCxnSpPr/>
          <p:nvPr/>
        </p:nvCxnSpPr>
        <p:spPr>
          <a:xfrm>
            <a:off x="6502847" y="43880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6" name="橢圓 1185"/>
          <p:cNvSpPr/>
          <p:nvPr/>
        </p:nvSpPr>
        <p:spPr>
          <a:xfrm>
            <a:off x="6713488" y="451097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7" name="直線接點 1186"/>
          <p:cNvCxnSpPr/>
          <p:nvPr/>
        </p:nvCxnSpPr>
        <p:spPr>
          <a:xfrm>
            <a:off x="6795349" y="438807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8" name="直線接點 1187"/>
          <p:cNvCxnSpPr>
            <a:stCxn id="1184" idx="6"/>
            <a:endCxn id="1186" idx="2"/>
          </p:cNvCxnSpPr>
          <p:nvPr/>
        </p:nvCxnSpPr>
        <p:spPr>
          <a:xfrm flipV="1">
            <a:off x="6584709" y="459283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89" name="橢圓 1188"/>
          <p:cNvSpPr/>
          <p:nvPr/>
        </p:nvSpPr>
        <p:spPr>
          <a:xfrm>
            <a:off x="5815919" y="47976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0" name="橢圓 1189"/>
          <p:cNvSpPr/>
          <p:nvPr/>
        </p:nvSpPr>
        <p:spPr>
          <a:xfrm>
            <a:off x="5815919" y="50842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1" name="直線接點 1190"/>
          <p:cNvCxnSpPr>
            <a:stCxn id="1189" idx="4"/>
          </p:cNvCxnSpPr>
          <p:nvPr/>
        </p:nvCxnSpPr>
        <p:spPr>
          <a:xfrm>
            <a:off x="5897780" y="49613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2" name="橢圓 1191"/>
          <p:cNvSpPr/>
          <p:nvPr/>
        </p:nvSpPr>
        <p:spPr>
          <a:xfrm>
            <a:off x="6108421" y="479760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3" name="橢圓 1192"/>
          <p:cNvSpPr/>
          <p:nvPr/>
        </p:nvSpPr>
        <p:spPr>
          <a:xfrm>
            <a:off x="6108421" y="50842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4" name="直線接點 1193"/>
          <p:cNvCxnSpPr>
            <a:stCxn id="1192" idx="4"/>
          </p:cNvCxnSpPr>
          <p:nvPr/>
        </p:nvCxnSpPr>
        <p:spPr>
          <a:xfrm>
            <a:off x="6190282" y="49613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5" name="直線接點 1194"/>
          <p:cNvCxnSpPr>
            <a:stCxn id="1189" idx="6"/>
            <a:endCxn id="1192" idx="2"/>
          </p:cNvCxnSpPr>
          <p:nvPr/>
        </p:nvCxnSpPr>
        <p:spPr>
          <a:xfrm flipV="1">
            <a:off x="5979642" y="48794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6" name="直線接點 1195"/>
          <p:cNvCxnSpPr>
            <a:stCxn id="1190" idx="6"/>
            <a:endCxn id="1193" idx="2"/>
          </p:cNvCxnSpPr>
          <p:nvPr/>
        </p:nvCxnSpPr>
        <p:spPr>
          <a:xfrm flipV="1">
            <a:off x="5979642" y="51660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7" name="橢圓 1196"/>
          <p:cNvSpPr/>
          <p:nvPr/>
        </p:nvSpPr>
        <p:spPr>
          <a:xfrm>
            <a:off x="6420986" y="4797601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98" name="橢圓 1197"/>
          <p:cNvSpPr/>
          <p:nvPr/>
        </p:nvSpPr>
        <p:spPr>
          <a:xfrm>
            <a:off x="6420986" y="50842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99" name="直線接點 1198"/>
          <p:cNvCxnSpPr>
            <a:stCxn id="1197" idx="4"/>
          </p:cNvCxnSpPr>
          <p:nvPr/>
        </p:nvCxnSpPr>
        <p:spPr>
          <a:xfrm>
            <a:off x="6502847" y="49613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0" name="橢圓 1199"/>
          <p:cNvSpPr/>
          <p:nvPr/>
        </p:nvSpPr>
        <p:spPr>
          <a:xfrm>
            <a:off x="6713488" y="47976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01" name="橢圓 1200"/>
          <p:cNvSpPr/>
          <p:nvPr/>
        </p:nvSpPr>
        <p:spPr>
          <a:xfrm>
            <a:off x="6713488" y="5084224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02" name="直線接點 1201"/>
          <p:cNvCxnSpPr>
            <a:stCxn id="1200" idx="4"/>
          </p:cNvCxnSpPr>
          <p:nvPr/>
        </p:nvCxnSpPr>
        <p:spPr>
          <a:xfrm>
            <a:off x="6795349" y="4961322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3" name="直線接點 1202"/>
          <p:cNvCxnSpPr>
            <a:stCxn id="1197" idx="6"/>
            <a:endCxn id="1200" idx="2"/>
          </p:cNvCxnSpPr>
          <p:nvPr/>
        </p:nvCxnSpPr>
        <p:spPr>
          <a:xfrm flipV="1">
            <a:off x="6584709" y="48794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4" name="直線接點 1203"/>
          <p:cNvCxnSpPr>
            <a:stCxn id="1198" idx="6"/>
            <a:endCxn id="1201" idx="2"/>
          </p:cNvCxnSpPr>
          <p:nvPr/>
        </p:nvCxnSpPr>
        <p:spPr>
          <a:xfrm flipV="1">
            <a:off x="6584709" y="51660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5" name="直線接點 1204"/>
          <p:cNvCxnSpPr/>
          <p:nvPr/>
        </p:nvCxnSpPr>
        <p:spPr>
          <a:xfrm>
            <a:off x="5897780" y="46747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6" name="直線接點 1205"/>
          <p:cNvCxnSpPr/>
          <p:nvPr/>
        </p:nvCxnSpPr>
        <p:spPr>
          <a:xfrm>
            <a:off x="6190282" y="46746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7" name="直線接點 1206"/>
          <p:cNvCxnSpPr/>
          <p:nvPr/>
        </p:nvCxnSpPr>
        <p:spPr>
          <a:xfrm>
            <a:off x="6502847" y="46746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8" name="直線接點 1207"/>
          <p:cNvCxnSpPr/>
          <p:nvPr/>
        </p:nvCxnSpPr>
        <p:spPr>
          <a:xfrm>
            <a:off x="6795349" y="467469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9" name="直線接點 1208"/>
          <p:cNvCxnSpPr/>
          <p:nvPr/>
        </p:nvCxnSpPr>
        <p:spPr>
          <a:xfrm flipV="1">
            <a:off x="6281204" y="45928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0" name="直線接點 1209"/>
          <p:cNvCxnSpPr/>
          <p:nvPr/>
        </p:nvCxnSpPr>
        <p:spPr>
          <a:xfrm flipV="1">
            <a:off x="6281204" y="48794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1" name="直線接點 1210"/>
          <p:cNvCxnSpPr/>
          <p:nvPr/>
        </p:nvCxnSpPr>
        <p:spPr>
          <a:xfrm flipV="1">
            <a:off x="6281204" y="51660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2" name="橢圓 1211"/>
          <p:cNvSpPr/>
          <p:nvPr/>
        </p:nvSpPr>
        <p:spPr>
          <a:xfrm>
            <a:off x="4917380" y="53581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3" name="橢圓 1212"/>
          <p:cNvSpPr/>
          <p:nvPr/>
        </p:nvSpPr>
        <p:spPr>
          <a:xfrm>
            <a:off x="4917380" y="56447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4" name="直線接點 1213"/>
          <p:cNvCxnSpPr>
            <a:stCxn id="1212" idx="4"/>
          </p:cNvCxnSpPr>
          <p:nvPr/>
        </p:nvCxnSpPr>
        <p:spPr>
          <a:xfrm>
            <a:off x="4999241" y="55218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5" name="直線接點 1214"/>
          <p:cNvCxnSpPr>
            <a:endCxn id="1212" idx="2"/>
          </p:cNvCxnSpPr>
          <p:nvPr/>
        </p:nvCxnSpPr>
        <p:spPr>
          <a:xfrm flipV="1">
            <a:off x="4788601" y="54400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6" name="直線接點 1215"/>
          <p:cNvCxnSpPr>
            <a:endCxn id="1213" idx="2"/>
          </p:cNvCxnSpPr>
          <p:nvPr/>
        </p:nvCxnSpPr>
        <p:spPr>
          <a:xfrm flipV="1">
            <a:off x="4788601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7" name="橢圓 1216"/>
          <p:cNvSpPr/>
          <p:nvPr/>
        </p:nvSpPr>
        <p:spPr>
          <a:xfrm>
            <a:off x="5229946" y="53581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18" name="橢圓 1217"/>
          <p:cNvSpPr/>
          <p:nvPr/>
        </p:nvSpPr>
        <p:spPr>
          <a:xfrm>
            <a:off x="5229946" y="56447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9" name="直線接點 1218"/>
          <p:cNvCxnSpPr>
            <a:stCxn id="1217" idx="4"/>
          </p:cNvCxnSpPr>
          <p:nvPr/>
        </p:nvCxnSpPr>
        <p:spPr>
          <a:xfrm>
            <a:off x="5311807" y="55218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0" name="橢圓 1219"/>
          <p:cNvSpPr/>
          <p:nvPr/>
        </p:nvSpPr>
        <p:spPr>
          <a:xfrm>
            <a:off x="5522447" y="5358152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1" name="橢圓 1220"/>
          <p:cNvSpPr/>
          <p:nvPr/>
        </p:nvSpPr>
        <p:spPr>
          <a:xfrm>
            <a:off x="5522447" y="564477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2" name="直線接點 1221"/>
          <p:cNvCxnSpPr>
            <a:stCxn id="1220" idx="4"/>
          </p:cNvCxnSpPr>
          <p:nvPr/>
        </p:nvCxnSpPr>
        <p:spPr>
          <a:xfrm>
            <a:off x="5604308" y="55218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3" name="直線接點 1222"/>
          <p:cNvCxnSpPr>
            <a:stCxn id="1217" idx="6"/>
            <a:endCxn id="1220" idx="2"/>
          </p:cNvCxnSpPr>
          <p:nvPr/>
        </p:nvCxnSpPr>
        <p:spPr>
          <a:xfrm flipV="1">
            <a:off x="5393668" y="54400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4" name="直線接點 1223"/>
          <p:cNvCxnSpPr>
            <a:stCxn id="1218" idx="6"/>
            <a:endCxn id="1221" idx="2"/>
          </p:cNvCxnSpPr>
          <p:nvPr/>
        </p:nvCxnSpPr>
        <p:spPr>
          <a:xfrm flipV="1">
            <a:off x="5393668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5" name="橢圓 1224"/>
          <p:cNvSpPr/>
          <p:nvPr/>
        </p:nvSpPr>
        <p:spPr>
          <a:xfrm>
            <a:off x="4917380" y="59314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26" name="橢圓 1225"/>
          <p:cNvSpPr/>
          <p:nvPr/>
        </p:nvSpPr>
        <p:spPr>
          <a:xfrm>
            <a:off x="4917380" y="621802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7" name="直線接點 1226"/>
          <p:cNvCxnSpPr>
            <a:stCxn id="1225" idx="4"/>
          </p:cNvCxnSpPr>
          <p:nvPr/>
        </p:nvCxnSpPr>
        <p:spPr>
          <a:xfrm>
            <a:off x="4999241" y="60951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8" name="直線接點 1227"/>
          <p:cNvCxnSpPr>
            <a:endCxn id="1225" idx="2"/>
          </p:cNvCxnSpPr>
          <p:nvPr/>
        </p:nvCxnSpPr>
        <p:spPr>
          <a:xfrm flipV="1">
            <a:off x="4788601" y="60132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9" name="直線接點 1228"/>
          <p:cNvCxnSpPr>
            <a:endCxn id="1226" idx="2"/>
          </p:cNvCxnSpPr>
          <p:nvPr/>
        </p:nvCxnSpPr>
        <p:spPr>
          <a:xfrm flipV="1">
            <a:off x="4788601" y="62998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0" name="橢圓 1229"/>
          <p:cNvSpPr/>
          <p:nvPr/>
        </p:nvSpPr>
        <p:spPr>
          <a:xfrm>
            <a:off x="5229946" y="59314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1" name="橢圓 1230"/>
          <p:cNvSpPr/>
          <p:nvPr/>
        </p:nvSpPr>
        <p:spPr>
          <a:xfrm>
            <a:off x="5229946" y="6218026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2" name="直線接點 1231"/>
          <p:cNvCxnSpPr>
            <a:stCxn id="1230" idx="4"/>
          </p:cNvCxnSpPr>
          <p:nvPr/>
        </p:nvCxnSpPr>
        <p:spPr>
          <a:xfrm>
            <a:off x="5311807" y="60951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3" name="橢圓 1232"/>
          <p:cNvSpPr/>
          <p:nvPr/>
        </p:nvSpPr>
        <p:spPr>
          <a:xfrm>
            <a:off x="5522447" y="59314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34" name="橢圓 1233"/>
          <p:cNvSpPr/>
          <p:nvPr/>
        </p:nvSpPr>
        <p:spPr>
          <a:xfrm>
            <a:off x="5522447" y="62180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35" name="直線接點 1234"/>
          <p:cNvCxnSpPr>
            <a:stCxn id="1233" idx="4"/>
          </p:cNvCxnSpPr>
          <p:nvPr/>
        </p:nvCxnSpPr>
        <p:spPr>
          <a:xfrm>
            <a:off x="5604308" y="60951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6" name="直線接點 1235"/>
          <p:cNvCxnSpPr>
            <a:stCxn id="1230" idx="6"/>
            <a:endCxn id="1233" idx="2"/>
          </p:cNvCxnSpPr>
          <p:nvPr/>
        </p:nvCxnSpPr>
        <p:spPr>
          <a:xfrm flipV="1">
            <a:off x="5393668" y="60132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7" name="直線接點 1236"/>
          <p:cNvCxnSpPr>
            <a:stCxn id="1231" idx="6"/>
            <a:endCxn id="1234" idx="2"/>
          </p:cNvCxnSpPr>
          <p:nvPr/>
        </p:nvCxnSpPr>
        <p:spPr>
          <a:xfrm flipV="1">
            <a:off x="5393668" y="62998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8" name="直線接點 1237"/>
          <p:cNvCxnSpPr/>
          <p:nvPr/>
        </p:nvCxnSpPr>
        <p:spPr>
          <a:xfrm>
            <a:off x="4999241" y="58085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9" name="直線接點 1238"/>
          <p:cNvCxnSpPr/>
          <p:nvPr/>
        </p:nvCxnSpPr>
        <p:spPr>
          <a:xfrm>
            <a:off x="5311807" y="58085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0" name="直線接點 1239"/>
          <p:cNvCxnSpPr/>
          <p:nvPr/>
        </p:nvCxnSpPr>
        <p:spPr>
          <a:xfrm>
            <a:off x="5604308" y="58084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1" name="直線接點 1240"/>
          <p:cNvCxnSpPr/>
          <p:nvPr/>
        </p:nvCxnSpPr>
        <p:spPr>
          <a:xfrm flipV="1">
            <a:off x="5090163" y="54400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2" name="直線接點 1241"/>
          <p:cNvCxnSpPr/>
          <p:nvPr/>
        </p:nvCxnSpPr>
        <p:spPr>
          <a:xfrm flipV="1">
            <a:off x="5090163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3" name="直線接點 1242"/>
          <p:cNvCxnSpPr/>
          <p:nvPr/>
        </p:nvCxnSpPr>
        <p:spPr>
          <a:xfrm flipV="1">
            <a:off x="5090163" y="60132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4" name="直線接點 1243"/>
          <p:cNvCxnSpPr/>
          <p:nvPr/>
        </p:nvCxnSpPr>
        <p:spPr>
          <a:xfrm flipV="1">
            <a:off x="5090163" y="62998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5" name="橢圓 1244"/>
          <p:cNvSpPr/>
          <p:nvPr/>
        </p:nvSpPr>
        <p:spPr>
          <a:xfrm>
            <a:off x="5814947" y="5358153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6" name="橢圓 1245"/>
          <p:cNvSpPr/>
          <p:nvPr/>
        </p:nvSpPr>
        <p:spPr>
          <a:xfrm>
            <a:off x="5814947" y="5644778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47" name="直線接點 1246"/>
          <p:cNvCxnSpPr>
            <a:stCxn id="1245" idx="4"/>
          </p:cNvCxnSpPr>
          <p:nvPr/>
        </p:nvCxnSpPr>
        <p:spPr>
          <a:xfrm>
            <a:off x="5896809" y="5521876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8" name="橢圓 1247"/>
          <p:cNvSpPr/>
          <p:nvPr/>
        </p:nvSpPr>
        <p:spPr>
          <a:xfrm>
            <a:off x="6107449" y="53581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9" name="橢圓 1248"/>
          <p:cNvSpPr/>
          <p:nvPr/>
        </p:nvSpPr>
        <p:spPr>
          <a:xfrm>
            <a:off x="6107449" y="56447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0" name="直線接點 1249"/>
          <p:cNvCxnSpPr>
            <a:stCxn id="1248" idx="4"/>
          </p:cNvCxnSpPr>
          <p:nvPr/>
        </p:nvCxnSpPr>
        <p:spPr>
          <a:xfrm>
            <a:off x="6189310" y="55218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1" name="直線接點 1250"/>
          <p:cNvCxnSpPr>
            <a:stCxn id="1245" idx="6"/>
            <a:endCxn id="1248" idx="2"/>
          </p:cNvCxnSpPr>
          <p:nvPr/>
        </p:nvCxnSpPr>
        <p:spPr>
          <a:xfrm flipV="1">
            <a:off x="5978670" y="54400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2" name="直線接點 1251"/>
          <p:cNvCxnSpPr>
            <a:stCxn id="1246" idx="6"/>
            <a:endCxn id="1249" idx="2"/>
          </p:cNvCxnSpPr>
          <p:nvPr/>
        </p:nvCxnSpPr>
        <p:spPr>
          <a:xfrm flipV="1">
            <a:off x="5978670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3" name="橢圓 1252"/>
          <p:cNvSpPr/>
          <p:nvPr/>
        </p:nvSpPr>
        <p:spPr>
          <a:xfrm>
            <a:off x="6420014" y="535815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4" name="橢圓 1253"/>
          <p:cNvSpPr/>
          <p:nvPr/>
        </p:nvSpPr>
        <p:spPr>
          <a:xfrm>
            <a:off x="6420014" y="564477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5" name="直線接點 1254"/>
          <p:cNvCxnSpPr>
            <a:stCxn id="1253" idx="4"/>
          </p:cNvCxnSpPr>
          <p:nvPr/>
        </p:nvCxnSpPr>
        <p:spPr>
          <a:xfrm>
            <a:off x="6501876" y="5521875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6" name="橢圓 1255"/>
          <p:cNvSpPr/>
          <p:nvPr/>
        </p:nvSpPr>
        <p:spPr>
          <a:xfrm>
            <a:off x="6712516" y="5358152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57" name="橢圓 1256"/>
          <p:cNvSpPr/>
          <p:nvPr/>
        </p:nvSpPr>
        <p:spPr>
          <a:xfrm>
            <a:off x="6712516" y="5644776"/>
            <a:ext cx="163722" cy="16372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8" name="直線接點 1257"/>
          <p:cNvCxnSpPr>
            <a:stCxn id="1256" idx="4"/>
          </p:cNvCxnSpPr>
          <p:nvPr/>
        </p:nvCxnSpPr>
        <p:spPr>
          <a:xfrm>
            <a:off x="6794377" y="552187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9" name="直線接點 1258"/>
          <p:cNvCxnSpPr>
            <a:stCxn id="1253" idx="6"/>
            <a:endCxn id="1256" idx="2"/>
          </p:cNvCxnSpPr>
          <p:nvPr/>
        </p:nvCxnSpPr>
        <p:spPr>
          <a:xfrm flipV="1">
            <a:off x="6583737" y="5440013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0" name="直線接點 1259"/>
          <p:cNvCxnSpPr>
            <a:stCxn id="1254" idx="6"/>
            <a:endCxn id="1257" idx="2"/>
          </p:cNvCxnSpPr>
          <p:nvPr/>
        </p:nvCxnSpPr>
        <p:spPr>
          <a:xfrm flipV="1">
            <a:off x="6583737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1" name="橢圓 1260"/>
          <p:cNvSpPr/>
          <p:nvPr/>
        </p:nvSpPr>
        <p:spPr>
          <a:xfrm>
            <a:off x="5814947" y="5931402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2" name="橢圓 1261"/>
          <p:cNvSpPr/>
          <p:nvPr/>
        </p:nvSpPr>
        <p:spPr>
          <a:xfrm>
            <a:off x="5814947" y="6218027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3" name="直線接點 1262"/>
          <p:cNvCxnSpPr>
            <a:stCxn id="1261" idx="4"/>
          </p:cNvCxnSpPr>
          <p:nvPr/>
        </p:nvCxnSpPr>
        <p:spPr>
          <a:xfrm>
            <a:off x="5896809" y="60951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4" name="橢圓 1263"/>
          <p:cNvSpPr/>
          <p:nvPr/>
        </p:nvSpPr>
        <p:spPr>
          <a:xfrm>
            <a:off x="6107449" y="59314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65" name="橢圓 1264"/>
          <p:cNvSpPr/>
          <p:nvPr/>
        </p:nvSpPr>
        <p:spPr>
          <a:xfrm>
            <a:off x="6107449" y="621802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66" name="直線接點 1265"/>
          <p:cNvCxnSpPr>
            <a:stCxn id="1264" idx="4"/>
          </p:cNvCxnSpPr>
          <p:nvPr/>
        </p:nvCxnSpPr>
        <p:spPr>
          <a:xfrm>
            <a:off x="6189310" y="60951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7" name="直線接點 1266"/>
          <p:cNvCxnSpPr>
            <a:stCxn id="1261" idx="6"/>
            <a:endCxn id="1264" idx="2"/>
          </p:cNvCxnSpPr>
          <p:nvPr/>
        </p:nvCxnSpPr>
        <p:spPr>
          <a:xfrm flipV="1">
            <a:off x="5978670" y="60132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8" name="直線接點 1267"/>
          <p:cNvCxnSpPr>
            <a:stCxn id="1262" idx="6"/>
            <a:endCxn id="1265" idx="2"/>
          </p:cNvCxnSpPr>
          <p:nvPr/>
        </p:nvCxnSpPr>
        <p:spPr>
          <a:xfrm flipV="1">
            <a:off x="5978670" y="62998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69" name="橢圓 1268"/>
          <p:cNvSpPr/>
          <p:nvPr/>
        </p:nvSpPr>
        <p:spPr>
          <a:xfrm>
            <a:off x="6420014" y="5931401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0" name="橢圓 1269"/>
          <p:cNvSpPr/>
          <p:nvPr/>
        </p:nvSpPr>
        <p:spPr>
          <a:xfrm>
            <a:off x="6420014" y="6218026"/>
            <a:ext cx="163722" cy="1637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1" name="直線接點 1270"/>
          <p:cNvCxnSpPr>
            <a:stCxn id="1269" idx="4"/>
          </p:cNvCxnSpPr>
          <p:nvPr/>
        </p:nvCxnSpPr>
        <p:spPr>
          <a:xfrm>
            <a:off x="6501876" y="6095124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2" name="橢圓 1271"/>
          <p:cNvSpPr/>
          <p:nvPr/>
        </p:nvSpPr>
        <p:spPr>
          <a:xfrm>
            <a:off x="6712516" y="5931400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73" name="橢圓 1272"/>
          <p:cNvSpPr/>
          <p:nvPr/>
        </p:nvSpPr>
        <p:spPr>
          <a:xfrm>
            <a:off x="6712516" y="6218025"/>
            <a:ext cx="163722" cy="16372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74" name="直線接點 1273"/>
          <p:cNvCxnSpPr>
            <a:stCxn id="1272" idx="4"/>
          </p:cNvCxnSpPr>
          <p:nvPr/>
        </p:nvCxnSpPr>
        <p:spPr>
          <a:xfrm>
            <a:off x="6794377" y="6095123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5" name="直線接點 1274"/>
          <p:cNvCxnSpPr>
            <a:stCxn id="1269" idx="6"/>
            <a:endCxn id="1272" idx="2"/>
          </p:cNvCxnSpPr>
          <p:nvPr/>
        </p:nvCxnSpPr>
        <p:spPr>
          <a:xfrm flipV="1">
            <a:off x="6583737" y="60132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6" name="直線接點 1275"/>
          <p:cNvCxnSpPr>
            <a:stCxn id="1270" idx="6"/>
            <a:endCxn id="1273" idx="2"/>
          </p:cNvCxnSpPr>
          <p:nvPr/>
        </p:nvCxnSpPr>
        <p:spPr>
          <a:xfrm flipV="1">
            <a:off x="6583737" y="629988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7" name="直線接點 1276"/>
          <p:cNvCxnSpPr/>
          <p:nvPr/>
        </p:nvCxnSpPr>
        <p:spPr>
          <a:xfrm>
            <a:off x="5896809" y="5808501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8" name="直線接點 1277"/>
          <p:cNvCxnSpPr/>
          <p:nvPr/>
        </p:nvCxnSpPr>
        <p:spPr>
          <a:xfrm>
            <a:off x="6189310" y="58085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9" name="直線接點 1278"/>
          <p:cNvCxnSpPr/>
          <p:nvPr/>
        </p:nvCxnSpPr>
        <p:spPr>
          <a:xfrm>
            <a:off x="6501876" y="5808500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0" name="直線接點 1279"/>
          <p:cNvCxnSpPr/>
          <p:nvPr/>
        </p:nvCxnSpPr>
        <p:spPr>
          <a:xfrm>
            <a:off x="6794377" y="580849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1" name="直線接點 1280"/>
          <p:cNvCxnSpPr/>
          <p:nvPr/>
        </p:nvCxnSpPr>
        <p:spPr>
          <a:xfrm flipV="1">
            <a:off x="6280232" y="5440014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2" name="直線接點 1281"/>
          <p:cNvCxnSpPr/>
          <p:nvPr/>
        </p:nvCxnSpPr>
        <p:spPr>
          <a:xfrm flipV="1">
            <a:off x="6280232" y="5726638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3" name="直線接點 1282"/>
          <p:cNvCxnSpPr/>
          <p:nvPr/>
        </p:nvCxnSpPr>
        <p:spPr>
          <a:xfrm flipV="1">
            <a:off x="6280232" y="601326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4" name="直線接點 1283"/>
          <p:cNvCxnSpPr/>
          <p:nvPr/>
        </p:nvCxnSpPr>
        <p:spPr>
          <a:xfrm flipV="1">
            <a:off x="6280232" y="629988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5" name="直線接點 1284"/>
          <p:cNvCxnSpPr/>
          <p:nvPr/>
        </p:nvCxnSpPr>
        <p:spPr>
          <a:xfrm>
            <a:off x="4999241" y="52437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6" name="直線接點 1285"/>
          <p:cNvCxnSpPr/>
          <p:nvPr/>
        </p:nvCxnSpPr>
        <p:spPr>
          <a:xfrm>
            <a:off x="5311807" y="52437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7" name="直線接點 1286"/>
          <p:cNvCxnSpPr/>
          <p:nvPr/>
        </p:nvCxnSpPr>
        <p:spPr>
          <a:xfrm>
            <a:off x="5604308" y="52437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8" name="直線接點 1287"/>
          <p:cNvCxnSpPr/>
          <p:nvPr/>
        </p:nvCxnSpPr>
        <p:spPr>
          <a:xfrm>
            <a:off x="5896809" y="5243739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9" name="直線接點 1288"/>
          <p:cNvCxnSpPr/>
          <p:nvPr/>
        </p:nvCxnSpPr>
        <p:spPr>
          <a:xfrm>
            <a:off x="6189310" y="52437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0" name="直線接點 1289"/>
          <p:cNvCxnSpPr/>
          <p:nvPr/>
        </p:nvCxnSpPr>
        <p:spPr>
          <a:xfrm>
            <a:off x="6501876" y="5243738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1" name="直線接點 1290"/>
          <p:cNvCxnSpPr/>
          <p:nvPr/>
        </p:nvCxnSpPr>
        <p:spPr>
          <a:xfrm>
            <a:off x="6794377" y="5243737"/>
            <a:ext cx="0" cy="122902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2" name="直線接點 1291"/>
          <p:cNvCxnSpPr/>
          <p:nvPr/>
        </p:nvCxnSpPr>
        <p:spPr>
          <a:xfrm flipV="1">
            <a:off x="5681002" y="4592836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3" name="直線接點 1292"/>
          <p:cNvCxnSpPr/>
          <p:nvPr/>
        </p:nvCxnSpPr>
        <p:spPr>
          <a:xfrm flipV="1">
            <a:off x="5681002" y="4879460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4" name="直線接點 1293"/>
          <p:cNvCxnSpPr/>
          <p:nvPr/>
        </p:nvCxnSpPr>
        <p:spPr>
          <a:xfrm flipV="1">
            <a:off x="5681002" y="51660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5" name="直線接點 1294"/>
          <p:cNvCxnSpPr/>
          <p:nvPr/>
        </p:nvCxnSpPr>
        <p:spPr>
          <a:xfrm flipV="1">
            <a:off x="5680030" y="5440012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6" name="直線接點 1295"/>
          <p:cNvCxnSpPr/>
          <p:nvPr/>
        </p:nvCxnSpPr>
        <p:spPr>
          <a:xfrm flipV="1">
            <a:off x="5680030" y="5726637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7" name="直線接點 1296"/>
          <p:cNvCxnSpPr/>
          <p:nvPr/>
        </p:nvCxnSpPr>
        <p:spPr>
          <a:xfrm flipV="1">
            <a:off x="5680030" y="6013261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8" name="直線接點 1297"/>
          <p:cNvCxnSpPr/>
          <p:nvPr/>
        </p:nvCxnSpPr>
        <p:spPr>
          <a:xfrm flipV="1">
            <a:off x="5680030" y="6299885"/>
            <a:ext cx="128779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" name="直線接點 649"/>
          <p:cNvCxnSpPr/>
          <p:nvPr/>
        </p:nvCxnSpPr>
        <p:spPr bwMode="auto">
          <a:xfrm>
            <a:off x="2151529" y="500856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1" name="直線接點 650"/>
          <p:cNvCxnSpPr/>
          <p:nvPr/>
        </p:nvCxnSpPr>
        <p:spPr bwMode="auto">
          <a:xfrm flipV="1">
            <a:off x="395623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299" name="直線接點 1298"/>
          <p:cNvCxnSpPr/>
          <p:nvPr/>
        </p:nvCxnSpPr>
        <p:spPr bwMode="auto">
          <a:xfrm flipV="1">
            <a:off x="5442626" y="2056499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300" name="直線接點 1299"/>
          <p:cNvCxnSpPr/>
          <p:nvPr/>
        </p:nvCxnSpPr>
        <p:spPr bwMode="auto">
          <a:xfrm>
            <a:off x="2153317" y="3590295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0866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3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/>
                  <a:t>Tiling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:</a:t>
                </a:r>
              </a:p>
            </p:txBody>
          </p:sp>
        </mc:Choice>
        <mc:Fallback xmlns="">
          <p:sp>
            <p:nvSpPr>
              <p:cNvPr id="653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3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2" name="群組 651"/>
          <p:cNvGrpSpPr/>
          <p:nvPr/>
        </p:nvGrpSpPr>
        <p:grpSpPr>
          <a:xfrm>
            <a:off x="2538212" y="2226468"/>
            <a:ext cx="4338998" cy="4159491"/>
            <a:chOff x="3225266" y="1157348"/>
            <a:chExt cx="4763871" cy="4566787"/>
          </a:xfrm>
          <a:noFill/>
        </p:grpSpPr>
        <p:sp>
          <p:nvSpPr>
            <p:cNvPr id="654" name="橢圓 653"/>
            <p:cNvSpPr/>
            <p:nvPr/>
          </p:nvSpPr>
          <p:spPr>
            <a:xfrm>
              <a:off x="3225266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5" name="橢圓 654"/>
            <p:cNvSpPr/>
            <p:nvPr/>
          </p:nvSpPr>
          <p:spPr>
            <a:xfrm>
              <a:off x="3225266" y="14766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6" name="直線接點 655"/>
            <p:cNvCxnSpPr>
              <a:stCxn id="654" idx="4"/>
            </p:cNvCxnSpPr>
            <p:nvPr/>
          </p:nvCxnSpPr>
          <p:spPr>
            <a:xfrm>
              <a:off x="3315143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57" name="橢圓 656"/>
            <p:cNvSpPr/>
            <p:nvPr/>
          </p:nvSpPr>
          <p:spPr>
            <a:xfrm>
              <a:off x="3546409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8" name="橢圓 657"/>
            <p:cNvSpPr/>
            <p:nvPr/>
          </p:nvSpPr>
          <p:spPr>
            <a:xfrm>
              <a:off x="3554411" y="14812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9" name="直線接點 658"/>
            <p:cNvCxnSpPr>
              <a:stCxn id="657" idx="4"/>
            </p:cNvCxnSpPr>
            <p:nvPr/>
          </p:nvCxnSpPr>
          <p:spPr>
            <a:xfrm>
              <a:off x="3636286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直線接點 659"/>
            <p:cNvCxnSpPr>
              <a:stCxn id="654" idx="6"/>
              <a:endCxn id="657" idx="2"/>
            </p:cNvCxnSpPr>
            <p:nvPr/>
          </p:nvCxnSpPr>
          <p:spPr>
            <a:xfrm flipV="1">
              <a:off x="340502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1" name="直線接點 660"/>
            <p:cNvCxnSpPr>
              <a:stCxn id="655" idx="6"/>
              <a:endCxn id="658" idx="2"/>
            </p:cNvCxnSpPr>
            <p:nvPr/>
          </p:nvCxnSpPr>
          <p:spPr>
            <a:xfrm flipV="1">
              <a:off x="340502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2" name="橢圓 661"/>
            <p:cNvSpPr/>
            <p:nvPr/>
          </p:nvSpPr>
          <p:spPr>
            <a:xfrm>
              <a:off x="3889581" y="11619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3" name="橢圓 662"/>
            <p:cNvSpPr/>
            <p:nvPr/>
          </p:nvSpPr>
          <p:spPr>
            <a:xfrm>
              <a:off x="3889581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4" name="直線接點 663"/>
            <p:cNvCxnSpPr>
              <a:stCxn id="662" idx="4"/>
            </p:cNvCxnSpPr>
            <p:nvPr/>
          </p:nvCxnSpPr>
          <p:spPr>
            <a:xfrm>
              <a:off x="3979458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5" name="橢圓 664"/>
            <p:cNvSpPr/>
            <p:nvPr/>
          </p:nvSpPr>
          <p:spPr>
            <a:xfrm>
              <a:off x="4210724" y="116197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6" name="橢圓 665"/>
            <p:cNvSpPr/>
            <p:nvPr/>
          </p:nvSpPr>
          <p:spPr>
            <a:xfrm>
              <a:off x="4218726" y="14812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7" name="直線接點 666"/>
            <p:cNvCxnSpPr>
              <a:stCxn id="665" idx="4"/>
            </p:cNvCxnSpPr>
            <p:nvPr/>
          </p:nvCxnSpPr>
          <p:spPr>
            <a:xfrm>
              <a:off x="4300601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直線接點 667"/>
            <p:cNvCxnSpPr>
              <a:stCxn id="662" idx="6"/>
              <a:endCxn id="665" idx="2"/>
            </p:cNvCxnSpPr>
            <p:nvPr/>
          </p:nvCxnSpPr>
          <p:spPr>
            <a:xfrm flipV="1">
              <a:off x="4069335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9" name="直線接點 668"/>
            <p:cNvCxnSpPr>
              <a:stCxn id="663" idx="6"/>
              <a:endCxn id="666" idx="2"/>
            </p:cNvCxnSpPr>
            <p:nvPr/>
          </p:nvCxnSpPr>
          <p:spPr>
            <a:xfrm flipV="1">
              <a:off x="4069335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0" name="橢圓 669"/>
            <p:cNvSpPr/>
            <p:nvPr/>
          </p:nvSpPr>
          <p:spPr>
            <a:xfrm>
              <a:off x="3225266" y="179135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1" name="橢圓 670"/>
            <p:cNvSpPr/>
            <p:nvPr/>
          </p:nvSpPr>
          <p:spPr>
            <a:xfrm>
              <a:off x="3225266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2" name="直線接點 671"/>
            <p:cNvCxnSpPr>
              <a:stCxn id="670" idx="4"/>
            </p:cNvCxnSpPr>
            <p:nvPr/>
          </p:nvCxnSpPr>
          <p:spPr>
            <a:xfrm>
              <a:off x="3315143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3" name="橢圓 672"/>
            <p:cNvSpPr/>
            <p:nvPr/>
          </p:nvSpPr>
          <p:spPr>
            <a:xfrm>
              <a:off x="3546409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4" name="橢圓 673"/>
            <p:cNvSpPr/>
            <p:nvPr/>
          </p:nvSpPr>
          <p:spPr>
            <a:xfrm>
              <a:off x="3545343" y="21109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5" name="直線接點 674"/>
            <p:cNvCxnSpPr>
              <a:stCxn id="673" idx="4"/>
            </p:cNvCxnSpPr>
            <p:nvPr/>
          </p:nvCxnSpPr>
          <p:spPr>
            <a:xfrm>
              <a:off x="3636286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直線接點 675"/>
            <p:cNvCxnSpPr>
              <a:stCxn id="670" idx="6"/>
              <a:endCxn id="673" idx="2"/>
            </p:cNvCxnSpPr>
            <p:nvPr/>
          </p:nvCxnSpPr>
          <p:spPr>
            <a:xfrm flipV="1">
              <a:off x="340502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7" name="直線接點 676"/>
            <p:cNvCxnSpPr>
              <a:stCxn id="671" idx="6"/>
              <a:endCxn id="674" idx="2"/>
            </p:cNvCxnSpPr>
            <p:nvPr/>
          </p:nvCxnSpPr>
          <p:spPr>
            <a:xfrm flipV="1">
              <a:off x="340502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8" name="橢圓 677"/>
            <p:cNvSpPr/>
            <p:nvPr/>
          </p:nvSpPr>
          <p:spPr>
            <a:xfrm>
              <a:off x="3889581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9" name="橢圓 678"/>
            <p:cNvSpPr/>
            <p:nvPr/>
          </p:nvSpPr>
          <p:spPr>
            <a:xfrm>
              <a:off x="3889581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0" name="直線接點 679"/>
            <p:cNvCxnSpPr>
              <a:stCxn id="678" idx="4"/>
            </p:cNvCxnSpPr>
            <p:nvPr/>
          </p:nvCxnSpPr>
          <p:spPr>
            <a:xfrm>
              <a:off x="3979458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1" name="橢圓 680"/>
            <p:cNvSpPr/>
            <p:nvPr/>
          </p:nvSpPr>
          <p:spPr>
            <a:xfrm>
              <a:off x="4210724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2" name="橢圓 681"/>
            <p:cNvSpPr/>
            <p:nvPr/>
          </p:nvSpPr>
          <p:spPr>
            <a:xfrm>
              <a:off x="4210724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3" name="直線接點 682"/>
            <p:cNvCxnSpPr>
              <a:stCxn id="681" idx="4"/>
            </p:cNvCxnSpPr>
            <p:nvPr/>
          </p:nvCxnSpPr>
          <p:spPr>
            <a:xfrm>
              <a:off x="4300601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直線接點 683"/>
            <p:cNvCxnSpPr>
              <a:stCxn id="678" idx="6"/>
              <a:endCxn id="681" idx="2"/>
            </p:cNvCxnSpPr>
            <p:nvPr/>
          </p:nvCxnSpPr>
          <p:spPr>
            <a:xfrm flipV="1">
              <a:off x="4069335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5" name="直線接點 684"/>
            <p:cNvCxnSpPr>
              <a:stCxn id="679" idx="6"/>
              <a:endCxn id="682" idx="2"/>
            </p:cNvCxnSpPr>
            <p:nvPr/>
          </p:nvCxnSpPr>
          <p:spPr>
            <a:xfrm flipV="1">
              <a:off x="4069335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直線接點 685"/>
            <p:cNvCxnSpPr/>
            <p:nvPr/>
          </p:nvCxnSpPr>
          <p:spPr>
            <a:xfrm>
              <a:off x="3315143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直線接點 686"/>
            <p:cNvCxnSpPr/>
            <p:nvPr/>
          </p:nvCxnSpPr>
          <p:spPr>
            <a:xfrm>
              <a:off x="3636286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8" name="直線接點 687"/>
            <p:cNvCxnSpPr/>
            <p:nvPr/>
          </p:nvCxnSpPr>
          <p:spPr>
            <a:xfrm>
              <a:off x="3979458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9" name="直線接點 688"/>
            <p:cNvCxnSpPr/>
            <p:nvPr/>
          </p:nvCxnSpPr>
          <p:spPr>
            <a:xfrm>
              <a:off x="4300601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0" name="直線接點 689"/>
            <p:cNvCxnSpPr/>
            <p:nvPr/>
          </p:nvCxnSpPr>
          <p:spPr>
            <a:xfrm flipV="1">
              <a:off x="3736111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1" name="直線接點 690"/>
            <p:cNvCxnSpPr/>
            <p:nvPr/>
          </p:nvCxnSpPr>
          <p:spPr>
            <a:xfrm flipV="1">
              <a:off x="3736111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接點 691"/>
            <p:cNvCxnSpPr/>
            <p:nvPr/>
          </p:nvCxnSpPr>
          <p:spPr>
            <a:xfrm flipV="1">
              <a:off x="3736111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直線接點 692"/>
            <p:cNvCxnSpPr/>
            <p:nvPr/>
          </p:nvCxnSpPr>
          <p:spPr>
            <a:xfrm flipV="1">
              <a:off x="3736111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4" name="橢圓 693"/>
            <p:cNvSpPr/>
            <p:nvPr/>
          </p:nvSpPr>
          <p:spPr>
            <a:xfrm>
              <a:off x="4532933" y="11665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5" name="橢圓 694"/>
            <p:cNvSpPr/>
            <p:nvPr/>
          </p:nvSpPr>
          <p:spPr>
            <a:xfrm>
              <a:off x="4532933" y="14812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6" name="直線接點 695"/>
            <p:cNvCxnSpPr>
              <a:stCxn id="694" idx="4"/>
            </p:cNvCxnSpPr>
            <p:nvPr/>
          </p:nvCxnSpPr>
          <p:spPr>
            <a:xfrm>
              <a:off x="4622810" y="13463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7" name="橢圓 696"/>
            <p:cNvSpPr/>
            <p:nvPr/>
          </p:nvSpPr>
          <p:spPr>
            <a:xfrm>
              <a:off x="4854076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8" name="橢圓 697"/>
            <p:cNvSpPr/>
            <p:nvPr/>
          </p:nvSpPr>
          <p:spPr>
            <a:xfrm>
              <a:off x="4854076" y="148128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9" name="直線接點 698"/>
            <p:cNvCxnSpPr>
              <a:stCxn id="697" idx="4"/>
            </p:cNvCxnSpPr>
            <p:nvPr/>
          </p:nvCxnSpPr>
          <p:spPr>
            <a:xfrm>
              <a:off x="4943953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直線接點 699"/>
            <p:cNvCxnSpPr>
              <a:stCxn id="694" idx="6"/>
              <a:endCxn id="697" idx="2"/>
            </p:cNvCxnSpPr>
            <p:nvPr/>
          </p:nvCxnSpPr>
          <p:spPr>
            <a:xfrm flipV="1">
              <a:off x="4712687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直線接點 700"/>
            <p:cNvCxnSpPr>
              <a:stCxn id="695" idx="6"/>
              <a:endCxn id="698" idx="2"/>
            </p:cNvCxnSpPr>
            <p:nvPr/>
          </p:nvCxnSpPr>
          <p:spPr>
            <a:xfrm flipV="1">
              <a:off x="4712687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2" name="橢圓 701"/>
            <p:cNvSpPr/>
            <p:nvPr/>
          </p:nvSpPr>
          <p:spPr>
            <a:xfrm>
              <a:off x="5197248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3" name="橢圓 702"/>
            <p:cNvSpPr/>
            <p:nvPr/>
          </p:nvSpPr>
          <p:spPr>
            <a:xfrm>
              <a:off x="5197248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4" name="直線接點 703"/>
            <p:cNvCxnSpPr>
              <a:stCxn id="702" idx="4"/>
            </p:cNvCxnSpPr>
            <p:nvPr/>
          </p:nvCxnSpPr>
          <p:spPr>
            <a:xfrm>
              <a:off x="5287125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5" name="橢圓 704"/>
            <p:cNvSpPr/>
            <p:nvPr/>
          </p:nvSpPr>
          <p:spPr>
            <a:xfrm>
              <a:off x="5518391" y="1166592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6" name="橢圓 705"/>
            <p:cNvSpPr/>
            <p:nvPr/>
          </p:nvSpPr>
          <p:spPr>
            <a:xfrm>
              <a:off x="5518391" y="14812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7" name="直線接點 706"/>
            <p:cNvCxnSpPr>
              <a:stCxn id="705" idx="4"/>
            </p:cNvCxnSpPr>
            <p:nvPr/>
          </p:nvCxnSpPr>
          <p:spPr>
            <a:xfrm>
              <a:off x="5608268" y="13463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直線接點 707"/>
            <p:cNvCxnSpPr>
              <a:stCxn id="702" idx="6"/>
              <a:endCxn id="705" idx="2"/>
            </p:cNvCxnSpPr>
            <p:nvPr/>
          </p:nvCxnSpPr>
          <p:spPr>
            <a:xfrm flipV="1">
              <a:off x="5377002" y="12564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9" name="直線接點 708"/>
            <p:cNvCxnSpPr>
              <a:stCxn id="703" idx="6"/>
              <a:endCxn id="706" idx="2"/>
            </p:cNvCxnSpPr>
            <p:nvPr/>
          </p:nvCxnSpPr>
          <p:spPr>
            <a:xfrm flipV="1">
              <a:off x="5377002" y="15711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0" name="橢圓 709"/>
            <p:cNvSpPr/>
            <p:nvPr/>
          </p:nvSpPr>
          <p:spPr>
            <a:xfrm>
              <a:off x="4532933" y="17959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1" name="橢圓 710"/>
            <p:cNvSpPr/>
            <p:nvPr/>
          </p:nvSpPr>
          <p:spPr>
            <a:xfrm>
              <a:off x="4532933" y="21106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2" name="直線接點 711"/>
            <p:cNvCxnSpPr>
              <a:stCxn id="710" idx="4"/>
            </p:cNvCxnSpPr>
            <p:nvPr/>
          </p:nvCxnSpPr>
          <p:spPr>
            <a:xfrm>
              <a:off x="4622810" y="19757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3" name="橢圓 712"/>
            <p:cNvSpPr/>
            <p:nvPr/>
          </p:nvSpPr>
          <p:spPr>
            <a:xfrm>
              <a:off x="4854076" y="179597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4" name="橢圓 713"/>
            <p:cNvSpPr/>
            <p:nvPr/>
          </p:nvSpPr>
          <p:spPr>
            <a:xfrm>
              <a:off x="4854076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5" name="直線接點 714"/>
            <p:cNvCxnSpPr>
              <a:stCxn id="713" idx="4"/>
            </p:cNvCxnSpPr>
            <p:nvPr/>
          </p:nvCxnSpPr>
          <p:spPr>
            <a:xfrm>
              <a:off x="4943953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直線接點 715"/>
            <p:cNvCxnSpPr>
              <a:stCxn id="710" idx="6"/>
              <a:endCxn id="713" idx="2"/>
            </p:cNvCxnSpPr>
            <p:nvPr/>
          </p:nvCxnSpPr>
          <p:spPr>
            <a:xfrm flipV="1">
              <a:off x="4712687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7" name="直線接點 716"/>
            <p:cNvCxnSpPr>
              <a:stCxn id="711" idx="6"/>
              <a:endCxn id="714" idx="2"/>
            </p:cNvCxnSpPr>
            <p:nvPr/>
          </p:nvCxnSpPr>
          <p:spPr>
            <a:xfrm flipV="1">
              <a:off x="4712687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8" name="橢圓 717"/>
            <p:cNvSpPr/>
            <p:nvPr/>
          </p:nvSpPr>
          <p:spPr>
            <a:xfrm>
              <a:off x="5197248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9" name="橢圓 718"/>
            <p:cNvSpPr/>
            <p:nvPr/>
          </p:nvSpPr>
          <p:spPr>
            <a:xfrm>
              <a:off x="5197248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0" name="直線接點 719"/>
            <p:cNvCxnSpPr>
              <a:stCxn id="718" idx="4"/>
            </p:cNvCxnSpPr>
            <p:nvPr/>
          </p:nvCxnSpPr>
          <p:spPr>
            <a:xfrm>
              <a:off x="5287125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1" name="橢圓 720"/>
            <p:cNvSpPr/>
            <p:nvPr/>
          </p:nvSpPr>
          <p:spPr>
            <a:xfrm>
              <a:off x="5518391" y="17959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2" name="橢圓 721"/>
            <p:cNvSpPr/>
            <p:nvPr/>
          </p:nvSpPr>
          <p:spPr>
            <a:xfrm>
              <a:off x="5518391" y="21106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3" name="直線接點 722"/>
            <p:cNvCxnSpPr>
              <a:stCxn id="721" idx="4"/>
            </p:cNvCxnSpPr>
            <p:nvPr/>
          </p:nvCxnSpPr>
          <p:spPr>
            <a:xfrm>
              <a:off x="5608268" y="19757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5377002" y="18858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直線接點 724"/>
            <p:cNvCxnSpPr>
              <a:stCxn id="719" idx="6"/>
              <a:endCxn id="722" idx="2"/>
            </p:cNvCxnSpPr>
            <p:nvPr/>
          </p:nvCxnSpPr>
          <p:spPr>
            <a:xfrm flipV="1">
              <a:off x="5377002" y="22005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6" name="直線接點 725"/>
            <p:cNvCxnSpPr/>
            <p:nvPr/>
          </p:nvCxnSpPr>
          <p:spPr>
            <a:xfrm>
              <a:off x="4622810" y="16610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7" name="直線接點 726"/>
            <p:cNvCxnSpPr/>
            <p:nvPr/>
          </p:nvCxnSpPr>
          <p:spPr>
            <a:xfrm>
              <a:off x="4943953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直線接點 727"/>
            <p:cNvCxnSpPr/>
            <p:nvPr/>
          </p:nvCxnSpPr>
          <p:spPr>
            <a:xfrm>
              <a:off x="5287125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直線接點 728"/>
            <p:cNvCxnSpPr/>
            <p:nvPr/>
          </p:nvCxnSpPr>
          <p:spPr>
            <a:xfrm>
              <a:off x="5608268" y="16610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直線接點 729"/>
            <p:cNvCxnSpPr/>
            <p:nvPr/>
          </p:nvCxnSpPr>
          <p:spPr>
            <a:xfrm flipV="1">
              <a:off x="5043778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/>
            <p:nvPr/>
          </p:nvCxnSpPr>
          <p:spPr>
            <a:xfrm flipV="1">
              <a:off x="5043778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/>
            <p:nvPr/>
          </p:nvCxnSpPr>
          <p:spPr>
            <a:xfrm flipV="1">
              <a:off x="5043778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3" name="直線接點 732"/>
            <p:cNvCxnSpPr/>
            <p:nvPr/>
          </p:nvCxnSpPr>
          <p:spPr>
            <a:xfrm flipV="1">
              <a:off x="5043778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4" name="橢圓 733"/>
            <p:cNvSpPr/>
            <p:nvPr/>
          </p:nvSpPr>
          <p:spPr>
            <a:xfrm>
              <a:off x="32252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5" name="橢圓 734"/>
            <p:cNvSpPr/>
            <p:nvPr/>
          </p:nvSpPr>
          <p:spPr>
            <a:xfrm>
              <a:off x="32252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6" name="直線接點 735"/>
            <p:cNvCxnSpPr>
              <a:stCxn id="734" idx="4"/>
            </p:cNvCxnSpPr>
            <p:nvPr/>
          </p:nvCxnSpPr>
          <p:spPr>
            <a:xfrm>
              <a:off x="33151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7" name="橢圓 736"/>
            <p:cNvSpPr/>
            <p:nvPr/>
          </p:nvSpPr>
          <p:spPr>
            <a:xfrm>
              <a:off x="35464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8" name="橢圓 737"/>
            <p:cNvSpPr/>
            <p:nvPr/>
          </p:nvSpPr>
          <p:spPr>
            <a:xfrm>
              <a:off x="3545343" y="27214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9" name="直線接點 738"/>
            <p:cNvCxnSpPr>
              <a:stCxn id="737" idx="4"/>
            </p:cNvCxnSpPr>
            <p:nvPr/>
          </p:nvCxnSpPr>
          <p:spPr>
            <a:xfrm>
              <a:off x="36362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34050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1" name="直線接點 740"/>
            <p:cNvCxnSpPr>
              <a:stCxn id="735" idx="6"/>
              <a:endCxn id="738" idx="2"/>
            </p:cNvCxnSpPr>
            <p:nvPr/>
          </p:nvCxnSpPr>
          <p:spPr>
            <a:xfrm flipV="1">
              <a:off x="34050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2" name="橢圓 741"/>
            <p:cNvSpPr/>
            <p:nvPr/>
          </p:nvSpPr>
          <p:spPr>
            <a:xfrm>
              <a:off x="3889581" y="241141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3" name="橢圓 742"/>
            <p:cNvSpPr/>
            <p:nvPr/>
          </p:nvSpPr>
          <p:spPr>
            <a:xfrm>
              <a:off x="38895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4" name="直線接點 743"/>
            <p:cNvCxnSpPr>
              <a:stCxn id="742" idx="4"/>
            </p:cNvCxnSpPr>
            <p:nvPr/>
          </p:nvCxnSpPr>
          <p:spPr>
            <a:xfrm>
              <a:off x="39794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5" name="橢圓 744"/>
            <p:cNvSpPr/>
            <p:nvPr/>
          </p:nvSpPr>
          <p:spPr>
            <a:xfrm>
              <a:off x="42107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6" name="橢圓 745"/>
            <p:cNvSpPr/>
            <p:nvPr/>
          </p:nvSpPr>
          <p:spPr>
            <a:xfrm>
              <a:off x="42107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7" name="直線接點 746"/>
            <p:cNvCxnSpPr>
              <a:stCxn id="745" idx="4"/>
            </p:cNvCxnSpPr>
            <p:nvPr/>
          </p:nvCxnSpPr>
          <p:spPr>
            <a:xfrm>
              <a:off x="43006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40693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9" name="直線接點 748"/>
            <p:cNvCxnSpPr>
              <a:stCxn id="743" idx="6"/>
              <a:endCxn id="746" idx="2"/>
            </p:cNvCxnSpPr>
            <p:nvPr/>
          </p:nvCxnSpPr>
          <p:spPr>
            <a:xfrm flipV="1">
              <a:off x="40693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0" name="橢圓 749"/>
            <p:cNvSpPr/>
            <p:nvPr/>
          </p:nvSpPr>
          <p:spPr>
            <a:xfrm>
              <a:off x="3225266" y="304079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1" name="橢圓 750"/>
            <p:cNvSpPr/>
            <p:nvPr/>
          </p:nvSpPr>
          <p:spPr>
            <a:xfrm>
              <a:off x="3225266" y="335548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2" name="直線接點 751"/>
            <p:cNvCxnSpPr>
              <a:stCxn id="750" idx="4"/>
            </p:cNvCxnSpPr>
            <p:nvPr/>
          </p:nvCxnSpPr>
          <p:spPr>
            <a:xfrm>
              <a:off x="33151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3" name="橢圓 752"/>
            <p:cNvSpPr/>
            <p:nvPr/>
          </p:nvSpPr>
          <p:spPr>
            <a:xfrm>
              <a:off x="35464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4" name="橢圓 753"/>
            <p:cNvSpPr/>
            <p:nvPr/>
          </p:nvSpPr>
          <p:spPr>
            <a:xfrm>
              <a:off x="3545343" y="33509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5" name="直線接點 754"/>
            <p:cNvCxnSpPr>
              <a:stCxn id="753" idx="4"/>
            </p:cNvCxnSpPr>
            <p:nvPr/>
          </p:nvCxnSpPr>
          <p:spPr>
            <a:xfrm>
              <a:off x="36362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>
              <a:stCxn id="750" idx="6"/>
              <a:endCxn id="753" idx="2"/>
            </p:cNvCxnSpPr>
            <p:nvPr/>
          </p:nvCxnSpPr>
          <p:spPr>
            <a:xfrm flipV="1">
              <a:off x="34050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7" name="直線接點 756"/>
            <p:cNvCxnSpPr>
              <a:stCxn id="751" idx="6"/>
              <a:endCxn id="754" idx="2"/>
            </p:cNvCxnSpPr>
            <p:nvPr/>
          </p:nvCxnSpPr>
          <p:spPr>
            <a:xfrm flipV="1">
              <a:off x="34050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8" name="橢圓 757"/>
            <p:cNvSpPr/>
            <p:nvPr/>
          </p:nvSpPr>
          <p:spPr>
            <a:xfrm>
              <a:off x="38895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9" name="橢圓 758"/>
            <p:cNvSpPr/>
            <p:nvPr/>
          </p:nvSpPr>
          <p:spPr>
            <a:xfrm>
              <a:off x="38895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0" name="直線接點 759"/>
            <p:cNvCxnSpPr>
              <a:stCxn id="758" idx="4"/>
            </p:cNvCxnSpPr>
            <p:nvPr/>
          </p:nvCxnSpPr>
          <p:spPr>
            <a:xfrm>
              <a:off x="39794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1" name="橢圓 760"/>
            <p:cNvSpPr/>
            <p:nvPr/>
          </p:nvSpPr>
          <p:spPr>
            <a:xfrm>
              <a:off x="42107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2" name="橢圓 761"/>
            <p:cNvSpPr/>
            <p:nvPr/>
          </p:nvSpPr>
          <p:spPr>
            <a:xfrm>
              <a:off x="42107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3" name="直線接點 762"/>
            <p:cNvCxnSpPr>
              <a:stCxn id="761" idx="4"/>
            </p:cNvCxnSpPr>
            <p:nvPr/>
          </p:nvCxnSpPr>
          <p:spPr>
            <a:xfrm>
              <a:off x="43006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40693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5" name="直線接點 764"/>
            <p:cNvCxnSpPr>
              <a:stCxn id="759" idx="6"/>
              <a:endCxn id="762" idx="2"/>
            </p:cNvCxnSpPr>
            <p:nvPr/>
          </p:nvCxnSpPr>
          <p:spPr>
            <a:xfrm flipV="1">
              <a:off x="40693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6" name="直線接點 765"/>
            <p:cNvCxnSpPr/>
            <p:nvPr/>
          </p:nvCxnSpPr>
          <p:spPr>
            <a:xfrm>
              <a:off x="33151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7" name="直線接點 766"/>
            <p:cNvCxnSpPr/>
            <p:nvPr/>
          </p:nvCxnSpPr>
          <p:spPr>
            <a:xfrm>
              <a:off x="36362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8" name="直線接點 767"/>
            <p:cNvCxnSpPr/>
            <p:nvPr/>
          </p:nvCxnSpPr>
          <p:spPr>
            <a:xfrm>
              <a:off x="39794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9" name="直線接點 768"/>
            <p:cNvCxnSpPr/>
            <p:nvPr/>
          </p:nvCxnSpPr>
          <p:spPr>
            <a:xfrm>
              <a:off x="43006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0" name="直線接點 769"/>
            <p:cNvCxnSpPr/>
            <p:nvPr/>
          </p:nvCxnSpPr>
          <p:spPr>
            <a:xfrm flipV="1">
              <a:off x="37361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/>
            <p:nvPr/>
          </p:nvCxnSpPr>
          <p:spPr>
            <a:xfrm flipV="1">
              <a:off x="37361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/>
            <p:nvPr/>
          </p:nvCxnSpPr>
          <p:spPr>
            <a:xfrm flipV="1">
              <a:off x="37361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3" name="直線接點 772"/>
            <p:cNvCxnSpPr/>
            <p:nvPr/>
          </p:nvCxnSpPr>
          <p:spPr>
            <a:xfrm flipV="1">
              <a:off x="37361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4" name="橢圓 773"/>
            <p:cNvSpPr/>
            <p:nvPr/>
          </p:nvSpPr>
          <p:spPr>
            <a:xfrm>
              <a:off x="45318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5" name="橢圓 774"/>
            <p:cNvSpPr/>
            <p:nvPr/>
          </p:nvSpPr>
          <p:spPr>
            <a:xfrm>
              <a:off x="45318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6" name="直線接點 775"/>
            <p:cNvCxnSpPr>
              <a:stCxn id="774" idx="4"/>
            </p:cNvCxnSpPr>
            <p:nvPr/>
          </p:nvCxnSpPr>
          <p:spPr>
            <a:xfrm>
              <a:off x="46217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7" name="橢圓 776"/>
            <p:cNvSpPr/>
            <p:nvPr/>
          </p:nvSpPr>
          <p:spPr>
            <a:xfrm>
              <a:off x="48530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8" name="橢圓 777"/>
            <p:cNvSpPr/>
            <p:nvPr/>
          </p:nvSpPr>
          <p:spPr>
            <a:xfrm>
              <a:off x="4853009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9" name="直線接點 778"/>
            <p:cNvCxnSpPr>
              <a:stCxn id="777" idx="4"/>
            </p:cNvCxnSpPr>
            <p:nvPr/>
          </p:nvCxnSpPr>
          <p:spPr>
            <a:xfrm>
              <a:off x="49428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47116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1" name="直線接點 780"/>
            <p:cNvCxnSpPr>
              <a:stCxn id="775" idx="6"/>
              <a:endCxn id="778" idx="2"/>
            </p:cNvCxnSpPr>
            <p:nvPr/>
          </p:nvCxnSpPr>
          <p:spPr>
            <a:xfrm flipV="1">
              <a:off x="47116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2" name="橢圓 781"/>
            <p:cNvSpPr/>
            <p:nvPr/>
          </p:nvSpPr>
          <p:spPr>
            <a:xfrm>
              <a:off x="51961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3" name="橢圓 782"/>
            <p:cNvSpPr/>
            <p:nvPr/>
          </p:nvSpPr>
          <p:spPr>
            <a:xfrm>
              <a:off x="51961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4" name="直線接點 783"/>
            <p:cNvCxnSpPr>
              <a:stCxn id="782" idx="4"/>
            </p:cNvCxnSpPr>
            <p:nvPr/>
          </p:nvCxnSpPr>
          <p:spPr>
            <a:xfrm>
              <a:off x="52860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5" name="橢圓 784"/>
            <p:cNvSpPr/>
            <p:nvPr/>
          </p:nvSpPr>
          <p:spPr>
            <a:xfrm>
              <a:off x="55173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6" name="橢圓 785"/>
            <p:cNvSpPr/>
            <p:nvPr/>
          </p:nvSpPr>
          <p:spPr>
            <a:xfrm>
              <a:off x="55173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7" name="直線接點 786"/>
            <p:cNvCxnSpPr>
              <a:stCxn id="785" idx="4"/>
            </p:cNvCxnSpPr>
            <p:nvPr/>
          </p:nvCxnSpPr>
          <p:spPr>
            <a:xfrm>
              <a:off x="56072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53759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9" name="直線接點 788"/>
            <p:cNvCxnSpPr>
              <a:stCxn id="783" idx="6"/>
              <a:endCxn id="786" idx="2"/>
            </p:cNvCxnSpPr>
            <p:nvPr/>
          </p:nvCxnSpPr>
          <p:spPr>
            <a:xfrm flipV="1">
              <a:off x="53759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0" name="橢圓 789"/>
            <p:cNvSpPr/>
            <p:nvPr/>
          </p:nvSpPr>
          <p:spPr>
            <a:xfrm>
              <a:off x="45318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1" name="橢圓 790"/>
            <p:cNvSpPr/>
            <p:nvPr/>
          </p:nvSpPr>
          <p:spPr>
            <a:xfrm>
              <a:off x="45318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2" name="直線接點 791"/>
            <p:cNvCxnSpPr>
              <a:stCxn id="790" idx="4"/>
            </p:cNvCxnSpPr>
            <p:nvPr/>
          </p:nvCxnSpPr>
          <p:spPr>
            <a:xfrm>
              <a:off x="46217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3" name="橢圓 792"/>
            <p:cNvSpPr/>
            <p:nvPr/>
          </p:nvSpPr>
          <p:spPr>
            <a:xfrm>
              <a:off x="4853009" y="304079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4" name="橢圓 793"/>
            <p:cNvSpPr/>
            <p:nvPr/>
          </p:nvSpPr>
          <p:spPr>
            <a:xfrm>
              <a:off x="4853009" y="335548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5" name="直線接點 794"/>
            <p:cNvCxnSpPr>
              <a:stCxn id="793" idx="4"/>
            </p:cNvCxnSpPr>
            <p:nvPr/>
          </p:nvCxnSpPr>
          <p:spPr>
            <a:xfrm>
              <a:off x="49428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>
              <a:stCxn id="790" idx="6"/>
              <a:endCxn id="793" idx="2"/>
            </p:cNvCxnSpPr>
            <p:nvPr/>
          </p:nvCxnSpPr>
          <p:spPr>
            <a:xfrm flipV="1">
              <a:off x="47116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7" name="直線接點 796"/>
            <p:cNvCxnSpPr>
              <a:stCxn id="791" idx="6"/>
              <a:endCxn id="794" idx="2"/>
            </p:cNvCxnSpPr>
            <p:nvPr/>
          </p:nvCxnSpPr>
          <p:spPr>
            <a:xfrm flipV="1">
              <a:off x="47116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8" name="橢圓 797"/>
            <p:cNvSpPr/>
            <p:nvPr/>
          </p:nvSpPr>
          <p:spPr>
            <a:xfrm>
              <a:off x="51961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9" name="橢圓 798"/>
            <p:cNvSpPr/>
            <p:nvPr/>
          </p:nvSpPr>
          <p:spPr>
            <a:xfrm>
              <a:off x="51961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0" name="直線接點 799"/>
            <p:cNvCxnSpPr>
              <a:stCxn id="798" idx="4"/>
            </p:cNvCxnSpPr>
            <p:nvPr/>
          </p:nvCxnSpPr>
          <p:spPr>
            <a:xfrm>
              <a:off x="52860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1" name="橢圓 800"/>
            <p:cNvSpPr/>
            <p:nvPr/>
          </p:nvSpPr>
          <p:spPr>
            <a:xfrm>
              <a:off x="55173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2" name="橢圓 801"/>
            <p:cNvSpPr/>
            <p:nvPr/>
          </p:nvSpPr>
          <p:spPr>
            <a:xfrm>
              <a:off x="55173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3" name="直線接點 802"/>
            <p:cNvCxnSpPr>
              <a:stCxn id="801" idx="4"/>
            </p:cNvCxnSpPr>
            <p:nvPr/>
          </p:nvCxnSpPr>
          <p:spPr>
            <a:xfrm>
              <a:off x="56072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53759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5" name="直線接點 804"/>
            <p:cNvCxnSpPr>
              <a:stCxn id="799" idx="6"/>
              <a:endCxn id="802" idx="2"/>
            </p:cNvCxnSpPr>
            <p:nvPr/>
          </p:nvCxnSpPr>
          <p:spPr>
            <a:xfrm flipV="1">
              <a:off x="53759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6" name="直線接點 805"/>
            <p:cNvCxnSpPr/>
            <p:nvPr/>
          </p:nvCxnSpPr>
          <p:spPr>
            <a:xfrm>
              <a:off x="46217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7" name="直線接點 806"/>
            <p:cNvCxnSpPr/>
            <p:nvPr/>
          </p:nvCxnSpPr>
          <p:spPr>
            <a:xfrm>
              <a:off x="49428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8" name="直線接點 807"/>
            <p:cNvCxnSpPr/>
            <p:nvPr/>
          </p:nvCxnSpPr>
          <p:spPr>
            <a:xfrm>
              <a:off x="52860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直線接點 808"/>
            <p:cNvCxnSpPr/>
            <p:nvPr/>
          </p:nvCxnSpPr>
          <p:spPr>
            <a:xfrm>
              <a:off x="56072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直線接點 809"/>
            <p:cNvCxnSpPr/>
            <p:nvPr/>
          </p:nvCxnSpPr>
          <p:spPr>
            <a:xfrm flipV="1">
              <a:off x="50427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/>
            <p:nvPr/>
          </p:nvCxnSpPr>
          <p:spPr>
            <a:xfrm flipV="1">
              <a:off x="50427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/>
            <p:nvPr/>
          </p:nvCxnSpPr>
          <p:spPr>
            <a:xfrm flipV="1">
              <a:off x="50427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直線接點 812"/>
            <p:cNvCxnSpPr/>
            <p:nvPr/>
          </p:nvCxnSpPr>
          <p:spPr>
            <a:xfrm flipV="1">
              <a:off x="50427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直線接點 813"/>
            <p:cNvCxnSpPr/>
            <p:nvPr/>
          </p:nvCxnSpPr>
          <p:spPr>
            <a:xfrm>
              <a:off x="33151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直線接點 814"/>
            <p:cNvCxnSpPr/>
            <p:nvPr/>
          </p:nvCxnSpPr>
          <p:spPr>
            <a:xfrm>
              <a:off x="36362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直線接點 815"/>
            <p:cNvCxnSpPr/>
            <p:nvPr/>
          </p:nvCxnSpPr>
          <p:spPr>
            <a:xfrm>
              <a:off x="39794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直線接點 816"/>
            <p:cNvCxnSpPr/>
            <p:nvPr/>
          </p:nvCxnSpPr>
          <p:spPr>
            <a:xfrm>
              <a:off x="43006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直線接點 817"/>
            <p:cNvCxnSpPr/>
            <p:nvPr/>
          </p:nvCxnSpPr>
          <p:spPr>
            <a:xfrm>
              <a:off x="46217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/>
            <p:nvPr/>
          </p:nvCxnSpPr>
          <p:spPr>
            <a:xfrm>
              <a:off x="49428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/>
            <p:nvPr/>
          </p:nvCxnSpPr>
          <p:spPr>
            <a:xfrm>
              <a:off x="52860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1" name="直線接點 820"/>
            <p:cNvCxnSpPr/>
            <p:nvPr/>
          </p:nvCxnSpPr>
          <p:spPr>
            <a:xfrm>
              <a:off x="56072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直線接點 821"/>
            <p:cNvCxnSpPr/>
            <p:nvPr/>
          </p:nvCxnSpPr>
          <p:spPr>
            <a:xfrm flipV="1">
              <a:off x="4384805" y="12564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直線接點 822"/>
            <p:cNvCxnSpPr/>
            <p:nvPr/>
          </p:nvCxnSpPr>
          <p:spPr>
            <a:xfrm flipV="1">
              <a:off x="4384805" y="15711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4" name="直線接點 823"/>
            <p:cNvCxnSpPr/>
            <p:nvPr/>
          </p:nvCxnSpPr>
          <p:spPr>
            <a:xfrm flipV="1">
              <a:off x="4384805" y="18858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5" name="直線接點 824"/>
            <p:cNvCxnSpPr/>
            <p:nvPr/>
          </p:nvCxnSpPr>
          <p:spPr>
            <a:xfrm flipV="1">
              <a:off x="4384805" y="22005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6" name="直線接點 825"/>
            <p:cNvCxnSpPr/>
            <p:nvPr/>
          </p:nvCxnSpPr>
          <p:spPr>
            <a:xfrm flipV="1">
              <a:off x="4383738" y="25012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/>
            <p:nvPr/>
          </p:nvCxnSpPr>
          <p:spPr>
            <a:xfrm flipV="1">
              <a:off x="4383738" y="281598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/>
            <p:nvPr/>
          </p:nvCxnSpPr>
          <p:spPr>
            <a:xfrm flipV="1">
              <a:off x="4383738" y="31306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9" name="直線接點 828"/>
            <p:cNvCxnSpPr/>
            <p:nvPr/>
          </p:nvCxnSpPr>
          <p:spPr>
            <a:xfrm flipV="1">
              <a:off x="4383738" y="34453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0" name="橢圓 829"/>
            <p:cNvSpPr/>
            <p:nvPr/>
          </p:nvSpPr>
          <p:spPr>
            <a:xfrm>
              <a:off x="3225266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1" name="直線接點 830"/>
            <p:cNvCxnSpPr/>
            <p:nvPr/>
          </p:nvCxnSpPr>
          <p:spPr>
            <a:xfrm>
              <a:off x="3315143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2" name="橢圓 831"/>
            <p:cNvSpPr/>
            <p:nvPr/>
          </p:nvSpPr>
          <p:spPr>
            <a:xfrm>
              <a:off x="3546409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3" name="直線接點 832"/>
            <p:cNvCxnSpPr/>
            <p:nvPr/>
          </p:nvCxnSpPr>
          <p:spPr>
            <a:xfrm>
              <a:off x="3636286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4" name="直線接點 833"/>
            <p:cNvCxnSpPr>
              <a:stCxn id="830" idx="6"/>
              <a:endCxn id="832" idx="2"/>
            </p:cNvCxnSpPr>
            <p:nvPr/>
          </p:nvCxnSpPr>
          <p:spPr>
            <a:xfrm flipV="1">
              <a:off x="340502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5" name="橢圓 834"/>
            <p:cNvSpPr/>
            <p:nvPr/>
          </p:nvSpPr>
          <p:spPr>
            <a:xfrm>
              <a:off x="3889581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6" name="直線接點 835"/>
            <p:cNvCxnSpPr/>
            <p:nvPr/>
          </p:nvCxnSpPr>
          <p:spPr>
            <a:xfrm>
              <a:off x="3979458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7" name="橢圓 836"/>
            <p:cNvSpPr/>
            <p:nvPr/>
          </p:nvSpPr>
          <p:spPr>
            <a:xfrm>
              <a:off x="4210724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8" name="直線接點 837"/>
            <p:cNvCxnSpPr/>
            <p:nvPr/>
          </p:nvCxnSpPr>
          <p:spPr>
            <a:xfrm>
              <a:off x="4300601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9" name="直線接點 838"/>
            <p:cNvCxnSpPr>
              <a:stCxn id="835" idx="6"/>
              <a:endCxn id="837" idx="2"/>
            </p:cNvCxnSpPr>
            <p:nvPr/>
          </p:nvCxnSpPr>
          <p:spPr>
            <a:xfrm flipV="1">
              <a:off x="4069335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0" name="橢圓 839"/>
            <p:cNvSpPr/>
            <p:nvPr/>
          </p:nvSpPr>
          <p:spPr>
            <a:xfrm>
              <a:off x="3225266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1" name="橢圓 840"/>
            <p:cNvSpPr/>
            <p:nvPr/>
          </p:nvSpPr>
          <p:spPr>
            <a:xfrm>
              <a:off x="3225266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2" name="直線接點 841"/>
            <p:cNvCxnSpPr>
              <a:stCxn id="840" idx="4"/>
            </p:cNvCxnSpPr>
            <p:nvPr/>
          </p:nvCxnSpPr>
          <p:spPr>
            <a:xfrm>
              <a:off x="3315143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3" name="橢圓 842"/>
            <p:cNvSpPr/>
            <p:nvPr/>
          </p:nvSpPr>
          <p:spPr>
            <a:xfrm>
              <a:off x="3545343" y="39757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4" name="橢圓 843"/>
            <p:cNvSpPr/>
            <p:nvPr/>
          </p:nvSpPr>
          <p:spPr>
            <a:xfrm>
              <a:off x="3546409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5" name="直線接點 844"/>
            <p:cNvCxnSpPr>
              <a:stCxn id="843" idx="4"/>
            </p:cNvCxnSpPr>
            <p:nvPr/>
          </p:nvCxnSpPr>
          <p:spPr>
            <a:xfrm>
              <a:off x="3636286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6" name="直線接點 845"/>
            <p:cNvCxnSpPr>
              <a:stCxn id="840" idx="6"/>
              <a:endCxn id="843" idx="2"/>
            </p:cNvCxnSpPr>
            <p:nvPr/>
          </p:nvCxnSpPr>
          <p:spPr>
            <a:xfrm flipV="1">
              <a:off x="340502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7" name="直線接點 846"/>
            <p:cNvCxnSpPr>
              <a:stCxn id="841" idx="6"/>
              <a:endCxn id="844" idx="2"/>
            </p:cNvCxnSpPr>
            <p:nvPr/>
          </p:nvCxnSpPr>
          <p:spPr>
            <a:xfrm flipV="1">
              <a:off x="340502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8" name="橢圓 847"/>
            <p:cNvSpPr/>
            <p:nvPr/>
          </p:nvSpPr>
          <p:spPr>
            <a:xfrm>
              <a:off x="3889581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9" name="橢圓 848"/>
            <p:cNvSpPr/>
            <p:nvPr/>
          </p:nvSpPr>
          <p:spPr>
            <a:xfrm>
              <a:off x="3889581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0" name="直線接點 849"/>
            <p:cNvCxnSpPr>
              <a:stCxn id="848" idx="4"/>
            </p:cNvCxnSpPr>
            <p:nvPr/>
          </p:nvCxnSpPr>
          <p:spPr>
            <a:xfrm>
              <a:off x="3979458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1" name="橢圓 850"/>
            <p:cNvSpPr/>
            <p:nvPr/>
          </p:nvSpPr>
          <p:spPr>
            <a:xfrm>
              <a:off x="4210724" y="398024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2" name="橢圓 851"/>
            <p:cNvSpPr/>
            <p:nvPr/>
          </p:nvSpPr>
          <p:spPr>
            <a:xfrm>
              <a:off x="4210724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3" name="直線接點 852"/>
            <p:cNvCxnSpPr>
              <a:stCxn id="851" idx="4"/>
            </p:cNvCxnSpPr>
            <p:nvPr/>
          </p:nvCxnSpPr>
          <p:spPr>
            <a:xfrm>
              <a:off x="4300601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4" name="直線接點 853"/>
            <p:cNvCxnSpPr>
              <a:stCxn id="848" idx="6"/>
              <a:endCxn id="851" idx="2"/>
            </p:cNvCxnSpPr>
            <p:nvPr/>
          </p:nvCxnSpPr>
          <p:spPr>
            <a:xfrm flipV="1">
              <a:off x="4069335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5" name="直線接點 854"/>
            <p:cNvCxnSpPr>
              <a:stCxn id="849" idx="6"/>
              <a:endCxn id="852" idx="2"/>
            </p:cNvCxnSpPr>
            <p:nvPr/>
          </p:nvCxnSpPr>
          <p:spPr>
            <a:xfrm flipV="1">
              <a:off x="4069335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6" name="直線接點 855"/>
            <p:cNvCxnSpPr/>
            <p:nvPr/>
          </p:nvCxnSpPr>
          <p:spPr>
            <a:xfrm>
              <a:off x="3315143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7" name="直線接點 856"/>
            <p:cNvCxnSpPr/>
            <p:nvPr/>
          </p:nvCxnSpPr>
          <p:spPr>
            <a:xfrm>
              <a:off x="3636286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8" name="直線接點 857"/>
            <p:cNvCxnSpPr/>
            <p:nvPr/>
          </p:nvCxnSpPr>
          <p:spPr>
            <a:xfrm>
              <a:off x="3979458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/>
            <p:nvPr/>
          </p:nvCxnSpPr>
          <p:spPr>
            <a:xfrm>
              <a:off x="4300601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/>
            <p:nvPr/>
          </p:nvCxnSpPr>
          <p:spPr>
            <a:xfrm flipV="1">
              <a:off x="3736111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直線接點 860"/>
            <p:cNvCxnSpPr/>
            <p:nvPr/>
          </p:nvCxnSpPr>
          <p:spPr>
            <a:xfrm flipV="1">
              <a:off x="3736111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2" name="直線接點 861"/>
            <p:cNvCxnSpPr/>
            <p:nvPr/>
          </p:nvCxnSpPr>
          <p:spPr>
            <a:xfrm flipV="1">
              <a:off x="3736111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3" name="橢圓 862"/>
            <p:cNvSpPr/>
            <p:nvPr/>
          </p:nvSpPr>
          <p:spPr>
            <a:xfrm>
              <a:off x="4532933" y="36701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4" name="直線接點 863"/>
            <p:cNvCxnSpPr/>
            <p:nvPr/>
          </p:nvCxnSpPr>
          <p:spPr>
            <a:xfrm>
              <a:off x="4622810" y="35352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5" name="橢圓 864"/>
            <p:cNvSpPr/>
            <p:nvPr/>
          </p:nvSpPr>
          <p:spPr>
            <a:xfrm>
              <a:off x="4854076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6" name="直線接點 865"/>
            <p:cNvCxnSpPr/>
            <p:nvPr/>
          </p:nvCxnSpPr>
          <p:spPr>
            <a:xfrm>
              <a:off x="4943953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直線接點 866"/>
            <p:cNvCxnSpPr>
              <a:stCxn id="863" idx="6"/>
              <a:endCxn id="865" idx="2"/>
            </p:cNvCxnSpPr>
            <p:nvPr/>
          </p:nvCxnSpPr>
          <p:spPr>
            <a:xfrm flipV="1">
              <a:off x="4712687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8" name="橢圓 867"/>
            <p:cNvSpPr/>
            <p:nvPr/>
          </p:nvSpPr>
          <p:spPr>
            <a:xfrm>
              <a:off x="5197248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9" name="直線接點 868"/>
            <p:cNvCxnSpPr/>
            <p:nvPr/>
          </p:nvCxnSpPr>
          <p:spPr>
            <a:xfrm>
              <a:off x="5287125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0" name="橢圓 869"/>
            <p:cNvSpPr/>
            <p:nvPr/>
          </p:nvSpPr>
          <p:spPr>
            <a:xfrm>
              <a:off x="5518391" y="36701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1" name="直線接點 870"/>
            <p:cNvCxnSpPr/>
            <p:nvPr/>
          </p:nvCxnSpPr>
          <p:spPr>
            <a:xfrm>
              <a:off x="5608268" y="3535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2" name="直線接點 871"/>
            <p:cNvCxnSpPr>
              <a:stCxn id="868" idx="6"/>
              <a:endCxn id="870" idx="2"/>
            </p:cNvCxnSpPr>
            <p:nvPr/>
          </p:nvCxnSpPr>
          <p:spPr>
            <a:xfrm flipV="1">
              <a:off x="5377002" y="3760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3" name="橢圓 872"/>
            <p:cNvSpPr/>
            <p:nvPr/>
          </p:nvSpPr>
          <p:spPr>
            <a:xfrm>
              <a:off x="4532933" y="39848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4" name="橢圓 873"/>
            <p:cNvSpPr/>
            <p:nvPr/>
          </p:nvSpPr>
          <p:spPr>
            <a:xfrm>
              <a:off x="4532933" y="42995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5" name="直線接點 874"/>
            <p:cNvCxnSpPr>
              <a:stCxn id="873" idx="4"/>
            </p:cNvCxnSpPr>
            <p:nvPr/>
          </p:nvCxnSpPr>
          <p:spPr>
            <a:xfrm>
              <a:off x="4622810" y="41646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6" name="橢圓 875"/>
            <p:cNvSpPr/>
            <p:nvPr/>
          </p:nvSpPr>
          <p:spPr>
            <a:xfrm>
              <a:off x="4854076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7" name="橢圓 876"/>
            <p:cNvSpPr/>
            <p:nvPr/>
          </p:nvSpPr>
          <p:spPr>
            <a:xfrm>
              <a:off x="4854076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8" name="直線接點 877"/>
            <p:cNvCxnSpPr>
              <a:stCxn id="876" idx="4"/>
            </p:cNvCxnSpPr>
            <p:nvPr/>
          </p:nvCxnSpPr>
          <p:spPr>
            <a:xfrm>
              <a:off x="4943953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>
              <a:stCxn id="873" idx="6"/>
              <a:endCxn id="876" idx="2"/>
            </p:cNvCxnSpPr>
            <p:nvPr/>
          </p:nvCxnSpPr>
          <p:spPr>
            <a:xfrm flipV="1">
              <a:off x="4712687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直線接點 879"/>
            <p:cNvCxnSpPr>
              <a:stCxn id="874" idx="6"/>
              <a:endCxn id="877" idx="2"/>
            </p:cNvCxnSpPr>
            <p:nvPr/>
          </p:nvCxnSpPr>
          <p:spPr>
            <a:xfrm flipV="1">
              <a:off x="4712687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1" name="橢圓 880"/>
            <p:cNvSpPr/>
            <p:nvPr/>
          </p:nvSpPr>
          <p:spPr>
            <a:xfrm>
              <a:off x="5197248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2" name="橢圓 881"/>
            <p:cNvSpPr/>
            <p:nvPr/>
          </p:nvSpPr>
          <p:spPr>
            <a:xfrm>
              <a:off x="5197248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3" name="直線接點 882"/>
            <p:cNvCxnSpPr>
              <a:stCxn id="881" idx="4"/>
            </p:cNvCxnSpPr>
            <p:nvPr/>
          </p:nvCxnSpPr>
          <p:spPr>
            <a:xfrm>
              <a:off x="5287125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4" name="橢圓 883"/>
            <p:cNvSpPr/>
            <p:nvPr/>
          </p:nvSpPr>
          <p:spPr>
            <a:xfrm>
              <a:off x="5518391" y="398486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5" name="橢圓 884"/>
            <p:cNvSpPr/>
            <p:nvPr/>
          </p:nvSpPr>
          <p:spPr>
            <a:xfrm>
              <a:off x="5518391" y="42995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6" name="直線接點 885"/>
            <p:cNvCxnSpPr>
              <a:stCxn id="884" idx="4"/>
            </p:cNvCxnSpPr>
            <p:nvPr/>
          </p:nvCxnSpPr>
          <p:spPr>
            <a:xfrm>
              <a:off x="5608268" y="41646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>
              <a:stCxn id="881" idx="6"/>
              <a:endCxn id="884" idx="2"/>
            </p:cNvCxnSpPr>
            <p:nvPr/>
          </p:nvCxnSpPr>
          <p:spPr>
            <a:xfrm flipV="1">
              <a:off x="5377002" y="40747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>
              <a:stCxn id="882" idx="6"/>
              <a:endCxn id="885" idx="2"/>
            </p:cNvCxnSpPr>
            <p:nvPr/>
          </p:nvCxnSpPr>
          <p:spPr>
            <a:xfrm flipV="1">
              <a:off x="5377002" y="43894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>
              <a:off x="4622810" y="38499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>
              <a:off x="4943953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>
              <a:off x="5287125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>
              <a:off x="5608268" y="38499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直線接點 892"/>
            <p:cNvCxnSpPr/>
            <p:nvPr/>
          </p:nvCxnSpPr>
          <p:spPr>
            <a:xfrm flipV="1">
              <a:off x="5043778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直線接點 893"/>
            <p:cNvCxnSpPr/>
            <p:nvPr/>
          </p:nvCxnSpPr>
          <p:spPr>
            <a:xfrm flipV="1">
              <a:off x="5043778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5" name="直線接點 894"/>
            <p:cNvCxnSpPr/>
            <p:nvPr/>
          </p:nvCxnSpPr>
          <p:spPr>
            <a:xfrm flipV="1">
              <a:off x="5043778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6" name="橢圓 895"/>
            <p:cNvSpPr/>
            <p:nvPr/>
          </p:nvSpPr>
          <p:spPr>
            <a:xfrm>
              <a:off x="3225266" y="46003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7" name="橢圓 896"/>
            <p:cNvSpPr/>
            <p:nvPr/>
          </p:nvSpPr>
          <p:spPr>
            <a:xfrm>
              <a:off x="3225266" y="491500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8" name="直線接點 897"/>
            <p:cNvCxnSpPr>
              <a:stCxn id="896" idx="4"/>
            </p:cNvCxnSpPr>
            <p:nvPr/>
          </p:nvCxnSpPr>
          <p:spPr>
            <a:xfrm>
              <a:off x="33151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9" name="橢圓 898"/>
            <p:cNvSpPr/>
            <p:nvPr/>
          </p:nvSpPr>
          <p:spPr>
            <a:xfrm>
              <a:off x="3545343" y="459580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0" name="橢圓 899"/>
            <p:cNvSpPr/>
            <p:nvPr/>
          </p:nvSpPr>
          <p:spPr>
            <a:xfrm>
              <a:off x="35464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1" name="直線接點 900"/>
            <p:cNvCxnSpPr>
              <a:stCxn id="899" idx="4"/>
            </p:cNvCxnSpPr>
            <p:nvPr/>
          </p:nvCxnSpPr>
          <p:spPr>
            <a:xfrm>
              <a:off x="36362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6" idx="6"/>
              <a:endCxn id="899" idx="2"/>
            </p:cNvCxnSpPr>
            <p:nvPr/>
          </p:nvCxnSpPr>
          <p:spPr>
            <a:xfrm flipV="1">
              <a:off x="34050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3" name="直線接點 902"/>
            <p:cNvCxnSpPr>
              <a:stCxn id="897" idx="6"/>
              <a:endCxn id="900" idx="2"/>
            </p:cNvCxnSpPr>
            <p:nvPr/>
          </p:nvCxnSpPr>
          <p:spPr>
            <a:xfrm flipV="1">
              <a:off x="34050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4" name="橢圓 903"/>
            <p:cNvSpPr/>
            <p:nvPr/>
          </p:nvSpPr>
          <p:spPr>
            <a:xfrm>
              <a:off x="38895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5" name="橢圓 904"/>
            <p:cNvSpPr/>
            <p:nvPr/>
          </p:nvSpPr>
          <p:spPr>
            <a:xfrm>
              <a:off x="38895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6" name="直線接點 905"/>
            <p:cNvCxnSpPr>
              <a:stCxn id="904" idx="4"/>
            </p:cNvCxnSpPr>
            <p:nvPr/>
          </p:nvCxnSpPr>
          <p:spPr>
            <a:xfrm>
              <a:off x="39794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7" name="橢圓 906"/>
            <p:cNvSpPr/>
            <p:nvPr/>
          </p:nvSpPr>
          <p:spPr>
            <a:xfrm>
              <a:off x="42107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8" name="橢圓 907"/>
            <p:cNvSpPr/>
            <p:nvPr/>
          </p:nvSpPr>
          <p:spPr>
            <a:xfrm>
              <a:off x="42107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9" name="直線接點 908"/>
            <p:cNvCxnSpPr>
              <a:stCxn id="907" idx="4"/>
            </p:cNvCxnSpPr>
            <p:nvPr/>
          </p:nvCxnSpPr>
          <p:spPr>
            <a:xfrm>
              <a:off x="43006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40693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1" name="直線接點 910"/>
            <p:cNvCxnSpPr>
              <a:stCxn id="905" idx="6"/>
              <a:endCxn id="908" idx="2"/>
            </p:cNvCxnSpPr>
            <p:nvPr/>
          </p:nvCxnSpPr>
          <p:spPr>
            <a:xfrm flipV="1">
              <a:off x="40693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2" name="橢圓 911"/>
            <p:cNvSpPr/>
            <p:nvPr/>
          </p:nvSpPr>
          <p:spPr>
            <a:xfrm>
              <a:off x="32252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3" name="橢圓 912"/>
            <p:cNvSpPr/>
            <p:nvPr/>
          </p:nvSpPr>
          <p:spPr>
            <a:xfrm>
              <a:off x="32252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4" name="直線接點 913"/>
            <p:cNvCxnSpPr>
              <a:stCxn id="912" idx="4"/>
            </p:cNvCxnSpPr>
            <p:nvPr/>
          </p:nvCxnSpPr>
          <p:spPr>
            <a:xfrm>
              <a:off x="33151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5" name="橢圓 914"/>
            <p:cNvSpPr/>
            <p:nvPr/>
          </p:nvSpPr>
          <p:spPr>
            <a:xfrm>
              <a:off x="35464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6" name="橢圓 915"/>
            <p:cNvSpPr/>
            <p:nvPr/>
          </p:nvSpPr>
          <p:spPr>
            <a:xfrm>
              <a:off x="35464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7" name="直線接點 916"/>
            <p:cNvCxnSpPr>
              <a:stCxn id="915" idx="4"/>
            </p:cNvCxnSpPr>
            <p:nvPr/>
          </p:nvCxnSpPr>
          <p:spPr>
            <a:xfrm>
              <a:off x="36362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4050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9" name="直線接點 918"/>
            <p:cNvCxnSpPr>
              <a:stCxn id="913" idx="6"/>
              <a:endCxn id="916" idx="2"/>
            </p:cNvCxnSpPr>
            <p:nvPr/>
          </p:nvCxnSpPr>
          <p:spPr>
            <a:xfrm flipV="1">
              <a:off x="34050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0" name="橢圓 919"/>
            <p:cNvSpPr/>
            <p:nvPr/>
          </p:nvSpPr>
          <p:spPr>
            <a:xfrm>
              <a:off x="38895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1" name="橢圓 920"/>
            <p:cNvSpPr/>
            <p:nvPr/>
          </p:nvSpPr>
          <p:spPr>
            <a:xfrm>
              <a:off x="3889581" y="554438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2" name="直線接點 921"/>
            <p:cNvCxnSpPr>
              <a:stCxn id="920" idx="4"/>
            </p:cNvCxnSpPr>
            <p:nvPr/>
          </p:nvCxnSpPr>
          <p:spPr>
            <a:xfrm>
              <a:off x="39794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3" name="橢圓 922"/>
            <p:cNvSpPr/>
            <p:nvPr/>
          </p:nvSpPr>
          <p:spPr>
            <a:xfrm>
              <a:off x="42107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4" name="橢圓 923"/>
            <p:cNvSpPr/>
            <p:nvPr/>
          </p:nvSpPr>
          <p:spPr>
            <a:xfrm>
              <a:off x="42107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5" name="直線接點 924"/>
            <p:cNvCxnSpPr>
              <a:stCxn id="923" idx="4"/>
            </p:cNvCxnSpPr>
            <p:nvPr/>
          </p:nvCxnSpPr>
          <p:spPr>
            <a:xfrm>
              <a:off x="43006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直線接點 925"/>
            <p:cNvCxnSpPr>
              <a:stCxn id="920" idx="6"/>
              <a:endCxn id="923" idx="2"/>
            </p:cNvCxnSpPr>
            <p:nvPr/>
          </p:nvCxnSpPr>
          <p:spPr>
            <a:xfrm flipV="1">
              <a:off x="40693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直線接點 926"/>
            <p:cNvCxnSpPr>
              <a:stCxn id="921" idx="6"/>
              <a:endCxn id="924" idx="2"/>
            </p:cNvCxnSpPr>
            <p:nvPr/>
          </p:nvCxnSpPr>
          <p:spPr>
            <a:xfrm flipV="1">
              <a:off x="40693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直線接點 927"/>
            <p:cNvCxnSpPr/>
            <p:nvPr/>
          </p:nvCxnSpPr>
          <p:spPr>
            <a:xfrm>
              <a:off x="33151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直線接點 928"/>
            <p:cNvCxnSpPr/>
            <p:nvPr/>
          </p:nvCxnSpPr>
          <p:spPr>
            <a:xfrm>
              <a:off x="36362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/>
            <p:nvPr/>
          </p:nvCxnSpPr>
          <p:spPr>
            <a:xfrm>
              <a:off x="39794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直線接點 930"/>
            <p:cNvCxnSpPr/>
            <p:nvPr/>
          </p:nvCxnSpPr>
          <p:spPr>
            <a:xfrm>
              <a:off x="43006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2" name="直線接點 931"/>
            <p:cNvCxnSpPr/>
            <p:nvPr/>
          </p:nvCxnSpPr>
          <p:spPr>
            <a:xfrm flipV="1">
              <a:off x="37361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3" name="直線接點 932"/>
            <p:cNvCxnSpPr/>
            <p:nvPr/>
          </p:nvCxnSpPr>
          <p:spPr>
            <a:xfrm flipV="1">
              <a:off x="37361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直線接點 933"/>
            <p:cNvCxnSpPr/>
            <p:nvPr/>
          </p:nvCxnSpPr>
          <p:spPr>
            <a:xfrm flipV="1">
              <a:off x="37361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直線接點 934"/>
            <p:cNvCxnSpPr/>
            <p:nvPr/>
          </p:nvCxnSpPr>
          <p:spPr>
            <a:xfrm flipV="1">
              <a:off x="37361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6" name="橢圓 935"/>
            <p:cNvSpPr/>
            <p:nvPr/>
          </p:nvSpPr>
          <p:spPr>
            <a:xfrm>
              <a:off x="4531866" y="460030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7" name="橢圓 936"/>
            <p:cNvSpPr/>
            <p:nvPr/>
          </p:nvSpPr>
          <p:spPr>
            <a:xfrm>
              <a:off x="4531866" y="491500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8" name="直線接點 937"/>
            <p:cNvCxnSpPr>
              <a:stCxn id="936" idx="4"/>
            </p:cNvCxnSpPr>
            <p:nvPr/>
          </p:nvCxnSpPr>
          <p:spPr>
            <a:xfrm>
              <a:off x="46217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9" name="橢圓 938"/>
            <p:cNvSpPr/>
            <p:nvPr/>
          </p:nvSpPr>
          <p:spPr>
            <a:xfrm>
              <a:off x="4853009" y="460030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0" name="橢圓 939"/>
            <p:cNvSpPr/>
            <p:nvPr/>
          </p:nvSpPr>
          <p:spPr>
            <a:xfrm>
              <a:off x="4853009" y="491499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1" name="直線接點 940"/>
            <p:cNvCxnSpPr>
              <a:stCxn id="939" idx="4"/>
            </p:cNvCxnSpPr>
            <p:nvPr/>
          </p:nvCxnSpPr>
          <p:spPr>
            <a:xfrm>
              <a:off x="49428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47116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直線接點 942"/>
            <p:cNvCxnSpPr>
              <a:stCxn id="937" idx="6"/>
              <a:endCxn id="940" idx="2"/>
            </p:cNvCxnSpPr>
            <p:nvPr/>
          </p:nvCxnSpPr>
          <p:spPr>
            <a:xfrm flipV="1">
              <a:off x="47116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4" name="橢圓 943"/>
            <p:cNvSpPr/>
            <p:nvPr/>
          </p:nvSpPr>
          <p:spPr>
            <a:xfrm>
              <a:off x="51961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5" name="橢圓 944"/>
            <p:cNvSpPr/>
            <p:nvPr/>
          </p:nvSpPr>
          <p:spPr>
            <a:xfrm>
              <a:off x="51961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6" name="直線接點 945"/>
            <p:cNvCxnSpPr>
              <a:stCxn id="944" idx="4"/>
            </p:cNvCxnSpPr>
            <p:nvPr/>
          </p:nvCxnSpPr>
          <p:spPr>
            <a:xfrm>
              <a:off x="52860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7" name="橢圓 946"/>
            <p:cNvSpPr/>
            <p:nvPr/>
          </p:nvSpPr>
          <p:spPr>
            <a:xfrm>
              <a:off x="55173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8" name="橢圓 947"/>
            <p:cNvSpPr/>
            <p:nvPr/>
          </p:nvSpPr>
          <p:spPr>
            <a:xfrm>
              <a:off x="55173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9" name="直線接點 948"/>
            <p:cNvCxnSpPr>
              <a:stCxn id="947" idx="4"/>
            </p:cNvCxnSpPr>
            <p:nvPr/>
          </p:nvCxnSpPr>
          <p:spPr>
            <a:xfrm>
              <a:off x="56072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53759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1" name="直線接點 950"/>
            <p:cNvCxnSpPr>
              <a:stCxn id="945" idx="6"/>
              <a:endCxn id="948" idx="2"/>
            </p:cNvCxnSpPr>
            <p:nvPr/>
          </p:nvCxnSpPr>
          <p:spPr>
            <a:xfrm flipV="1">
              <a:off x="53759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2" name="橢圓 951"/>
            <p:cNvSpPr/>
            <p:nvPr/>
          </p:nvSpPr>
          <p:spPr>
            <a:xfrm>
              <a:off x="45318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3" name="橢圓 952"/>
            <p:cNvSpPr/>
            <p:nvPr/>
          </p:nvSpPr>
          <p:spPr>
            <a:xfrm>
              <a:off x="45318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4" name="直線接點 953"/>
            <p:cNvCxnSpPr>
              <a:stCxn id="952" idx="4"/>
            </p:cNvCxnSpPr>
            <p:nvPr/>
          </p:nvCxnSpPr>
          <p:spPr>
            <a:xfrm>
              <a:off x="46217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5" name="橢圓 954"/>
            <p:cNvSpPr/>
            <p:nvPr/>
          </p:nvSpPr>
          <p:spPr>
            <a:xfrm>
              <a:off x="48530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6" name="橢圓 955"/>
            <p:cNvSpPr/>
            <p:nvPr/>
          </p:nvSpPr>
          <p:spPr>
            <a:xfrm>
              <a:off x="48530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7" name="直線接點 956"/>
            <p:cNvCxnSpPr>
              <a:stCxn id="955" idx="4"/>
            </p:cNvCxnSpPr>
            <p:nvPr/>
          </p:nvCxnSpPr>
          <p:spPr>
            <a:xfrm>
              <a:off x="49428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>
              <a:stCxn id="952" idx="6"/>
              <a:endCxn id="955" idx="2"/>
            </p:cNvCxnSpPr>
            <p:nvPr/>
          </p:nvCxnSpPr>
          <p:spPr>
            <a:xfrm flipV="1">
              <a:off x="47116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9" name="直線接點 958"/>
            <p:cNvCxnSpPr>
              <a:stCxn id="953" idx="6"/>
              <a:endCxn id="956" idx="2"/>
            </p:cNvCxnSpPr>
            <p:nvPr/>
          </p:nvCxnSpPr>
          <p:spPr>
            <a:xfrm flipV="1">
              <a:off x="47116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0" name="橢圓 959"/>
            <p:cNvSpPr/>
            <p:nvPr/>
          </p:nvSpPr>
          <p:spPr>
            <a:xfrm>
              <a:off x="51961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1" name="橢圓 960"/>
            <p:cNvSpPr/>
            <p:nvPr/>
          </p:nvSpPr>
          <p:spPr>
            <a:xfrm>
              <a:off x="5196181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2" name="直線接點 961"/>
            <p:cNvCxnSpPr>
              <a:stCxn id="960" idx="4"/>
            </p:cNvCxnSpPr>
            <p:nvPr/>
          </p:nvCxnSpPr>
          <p:spPr>
            <a:xfrm>
              <a:off x="52860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3" name="橢圓 962"/>
            <p:cNvSpPr/>
            <p:nvPr/>
          </p:nvSpPr>
          <p:spPr>
            <a:xfrm>
              <a:off x="55173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4" name="橢圓 963"/>
            <p:cNvSpPr/>
            <p:nvPr/>
          </p:nvSpPr>
          <p:spPr>
            <a:xfrm>
              <a:off x="55173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5" name="直線接點 964"/>
            <p:cNvCxnSpPr>
              <a:stCxn id="963" idx="4"/>
            </p:cNvCxnSpPr>
            <p:nvPr/>
          </p:nvCxnSpPr>
          <p:spPr>
            <a:xfrm>
              <a:off x="56072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53759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直線接點 966"/>
            <p:cNvCxnSpPr>
              <a:stCxn id="961" idx="6"/>
              <a:endCxn id="964" idx="2"/>
            </p:cNvCxnSpPr>
            <p:nvPr/>
          </p:nvCxnSpPr>
          <p:spPr>
            <a:xfrm flipV="1">
              <a:off x="53759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直線接點 967"/>
            <p:cNvCxnSpPr/>
            <p:nvPr/>
          </p:nvCxnSpPr>
          <p:spPr>
            <a:xfrm>
              <a:off x="46217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直線接點 968"/>
            <p:cNvCxnSpPr/>
            <p:nvPr/>
          </p:nvCxnSpPr>
          <p:spPr>
            <a:xfrm>
              <a:off x="49428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直線接點 969"/>
            <p:cNvCxnSpPr/>
            <p:nvPr/>
          </p:nvCxnSpPr>
          <p:spPr>
            <a:xfrm>
              <a:off x="52860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直線接點 970"/>
            <p:cNvCxnSpPr/>
            <p:nvPr/>
          </p:nvCxnSpPr>
          <p:spPr>
            <a:xfrm>
              <a:off x="56072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直線接點 971"/>
            <p:cNvCxnSpPr/>
            <p:nvPr/>
          </p:nvCxnSpPr>
          <p:spPr>
            <a:xfrm flipV="1">
              <a:off x="50427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/>
            <p:nvPr/>
          </p:nvCxnSpPr>
          <p:spPr>
            <a:xfrm flipV="1">
              <a:off x="50427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/>
            <p:nvPr/>
          </p:nvCxnSpPr>
          <p:spPr>
            <a:xfrm flipV="1">
              <a:off x="50427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直線接點 974"/>
            <p:cNvCxnSpPr/>
            <p:nvPr/>
          </p:nvCxnSpPr>
          <p:spPr>
            <a:xfrm flipV="1">
              <a:off x="50427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直線接點 975"/>
            <p:cNvCxnSpPr/>
            <p:nvPr/>
          </p:nvCxnSpPr>
          <p:spPr>
            <a:xfrm>
              <a:off x="33151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7" name="直線接點 976"/>
            <p:cNvCxnSpPr/>
            <p:nvPr/>
          </p:nvCxnSpPr>
          <p:spPr>
            <a:xfrm>
              <a:off x="36362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直線接點 977"/>
            <p:cNvCxnSpPr/>
            <p:nvPr/>
          </p:nvCxnSpPr>
          <p:spPr>
            <a:xfrm>
              <a:off x="39794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直線接點 978"/>
            <p:cNvCxnSpPr/>
            <p:nvPr/>
          </p:nvCxnSpPr>
          <p:spPr>
            <a:xfrm>
              <a:off x="43006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直線接點 979"/>
            <p:cNvCxnSpPr/>
            <p:nvPr/>
          </p:nvCxnSpPr>
          <p:spPr>
            <a:xfrm>
              <a:off x="46217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/>
            <p:nvPr/>
          </p:nvCxnSpPr>
          <p:spPr>
            <a:xfrm>
              <a:off x="49428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/>
            <p:nvPr/>
          </p:nvCxnSpPr>
          <p:spPr>
            <a:xfrm>
              <a:off x="52860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直線接點 982"/>
            <p:cNvCxnSpPr/>
            <p:nvPr/>
          </p:nvCxnSpPr>
          <p:spPr>
            <a:xfrm>
              <a:off x="56072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直線接點 983"/>
            <p:cNvCxnSpPr/>
            <p:nvPr/>
          </p:nvCxnSpPr>
          <p:spPr>
            <a:xfrm flipV="1">
              <a:off x="4384805" y="37600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直線接點 984"/>
            <p:cNvCxnSpPr/>
            <p:nvPr/>
          </p:nvCxnSpPr>
          <p:spPr>
            <a:xfrm flipV="1">
              <a:off x="4384805" y="4074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直線接點 985"/>
            <p:cNvCxnSpPr/>
            <p:nvPr/>
          </p:nvCxnSpPr>
          <p:spPr>
            <a:xfrm flipV="1">
              <a:off x="4384805" y="43894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7" name="直線接點 986"/>
            <p:cNvCxnSpPr/>
            <p:nvPr/>
          </p:nvCxnSpPr>
          <p:spPr>
            <a:xfrm flipV="1">
              <a:off x="4383738" y="46901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8" name="直線接點 987"/>
            <p:cNvCxnSpPr/>
            <p:nvPr/>
          </p:nvCxnSpPr>
          <p:spPr>
            <a:xfrm flipV="1">
              <a:off x="4383738" y="500487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/>
            <p:nvPr/>
          </p:nvCxnSpPr>
          <p:spPr>
            <a:xfrm flipV="1">
              <a:off x="4383738" y="53195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0" name="直線接點 989"/>
            <p:cNvCxnSpPr/>
            <p:nvPr/>
          </p:nvCxnSpPr>
          <p:spPr>
            <a:xfrm flipV="1">
              <a:off x="4383738" y="563425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1" name="橢圓 990"/>
            <p:cNvSpPr/>
            <p:nvPr/>
          </p:nvSpPr>
          <p:spPr>
            <a:xfrm>
              <a:off x="5837401" y="115734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2" name="橢圓 991"/>
            <p:cNvSpPr/>
            <p:nvPr/>
          </p:nvSpPr>
          <p:spPr>
            <a:xfrm>
              <a:off x="5837401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3" name="直線接點 992"/>
            <p:cNvCxnSpPr>
              <a:stCxn id="991" idx="4"/>
            </p:cNvCxnSpPr>
            <p:nvPr/>
          </p:nvCxnSpPr>
          <p:spPr>
            <a:xfrm>
              <a:off x="5927278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>
              <a:endCxn id="991" idx="2"/>
            </p:cNvCxnSpPr>
            <p:nvPr/>
          </p:nvCxnSpPr>
          <p:spPr>
            <a:xfrm flipV="1">
              <a:off x="5696012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直線接點 994"/>
            <p:cNvCxnSpPr>
              <a:endCxn id="992" idx="2"/>
            </p:cNvCxnSpPr>
            <p:nvPr/>
          </p:nvCxnSpPr>
          <p:spPr>
            <a:xfrm flipV="1">
              <a:off x="5696012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6" name="橢圓 995"/>
            <p:cNvSpPr/>
            <p:nvPr/>
          </p:nvSpPr>
          <p:spPr>
            <a:xfrm>
              <a:off x="6180573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7" name="橢圓 996"/>
            <p:cNvSpPr/>
            <p:nvPr/>
          </p:nvSpPr>
          <p:spPr>
            <a:xfrm>
              <a:off x="6180573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8" name="直線接點 997"/>
            <p:cNvCxnSpPr>
              <a:stCxn id="996" idx="4"/>
            </p:cNvCxnSpPr>
            <p:nvPr/>
          </p:nvCxnSpPr>
          <p:spPr>
            <a:xfrm>
              <a:off x="6270450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9" name="橢圓 998"/>
            <p:cNvSpPr/>
            <p:nvPr/>
          </p:nvSpPr>
          <p:spPr>
            <a:xfrm>
              <a:off x="6501716" y="11573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0" name="橢圓 999"/>
            <p:cNvSpPr/>
            <p:nvPr/>
          </p:nvSpPr>
          <p:spPr>
            <a:xfrm>
              <a:off x="6501716" y="147203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1" name="直線接點 1000"/>
            <p:cNvCxnSpPr>
              <a:stCxn id="999" idx="4"/>
            </p:cNvCxnSpPr>
            <p:nvPr/>
          </p:nvCxnSpPr>
          <p:spPr>
            <a:xfrm>
              <a:off x="6591593" y="133710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直線接點 1001"/>
            <p:cNvCxnSpPr>
              <a:stCxn id="996" idx="6"/>
              <a:endCxn id="999" idx="2"/>
            </p:cNvCxnSpPr>
            <p:nvPr/>
          </p:nvCxnSpPr>
          <p:spPr>
            <a:xfrm flipV="1">
              <a:off x="6360327" y="12472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3" name="直線接點 1002"/>
            <p:cNvCxnSpPr>
              <a:stCxn id="997" idx="6"/>
              <a:endCxn id="1000" idx="2"/>
            </p:cNvCxnSpPr>
            <p:nvPr/>
          </p:nvCxnSpPr>
          <p:spPr>
            <a:xfrm flipV="1">
              <a:off x="6360327" y="156191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4" name="橢圓 1003"/>
            <p:cNvSpPr/>
            <p:nvPr/>
          </p:nvSpPr>
          <p:spPr>
            <a:xfrm>
              <a:off x="5837401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5" name="橢圓 1004"/>
            <p:cNvSpPr/>
            <p:nvPr/>
          </p:nvSpPr>
          <p:spPr>
            <a:xfrm>
              <a:off x="5837401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6" name="直線接點 1005"/>
            <p:cNvCxnSpPr>
              <a:stCxn id="1004" idx="4"/>
            </p:cNvCxnSpPr>
            <p:nvPr/>
          </p:nvCxnSpPr>
          <p:spPr>
            <a:xfrm>
              <a:off x="5927278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7" name="直線接點 1006"/>
            <p:cNvCxnSpPr>
              <a:endCxn id="1004" idx="2"/>
            </p:cNvCxnSpPr>
            <p:nvPr/>
          </p:nvCxnSpPr>
          <p:spPr>
            <a:xfrm flipV="1">
              <a:off x="5696012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8" name="直線接點 1007"/>
            <p:cNvCxnSpPr>
              <a:endCxn id="1005" idx="2"/>
            </p:cNvCxnSpPr>
            <p:nvPr/>
          </p:nvCxnSpPr>
          <p:spPr>
            <a:xfrm flipV="1">
              <a:off x="5696012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9" name="橢圓 1008"/>
            <p:cNvSpPr/>
            <p:nvPr/>
          </p:nvSpPr>
          <p:spPr>
            <a:xfrm>
              <a:off x="6180573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0" name="橢圓 1009"/>
            <p:cNvSpPr/>
            <p:nvPr/>
          </p:nvSpPr>
          <p:spPr>
            <a:xfrm>
              <a:off x="6180573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1" name="直線接點 1010"/>
            <p:cNvCxnSpPr>
              <a:stCxn id="1009" idx="4"/>
            </p:cNvCxnSpPr>
            <p:nvPr/>
          </p:nvCxnSpPr>
          <p:spPr>
            <a:xfrm>
              <a:off x="6270450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2" name="橢圓 1011"/>
            <p:cNvSpPr/>
            <p:nvPr/>
          </p:nvSpPr>
          <p:spPr>
            <a:xfrm>
              <a:off x="6501716" y="178672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3" name="橢圓 1012"/>
            <p:cNvSpPr/>
            <p:nvPr/>
          </p:nvSpPr>
          <p:spPr>
            <a:xfrm>
              <a:off x="6501716" y="210142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4" name="直線接點 1013"/>
            <p:cNvCxnSpPr>
              <a:stCxn id="1012" idx="4"/>
            </p:cNvCxnSpPr>
            <p:nvPr/>
          </p:nvCxnSpPr>
          <p:spPr>
            <a:xfrm>
              <a:off x="6591593" y="196648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5" name="直線接點 1014"/>
            <p:cNvCxnSpPr>
              <a:stCxn id="1009" idx="6"/>
              <a:endCxn id="1012" idx="2"/>
            </p:cNvCxnSpPr>
            <p:nvPr/>
          </p:nvCxnSpPr>
          <p:spPr>
            <a:xfrm flipV="1">
              <a:off x="6360327" y="18766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6" name="直線接點 1015"/>
            <p:cNvCxnSpPr>
              <a:stCxn id="1010" idx="6"/>
              <a:endCxn id="1013" idx="2"/>
            </p:cNvCxnSpPr>
            <p:nvPr/>
          </p:nvCxnSpPr>
          <p:spPr>
            <a:xfrm flipV="1">
              <a:off x="6360327" y="21912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7" name="直線接點 1016"/>
            <p:cNvCxnSpPr/>
            <p:nvPr/>
          </p:nvCxnSpPr>
          <p:spPr>
            <a:xfrm>
              <a:off x="5927278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8" name="直線接點 1017"/>
            <p:cNvCxnSpPr/>
            <p:nvPr/>
          </p:nvCxnSpPr>
          <p:spPr>
            <a:xfrm>
              <a:off x="6270450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直線接點 1018"/>
            <p:cNvCxnSpPr/>
            <p:nvPr/>
          </p:nvCxnSpPr>
          <p:spPr>
            <a:xfrm>
              <a:off x="6591593" y="165179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直線接點 1019"/>
            <p:cNvCxnSpPr/>
            <p:nvPr/>
          </p:nvCxnSpPr>
          <p:spPr>
            <a:xfrm flipV="1">
              <a:off x="6027103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/>
            <p:nvPr/>
          </p:nvCxnSpPr>
          <p:spPr>
            <a:xfrm flipV="1">
              <a:off x="6027103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/>
            <p:nvPr/>
          </p:nvCxnSpPr>
          <p:spPr>
            <a:xfrm flipV="1">
              <a:off x="6027103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3" name="直線接點 1022"/>
            <p:cNvCxnSpPr/>
            <p:nvPr/>
          </p:nvCxnSpPr>
          <p:spPr>
            <a:xfrm flipV="1">
              <a:off x="6027103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4" name="橢圓 1023"/>
            <p:cNvSpPr/>
            <p:nvPr/>
          </p:nvSpPr>
          <p:spPr>
            <a:xfrm>
              <a:off x="6823925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5" name="橢圓 1024"/>
            <p:cNvSpPr/>
            <p:nvPr/>
          </p:nvSpPr>
          <p:spPr>
            <a:xfrm>
              <a:off x="6823925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6" name="直線接點 1025"/>
            <p:cNvCxnSpPr>
              <a:stCxn id="1024" idx="4"/>
            </p:cNvCxnSpPr>
            <p:nvPr/>
          </p:nvCxnSpPr>
          <p:spPr>
            <a:xfrm>
              <a:off x="6913802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7" name="橢圓 1026"/>
            <p:cNvSpPr/>
            <p:nvPr/>
          </p:nvSpPr>
          <p:spPr>
            <a:xfrm>
              <a:off x="7145068" y="11619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8" name="橢圓 1027"/>
            <p:cNvSpPr/>
            <p:nvPr/>
          </p:nvSpPr>
          <p:spPr>
            <a:xfrm>
              <a:off x="7145068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9" name="直線接點 1028"/>
            <p:cNvCxnSpPr>
              <a:stCxn id="1027" idx="4"/>
            </p:cNvCxnSpPr>
            <p:nvPr/>
          </p:nvCxnSpPr>
          <p:spPr>
            <a:xfrm>
              <a:off x="7234945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7003679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1" name="直線接點 1030"/>
            <p:cNvCxnSpPr>
              <a:stCxn id="1025" idx="6"/>
              <a:endCxn id="1028" idx="2"/>
            </p:cNvCxnSpPr>
            <p:nvPr/>
          </p:nvCxnSpPr>
          <p:spPr>
            <a:xfrm flipV="1">
              <a:off x="7003679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2" name="橢圓 1031"/>
            <p:cNvSpPr/>
            <p:nvPr/>
          </p:nvSpPr>
          <p:spPr>
            <a:xfrm>
              <a:off x="7488240" y="116197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3" name="橢圓 1032"/>
            <p:cNvSpPr/>
            <p:nvPr/>
          </p:nvSpPr>
          <p:spPr>
            <a:xfrm>
              <a:off x="7488240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4" name="直線接點 1033"/>
            <p:cNvCxnSpPr>
              <a:stCxn id="1032" idx="4"/>
            </p:cNvCxnSpPr>
            <p:nvPr/>
          </p:nvCxnSpPr>
          <p:spPr>
            <a:xfrm>
              <a:off x="7578117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5" name="橢圓 1034"/>
            <p:cNvSpPr/>
            <p:nvPr/>
          </p:nvSpPr>
          <p:spPr>
            <a:xfrm>
              <a:off x="7809383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6" name="橢圓 1035"/>
            <p:cNvSpPr/>
            <p:nvPr/>
          </p:nvSpPr>
          <p:spPr>
            <a:xfrm>
              <a:off x="7809383" y="147666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7" name="直線接點 1036"/>
            <p:cNvCxnSpPr>
              <a:stCxn id="1035" idx="4"/>
            </p:cNvCxnSpPr>
            <p:nvPr/>
          </p:nvCxnSpPr>
          <p:spPr>
            <a:xfrm>
              <a:off x="7899260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>
              <a:stCxn id="1032" idx="6"/>
              <a:endCxn id="1035" idx="2"/>
            </p:cNvCxnSpPr>
            <p:nvPr/>
          </p:nvCxnSpPr>
          <p:spPr>
            <a:xfrm flipV="1">
              <a:off x="7667994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9" name="直線接點 1038"/>
            <p:cNvCxnSpPr>
              <a:stCxn id="1033" idx="6"/>
              <a:endCxn id="1036" idx="2"/>
            </p:cNvCxnSpPr>
            <p:nvPr/>
          </p:nvCxnSpPr>
          <p:spPr>
            <a:xfrm flipV="1">
              <a:off x="7667994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0" name="橢圓 1039"/>
            <p:cNvSpPr/>
            <p:nvPr/>
          </p:nvSpPr>
          <p:spPr>
            <a:xfrm>
              <a:off x="6823925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1" name="橢圓 1040"/>
            <p:cNvSpPr/>
            <p:nvPr/>
          </p:nvSpPr>
          <p:spPr>
            <a:xfrm>
              <a:off x="6823925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2" name="直線接點 1041"/>
            <p:cNvCxnSpPr>
              <a:stCxn id="1040" idx="4"/>
            </p:cNvCxnSpPr>
            <p:nvPr/>
          </p:nvCxnSpPr>
          <p:spPr>
            <a:xfrm>
              <a:off x="6913802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3" name="橢圓 1042"/>
            <p:cNvSpPr/>
            <p:nvPr/>
          </p:nvSpPr>
          <p:spPr>
            <a:xfrm>
              <a:off x="7145068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4" name="橢圓 1043"/>
            <p:cNvSpPr/>
            <p:nvPr/>
          </p:nvSpPr>
          <p:spPr>
            <a:xfrm>
              <a:off x="7145068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5" name="直線接點 1044"/>
            <p:cNvCxnSpPr>
              <a:stCxn id="1043" idx="4"/>
            </p:cNvCxnSpPr>
            <p:nvPr/>
          </p:nvCxnSpPr>
          <p:spPr>
            <a:xfrm>
              <a:off x="7234945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>
              <a:stCxn id="1040" idx="6"/>
              <a:endCxn id="1043" idx="2"/>
            </p:cNvCxnSpPr>
            <p:nvPr/>
          </p:nvCxnSpPr>
          <p:spPr>
            <a:xfrm flipV="1">
              <a:off x="7003679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7" name="直線接點 1046"/>
            <p:cNvCxnSpPr>
              <a:stCxn id="1041" idx="6"/>
              <a:endCxn id="1044" idx="2"/>
            </p:cNvCxnSpPr>
            <p:nvPr/>
          </p:nvCxnSpPr>
          <p:spPr>
            <a:xfrm flipV="1">
              <a:off x="7003679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8" name="橢圓 1047"/>
            <p:cNvSpPr/>
            <p:nvPr/>
          </p:nvSpPr>
          <p:spPr>
            <a:xfrm>
              <a:off x="7488240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9" name="橢圓 1048"/>
            <p:cNvSpPr/>
            <p:nvPr/>
          </p:nvSpPr>
          <p:spPr>
            <a:xfrm>
              <a:off x="7488240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0" name="直線接點 1049"/>
            <p:cNvCxnSpPr>
              <a:stCxn id="1048" idx="4"/>
            </p:cNvCxnSpPr>
            <p:nvPr/>
          </p:nvCxnSpPr>
          <p:spPr>
            <a:xfrm>
              <a:off x="7578117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1" name="橢圓 1050"/>
            <p:cNvSpPr/>
            <p:nvPr/>
          </p:nvSpPr>
          <p:spPr>
            <a:xfrm>
              <a:off x="7809383" y="1791351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2" name="橢圓 1051"/>
            <p:cNvSpPr/>
            <p:nvPr/>
          </p:nvSpPr>
          <p:spPr>
            <a:xfrm>
              <a:off x="7809383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3" name="直線接點 1052"/>
            <p:cNvCxnSpPr>
              <a:stCxn id="1051" idx="4"/>
            </p:cNvCxnSpPr>
            <p:nvPr/>
          </p:nvCxnSpPr>
          <p:spPr>
            <a:xfrm>
              <a:off x="7899260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4" name="直線接點 1053"/>
            <p:cNvCxnSpPr>
              <a:stCxn id="1048" idx="6"/>
              <a:endCxn id="1051" idx="2"/>
            </p:cNvCxnSpPr>
            <p:nvPr/>
          </p:nvCxnSpPr>
          <p:spPr>
            <a:xfrm flipV="1">
              <a:off x="7667994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5" name="直線接點 1054"/>
            <p:cNvCxnSpPr>
              <a:stCxn id="1049" idx="6"/>
              <a:endCxn id="1052" idx="2"/>
            </p:cNvCxnSpPr>
            <p:nvPr/>
          </p:nvCxnSpPr>
          <p:spPr>
            <a:xfrm flipV="1">
              <a:off x="7667994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6" name="直線接點 1055"/>
            <p:cNvCxnSpPr/>
            <p:nvPr/>
          </p:nvCxnSpPr>
          <p:spPr>
            <a:xfrm>
              <a:off x="6913802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/>
            <p:nvPr/>
          </p:nvCxnSpPr>
          <p:spPr>
            <a:xfrm>
              <a:off x="7234945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/>
            <p:nvPr/>
          </p:nvCxnSpPr>
          <p:spPr>
            <a:xfrm>
              <a:off x="7578117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9" name="直線接點 1058"/>
            <p:cNvCxnSpPr/>
            <p:nvPr/>
          </p:nvCxnSpPr>
          <p:spPr>
            <a:xfrm>
              <a:off x="7899260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0" name="直線接點 1059"/>
            <p:cNvCxnSpPr/>
            <p:nvPr/>
          </p:nvCxnSpPr>
          <p:spPr>
            <a:xfrm flipV="1">
              <a:off x="733477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1" name="直線接點 1060"/>
            <p:cNvCxnSpPr/>
            <p:nvPr/>
          </p:nvCxnSpPr>
          <p:spPr>
            <a:xfrm flipV="1">
              <a:off x="733477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2" name="直線接點 1061"/>
            <p:cNvCxnSpPr/>
            <p:nvPr/>
          </p:nvCxnSpPr>
          <p:spPr>
            <a:xfrm flipV="1">
              <a:off x="733477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3" name="直線接點 1062"/>
            <p:cNvCxnSpPr/>
            <p:nvPr/>
          </p:nvCxnSpPr>
          <p:spPr>
            <a:xfrm flipV="1">
              <a:off x="733477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4" name="橢圓 1063"/>
            <p:cNvSpPr/>
            <p:nvPr/>
          </p:nvSpPr>
          <p:spPr>
            <a:xfrm>
              <a:off x="58374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5" name="橢圓 1064"/>
            <p:cNvSpPr/>
            <p:nvPr/>
          </p:nvSpPr>
          <p:spPr>
            <a:xfrm>
              <a:off x="58374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6" name="直線接點 1065"/>
            <p:cNvCxnSpPr>
              <a:stCxn id="1064" idx="4"/>
            </p:cNvCxnSpPr>
            <p:nvPr/>
          </p:nvCxnSpPr>
          <p:spPr>
            <a:xfrm>
              <a:off x="59272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7" name="直線接點 1066"/>
            <p:cNvCxnSpPr>
              <a:endCxn id="1064" idx="2"/>
            </p:cNvCxnSpPr>
            <p:nvPr/>
          </p:nvCxnSpPr>
          <p:spPr>
            <a:xfrm flipV="1">
              <a:off x="56960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8" name="直線接點 1067"/>
            <p:cNvCxnSpPr>
              <a:endCxn id="1065" idx="2"/>
            </p:cNvCxnSpPr>
            <p:nvPr/>
          </p:nvCxnSpPr>
          <p:spPr>
            <a:xfrm flipV="1">
              <a:off x="56960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9" name="橢圓 1068"/>
            <p:cNvSpPr/>
            <p:nvPr/>
          </p:nvSpPr>
          <p:spPr>
            <a:xfrm>
              <a:off x="61805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0" name="橢圓 1069"/>
            <p:cNvSpPr/>
            <p:nvPr/>
          </p:nvSpPr>
          <p:spPr>
            <a:xfrm>
              <a:off x="61805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1" name="直線接點 1070"/>
            <p:cNvCxnSpPr>
              <a:stCxn id="1069" idx="4"/>
            </p:cNvCxnSpPr>
            <p:nvPr/>
          </p:nvCxnSpPr>
          <p:spPr>
            <a:xfrm>
              <a:off x="62704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2" name="橢圓 1071"/>
            <p:cNvSpPr/>
            <p:nvPr/>
          </p:nvSpPr>
          <p:spPr>
            <a:xfrm>
              <a:off x="65017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3" name="橢圓 1072"/>
            <p:cNvSpPr/>
            <p:nvPr/>
          </p:nvSpPr>
          <p:spPr>
            <a:xfrm>
              <a:off x="65017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4" name="直線接點 1073"/>
            <p:cNvCxnSpPr>
              <a:stCxn id="1072" idx="4"/>
            </p:cNvCxnSpPr>
            <p:nvPr/>
          </p:nvCxnSpPr>
          <p:spPr>
            <a:xfrm>
              <a:off x="65915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5" name="直線接點 1074"/>
            <p:cNvCxnSpPr>
              <a:stCxn id="1069" idx="6"/>
              <a:endCxn id="1072" idx="2"/>
            </p:cNvCxnSpPr>
            <p:nvPr/>
          </p:nvCxnSpPr>
          <p:spPr>
            <a:xfrm flipV="1">
              <a:off x="63603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6" name="直線接點 1075"/>
            <p:cNvCxnSpPr>
              <a:stCxn id="1070" idx="6"/>
              <a:endCxn id="1073" idx="2"/>
            </p:cNvCxnSpPr>
            <p:nvPr/>
          </p:nvCxnSpPr>
          <p:spPr>
            <a:xfrm flipV="1">
              <a:off x="63603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7" name="橢圓 1076"/>
            <p:cNvSpPr/>
            <p:nvPr/>
          </p:nvSpPr>
          <p:spPr>
            <a:xfrm>
              <a:off x="58374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8" name="橢圓 1077"/>
            <p:cNvSpPr/>
            <p:nvPr/>
          </p:nvSpPr>
          <p:spPr>
            <a:xfrm>
              <a:off x="58374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9" name="直線接點 1078"/>
            <p:cNvCxnSpPr>
              <a:stCxn id="1077" idx="4"/>
            </p:cNvCxnSpPr>
            <p:nvPr/>
          </p:nvCxnSpPr>
          <p:spPr>
            <a:xfrm>
              <a:off x="59272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>
              <a:endCxn id="1077" idx="2"/>
            </p:cNvCxnSpPr>
            <p:nvPr/>
          </p:nvCxnSpPr>
          <p:spPr>
            <a:xfrm flipV="1">
              <a:off x="56960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1" name="直線接點 1080"/>
            <p:cNvCxnSpPr>
              <a:endCxn id="1078" idx="2"/>
            </p:cNvCxnSpPr>
            <p:nvPr/>
          </p:nvCxnSpPr>
          <p:spPr>
            <a:xfrm flipV="1">
              <a:off x="56960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2" name="橢圓 1081"/>
            <p:cNvSpPr/>
            <p:nvPr/>
          </p:nvSpPr>
          <p:spPr>
            <a:xfrm>
              <a:off x="61805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3" name="橢圓 1082"/>
            <p:cNvSpPr/>
            <p:nvPr/>
          </p:nvSpPr>
          <p:spPr>
            <a:xfrm>
              <a:off x="61805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4" name="直線接點 1083"/>
            <p:cNvCxnSpPr>
              <a:stCxn id="1082" idx="4"/>
            </p:cNvCxnSpPr>
            <p:nvPr/>
          </p:nvCxnSpPr>
          <p:spPr>
            <a:xfrm>
              <a:off x="62704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5" name="橢圓 1084"/>
            <p:cNvSpPr/>
            <p:nvPr/>
          </p:nvSpPr>
          <p:spPr>
            <a:xfrm>
              <a:off x="6501716" y="303617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6" name="橢圓 1085"/>
            <p:cNvSpPr/>
            <p:nvPr/>
          </p:nvSpPr>
          <p:spPr>
            <a:xfrm>
              <a:off x="6501716" y="335086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7" name="直線接點 1086"/>
            <p:cNvCxnSpPr>
              <a:stCxn id="1085" idx="4"/>
            </p:cNvCxnSpPr>
            <p:nvPr/>
          </p:nvCxnSpPr>
          <p:spPr>
            <a:xfrm>
              <a:off x="65915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8" name="直線接點 1087"/>
            <p:cNvCxnSpPr>
              <a:stCxn id="1082" idx="6"/>
              <a:endCxn id="1085" idx="2"/>
            </p:cNvCxnSpPr>
            <p:nvPr/>
          </p:nvCxnSpPr>
          <p:spPr>
            <a:xfrm flipV="1">
              <a:off x="63603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9" name="直線接點 1088"/>
            <p:cNvCxnSpPr>
              <a:stCxn id="1083" idx="6"/>
              <a:endCxn id="1086" idx="2"/>
            </p:cNvCxnSpPr>
            <p:nvPr/>
          </p:nvCxnSpPr>
          <p:spPr>
            <a:xfrm flipV="1">
              <a:off x="63603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0" name="直線接點 1089"/>
            <p:cNvCxnSpPr/>
            <p:nvPr/>
          </p:nvCxnSpPr>
          <p:spPr>
            <a:xfrm>
              <a:off x="59272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1" name="直線接點 1090"/>
            <p:cNvCxnSpPr/>
            <p:nvPr/>
          </p:nvCxnSpPr>
          <p:spPr>
            <a:xfrm>
              <a:off x="62704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2" name="直線接點 1091"/>
            <p:cNvCxnSpPr/>
            <p:nvPr/>
          </p:nvCxnSpPr>
          <p:spPr>
            <a:xfrm>
              <a:off x="65915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/>
            <p:nvPr/>
          </p:nvCxnSpPr>
          <p:spPr>
            <a:xfrm flipV="1">
              <a:off x="60271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/>
            <p:nvPr/>
          </p:nvCxnSpPr>
          <p:spPr>
            <a:xfrm flipV="1">
              <a:off x="60271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5" name="直線接點 1094"/>
            <p:cNvCxnSpPr/>
            <p:nvPr/>
          </p:nvCxnSpPr>
          <p:spPr>
            <a:xfrm flipV="1">
              <a:off x="60271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6" name="直線接點 1095"/>
            <p:cNvCxnSpPr/>
            <p:nvPr/>
          </p:nvCxnSpPr>
          <p:spPr>
            <a:xfrm flipV="1">
              <a:off x="60271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7" name="橢圓 1096"/>
            <p:cNvSpPr/>
            <p:nvPr/>
          </p:nvSpPr>
          <p:spPr>
            <a:xfrm>
              <a:off x="6822858" y="24067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8" name="橢圓 1097"/>
            <p:cNvSpPr/>
            <p:nvPr/>
          </p:nvSpPr>
          <p:spPr>
            <a:xfrm>
              <a:off x="6822858" y="27214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9" name="直線接點 1098"/>
            <p:cNvCxnSpPr>
              <a:stCxn id="1097" idx="4"/>
            </p:cNvCxnSpPr>
            <p:nvPr/>
          </p:nvCxnSpPr>
          <p:spPr>
            <a:xfrm>
              <a:off x="6912735" y="25865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0" name="橢圓 1099"/>
            <p:cNvSpPr/>
            <p:nvPr/>
          </p:nvSpPr>
          <p:spPr>
            <a:xfrm>
              <a:off x="71440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1" name="橢圓 1100"/>
            <p:cNvSpPr/>
            <p:nvPr/>
          </p:nvSpPr>
          <p:spPr>
            <a:xfrm>
              <a:off x="71440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2" name="直線接點 1101"/>
            <p:cNvCxnSpPr>
              <a:stCxn id="1100" idx="4"/>
            </p:cNvCxnSpPr>
            <p:nvPr/>
          </p:nvCxnSpPr>
          <p:spPr>
            <a:xfrm>
              <a:off x="72338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3" name="直線接點 1102"/>
            <p:cNvCxnSpPr>
              <a:stCxn id="1097" idx="6"/>
              <a:endCxn id="1100" idx="2"/>
            </p:cNvCxnSpPr>
            <p:nvPr/>
          </p:nvCxnSpPr>
          <p:spPr>
            <a:xfrm flipV="1">
              <a:off x="70026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4" name="直線接點 1103"/>
            <p:cNvCxnSpPr>
              <a:stCxn id="1098" idx="6"/>
              <a:endCxn id="1101" idx="2"/>
            </p:cNvCxnSpPr>
            <p:nvPr/>
          </p:nvCxnSpPr>
          <p:spPr>
            <a:xfrm flipV="1">
              <a:off x="70026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5" name="橢圓 1104"/>
            <p:cNvSpPr/>
            <p:nvPr/>
          </p:nvSpPr>
          <p:spPr>
            <a:xfrm>
              <a:off x="7487173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6" name="橢圓 1105"/>
            <p:cNvSpPr/>
            <p:nvPr/>
          </p:nvSpPr>
          <p:spPr>
            <a:xfrm>
              <a:off x="74871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7" name="直線接點 1106"/>
            <p:cNvCxnSpPr>
              <a:stCxn id="1105" idx="4"/>
            </p:cNvCxnSpPr>
            <p:nvPr/>
          </p:nvCxnSpPr>
          <p:spPr>
            <a:xfrm>
              <a:off x="75770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8" name="橢圓 1107"/>
            <p:cNvSpPr/>
            <p:nvPr/>
          </p:nvSpPr>
          <p:spPr>
            <a:xfrm>
              <a:off x="78083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9" name="橢圓 1108"/>
            <p:cNvSpPr/>
            <p:nvPr/>
          </p:nvSpPr>
          <p:spPr>
            <a:xfrm>
              <a:off x="78083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0" name="直線接點 1109"/>
            <p:cNvCxnSpPr>
              <a:stCxn id="1108" idx="4"/>
            </p:cNvCxnSpPr>
            <p:nvPr/>
          </p:nvCxnSpPr>
          <p:spPr>
            <a:xfrm>
              <a:off x="78981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1" name="直線接點 1110"/>
            <p:cNvCxnSpPr>
              <a:stCxn id="1105" idx="6"/>
              <a:endCxn id="1108" idx="2"/>
            </p:cNvCxnSpPr>
            <p:nvPr/>
          </p:nvCxnSpPr>
          <p:spPr>
            <a:xfrm flipV="1">
              <a:off x="76669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2" name="直線接點 1111"/>
            <p:cNvCxnSpPr>
              <a:stCxn id="1106" idx="6"/>
              <a:endCxn id="1109" idx="2"/>
            </p:cNvCxnSpPr>
            <p:nvPr/>
          </p:nvCxnSpPr>
          <p:spPr>
            <a:xfrm flipV="1">
              <a:off x="76669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3" name="橢圓 1112"/>
            <p:cNvSpPr/>
            <p:nvPr/>
          </p:nvSpPr>
          <p:spPr>
            <a:xfrm>
              <a:off x="6822858" y="30361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4" name="橢圓 1113"/>
            <p:cNvSpPr/>
            <p:nvPr/>
          </p:nvSpPr>
          <p:spPr>
            <a:xfrm>
              <a:off x="6822858" y="3350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5" name="直線接點 1114"/>
            <p:cNvCxnSpPr>
              <a:stCxn id="1113" idx="4"/>
            </p:cNvCxnSpPr>
            <p:nvPr/>
          </p:nvCxnSpPr>
          <p:spPr>
            <a:xfrm>
              <a:off x="6912735" y="32159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6" name="橢圓 1115"/>
            <p:cNvSpPr/>
            <p:nvPr/>
          </p:nvSpPr>
          <p:spPr>
            <a:xfrm>
              <a:off x="71440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7" name="橢圓 1116"/>
            <p:cNvSpPr/>
            <p:nvPr/>
          </p:nvSpPr>
          <p:spPr>
            <a:xfrm>
              <a:off x="71440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8" name="直線接點 1117"/>
            <p:cNvCxnSpPr>
              <a:stCxn id="1116" idx="4"/>
            </p:cNvCxnSpPr>
            <p:nvPr/>
          </p:nvCxnSpPr>
          <p:spPr>
            <a:xfrm>
              <a:off x="72338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>
              <a:stCxn id="1113" idx="6"/>
              <a:endCxn id="1116" idx="2"/>
            </p:cNvCxnSpPr>
            <p:nvPr/>
          </p:nvCxnSpPr>
          <p:spPr>
            <a:xfrm flipV="1">
              <a:off x="70026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0" name="直線接點 1119"/>
            <p:cNvCxnSpPr>
              <a:stCxn id="1114" idx="6"/>
              <a:endCxn id="1117" idx="2"/>
            </p:cNvCxnSpPr>
            <p:nvPr/>
          </p:nvCxnSpPr>
          <p:spPr>
            <a:xfrm flipV="1">
              <a:off x="70026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1" name="橢圓 1120"/>
            <p:cNvSpPr/>
            <p:nvPr/>
          </p:nvSpPr>
          <p:spPr>
            <a:xfrm>
              <a:off x="74871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2" name="橢圓 1121"/>
            <p:cNvSpPr/>
            <p:nvPr/>
          </p:nvSpPr>
          <p:spPr>
            <a:xfrm>
              <a:off x="74871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3" name="直線接點 1122"/>
            <p:cNvCxnSpPr>
              <a:stCxn id="1121" idx="4"/>
            </p:cNvCxnSpPr>
            <p:nvPr/>
          </p:nvCxnSpPr>
          <p:spPr>
            <a:xfrm>
              <a:off x="75770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4" name="橢圓 1123"/>
            <p:cNvSpPr/>
            <p:nvPr/>
          </p:nvSpPr>
          <p:spPr>
            <a:xfrm>
              <a:off x="7808316" y="303617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5" name="橢圓 1124"/>
            <p:cNvSpPr/>
            <p:nvPr/>
          </p:nvSpPr>
          <p:spPr>
            <a:xfrm>
              <a:off x="7808316" y="335086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6" name="直線接點 1125"/>
            <p:cNvCxnSpPr>
              <a:stCxn id="1124" idx="4"/>
            </p:cNvCxnSpPr>
            <p:nvPr/>
          </p:nvCxnSpPr>
          <p:spPr>
            <a:xfrm>
              <a:off x="78981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7" name="直線接點 1126"/>
            <p:cNvCxnSpPr>
              <a:stCxn id="1121" idx="6"/>
              <a:endCxn id="1124" idx="2"/>
            </p:cNvCxnSpPr>
            <p:nvPr/>
          </p:nvCxnSpPr>
          <p:spPr>
            <a:xfrm flipV="1">
              <a:off x="76669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8" name="直線接點 1127"/>
            <p:cNvCxnSpPr>
              <a:stCxn id="1122" idx="6"/>
              <a:endCxn id="1125" idx="2"/>
            </p:cNvCxnSpPr>
            <p:nvPr/>
          </p:nvCxnSpPr>
          <p:spPr>
            <a:xfrm flipV="1">
              <a:off x="76669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9" name="直線接點 1128"/>
            <p:cNvCxnSpPr/>
            <p:nvPr/>
          </p:nvCxnSpPr>
          <p:spPr>
            <a:xfrm>
              <a:off x="6912735" y="2901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/>
            <p:nvPr/>
          </p:nvCxnSpPr>
          <p:spPr>
            <a:xfrm>
              <a:off x="72338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/>
            <p:nvPr/>
          </p:nvCxnSpPr>
          <p:spPr>
            <a:xfrm>
              <a:off x="75770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2" name="直線接點 1131"/>
            <p:cNvCxnSpPr/>
            <p:nvPr/>
          </p:nvCxnSpPr>
          <p:spPr>
            <a:xfrm>
              <a:off x="78981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3" name="直線接點 1132"/>
            <p:cNvCxnSpPr/>
            <p:nvPr/>
          </p:nvCxnSpPr>
          <p:spPr>
            <a:xfrm flipV="1">
              <a:off x="73337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4" name="直線接點 1133"/>
            <p:cNvCxnSpPr/>
            <p:nvPr/>
          </p:nvCxnSpPr>
          <p:spPr>
            <a:xfrm flipV="1">
              <a:off x="73337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5" name="直線接點 1134"/>
            <p:cNvCxnSpPr/>
            <p:nvPr/>
          </p:nvCxnSpPr>
          <p:spPr>
            <a:xfrm flipV="1">
              <a:off x="73337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6" name="直線接點 1135"/>
            <p:cNvCxnSpPr/>
            <p:nvPr/>
          </p:nvCxnSpPr>
          <p:spPr>
            <a:xfrm flipV="1">
              <a:off x="73337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7" name="直線接點 1136"/>
            <p:cNvCxnSpPr/>
            <p:nvPr/>
          </p:nvCxnSpPr>
          <p:spPr>
            <a:xfrm>
              <a:off x="59272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/>
            <p:nvPr/>
          </p:nvCxnSpPr>
          <p:spPr>
            <a:xfrm>
              <a:off x="62704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/>
            <p:nvPr/>
          </p:nvCxnSpPr>
          <p:spPr>
            <a:xfrm>
              <a:off x="65915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0" name="直線接點 1139"/>
            <p:cNvCxnSpPr/>
            <p:nvPr/>
          </p:nvCxnSpPr>
          <p:spPr>
            <a:xfrm>
              <a:off x="6912735" y="22811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1" name="直線接點 1140"/>
            <p:cNvCxnSpPr/>
            <p:nvPr/>
          </p:nvCxnSpPr>
          <p:spPr>
            <a:xfrm>
              <a:off x="72338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2" name="直線接點 1141"/>
            <p:cNvCxnSpPr/>
            <p:nvPr/>
          </p:nvCxnSpPr>
          <p:spPr>
            <a:xfrm>
              <a:off x="75770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/>
            <p:nvPr/>
          </p:nvCxnSpPr>
          <p:spPr>
            <a:xfrm>
              <a:off x="78981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/>
            <p:nvPr/>
          </p:nvCxnSpPr>
          <p:spPr>
            <a:xfrm flipV="1">
              <a:off x="6675797" y="125184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5" name="直線接點 1144"/>
            <p:cNvCxnSpPr/>
            <p:nvPr/>
          </p:nvCxnSpPr>
          <p:spPr>
            <a:xfrm flipV="1">
              <a:off x="6675797" y="156653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6" name="直線接點 1145"/>
            <p:cNvCxnSpPr/>
            <p:nvPr/>
          </p:nvCxnSpPr>
          <p:spPr>
            <a:xfrm flipV="1">
              <a:off x="6675797" y="18812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7" name="直線接點 1146"/>
            <p:cNvCxnSpPr/>
            <p:nvPr/>
          </p:nvCxnSpPr>
          <p:spPr>
            <a:xfrm flipV="1">
              <a:off x="6675797" y="21959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8" name="直線接點 1147"/>
            <p:cNvCxnSpPr/>
            <p:nvPr/>
          </p:nvCxnSpPr>
          <p:spPr>
            <a:xfrm flipV="1">
              <a:off x="6674730" y="24966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9" name="直線接點 1148"/>
            <p:cNvCxnSpPr/>
            <p:nvPr/>
          </p:nvCxnSpPr>
          <p:spPr>
            <a:xfrm flipV="1">
              <a:off x="6674730" y="28113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0" name="直線接點 1149"/>
            <p:cNvCxnSpPr/>
            <p:nvPr/>
          </p:nvCxnSpPr>
          <p:spPr>
            <a:xfrm flipV="1">
              <a:off x="6674730" y="31260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1" name="直線接點 1150"/>
            <p:cNvCxnSpPr/>
            <p:nvPr/>
          </p:nvCxnSpPr>
          <p:spPr>
            <a:xfrm flipV="1">
              <a:off x="6674730" y="34407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2" name="橢圓 1151"/>
            <p:cNvSpPr/>
            <p:nvPr/>
          </p:nvSpPr>
          <p:spPr>
            <a:xfrm>
              <a:off x="5837401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3" name="直線接點 1152"/>
            <p:cNvCxnSpPr/>
            <p:nvPr/>
          </p:nvCxnSpPr>
          <p:spPr>
            <a:xfrm>
              <a:off x="5927278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4" name="直線接點 1153"/>
            <p:cNvCxnSpPr>
              <a:endCxn id="1152" idx="2"/>
            </p:cNvCxnSpPr>
            <p:nvPr/>
          </p:nvCxnSpPr>
          <p:spPr>
            <a:xfrm flipV="1">
              <a:off x="5696012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5" name="橢圓 1154"/>
            <p:cNvSpPr/>
            <p:nvPr/>
          </p:nvSpPr>
          <p:spPr>
            <a:xfrm>
              <a:off x="6180573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6" name="直線接點 1155"/>
            <p:cNvCxnSpPr/>
            <p:nvPr/>
          </p:nvCxnSpPr>
          <p:spPr>
            <a:xfrm>
              <a:off x="6270450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7" name="橢圓 1156"/>
            <p:cNvSpPr/>
            <p:nvPr/>
          </p:nvSpPr>
          <p:spPr>
            <a:xfrm>
              <a:off x="6501716" y="36609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8" name="直線接點 1157"/>
            <p:cNvCxnSpPr/>
            <p:nvPr/>
          </p:nvCxnSpPr>
          <p:spPr>
            <a:xfrm>
              <a:off x="6591593" y="35259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9" name="直線接點 1158"/>
            <p:cNvCxnSpPr>
              <a:stCxn id="1155" idx="6"/>
              <a:endCxn id="1157" idx="2"/>
            </p:cNvCxnSpPr>
            <p:nvPr/>
          </p:nvCxnSpPr>
          <p:spPr>
            <a:xfrm flipV="1">
              <a:off x="6360327" y="37508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0" name="橢圓 1159"/>
            <p:cNvSpPr/>
            <p:nvPr/>
          </p:nvSpPr>
          <p:spPr>
            <a:xfrm>
              <a:off x="5837401" y="397562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1" name="橢圓 1160"/>
            <p:cNvSpPr/>
            <p:nvPr/>
          </p:nvSpPr>
          <p:spPr>
            <a:xfrm>
              <a:off x="5837401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2" name="直線接點 1161"/>
            <p:cNvCxnSpPr>
              <a:stCxn id="1160" idx="4"/>
            </p:cNvCxnSpPr>
            <p:nvPr/>
          </p:nvCxnSpPr>
          <p:spPr>
            <a:xfrm>
              <a:off x="5927278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3" name="直線接點 1162"/>
            <p:cNvCxnSpPr>
              <a:endCxn id="1160" idx="2"/>
            </p:cNvCxnSpPr>
            <p:nvPr/>
          </p:nvCxnSpPr>
          <p:spPr>
            <a:xfrm flipV="1">
              <a:off x="5696012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4" name="直線接點 1163"/>
            <p:cNvCxnSpPr>
              <a:endCxn id="1161" idx="2"/>
            </p:cNvCxnSpPr>
            <p:nvPr/>
          </p:nvCxnSpPr>
          <p:spPr>
            <a:xfrm flipV="1">
              <a:off x="5696012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5" name="橢圓 1164"/>
            <p:cNvSpPr/>
            <p:nvPr/>
          </p:nvSpPr>
          <p:spPr>
            <a:xfrm>
              <a:off x="6180573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6" name="橢圓 1165"/>
            <p:cNvSpPr/>
            <p:nvPr/>
          </p:nvSpPr>
          <p:spPr>
            <a:xfrm>
              <a:off x="6180573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7" name="直線接點 1166"/>
            <p:cNvCxnSpPr>
              <a:stCxn id="1165" idx="4"/>
            </p:cNvCxnSpPr>
            <p:nvPr/>
          </p:nvCxnSpPr>
          <p:spPr>
            <a:xfrm>
              <a:off x="6270450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8" name="橢圓 1167"/>
            <p:cNvSpPr/>
            <p:nvPr/>
          </p:nvSpPr>
          <p:spPr>
            <a:xfrm>
              <a:off x="6501716" y="397562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9" name="橢圓 1168"/>
            <p:cNvSpPr/>
            <p:nvPr/>
          </p:nvSpPr>
          <p:spPr>
            <a:xfrm>
              <a:off x="6501716" y="429031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0" name="直線接點 1169"/>
            <p:cNvCxnSpPr>
              <a:stCxn id="1168" idx="4"/>
            </p:cNvCxnSpPr>
            <p:nvPr/>
          </p:nvCxnSpPr>
          <p:spPr>
            <a:xfrm>
              <a:off x="6591593" y="41553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1" name="直線接點 1170"/>
            <p:cNvCxnSpPr>
              <a:stCxn id="1165" idx="6"/>
              <a:endCxn id="1168" idx="2"/>
            </p:cNvCxnSpPr>
            <p:nvPr/>
          </p:nvCxnSpPr>
          <p:spPr>
            <a:xfrm flipV="1">
              <a:off x="6360327" y="406549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2" name="直線接點 1171"/>
            <p:cNvCxnSpPr>
              <a:stCxn id="1166" idx="6"/>
              <a:endCxn id="1169" idx="2"/>
            </p:cNvCxnSpPr>
            <p:nvPr/>
          </p:nvCxnSpPr>
          <p:spPr>
            <a:xfrm flipV="1">
              <a:off x="6360327" y="43801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3" name="直線接點 1172"/>
            <p:cNvCxnSpPr/>
            <p:nvPr/>
          </p:nvCxnSpPr>
          <p:spPr>
            <a:xfrm>
              <a:off x="5927278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/>
            <p:nvPr/>
          </p:nvCxnSpPr>
          <p:spPr>
            <a:xfrm>
              <a:off x="6270450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/>
            <p:nvPr/>
          </p:nvCxnSpPr>
          <p:spPr>
            <a:xfrm>
              <a:off x="6591593" y="384068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6" name="直線接點 1175"/>
            <p:cNvCxnSpPr/>
            <p:nvPr/>
          </p:nvCxnSpPr>
          <p:spPr>
            <a:xfrm flipV="1">
              <a:off x="6027103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7" name="直線接點 1176"/>
            <p:cNvCxnSpPr/>
            <p:nvPr/>
          </p:nvCxnSpPr>
          <p:spPr>
            <a:xfrm flipV="1">
              <a:off x="6027103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8" name="直線接點 1177"/>
            <p:cNvCxnSpPr/>
            <p:nvPr/>
          </p:nvCxnSpPr>
          <p:spPr>
            <a:xfrm flipV="1">
              <a:off x="6027103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9" name="橢圓 1178"/>
            <p:cNvSpPr/>
            <p:nvPr/>
          </p:nvSpPr>
          <p:spPr>
            <a:xfrm>
              <a:off x="6823925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0" name="直線接點 1179"/>
            <p:cNvCxnSpPr/>
            <p:nvPr/>
          </p:nvCxnSpPr>
          <p:spPr>
            <a:xfrm>
              <a:off x="6913802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1" name="橢圓 1180"/>
            <p:cNvSpPr/>
            <p:nvPr/>
          </p:nvSpPr>
          <p:spPr>
            <a:xfrm>
              <a:off x="7145068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2" name="直線接點 1181"/>
            <p:cNvCxnSpPr/>
            <p:nvPr/>
          </p:nvCxnSpPr>
          <p:spPr>
            <a:xfrm>
              <a:off x="7234945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3" name="直線接點 1182"/>
            <p:cNvCxnSpPr>
              <a:stCxn id="1179" idx="6"/>
              <a:endCxn id="1181" idx="2"/>
            </p:cNvCxnSpPr>
            <p:nvPr/>
          </p:nvCxnSpPr>
          <p:spPr>
            <a:xfrm flipV="1">
              <a:off x="7003679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4" name="橢圓 1183"/>
            <p:cNvSpPr/>
            <p:nvPr/>
          </p:nvSpPr>
          <p:spPr>
            <a:xfrm>
              <a:off x="7488240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5" name="直線接點 1184"/>
            <p:cNvCxnSpPr/>
            <p:nvPr/>
          </p:nvCxnSpPr>
          <p:spPr>
            <a:xfrm>
              <a:off x="7578117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6" name="橢圓 1185"/>
            <p:cNvSpPr/>
            <p:nvPr/>
          </p:nvSpPr>
          <p:spPr>
            <a:xfrm>
              <a:off x="7809383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7" name="直線接點 1186"/>
            <p:cNvCxnSpPr/>
            <p:nvPr/>
          </p:nvCxnSpPr>
          <p:spPr>
            <a:xfrm>
              <a:off x="7899260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8" name="直線接點 1187"/>
            <p:cNvCxnSpPr>
              <a:stCxn id="1184" idx="6"/>
              <a:endCxn id="1186" idx="2"/>
            </p:cNvCxnSpPr>
            <p:nvPr/>
          </p:nvCxnSpPr>
          <p:spPr>
            <a:xfrm flipV="1">
              <a:off x="7667994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9" name="橢圓 1188"/>
            <p:cNvSpPr/>
            <p:nvPr/>
          </p:nvSpPr>
          <p:spPr>
            <a:xfrm>
              <a:off x="6823925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0" name="橢圓 1189"/>
            <p:cNvSpPr/>
            <p:nvPr/>
          </p:nvSpPr>
          <p:spPr>
            <a:xfrm>
              <a:off x="6823925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1" name="直線接點 1190"/>
            <p:cNvCxnSpPr>
              <a:stCxn id="1189" idx="4"/>
            </p:cNvCxnSpPr>
            <p:nvPr/>
          </p:nvCxnSpPr>
          <p:spPr>
            <a:xfrm>
              <a:off x="6913802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2" name="橢圓 1191"/>
            <p:cNvSpPr/>
            <p:nvPr/>
          </p:nvSpPr>
          <p:spPr>
            <a:xfrm>
              <a:off x="7145068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3" name="橢圓 1192"/>
            <p:cNvSpPr/>
            <p:nvPr/>
          </p:nvSpPr>
          <p:spPr>
            <a:xfrm>
              <a:off x="7145068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4" name="直線接點 1193"/>
            <p:cNvCxnSpPr>
              <a:stCxn id="1192" idx="4"/>
            </p:cNvCxnSpPr>
            <p:nvPr/>
          </p:nvCxnSpPr>
          <p:spPr>
            <a:xfrm>
              <a:off x="7234945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>
              <a:stCxn id="1189" idx="6"/>
              <a:endCxn id="1192" idx="2"/>
            </p:cNvCxnSpPr>
            <p:nvPr/>
          </p:nvCxnSpPr>
          <p:spPr>
            <a:xfrm flipV="1">
              <a:off x="7003679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6" name="直線接點 1195"/>
            <p:cNvCxnSpPr>
              <a:stCxn id="1190" idx="6"/>
              <a:endCxn id="1193" idx="2"/>
            </p:cNvCxnSpPr>
            <p:nvPr/>
          </p:nvCxnSpPr>
          <p:spPr>
            <a:xfrm flipV="1">
              <a:off x="7003679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7" name="橢圓 1196"/>
            <p:cNvSpPr/>
            <p:nvPr/>
          </p:nvSpPr>
          <p:spPr>
            <a:xfrm>
              <a:off x="7488240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8" name="橢圓 1197"/>
            <p:cNvSpPr/>
            <p:nvPr/>
          </p:nvSpPr>
          <p:spPr>
            <a:xfrm>
              <a:off x="7488240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9" name="直線接點 1198"/>
            <p:cNvCxnSpPr>
              <a:stCxn id="1197" idx="4"/>
            </p:cNvCxnSpPr>
            <p:nvPr/>
          </p:nvCxnSpPr>
          <p:spPr>
            <a:xfrm>
              <a:off x="7578117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00" name="橢圓 1199"/>
            <p:cNvSpPr/>
            <p:nvPr/>
          </p:nvSpPr>
          <p:spPr>
            <a:xfrm>
              <a:off x="7809383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01" name="橢圓 1200"/>
            <p:cNvSpPr/>
            <p:nvPr/>
          </p:nvSpPr>
          <p:spPr>
            <a:xfrm>
              <a:off x="7809383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02" name="直線接點 1201"/>
            <p:cNvCxnSpPr>
              <a:stCxn id="1200" idx="4"/>
            </p:cNvCxnSpPr>
            <p:nvPr/>
          </p:nvCxnSpPr>
          <p:spPr>
            <a:xfrm>
              <a:off x="7899260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>
              <a:stCxn id="1197" idx="6"/>
              <a:endCxn id="1200" idx="2"/>
            </p:cNvCxnSpPr>
            <p:nvPr/>
          </p:nvCxnSpPr>
          <p:spPr>
            <a:xfrm flipV="1">
              <a:off x="7667994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>
              <a:stCxn id="1198" idx="6"/>
              <a:endCxn id="1201" idx="2"/>
            </p:cNvCxnSpPr>
            <p:nvPr/>
          </p:nvCxnSpPr>
          <p:spPr>
            <a:xfrm flipV="1">
              <a:off x="7667994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6913802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7234945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>
              <a:off x="7578117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>
              <a:off x="7899260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733477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733477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直線接點 1210"/>
            <p:cNvCxnSpPr/>
            <p:nvPr/>
          </p:nvCxnSpPr>
          <p:spPr>
            <a:xfrm flipV="1">
              <a:off x="733477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2" name="橢圓 1211"/>
            <p:cNvSpPr/>
            <p:nvPr/>
          </p:nvSpPr>
          <p:spPr>
            <a:xfrm>
              <a:off x="58374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3" name="橢圓 1212"/>
            <p:cNvSpPr/>
            <p:nvPr/>
          </p:nvSpPr>
          <p:spPr>
            <a:xfrm>
              <a:off x="58374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4" name="直線接點 1213"/>
            <p:cNvCxnSpPr>
              <a:stCxn id="1212" idx="4"/>
            </p:cNvCxnSpPr>
            <p:nvPr/>
          </p:nvCxnSpPr>
          <p:spPr>
            <a:xfrm>
              <a:off x="59272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直線接點 1214"/>
            <p:cNvCxnSpPr>
              <a:endCxn id="1212" idx="2"/>
            </p:cNvCxnSpPr>
            <p:nvPr/>
          </p:nvCxnSpPr>
          <p:spPr>
            <a:xfrm flipV="1">
              <a:off x="56960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6" name="直線接點 1215"/>
            <p:cNvCxnSpPr>
              <a:endCxn id="1213" idx="2"/>
            </p:cNvCxnSpPr>
            <p:nvPr/>
          </p:nvCxnSpPr>
          <p:spPr>
            <a:xfrm flipV="1">
              <a:off x="56960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7" name="橢圓 1216"/>
            <p:cNvSpPr/>
            <p:nvPr/>
          </p:nvSpPr>
          <p:spPr>
            <a:xfrm>
              <a:off x="61805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8" name="橢圓 1217"/>
            <p:cNvSpPr/>
            <p:nvPr/>
          </p:nvSpPr>
          <p:spPr>
            <a:xfrm>
              <a:off x="61805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9" name="直線接點 1218"/>
            <p:cNvCxnSpPr>
              <a:stCxn id="1217" idx="4"/>
            </p:cNvCxnSpPr>
            <p:nvPr/>
          </p:nvCxnSpPr>
          <p:spPr>
            <a:xfrm>
              <a:off x="62704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0" name="橢圓 1219"/>
            <p:cNvSpPr/>
            <p:nvPr/>
          </p:nvSpPr>
          <p:spPr>
            <a:xfrm>
              <a:off x="6501716" y="459568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1" name="橢圓 1220"/>
            <p:cNvSpPr/>
            <p:nvPr/>
          </p:nvSpPr>
          <p:spPr>
            <a:xfrm>
              <a:off x="6501716" y="491037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2" name="直線接點 1221"/>
            <p:cNvCxnSpPr>
              <a:stCxn id="1220" idx="4"/>
            </p:cNvCxnSpPr>
            <p:nvPr/>
          </p:nvCxnSpPr>
          <p:spPr>
            <a:xfrm>
              <a:off x="65915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3" name="直線接點 1222"/>
            <p:cNvCxnSpPr>
              <a:stCxn id="1217" idx="6"/>
              <a:endCxn id="1220" idx="2"/>
            </p:cNvCxnSpPr>
            <p:nvPr/>
          </p:nvCxnSpPr>
          <p:spPr>
            <a:xfrm flipV="1">
              <a:off x="63603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4" name="直線接點 1223"/>
            <p:cNvCxnSpPr>
              <a:stCxn id="1218" idx="6"/>
              <a:endCxn id="1221" idx="2"/>
            </p:cNvCxnSpPr>
            <p:nvPr/>
          </p:nvCxnSpPr>
          <p:spPr>
            <a:xfrm flipV="1">
              <a:off x="63603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5" name="橢圓 1224"/>
            <p:cNvSpPr/>
            <p:nvPr/>
          </p:nvSpPr>
          <p:spPr>
            <a:xfrm>
              <a:off x="58374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6" name="橢圓 1225"/>
            <p:cNvSpPr/>
            <p:nvPr/>
          </p:nvSpPr>
          <p:spPr>
            <a:xfrm>
              <a:off x="58374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7" name="直線接點 1226"/>
            <p:cNvCxnSpPr>
              <a:stCxn id="1225" idx="4"/>
            </p:cNvCxnSpPr>
            <p:nvPr/>
          </p:nvCxnSpPr>
          <p:spPr>
            <a:xfrm>
              <a:off x="59272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8" name="直線接點 1227"/>
            <p:cNvCxnSpPr>
              <a:endCxn id="1225" idx="2"/>
            </p:cNvCxnSpPr>
            <p:nvPr/>
          </p:nvCxnSpPr>
          <p:spPr>
            <a:xfrm flipV="1">
              <a:off x="56960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9" name="直線接點 1228"/>
            <p:cNvCxnSpPr>
              <a:endCxn id="1226" idx="2"/>
            </p:cNvCxnSpPr>
            <p:nvPr/>
          </p:nvCxnSpPr>
          <p:spPr>
            <a:xfrm flipV="1">
              <a:off x="56960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0" name="橢圓 1229"/>
            <p:cNvSpPr/>
            <p:nvPr/>
          </p:nvSpPr>
          <p:spPr>
            <a:xfrm>
              <a:off x="61805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1" name="橢圓 1230"/>
            <p:cNvSpPr/>
            <p:nvPr/>
          </p:nvSpPr>
          <p:spPr>
            <a:xfrm>
              <a:off x="61805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2" name="直線接點 1231"/>
            <p:cNvCxnSpPr>
              <a:stCxn id="1230" idx="4"/>
            </p:cNvCxnSpPr>
            <p:nvPr/>
          </p:nvCxnSpPr>
          <p:spPr>
            <a:xfrm>
              <a:off x="62704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3" name="橢圓 1232"/>
            <p:cNvSpPr/>
            <p:nvPr/>
          </p:nvSpPr>
          <p:spPr>
            <a:xfrm>
              <a:off x="65017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4" name="橢圓 1233"/>
            <p:cNvSpPr/>
            <p:nvPr/>
          </p:nvSpPr>
          <p:spPr>
            <a:xfrm>
              <a:off x="65017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5" name="直線接點 1234"/>
            <p:cNvCxnSpPr>
              <a:stCxn id="1233" idx="4"/>
            </p:cNvCxnSpPr>
            <p:nvPr/>
          </p:nvCxnSpPr>
          <p:spPr>
            <a:xfrm>
              <a:off x="65915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>
              <a:stCxn id="1230" idx="6"/>
              <a:endCxn id="1233" idx="2"/>
            </p:cNvCxnSpPr>
            <p:nvPr/>
          </p:nvCxnSpPr>
          <p:spPr>
            <a:xfrm flipV="1">
              <a:off x="63603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>
              <a:stCxn id="1231" idx="6"/>
              <a:endCxn id="1234" idx="2"/>
            </p:cNvCxnSpPr>
            <p:nvPr/>
          </p:nvCxnSpPr>
          <p:spPr>
            <a:xfrm flipV="1">
              <a:off x="63603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59272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>
              <a:off x="62704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>
              <a:off x="65915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60271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2" name="直線接點 1241"/>
            <p:cNvCxnSpPr/>
            <p:nvPr/>
          </p:nvCxnSpPr>
          <p:spPr>
            <a:xfrm flipV="1">
              <a:off x="60271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3" name="直線接點 1242"/>
            <p:cNvCxnSpPr/>
            <p:nvPr/>
          </p:nvCxnSpPr>
          <p:spPr>
            <a:xfrm flipV="1">
              <a:off x="60271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4" name="直線接點 1243"/>
            <p:cNvCxnSpPr/>
            <p:nvPr/>
          </p:nvCxnSpPr>
          <p:spPr>
            <a:xfrm flipV="1">
              <a:off x="60271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5" name="橢圓 1244"/>
            <p:cNvSpPr/>
            <p:nvPr/>
          </p:nvSpPr>
          <p:spPr>
            <a:xfrm>
              <a:off x="6822858" y="45956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6" name="橢圓 1245"/>
            <p:cNvSpPr/>
            <p:nvPr/>
          </p:nvSpPr>
          <p:spPr>
            <a:xfrm>
              <a:off x="6822858" y="49103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7" name="直線接點 1246"/>
            <p:cNvCxnSpPr>
              <a:stCxn id="1245" idx="4"/>
            </p:cNvCxnSpPr>
            <p:nvPr/>
          </p:nvCxnSpPr>
          <p:spPr>
            <a:xfrm>
              <a:off x="6912735" y="47754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8" name="橢圓 1247"/>
            <p:cNvSpPr/>
            <p:nvPr/>
          </p:nvSpPr>
          <p:spPr>
            <a:xfrm>
              <a:off x="71440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9" name="橢圓 1248"/>
            <p:cNvSpPr/>
            <p:nvPr/>
          </p:nvSpPr>
          <p:spPr>
            <a:xfrm>
              <a:off x="71440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0" name="直線接點 1249"/>
            <p:cNvCxnSpPr>
              <a:stCxn id="1248" idx="4"/>
            </p:cNvCxnSpPr>
            <p:nvPr/>
          </p:nvCxnSpPr>
          <p:spPr>
            <a:xfrm>
              <a:off x="72338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5" idx="6"/>
              <a:endCxn id="1248" idx="2"/>
            </p:cNvCxnSpPr>
            <p:nvPr/>
          </p:nvCxnSpPr>
          <p:spPr>
            <a:xfrm flipV="1">
              <a:off x="70026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2" name="直線接點 1251"/>
            <p:cNvCxnSpPr>
              <a:stCxn id="1246" idx="6"/>
              <a:endCxn id="1249" idx="2"/>
            </p:cNvCxnSpPr>
            <p:nvPr/>
          </p:nvCxnSpPr>
          <p:spPr>
            <a:xfrm flipV="1">
              <a:off x="70026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3" name="橢圓 1252"/>
            <p:cNvSpPr/>
            <p:nvPr/>
          </p:nvSpPr>
          <p:spPr>
            <a:xfrm>
              <a:off x="74871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4" name="橢圓 1253"/>
            <p:cNvSpPr/>
            <p:nvPr/>
          </p:nvSpPr>
          <p:spPr>
            <a:xfrm>
              <a:off x="74871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5" name="直線接點 1254"/>
            <p:cNvCxnSpPr>
              <a:stCxn id="1253" idx="4"/>
            </p:cNvCxnSpPr>
            <p:nvPr/>
          </p:nvCxnSpPr>
          <p:spPr>
            <a:xfrm>
              <a:off x="75770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6" name="橢圓 1255"/>
            <p:cNvSpPr/>
            <p:nvPr/>
          </p:nvSpPr>
          <p:spPr>
            <a:xfrm>
              <a:off x="7808316" y="459568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7" name="橢圓 1256"/>
            <p:cNvSpPr/>
            <p:nvPr/>
          </p:nvSpPr>
          <p:spPr>
            <a:xfrm>
              <a:off x="7808316" y="491037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8" name="直線接點 1257"/>
            <p:cNvCxnSpPr>
              <a:stCxn id="1256" idx="4"/>
            </p:cNvCxnSpPr>
            <p:nvPr/>
          </p:nvCxnSpPr>
          <p:spPr>
            <a:xfrm>
              <a:off x="78981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76669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0" name="直線接點 1259"/>
            <p:cNvCxnSpPr>
              <a:stCxn id="1254" idx="6"/>
              <a:endCxn id="1257" idx="2"/>
            </p:cNvCxnSpPr>
            <p:nvPr/>
          </p:nvCxnSpPr>
          <p:spPr>
            <a:xfrm flipV="1">
              <a:off x="76669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1" name="橢圓 1260"/>
            <p:cNvSpPr/>
            <p:nvPr/>
          </p:nvSpPr>
          <p:spPr>
            <a:xfrm>
              <a:off x="6822858" y="52250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2" name="橢圓 1261"/>
            <p:cNvSpPr/>
            <p:nvPr/>
          </p:nvSpPr>
          <p:spPr>
            <a:xfrm>
              <a:off x="6822858" y="55397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3" name="直線接點 1262"/>
            <p:cNvCxnSpPr>
              <a:stCxn id="1261" idx="4"/>
            </p:cNvCxnSpPr>
            <p:nvPr/>
          </p:nvCxnSpPr>
          <p:spPr>
            <a:xfrm>
              <a:off x="6912735" y="54048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4" name="橢圓 1263"/>
            <p:cNvSpPr/>
            <p:nvPr/>
          </p:nvSpPr>
          <p:spPr>
            <a:xfrm>
              <a:off x="71440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5" name="橢圓 1264"/>
            <p:cNvSpPr/>
            <p:nvPr/>
          </p:nvSpPr>
          <p:spPr>
            <a:xfrm>
              <a:off x="71440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6" name="直線接點 1265"/>
            <p:cNvCxnSpPr>
              <a:stCxn id="1264" idx="4"/>
            </p:cNvCxnSpPr>
            <p:nvPr/>
          </p:nvCxnSpPr>
          <p:spPr>
            <a:xfrm>
              <a:off x="72338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70026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8" name="直線接點 1267"/>
            <p:cNvCxnSpPr>
              <a:stCxn id="1262" idx="6"/>
              <a:endCxn id="1265" idx="2"/>
            </p:cNvCxnSpPr>
            <p:nvPr/>
          </p:nvCxnSpPr>
          <p:spPr>
            <a:xfrm flipV="1">
              <a:off x="70026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9" name="橢圓 1268"/>
            <p:cNvSpPr/>
            <p:nvPr/>
          </p:nvSpPr>
          <p:spPr>
            <a:xfrm>
              <a:off x="74871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0" name="橢圓 1269"/>
            <p:cNvSpPr/>
            <p:nvPr/>
          </p:nvSpPr>
          <p:spPr>
            <a:xfrm>
              <a:off x="7487173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1" name="直線接點 1270"/>
            <p:cNvCxnSpPr>
              <a:stCxn id="1269" idx="4"/>
            </p:cNvCxnSpPr>
            <p:nvPr/>
          </p:nvCxnSpPr>
          <p:spPr>
            <a:xfrm>
              <a:off x="75770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2" name="橢圓 1271"/>
            <p:cNvSpPr/>
            <p:nvPr/>
          </p:nvSpPr>
          <p:spPr>
            <a:xfrm>
              <a:off x="78083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3" name="橢圓 1272"/>
            <p:cNvSpPr/>
            <p:nvPr/>
          </p:nvSpPr>
          <p:spPr>
            <a:xfrm>
              <a:off x="78083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4" name="直線接點 1273"/>
            <p:cNvCxnSpPr>
              <a:stCxn id="1272" idx="4"/>
            </p:cNvCxnSpPr>
            <p:nvPr/>
          </p:nvCxnSpPr>
          <p:spPr>
            <a:xfrm>
              <a:off x="78981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5" name="直線接點 1274"/>
            <p:cNvCxnSpPr>
              <a:stCxn id="1269" idx="6"/>
              <a:endCxn id="1272" idx="2"/>
            </p:cNvCxnSpPr>
            <p:nvPr/>
          </p:nvCxnSpPr>
          <p:spPr>
            <a:xfrm flipV="1">
              <a:off x="76669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直線接點 1275"/>
            <p:cNvCxnSpPr>
              <a:stCxn id="1270" idx="6"/>
              <a:endCxn id="1273" idx="2"/>
            </p:cNvCxnSpPr>
            <p:nvPr/>
          </p:nvCxnSpPr>
          <p:spPr>
            <a:xfrm flipV="1">
              <a:off x="76669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直線接點 1276"/>
            <p:cNvCxnSpPr/>
            <p:nvPr/>
          </p:nvCxnSpPr>
          <p:spPr>
            <a:xfrm>
              <a:off x="6912735" y="50901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/>
            <p:nvPr/>
          </p:nvCxnSpPr>
          <p:spPr>
            <a:xfrm>
              <a:off x="72338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/>
            <p:nvPr/>
          </p:nvCxnSpPr>
          <p:spPr>
            <a:xfrm>
              <a:off x="75770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0" name="直線接點 1279"/>
            <p:cNvCxnSpPr/>
            <p:nvPr/>
          </p:nvCxnSpPr>
          <p:spPr>
            <a:xfrm>
              <a:off x="78981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1" name="直線接點 1280"/>
            <p:cNvCxnSpPr/>
            <p:nvPr/>
          </p:nvCxnSpPr>
          <p:spPr>
            <a:xfrm flipV="1">
              <a:off x="73337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直線接點 1281"/>
            <p:cNvCxnSpPr/>
            <p:nvPr/>
          </p:nvCxnSpPr>
          <p:spPr>
            <a:xfrm flipV="1">
              <a:off x="73337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直線接點 1282"/>
            <p:cNvCxnSpPr/>
            <p:nvPr/>
          </p:nvCxnSpPr>
          <p:spPr>
            <a:xfrm flipV="1">
              <a:off x="73337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直線接點 1283"/>
            <p:cNvCxnSpPr/>
            <p:nvPr/>
          </p:nvCxnSpPr>
          <p:spPr>
            <a:xfrm flipV="1">
              <a:off x="73337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直線接點 1284"/>
            <p:cNvCxnSpPr/>
            <p:nvPr/>
          </p:nvCxnSpPr>
          <p:spPr>
            <a:xfrm>
              <a:off x="59272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/>
            <p:nvPr/>
          </p:nvCxnSpPr>
          <p:spPr>
            <a:xfrm>
              <a:off x="62704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/>
            <p:nvPr/>
          </p:nvCxnSpPr>
          <p:spPr>
            <a:xfrm>
              <a:off x="65915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8" name="直線接點 1287"/>
            <p:cNvCxnSpPr/>
            <p:nvPr/>
          </p:nvCxnSpPr>
          <p:spPr>
            <a:xfrm>
              <a:off x="6912735" y="44700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直線接點 1288"/>
            <p:cNvCxnSpPr/>
            <p:nvPr/>
          </p:nvCxnSpPr>
          <p:spPr>
            <a:xfrm>
              <a:off x="72338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直線接點 1289"/>
            <p:cNvCxnSpPr/>
            <p:nvPr/>
          </p:nvCxnSpPr>
          <p:spPr>
            <a:xfrm>
              <a:off x="75770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/>
            <p:nvPr/>
          </p:nvCxnSpPr>
          <p:spPr>
            <a:xfrm>
              <a:off x="78981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/>
            <p:nvPr/>
          </p:nvCxnSpPr>
          <p:spPr>
            <a:xfrm flipV="1">
              <a:off x="6675797" y="37554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直線接點 1292"/>
            <p:cNvCxnSpPr/>
            <p:nvPr/>
          </p:nvCxnSpPr>
          <p:spPr>
            <a:xfrm flipV="1">
              <a:off x="6675797" y="40701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直線接點 1293"/>
            <p:cNvCxnSpPr/>
            <p:nvPr/>
          </p:nvCxnSpPr>
          <p:spPr>
            <a:xfrm flipV="1">
              <a:off x="6675797" y="438481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直線接點 1294"/>
            <p:cNvCxnSpPr/>
            <p:nvPr/>
          </p:nvCxnSpPr>
          <p:spPr>
            <a:xfrm flipV="1">
              <a:off x="6674730" y="46855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直線接點 1295"/>
            <p:cNvCxnSpPr/>
            <p:nvPr/>
          </p:nvCxnSpPr>
          <p:spPr>
            <a:xfrm flipV="1">
              <a:off x="6674730" y="50002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直線接點 1296"/>
            <p:cNvCxnSpPr/>
            <p:nvPr/>
          </p:nvCxnSpPr>
          <p:spPr>
            <a:xfrm flipV="1">
              <a:off x="6674730" y="53149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8" name="直線接點 1297"/>
            <p:cNvCxnSpPr/>
            <p:nvPr/>
          </p:nvCxnSpPr>
          <p:spPr>
            <a:xfrm flipV="1">
              <a:off x="6674730" y="56296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86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/>
          <p:nvPr>
            <p:extLst/>
          </p:nvPr>
        </p:nvGraphicFramePr>
        <p:xfrm>
          <a:off x="1290102" y="196952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042878" y="4572000"/>
                <a:ext cx="67569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×4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878" y="4572000"/>
                <a:ext cx="67569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5663134" y="2674044"/>
                <a:ext cx="6855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134" y="2674044"/>
                <a:ext cx="685572" cy="369332"/>
              </a:xfrm>
              <a:prstGeom prst="rect">
                <a:avLst/>
              </a:prstGeom>
              <a:blipFill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標題 3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31187" cy="1143000"/>
          </a:xfrm>
        </p:spPr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31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Disjunctive </a:t>
            </a:r>
            <a:r>
              <a:rPr lang="en-US" altLang="zh-TW" dirty="0"/>
              <a:t>total domination on grid graphs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≤25, 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≤15</m:t>
                    </m:r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is </a:t>
                </a:r>
                <a:r>
                  <a:rPr lang="en-US" altLang="zh-TW" dirty="0"/>
                  <a:t>better.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≤25, 15≤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≤25</m:t>
                    </m:r>
                  </m:oMath>
                </a14:m>
                <a:r>
                  <a:rPr lang="en-US" altLang="zh-TW" dirty="0"/>
                  <a:t>, when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TW" dirty="0"/>
                  <a:t> is small,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is better. When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is getting </a:t>
                </a:r>
                <a:r>
                  <a:rPr lang="en-US" altLang="zh-TW" dirty="0"/>
                  <a:t>bigger,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 is better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altLang="zh-TW" dirty="0" smtClean="0"/>
                  <a:t>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</m:t>
                    </m:r>
                  </m:oMath>
                </a14:m>
                <a:r>
                  <a:rPr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is always </a:t>
                </a:r>
                <a:r>
                  <a:rPr lang="en-US" altLang="zh-TW" dirty="0" smtClean="0"/>
                  <a:t>better</a:t>
                </a:r>
                <a:r>
                  <a:rPr lang="en-US" altLang="zh-TW" dirty="0"/>
                  <a:t>.</a:t>
                </a:r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5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 rotWithShape="0">
                <a:blip r:embed="rId4"/>
                <a:stretch>
                  <a:fillRect l="-667" t="-1482" r="-1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89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dirty="0" smtClean="0"/>
              <a:t>Introduction</a:t>
            </a:r>
          </a:p>
          <a:p>
            <a:endParaRPr lang="en-US" altLang="zh-TW" dirty="0"/>
          </a:p>
          <a:p>
            <a:r>
              <a:rPr lang="en-US" altLang="zh-TW" dirty="0"/>
              <a:t>Hardness Results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grid </a:t>
            </a:r>
            <a:r>
              <a:rPr lang="en-US" altLang="zh-TW" dirty="0" smtClean="0"/>
              <a:t>graphs</a:t>
            </a:r>
          </a:p>
          <a:p>
            <a:endParaRPr lang="en-US" altLang="zh-TW" dirty="0"/>
          </a:p>
          <a:p>
            <a:r>
              <a:rPr lang="en-US" altLang="zh-TW" b="1" dirty="0">
                <a:solidFill>
                  <a:srgbClr val="FF0000"/>
                </a:solidFill>
              </a:rPr>
              <a:t>Disjunctive total </a:t>
            </a:r>
            <a:r>
              <a:rPr lang="en-US" altLang="zh-TW" b="1" dirty="0" smtClean="0">
                <a:solidFill>
                  <a:srgbClr val="FF0000"/>
                </a:solidFill>
              </a:rPr>
              <a:t>domination </a:t>
            </a:r>
            <a:r>
              <a:rPr lang="en-US" altLang="zh-TW" b="1" dirty="0">
                <a:solidFill>
                  <a:srgbClr val="FF0000"/>
                </a:solidFill>
              </a:rPr>
              <a:t>on </a:t>
            </a:r>
            <a:r>
              <a:rPr lang="en-US" altLang="zh-TW" b="1" dirty="0" smtClean="0">
                <a:solidFill>
                  <a:srgbClr val="FF0000"/>
                </a:solidFill>
              </a:rPr>
              <a:t>tori</a:t>
            </a:r>
          </a:p>
          <a:p>
            <a:endParaRPr lang="en-US" altLang="zh-TW" b="1" dirty="0">
              <a:solidFill>
                <a:srgbClr val="FF0000"/>
              </a:solidFill>
            </a:endParaRPr>
          </a:p>
          <a:p>
            <a:r>
              <a:rPr lang="en-US" altLang="zh-TW" dirty="0" smtClean="0"/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42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tori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We found that the result obtained by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 smtClean="0"/>
                  <a:t> as a base pattern is optimal, </a:t>
                </a:r>
                <a:r>
                  <a:rPr lang="en-US" altLang="zh-TW" i="1" dirty="0" smtClean="0"/>
                  <a:t>i.e.</a:t>
                </a:r>
                <a:r>
                  <a:rPr lang="en-US" altLang="zh-TW" dirty="0" smtClean="0"/>
                  <a:t>, we can find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5,5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5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群組 69"/>
          <p:cNvGrpSpPr/>
          <p:nvPr/>
        </p:nvGrpSpPr>
        <p:grpSpPr>
          <a:xfrm>
            <a:off x="2874620" y="3609776"/>
            <a:ext cx="2615742" cy="1745142"/>
            <a:chOff x="2874620" y="3609776"/>
            <a:chExt cx="2615742" cy="1745142"/>
          </a:xfrm>
        </p:grpSpPr>
        <p:grpSp>
          <p:nvGrpSpPr>
            <p:cNvPr id="71" name="群組 70"/>
            <p:cNvGrpSpPr/>
            <p:nvPr/>
          </p:nvGrpSpPr>
          <p:grpSpPr>
            <a:xfrm>
              <a:off x="3652049" y="3609776"/>
              <a:ext cx="1838313" cy="1745142"/>
              <a:chOff x="2594171" y="4280239"/>
              <a:chExt cx="1511064" cy="1434479"/>
            </a:xfrm>
          </p:grpSpPr>
          <p:sp>
            <p:nvSpPr>
              <p:cNvPr id="73" name="橢圓 72"/>
              <p:cNvSpPr/>
              <p:nvPr/>
            </p:nvSpPr>
            <p:spPr>
              <a:xfrm>
                <a:off x="2597558" y="490558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74" name="橢圓 73"/>
              <p:cNvSpPr/>
              <p:nvPr/>
            </p:nvSpPr>
            <p:spPr>
              <a:xfrm>
                <a:off x="2597558" y="522027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75" name="直線接點 74"/>
              <p:cNvCxnSpPr>
                <a:stCxn id="73" idx="4"/>
              </p:cNvCxnSpPr>
              <p:nvPr/>
            </p:nvCxnSpPr>
            <p:spPr>
              <a:xfrm>
                <a:off x="2687435" y="508533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6" name="橢圓 75"/>
              <p:cNvSpPr/>
              <p:nvPr/>
            </p:nvSpPr>
            <p:spPr>
              <a:xfrm>
                <a:off x="2918701" y="4905582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77" name="橢圓 76"/>
              <p:cNvSpPr/>
              <p:nvPr/>
            </p:nvSpPr>
            <p:spPr>
              <a:xfrm>
                <a:off x="291870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78" name="直線接點 77"/>
              <p:cNvCxnSpPr>
                <a:stCxn id="76" idx="4"/>
              </p:cNvCxnSpPr>
              <p:nvPr/>
            </p:nvCxnSpPr>
            <p:spPr>
              <a:xfrm>
                <a:off x="300857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直線接點 78"/>
              <p:cNvCxnSpPr>
                <a:stCxn id="73" idx="6"/>
                <a:endCxn id="76" idx="2"/>
              </p:cNvCxnSpPr>
              <p:nvPr/>
            </p:nvCxnSpPr>
            <p:spPr>
              <a:xfrm flipV="1">
                <a:off x="2777312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/>
              <p:cNvCxnSpPr>
                <a:stCxn id="74" idx="6"/>
                <a:endCxn id="77" idx="2"/>
              </p:cNvCxnSpPr>
              <p:nvPr/>
            </p:nvCxnSpPr>
            <p:spPr>
              <a:xfrm flipV="1">
                <a:off x="2777312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1" name="橢圓 80"/>
              <p:cNvSpPr/>
              <p:nvPr/>
            </p:nvSpPr>
            <p:spPr>
              <a:xfrm>
                <a:off x="3253803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82" name="橢圓 81"/>
              <p:cNvSpPr/>
              <p:nvPr/>
            </p:nvSpPr>
            <p:spPr>
              <a:xfrm>
                <a:off x="3253803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83" name="直線接點 82"/>
              <p:cNvCxnSpPr>
                <a:stCxn id="81" idx="4"/>
              </p:cNvCxnSpPr>
              <p:nvPr/>
            </p:nvCxnSpPr>
            <p:spPr>
              <a:xfrm>
                <a:off x="3343680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橢圓 83"/>
              <p:cNvSpPr/>
              <p:nvPr/>
            </p:nvSpPr>
            <p:spPr>
              <a:xfrm>
                <a:off x="2597558" y="553496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85" name="橢圓 84"/>
              <p:cNvSpPr/>
              <p:nvPr/>
            </p:nvSpPr>
            <p:spPr>
              <a:xfrm>
                <a:off x="2918701" y="5534963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86" name="直線接點 85"/>
              <p:cNvCxnSpPr>
                <a:stCxn id="84" idx="6"/>
                <a:endCxn id="85" idx="2"/>
              </p:cNvCxnSpPr>
              <p:nvPr/>
            </p:nvCxnSpPr>
            <p:spPr>
              <a:xfrm flipV="1">
                <a:off x="2777312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7" name="橢圓 86"/>
              <p:cNvSpPr/>
              <p:nvPr/>
            </p:nvSpPr>
            <p:spPr>
              <a:xfrm>
                <a:off x="3253803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88" name="直線接點 87"/>
              <p:cNvCxnSpPr/>
              <p:nvPr/>
            </p:nvCxnSpPr>
            <p:spPr>
              <a:xfrm>
                <a:off x="2687435" y="5400028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/>
              <p:cNvCxnSpPr/>
              <p:nvPr/>
            </p:nvCxnSpPr>
            <p:spPr>
              <a:xfrm>
                <a:off x="300857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/>
              <p:cNvCxnSpPr/>
              <p:nvPr/>
            </p:nvCxnSpPr>
            <p:spPr>
              <a:xfrm>
                <a:off x="3343680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/>
              <p:cNvCxnSpPr/>
              <p:nvPr/>
            </p:nvCxnSpPr>
            <p:spPr>
              <a:xfrm flipV="1">
                <a:off x="3100333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/>
              <p:cNvCxnSpPr/>
              <p:nvPr/>
            </p:nvCxnSpPr>
            <p:spPr>
              <a:xfrm flipV="1">
                <a:off x="3100333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直線接點 92"/>
              <p:cNvCxnSpPr/>
              <p:nvPr/>
            </p:nvCxnSpPr>
            <p:spPr>
              <a:xfrm flipV="1">
                <a:off x="3100333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4" name="橢圓 93"/>
              <p:cNvSpPr/>
              <p:nvPr/>
            </p:nvSpPr>
            <p:spPr>
              <a:xfrm>
                <a:off x="3593766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95" name="橢圓 94"/>
              <p:cNvSpPr/>
              <p:nvPr/>
            </p:nvSpPr>
            <p:spPr>
              <a:xfrm>
                <a:off x="3593766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96" name="直線接點 95"/>
              <p:cNvCxnSpPr>
                <a:stCxn id="94" idx="4"/>
              </p:cNvCxnSpPr>
              <p:nvPr/>
            </p:nvCxnSpPr>
            <p:spPr>
              <a:xfrm>
                <a:off x="3683643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7" name="橢圓 96"/>
              <p:cNvSpPr/>
              <p:nvPr/>
            </p:nvSpPr>
            <p:spPr>
              <a:xfrm>
                <a:off x="3593766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98" name="直線接點 97"/>
              <p:cNvCxnSpPr/>
              <p:nvPr/>
            </p:nvCxnSpPr>
            <p:spPr>
              <a:xfrm>
                <a:off x="3683643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直線接點 98"/>
              <p:cNvCxnSpPr/>
              <p:nvPr/>
            </p:nvCxnSpPr>
            <p:spPr>
              <a:xfrm flipV="1">
                <a:off x="3440296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直線接點 99"/>
              <p:cNvCxnSpPr/>
              <p:nvPr/>
            </p:nvCxnSpPr>
            <p:spPr>
              <a:xfrm flipV="1">
                <a:off x="3440296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直線接點 100"/>
              <p:cNvCxnSpPr/>
              <p:nvPr/>
            </p:nvCxnSpPr>
            <p:spPr>
              <a:xfrm flipV="1">
                <a:off x="3440296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2" name="橢圓 101"/>
              <p:cNvSpPr/>
              <p:nvPr/>
            </p:nvSpPr>
            <p:spPr>
              <a:xfrm>
                <a:off x="2594171" y="4590891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3" name="直線接點 102"/>
              <p:cNvCxnSpPr>
                <a:stCxn id="102" idx="4"/>
              </p:cNvCxnSpPr>
              <p:nvPr/>
            </p:nvCxnSpPr>
            <p:spPr>
              <a:xfrm>
                <a:off x="2684048" y="4770645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" name="橢圓 103"/>
              <p:cNvSpPr/>
              <p:nvPr/>
            </p:nvSpPr>
            <p:spPr>
              <a:xfrm>
                <a:off x="2915314" y="4590890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5" name="直線接點 104"/>
              <p:cNvCxnSpPr>
                <a:stCxn id="104" idx="4"/>
              </p:cNvCxnSpPr>
              <p:nvPr/>
            </p:nvCxnSpPr>
            <p:spPr>
              <a:xfrm>
                <a:off x="300519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/>
              <p:cNvCxnSpPr>
                <a:stCxn id="102" idx="6"/>
                <a:endCxn id="104" idx="2"/>
              </p:cNvCxnSpPr>
              <p:nvPr/>
            </p:nvCxnSpPr>
            <p:spPr>
              <a:xfrm flipV="1">
                <a:off x="2773925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7" name="橢圓 106"/>
              <p:cNvSpPr/>
              <p:nvPr/>
            </p:nvSpPr>
            <p:spPr>
              <a:xfrm>
                <a:off x="3250416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08" name="直線接點 107"/>
              <p:cNvCxnSpPr>
                <a:stCxn id="107" idx="4"/>
              </p:cNvCxnSpPr>
              <p:nvPr/>
            </p:nvCxnSpPr>
            <p:spPr>
              <a:xfrm>
                <a:off x="3340293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直線接點 108"/>
              <p:cNvCxnSpPr/>
              <p:nvPr/>
            </p:nvCxnSpPr>
            <p:spPr>
              <a:xfrm flipV="1">
                <a:off x="3096946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0" name="橢圓 109"/>
              <p:cNvSpPr/>
              <p:nvPr/>
            </p:nvSpPr>
            <p:spPr>
              <a:xfrm>
                <a:off x="3590379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1" name="直線接點 110"/>
              <p:cNvCxnSpPr>
                <a:stCxn id="110" idx="4"/>
              </p:cNvCxnSpPr>
              <p:nvPr/>
            </p:nvCxnSpPr>
            <p:spPr>
              <a:xfrm>
                <a:off x="3680256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直線接點 177"/>
              <p:cNvCxnSpPr/>
              <p:nvPr/>
            </p:nvCxnSpPr>
            <p:spPr>
              <a:xfrm flipV="1">
                <a:off x="3436909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9" name="橢圓 178"/>
              <p:cNvSpPr/>
              <p:nvPr/>
            </p:nvSpPr>
            <p:spPr>
              <a:xfrm>
                <a:off x="3925481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80" name="橢圓 179"/>
              <p:cNvSpPr/>
              <p:nvPr/>
            </p:nvSpPr>
            <p:spPr>
              <a:xfrm>
                <a:off x="392548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1" name="直線接點 180"/>
              <p:cNvCxnSpPr>
                <a:stCxn id="179" idx="4"/>
              </p:cNvCxnSpPr>
              <p:nvPr/>
            </p:nvCxnSpPr>
            <p:spPr>
              <a:xfrm>
                <a:off x="401535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橢圓 181"/>
              <p:cNvSpPr/>
              <p:nvPr/>
            </p:nvSpPr>
            <p:spPr>
              <a:xfrm>
                <a:off x="3925481" y="553496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3" name="直線接點 182"/>
              <p:cNvCxnSpPr/>
              <p:nvPr/>
            </p:nvCxnSpPr>
            <p:spPr>
              <a:xfrm>
                <a:off x="401535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直線接點 183"/>
              <p:cNvCxnSpPr/>
              <p:nvPr/>
            </p:nvCxnSpPr>
            <p:spPr>
              <a:xfrm flipV="1">
                <a:off x="3772011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5" name="直線接點 184"/>
              <p:cNvCxnSpPr/>
              <p:nvPr/>
            </p:nvCxnSpPr>
            <p:spPr>
              <a:xfrm flipV="1">
                <a:off x="3772011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直線接點 185"/>
              <p:cNvCxnSpPr/>
              <p:nvPr/>
            </p:nvCxnSpPr>
            <p:spPr>
              <a:xfrm flipV="1">
                <a:off x="3772011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7" name="橢圓 186"/>
              <p:cNvSpPr/>
              <p:nvPr/>
            </p:nvSpPr>
            <p:spPr>
              <a:xfrm>
                <a:off x="3922094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88" name="直線接點 187"/>
              <p:cNvCxnSpPr>
                <a:stCxn id="187" idx="4"/>
              </p:cNvCxnSpPr>
              <p:nvPr/>
            </p:nvCxnSpPr>
            <p:spPr>
              <a:xfrm>
                <a:off x="401197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9" name="直線接點 188"/>
              <p:cNvCxnSpPr/>
              <p:nvPr/>
            </p:nvCxnSpPr>
            <p:spPr>
              <a:xfrm flipV="1">
                <a:off x="3768624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0" name="橢圓 189"/>
              <p:cNvSpPr/>
              <p:nvPr/>
            </p:nvSpPr>
            <p:spPr>
              <a:xfrm>
                <a:off x="2594171" y="428024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1" name="直線接點 190"/>
              <p:cNvCxnSpPr>
                <a:stCxn id="190" idx="4"/>
              </p:cNvCxnSpPr>
              <p:nvPr/>
            </p:nvCxnSpPr>
            <p:spPr>
              <a:xfrm>
                <a:off x="2684048" y="445999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2" name="橢圓 191"/>
              <p:cNvSpPr/>
              <p:nvPr/>
            </p:nvSpPr>
            <p:spPr>
              <a:xfrm>
                <a:off x="2915314" y="4280239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3" name="直線接點 192"/>
              <p:cNvCxnSpPr>
                <a:stCxn id="192" idx="4"/>
              </p:cNvCxnSpPr>
              <p:nvPr/>
            </p:nvCxnSpPr>
            <p:spPr>
              <a:xfrm>
                <a:off x="300519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4" name="直線接點 193"/>
              <p:cNvCxnSpPr>
                <a:stCxn id="190" idx="6"/>
                <a:endCxn id="192" idx="2"/>
              </p:cNvCxnSpPr>
              <p:nvPr/>
            </p:nvCxnSpPr>
            <p:spPr>
              <a:xfrm flipV="1">
                <a:off x="2773925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5" name="橢圓 194"/>
              <p:cNvSpPr/>
              <p:nvPr/>
            </p:nvSpPr>
            <p:spPr>
              <a:xfrm>
                <a:off x="3250416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6" name="直線接點 195"/>
              <p:cNvCxnSpPr>
                <a:stCxn id="195" idx="4"/>
              </p:cNvCxnSpPr>
              <p:nvPr/>
            </p:nvCxnSpPr>
            <p:spPr>
              <a:xfrm>
                <a:off x="3340293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7" name="直線接點 196"/>
              <p:cNvCxnSpPr/>
              <p:nvPr/>
            </p:nvCxnSpPr>
            <p:spPr>
              <a:xfrm flipV="1">
                <a:off x="3096946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8" name="橢圓 197"/>
              <p:cNvSpPr/>
              <p:nvPr/>
            </p:nvSpPr>
            <p:spPr>
              <a:xfrm>
                <a:off x="3590379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99" name="直線接點 198"/>
              <p:cNvCxnSpPr>
                <a:stCxn id="198" idx="4"/>
              </p:cNvCxnSpPr>
              <p:nvPr/>
            </p:nvCxnSpPr>
            <p:spPr>
              <a:xfrm>
                <a:off x="3680256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0" name="直線接點 199"/>
              <p:cNvCxnSpPr/>
              <p:nvPr/>
            </p:nvCxnSpPr>
            <p:spPr>
              <a:xfrm flipV="1">
                <a:off x="3436909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1" name="橢圓 200"/>
              <p:cNvSpPr/>
              <p:nvPr/>
            </p:nvSpPr>
            <p:spPr>
              <a:xfrm>
                <a:off x="3922094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202" name="直線接點 201"/>
              <p:cNvCxnSpPr>
                <a:stCxn id="201" idx="4"/>
              </p:cNvCxnSpPr>
              <p:nvPr/>
            </p:nvCxnSpPr>
            <p:spPr>
              <a:xfrm>
                <a:off x="401197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3" name="直線接點 202"/>
              <p:cNvCxnSpPr/>
              <p:nvPr/>
            </p:nvCxnSpPr>
            <p:spPr>
              <a:xfrm flipV="1">
                <a:off x="3768624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字方塊 71"/>
                <p:cNvSpPr txBox="1"/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×5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72" name="文字方塊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blipFill>
                  <a:blip r:embed="rId6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72193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tori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By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×5</m:t>
                        </m:r>
                      </m:sub>
                    </m:sSub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the following bound is tight.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6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群組 110"/>
          <p:cNvGrpSpPr/>
          <p:nvPr/>
        </p:nvGrpSpPr>
        <p:grpSpPr>
          <a:xfrm>
            <a:off x="2874620" y="3609776"/>
            <a:ext cx="2615742" cy="1745142"/>
            <a:chOff x="2874620" y="3609776"/>
            <a:chExt cx="2615742" cy="1745142"/>
          </a:xfrm>
        </p:grpSpPr>
        <p:grpSp>
          <p:nvGrpSpPr>
            <p:cNvPr id="112" name="群組 111"/>
            <p:cNvGrpSpPr/>
            <p:nvPr/>
          </p:nvGrpSpPr>
          <p:grpSpPr>
            <a:xfrm>
              <a:off x="3652049" y="3609776"/>
              <a:ext cx="1838313" cy="1745142"/>
              <a:chOff x="2594171" y="4280239"/>
              <a:chExt cx="1511064" cy="1434479"/>
            </a:xfrm>
          </p:grpSpPr>
          <p:sp>
            <p:nvSpPr>
              <p:cNvPr id="114" name="橢圓 113"/>
              <p:cNvSpPr/>
              <p:nvPr/>
            </p:nvSpPr>
            <p:spPr>
              <a:xfrm>
                <a:off x="2597558" y="490558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5" name="橢圓 114"/>
              <p:cNvSpPr/>
              <p:nvPr/>
            </p:nvSpPr>
            <p:spPr>
              <a:xfrm>
                <a:off x="2597558" y="522027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6" name="直線接點 115"/>
              <p:cNvCxnSpPr>
                <a:stCxn id="114" idx="4"/>
              </p:cNvCxnSpPr>
              <p:nvPr/>
            </p:nvCxnSpPr>
            <p:spPr>
              <a:xfrm>
                <a:off x="2687435" y="508533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橢圓 116"/>
              <p:cNvSpPr/>
              <p:nvPr/>
            </p:nvSpPr>
            <p:spPr>
              <a:xfrm>
                <a:off x="2918701" y="4905582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18" name="橢圓 117"/>
              <p:cNvSpPr/>
              <p:nvPr/>
            </p:nvSpPr>
            <p:spPr>
              <a:xfrm>
                <a:off x="291870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19" name="直線接點 118"/>
              <p:cNvCxnSpPr>
                <a:stCxn id="117" idx="4"/>
              </p:cNvCxnSpPr>
              <p:nvPr/>
            </p:nvCxnSpPr>
            <p:spPr>
              <a:xfrm>
                <a:off x="300857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直線接點 119"/>
              <p:cNvCxnSpPr>
                <a:stCxn id="114" idx="6"/>
                <a:endCxn id="117" idx="2"/>
              </p:cNvCxnSpPr>
              <p:nvPr/>
            </p:nvCxnSpPr>
            <p:spPr>
              <a:xfrm flipV="1">
                <a:off x="2777312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直線接點 120"/>
              <p:cNvCxnSpPr>
                <a:stCxn id="115" idx="6"/>
                <a:endCxn id="118" idx="2"/>
              </p:cNvCxnSpPr>
              <p:nvPr/>
            </p:nvCxnSpPr>
            <p:spPr>
              <a:xfrm flipV="1">
                <a:off x="2777312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2" name="橢圓 121"/>
              <p:cNvSpPr/>
              <p:nvPr/>
            </p:nvSpPr>
            <p:spPr>
              <a:xfrm>
                <a:off x="3253803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23" name="橢圓 122"/>
              <p:cNvSpPr/>
              <p:nvPr/>
            </p:nvSpPr>
            <p:spPr>
              <a:xfrm>
                <a:off x="3253803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4" name="直線接點 123"/>
              <p:cNvCxnSpPr>
                <a:stCxn id="122" idx="4"/>
              </p:cNvCxnSpPr>
              <p:nvPr/>
            </p:nvCxnSpPr>
            <p:spPr>
              <a:xfrm>
                <a:off x="3343680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5" name="橢圓 124"/>
              <p:cNvSpPr/>
              <p:nvPr/>
            </p:nvSpPr>
            <p:spPr>
              <a:xfrm>
                <a:off x="2597558" y="5534964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26" name="橢圓 125"/>
              <p:cNvSpPr/>
              <p:nvPr/>
            </p:nvSpPr>
            <p:spPr>
              <a:xfrm>
                <a:off x="2918701" y="5534963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7" name="直線接點 126"/>
              <p:cNvCxnSpPr>
                <a:stCxn id="125" idx="6"/>
                <a:endCxn id="126" idx="2"/>
              </p:cNvCxnSpPr>
              <p:nvPr/>
            </p:nvCxnSpPr>
            <p:spPr>
              <a:xfrm flipV="1">
                <a:off x="2777312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8" name="橢圓 127"/>
              <p:cNvSpPr/>
              <p:nvPr/>
            </p:nvSpPr>
            <p:spPr>
              <a:xfrm>
                <a:off x="3253803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29" name="直線接點 128"/>
              <p:cNvCxnSpPr/>
              <p:nvPr/>
            </p:nvCxnSpPr>
            <p:spPr>
              <a:xfrm>
                <a:off x="2687435" y="5400028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直線接點 129"/>
              <p:cNvCxnSpPr/>
              <p:nvPr/>
            </p:nvCxnSpPr>
            <p:spPr>
              <a:xfrm>
                <a:off x="300857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直線接點 130"/>
              <p:cNvCxnSpPr/>
              <p:nvPr/>
            </p:nvCxnSpPr>
            <p:spPr>
              <a:xfrm>
                <a:off x="3343680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直線接點 131"/>
              <p:cNvCxnSpPr/>
              <p:nvPr/>
            </p:nvCxnSpPr>
            <p:spPr>
              <a:xfrm flipV="1">
                <a:off x="3100333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直線接點 132"/>
              <p:cNvCxnSpPr/>
              <p:nvPr/>
            </p:nvCxnSpPr>
            <p:spPr>
              <a:xfrm flipV="1">
                <a:off x="3100333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4" name="直線接點 133"/>
              <p:cNvCxnSpPr/>
              <p:nvPr/>
            </p:nvCxnSpPr>
            <p:spPr>
              <a:xfrm flipV="1">
                <a:off x="3100333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5" name="橢圓 134"/>
              <p:cNvSpPr/>
              <p:nvPr/>
            </p:nvSpPr>
            <p:spPr>
              <a:xfrm>
                <a:off x="3593766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36" name="橢圓 135"/>
              <p:cNvSpPr/>
              <p:nvPr/>
            </p:nvSpPr>
            <p:spPr>
              <a:xfrm>
                <a:off x="3593766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7" name="直線接點 136"/>
              <p:cNvCxnSpPr>
                <a:stCxn id="135" idx="4"/>
              </p:cNvCxnSpPr>
              <p:nvPr/>
            </p:nvCxnSpPr>
            <p:spPr>
              <a:xfrm>
                <a:off x="3683643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8" name="橢圓 137"/>
              <p:cNvSpPr/>
              <p:nvPr/>
            </p:nvSpPr>
            <p:spPr>
              <a:xfrm>
                <a:off x="3593766" y="5534963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39" name="直線接點 138"/>
              <p:cNvCxnSpPr/>
              <p:nvPr/>
            </p:nvCxnSpPr>
            <p:spPr>
              <a:xfrm>
                <a:off x="3683643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/>
              <p:cNvCxnSpPr/>
              <p:nvPr/>
            </p:nvCxnSpPr>
            <p:spPr>
              <a:xfrm flipV="1">
                <a:off x="3440296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/>
              <p:cNvCxnSpPr/>
              <p:nvPr/>
            </p:nvCxnSpPr>
            <p:spPr>
              <a:xfrm flipV="1">
                <a:off x="3440296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/>
              <p:cNvCxnSpPr/>
              <p:nvPr/>
            </p:nvCxnSpPr>
            <p:spPr>
              <a:xfrm flipV="1">
                <a:off x="3440296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3" name="橢圓 142"/>
              <p:cNvSpPr/>
              <p:nvPr/>
            </p:nvSpPr>
            <p:spPr>
              <a:xfrm>
                <a:off x="2594171" y="4590891"/>
                <a:ext cx="179754" cy="179754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4" name="直線接點 143"/>
              <p:cNvCxnSpPr>
                <a:stCxn id="143" idx="4"/>
              </p:cNvCxnSpPr>
              <p:nvPr/>
            </p:nvCxnSpPr>
            <p:spPr>
              <a:xfrm>
                <a:off x="2684048" y="4770645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5" name="橢圓 144"/>
              <p:cNvSpPr/>
              <p:nvPr/>
            </p:nvSpPr>
            <p:spPr>
              <a:xfrm>
                <a:off x="2915314" y="4590890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6" name="直線接點 145"/>
              <p:cNvCxnSpPr>
                <a:stCxn id="145" idx="4"/>
              </p:cNvCxnSpPr>
              <p:nvPr/>
            </p:nvCxnSpPr>
            <p:spPr>
              <a:xfrm>
                <a:off x="300519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7" name="直線接點 146"/>
              <p:cNvCxnSpPr>
                <a:stCxn id="143" idx="6"/>
                <a:endCxn id="145" idx="2"/>
              </p:cNvCxnSpPr>
              <p:nvPr/>
            </p:nvCxnSpPr>
            <p:spPr>
              <a:xfrm flipV="1">
                <a:off x="2773925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8" name="橢圓 147"/>
              <p:cNvSpPr/>
              <p:nvPr/>
            </p:nvSpPr>
            <p:spPr>
              <a:xfrm>
                <a:off x="3250416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49" name="直線接點 148"/>
              <p:cNvCxnSpPr>
                <a:stCxn id="148" idx="4"/>
              </p:cNvCxnSpPr>
              <p:nvPr/>
            </p:nvCxnSpPr>
            <p:spPr>
              <a:xfrm>
                <a:off x="3340293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0" name="直線接點 149"/>
              <p:cNvCxnSpPr/>
              <p:nvPr/>
            </p:nvCxnSpPr>
            <p:spPr>
              <a:xfrm flipV="1">
                <a:off x="3096946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1" name="橢圓 150"/>
              <p:cNvSpPr/>
              <p:nvPr/>
            </p:nvSpPr>
            <p:spPr>
              <a:xfrm>
                <a:off x="3590379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2" name="直線接點 151"/>
              <p:cNvCxnSpPr>
                <a:stCxn id="151" idx="4"/>
              </p:cNvCxnSpPr>
              <p:nvPr/>
            </p:nvCxnSpPr>
            <p:spPr>
              <a:xfrm>
                <a:off x="3680256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/>
              <p:cNvCxnSpPr/>
              <p:nvPr/>
            </p:nvCxnSpPr>
            <p:spPr>
              <a:xfrm flipV="1">
                <a:off x="3436909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4" name="橢圓 153"/>
              <p:cNvSpPr/>
              <p:nvPr/>
            </p:nvSpPr>
            <p:spPr>
              <a:xfrm>
                <a:off x="3925481" y="4905582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sp>
            <p:nvSpPr>
              <p:cNvPr id="155" name="橢圓 154"/>
              <p:cNvSpPr/>
              <p:nvPr/>
            </p:nvSpPr>
            <p:spPr>
              <a:xfrm>
                <a:off x="3925481" y="522027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6" name="直線接點 155"/>
              <p:cNvCxnSpPr>
                <a:stCxn id="154" idx="4"/>
              </p:cNvCxnSpPr>
              <p:nvPr/>
            </p:nvCxnSpPr>
            <p:spPr>
              <a:xfrm>
                <a:off x="4015358" y="5085336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7" name="橢圓 156"/>
              <p:cNvSpPr/>
              <p:nvPr/>
            </p:nvSpPr>
            <p:spPr>
              <a:xfrm>
                <a:off x="3925481" y="5534963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58" name="直線接點 157"/>
              <p:cNvCxnSpPr/>
              <p:nvPr/>
            </p:nvCxnSpPr>
            <p:spPr>
              <a:xfrm>
                <a:off x="4015358" y="5400027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/>
              <p:cNvCxnSpPr/>
              <p:nvPr/>
            </p:nvCxnSpPr>
            <p:spPr>
              <a:xfrm flipV="1">
                <a:off x="3772011" y="4995459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直線接點 159"/>
              <p:cNvCxnSpPr/>
              <p:nvPr/>
            </p:nvCxnSpPr>
            <p:spPr>
              <a:xfrm flipV="1">
                <a:off x="3772011" y="531015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1" name="直線接點 160"/>
              <p:cNvCxnSpPr/>
              <p:nvPr/>
            </p:nvCxnSpPr>
            <p:spPr>
              <a:xfrm flipV="1">
                <a:off x="3772011" y="5624840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2" name="橢圓 161"/>
              <p:cNvSpPr/>
              <p:nvPr/>
            </p:nvSpPr>
            <p:spPr>
              <a:xfrm>
                <a:off x="3922094" y="459089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3" name="直線接點 162"/>
              <p:cNvCxnSpPr>
                <a:stCxn id="162" idx="4"/>
              </p:cNvCxnSpPr>
              <p:nvPr/>
            </p:nvCxnSpPr>
            <p:spPr>
              <a:xfrm>
                <a:off x="4011971" y="477064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4" name="直線接點 163"/>
              <p:cNvCxnSpPr/>
              <p:nvPr/>
            </p:nvCxnSpPr>
            <p:spPr>
              <a:xfrm flipV="1">
                <a:off x="3768624" y="4680767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5" name="橢圓 164"/>
              <p:cNvSpPr/>
              <p:nvPr/>
            </p:nvSpPr>
            <p:spPr>
              <a:xfrm>
                <a:off x="2594171" y="4280240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6" name="直線接點 165"/>
              <p:cNvCxnSpPr>
                <a:stCxn id="165" idx="4"/>
              </p:cNvCxnSpPr>
              <p:nvPr/>
            </p:nvCxnSpPr>
            <p:spPr>
              <a:xfrm>
                <a:off x="2684048" y="4459994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7" name="橢圓 166"/>
              <p:cNvSpPr/>
              <p:nvPr/>
            </p:nvSpPr>
            <p:spPr>
              <a:xfrm>
                <a:off x="2915314" y="4280239"/>
                <a:ext cx="179754" cy="17975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68" name="直線接點 167"/>
              <p:cNvCxnSpPr>
                <a:stCxn id="167" idx="4"/>
              </p:cNvCxnSpPr>
              <p:nvPr/>
            </p:nvCxnSpPr>
            <p:spPr>
              <a:xfrm>
                <a:off x="300519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直線接點 168"/>
              <p:cNvCxnSpPr>
                <a:stCxn id="165" idx="6"/>
                <a:endCxn id="167" idx="2"/>
              </p:cNvCxnSpPr>
              <p:nvPr/>
            </p:nvCxnSpPr>
            <p:spPr>
              <a:xfrm flipV="1">
                <a:off x="2773925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0" name="橢圓 169"/>
              <p:cNvSpPr/>
              <p:nvPr/>
            </p:nvSpPr>
            <p:spPr>
              <a:xfrm>
                <a:off x="3250416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1" name="直線接點 170"/>
              <p:cNvCxnSpPr>
                <a:stCxn id="170" idx="4"/>
              </p:cNvCxnSpPr>
              <p:nvPr/>
            </p:nvCxnSpPr>
            <p:spPr>
              <a:xfrm>
                <a:off x="3340293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 flipV="1">
                <a:off x="3096946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3" name="橢圓 172"/>
              <p:cNvSpPr/>
              <p:nvPr/>
            </p:nvSpPr>
            <p:spPr>
              <a:xfrm>
                <a:off x="3590379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4" name="直線接點 173"/>
              <p:cNvCxnSpPr>
                <a:stCxn id="173" idx="4"/>
              </p:cNvCxnSpPr>
              <p:nvPr/>
            </p:nvCxnSpPr>
            <p:spPr>
              <a:xfrm>
                <a:off x="3680256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5" name="直線接點 174"/>
              <p:cNvCxnSpPr/>
              <p:nvPr/>
            </p:nvCxnSpPr>
            <p:spPr>
              <a:xfrm flipV="1">
                <a:off x="3436909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6" name="橢圓 175"/>
              <p:cNvSpPr/>
              <p:nvPr/>
            </p:nvSpPr>
            <p:spPr>
              <a:xfrm>
                <a:off x="3922094" y="4280239"/>
                <a:ext cx="179754" cy="17975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350"/>
              </a:p>
            </p:txBody>
          </p:sp>
          <p:cxnSp>
            <p:nvCxnSpPr>
              <p:cNvPr id="177" name="直線接點 176"/>
              <p:cNvCxnSpPr>
                <a:stCxn id="176" idx="4"/>
              </p:cNvCxnSpPr>
              <p:nvPr/>
            </p:nvCxnSpPr>
            <p:spPr>
              <a:xfrm>
                <a:off x="4011971" y="4459993"/>
                <a:ext cx="0" cy="13493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直線接點 177"/>
              <p:cNvCxnSpPr/>
              <p:nvPr/>
            </p:nvCxnSpPr>
            <p:spPr>
              <a:xfrm flipV="1">
                <a:off x="3768624" y="4370116"/>
                <a:ext cx="141389" cy="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文字方塊 112"/>
                <p:cNvSpPr txBox="1"/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×5</m:t>
                            </m:r>
                          </m:sub>
                        </m:sSub>
                      </m:oMath>
                    </m:oMathPara>
                  </a14:m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113" name="文字方塊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4620" y="4954808"/>
                  <a:ext cx="759096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72" name="物件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399201"/>
              </p:ext>
            </p:extLst>
          </p:nvPr>
        </p:nvGraphicFramePr>
        <p:xfrm>
          <a:off x="3002419" y="2339845"/>
          <a:ext cx="2866598" cy="818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7" name="方程式" r:id="rId8" imgW="1511280" imgH="431640" progId="Equation.3">
                  <p:embed/>
                </p:oleObj>
              </mc:Choice>
              <mc:Fallback>
                <p:oleObj name="方程式" r:id="rId8" imgW="15112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02419" y="2339845"/>
                        <a:ext cx="2866598" cy="818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34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dominating on tori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When both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TW" dirty="0"/>
                  <a:t> and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are multiples </a:t>
                </a:r>
                <a:r>
                  <a:rPr lang="en-US" altLang="zh-TW" dirty="0"/>
                  <a:t>of 5,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6"/>
                <a:stretch>
                  <a:fillRect l="-1556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橢圓 140"/>
          <p:cNvSpPr/>
          <p:nvPr/>
        </p:nvSpPr>
        <p:spPr>
          <a:xfrm>
            <a:off x="2658294" y="346350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2" name="橢圓 141"/>
          <p:cNvSpPr/>
          <p:nvPr/>
        </p:nvSpPr>
        <p:spPr>
          <a:xfrm>
            <a:off x="3050196" y="346350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3" name="直線接點 142"/>
          <p:cNvCxnSpPr>
            <a:stCxn id="141" idx="6"/>
            <a:endCxn id="142" idx="2"/>
          </p:cNvCxnSpPr>
          <p:nvPr/>
        </p:nvCxnSpPr>
        <p:spPr>
          <a:xfrm flipV="1">
            <a:off x="2877654" y="35731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4" name="橢圓 143"/>
          <p:cNvSpPr/>
          <p:nvPr/>
        </p:nvSpPr>
        <p:spPr>
          <a:xfrm>
            <a:off x="3468981" y="346350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5" name="橢圓 144"/>
          <p:cNvSpPr/>
          <p:nvPr/>
        </p:nvSpPr>
        <p:spPr>
          <a:xfrm>
            <a:off x="3860883" y="3463502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6" name="直線接點 145"/>
          <p:cNvCxnSpPr>
            <a:stCxn id="144" idx="6"/>
            <a:endCxn id="145" idx="2"/>
          </p:cNvCxnSpPr>
          <p:nvPr/>
        </p:nvCxnSpPr>
        <p:spPr>
          <a:xfrm flipV="1">
            <a:off x="3688341" y="3573182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直線接點 146"/>
          <p:cNvCxnSpPr/>
          <p:nvPr/>
        </p:nvCxnSpPr>
        <p:spPr>
          <a:xfrm flipV="1">
            <a:off x="3281696" y="35731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橢圓 147"/>
          <p:cNvSpPr/>
          <p:nvPr/>
        </p:nvSpPr>
        <p:spPr>
          <a:xfrm>
            <a:off x="4254086" y="346914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9" name="橢圓 148"/>
          <p:cNvSpPr/>
          <p:nvPr/>
        </p:nvSpPr>
        <p:spPr>
          <a:xfrm>
            <a:off x="4645988" y="34691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0" name="直線接點 149"/>
          <p:cNvCxnSpPr>
            <a:stCxn id="148" idx="6"/>
            <a:endCxn id="149" idx="2"/>
          </p:cNvCxnSpPr>
          <p:nvPr/>
        </p:nvCxnSpPr>
        <p:spPr>
          <a:xfrm flipV="1">
            <a:off x="4473446" y="35788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1" name="橢圓 150"/>
          <p:cNvSpPr/>
          <p:nvPr/>
        </p:nvSpPr>
        <p:spPr>
          <a:xfrm>
            <a:off x="5064772" y="34691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2" name="橢圓 151"/>
          <p:cNvSpPr/>
          <p:nvPr/>
        </p:nvSpPr>
        <p:spPr>
          <a:xfrm>
            <a:off x="5456674" y="346914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3" name="直線接點 152"/>
          <p:cNvCxnSpPr>
            <a:stCxn id="151" idx="6"/>
            <a:endCxn id="152" idx="2"/>
          </p:cNvCxnSpPr>
          <p:nvPr/>
        </p:nvCxnSpPr>
        <p:spPr>
          <a:xfrm flipV="1">
            <a:off x="5284132" y="35788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4877487" y="35788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橢圓 154"/>
          <p:cNvSpPr/>
          <p:nvPr/>
        </p:nvSpPr>
        <p:spPr>
          <a:xfrm>
            <a:off x="2658294" y="3836161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6" name="橢圓 155"/>
          <p:cNvSpPr/>
          <p:nvPr/>
        </p:nvSpPr>
        <p:spPr>
          <a:xfrm>
            <a:off x="2658294" y="4220189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7" name="直線接點 156"/>
          <p:cNvCxnSpPr>
            <a:stCxn id="155" idx="4"/>
          </p:cNvCxnSpPr>
          <p:nvPr/>
        </p:nvCxnSpPr>
        <p:spPr>
          <a:xfrm>
            <a:off x="2767974" y="4055521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橢圓 157"/>
          <p:cNvSpPr/>
          <p:nvPr/>
        </p:nvSpPr>
        <p:spPr>
          <a:xfrm>
            <a:off x="3048895" y="383066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9" name="橢圓 158"/>
          <p:cNvSpPr/>
          <p:nvPr/>
        </p:nvSpPr>
        <p:spPr>
          <a:xfrm>
            <a:off x="3050196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0" name="直線接點 159"/>
          <p:cNvCxnSpPr>
            <a:stCxn id="158" idx="4"/>
          </p:cNvCxnSpPr>
          <p:nvPr/>
        </p:nvCxnSpPr>
        <p:spPr>
          <a:xfrm>
            <a:off x="3159876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直線接點 160"/>
          <p:cNvCxnSpPr>
            <a:stCxn id="155" idx="6"/>
            <a:endCxn id="158" idx="2"/>
          </p:cNvCxnSpPr>
          <p:nvPr/>
        </p:nvCxnSpPr>
        <p:spPr>
          <a:xfrm flipV="1">
            <a:off x="2877654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直線接點 161"/>
          <p:cNvCxnSpPr>
            <a:stCxn id="156" idx="6"/>
            <a:endCxn id="159" idx="2"/>
          </p:cNvCxnSpPr>
          <p:nvPr/>
        </p:nvCxnSpPr>
        <p:spPr>
          <a:xfrm flipV="1">
            <a:off x="2877654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橢圓 162"/>
          <p:cNvSpPr/>
          <p:nvPr/>
        </p:nvSpPr>
        <p:spPr>
          <a:xfrm>
            <a:off x="3468981" y="3836160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64" name="橢圓 163"/>
          <p:cNvSpPr/>
          <p:nvPr/>
        </p:nvSpPr>
        <p:spPr>
          <a:xfrm>
            <a:off x="3468981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5" name="直線接點 164"/>
          <p:cNvCxnSpPr>
            <a:stCxn id="163" idx="4"/>
          </p:cNvCxnSpPr>
          <p:nvPr/>
        </p:nvCxnSpPr>
        <p:spPr>
          <a:xfrm>
            <a:off x="3578661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6" name="橢圓 165"/>
          <p:cNvSpPr/>
          <p:nvPr/>
        </p:nvSpPr>
        <p:spPr>
          <a:xfrm>
            <a:off x="3860883" y="383615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67" name="橢圓 166"/>
          <p:cNvSpPr/>
          <p:nvPr/>
        </p:nvSpPr>
        <p:spPr>
          <a:xfrm>
            <a:off x="3860883" y="4220187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8" name="直線接點 167"/>
          <p:cNvCxnSpPr>
            <a:stCxn id="166" idx="4"/>
          </p:cNvCxnSpPr>
          <p:nvPr/>
        </p:nvCxnSpPr>
        <p:spPr>
          <a:xfrm>
            <a:off x="3970563" y="405551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9" name="直線接點 168"/>
          <p:cNvCxnSpPr>
            <a:stCxn id="163" idx="6"/>
            <a:endCxn id="166" idx="2"/>
          </p:cNvCxnSpPr>
          <p:nvPr/>
        </p:nvCxnSpPr>
        <p:spPr>
          <a:xfrm flipV="1">
            <a:off x="3688341" y="394583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0" name="直線接點 169"/>
          <p:cNvCxnSpPr>
            <a:stCxn id="164" idx="6"/>
            <a:endCxn id="167" idx="2"/>
          </p:cNvCxnSpPr>
          <p:nvPr/>
        </p:nvCxnSpPr>
        <p:spPr>
          <a:xfrm flipV="1">
            <a:off x="3688341" y="432986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橢圓 170"/>
          <p:cNvSpPr/>
          <p:nvPr/>
        </p:nvSpPr>
        <p:spPr>
          <a:xfrm>
            <a:off x="2658294" y="4604216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2" name="橢圓 171"/>
          <p:cNvSpPr/>
          <p:nvPr/>
        </p:nvSpPr>
        <p:spPr>
          <a:xfrm>
            <a:off x="2658294" y="498824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3" name="直線接點 172"/>
          <p:cNvCxnSpPr>
            <a:stCxn id="171" idx="4"/>
          </p:cNvCxnSpPr>
          <p:nvPr/>
        </p:nvCxnSpPr>
        <p:spPr>
          <a:xfrm>
            <a:off x="2767974" y="482357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050196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5" name="橢圓 174"/>
          <p:cNvSpPr/>
          <p:nvPr/>
        </p:nvSpPr>
        <p:spPr>
          <a:xfrm>
            <a:off x="3050196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6" name="直線接點 175"/>
          <p:cNvCxnSpPr>
            <a:stCxn id="174" idx="4"/>
          </p:cNvCxnSpPr>
          <p:nvPr/>
        </p:nvCxnSpPr>
        <p:spPr>
          <a:xfrm>
            <a:off x="3159876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直線接點 176"/>
          <p:cNvCxnSpPr>
            <a:stCxn id="171" idx="6"/>
            <a:endCxn id="174" idx="2"/>
          </p:cNvCxnSpPr>
          <p:nvPr/>
        </p:nvCxnSpPr>
        <p:spPr>
          <a:xfrm flipV="1">
            <a:off x="2877654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直線接點 177"/>
          <p:cNvCxnSpPr>
            <a:stCxn id="172" idx="6"/>
            <a:endCxn id="175" idx="2"/>
          </p:cNvCxnSpPr>
          <p:nvPr/>
        </p:nvCxnSpPr>
        <p:spPr>
          <a:xfrm flipV="1">
            <a:off x="2877654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9" name="橢圓 178"/>
          <p:cNvSpPr/>
          <p:nvPr/>
        </p:nvSpPr>
        <p:spPr>
          <a:xfrm>
            <a:off x="3468981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80" name="橢圓 179"/>
          <p:cNvSpPr/>
          <p:nvPr/>
        </p:nvSpPr>
        <p:spPr>
          <a:xfrm>
            <a:off x="3468981" y="4988244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81" name="直線接點 180"/>
          <p:cNvCxnSpPr>
            <a:stCxn id="179" idx="4"/>
          </p:cNvCxnSpPr>
          <p:nvPr/>
        </p:nvCxnSpPr>
        <p:spPr>
          <a:xfrm>
            <a:off x="3578661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2" name="橢圓 181"/>
          <p:cNvSpPr/>
          <p:nvPr/>
        </p:nvSpPr>
        <p:spPr>
          <a:xfrm>
            <a:off x="3860883" y="460421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83" name="橢圓 182"/>
          <p:cNvSpPr/>
          <p:nvPr/>
        </p:nvSpPr>
        <p:spPr>
          <a:xfrm>
            <a:off x="3860883" y="4988242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84" name="直線接點 183"/>
          <p:cNvCxnSpPr>
            <a:stCxn id="182" idx="4"/>
          </p:cNvCxnSpPr>
          <p:nvPr/>
        </p:nvCxnSpPr>
        <p:spPr>
          <a:xfrm>
            <a:off x="3970563" y="4823574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直線接點 184"/>
          <p:cNvCxnSpPr>
            <a:stCxn id="179" idx="6"/>
            <a:endCxn id="182" idx="2"/>
          </p:cNvCxnSpPr>
          <p:nvPr/>
        </p:nvCxnSpPr>
        <p:spPr>
          <a:xfrm flipV="1">
            <a:off x="3688341" y="471389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直線接點 185"/>
          <p:cNvCxnSpPr>
            <a:stCxn id="180" idx="6"/>
            <a:endCxn id="183" idx="2"/>
          </p:cNvCxnSpPr>
          <p:nvPr/>
        </p:nvCxnSpPr>
        <p:spPr>
          <a:xfrm flipV="1">
            <a:off x="3688341" y="50979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直線接點 186"/>
          <p:cNvCxnSpPr/>
          <p:nvPr/>
        </p:nvCxnSpPr>
        <p:spPr>
          <a:xfrm>
            <a:off x="2767974" y="443954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直線接點 187"/>
          <p:cNvCxnSpPr/>
          <p:nvPr/>
        </p:nvCxnSpPr>
        <p:spPr>
          <a:xfrm>
            <a:off x="3159876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直線接點 188"/>
          <p:cNvCxnSpPr/>
          <p:nvPr/>
        </p:nvCxnSpPr>
        <p:spPr>
          <a:xfrm>
            <a:off x="3578661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0" name="直線接點 189"/>
          <p:cNvCxnSpPr/>
          <p:nvPr/>
        </p:nvCxnSpPr>
        <p:spPr>
          <a:xfrm>
            <a:off x="3970563" y="443954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直線接點 190"/>
          <p:cNvCxnSpPr/>
          <p:nvPr/>
        </p:nvCxnSpPr>
        <p:spPr>
          <a:xfrm flipV="1">
            <a:off x="3281696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直線接點 191"/>
          <p:cNvCxnSpPr/>
          <p:nvPr/>
        </p:nvCxnSpPr>
        <p:spPr>
          <a:xfrm flipV="1">
            <a:off x="3281696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3" name="直線接點 192"/>
          <p:cNvCxnSpPr/>
          <p:nvPr/>
        </p:nvCxnSpPr>
        <p:spPr>
          <a:xfrm flipV="1">
            <a:off x="3281696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4" name="直線接點 193"/>
          <p:cNvCxnSpPr/>
          <p:nvPr/>
        </p:nvCxnSpPr>
        <p:spPr>
          <a:xfrm flipV="1">
            <a:off x="3281696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5" name="橢圓 194"/>
          <p:cNvSpPr/>
          <p:nvPr/>
        </p:nvSpPr>
        <p:spPr>
          <a:xfrm>
            <a:off x="4252783" y="3836161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96" name="橢圓 195"/>
          <p:cNvSpPr/>
          <p:nvPr/>
        </p:nvSpPr>
        <p:spPr>
          <a:xfrm>
            <a:off x="4252783" y="4220189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97" name="直線接點 196"/>
          <p:cNvCxnSpPr>
            <a:stCxn id="195" idx="4"/>
          </p:cNvCxnSpPr>
          <p:nvPr/>
        </p:nvCxnSpPr>
        <p:spPr>
          <a:xfrm>
            <a:off x="4362463" y="4055521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8" name="橢圓 197"/>
          <p:cNvSpPr/>
          <p:nvPr/>
        </p:nvSpPr>
        <p:spPr>
          <a:xfrm>
            <a:off x="4644685" y="3836160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99" name="橢圓 198"/>
          <p:cNvSpPr/>
          <p:nvPr/>
        </p:nvSpPr>
        <p:spPr>
          <a:xfrm>
            <a:off x="4644685" y="4220188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0" name="直線接點 199"/>
          <p:cNvCxnSpPr>
            <a:stCxn id="198" idx="4"/>
          </p:cNvCxnSpPr>
          <p:nvPr/>
        </p:nvCxnSpPr>
        <p:spPr>
          <a:xfrm>
            <a:off x="4754365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1" name="直線接點 200"/>
          <p:cNvCxnSpPr>
            <a:stCxn id="195" idx="6"/>
            <a:endCxn id="198" idx="2"/>
          </p:cNvCxnSpPr>
          <p:nvPr/>
        </p:nvCxnSpPr>
        <p:spPr>
          <a:xfrm flipV="1">
            <a:off x="4472143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2" name="直線接點 201"/>
          <p:cNvCxnSpPr>
            <a:stCxn id="196" idx="6"/>
            <a:endCxn id="199" idx="2"/>
          </p:cNvCxnSpPr>
          <p:nvPr/>
        </p:nvCxnSpPr>
        <p:spPr>
          <a:xfrm flipV="1">
            <a:off x="4472143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3" name="橢圓 202"/>
          <p:cNvSpPr/>
          <p:nvPr/>
        </p:nvSpPr>
        <p:spPr>
          <a:xfrm>
            <a:off x="5063470" y="3836160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4" name="橢圓 203"/>
          <p:cNvSpPr/>
          <p:nvPr/>
        </p:nvSpPr>
        <p:spPr>
          <a:xfrm>
            <a:off x="5063470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5" name="直線接點 204"/>
          <p:cNvCxnSpPr>
            <a:stCxn id="203" idx="4"/>
          </p:cNvCxnSpPr>
          <p:nvPr/>
        </p:nvCxnSpPr>
        <p:spPr>
          <a:xfrm>
            <a:off x="5173150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6" name="橢圓 205"/>
          <p:cNvSpPr/>
          <p:nvPr/>
        </p:nvSpPr>
        <p:spPr>
          <a:xfrm>
            <a:off x="5455372" y="383615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7" name="橢圓 206"/>
          <p:cNvSpPr/>
          <p:nvPr/>
        </p:nvSpPr>
        <p:spPr>
          <a:xfrm>
            <a:off x="5455372" y="4220187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8" name="直線接點 207"/>
          <p:cNvCxnSpPr>
            <a:stCxn id="206" idx="4"/>
          </p:cNvCxnSpPr>
          <p:nvPr/>
        </p:nvCxnSpPr>
        <p:spPr>
          <a:xfrm>
            <a:off x="5565052" y="405551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9" name="直線接點 208"/>
          <p:cNvCxnSpPr>
            <a:stCxn id="203" idx="6"/>
            <a:endCxn id="206" idx="2"/>
          </p:cNvCxnSpPr>
          <p:nvPr/>
        </p:nvCxnSpPr>
        <p:spPr>
          <a:xfrm flipV="1">
            <a:off x="5282830" y="394583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0" name="直線接點 209"/>
          <p:cNvCxnSpPr>
            <a:stCxn id="204" idx="6"/>
            <a:endCxn id="207" idx="2"/>
          </p:cNvCxnSpPr>
          <p:nvPr/>
        </p:nvCxnSpPr>
        <p:spPr>
          <a:xfrm flipV="1">
            <a:off x="5282830" y="432986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1" name="橢圓 210"/>
          <p:cNvSpPr/>
          <p:nvPr/>
        </p:nvSpPr>
        <p:spPr>
          <a:xfrm>
            <a:off x="4252783" y="4604216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2" name="橢圓 211"/>
          <p:cNvSpPr/>
          <p:nvPr/>
        </p:nvSpPr>
        <p:spPr>
          <a:xfrm>
            <a:off x="4252783" y="498824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13" name="直線接點 212"/>
          <p:cNvCxnSpPr>
            <a:stCxn id="211" idx="4"/>
          </p:cNvCxnSpPr>
          <p:nvPr/>
        </p:nvCxnSpPr>
        <p:spPr>
          <a:xfrm>
            <a:off x="4362463" y="482357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4" name="橢圓 213"/>
          <p:cNvSpPr/>
          <p:nvPr/>
        </p:nvSpPr>
        <p:spPr>
          <a:xfrm>
            <a:off x="4644685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5" name="橢圓 214"/>
          <p:cNvSpPr/>
          <p:nvPr/>
        </p:nvSpPr>
        <p:spPr>
          <a:xfrm>
            <a:off x="4644685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16" name="直線接點 215"/>
          <p:cNvCxnSpPr>
            <a:stCxn id="214" idx="4"/>
          </p:cNvCxnSpPr>
          <p:nvPr/>
        </p:nvCxnSpPr>
        <p:spPr>
          <a:xfrm>
            <a:off x="4754365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7" name="直線接點 216"/>
          <p:cNvCxnSpPr>
            <a:stCxn id="211" idx="6"/>
            <a:endCxn id="214" idx="2"/>
          </p:cNvCxnSpPr>
          <p:nvPr/>
        </p:nvCxnSpPr>
        <p:spPr>
          <a:xfrm flipV="1">
            <a:off x="4472143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8" name="直線接點 217"/>
          <p:cNvCxnSpPr>
            <a:stCxn id="212" idx="6"/>
            <a:endCxn id="215" idx="2"/>
          </p:cNvCxnSpPr>
          <p:nvPr/>
        </p:nvCxnSpPr>
        <p:spPr>
          <a:xfrm flipV="1">
            <a:off x="4472143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9" name="橢圓 218"/>
          <p:cNvSpPr/>
          <p:nvPr/>
        </p:nvSpPr>
        <p:spPr>
          <a:xfrm>
            <a:off x="5063470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0" name="橢圓 219"/>
          <p:cNvSpPr/>
          <p:nvPr/>
        </p:nvSpPr>
        <p:spPr>
          <a:xfrm>
            <a:off x="5063470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21" name="直線接點 220"/>
          <p:cNvCxnSpPr>
            <a:stCxn id="219" idx="4"/>
          </p:cNvCxnSpPr>
          <p:nvPr/>
        </p:nvCxnSpPr>
        <p:spPr>
          <a:xfrm>
            <a:off x="5173150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2" name="橢圓 221"/>
          <p:cNvSpPr/>
          <p:nvPr/>
        </p:nvSpPr>
        <p:spPr>
          <a:xfrm>
            <a:off x="5455372" y="460421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3" name="橢圓 222"/>
          <p:cNvSpPr/>
          <p:nvPr/>
        </p:nvSpPr>
        <p:spPr>
          <a:xfrm>
            <a:off x="5455372" y="4988242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24" name="直線接點 223"/>
          <p:cNvCxnSpPr>
            <a:stCxn id="222" idx="4"/>
          </p:cNvCxnSpPr>
          <p:nvPr/>
        </p:nvCxnSpPr>
        <p:spPr>
          <a:xfrm>
            <a:off x="5565052" y="4823574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5" name="直線接點 224"/>
          <p:cNvCxnSpPr>
            <a:stCxn id="219" idx="6"/>
            <a:endCxn id="222" idx="2"/>
          </p:cNvCxnSpPr>
          <p:nvPr/>
        </p:nvCxnSpPr>
        <p:spPr>
          <a:xfrm flipV="1">
            <a:off x="5282830" y="471389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6" name="直線接點 225"/>
          <p:cNvCxnSpPr>
            <a:stCxn id="220" idx="6"/>
            <a:endCxn id="223" idx="2"/>
          </p:cNvCxnSpPr>
          <p:nvPr/>
        </p:nvCxnSpPr>
        <p:spPr>
          <a:xfrm flipV="1">
            <a:off x="5282830" y="50979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7" name="直線接點 226"/>
          <p:cNvCxnSpPr/>
          <p:nvPr/>
        </p:nvCxnSpPr>
        <p:spPr>
          <a:xfrm>
            <a:off x="4362463" y="443954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8" name="直線接點 227"/>
          <p:cNvCxnSpPr/>
          <p:nvPr/>
        </p:nvCxnSpPr>
        <p:spPr>
          <a:xfrm>
            <a:off x="4754365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9" name="直線接點 228"/>
          <p:cNvCxnSpPr/>
          <p:nvPr/>
        </p:nvCxnSpPr>
        <p:spPr>
          <a:xfrm>
            <a:off x="5173150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0" name="直線接點 229"/>
          <p:cNvCxnSpPr/>
          <p:nvPr/>
        </p:nvCxnSpPr>
        <p:spPr>
          <a:xfrm>
            <a:off x="5565052" y="443954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1" name="直線接點 230"/>
          <p:cNvCxnSpPr/>
          <p:nvPr/>
        </p:nvCxnSpPr>
        <p:spPr>
          <a:xfrm flipV="1">
            <a:off x="4876185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2" name="直線接點 231"/>
          <p:cNvCxnSpPr/>
          <p:nvPr/>
        </p:nvCxnSpPr>
        <p:spPr>
          <a:xfrm flipV="1">
            <a:off x="4876185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3" name="直線接點 232"/>
          <p:cNvCxnSpPr/>
          <p:nvPr/>
        </p:nvCxnSpPr>
        <p:spPr>
          <a:xfrm flipV="1">
            <a:off x="4876185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4" name="直線接點 233"/>
          <p:cNvCxnSpPr/>
          <p:nvPr/>
        </p:nvCxnSpPr>
        <p:spPr>
          <a:xfrm flipV="1">
            <a:off x="4876185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5" name="直線接點 234"/>
          <p:cNvCxnSpPr/>
          <p:nvPr/>
        </p:nvCxnSpPr>
        <p:spPr>
          <a:xfrm>
            <a:off x="2767974" y="368286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6" name="直線接點 235"/>
          <p:cNvCxnSpPr/>
          <p:nvPr/>
        </p:nvCxnSpPr>
        <p:spPr>
          <a:xfrm>
            <a:off x="3159876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7" name="直線接點 236"/>
          <p:cNvCxnSpPr/>
          <p:nvPr/>
        </p:nvCxnSpPr>
        <p:spPr>
          <a:xfrm>
            <a:off x="3578661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8" name="直線接點 237"/>
          <p:cNvCxnSpPr/>
          <p:nvPr/>
        </p:nvCxnSpPr>
        <p:spPr>
          <a:xfrm>
            <a:off x="3970563" y="3682862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9" name="直線接點 238"/>
          <p:cNvCxnSpPr/>
          <p:nvPr/>
        </p:nvCxnSpPr>
        <p:spPr>
          <a:xfrm>
            <a:off x="4362463" y="368286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0" name="直線接點 239"/>
          <p:cNvCxnSpPr/>
          <p:nvPr/>
        </p:nvCxnSpPr>
        <p:spPr>
          <a:xfrm>
            <a:off x="4754365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1" name="直線接點 240"/>
          <p:cNvCxnSpPr/>
          <p:nvPr/>
        </p:nvCxnSpPr>
        <p:spPr>
          <a:xfrm>
            <a:off x="5173150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2" name="直線接點 241"/>
          <p:cNvCxnSpPr/>
          <p:nvPr/>
        </p:nvCxnSpPr>
        <p:spPr>
          <a:xfrm>
            <a:off x="5565052" y="3682862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3" name="直線接點 242"/>
          <p:cNvCxnSpPr/>
          <p:nvPr/>
        </p:nvCxnSpPr>
        <p:spPr>
          <a:xfrm flipV="1">
            <a:off x="4073320" y="3578821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4" name="直線接點 243"/>
          <p:cNvCxnSpPr/>
          <p:nvPr/>
        </p:nvCxnSpPr>
        <p:spPr>
          <a:xfrm flipV="1">
            <a:off x="4072018" y="394583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5" name="直線接點 244"/>
          <p:cNvCxnSpPr/>
          <p:nvPr/>
        </p:nvCxnSpPr>
        <p:spPr>
          <a:xfrm flipV="1">
            <a:off x="4072018" y="4329866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6" name="直線接點 245"/>
          <p:cNvCxnSpPr/>
          <p:nvPr/>
        </p:nvCxnSpPr>
        <p:spPr>
          <a:xfrm flipV="1">
            <a:off x="4072018" y="471389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7" name="直線接點 246"/>
          <p:cNvCxnSpPr/>
          <p:nvPr/>
        </p:nvCxnSpPr>
        <p:spPr>
          <a:xfrm flipV="1">
            <a:off x="4072018" y="5097921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8" name="橢圓 247"/>
          <p:cNvSpPr/>
          <p:nvPr/>
        </p:nvSpPr>
        <p:spPr>
          <a:xfrm>
            <a:off x="5845973" y="345786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9" name="直線接點 248"/>
          <p:cNvCxnSpPr>
            <a:endCxn id="248" idx="2"/>
          </p:cNvCxnSpPr>
          <p:nvPr/>
        </p:nvCxnSpPr>
        <p:spPr>
          <a:xfrm flipV="1">
            <a:off x="5673431" y="356754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0" name="橢圓 249"/>
          <p:cNvSpPr/>
          <p:nvPr/>
        </p:nvSpPr>
        <p:spPr>
          <a:xfrm>
            <a:off x="6264758" y="345786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1" name="直線接點 250"/>
          <p:cNvCxnSpPr/>
          <p:nvPr/>
        </p:nvCxnSpPr>
        <p:spPr>
          <a:xfrm flipV="1">
            <a:off x="6077473" y="356754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2" name="橢圓 251"/>
          <p:cNvSpPr/>
          <p:nvPr/>
        </p:nvSpPr>
        <p:spPr>
          <a:xfrm>
            <a:off x="5845973" y="3830519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3" name="橢圓 252"/>
          <p:cNvSpPr/>
          <p:nvPr/>
        </p:nvSpPr>
        <p:spPr>
          <a:xfrm>
            <a:off x="5845973" y="421454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4" name="直線接點 253"/>
          <p:cNvCxnSpPr>
            <a:stCxn id="252" idx="4"/>
          </p:cNvCxnSpPr>
          <p:nvPr/>
        </p:nvCxnSpPr>
        <p:spPr>
          <a:xfrm>
            <a:off x="5955653" y="404987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5" name="直線接點 254"/>
          <p:cNvCxnSpPr>
            <a:endCxn id="252" idx="2"/>
          </p:cNvCxnSpPr>
          <p:nvPr/>
        </p:nvCxnSpPr>
        <p:spPr>
          <a:xfrm flipV="1">
            <a:off x="5673431" y="3940199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6" name="直線接點 255"/>
          <p:cNvCxnSpPr>
            <a:endCxn id="253" idx="2"/>
          </p:cNvCxnSpPr>
          <p:nvPr/>
        </p:nvCxnSpPr>
        <p:spPr>
          <a:xfrm flipV="1">
            <a:off x="5673431" y="432422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7" name="橢圓 256"/>
          <p:cNvSpPr/>
          <p:nvPr/>
        </p:nvSpPr>
        <p:spPr>
          <a:xfrm>
            <a:off x="6264758" y="3830519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8" name="橢圓 257"/>
          <p:cNvSpPr/>
          <p:nvPr/>
        </p:nvSpPr>
        <p:spPr>
          <a:xfrm>
            <a:off x="6264758" y="421454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9" name="直線接點 258"/>
          <p:cNvCxnSpPr>
            <a:stCxn id="257" idx="4"/>
          </p:cNvCxnSpPr>
          <p:nvPr/>
        </p:nvCxnSpPr>
        <p:spPr>
          <a:xfrm>
            <a:off x="6374438" y="404987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0" name="橢圓 259"/>
          <p:cNvSpPr/>
          <p:nvPr/>
        </p:nvSpPr>
        <p:spPr>
          <a:xfrm>
            <a:off x="5845973" y="459857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1" name="橢圓 260"/>
          <p:cNvSpPr/>
          <p:nvPr/>
        </p:nvSpPr>
        <p:spPr>
          <a:xfrm>
            <a:off x="5845973" y="4982603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2" name="直線接點 261"/>
          <p:cNvCxnSpPr>
            <a:stCxn id="260" idx="4"/>
          </p:cNvCxnSpPr>
          <p:nvPr/>
        </p:nvCxnSpPr>
        <p:spPr>
          <a:xfrm>
            <a:off x="5955653" y="481793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3" name="直線接點 262"/>
          <p:cNvCxnSpPr>
            <a:endCxn id="260" idx="2"/>
          </p:cNvCxnSpPr>
          <p:nvPr/>
        </p:nvCxnSpPr>
        <p:spPr>
          <a:xfrm flipV="1">
            <a:off x="5673431" y="470825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4" name="直線接點 263"/>
          <p:cNvCxnSpPr>
            <a:endCxn id="261" idx="2"/>
          </p:cNvCxnSpPr>
          <p:nvPr/>
        </p:nvCxnSpPr>
        <p:spPr>
          <a:xfrm flipV="1">
            <a:off x="5673431" y="50922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5" name="橢圓 264"/>
          <p:cNvSpPr/>
          <p:nvPr/>
        </p:nvSpPr>
        <p:spPr>
          <a:xfrm>
            <a:off x="6264758" y="459857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6" name="橢圓 265"/>
          <p:cNvSpPr/>
          <p:nvPr/>
        </p:nvSpPr>
        <p:spPr>
          <a:xfrm>
            <a:off x="6264758" y="498260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7" name="直線接點 266"/>
          <p:cNvCxnSpPr>
            <a:stCxn id="265" idx="4"/>
          </p:cNvCxnSpPr>
          <p:nvPr/>
        </p:nvCxnSpPr>
        <p:spPr>
          <a:xfrm>
            <a:off x="6374438" y="481793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8" name="直線接點 267"/>
          <p:cNvCxnSpPr/>
          <p:nvPr/>
        </p:nvCxnSpPr>
        <p:spPr>
          <a:xfrm>
            <a:off x="5955653" y="443390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9" name="直線接點 268"/>
          <p:cNvCxnSpPr/>
          <p:nvPr/>
        </p:nvCxnSpPr>
        <p:spPr>
          <a:xfrm>
            <a:off x="6374438" y="443390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0" name="直線接點 269"/>
          <p:cNvCxnSpPr/>
          <p:nvPr/>
        </p:nvCxnSpPr>
        <p:spPr>
          <a:xfrm flipV="1">
            <a:off x="6077473" y="3940199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1" name="直線接點 270"/>
          <p:cNvCxnSpPr/>
          <p:nvPr/>
        </p:nvCxnSpPr>
        <p:spPr>
          <a:xfrm flipV="1">
            <a:off x="6077473" y="432422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2" name="直線接點 271"/>
          <p:cNvCxnSpPr/>
          <p:nvPr/>
        </p:nvCxnSpPr>
        <p:spPr>
          <a:xfrm flipV="1">
            <a:off x="6077473" y="470825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3" name="直線接點 272"/>
          <p:cNvCxnSpPr/>
          <p:nvPr/>
        </p:nvCxnSpPr>
        <p:spPr>
          <a:xfrm flipV="1">
            <a:off x="6077473" y="50922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4" name="直線接點 273"/>
          <p:cNvCxnSpPr/>
          <p:nvPr/>
        </p:nvCxnSpPr>
        <p:spPr>
          <a:xfrm>
            <a:off x="5955653" y="367722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5" name="直線接點 274"/>
          <p:cNvCxnSpPr/>
          <p:nvPr/>
        </p:nvCxnSpPr>
        <p:spPr>
          <a:xfrm>
            <a:off x="6374438" y="367722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39" name="物件 1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174045"/>
              </p:ext>
            </p:extLst>
          </p:nvPr>
        </p:nvGraphicFramePr>
        <p:xfrm>
          <a:off x="1989138" y="2265363"/>
          <a:ext cx="18796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2" name="方程式" r:id="rId7" imgW="990360" imgH="393480" progId="Equation.3">
                  <p:embed/>
                </p:oleObj>
              </mc:Choice>
              <mc:Fallback>
                <p:oleObj name="方程式" r:id="rId7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89138" y="2265363"/>
                        <a:ext cx="1879600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8723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dominating on tori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When both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TW" dirty="0"/>
                  <a:t> and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are multiples </a:t>
                </a:r>
                <a:r>
                  <a:rPr lang="en-US" altLang="zh-TW" dirty="0"/>
                  <a:t>of 5</a:t>
                </a:r>
                <a:r>
                  <a:rPr lang="en-US" altLang="zh-TW" dirty="0" smtClean="0"/>
                  <a:t>,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6"/>
                <a:stretch>
                  <a:fillRect l="-1556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橢圓 140"/>
          <p:cNvSpPr/>
          <p:nvPr/>
        </p:nvSpPr>
        <p:spPr>
          <a:xfrm>
            <a:off x="2658294" y="346350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2" name="橢圓 141"/>
          <p:cNvSpPr/>
          <p:nvPr/>
        </p:nvSpPr>
        <p:spPr>
          <a:xfrm>
            <a:off x="3050196" y="3463503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3" name="直線接點 142"/>
          <p:cNvCxnSpPr>
            <a:stCxn id="141" idx="6"/>
            <a:endCxn id="142" idx="2"/>
          </p:cNvCxnSpPr>
          <p:nvPr/>
        </p:nvCxnSpPr>
        <p:spPr>
          <a:xfrm flipV="1">
            <a:off x="2877654" y="35731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4" name="橢圓 143"/>
          <p:cNvSpPr/>
          <p:nvPr/>
        </p:nvSpPr>
        <p:spPr>
          <a:xfrm>
            <a:off x="3468981" y="3463503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5" name="橢圓 144"/>
          <p:cNvSpPr/>
          <p:nvPr/>
        </p:nvSpPr>
        <p:spPr>
          <a:xfrm>
            <a:off x="3860883" y="3463502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6" name="直線接點 145"/>
          <p:cNvCxnSpPr>
            <a:stCxn id="144" idx="6"/>
            <a:endCxn id="145" idx="2"/>
          </p:cNvCxnSpPr>
          <p:nvPr/>
        </p:nvCxnSpPr>
        <p:spPr>
          <a:xfrm flipV="1">
            <a:off x="3688341" y="3573182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7" name="直線接點 146"/>
          <p:cNvCxnSpPr/>
          <p:nvPr/>
        </p:nvCxnSpPr>
        <p:spPr>
          <a:xfrm flipV="1">
            <a:off x="3281696" y="35731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8" name="橢圓 147"/>
          <p:cNvSpPr/>
          <p:nvPr/>
        </p:nvSpPr>
        <p:spPr>
          <a:xfrm>
            <a:off x="4254086" y="3469145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9" name="橢圓 148"/>
          <p:cNvSpPr/>
          <p:nvPr/>
        </p:nvSpPr>
        <p:spPr>
          <a:xfrm>
            <a:off x="4645988" y="34691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0" name="直線接點 149"/>
          <p:cNvCxnSpPr>
            <a:stCxn id="148" idx="6"/>
            <a:endCxn id="149" idx="2"/>
          </p:cNvCxnSpPr>
          <p:nvPr/>
        </p:nvCxnSpPr>
        <p:spPr>
          <a:xfrm flipV="1">
            <a:off x="4473446" y="35788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1" name="橢圓 150"/>
          <p:cNvSpPr/>
          <p:nvPr/>
        </p:nvSpPr>
        <p:spPr>
          <a:xfrm>
            <a:off x="5064772" y="3469144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2" name="橢圓 151"/>
          <p:cNvSpPr/>
          <p:nvPr/>
        </p:nvSpPr>
        <p:spPr>
          <a:xfrm>
            <a:off x="5456674" y="3469143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3" name="直線接點 152"/>
          <p:cNvCxnSpPr>
            <a:stCxn id="151" idx="6"/>
            <a:endCxn id="152" idx="2"/>
          </p:cNvCxnSpPr>
          <p:nvPr/>
        </p:nvCxnSpPr>
        <p:spPr>
          <a:xfrm flipV="1">
            <a:off x="5284132" y="35788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4877487" y="35788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橢圓 154"/>
          <p:cNvSpPr/>
          <p:nvPr/>
        </p:nvSpPr>
        <p:spPr>
          <a:xfrm>
            <a:off x="2658294" y="3836161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6" name="橢圓 155"/>
          <p:cNvSpPr/>
          <p:nvPr/>
        </p:nvSpPr>
        <p:spPr>
          <a:xfrm>
            <a:off x="2658294" y="4220189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7" name="直線接點 156"/>
          <p:cNvCxnSpPr>
            <a:stCxn id="155" idx="4"/>
          </p:cNvCxnSpPr>
          <p:nvPr/>
        </p:nvCxnSpPr>
        <p:spPr>
          <a:xfrm>
            <a:off x="2767974" y="4055521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橢圓 157"/>
          <p:cNvSpPr/>
          <p:nvPr/>
        </p:nvSpPr>
        <p:spPr>
          <a:xfrm>
            <a:off x="3048895" y="383066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59" name="橢圓 158"/>
          <p:cNvSpPr/>
          <p:nvPr/>
        </p:nvSpPr>
        <p:spPr>
          <a:xfrm>
            <a:off x="3050196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0" name="直線接點 159"/>
          <p:cNvCxnSpPr>
            <a:stCxn id="158" idx="4"/>
          </p:cNvCxnSpPr>
          <p:nvPr/>
        </p:nvCxnSpPr>
        <p:spPr>
          <a:xfrm>
            <a:off x="3159876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1" name="直線接點 160"/>
          <p:cNvCxnSpPr>
            <a:stCxn id="155" idx="6"/>
            <a:endCxn id="158" idx="2"/>
          </p:cNvCxnSpPr>
          <p:nvPr/>
        </p:nvCxnSpPr>
        <p:spPr>
          <a:xfrm flipV="1">
            <a:off x="2877654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直線接點 161"/>
          <p:cNvCxnSpPr>
            <a:stCxn id="156" idx="6"/>
            <a:endCxn id="159" idx="2"/>
          </p:cNvCxnSpPr>
          <p:nvPr/>
        </p:nvCxnSpPr>
        <p:spPr>
          <a:xfrm flipV="1">
            <a:off x="2877654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橢圓 162"/>
          <p:cNvSpPr/>
          <p:nvPr/>
        </p:nvSpPr>
        <p:spPr>
          <a:xfrm>
            <a:off x="3468981" y="3836160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64" name="橢圓 163"/>
          <p:cNvSpPr/>
          <p:nvPr/>
        </p:nvSpPr>
        <p:spPr>
          <a:xfrm>
            <a:off x="3468981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5" name="直線接點 164"/>
          <p:cNvCxnSpPr>
            <a:stCxn id="163" idx="4"/>
          </p:cNvCxnSpPr>
          <p:nvPr/>
        </p:nvCxnSpPr>
        <p:spPr>
          <a:xfrm>
            <a:off x="3578661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6" name="橢圓 165"/>
          <p:cNvSpPr/>
          <p:nvPr/>
        </p:nvSpPr>
        <p:spPr>
          <a:xfrm>
            <a:off x="3860883" y="3836158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67" name="橢圓 166"/>
          <p:cNvSpPr/>
          <p:nvPr/>
        </p:nvSpPr>
        <p:spPr>
          <a:xfrm>
            <a:off x="3860883" y="4220187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8" name="直線接點 167"/>
          <p:cNvCxnSpPr>
            <a:stCxn id="166" idx="4"/>
          </p:cNvCxnSpPr>
          <p:nvPr/>
        </p:nvCxnSpPr>
        <p:spPr>
          <a:xfrm>
            <a:off x="3970563" y="405551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9" name="直線接點 168"/>
          <p:cNvCxnSpPr>
            <a:stCxn id="163" idx="6"/>
            <a:endCxn id="166" idx="2"/>
          </p:cNvCxnSpPr>
          <p:nvPr/>
        </p:nvCxnSpPr>
        <p:spPr>
          <a:xfrm flipV="1">
            <a:off x="3688341" y="394583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0" name="直線接點 169"/>
          <p:cNvCxnSpPr>
            <a:stCxn id="164" idx="6"/>
            <a:endCxn id="167" idx="2"/>
          </p:cNvCxnSpPr>
          <p:nvPr/>
        </p:nvCxnSpPr>
        <p:spPr>
          <a:xfrm flipV="1">
            <a:off x="3688341" y="432986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橢圓 170"/>
          <p:cNvSpPr/>
          <p:nvPr/>
        </p:nvSpPr>
        <p:spPr>
          <a:xfrm>
            <a:off x="2658294" y="4604216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2" name="橢圓 171"/>
          <p:cNvSpPr/>
          <p:nvPr/>
        </p:nvSpPr>
        <p:spPr>
          <a:xfrm>
            <a:off x="2658294" y="498824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3" name="直線接點 172"/>
          <p:cNvCxnSpPr>
            <a:stCxn id="171" idx="4"/>
          </p:cNvCxnSpPr>
          <p:nvPr/>
        </p:nvCxnSpPr>
        <p:spPr>
          <a:xfrm>
            <a:off x="2767974" y="482357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050196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75" name="橢圓 174"/>
          <p:cNvSpPr/>
          <p:nvPr/>
        </p:nvSpPr>
        <p:spPr>
          <a:xfrm>
            <a:off x="3050196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76" name="直線接點 175"/>
          <p:cNvCxnSpPr>
            <a:stCxn id="174" idx="4"/>
          </p:cNvCxnSpPr>
          <p:nvPr/>
        </p:nvCxnSpPr>
        <p:spPr>
          <a:xfrm>
            <a:off x="3159876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7" name="直線接點 176"/>
          <p:cNvCxnSpPr>
            <a:stCxn id="171" idx="6"/>
            <a:endCxn id="174" idx="2"/>
          </p:cNvCxnSpPr>
          <p:nvPr/>
        </p:nvCxnSpPr>
        <p:spPr>
          <a:xfrm flipV="1">
            <a:off x="2877654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直線接點 177"/>
          <p:cNvCxnSpPr>
            <a:stCxn id="172" idx="6"/>
            <a:endCxn id="175" idx="2"/>
          </p:cNvCxnSpPr>
          <p:nvPr/>
        </p:nvCxnSpPr>
        <p:spPr>
          <a:xfrm flipV="1">
            <a:off x="2877654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9" name="橢圓 178"/>
          <p:cNvSpPr/>
          <p:nvPr/>
        </p:nvSpPr>
        <p:spPr>
          <a:xfrm>
            <a:off x="3468981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80" name="橢圓 179"/>
          <p:cNvSpPr/>
          <p:nvPr/>
        </p:nvSpPr>
        <p:spPr>
          <a:xfrm>
            <a:off x="3468981" y="4988244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81" name="直線接點 180"/>
          <p:cNvCxnSpPr>
            <a:stCxn id="179" idx="4"/>
          </p:cNvCxnSpPr>
          <p:nvPr/>
        </p:nvCxnSpPr>
        <p:spPr>
          <a:xfrm>
            <a:off x="3578661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2" name="橢圓 181"/>
          <p:cNvSpPr/>
          <p:nvPr/>
        </p:nvSpPr>
        <p:spPr>
          <a:xfrm>
            <a:off x="3860883" y="460421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83" name="橢圓 182"/>
          <p:cNvSpPr/>
          <p:nvPr/>
        </p:nvSpPr>
        <p:spPr>
          <a:xfrm>
            <a:off x="3860883" y="4988242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84" name="直線接點 183"/>
          <p:cNvCxnSpPr>
            <a:stCxn id="182" idx="4"/>
          </p:cNvCxnSpPr>
          <p:nvPr/>
        </p:nvCxnSpPr>
        <p:spPr>
          <a:xfrm>
            <a:off x="3970563" y="4823574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5" name="直線接點 184"/>
          <p:cNvCxnSpPr>
            <a:stCxn id="179" idx="6"/>
            <a:endCxn id="182" idx="2"/>
          </p:cNvCxnSpPr>
          <p:nvPr/>
        </p:nvCxnSpPr>
        <p:spPr>
          <a:xfrm flipV="1">
            <a:off x="3688341" y="471389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6" name="直線接點 185"/>
          <p:cNvCxnSpPr>
            <a:stCxn id="180" idx="6"/>
            <a:endCxn id="183" idx="2"/>
          </p:cNvCxnSpPr>
          <p:nvPr/>
        </p:nvCxnSpPr>
        <p:spPr>
          <a:xfrm flipV="1">
            <a:off x="3688341" y="50979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直線接點 186"/>
          <p:cNvCxnSpPr/>
          <p:nvPr/>
        </p:nvCxnSpPr>
        <p:spPr>
          <a:xfrm>
            <a:off x="2767974" y="443954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直線接點 187"/>
          <p:cNvCxnSpPr/>
          <p:nvPr/>
        </p:nvCxnSpPr>
        <p:spPr>
          <a:xfrm>
            <a:off x="3159876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9" name="直線接點 188"/>
          <p:cNvCxnSpPr/>
          <p:nvPr/>
        </p:nvCxnSpPr>
        <p:spPr>
          <a:xfrm>
            <a:off x="3578661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0" name="直線接點 189"/>
          <p:cNvCxnSpPr/>
          <p:nvPr/>
        </p:nvCxnSpPr>
        <p:spPr>
          <a:xfrm>
            <a:off x="3970563" y="443954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直線接點 190"/>
          <p:cNvCxnSpPr/>
          <p:nvPr/>
        </p:nvCxnSpPr>
        <p:spPr>
          <a:xfrm flipV="1">
            <a:off x="3281696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2" name="直線接點 191"/>
          <p:cNvCxnSpPr/>
          <p:nvPr/>
        </p:nvCxnSpPr>
        <p:spPr>
          <a:xfrm flipV="1">
            <a:off x="3281696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3" name="直線接點 192"/>
          <p:cNvCxnSpPr/>
          <p:nvPr/>
        </p:nvCxnSpPr>
        <p:spPr>
          <a:xfrm flipV="1">
            <a:off x="3281696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4" name="直線接點 193"/>
          <p:cNvCxnSpPr/>
          <p:nvPr/>
        </p:nvCxnSpPr>
        <p:spPr>
          <a:xfrm flipV="1">
            <a:off x="3281696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5" name="橢圓 194"/>
          <p:cNvSpPr/>
          <p:nvPr/>
        </p:nvSpPr>
        <p:spPr>
          <a:xfrm>
            <a:off x="4252783" y="3836161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96" name="橢圓 195"/>
          <p:cNvSpPr/>
          <p:nvPr/>
        </p:nvSpPr>
        <p:spPr>
          <a:xfrm>
            <a:off x="4252783" y="4220189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97" name="直線接點 196"/>
          <p:cNvCxnSpPr>
            <a:stCxn id="195" idx="4"/>
          </p:cNvCxnSpPr>
          <p:nvPr/>
        </p:nvCxnSpPr>
        <p:spPr>
          <a:xfrm>
            <a:off x="4362463" y="4055521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8" name="橢圓 197"/>
          <p:cNvSpPr/>
          <p:nvPr/>
        </p:nvSpPr>
        <p:spPr>
          <a:xfrm>
            <a:off x="4644685" y="3836160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99" name="橢圓 198"/>
          <p:cNvSpPr/>
          <p:nvPr/>
        </p:nvSpPr>
        <p:spPr>
          <a:xfrm>
            <a:off x="4644685" y="4220188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0" name="直線接點 199"/>
          <p:cNvCxnSpPr>
            <a:stCxn id="198" idx="4"/>
          </p:cNvCxnSpPr>
          <p:nvPr/>
        </p:nvCxnSpPr>
        <p:spPr>
          <a:xfrm>
            <a:off x="4754365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1" name="直線接點 200"/>
          <p:cNvCxnSpPr>
            <a:stCxn id="195" idx="6"/>
            <a:endCxn id="198" idx="2"/>
          </p:cNvCxnSpPr>
          <p:nvPr/>
        </p:nvCxnSpPr>
        <p:spPr>
          <a:xfrm flipV="1">
            <a:off x="4472143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2" name="直線接點 201"/>
          <p:cNvCxnSpPr>
            <a:stCxn id="196" idx="6"/>
            <a:endCxn id="199" idx="2"/>
          </p:cNvCxnSpPr>
          <p:nvPr/>
        </p:nvCxnSpPr>
        <p:spPr>
          <a:xfrm flipV="1">
            <a:off x="4472143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3" name="橢圓 202"/>
          <p:cNvSpPr/>
          <p:nvPr/>
        </p:nvSpPr>
        <p:spPr>
          <a:xfrm>
            <a:off x="5063470" y="3836160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4" name="橢圓 203"/>
          <p:cNvSpPr/>
          <p:nvPr/>
        </p:nvSpPr>
        <p:spPr>
          <a:xfrm>
            <a:off x="5063470" y="4220188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5" name="直線接點 204"/>
          <p:cNvCxnSpPr>
            <a:stCxn id="203" idx="4"/>
          </p:cNvCxnSpPr>
          <p:nvPr/>
        </p:nvCxnSpPr>
        <p:spPr>
          <a:xfrm>
            <a:off x="5173150" y="4055520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6" name="橢圓 205"/>
          <p:cNvSpPr/>
          <p:nvPr/>
        </p:nvSpPr>
        <p:spPr>
          <a:xfrm>
            <a:off x="5455372" y="3836158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07" name="橢圓 206"/>
          <p:cNvSpPr/>
          <p:nvPr/>
        </p:nvSpPr>
        <p:spPr>
          <a:xfrm>
            <a:off x="5455372" y="4220187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08" name="直線接點 207"/>
          <p:cNvCxnSpPr>
            <a:stCxn id="206" idx="4"/>
          </p:cNvCxnSpPr>
          <p:nvPr/>
        </p:nvCxnSpPr>
        <p:spPr>
          <a:xfrm>
            <a:off x="5565052" y="405551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9" name="直線接點 208"/>
          <p:cNvCxnSpPr>
            <a:stCxn id="203" idx="6"/>
            <a:endCxn id="206" idx="2"/>
          </p:cNvCxnSpPr>
          <p:nvPr/>
        </p:nvCxnSpPr>
        <p:spPr>
          <a:xfrm flipV="1">
            <a:off x="5282830" y="394583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0" name="直線接點 209"/>
          <p:cNvCxnSpPr>
            <a:stCxn id="204" idx="6"/>
            <a:endCxn id="207" idx="2"/>
          </p:cNvCxnSpPr>
          <p:nvPr/>
        </p:nvCxnSpPr>
        <p:spPr>
          <a:xfrm flipV="1">
            <a:off x="5282830" y="432986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1" name="橢圓 210"/>
          <p:cNvSpPr/>
          <p:nvPr/>
        </p:nvSpPr>
        <p:spPr>
          <a:xfrm>
            <a:off x="4252783" y="4604216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2" name="橢圓 211"/>
          <p:cNvSpPr/>
          <p:nvPr/>
        </p:nvSpPr>
        <p:spPr>
          <a:xfrm>
            <a:off x="4252783" y="498824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13" name="直線接點 212"/>
          <p:cNvCxnSpPr>
            <a:stCxn id="211" idx="4"/>
          </p:cNvCxnSpPr>
          <p:nvPr/>
        </p:nvCxnSpPr>
        <p:spPr>
          <a:xfrm>
            <a:off x="4362463" y="482357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4" name="橢圓 213"/>
          <p:cNvSpPr/>
          <p:nvPr/>
        </p:nvSpPr>
        <p:spPr>
          <a:xfrm>
            <a:off x="4644685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5" name="橢圓 214"/>
          <p:cNvSpPr/>
          <p:nvPr/>
        </p:nvSpPr>
        <p:spPr>
          <a:xfrm>
            <a:off x="4644685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16" name="直線接點 215"/>
          <p:cNvCxnSpPr>
            <a:stCxn id="214" idx="4"/>
          </p:cNvCxnSpPr>
          <p:nvPr/>
        </p:nvCxnSpPr>
        <p:spPr>
          <a:xfrm>
            <a:off x="4754365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7" name="直線接點 216"/>
          <p:cNvCxnSpPr>
            <a:stCxn id="211" idx="6"/>
            <a:endCxn id="214" idx="2"/>
          </p:cNvCxnSpPr>
          <p:nvPr/>
        </p:nvCxnSpPr>
        <p:spPr>
          <a:xfrm flipV="1">
            <a:off x="4472143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8" name="直線接點 217"/>
          <p:cNvCxnSpPr>
            <a:stCxn id="212" idx="6"/>
            <a:endCxn id="215" idx="2"/>
          </p:cNvCxnSpPr>
          <p:nvPr/>
        </p:nvCxnSpPr>
        <p:spPr>
          <a:xfrm flipV="1">
            <a:off x="4472143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9" name="橢圓 218"/>
          <p:cNvSpPr/>
          <p:nvPr/>
        </p:nvSpPr>
        <p:spPr>
          <a:xfrm>
            <a:off x="5063470" y="460421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0" name="橢圓 219"/>
          <p:cNvSpPr/>
          <p:nvPr/>
        </p:nvSpPr>
        <p:spPr>
          <a:xfrm>
            <a:off x="5063470" y="498824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21" name="直線接點 220"/>
          <p:cNvCxnSpPr>
            <a:stCxn id="219" idx="4"/>
          </p:cNvCxnSpPr>
          <p:nvPr/>
        </p:nvCxnSpPr>
        <p:spPr>
          <a:xfrm>
            <a:off x="5173150" y="482357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2" name="橢圓 221"/>
          <p:cNvSpPr/>
          <p:nvPr/>
        </p:nvSpPr>
        <p:spPr>
          <a:xfrm>
            <a:off x="5455372" y="4604214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23" name="橢圓 222"/>
          <p:cNvSpPr/>
          <p:nvPr/>
        </p:nvSpPr>
        <p:spPr>
          <a:xfrm>
            <a:off x="5455372" y="4988242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24" name="直線接點 223"/>
          <p:cNvCxnSpPr>
            <a:stCxn id="222" idx="4"/>
          </p:cNvCxnSpPr>
          <p:nvPr/>
        </p:nvCxnSpPr>
        <p:spPr>
          <a:xfrm>
            <a:off x="5565052" y="4823574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5" name="直線接點 224"/>
          <p:cNvCxnSpPr>
            <a:stCxn id="219" idx="6"/>
            <a:endCxn id="222" idx="2"/>
          </p:cNvCxnSpPr>
          <p:nvPr/>
        </p:nvCxnSpPr>
        <p:spPr>
          <a:xfrm flipV="1">
            <a:off x="5282830" y="471389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6" name="直線接點 225"/>
          <p:cNvCxnSpPr>
            <a:stCxn id="220" idx="6"/>
            <a:endCxn id="223" idx="2"/>
          </p:cNvCxnSpPr>
          <p:nvPr/>
        </p:nvCxnSpPr>
        <p:spPr>
          <a:xfrm flipV="1">
            <a:off x="5282830" y="509792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7" name="直線接點 226"/>
          <p:cNvCxnSpPr/>
          <p:nvPr/>
        </p:nvCxnSpPr>
        <p:spPr>
          <a:xfrm>
            <a:off x="4362463" y="443954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8" name="直線接點 227"/>
          <p:cNvCxnSpPr/>
          <p:nvPr/>
        </p:nvCxnSpPr>
        <p:spPr>
          <a:xfrm>
            <a:off x="4754365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9" name="直線接點 228"/>
          <p:cNvCxnSpPr/>
          <p:nvPr/>
        </p:nvCxnSpPr>
        <p:spPr>
          <a:xfrm>
            <a:off x="5173150" y="443954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0" name="直線接點 229"/>
          <p:cNvCxnSpPr/>
          <p:nvPr/>
        </p:nvCxnSpPr>
        <p:spPr>
          <a:xfrm>
            <a:off x="5565052" y="4439547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1" name="直線接點 230"/>
          <p:cNvCxnSpPr/>
          <p:nvPr/>
        </p:nvCxnSpPr>
        <p:spPr>
          <a:xfrm flipV="1">
            <a:off x="4876185" y="3945840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2" name="直線接點 231"/>
          <p:cNvCxnSpPr/>
          <p:nvPr/>
        </p:nvCxnSpPr>
        <p:spPr>
          <a:xfrm flipV="1">
            <a:off x="4876185" y="432986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3" name="直線接點 232"/>
          <p:cNvCxnSpPr/>
          <p:nvPr/>
        </p:nvCxnSpPr>
        <p:spPr>
          <a:xfrm flipV="1">
            <a:off x="4876185" y="471389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4" name="直線接點 233"/>
          <p:cNvCxnSpPr/>
          <p:nvPr/>
        </p:nvCxnSpPr>
        <p:spPr>
          <a:xfrm flipV="1">
            <a:off x="4876185" y="5097924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5" name="直線接點 234"/>
          <p:cNvCxnSpPr/>
          <p:nvPr/>
        </p:nvCxnSpPr>
        <p:spPr>
          <a:xfrm>
            <a:off x="2767974" y="368286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6" name="直線接點 235"/>
          <p:cNvCxnSpPr/>
          <p:nvPr/>
        </p:nvCxnSpPr>
        <p:spPr>
          <a:xfrm>
            <a:off x="3159876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7" name="直線接點 236"/>
          <p:cNvCxnSpPr/>
          <p:nvPr/>
        </p:nvCxnSpPr>
        <p:spPr>
          <a:xfrm>
            <a:off x="3578661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8" name="直線接點 237"/>
          <p:cNvCxnSpPr/>
          <p:nvPr/>
        </p:nvCxnSpPr>
        <p:spPr>
          <a:xfrm>
            <a:off x="3970563" y="3682862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9" name="直線接點 238"/>
          <p:cNvCxnSpPr/>
          <p:nvPr/>
        </p:nvCxnSpPr>
        <p:spPr>
          <a:xfrm>
            <a:off x="4362463" y="368286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0" name="直線接點 239"/>
          <p:cNvCxnSpPr/>
          <p:nvPr/>
        </p:nvCxnSpPr>
        <p:spPr>
          <a:xfrm>
            <a:off x="4754365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1" name="直線接點 240"/>
          <p:cNvCxnSpPr/>
          <p:nvPr/>
        </p:nvCxnSpPr>
        <p:spPr>
          <a:xfrm>
            <a:off x="5173150" y="368286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2" name="直線接點 241"/>
          <p:cNvCxnSpPr/>
          <p:nvPr/>
        </p:nvCxnSpPr>
        <p:spPr>
          <a:xfrm>
            <a:off x="5565052" y="3682862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3" name="直線接點 242"/>
          <p:cNvCxnSpPr/>
          <p:nvPr/>
        </p:nvCxnSpPr>
        <p:spPr>
          <a:xfrm flipV="1">
            <a:off x="4073320" y="3578821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4" name="直線接點 243"/>
          <p:cNvCxnSpPr/>
          <p:nvPr/>
        </p:nvCxnSpPr>
        <p:spPr>
          <a:xfrm flipV="1">
            <a:off x="4072018" y="3945837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5" name="直線接點 244"/>
          <p:cNvCxnSpPr/>
          <p:nvPr/>
        </p:nvCxnSpPr>
        <p:spPr>
          <a:xfrm flipV="1">
            <a:off x="4072018" y="4329866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6" name="直線接點 245"/>
          <p:cNvCxnSpPr/>
          <p:nvPr/>
        </p:nvCxnSpPr>
        <p:spPr>
          <a:xfrm flipV="1">
            <a:off x="4072018" y="471389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7" name="直線接點 246"/>
          <p:cNvCxnSpPr/>
          <p:nvPr/>
        </p:nvCxnSpPr>
        <p:spPr>
          <a:xfrm flipV="1">
            <a:off x="4072018" y="5097921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8" name="橢圓 247"/>
          <p:cNvSpPr/>
          <p:nvPr/>
        </p:nvSpPr>
        <p:spPr>
          <a:xfrm>
            <a:off x="5845973" y="3457863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9" name="直線接點 248"/>
          <p:cNvCxnSpPr>
            <a:endCxn id="248" idx="2"/>
          </p:cNvCxnSpPr>
          <p:nvPr/>
        </p:nvCxnSpPr>
        <p:spPr>
          <a:xfrm flipV="1">
            <a:off x="5673431" y="356754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0" name="橢圓 249"/>
          <p:cNvSpPr/>
          <p:nvPr/>
        </p:nvSpPr>
        <p:spPr>
          <a:xfrm>
            <a:off x="6264758" y="3457863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1" name="直線接點 250"/>
          <p:cNvCxnSpPr/>
          <p:nvPr/>
        </p:nvCxnSpPr>
        <p:spPr>
          <a:xfrm flipV="1">
            <a:off x="6077473" y="356754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2" name="橢圓 251"/>
          <p:cNvSpPr/>
          <p:nvPr/>
        </p:nvSpPr>
        <p:spPr>
          <a:xfrm>
            <a:off x="5845973" y="3830519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3" name="橢圓 252"/>
          <p:cNvSpPr/>
          <p:nvPr/>
        </p:nvSpPr>
        <p:spPr>
          <a:xfrm>
            <a:off x="5845973" y="4214548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4" name="直線接點 253"/>
          <p:cNvCxnSpPr>
            <a:stCxn id="252" idx="4"/>
          </p:cNvCxnSpPr>
          <p:nvPr/>
        </p:nvCxnSpPr>
        <p:spPr>
          <a:xfrm>
            <a:off x="5955653" y="404987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5" name="直線接點 254"/>
          <p:cNvCxnSpPr>
            <a:endCxn id="252" idx="2"/>
          </p:cNvCxnSpPr>
          <p:nvPr/>
        </p:nvCxnSpPr>
        <p:spPr>
          <a:xfrm flipV="1">
            <a:off x="5673431" y="3940199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6" name="直線接點 255"/>
          <p:cNvCxnSpPr>
            <a:endCxn id="253" idx="2"/>
          </p:cNvCxnSpPr>
          <p:nvPr/>
        </p:nvCxnSpPr>
        <p:spPr>
          <a:xfrm flipV="1">
            <a:off x="5673431" y="432422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7" name="橢圓 256"/>
          <p:cNvSpPr/>
          <p:nvPr/>
        </p:nvSpPr>
        <p:spPr>
          <a:xfrm>
            <a:off x="6264758" y="3830519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58" name="橢圓 257"/>
          <p:cNvSpPr/>
          <p:nvPr/>
        </p:nvSpPr>
        <p:spPr>
          <a:xfrm>
            <a:off x="6264758" y="4214548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59" name="直線接點 258"/>
          <p:cNvCxnSpPr>
            <a:stCxn id="257" idx="4"/>
          </p:cNvCxnSpPr>
          <p:nvPr/>
        </p:nvCxnSpPr>
        <p:spPr>
          <a:xfrm>
            <a:off x="6374438" y="4049879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0" name="橢圓 259"/>
          <p:cNvSpPr/>
          <p:nvPr/>
        </p:nvSpPr>
        <p:spPr>
          <a:xfrm>
            <a:off x="5845973" y="4598575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1" name="橢圓 260"/>
          <p:cNvSpPr/>
          <p:nvPr/>
        </p:nvSpPr>
        <p:spPr>
          <a:xfrm>
            <a:off x="5845973" y="4982603"/>
            <a:ext cx="219360" cy="2193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2" name="直線接點 261"/>
          <p:cNvCxnSpPr>
            <a:stCxn id="260" idx="4"/>
          </p:cNvCxnSpPr>
          <p:nvPr/>
        </p:nvCxnSpPr>
        <p:spPr>
          <a:xfrm>
            <a:off x="5955653" y="481793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3" name="直線接點 262"/>
          <p:cNvCxnSpPr>
            <a:endCxn id="260" idx="2"/>
          </p:cNvCxnSpPr>
          <p:nvPr/>
        </p:nvCxnSpPr>
        <p:spPr>
          <a:xfrm flipV="1">
            <a:off x="5673431" y="470825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4" name="直線接點 263"/>
          <p:cNvCxnSpPr>
            <a:endCxn id="261" idx="2"/>
          </p:cNvCxnSpPr>
          <p:nvPr/>
        </p:nvCxnSpPr>
        <p:spPr>
          <a:xfrm flipV="1">
            <a:off x="5673431" y="50922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5" name="橢圓 264"/>
          <p:cNvSpPr/>
          <p:nvPr/>
        </p:nvSpPr>
        <p:spPr>
          <a:xfrm>
            <a:off x="6264758" y="4598575"/>
            <a:ext cx="219360" cy="2193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66" name="橢圓 265"/>
          <p:cNvSpPr/>
          <p:nvPr/>
        </p:nvSpPr>
        <p:spPr>
          <a:xfrm>
            <a:off x="6264758" y="4982603"/>
            <a:ext cx="219360" cy="2193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67" name="直線接點 266"/>
          <p:cNvCxnSpPr>
            <a:stCxn id="265" idx="4"/>
          </p:cNvCxnSpPr>
          <p:nvPr/>
        </p:nvCxnSpPr>
        <p:spPr>
          <a:xfrm>
            <a:off x="6374438" y="4817935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8" name="直線接點 267"/>
          <p:cNvCxnSpPr/>
          <p:nvPr/>
        </p:nvCxnSpPr>
        <p:spPr>
          <a:xfrm>
            <a:off x="5955653" y="443390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9" name="直線接點 268"/>
          <p:cNvCxnSpPr/>
          <p:nvPr/>
        </p:nvCxnSpPr>
        <p:spPr>
          <a:xfrm>
            <a:off x="6374438" y="4433908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0" name="直線接點 269"/>
          <p:cNvCxnSpPr/>
          <p:nvPr/>
        </p:nvCxnSpPr>
        <p:spPr>
          <a:xfrm flipV="1">
            <a:off x="6077473" y="3940199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1" name="直線接點 270"/>
          <p:cNvCxnSpPr/>
          <p:nvPr/>
        </p:nvCxnSpPr>
        <p:spPr>
          <a:xfrm flipV="1">
            <a:off x="6077473" y="4324228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2" name="直線接點 271"/>
          <p:cNvCxnSpPr/>
          <p:nvPr/>
        </p:nvCxnSpPr>
        <p:spPr>
          <a:xfrm flipV="1">
            <a:off x="6077473" y="4708255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3" name="直線接點 272"/>
          <p:cNvCxnSpPr/>
          <p:nvPr/>
        </p:nvCxnSpPr>
        <p:spPr>
          <a:xfrm flipV="1">
            <a:off x="6077473" y="5092283"/>
            <a:ext cx="172542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4" name="直線接點 273"/>
          <p:cNvCxnSpPr/>
          <p:nvPr/>
        </p:nvCxnSpPr>
        <p:spPr>
          <a:xfrm>
            <a:off x="5955653" y="367722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5" name="直線接點 274"/>
          <p:cNvCxnSpPr/>
          <p:nvPr/>
        </p:nvCxnSpPr>
        <p:spPr>
          <a:xfrm>
            <a:off x="6374438" y="3677223"/>
            <a:ext cx="0" cy="164668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群組 4"/>
          <p:cNvGrpSpPr/>
          <p:nvPr/>
        </p:nvGrpSpPr>
        <p:grpSpPr>
          <a:xfrm>
            <a:off x="6683534" y="3465293"/>
            <a:ext cx="219360" cy="1744100"/>
            <a:chOff x="6683534" y="3357713"/>
            <a:chExt cx="219360" cy="1744100"/>
          </a:xfrm>
        </p:grpSpPr>
        <p:sp>
          <p:nvSpPr>
            <p:cNvPr id="139" name="橢圓 138"/>
            <p:cNvSpPr/>
            <p:nvPr/>
          </p:nvSpPr>
          <p:spPr>
            <a:xfrm>
              <a:off x="6683534" y="3357713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0" name="橢圓 139"/>
            <p:cNvSpPr/>
            <p:nvPr/>
          </p:nvSpPr>
          <p:spPr>
            <a:xfrm>
              <a:off x="6683534" y="3730369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6" name="橢圓 275"/>
            <p:cNvSpPr/>
            <p:nvPr/>
          </p:nvSpPr>
          <p:spPr>
            <a:xfrm>
              <a:off x="6683534" y="4114397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77" name="直線接點 276"/>
            <p:cNvCxnSpPr>
              <a:stCxn id="140" idx="4"/>
            </p:cNvCxnSpPr>
            <p:nvPr/>
          </p:nvCxnSpPr>
          <p:spPr>
            <a:xfrm>
              <a:off x="6793214" y="3949729"/>
              <a:ext cx="0" cy="164668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8" name="橢圓 277"/>
            <p:cNvSpPr/>
            <p:nvPr/>
          </p:nvSpPr>
          <p:spPr>
            <a:xfrm>
              <a:off x="6683534" y="4498424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79" name="橢圓 278"/>
            <p:cNvSpPr/>
            <p:nvPr/>
          </p:nvSpPr>
          <p:spPr>
            <a:xfrm>
              <a:off x="6683534" y="4882453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0" name="直線接點 279"/>
            <p:cNvCxnSpPr>
              <a:stCxn id="278" idx="4"/>
            </p:cNvCxnSpPr>
            <p:nvPr/>
          </p:nvCxnSpPr>
          <p:spPr>
            <a:xfrm>
              <a:off x="6793214" y="4717785"/>
              <a:ext cx="0" cy="164668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1" name="直線接點 280"/>
            <p:cNvCxnSpPr/>
            <p:nvPr/>
          </p:nvCxnSpPr>
          <p:spPr>
            <a:xfrm>
              <a:off x="6793214" y="4333757"/>
              <a:ext cx="0" cy="164668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2" name="直線接點 281"/>
            <p:cNvCxnSpPr/>
            <p:nvPr/>
          </p:nvCxnSpPr>
          <p:spPr>
            <a:xfrm>
              <a:off x="6793214" y="3577073"/>
              <a:ext cx="0" cy="164668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群組 3"/>
          <p:cNvGrpSpPr/>
          <p:nvPr/>
        </p:nvGrpSpPr>
        <p:grpSpPr>
          <a:xfrm>
            <a:off x="2660082" y="3080264"/>
            <a:ext cx="3825824" cy="225002"/>
            <a:chOff x="2660082" y="2972684"/>
            <a:chExt cx="3825824" cy="225002"/>
          </a:xfrm>
        </p:grpSpPr>
        <p:sp>
          <p:nvSpPr>
            <p:cNvPr id="283" name="橢圓 282"/>
            <p:cNvSpPr/>
            <p:nvPr/>
          </p:nvSpPr>
          <p:spPr>
            <a:xfrm>
              <a:off x="2660082" y="2978326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4" name="橢圓 283"/>
            <p:cNvSpPr/>
            <p:nvPr/>
          </p:nvSpPr>
          <p:spPr>
            <a:xfrm>
              <a:off x="3051984" y="2978325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5" name="直線接點 284"/>
            <p:cNvCxnSpPr>
              <a:stCxn id="283" idx="6"/>
              <a:endCxn id="284" idx="2"/>
            </p:cNvCxnSpPr>
            <p:nvPr/>
          </p:nvCxnSpPr>
          <p:spPr>
            <a:xfrm flipV="1">
              <a:off x="2879442" y="3088005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6" name="橢圓 285"/>
            <p:cNvSpPr/>
            <p:nvPr/>
          </p:nvSpPr>
          <p:spPr>
            <a:xfrm>
              <a:off x="3470769" y="2978325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87" name="橢圓 286"/>
            <p:cNvSpPr/>
            <p:nvPr/>
          </p:nvSpPr>
          <p:spPr>
            <a:xfrm>
              <a:off x="3862671" y="2978323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88" name="直線接點 287"/>
            <p:cNvCxnSpPr>
              <a:stCxn id="286" idx="6"/>
              <a:endCxn id="287" idx="2"/>
            </p:cNvCxnSpPr>
            <p:nvPr/>
          </p:nvCxnSpPr>
          <p:spPr>
            <a:xfrm flipV="1">
              <a:off x="3690129" y="3088004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9" name="直線接點 288"/>
            <p:cNvCxnSpPr/>
            <p:nvPr/>
          </p:nvCxnSpPr>
          <p:spPr>
            <a:xfrm flipV="1">
              <a:off x="3283484" y="3088005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0" name="橢圓 289"/>
            <p:cNvSpPr/>
            <p:nvPr/>
          </p:nvSpPr>
          <p:spPr>
            <a:xfrm>
              <a:off x="4254571" y="2978326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1" name="橢圓 290"/>
            <p:cNvSpPr/>
            <p:nvPr/>
          </p:nvSpPr>
          <p:spPr>
            <a:xfrm>
              <a:off x="4646473" y="2978325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2" name="直線接點 291"/>
            <p:cNvCxnSpPr>
              <a:stCxn id="290" idx="6"/>
              <a:endCxn id="291" idx="2"/>
            </p:cNvCxnSpPr>
            <p:nvPr/>
          </p:nvCxnSpPr>
          <p:spPr>
            <a:xfrm flipV="1">
              <a:off x="4473931" y="3088005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3" name="橢圓 292"/>
            <p:cNvSpPr/>
            <p:nvPr/>
          </p:nvSpPr>
          <p:spPr>
            <a:xfrm>
              <a:off x="5065258" y="2978325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294" name="橢圓 293"/>
            <p:cNvSpPr/>
            <p:nvPr/>
          </p:nvSpPr>
          <p:spPr>
            <a:xfrm>
              <a:off x="5457160" y="2978323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5" name="直線接點 294"/>
            <p:cNvCxnSpPr>
              <a:stCxn id="293" idx="6"/>
              <a:endCxn id="294" idx="2"/>
            </p:cNvCxnSpPr>
            <p:nvPr/>
          </p:nvCxnSpPr>
          <p:spPr>
            <a:xfrm flipV="1">
              <a:off x="5284618" y="3088004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6" name="直線接點 295"/>
            <p:cNvCxnSpPr/>
            <p:nvPr/>
          </p:nvCxnSpPr>
          <p:spPr>
            <a:xfrm flipV="1">
              <a:off x="4877973" y="3088005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7" name="直線接點 296"/>
            <p:cNvCxnSpPr/>
            <p:nvPr/>
          </p:nvCxnSpPr>
          <p:spPr>
            <a:xfrm flipV="1">
              <a:off x="4073806" y="3088002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8" name="橢圓 297"/>
            <p:cNvSpPr/>
            <p:nvPr/>
          </p:nvSpPr>
          <p:spPr>
            <a:xfrm>
              <a:off x="5847761" y="2972684"/>
              <a:ext cx="219360" cy="21936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299" name="直線接點 298"/>
            <p:cNvCxnSpPr>
              <a:endCxn id="298" idx="2"/>
            </p:cNvCxnSpPr>
            <p:nvPr/>
          </p:nvCxnSpPr>
          <p:spPr>
            <a:xfrm flipV="1">
              <a:off x="5675219" y="3082364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0" name="橢圓 299"/>
            <p:cNvSpPr/>
            <p:nvPr/>
          </p:nvSpPr>
          <p:spPr>
            <a:xfrm>
              <a:off x="6266546" y="2972684"/>
              <a:ext cx="219360" cy="21936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301" name="直線接點 300"/>
            <p:cNvCxnSpPr/>
            <p:nvPr/>
          </p:nvCxnSpPr>
          <p:spPr>
            <a:xfrm flipV="1">
              <a:off x="6079261" y="3082364"/>
              <a:ext cx="172542" cy="1"/>
            </a:xfrm>
            <a:prstGeom prst="line">
              <a:avLst/>
            </a:prstGeom>
            <a:no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303" name="物件 3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2090260"/>
              </p:ext>
            </p:extLst>
          </p:nvPr>
        </p:nvGraphicFramePr>
        <p:xfrm>
          <a:off x="1989138" y="2265363"/>
          <a:ext cx="18796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5" name="方程式" r:id="rId7" imgW="990360" imgH="393480" progId="Equation.3">
                  <p:embed/>
                </p:oleObj>
              </mc:Choice>
              <mc:Fallback>
                <p:oleObj name="方程式" r:id="rId7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89138" y="2265363"/>
                        <a:ext cx="1879600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0954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340" y="1493089"/>
            <a:ext cx="7121563" cy="5364911"/>
          </a:xfrm>
          <a:prstGeom prst="rect">
            <a:avLst/>
          </a:prstGeom>
        </p:spPr>
      </p:pic>
      <p:sp>
        <p:nvSpPr>
          <p:cNvPr id="69" name="橢圓 68"/>
          <p:cNvSpPr/>
          <p:nvPr/>
        </p:nvSpPr>
        <p:spPr>
          <a:xfrm>
            <a:off x="3538946" y="3391649"/>
            <a:ext cx="212356" cy="212163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0" name="橢圓 69"/>
          <p:cNvSpPr/>
          <p:nvPr/>
        </p:nvSpPr>
        <p:spPr>
          <a:xfrm>
            <a:off x="2744673" y="3092228"/>
            <a:ext cx="212356" cy="212163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1" name="橢圓 70"/>
          <p:cNvSpPr/>
          <p:nvPr/>
        </p:nvSpPr>
        <p:spPr>
          <a:xfrm>
            <a:off x="2532317" y="3497730"/>
            <a:ext cx="212356" cy="212163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2" name="橢圓 71"/>
          <p:cNvSpPr/>
          <p:nvPr/>
        </p:nvSpPr>
        <p:spPr>
          <a:xfrm>
            <a:off x="3471283" y="2608134"/>
            <a:ext cx="212356" cy="212163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73" name="橢圓 72"/>
          <p:cNvSpPr/>
          <p:nvPr/>
        </p:nvSpPr>
        <p:spPr>
          <a:xfrm>
            <a:off x="3928014" y="3202737"/>
            <a:ext cx="212356" cy="212163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</p:spTree>
    <p:extLst>
      <p:ext uri="{BB962C8B-B14F-4D97-AF65-F5344CB8AC3E}">
        <p14:creationId xmlns:p14="http://schemas.microsoft.com/office/powerpoint/2010/main" val="96572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tori</a:t>
            </a:r>
            <a:endParaRPr lang="zh-TW" altLang="en-US" b="1" dirty="0"/>
          </a:p>
        </p:txBody>
      </p:sp>
      <p:grpSp>
        <p:nvGrpSpPr>
          <p:cNvPr id="652" name="群組 651"/>
          <p:cNvGrpSpPr/>
          <p:nvPr/>
        </p:nvGrpSpPr>
        <p:grpSpPr>
          <a:xfrm>
            <a:off x="2538212" y="2226468"/>
            <a:ext cx="4338998" cy="4159491"/>
            <a:chOff x="3225266" y="1157348"/>
            <a:chExt cx="4763871" cy="4566787"/>
          </a:xfrm>
          <a:noFill/>
        </p:grpSpPr>
        <p:sp>
          <p:nvSpPr>
            <p:cNvPr id="653" name="橢圓 652"/>
            <p:cNvSpPr/>
            <p:nvPr/>
          </p:nvSpPr>
          <p:spPr>
            <a:xfrm>
              <a:off x="3225266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4" name="橢圓 653"/>
            <p:cNvSpPr/>
            <p:nvPr/>
          </p:nvSpPr>
          <p:spPr>
            <a:xfrm>
              <a:off x="3225266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5" name="直線接點 654"/>
            <p:cNvCxnSpPr>
              <a:stCxn id="653" idx="4"/>
            </p:cNvCxnSpPr>
            <p:nvPr/>
          </p:nvCxnSpPr>
          <p:spPr>
            <a:xfrm>
              <a:off x="3315143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56" name="橢圓 655"/>
            <p:cNvSpPr/>
            <p:nvPr/>
          </p:nvSpPr>
          <p:spPr>
            <a:xfrm>
              <a:off x="3546409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7" name="橢圓 656"/>
            <p:cNvSpPr/>
            <p:nvPr/>
          </p:nvSpPr>
          <p:spPr>
            <a:xfrm>
              <a:off x="3554411" y="14812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8" name="直線接點 657"/>
            <p:cNvCxnSpPr>
              <a:stCxn id="656" idx="4"/>
            </p:cNvCxnSpPr>
            <p:nvPr/>
          </p:nvCxnSpPr>
          <p:spPr>
            <a:xfrm>
              <a:off x="3636286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9" name="直線接點 658"/>
            <p:cNvCxnSpPr>
              <a:stCxn id="653" idx="6"/>
              <a:endCxn id="656" idx="2"/>
            </p:cNvCxnSpPr>
            <p:nvPr/>
          </p:nvCxnSpPr>
          <p:spPr>
            <a:xfrm flipV="1">
              <a:off x="340502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直線接點 659"/>
            <p:cNvCxnSpPr>
              <a:stCxn id="654" idx="6"/>
              <a:endCxn id="657" idx="2"/>
            </p:cNvCxnSpPr>
            <p:nvPr/>
          </p:nvCxnSpPr>
          <p:spPr>
            <a:xfrm flipV="1">
              <a:off x="340502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1" name="橢圓 660"/>
            <p:cNvSpPr/>
            <p:nvPr/>
          </p:nvSpPr>
          <p:spPr>
            <a:xfrm>
              <a:off x="3889581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2" name="橢圓 661"/>
            <p:cNvSpPr/>
            <p:nvPr/>
          </p:nvSpPr>
          <p:spPr>
            <a:xfrm>
              <a:off x="3889581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3" name="直線接點 662"/>
            <p:cNvCxnSpPr>
              <a:stCxn id="661" idx="4"/>
            </p:cNvCxnSpPr>
            <p:nvPr/>
          </p:nvCxnSpPr>
          <p:spPr>
            <a:xfrm>
              <a:off x="3979458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4" name="橢圓 663"/>
            <p:cNvSpPr/>
            <p:nvPr/>
          </p:nvSpPr>
          <p:spPr>
            <a:xfrm>
              <a:off x="4210724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5" name="橢圓 664"/>
            <p:cNvSpPr/>
            <p:nvPr/>
          </p:nvSpPr>
          <p:spPr>
            <a:xfrm>
              <a:off x="4218726" y="14812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6" name="直線接點 665"/>
            <p:cNvCxnSpPr>
              <a:stCxn id="664" idx="4"/>
            </p:cNvCxnSpPr>
            <p:nvPr/>
          </p:nvCxnSpPr>
          <p:spPr>
            <a:xfrm>
              <a:off x="4300601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7" name="直線接點 666"/>
            <p:cNvCxnSpPr>
              <a:stCxn id="661" idx="6"/>
              <a:endCxn id="664" idx="2"/>
            </p:cNvCxnSpPr>
            <p:nvPr/>
          </p:nvCxnSpPr>
          <p:spPr>
            <a:xfrm flipV="1">
              <a:off x="4069335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直線接點 667"/>
            <p:cNvCxnSpPr>
              <a:stCxn id="662" idx="6"/>
              <a:endCxn id="665" idx="2"/>
            </p:cNvCxnSpPr>
            <p:nvPr/>
          </p:nvCxnSpPr>
          <p:spPr>
            <a:xfrm flipV="1">
              <a:off x="4069335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9" name="橢圓 668"/>
            <p:cNvSpPr/>
            <p:nvPr/>
          </p:nvSpPr>
          <p:spPr>
            <a:xfrm>
              <a:off x="3225266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0" name="橢圓 669"/>
            <p:cNvSpPr/>
            <p:nvPr/>
          </p:nvSpPr>
          <p:spPr>
            <a:xfrm>
              <a:off x="3225266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1" name="直線接點 670"/>
            <p:cNvCxnSpPr>
              <a:stCxn id="669" idx="4"/>
            </p:cNvCxnSpPr>
            <p:nvPr/>
          </p:nvCxnSpPr>
          <p:spPr>
            <a:xfrm>
              <a:off x="3315143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2" name="橢圓 671"/>
            <p:cNvSpPr/>
            <p:nvPr/>
          </p:nvSpPr>
          <p:spPr>
            <a:xfrm>
              <a:off x="3546409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3" name="橢圓 672"/>
            <p:cNvSpPr/>
            <p:nvPr/>
          </p:nvSpPr>
          <p:spPr>
            <a:xfrm>
              <a:off x="3545343" y="21109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4" name="直線接點 673"/>
            <p:cNvCxnSpPr>
              <a:stCxn id="672" idx="4"/>
            </p:cNvCxnSpPr>
            <p:nvPr/>
          </p:nvCxnSpPr>
          <p:spPr>
            <a:xfrm>
              <a:off x="3636286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5" name="直線接點 674"/>
            <p:cNvCxnSpPr>
              <a:stCxn id="669" idx="6"/>
              <a:endCxn id="672" idx="2"/>
            </p:cNvCxnSpPr>
            <p:nvPr/>
          </p:nvCxnSpPr>
          <p:spPr>
            <a:xfrm flipV="1">
              <a:off x="340502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直線接點 675"/>
            <p:cNvCxnSpPr>
              <a:stCxn id="670" idx="6"/>
              <a:endCxn id="673" idx="2"/>
            </p:cNvCxnSpPr>
            <p:nvPr/>
          </p:nvCxnSpPr>
          <p:spPr>
            <a:xfrm flipV="1">
              <a:off x="340502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7" name="橢圓 676"/>
            <p:cNvSpPr/>
            <p:nvPr/>
          </p:nvSpPr>
          <p:spPr>
            <a:xfrm>
              <a:off x="3889581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8" name="橢圓 677"/>
            <p:cNvSpPr/>
            <p:nvPr/>
          </p:nvSpPr>
          <p:spPr>
            <a:xfrm>
              <a:off x="3889581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9" name="直線接點 678"/>
            <p:cNvCxnSpPr>
              <a:stCxn id="677" idx="4"/>
            </p:cNvCxnSpPr>
            <p:nvPr/>
          </p:nvCxnSpPr>
          <p:spPr>
            <a:xfrm>
              <a:off x="3979458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0" name="橢圓 679"/>
            <p:cNvSpPr/>
            <p:nvPr/>
          </p:nvSpPr>
          <p:spPr>
            <a:xfrm>
              <a:off x="4210724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1" name="橢圓 680"/>
            <p:cNvSpPr/>
            <p:nvPr/>
          </p:nvSpPr>
          <p:spPr>
            <a:xfrm>
              <a:off x="4210724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2" name="直線接點 681"/>
            <p:cNvCxnSpPr>
              <a:stCxn id="680" idx="4"/>
            </p:cNvCxnSpPr>
            <p:nvPr/>
          </p:nvCxnSpPr>
          <p:spPr>
            <a:xfrm>
              <a:off x="4300601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3" name="直線接點 682"/>
            <p:cNvCxnSpPr>
              <a:stCxn id="677" idx="6"/>
              <a:endCxn id="680" idx="2"/>
            </p:cNvCxnSpPr>
            <p:nvPr/>
          </p:nvCxnSpPr>
          <p:spPr>
            <a:xfrm flipV="1">
              <a:off x="4069335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直線接點 683"/>
            <p:cNvCxnSpPr>
              <a:stCxn id="678" idx="6"/>
              <a:endCxn id="681" idx="2"/>
            </p:cNvCxnSpPr>
            <p:nvPr/>
          </p:nvCxnSpPr>
          <p:spPr>
            <a:xfrm flipV="1">
              <a:off x="4069335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5" name="直線接點 684"/>
            <p:cNvCxnSpPr/>
            <p:nvPr/>
          </p:nvCxnSpPr>
          <p:spPr>
            <a:xfrm>
              <a:off x="3315143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直線接點 685"/>
            <p:cNvCxnSpPr/>
            <p:nvPr/>
          </p:nvCxnSpPr>
          <p:spPr>
            <a:xfrm>
              <a:off x="3636286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直線接點 686"/>
            <p:cNvCxnSpPr/>
            <p:nvPr/>
          </p:nvCxnSpPr>
          <p:spPr>
            <a:xfrm>
              <a:off x="3979458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8" name="直線接點 687"/>
            <p:cNvCxnSpPr/>
            <p:nvPr/>
          </p:nvCxnSpPr>
          <p:spPr>
            <a:xfrm>
              <a:off x="4300601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9" name="直線接點 688"/>
            <p:cNvCxnSpPr/>
            <p:nvPr/>
          </p:nvCxnSpPr>
          <p:spPr>
            <a:xfrm flipV="1">
              <a:off x="3736111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0" name="直線接點 689"/>
            <p:cNvCxnSpPr/>
            <p:nvPr/>
          </p:nvCxnSpPr>
          <p:spPr>
            <a:xfrm flipV="1">
              <a:off x="3736111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1" name="直線接點 690"/>
            <p:cNvCxnSpPr/>
            <p:nvPr/>
          </p:nvCxnSpPr>
          <p:spPr>
            <a:xfrm flipV="1">
              <a:off x="3736111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接點 691"/>
            <p:cNvCxnSpPr/>
            <p:nvPr/>
          </p:nvCxnSpPr>
          <p:spPr>
            <a:xfrm flipV="1">
              <a:off x="3736111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3" name="橢圓 692"/>
            <p:cNvSpPr/>
            <p:nvPr/>
          </p:nvSpPr>
          <p:spPr>
            <a:xfrm>
              <a:off x="4532933" y="11665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4" name="橢圓 693"/>
            <p:cNvSpPr/>
            <p:nvPr/>
          </p:nvSpPr>
          <p:spPr>
            <a:xfrm>
              <a:off x="4532933" y="14812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5" name="直線接點 694"/>
            <p:cNvCxnSpPr>
              <a:stCxn id="693" idx="4"/>
            </p:cNvCxnSpPr>
            <p:nvPr/>
          </p:nvCxnSpPr>
          <p:spPr>
            <a:xfrm>
              <a:off x="4622810" y="13463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6" name="橢圓 695"/>
            <p:cNvSpPr/>
            <p:nvPr/>
          </p:nvSpPr>
          <p:spPr>
            <a:xfrm>
              <a:off x="4854076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7" name="橢圓 696"/>
            <p:cNvSpPr/>
            <p:nvPr/>
          </p:nvSpPr>
          <p:spPr>
            <a:xfrm>
              <a:off x="4854076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8" name="直線接點 697"/>
            <p:cNvCxnSpPr>
              <a:stCxn id="696" idx="4"/>
            </p:cNvCxnSpPr>
            <p:nvPr/>
          </p:nvCxnSpPr>
          <p:spPr>
            <a:xfrm>
              <a:off x="4943953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9" name="直線接點 698"/>
            <p:cNvCxnSpPr>
              <a:stCxn id="693" idx="6"/>
              <a:endCxn id="696" idx="2"/>
            </p:cNvCxnSpPr>
            <p:nvPr/>
          </p:nvCxnSpPr>
          <p:spPr>
            <a:xfrm flipV="1">
              <a:off x="4712687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直線接點 699"/>
            <p:cNvCxnSpPr>
              <a:stCxn id="694" idx="6"/>
              <a:endCxn id="697" idx="2"/>
            </p:cNvCxnSpPr>
            <p:nvPr/>
          </p:nvCxnSpPr>
          <p:spPr>
            <a:xfrm flipV="1">
              <a:off x="4712687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1" name="橢圓 700"/>
            <p:cNvSpPr/>
            <p:nvPr/>
          </p:nvSpPr>
          <p:spPr>
            <a:xfrm>
              <a:off x="5197248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2" name="橢圓 701"/>
            <p:cNvSpPr/>
            <p:nvPr/>
          </p:nvSpPr>
          <p:spPr>
            <a:xfrm>
              <a:off x="5197248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3" name="直線接點 702"/>
            <p:cNvCxnSpPr>
              <a:stCxn id="701" idx="4"/>
            </p:cNvCxnSpPr>
            <p:nvPr/>
          </p:nvCxnSpPr>
          <p:spPr>
            <a:xfrm>
              <a:off x="5287125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4" name="橢圓 703"/>
            <p:cNvSpPr/>
            <p:nvPr/>
          </p:nvSpPr>
          <p:spPr>
            <a:xfrm>
              <a:off x="5518391" y="11665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5" name="橢圓 704"/>
            <p:cNvSpPr/>
            <p:nvPr/>
          </p:nvSpPr>
          <p:spPr>
            <a:xfrm>
              <a:off x="5518391" y="14812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6" name="直線接點 705"/>
            <p:cNvCxnSpPr>
              <a:stCxn id="704" idx="4"/>
            </p:cNvCxnSpPr>
            <p:nvPr/>
          </p:nvCxnSpPr>
          <p:spPr>
            <a:xfrm>
              <a:off x="5608268" y="13463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7" name="直線接點 706"/>
            <p:cNvCxnSpPr>
              <a:stCxn id="701" idx="6"/>
              <a:endCxn id="704" idx="2"/>
            </p:cNvCxnSpPr>
            <p:nvPr/>
          </p:nvCxnSpPr>
          <p:spPr>
            <a:xfrm flipV="1">
              <a:off x="5377002" y="12564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直線接點 707"/>
            <p:cNvCxnSpPr>
              <a:stCxn id="702" idx="6"/>
              <a:endCxn id="705" idx="2"/>
            </p:cNvCxnSpPr>
            <p:nvPr/>
          </p:nvCxnSpPr>
          <p:spPr>
            <a:xfrm flipV="1">
              <a:off x="5377002" y="15711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9" name="橢圓 708"/>
            <p:cNvSpPr/>
            <p:nvPr/>
          </p:nvSpPr>
          <p:spPr>
            <a:xfrm>
              <a:off x="4532933" y="17959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0" name="橢圓 709"/>
            <p:cNvSpPr/>
            <p:nvPr/>
          </p:nvSpPr>
          <p:spPr>
            <a:xfrm>
              <a:off x="4532933" y="21106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1" name="直線接點 710"/>
            <p:cNvCxnSpPr>
              <a:stCxn id="709" idx="4"/>
            </p:cNvCxnSpPr>
            <p:nvPr/>
          </p:nvCxnSpPr>
          <p:spPr>
            <a:xfrm>
              <a:off x="4622810" y="19757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2" name="橢圓 711"/>
            <p:cNvSpPr/>
            <p:nvPr/>
          </p:nvSpPr>
          <p:spPr>
            <a:xfrm>
              <a:off x="4854076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3" name="橢圓 712"/>
            <p:cNvSpPr/>
            <p:nvPr/>
          </p:nvSpPr>
          <p:spPr>
            <a:xfrm>
              <a:off x="4854076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4" name="直線接點 713"/>
            <p:cNvCxnSpPr>
              <a:stCxn id="712" idx="4"/>
            </p:cNvCxnSpPr>
            <p:nvPr/>
          </p:nvCxnSpPr>
          <p:spPr>
            <a:xfrm>
              <a:off x="4943953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直線接點 714"/>
            <p:cNvCxnSpPr>
              <a:stCxn id="709" idx="6"/>
              <a:endCxn id="712" idx="2"/>
            </p:cNvCxnSpPr>
            <p:nvPr/>
          </p:nvCxnSpPr>
          <p:spPr>
            <a:xfrm flipV="1">
              <a:off x="4712687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直線接點 715"/>
            <p:cNvCxnSpPr>
              <a:stCxn id="710" idx="6"/>
              <a:endCxn id="713" idx="2"/>
            </p:cNvCxnSpPr>
            <p:nvPr/>
          </p:nvCxnSpPr>
          <p:spPr>
            <a:xfrm flipV="1">
              <a:off x="4712687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7" name="橢圓 716"/>
            <p:cNvSpPr/>
            <p:nvPr/>
          </p:nvSpPr>
          <p:spPr>
            <a:xfrm>
              <a:off x="5197248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8" name="橢圓 717"/>
            <p:cNvSpPr/>
            <p:nvPr/>
          </p:nvSpPr>
          <p:spPr>
            <a:xfrm>
              <a:off x="5197248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9" name="直線接點 718"/>
            <p:cNvCxnSpPr>
              <a:stCxn id="717" idx="4"/>
            </p:cNvCxnSpPr>
            <p:nvPr/>
          </p:nvCxnSpPr>
          <p:spPr>
            <a:xfrm>
              <a:off x="5287125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0" name="橢圓 719"/>
            <p:cNvSpPr/>
            <p:nvPr/>
          </p:nvSpPr>
          <p:spPr>
            <a:xfrm>
              <a:off x="5518391" y="17959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1" name="橢圓 720"/>
            <p:cNvSpPr/>
            <p:nvPr/>
          </p:nvSpPr>
          <p:spPr>
            <a:xfrm>
              <a:off x="5518391" y="21106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2" name="直線接點 721"/>
            <p:cNvCxnSpPr>
              <a:stCxn id="720" idx="4"/>
            </p:cNvCxnSpPr>
            <p:nvPr/>
          </p:nvCxnSpPr>
          <p:spPr>
            <a:xfrm>
              <a:off x="5608268" y="19757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3" name="直線接點 722"/>
            <p:cNvCxnSpPr>
              <a:stCxn id="717" idx="6"/>
              <a:endCxn id="720" idx="2"/>
            </p:cNvCxnSpPr>
            <p:nvPr/>
          </p:nvCxnSpPr>
          <p:spPr>
            <a:xfrm flipV="1">
              <a:off x="5377002" y="18858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5377002" y="22005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直線接點 724"/>
            <p:cNvCxnSpPr/>
            <p:nvPr/>
          </p:nvCxnSpPr>
          <p:spPr>
            <a:xfrm>
              <a:off x="4622810" y="16610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6" name="直線接點 725"/>
            <p:cNvCxnSpPr/>
            <p:nvPr/>
          </p:nvCxnSpPr>
          <p:spPr>
            <a:xfrm>
              <a:off x="4943953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7" name="直線接點 726"/>
            <p:cNvCxnSpPr/>
            <p:nvPr/>
          </p:nvCxnSpPr>
          <p:spPr>
            <a:xfrm>
              <a:off x="5287125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直線接點 727"/>
            <p:cNvCxnSpPr/>
            <p:nvPr/>
          </p:nvCxnSpPr>
          <p:spPr>
            <a:xfrm>
              <a:off x="5608268" y="16610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直線接點 728"/>
            <p:cNvCxnSpPr/>
            <p:nvPr/>
          </p:nvCxnSpPr>
          <p:spPr>
            <a:xfrm flipV="1">
              <a:off x="5043778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直線接點 729"/>
            <p:cNvCxnSpPr/>
            <p:nvPr/>
          </p:nvCxnSpPr>
          <p:spPr>
            <a:xfrm flipV="1">
              <a:off x="5043778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/>
            <p:nvPr/>
          </p:nvCxnSpPr>
          <p:spPr>
            <a:xfrm flipV="1">
              <a:off x="5043778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/>
            <p:nvPr/>
          </p:nvCxnSpPr>
          <p:spPr>
            <a:xfrm flipV="1">
              <a:off x="5043778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3" name="橢圓 732"/>
            <p:cNvSpPr/>
            <p:nvPr/>
          </p:nvSpPr>
          <p:spPr>
            <a:xfrm>
              <a:off x="32252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4" name="橢圓 733"/>
            <p:cNvSpPr/>
            <p:nvPr/>
          </p:nvSpPr>
          <p:spPr>
            <a:xfrm>
              <a:off x="32252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5" name="直線接點 734"/>
            <p:cNvCxnSpPr>
              <a:stCxn id="733" idx="4"/>
            </p:cNvCxnSpPr>
            <p:nvPr/>
          </p:nvCxnSpPr>
          <p:spPr>
            <a:xfrm>
              <a:off x="33151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6" name="橢圓 735"/>
            <p:cNvSpPr/>
            <p:nvPr/>
          </p:nvSpPr>
          <p:spPr>
            <a:xfrm>
              <a:off x="35464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7" name="橢圓 736"/>
            <p:cNvSpPr/>
            <p:nvPr/>
          </p:nvSpPr>
          <p:spPr>
            <a:xfrm>
              <a:off x="3545343" y="27214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8" name="直線接點 737"/>
            <p:cNvCxnSpPr>
              <a:stCxn id="736" idx="4"/>
            </p:cNvCxnSpPr>
            <p:nvPr/>
          </p:nvCxnSpPr>
          <p:spPr>
            <a:xfrm>
              <a:off x="36362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直線接點 738"/>
            <p:cNvCxnSpPr>
              <a:stCxn id="733" idx="6"/>
              <a:endCxn id="736" idx="2"/>
            </p:cNvCxnSpPr>
            <p:nvPr/>
          </p:nvCxnSpPr>
          <p:spPr>
            <a:xfrm flipV="1">
              <a:off x="34050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34050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1" name="橢圓 740"/>
            <p:cNvSpPr/>
            <p:nvPr/>
          </p:nvSpPr>
          <p:spPr>
            <a:xfrm>
              <a:off x="38895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2" name="橢圓 741"/>
            <p:cNvSpPr/>
            <p:nvPr/>
          </p:nvSpPr>
          <p:spPr>
            <a:xfrm>
              <a:off x="38895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3" name="直線接點 742"/>
            <p:cNvCxnSpPr>
              <a:stCxn id="741" idx="4"/>
            </p:cNvCxnSpPr>
            <p:nvPr/>
          </p:nvCxnSpPr>
          <p:spPr>
            <a:xfrm>
              <a:off x="39794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4" name="橢圓 743"/>
            <p:cNvSpPr/>
            <p:nvPr/>
          </p:nvSpPr>
          <p:spPr>
            <a:xfrm>
              <a:off x="4210724" y="24114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5" name="橢圓 744"/>
            <p:cNvSpPr/>
            <p:nvPr/>
          </p:nvSpPr>
          <p:spPr>
            <a:xfrm>
              <a:off x="42107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6" name="直線接點 745"/>
            <p:cNvCxnSpPr>
              <a:stCxn id="744" idx="4"/>
            </p:cNvCxnSpPr>
            <p:nvPr/>
          </p:nvCxnSpPr>
          <p:spPr>
            <a:xfrm>
              <a:off x="43006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7" name="直線接點 746"/>
            <p:cNvCxnSpPr>
              <a:stCxn id="741" idx="6"/>
              <a:endCxn id="744" idx="2"/>
            </p:cNvCxnSpPr>
            <p:nvPr/>
          </p:nvCxnSpPr>
          <p:spPr>
            <a:xfrm flipV="1">
              <a:off x="40693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40693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9" name="橢圓 748"/>
            <p:cNvSpPr/>
            <p:nvPr/>
          </p:nvSpPr>
          <p:spPr>
            <a:xfrm>
              <a:off x="32252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0" name="橢圓 749"/>
            <p:cNvSpPr/>
            <p:nvPr/>
          </p:nvSpPr>
          <p:spPr>
            <a:xfrm>
              <a:off x="32252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1" name="直線接點 750"/>
            <p:cNvCxnSpPr>
              <a:stCxn id="749" idx="4"/>
            </p:cNvCxnSpPr>
            <p:nvPr/>
          </p:nvCxnSpPr>
          <p:spPr>
            <a:xfrm>
              <a:off x="33151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2" name="橢圓 751"/>
            <p:cNvSpPr/>
            <p:nvPr/>
          </p:nvSpPr>
          <p:spPr>
            <a:xfrm>
              <a:off x="35464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3" name="橢圓 752"/>
            <p:cNvSpPr/>
            <p:nvPr/>
          </p:nvSpPr>
          <p:spPr>
            <a:xfrm>
              <a:off x="3545343" y="33509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4" name="直線接點 753"/>
            <p:cNvCxnSpPr>
              <a:stCxn id="752" idx="4"/>
            </p:cNvCxnSpPr>
            <p:nvPr/>
          </p:nvCxnSpPr>
          <p:spPr>
            <a:xfrm>
              <a:off x="36362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5" name="直線接點 754"/>
            <p:cNvCxnSpPr>
              <a:stCxn id="749" idx="6"/>
              <a:endCxn id="752" idx="2"/>
            </p:cNvCxnSpPr>
            <p:nvPr/>
          </p:nvCxnSpPr>
          <p:spPr>
            <a:xfrm flipV="1">
              <a:off x="34050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>
              <a:stCxn id="750" idx="6"/>
              <a:endCxn id="753" idx="2"/>
            </p:cNvCxnSpPr>
            <p:nvPr/>
          </p:nvCxnSpPr>
          <p:spPr>
            <a:xfrm flipV="1">
              <a:off x="34050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7" name="橢圓 756"/>
            <p:cNvSpPr/>
            <p:nvPr/>
          </p:nvSpPr>
          <p:spPr>
            <a:xfrm>
              <a:off x="38895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8" name="橢圓 757"/>
            <p:cNvSpPr/>
            <p:nvPr/>
          </p:nvSpPr>
          <p:spPr>
            <a:xfrm>
              <a:off x="38895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9" name="直線接點 758"/>
            <p:cNvCxnSpPr>
              <a:stCxn id="757" idx="4"/>
            </p:cNvCxnSpPr>
            <p:nvPr/>
          </p:nvCxnSpPr>
          <p:spPr>
            <a:xfrm>
              <a:off x="39794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0" name="橢圓 759"/>
            <p:cNvSpPr/>
            <p:nvPr/>
          </p:nvSpPr>
          <p:spPr>
            <a:xfrm>
              <a:off x="42107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1" name="橢圓 760"/>
            <p:cNvSpPr/>
            <p:nvPr/>
          </p:nvSpPr>
          <p:spPr>
            <a:xfrm>
              <a:off x="42107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2" name="直線接點 761"/>
            <p:cNvCxnSpPr>
              <a:stCxn id="760" idx="4"/>
            </p:cNvCxnSpPr>
            <p:nvPr/>
          </p:nvCxnSpPr>
          <p:spPr>
            <a:xfrm>
              <a:off x="43006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3" name="直線接點 762"/>
            <p:cNvCxnSpPr>
              <a:stCxn id="757" idx="6"/>
              <a:endCxn id="760" idx="2"/>
            </p:cNvCxnSpPr>
            <p:nvPr/>
          </p:nvCxnSpPr>
          <p:spPr>
            <a:xfrm flipV="1">
              <a:off x="40693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40693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5" name="直線接點 764"/>
            <p:cNvCxnSpPr/>
            <p:nvPr/>
          </p:nvCxnSpPr>
          <p:spPr>
            <a:xfrm>
              <a:off x="33151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6" name="直線接點 765"/>
            <p:cNvCxnSpPr/>
            <p:nvPr/>
          </p:nvCxnSpPr>
          <p:spPr>
            <a:xfrm>
              <a:off x="36362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7" name="直線接點 766"/>
            <p:cNvCxnSpPr/>
            <p:nvPr/>
          </p:nvCxnSpPr>
          <p:spPr>
            <a:xfrm>
              <a:off x="39794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8" name="直線接點 767"/>
            <p:cNvCxnSpPr/>
            <p:nvPr/>
          </p:nvCxnSpPr>
          <p:spPr>
            <a:xfrm>
              <a:off x="43006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9" name="直線接點 768"/>
            <p:cNvCxnSpPr/>
            <p:nvPr/>
          </p:nvCxnSpPr>
          <p:spPr>
            <a:xfrm flipV="1">
              <a:off x="37361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0" name="直線接點 769"/>
            <p:cNvCxnSpPr/>
            <p:nvPr/>
          </p:nvCxnSpPr>
          <p:spPr>
            <a:xfrm flipV="1">
              <a:off x="37361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/>
            <p:nvPr/>
          </p:nvCxnSpPr>
          <p:spPr>
            <a:xfrm flipV="1">
              <a:off x="37361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/>
            <p:nvPr/>
          </p:nvCxnSpPr>
          <p:spPr>
            <a:xfrm flipV="1">
              <a:off x="37361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3" name="橢圓 772"/>
            <p:cNvSpPr/>
            <p:nvPr/>
          </p:nvSpPr>
          <p:spPr>
            <a:xfrm>
              <a:off x="45318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4" name="橢圓 773"/>
            <p:cNvSpPr/>
            <p:nvPr/>
          </p:nvSpPr>
          <p:spPr>
            <a:xfrm>
              <a:off x="45318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5" name="直線接點 774"/>
            <p:cNvCxnSpPr>
              <a:stCxn id="773" idx="4"/>
            </p:cNvCxnSpPr>
            <p:nvPr/>
          </p:nvCxnSpPr>
          <p:spPr>
            <a:xfrm>
              <a:off x="46217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6" name="橢圓 775"/>
            <p:cNvSpPr/>
            <p:nvPr/>
          </p:nvSpPr>
          <p:spPr>
            <a:xfrm>
              <a:off x="48530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7" name="橢圓 776"/>
            <p:cNvSpPr/>
            <p:nvPr/>
          </p:nvSpPr>
          <p:spPr>
            <a:xfrm>
              <a:off x="4853009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8" name="直線接點 777"/>
            <p:cNvCxnSpPr>
              <a:stCxn id="776" idx="4"/>
            </p:cNvCxnSpPr>
            <p:nvPr/>
          </p:nvCxnSpPr>
          <p:spPr>
            <a:xfrm>
              <a:off x="49428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9" name="直線接點 778"/>
            <p:cNvCxnSpPr>
              <a:stCxn id="773" idx="6"/>
              <a:endCxn id="776" idx="2"/>
            </p:cNvCxnSpPr>
            <p:nvPr/>
          </p:nvCxnSpPr>
          <p:spPr>
            <a:xfrm flipV="1">
              <a:off x="47116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47116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1" name="橢圓 780"/>
            <p:cNvSpPr/>
            <p:nvPr/>
          </p:nvSpPr>
          <p:spPr>
            <a:xfrm>
              <a:off x="51961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2" name="橢圓 781"/>
            <p:cNvSpPr/>
            <p:nvPr/>
          </p:nvSpPr>
          <p:spPr>
            <a:xfrm>
              <a:off x="51961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3" name="直線接點 782"/>
            <p:cNvCxnSpPr>
              <a:stCxn id="781" idx="4"/>
            </p:cNvCxnSpPr>
            <p:nvPr/>
          </p:nvCxnSpPr>
          <p:spPr>
            <a:xfrm>
              <a:off x="52860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4" name="橢圓 783"/>
            <p:cNvSpPr/>
            <p:nvPr/>
          </p:nvSpPr>
          <p:spPr>
            <a:xfrm>
              <a:off x="5517324" y="24114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5" name="橢圓 784"/>
            <p:cNvSpPr/>
            <p:nvPr/>
          </p:nvSpPr>
          <p:spPr>
            <a:xfrm>
              <a:off x="55173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6" name="直線接點 785"/>
            <p:cNvCxnSpPr>
              <a:stCxn id="784" idx="4"/>
            </p:cNvCxnSpPr>
            <p:nvPr/>
          </p:nvCxnSpPr>
          <p:spPr>
            <a:xfrm>
              <a:off x="56072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7" name="直線接點 786"/>
            <p:cNvCxnSpPr>
              <a:stCxn id="781" idx="6"/>
              <a:endCxn id="784" idx="2"/>
            </p:cNvCxnSpPr>
            <p:nvPr/>
          </p:nvCxnSpPr>
          <p:spPr>
            <a:xfrm flipV="1">
              <a:off x="53759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53759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9" name="橢圓 788"/>
            <p:cNvSpPr/>
            <p:nvPr/>
          </p:nvSpPr>
          <p:spPr>
            <a:xfrm>
              <a:off x="45318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0" name="橢圓 789"/>
            <p:cNvSpPr/>
            <p:nvPr/>
          </p:nvSpPr>
          <p:spPr>
            <a:xfrm>
              <a:off x="45318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1" name="直線接點 790"/>
            <p:cNvCxnSpPr>
              <a:stCxn id="789" idx="4"/>
            </p:cNvCxnSpPr>
            <p:nvPr/>
          </p:nvCxnSpPr>
          <p:spPr>
            <a:xfrm>
              <a:off x="46217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2" name="橢圓 791"/>
            <p:cNvSpPr/>
            <p:nvPr/>
          </p:nvSpPr>
          <p:spPr>
            <a:xfrm>
              <a:off x="48530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3" name="橢圓 792"/>
            <p:cNvSpPr/>
            <p:nvPr/>
          </p:nvSpPr>
          <p:spPr>
            <a:xfrm>
              <a:off x="4853009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4" name="直線接點 793"/>
            <p:cNvCxnSpPr>
              <a:stCxn id="792" idx="4"/>
            </p:cNvCxnSpPr>
            <p:nvPr/>
          </p:nvCxnSpPr>
          <p:spPr>
            <a:xfrm>
              <a:off x="49428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5" name="直線接點 794"/>
            <p:cNvCxnSpPr>
              <a:stCxn id="789" idx="6"/>
              <a:endCxn id="792" idx="2"/>
            </p:cNvCxnSpPr>
            <p:nvPr/>
          </p:nvCxnSpPr>
          <p:spPr>
            <a:xfrm flipV="1">
              <a:off x="47116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>
              <a:stCxn id="790" idx="6"/>
              <a:endCxn id="793" idx="2"/>
            </p:cNvCxnSpPr>
            <p:nvPr/>
          </p:nvCxnSpPr>
          <p:spPr>
            <a:xfrm flipV="1">
              <a:off x="47116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7" name="橢圓 796"/>
            <p:cNvSpPr/>
            <p:nvPr/>
          </p:nvSpPr>
          <p:spPr>
            <a:xfrm>
              <a:off x="51961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8" name="橢圓 797"/>
            <p:cNvSpPr/>
            <p:nvPr/>
          </p:nvSpPr>
          <p:spPr>
            <a:xfrm>
              <a:off x="51961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9" name="直線接點 798"/>
            <p:cNvCxnSpPr>
              <a:stCxn id="797" idx="4"/>
            </p:cNvCxnSpPr>
            <p:nvPr/>
          </p:nvCxnSpPr>
          <p:spPr>
            <a:xfrm>
              <a:off x="52860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0" name="橢圓 799"/>
            <p:cNvSpPr/>
            <p:nvPr/>
          </p:nvSpPr>
          <p:spPr>
            <a:xfrm>
              <a:off x="55173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1" name="橢圓 800"/>
            <p:cNvSpPr/>
            <p:nvPr/>
          </p:nvSpPr>
          <p:spPr>
            <a:xfrm>
              <a:off x="55173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2" name="直線接點 801"/>
            <p:cNvCxnSpPr>
              <a:stCxn id="800" idx="4"/>
            </p:cNvCxnSpPr>
            <p:nvPr/>
          </p:nvCxnSpPr>
          <p:spPr>
            <a:xfrm>
              <a:off x="56072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3" name="直線接點 802"/>
            <p:cNvCxnSpPr>
              <a:stCxn id="797" idx="6"/>
              <a:endCxn id="800" idx="2"/>
            </p:cNvCxnSpPr>
            <p:nvPr/>
          </p:nvCxnSpPr>
          <p:spPr>
            <a:xfrm flipV="1">
              <a:off x="53759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53759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5" name="直線接點 804"/>
            <p:cNvCxnSpPr/>
            <p:nvPr/>
          </p:nvCxnSpPr>
          <p:spPr>
            <a:xfrm>
              <a:off x="46217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6" name="直線接點 805"/>
            <p:cNvCxnSpPr/>
            <p:nvPr/>
          </p:nvCxnSpPr>
          <p:spPr>
            <a:xfrm>
              <a:off x="49428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7" name="直線接點 806"/>
            <p:cNvCxnSpPr/>
            <p:nvPr/>
          </p:nvCxnSpPr>
          <p:spPr>
            <a:xfrm>
              <a:off x="52860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8" name="直線接點 807"/>
            <p:cNvCxnSpPr/>
            <p:nvPr/>
          </p:nvCxnSpPr>
          <p:spPr>
            <a:xfrm>
              <a:off x="56072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直線接點 808"/>
            <p:cNvCxnSpPr/>
            <p:nvPr/>
          </p:nvCxnSpPr>
          <p:spPr>
            <a:xfrm flipV="1">
              <a:off x="50427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直線接點 809"/>
            <p:cNvCxnSpPr/>
            <p:nvPr/>
          </p:nvCxnSpPr>
          <p:spPr>
            <a:xfrm flipV="1">
              <a:off x="50427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/>
            <p:nvPr/>
          </p:nvCxnSpPr>
          <p:spPr>
            <a:xfrm flipV="1">
              <a:off x="50427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/>
            <p:nvPr/>
          </p:nvCxnSpPr>
          <p:spPr>
            <a:xfrm flipV="1">
              <a:off x="50427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直線接點 812"/>
            <p:cNvCxnSpPr/>
            <p:nvPr/>
          </p:nvCxnSpPr>
          <p:spPr>
            <a:xfrm>
              <a:off x="33151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直線接點 813"/>
            <p:cNvCxnSpPr/>
            <p:nvPr/>
          </p:nvCxnSpPr>
          <p:spPr>
            <a:xfrm>
              <a:off x="36362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直線接點 814"/>
            <p:cNvCxnSpPr/>
            <p:nvPr/>
          </p:nvCxnSpPr>
          <p:spPr>
            <a:xfrm>
              <a:off x="39794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直線接點 815"/>
            <p:cNvCxnSpPr/>
            <p:nvPr/>
          </p:nvCxnSpPr>
          <p:spPr>
            <a:xfrm>
              <a:off x="43006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直線接點 816"/>
            <p:cNvCxnSpPr/>
            <p:nvPr/>
          </p:nvCxnSpPr>
          <p:spPr>
            <a:xfrm>
              <a:off x="46217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直線接點 817"/>
            <p:cNvCxnSpPr/>
            <p:nvPr/>
          </p:nvCxnSpPr>
          <p:spPr>
            <a:xfrm>
              <a:off x="49428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/>
            <p:nvPr/>
          </p:nvCxnSpPr>
          <p:spPr>
            <a:xfrm>
              <a:off x="52860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/>
            <p:nvPr/>
          </p:nvCxnSpPr>
          <p:spPr>
            <a:xfrm>
              <a:off x="56072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1" name="直線接點 820"/>
            <p:cNvCxnSpPr/>
            <p:nvPr/>
          </p:nvCxnSpPr>
          <p:spPr>
            <a:xfrm flipV="1">
              <a:off x="4384805" y="12564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直線接點 821"/>
            <p:cNvCxnSpPr/>
            <p:nvPr/>
          </p:nvCxnSpPr>
          <p:spPr>
            <a:xfrm flipV="1">
              <a:off x="4384805" y="15711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直線接點 822"/>
            <p:cNvCxnSpPr/>
            <p:nvPr/>
          </p:nvCxnSpPr>
          <p:spPr>
            <a:xfrm flipV="1">
              <a:off x="4384805" y="18858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4" name="直線接點 823"/>
            <p:cNvCxnSpPr/>
            <p:nvPr/>
          </p:nvCxnSpPr>
          <p:spPr>
            <a:xfrm flipV="1">
              <a:off x="4384805" y="22005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5" name="直線接點 824"/>
            <p:cNvCxnSpPr/>
            <p:nvPr/>
          </p:nvCxnSpPr>
          <p:spPr>
            <a:xfrm flipV="1">
              <a:off x="4383738" y="25012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6" name="直線接點 825"/>
            <p:cNvCxnSpPr/>
            <p:nvPr/>
          </p:nvCxnSpPr>
          <p:spPr>
            <a:xfrm flipV="1">
              <a:off x="4383738" y="281598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/>
            <p:nvPr/>
          </p:nvCxnSpPr>
          <p:spPr>
            <a:xfrm flipV="1">
              <a:off x="4383738" y="31306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/>
            <p:nvPr/>
          </p:nvCxnSpPr>
          <p:spPr>
            <a:xfrm flipV="1">
              <a:off x="4383738" y="34453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9" name="橢圓 828"/>
            <p:cNvSpPr/>
            <p:nvPr/>
          </p:nvSpPr>
          <p:spPr>
            <a:xfrm>
              <a:off x="3225266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0" name="直線接點 829"/>
            <p:cNvCxnSpPr/>
            <p:nvPr/>
          </p:nvCxnSpPr>
          <p:spPr>
            <a:xfrm>
              <a:off x="3315143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1" name="橢圓 830"/>
            <p:cNvSpPr/>
            <p:nvPr/>
          </p:nvSpPr>
          <p:spPr>
            <a:xfrm>
              <a:off x="3546409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2" name="直線接點 831"/>
            <p:cNvCxnSpPr/>
            <p:nvPr/>
          </p:nvCxnSpPr>
          <p:spPr>
            <a:xfrm>
              <a:off x="3636286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3" name="直線接點 832"/>
            <p:cNvCxnSpPr>
              <a:stCxn id="829" idx="6"/>
              <a:endCxn id="831" idx="2"/>
            </p:cNvCxnSpPr>
            <p:nvPr/>
          </p:nvCxnSpPr>
          <p:spPr>
            <a:xfrm flipV="1">
              <a:off x="340502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4" name="橢圓 833"/>
            <p:cNvSpPr/>
            <p:nvPr/>
          </p:nvSpPr>
          <p:spPr>
            <a:xfrm>
              <a:off x="3889581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5" name="直線接點 834"/>
            <p:cNvCxnSpPr/>
            <p:nvPr/>
          </p:nvCxnSpPr>
          <p:spPr>
            <a:xfrm>
              <a:off x="3979458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6" name="橢圓 835"/>
            <p:cNvSpPr/>
            <p:nvPr/>
          </p:nvSpPr>
          <p:spPr>
            <a:xfrm>
              <a:off x="4210724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7" name="直線接點 836"/>
            <p:cNvCxnSpPr/>
            <p:nvPr/>
          </p:nvCxnSpPr>
          <p:spPr>
            <a:xfrm>
              <a:off x="4300601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8" name="直線接點 837"/>
            <p:cNvCxnSpPr>
              <a:stCxn id="834" idx="6"/>
              <a:endCxn id="836" idx="2"/>
            </p:cNvCxnSpPr>
            <p:nvPr/>
          </p:nvCxnSpPr>
          <p:spPr>
            <a:xfrm flipV="1">
              <a:off x="4069335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9" name="橢圓 838"/>
            <p:cNvSpPr/>
            <p:nvPr/>
          </p:nvSpPr>
          <p:spPr>
            <a:xfrm>
              <a:off x="3225266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0" name="橢圓 839"/>
            <p:cNvSpPr/>
            <p:nvPr/>
          </p:nvSpPr>
          <p:spPr>
            <a:xfrm>
              <a:off x="3225266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1" name="直線接點 840"/>
            <p:cNvCxnSpPr>
              <a:stCxn id="839" idx="4"/>
            </p:cNvCxnSpPr>
            <p:nvPr/>
          </p:nvCxnSpPr>
          <p:spPr>
            <a:xfrm>
              <a:off x="3315143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2" name="橢圓 841"/>
            <p:cNvSpPr/>
            <p:nvPr/>
          </p:nvSpPr>
          <p:spPr>
            <a:xfrm>
              <a:off x="3545343" y="39757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3" name="橢圓 842"/>
            <p:cNvSpPr/>
            <p:nvPr/>
          </p:nvSpPr>
          <p:spPr>
            <a:xfrm>
              <a:off x="3546409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4" name="直線接點 843"/>
            <p:cNvCxnSpPr>
              <a:stCxn id="842" idx="4"/>
            </p:cNvCxnSpPr>
            <p:nvPr/>
          </p:nvCxnSpPr>
          <p:spPr>
            <a:xfrm>
              <a:off x="3636286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5" name="直線接點 844"/>
            <p:cNvCxnSpPr>
              <a:stCxn id="839" idx="6"/>
              <a:endCxn id="842" idx="2"/>
            </p:cNvCxnSpPr>
            <p:nvPr/>
          </p:nvCxnSpPr>
          <p:spPr>
            <a:xfrm flipV="1">
              <a:off x="340502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6" name="直線接點 845"/>
            <p:cNvCxnSpPr>
              <a:stCxn id="840" idx="6"/>
              <a:endCxn id="843" idx="2"/>
            </p:cNvCxnSpPr>
            <p:nvPr/>
          </p:nvCxnSpPr>
          <p:spPr>
            <a:xfrm flipV="1">
              <a:off x="340502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7" name="橢圓 846"/>
            <p:cNvSpPr/>
            <p:nvPr/>
          </p:nvSpPr>
          <p:spPr>
            <a:xfrm>
              <a:off x="3889581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8" name="橢圓 847"/>
            <p:cNvSpPr/>
            <p:nvPr/>
          </p:nvSpPr>
          <p:spPr>
            <a:xfrm>
              <a:off x="3889581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9" name="直線接點 848"/>
            <p:cNvCxnSpPr>
              <a:stCxn id="847" idx="4"/>
            </p:cNvCxnSpPr>
            <p:nvPr/>
          </p:nvCxnSpPr>
          <p:spPr>
            <a:xfrm>
              <a:off x="3979458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0" name="橢圓 849"/>
            <p:cNvSpPr/>
            <p:nvPr/>
          </p:nvSpPr>
          <p:spPr>
            <a:xfrm>
              <a:off x="4210724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1" name="橢圓 850"/>
            <p:cNvSpPr/>
            <p:nvPr/>
          </p:nvSpPr>
          <p:spPr>
            <a:xfrm>
              <a:off x="4210724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2" name="直線接點 851"/>
            <p:cNvCxnSpPr>
              <a:stCxn id="850" idx="4"/>
            </p:cNvCxnSpPr>
            <p:nvPr/>
          </p:nvCxnSpPr>
          <p:spPr>
            <a:xfrm>
              <a:off x="4300601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3" name="直線接點 852"/>
            <p:cNvCxnSpPr>
              <a:stCxn id="847" idx="6"/>
              <a:endCxn id="850" idx="2"/>
            </p:cNvCxnSpPr>
            <p:nvPr/>
          </p:nvCxnSpPr>
          <p:spPr>
            <a:xfrm flipV="1">
              <a:off x="4069335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4" name="直線接點 853"/>
            <p:cNvCxnSpPr>
              <a:stCxn id="848" idx="6"/>
              <a:endCxn id="851" idx="2"/>
            </p:cNvCxnSpPr>
            <p:nvPr/>
          </p:nvCxnSpPr>
          <p:spPr>
            <a:xfrm flipV="1">
              <a:off x="4069335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5" name="直線接點 854"/>
            <p:cNvCxnSpPr/>
            <p:nvPr/>
          </p:nvCxnSpPr>
          <p:spPr>
            <a:xfrm>
              <a:off x="3315143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6" name="直線接點 855"/>
            <p:cNvCxnSpPr/>
            <p:nvPr/>
          </p:nvCxnSpPr>
          <p:spPr>
            <a:xfrm>
              <a:off x="3636286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7" name="直線接點 856"/>
            <p:cNvCxnSpPr/>
            <p:nvPr/>
          </p:nvCxnSpPr>
          <p:spPr>
            <a:xfrm>
              <a:off x="3979458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8" name="直線接點 857"/>
            <p:cNvCxnSpPr/>
            <p:nvPr/>
          </p:nvCxnSpPr>
          <p:spPr>
            <a:xfrm>
              <a:off x="4300601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/>
            <p:nvPr/>
          </p:nvCxnSpPr>
          <p:spPr>
            <a:xfrm flipV="1">
              <a:off x="3736111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/>
            <p:nvPr/>
          </p:nvCxnSpPr>
          <p:spPr>
            <a:xfrm flipV="1">
              <a:off x="3736111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直線接點 860"/>
            <p:cNvCxnSpPr/>
            <p:nvPr/>
          </p:nvCxnSpPr>
          <p:spPr>
            <a:xfrm flipV="1">
              <a:off x="3736111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2" name="橢圓 861"/>
            <p:cNvSpPr/>
            <p:nvPr/>
          </p:nvSpPr>
          <p:spPr>
            <a:xfrm>
              <a:off x="4532933" y="36701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3" name="直線接點 862"/>
            <p:cNvCxnSpPr/>
            <p:nvPr/>
          </p:nvCxnSpPr>
          <p:spPr>
            <a:xfrm>
              <a:off x="4622810" y="35352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4" name="橢圓 863"/>
            <p:cNvSpPr/>
            <p:nvPr/>
          </p:nvSpPr>
          <p:spPr>
            <a:xfrm>
              <a:off x="4854076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5" name="直線接點 864"/>
            <p:cNvCxnSpPr/>
            <p:nvPr/>
          </p:nvCxnSpPr>
          <p:spPr>
            <a:xfrm>
              <a:off x="4943953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6" name="直線接點 865"/>
            <p:cNvCxnSpPr>
              <a:stCxn id="862" idx="6"/>
              <a:endCxn id="864" idx="2"/>
            </p:cNvCxnSpPr>
            <p:nvPr/>
          </p:nvCxnSpPr>
          <p:spPr>
            <a:xfrm flipV="1">
              <a:off x="4712687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7" name="橢圓 866"/>
            <p:cNvSpPr/>
            <p:nvPr/>
          </p:nvSpPr>
          <p:spPr>
            <a:xfrm>
              <a:off x="5197248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8" name="直線接點 867"/>
            <p:cNvCxnSpPr/>
            <p:nvPr/>
          </p:nvCxnSpPr>
          <p:spPr>
            <a:xfrm>
              <a:off x="5287125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9" name="橢圓 868"/>
            <p:cNvSpPr/>
            <p:nvPr/>
          </p:nvSpPr>
          <p:spPr>
            <a:xfrm>
              <a:off x="5518391" y="36701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0" name="直線接點 869"/>
            <p:cNvCxnSpPr/>
            <p:nvPr/>
          </p:nvCxnSpPr>
          <p:spPr>
            <a:xfrm>
              <a:off x="5608268" y="3535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1" name="直線接點 870"/>
            <p:cNvCxnSpPr>
              <a:stCxn id="867" idx="6"/>
              <a:endCxn id="869" idx="2"/>
            </p:cNvCxnSpPr>
            <p:nvPr/>
          </p:nvCxnSpPr>
          <p:spPr>
            <a:xfrm flipV="1">
              <a:off x="5377002" y="3760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2" name="橢圓 871"/>
            <p:cNvSpPr/>
            <p:nvPr/>
          </p:nvSpPr>
          <p:spPr>
            <a:xfrm>
              <a:off x="4532933" y="39848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3" name="橢圓 872"/>
            <p:cNvSpPr/>
            <p:nvPr/>
          </p:nvSpPr>
          <p:spPr>
            <a:xfrm>
              <a:off x="4532933" y="42995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4" name="直線接點 873"/>
            <p:cNvCxnSpPr>
              <a:stCxn id="872" idx="4"/>
            </p:cNvCxnSpPr>
            <p:nvPr/>
          </p:nvCxnSpPr>
          <p:spPr>
            <a:xfrm>
              <a:off x="4622810" y="41646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5" name="橢圓 874"/>
            <p:cNvSpPr/>
            <p:nvPr/>
          </p:nvSpPr>
          <p:spPr>
            <a:xfrm>
              <a:off x="4854076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6" name="橢圓 875"/>
            <p:cNvSpPr/>
            <p:nvPr/>
          </p:nvSpPr>
          <p:spPr>
            <a:xfrm>
              <a:off x="4854076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7" name="直線接點 876"/>
            <p:cNvCxnSpPr>
              <a:stCxn id="875" idx="4"/>
            </p:cNvCxnSpPr>
            <p:nvPr/>
          </p:nvCxnSpPr>
          <p:spPr>
            <a:xfrm>
              <a:off x="4943953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直線接點 877"/>
            <p:cNvCxnSpPr>
              <a:stCxn id="872" idx="6"/>
              <a:endCxn id="875" idx="2"/>
            </p:cNvCxnSpPr>
            <p:nvPr/>
          </p:nvCxnSpPr>
          <p:spPr>
            <a:xfrm flipV="1">
              <a:off x="4712687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>
              <a:stCxn id="873" idx="6"/>
              <a:endCxn id="876" idx="2"/>
            </p:cNvCxnSpPr>
            <p:nvPr/>
          </p:nvCxnSpPr>
          <p:spPr>
            <a:xfrm flipV="1">
              <a:off x="4712687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0" name="橢圓 879"/>
            <p:cNvSpPr/>
            <p:nvPr/>
          </p:nvSpPr>
          <p:spPr>
            <a:xfrm>
              <a:off x="5197248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1" name="橢圓 880"/>
            <p:cNvSpPr/>
            <p:nvPr/>
          </p:nvSpPr>
          <p:spPr>
            <a:xfrm>
              <a:off x="5197248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2" name="直線接點 881"/>
            <p:cNvCxnSpPr>
              <a:stCxn id="880" idx="4"/>
            </p:cNvCxnSpPr>
            <p:nvPr/>
          </p:nvCxnSpPr>
          <p:spPr>
            <a:xfrm>
              <a:off x="5287125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3" name="橢圓 882"/>
            <p:cNvSpPr/>
            <p:nvPr/>
          </p:nvSpPr>
          <p:spPr>
            <a:xfrm>
              <a:off x="5518391" y="3984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4" name="橢圓 883"/>
            <p:cNvSpPr/>
            <p:nvPr/>
          </p:nvSpPr>
          <p:spPr>
            <a:xfrm>
              <a:off x="5518391" y="42995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5" name="直線接點 884"/>
            <p:cNvCxnSpPr>
              <a:stCxn id="883" idx="4"/>
            </p:cNvCxnSpPr>
            <p:nvPr/>
          </p:nvCxnSpPr>
          <p:spPr>
            <a:xfrm>
              <a:off x="5608268" y="41646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直線接點 885"/>
            <p:cNvCxnSpPr>
              <a:stCxn id="880" idx="6"/>
              <a:endCxn id="883" idx="2"/>
            </p:cNvCxnSpPr>
            <p:nvPr/>
          </p:nvCxnSpPr>
          <p:spPr>
            <a:xfrm flipV="1">
              <a:off x="5377002" y="40747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>
              <a:stCxn id="881" idx="6"/>
              <a:endCxn id="884" idx="2"/>
            </p:cNvCxnSpPr>
            <p:nvPr/>
          </p:nvCxnSpPr>
          <p:spPr>
            <a:xfrm flipV="1">
              <a:off x="5377002" y="43894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/>
            <p:nvPr/>
          </p:nvCxnSpPr>
          <p:spPr>
            <a:xfrm>
              <a:off x="4622810" y="38499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>
              <a:off x="4943953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>
              <a:off x="5287125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>
              <a:off x="5608268" y="38499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 flipV="1">
              <a:off x="5043778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直線接點 892"/>
            <p:cNvCxnSpPr/>
            <p:nvPr/>
          </p:nvCxnSpPr>
          <p:spPr>
            <a:xfrm flipV="1">
              <a:off x="5043778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直線接點 893"/>
            <p:cNvCxnSpPr/>
            <p:nvPr/>
          </p:nvCxnSpPr>
          <p:spPr>
            <a:xfrm flipV="1">
              <a:off x="5043778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5" name="橢圓 894"/>
            <p:cNvSpPr/>
            <p:nvPr/>
          </p:nvSpPr>
          <p:spPr>
            <a:xfrm>
              <a:off x="3225266" y="46003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6" name="橢圓 895"/>
            <p:cNvSpPr/>
            <p:nvPr/>
          </p:nvSpPr>
          <p:spPr>
            <a:xfrm>
              <a:off x="3225266" y="491500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7" name="直線接點 896"/>
            <p:cNvCxnSpPr>
              <a:stCxn id="895" idx="4"/>
            </p:cNvCxnSpPr>
            <p:nvPr/>
          </p:nvCxnSpPr>
          <p:spPr>
            <a:xfrm>
              <a:off x="33151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8" name="橢圓 897"/>
            <p:cNvSpPr/>
            <p:nvPr/>
          </p:nvSpPr>
          <p:spPr>
            <a:xfrm>
              <a:off x="3545343" y="459580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9" name="橢圓 898"/>
            <p:cNvSpPr/>
            <p:nvPr/>
          </p:nvSpPr>
          <p:spPr>
            <a:xfrm>
              <a:off x="35464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0" name="直線接點 899"/>
            <p:cNvCxnSpPr>
              <a:stCxn id="898" idx="4"/>
            </p:cNvCxnSpPr>
            <p:nvPr/>
          </p:nvCxnSpPr>
          <p:spPr>
            <a:xfrm>
              <a:off x="36362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1" name="直線接點 900"/>
            <p:cNvCxnSpPr>
              <a:stCxn id="895" idx="6"/>
              <a:endCxn id="898" idx="2"/>
            </p:cNvCxnSpPr>
            <p:nvPr/>
          </p:nvCxnSpPr>
          <p:spPr>
            <a:xfrm flipV="1">
              <a:off x="34050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6" idx="6"/>
              <a:endCxn id="899" idx="2"/>
            </p:cNvCxnSpPr>
            <p:nvPr/>
          </p:nvCxnSpPr>
          <p:spPr>
            <a:xfrm flipV="1">
              <a:off x="34050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3" name="橢圓 902"/>
            <p:cNvSpPr/>
            <p:nvPr/>
          </p:nvSpPr>
          <p:spPr>
            <a:xfrm>
              <a:off x="38895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4" name="橢圓 903"/>
            <p:cNvSpPr/>
            <p:nvPr/>
          </p:nvSpPr>
          <p:spPr>
            <a:xfrm>
              <a:off x="38895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5" name="直線接點 904"/>
            <p:cNvCxnSpPr>
              <a:stCxn id="903" idx="4"/>
            </p:cNvCxnSpPr>
            <p:nvPr/>
          </p:nvCxnSpPr>
          <p:spPr>
            <a:xfrm>
              <a:off x="39794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6" name="橢圓 905"/>
            <p:cNvSpPr/>
            <p:nvPr/>
          </p:nvSpPr>
          <p:spPr>
            <a:xfrm>
              <a:off x="42107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7" name="橢圓 906"/>
            <p:cNvSpPr/>
            <p:nvPr/>
          </p:nvSpPr>
          <p:spPr>
            <a:xfrm>
              <a:off x="42107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8" name="直線接點 907"/>
            <p:cNvCxnSpPr>
              <a:stCxn id="906" idx="4"/>
            </p:cNvCxnSpPr>
            <p:nvPr/>
          </p:nvCxnSpPr>
          <p:spPr>
            <a:xfrm>
              <a:off x="43006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直線接點 908"/>
            <p:cNvCxnSpPr>
              <a:stCxn id="903" idx="6"/>
              <a:endCxn id="906" idx="2"/>
            </p:cNvCxnSpPr>
            <p:nvPr/>
          </p:nvCxnSpPr>
          <p:spPr>
            <a:xfrm flipV="1">
              <a:off x="40693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40693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1" name="橢圓 910"/>
            <p:cNvSpPr/>
            <p:nvPr/>
          </p:nvSpPr>
          <p:spPr>
            <a:xfrm>
              <a:off x="32252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2" name="橢圓 911"/>
            <p:cNvSpPr/>
            <p:nvPr/>
          </p:nvSpPr>
          <p:spPr>
            <a:xfrm>
              <a:off x="32252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3" name="直線接點 912"/>
            <p:cNvCxnSpPr>
              <a:stCxn id="911" idx="4"/>
            </p:cNvCxnSpPr>
            <p:nvPr/>
          </p:nvCxnSpPr>
          <p:spPr>
            <a:xfrm>
              <a:off x="33151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4" name="橢圓 913"/>
            <p:cNvSpPr/>
            <p:nvPr/>
          </p:nvSpPr>
          <p:spPr>
            <a:xfrm>
              <a:off x="35464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5" name="橢圓 914"/>
            <p:cNvSpPr/>
            <p:nvPr/>
          </p:nvSpPr>
          <p:spPr>
            <a:xfrm>
              <a:off x="35464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6" name="直線接點 915"/>
            <p:cNvCxnSpPr>
              <a:stCxn id="914" idx="4"/>
            </p:cNvCxnSpPr>
            <p:nvPr/>
          </p:nvCxnSpPr>
          <p:spPr>
            <a:xfrm>
              <a:off x="36362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7" name="直線接點 916"/>
            <p:cNvCxnSpPr>
              <a:stCxn id="911" idx="6"/>
              <a:endCxn id="914" idx="2"/>
            </p:cNvCxnSpPr>
            <p:nvPr/>
          </p:nvCxnSpPr>
          <p:spPr>
            <a:xfrm flipV="1">
              <a:off x="34050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4050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9" name="橢圓 918"/>
            <p:cNvSpPr/>
            <p:nvPr/>
          </p:nvSpPr>
          <p:spPr>
            <a:xfrm>
              <a:off x="38895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0" name="橢圓 919"/>
            <p:cNvSpPr/>
            <p:nvPr/>
          </p:nvSpPr>
          <p:spPr>
            <a:xfrm>
              <a:off x="3889581" y="554438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1" name="直線接點 920"/>
            <p:cNvCxnSpPr>
              <a:stCxn id="919" idx="4"/>
            </p:cNvCxnSpPr>
            <p:nvPr/>
          </p:nvCxnSpPr>
          <p:spPr>
            <a:xfrm>
              <a:off x="39794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2" name="橢圓 921"/>
            <p:cNvSpPr/>
            <p:nvPr/>
          </p:nvSpPr>
          <p:spPr>
            <a:xfrm>
              <a:off x="42107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3" name="橢圓 922"/>
            <p:cNvSpPr/>
            <p:nvPr/>
          </p:nvSpPr>
          <p:spPr>
            <a:xfrm>
              <a:off x="42107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4" name="直線接點 923"/>
            <p:cNvCxnSpPr>
              <a:stCxn id="922" idx="4"/>
            </p:cNvCxnSpPr>
            <p:nvPr/>
          </p:nvCxnSpPr>
          <p:spPr>
            <a:xfrm>
              <a:off x="43006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直線接點 924"/>
            <p:cNvCxnSpPr>
              <a:stCxn id="919" idx="6"/>
              <a:endCxn id="922" idx="2"/>
            </p:cNvCxnSpPr>
            <p:nvPr/>
          </p:nvCxnSpPr>
          <p:spPr>
            <a:xfrm flipV="1">
              <a:off x="40693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直線接點 925"/>
            <p:cNvCxnSpPr>
              <a:stCxn id="920" idx="6"/>
              <a:endCxn id="923" idx="2"/>
            </p:cNvCxnSpPr>
            <p:nvPr/>
          </p:nvCxnSpPr>
          <p:spPr>
            <a:xfrm flipV="1">
              <a:off x="40693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直線接點 926"/>
            <p:cNvCxnSpPr/>
            <p:nvPr/>
          </p:nvCxnSpPr>
          <p:spPr>
            <a:xfrm>
              <a:off x="33151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直線接點 927"/>
            <p:cNvCxnSpPr/>
            <p:nvPr/>
          </p:nvCxnSpPr>
          <p:spPr>
            <a:xfrm>
              <a:off x="36362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直線接點 928"/>
            <p:cNvCxnSpPr/>
            <p:nvPr/>
          </p:nvCxnSpPr>
          <p:spPr>
            <a:xfrm>
              <a:off x="39794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/>
            <p:nvPr/>
          </p:nvCxnSpPr>
          <p:spPr>
            <a:xfrm>
              <a:off x="43006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直線接點 930"/>
            <p:cNvCxnSpPr/>
            <p:nvPr/>
          </p:nvCxnSpPr>
          <p:spPr>
            <a:xfrm flipV="1">
              <a:off x="37361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2" name="直線接點 931"/>
            <p:cNvCxnSpPr/>
            <p:nvPr/>
          </p:nvCxnSpPr>
          <p:spPr>
            <a:xfrm flipV="1">
              <a:off x="37361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3" name="直線接點 932"/>
            <p:cNvCxnSpPr/>
            <p:nvPr/>
          </p:nvCxnSpPr>
          <p:spPr>
            <a:xfrm flipV="1">
              <a:off x="37361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直線接點 933"/>
            <p:cNvCxnSpPr/>
            <p:nvPr/>
          </p:nvCxnSpPr>
          <p:spPr>
            <a:xfrm flipV="1">
              <a:off x="37361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5" name="橢圓 934"/>
            <p:cNvSpPr/>
            <p:nvPr/>
          </p:nvSpPr>
          <p:spPr>
            <a:xfrm>
              <a:off x="4531866" y="460030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6" name="橢圓 935"/>
            <p:cNvSpPr/>
            <p:nvPr/>
          </p:nvSpPr>
          <p:spPr>
            <a:xfrm>
              <a:off x="4531866" y="491500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7" name="直線接點 936"/>
            <p:cNvCxnSpPr>
              <a:stCxn id="935" idx="4"/>
            </p:cNvCxnSpPr>
            <p:nvPr/>
          </p:nvCxnSpPr>
          <p:spPr>
            <a:xfrm>
              <a:off x="46217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8" name="橢圓 937"/>
            <p:cNvSpPr/>
            <p:nvPr/>
          </p:nvSpPr>
          <p:spPr>
            <a:xfrm>
              <a:off x="4853009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9" name="橢圓 938"/>
            <p:cNvSpPr/>
            <p:nvPr/>
          </p:nvSpPr>
          <p:spPr>
            <a:xfrm>
              <a:off x="48530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0" name="直線接點 939"/>
            <p:cNvCxnSpPr>
              <a:stCxn id="938" idx="4"/>
            </p:cNvCxnSpPr>
            <p:nvPr/>
          </p:nvCxnSpPr>
          <p:spPr>
            <a:xfrm>
              <a:off x="49428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1" name="直線接點 940"/>
            <p:cNvCxnSpPr>
              <a:stCxn id="935" idx="6"/>
              <a:endCxn id="938" idx="2"/>
            </p:cNvCxnSpPr>
            <p:nvPr/>
          </p:nvCxnSpPr>
          <p:spPr>
            <a:xfrm flipV="1">
              <a:off x="47116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47116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3" name="橢圓 942"/>
            <p:cNvSpPr/>
            <p:nvPr/>
          </p:nvSpPr>
          <p:spPr>
            <a:xfrm>
              <a:off x="51961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4" name="橢圓 943"/>
            <p:cNvSpPr/>
            <p:nvPr/>
          </p:nvSpPr>
          <p:spPr>
            <a:xfrm>
              <a:off x="51961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5" name="直線接點 944"/>
            <p:cNvCxnSpPr>
              <a:stCxn id="943" idx="4"/>
            </p:cNvCxnSpPr>
            <p:nvPr/>
          </p:nvCxnSpPr>
          <p:spPr>
            <a:xfrm>
              <a:off x="52860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6" name="橢圓 945"/>
            <p:cNvSpPr/>
            <p:nvPr/>
          </p:nvSpPr>
          <p:spPr>
            <a:xfrm>
              <a:off x="55173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7" name="橢圓 946"/>
            <p:cNvSpPr/>
            <p:nvPr/>
          </p:nvSpPr>
          <p:spPr>
            <a:xfrm>
              <a:off x="55173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8" name="直線接點 947"/>
            <p:cNvCxnSpPr>
              <a:stCxn id="946" idx="4"/>
            </p:cNvCxnSpPr>
            <p:nvPr/>
          </p:nvCxnSpPr>
          <p:spPr>
            <a:xfrm>
              <a:off x="56072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9" name="直線接點 948"/>
            <p:cNvCxnSpPr>
              <a:stCxn id="943" idx="6"/>
              <a:endCxn id="946" idx="2"/>
            </p:cNvCxnSpPr>
            <p:nvPr/>
          </p:nvCxnSpPr>
          <p:spPr>
            <a:xfrm flipV="1">
              <a:off x="53759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53759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1" name="橢圓 950"/>
            <p:cNvSpPr/>
            <p:nvPr/>
          </p:nvSpPr>
          <p:spPr>
            <a:xfrm>
              <a:off x="45318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2" name="橢圓 951"/>
            <p:cNvSpPr/>
            <p:nvPr/>
          </p:nvSpPr>
          <p:spPr>
            <a:xfrm>
              <a:off x="45318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3" name="直線接點 952"/>
            <p:cNvCxnSpPr>
              <a:stCxn id="951" idx="4"/>
            </p:cNvCxnSpPr>
            <p:nvPr/>
          </p:nvCxnSpPr>
          <p:spPr>
            <a:xfrm>
              <a:off x="46217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4" name="橢圓 953"/>
            <p:cNvSpPr/>
            <p:nvPr/>
          </p:nvSpPr>
          <p:spPr>
            <a:xfrm>
              <a:off x="48530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5" name="橢圓 954"/>
            <p:cNvSpPr/>
            <p:nvPr/>
          </p:nvSpPr>
          <p:spPr>
            <a:xfrm>
              <a:off x="48530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6" name="直線接點 955"/>
            <p:cNvCxnSpPr>
              <a:stCxn id="954" idx="4"/>
            </p:cNvCxnSpPr>
            <p:nvPr/>
          </p:nvCxnSpPr>
          <p:spPr>
            <a:xfrm>
              <a:off x="49428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直線接點 956"/>
            <p:cNvCxnSpPr>
              <a:stCxn id="951" idx="6"/>
              <a:endCxn id="954" idx="2"/>
            </p:cNvCxnSpPr>
            <p:nvPr/>
          </p:nvCxnSpPr>
          <p:spPr>
            <a:xfrm flipV="1">
              <a:off x="47116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>
              <a:stCxn id="952" idx="6"/>
              <a:endCxn id="955" idx="2"/>
            </p:cNvCxnSpPr>
            <p:nvPr/>
          </p:nvCxnSpPr>
          <p:spPr>
            <a:xfrm flipV="1">
              <a:off x="47116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9" name="橢圓 958"/>
            <p:cNvSpPr/>
            <p:nvPr/>
          </p:nvSpPr>
          <p:spPr>
            <a:xfrm>
              <a:off x="51961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0" name="橢圓 959"/>
            <p:cNvSpPr/>
            <p:nvPr/>
          </p:nvSpPr>
          <p:spPr>
            <a:xfrm>
              <a:off x="5196181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1" name="直線接點 960"/>
            <p:cNvCxnSpPr>
              <a:stCxn id="959" idx="4"/>
            </p:cNvCxnSpPr>
            <p:nvPr/>
          </p:nvCxnSpPr>
          <p:spPr>
            <a:xfrm>
              <a:off x="52860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2" name="橢圓 961"/>
            <p:cNvSpPr/>
            <p:nvPr/>
          </p:nvSpPr>
          <p:spPr>
            <a:xfrm>
              <a:off x="55173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3" name="橢圓 962"/>
            <p:cNvSpPr/>
            <p:nvPr/>
          </p:nvSpPr>
          <p:spPr>
            <a:xfrm>
              <a:off x="5517324" y="554437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4" name="直線接點 963"/>
            <p:cNvCxnSpPr>
              <a:stCxn id="962" idx="4"/>
            </p:cNvCxnSpPr>
            <p:nvPr/>
          </p:nvCxnSpPr>
          <p:spPr>
            <a:xfrm>
              <a:off x="56072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5" name="直線接點 964"/>
            <p:cNvCxnSpPr>
              <a:stCxn id="959" idx="6"/>
              <a:endCxn id="962" idx="2"/>
            </p:cNvCxnSpPr>
            <p:nvPr/>
          </p:nvCxnSpPr>
          <p:spPr>
            <a:xfrm flipV="1">
              <a:off x="53759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53759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直線接點 966"/>
            <p:cNvCxnSpPr/>
            <p:nvPr/>
          </p:nvCxnSpPr>
          <p:spPr>
            <a:xfrm>
              <a:off x="46217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直線接點 967"/>
            <p:cNvCxnSpPr/>
            <p:nvPr/>
          </p:nvCxnSpPr>
          <p:spPr>
            <a:xfrm>
              <a:off x="49428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直線接點 968"/>
            <p:cNvCxnSpPr/>
            <p:nvPr/>
          </p:nvCxnSpPr>
          <p:spPr>
            <a:xfrm>
              <a:off x="52860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直線接點 969"/>
            <p:cNvCxnSpPr/>
            <p:nvPr/>
          </p:nvCxnSpPr>
          <p:spPr>
            <a:xfrm>
              <a:off x="56072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直線接點 970"/>
            <p:cNvCxnSpPr/>
            <p:nvPr/>
          </p:nvCxnSpPr>
          <p:spPr>
            <a:xfrm flipV="1">
              <a:off x="50427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直線接點 971"/>
            <p:cNvCxnSpPr/>
            <p:nvPr/>
          </p:nvCxnSpPr>
          <p:spPr>
            <a:xfrm flipV="1">
              <a:off x="50427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/>
            <p:nvPr/>
          </p:nvCxnSpPr>
          <p:spPr>
            <a:xfrm flipV="1">
              <a:off x="50427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/>
            <p:nvPr/>
          </p:nvCxnSpPr>
          <p:spPr>
            <a:xfrm flipV="1">
              <a:off x="50427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直線接點 974"/>
            <p:cNvCxnSpPr/>
            <p:nvPr/>
          </p:nvCxnSpPr>
          <p:spPr>
            <a:xfrm>
              <a:off x="33151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直線接點 975"/>
            <p:cNvCxnSpPr/>
            <p:nvPr/>
          </p:nvCxnSpPr>
          <p:spPr>
            <a:xfrm>
              <a:off x="36362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7" name="直線接點 976"/>
            <p:cNvCxnSpPr/>
            <p:nvPr/>
          </p:nvCxnSpPr>
          <p:spPr>
            <a:xfrm>
              <a:off x="39794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直線接點 977"/>
            <p:cNvCxnSpPr/>
            <p:nvPr/>
          </p:nvCxnSpPr>
          <p:spPr>
            <a:xfrm>
              <a:off x="43006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直線接點 978"/>
            <p:cNvCxnSpPr/>
            <p:nvPr/>
          </p:nvCxnSpPr>
          <p:spPr>
            <a:xfrm>
              <a:off x="46217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直線接點 979"/>
            <p:cNvCxnSpPr/>
            <p:nvPr/>
          </p:nvCxnSpPr>
          <p:spPr>
            <a:xfrm>
              <a:off x="49428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/>
            <p:nvPr/>
          </p:nvCxnSpPr>
          <p:spPr>
            <a:xfrm>
              <a:off x="52860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/>
            <p:nvPr/>
          </p:nvCxnSpPr>
          <p:spPr>
            <a:xfrm>
              <a:off x="56072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直線接點 982"/>
            <p:cNvCxnSpPr/>
            <p:nvPr/>
          </p:nvCxnSpPr>
          <p:spPr>
            <a:xfrm flipV="1">
              <a:off x="4384805" y="37600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直線接點 983"/>
            <p:cNvCxnSpPr/>
            <p:nvPr/>
          </p:nvCxnSpPr>
          <p:spPr>
            <a:xfrm flipV="1">
              <a:off x="4384805" y="4074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直線接點 984"/>
            <p:cNvCxnSpPr/>
            <p:nvPr/>
          </p:nvCxnSpPr>
          <p:spPr>
            <a:xfrm flipV="1">
              <a:off x="4384805" y="43894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直線接點 985"/>
            <p:cNvCxnSpPr/>
            <p:nvPr/>
          </p:nvCxnSpPr>
          <p:spPr>
            <a:xfrm flipV="1">
              <a:off x="4383738" y="46901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7" name="直線接點 986"/>
            <p:cNvCxnSpPr/>
            <p:nvPr/>
          </p:nvCxnSpPr>
          <p:spPr>
            <a:xfrm flipV="1">
              <a:off x="4383738" y="500487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8" name="直線接點 987"/>
            <p:cNvCxnSpPr/>
            <p:nvPr/>
          </p:nvCxnSpPr>
          <p:spPr>
            <a:xfrm flipV="1">
              <a:off x="4383738" y="53195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/>
            <p:nvPr/>
          </p:nvCxnSpPr>
          <p:spPr>
            <a:xfrm flipV="1">
              <a:off x="4383738" y="563425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0" name="橢圓 989"/>
            <p:cNvSpPr/>
            <p:nvPr/>
          </p:nvSpPr>
          <p:spPr>
            <a:xfrm>
              <a:off x="5837401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1" name="橢圓 990"/>
            <p:cNvSpPr/>
            <p:nvPr/>
          </p:nvSpPr>
          <p:spPr>
            <a:xfrm>
              <a:off x="5837401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2" name="直線接點 991"/>
            <p:cNvCxnSpPr>
              <a:stCxn id="990" idx="4"/>
            </p:cNvCxnSpPr>
            <p:nvPr/>
          </p:nvCxnSpPr>
          <p:spPr>
            <a:xfrm>
              <a:off x="5927278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3" name="直線接點 992"/>
            <p:cNvCxnSpPr>
              <a:endCxn id="990" idx="2"/>
            </p:cNvCxnSpPr>
            <p:nvPr/>
          </p:nvCxnSpPr>
          <p:spPr>
            <a:xfrm flipV="1">
              <a:off x="5696012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>
              <a:endCxn id="991" idx="2"/>
            </p:cNvCxnSpPr>
            <p:nvPr/>
          </p:nvCxnSpPr>
          <p:spPr>
            <a:xfrm flipV="1">
              <a:off x="5696012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5" name="橢圓 994"/>
            <p:cNvSpPr/>
            <p:nvPr/>
          </p:nvSpPr>
          <p:spPr>
            <a:xfrm>
              <a:off x="6180573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6" name="橢圓 995"/>
            <p:cNvSpPr/>
            <p:nvPr/>
          </p:nvSpPr>
          <p:spPr>
            <a:xfrm>
              <a:off x="6180573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7" name="直線接點 996"/>
            <p:cNvCxnSpPr>
              <a:stCxn id="995" idx="4"/>
            </p:cNvCxnSpPr>
            <p:nvPr/>
          </p:nvCxnSpPr>
          <p:spPr>
            <a:xfrm>
              <a:off x="6270450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8" name="橢圓 997"/>
            <p:cNvSpPr/>
            <p:nvPr/>
          </p:nvSpPr>
          <p:spPr>
            <a:xfrm>
              <a:off x="6501716" y="11573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9" name="橢圓 998"/>
            <p:cNvSpPr/>
            <p:nvPr/>
          </p:nvSpPr>
          <p:spPr>
            <a:xfrm>
              <a:off x="6501716" y="147203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0" name="直線接點 999"/>
            <p:cNvCxnSpPr>
              <a:stCxn id="998" idx="4"/>
            </p:cNvCxnSpPr>
            <p:nvPr/>
          </p:nvCxnSpPr>
          <p:spPr>
            <a:xfrm>
              <a:off x="6591593" y="133710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1" name="直線接點 1000"/>
            <p:cNvCxnSpPr>
              <a:stCxn id="995" idx="6"/>
              <a:endCxn id="998" idx="2"/>
            </p:cNvCxnSpPr>
            <p:nvPr/>
          </p:nvCxnSpPr>
          <p:spPr>
            <a:xfrm flipV="1">
              <a:off x="6360327" y="12472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直線接點 1001"/>
            <p:cNvCxnSpPr>
              <a:stCxn id="996" idx="6"/>
              <a:endCxn id="999" idx="2"/>
            </p:cNvCxnSpPr>
            <p:nvPr/>
          </p:nvCxnSpPr>
          <p:spPr>
            <a:xfrm flipV="1">
              <a:off x="6360327" y="156191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3" name="橢圓 1002"/>
            <p:cNvSpPr/>
            <p:nvPr/>
          </p:nvSpPr>
          <p:spPr>
            <a:xfrm>
              <a:off x="5837401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4" name="橢圓 1003"/>
            <p:cNvSpPr/>
            <p:nvPr/>
          </p:nvSpPr>
          <p:spPr>
            <a:xfrm>
              <a:off x="5837401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5" name="直線接點 1004"/>
            <p:cNvCxnSpPr>
              <a:stCxn id="1003" idx="4"/>
            </p:cNvCxnSpPr>
            <p:nvPr/>
          </p:nvCxnSpPr>
          <p:spPr>
            <a:xfrm>
              <a:off x="5927278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6" name="直線接點 1005"/>
            <p:cNvCxnSpPr>
              <a:endCxn id="1003" idx="2"/>
            </p:cNvCxnSpPr>
            <p:nvPr/>
          </p:nvCxnSpPr>
          <p:spPr>
            <a:xfrm flipV="1">
              <a:off x="5696012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7" name="直線接點 1006"/>
            <p:cNvCxnSpPr>
              <a:endCxn id="1004" idx="2"/>
            </p:cNvCxnSpPr>
            <p:nvPr/>
          </p:nvCxnSpPr>
          <p:spPr>
            <a:xfrm flipV="1">
              <a:off x="5696012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8" name="橢圓 1007"/>
            <p:cNvSpPr/>
            <p:nvPr/>
          </p:nvSpPr>
          <p:spPr>
            <a:xfrm>
              <a:off x="6180573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9" name="橢圓 1008"/>
            <p:cNvSpPr/>
            <p:nvPr/>
          </p:nvSpPr>
          <p:spPr>
            <a:xfrm>
              <a:off x="6180573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0" name="直線接點 1009"/>
            <p:cNvCxnSpPr>
              <a:stCxn id="1008" idx="4"/>
            </p:cNvCxnSpPr>
            <p:nvPr/>
          </p:nvCxnSpPr>
          <p:spPr>
            <a:xfrm>
              <a:off x="6270450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1" name="橢圓 1010"/>
            <p:cNvSpPr/>
            <p:nvPr/>
          </p:nvSpPr>
          <p:spPr>
            <a:xfrm>
              <a:off x="6501716" y="178672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2" name="橢圓 1011"/>
            <p:cNvSpPr/>
            <p:nvPr/>
          </p:nvSpPr>
          <p:spPr>
            <a:xfrm>
              <a:off x="6501716" y="210142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3" name="直線接點 1012"/>
            <p:cNvCxnSpPr>
              <a:stCxn id="1011" idx="4"/>
            </p:cNvCxnSpPr>
            <p:nvPr/>
          </p:nvCxnSpPr>
          <p:spPr>
            <a:xfrm>
              <a:off x="6591593" y="196648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4" name="直線接點 1013"/>
            <p:cNvCxnSpPr>
              <a:stCxn id="1008" idx="6"/>
              <a:endCxn id="1011" idx="2"/>
            </p:cNvCxnSpPr>
            <p:nvPr/>
          </p:nvCxnSpPr>
          <p:spPr>
            <a:xfrm flipV="1">
              <a:off x="6360327" y="18766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5" name="直線接點 1014"/>
            <p:cNvCxnSpPr>
              <a:stCxn id="1009" idx="6"/>
              <a:endCxn id="1012" idx="2"/>
            </p:cNvCxnSpPr>
            <p:nvPr/>
          </p:nvCxnSpPr>
          <p:spPr>
            <a:xfrm flipV="1">
              <a:off x="6360327" y="21912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6" name="直線接點 1015"/>
            <p:cNvCxnSpPr/>
            <p:nvPr/>
          </p:nvCxnSpPr>
          <p:spPr>
            <a:xfrm>
              <a:off x="5927278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7" name="直線接點 1016"/>
            <p:cNvCxnSpPr/>
            <p:nvPr/>
          </p:nvCxnSpPr>
          <p:spPr>
            <a:xfrm>
              <a:off x="6270450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8" name="直線接點 1017"/>
            <p:cNvCxnSpPr/>
            <p:nvPr/>
          </p:nvCxnSpPr>
          <p:spPr>
            <a:xfrm>
              <a:off x="6591593" y="165179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直線接點 1018"/>
            <p:cNvCxnSpPr/>
            <p:nvPr/>
          </p:nvCxnSpPr>
          <p:spPr>
            <a:xfrm flipV="1">
              <a:off x="6027103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直線接點 1019"/>
            <p:cNvCxnSpPr/>
            <p:nvPr/>
          </p:nvCxnSpPr>
          <p:spPr>
            <a:xfrm flipV="1">
              <a:off x="6027103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/>
            <p:nvPr/>
          </p:nvCxnSpPr>
          <p:spPr>
            <a:xfrm flipV="1">
              <a:off x="6027103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/>
            <p:nvPr/>
          </p:nvCxnSpPr>
          <p:spPr>
            <a:xfrm flipV="1">
              <a:off x="6027103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3" name="橢圓 1022"/>
            <p:cNvSpPr/>
            <p:nvPr/>
          </p:nvSpPr>
          <p:spPr>
            <a:xfrm>
              <a:off x="6823925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4" name="橢圓 1023"/>
            <p:cNvSpPr/>
            <p:nvPr/>
          </p:nvSpPr>
          <p:spPr>
            <a:xfrm>
              <a:off x="6823925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5" name="直線接點 1024"/>
            <p:cNvCxnSpPr>
              <a:stCxn id="1023" idx="4"/>
            </p:cNvCxnSpPr>
            <p:nvPr/>
          </p:nvCxnSpPr>
          <p:spPr>
            <a:xfrm>
              <a:off x="6913802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6" name="橢圓 1025"/>
            <p:cNvSpPr/>
            <p:nvPr/>
          </p:nvSpPr>
          <p:spPr>
            <a:xfrm>
              <a:off x="7145068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7" name="橢圓 1026"/>
            <p:cNvSpPr/>
            <p:nvPr/>
          </p:nvSpPr>
          <p:spPr>
            <a:xfrm>
              <a:off x="7145068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8" name="直線接點 1027"/>
            <p:cNvCxnSpPr>
              <a:stCxn id="1026" idx="4"/>
            </p:cNvCxnSpPr>
            <p:nvPr/>
          </p:nvCxnSpPr>
          <p:spPr>
            <a:xfrm>
              <a:off x="7234945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9" name="直線接點 1028"/>
            <p:cNvCxnSpPr>
              <a:stCxn id="1023" idx="6"/>
              <a:endCxn id="1026" idx="2"/>
            </p:cNvCxnSpPr>
            <p:nvPr/>
          </p:nvCxnSpPr>
          <p:spPr>
            <a:xfrm flipV="1">
              <a:off x="7003679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7003679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1" name="橢圓 1030"/>
            <p:cNvSpPr/>
            <p:nvPr/>
          </p:nvSpPr>
          <p:spPr>
            <a:xfrm>
              <a:off x="7488240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2" name="橢圓 1031"/>
            <p:cNvSpPr/>
            <p:nvPr/>
          </p:nvSpPr>
          <p:spPr>
            <a:xfrm>
              <a:off x="7488240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3" name="直線接點 1032"/>
            <p:cNvCxnSpPr>
              <a:stCxn id="1031" idx="4"/>
            </p:cNvCxnSpPr>
            <p:nvPr/>
          </p:nvCxnSpPr>
          <p:spPr>
            <a:xfrm>
              <a:off x="7578117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4" name="橢圓 1033"/>
            <p:cNvSpPr/>
            <p:nvPr/>
          </p:nvSpPr>
          <p:spPr>
            <a:xfrm>
              <a:off x="7809383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5" name="橢圓 1034"/>
            <p:cNvSpPr/>
            <p:nvPr/>
          </p:nvSpPr>
          <p:spPr>
            <a:xfrm>
              <a:off x="7809383" y="147666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6" name="直線接點 1035"/>
            <p:cNvCxnSpPr>
              <a:stCxn id="1034" idx="4"/>
            </p:cNvCxnSpPr>
            <p:nvPr/>
          </p:nvCxnSpPr>
          <p:spPr>
            <a:xfrm>
              <a:off x="7899260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7" name="直線接點 1036"/>
            <p:cNvCxnSpPr>
              <a:stCxn id="1031" idx="6"/>
              <a:endCxn id="1034" idx="2"/>
            </p:cNvCxnSpPr>
            <p:nvPr/>
          </p:nvCxnSpPr>
          <p:spPr>
            <a:xfrm flipV="1">
              <a:off x="7667994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>
              <a:stCxn id="1032" idx="6"/>
              <a:endCxn id="1035" idx="2"/>
            </p:cNvCxnSpPr>
            <p:nvPr/>
          </p:nvCxnSpPr>
          <p:spPr>
            <a:xfrm flipV="1">
              <a:off x="7667994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9" name="橢圓 1038"/>
            <p:cNvSpPr/>
            <p:nvPr/>
          </p:nvSpPr>
          <p:spPr>
            <a:xfrm>
              <a:off x="6823925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0" name="橢圓 1039"/>
            <p:cNvSpPr/>
            <p:nvPr/>
          </p:nvSpPr>
          <p:spPr>
            <a:xfrm>
              <a:off x="6823925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1" name="直線接點 1040"/>
            <p:cNvCxnSpPr>
              <a:stCxn id="1039" idx="4"/>
            </p:cNvCxnSpPr>
            <p:nvPr/>
          </p:nvCxnSpPr>
          <p:spPr>
            <a:xfrm>
              <a:off x="6913802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2" name="橢圓 1041"/>
            <p:cNvSpPr/>
            <p:nvPr/>
          </p:nvSpPr>
          <p:spPr>
            <a:xfrm>
              <a:off x="7145068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3" name="橢圓 1042"/>
            <p:cNvSpPr/>
            <p:nvPr/>
          </p:nvSpPr>
          <p:spPr>
            <a:xfrm>
              <a:off x="7145068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4" name="直線接點 1043"/>
            <p:cNvCxnSpPr>
              <a:stCxn id="1042" idx="4"/>
            </p:cNvCxnSpPr>
            <p:nvPr/>
          </p:nvCxnSpPr>
          <p:spPr>
            <a:xfrm>
              <a:off x="7234945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5" name="直線接點 1044"/>
            <p:cNvCxnSpPr>
              <a:stCxn id="1039" idx="6"/>
              <a:endCxn id="1042" idx="2"/>
            </p:cNvCxnSpPr>
            <p:nvPr/>
          </p:nvCxnSpPr>
          <p:spPr>
            <a:xfrm flipV="1">
              <a:off x="7003679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>
              <a:stCxn id="1040" idx="6"/>
              <a:endCxn id="1043" idx="2"/>
            </p:cNvCxnSpPr>
            <p:nvPr/>
          </p:nvCxnSpPr>
          <p:spPr>
            <a:xfrm flipV="1">
              <a:off x="7003679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7" name="橢圓 1046"/>
            <p:cNvSpPr/>
            <p:nvPr/>
          </p:nvSpPr>
          <p:spPr>
            <a:xfrm>
              <a:off x="7488240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8" name="橢圓 1047"/>
            <p:cNvSpPr/>
            <p:nvPr/>
          </p:nvSpPr>
          <p:spPr>
            <a:xfrm>
              <a:off x="7488240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9" name="直線接點 1048"/>
            <p:cNvCxnSpPr>
              <a:stCxn id="1047" idx="4"/>
            </p:cNvCxnSpPr>
            <p:nvPr/>
          </p:nvCxnSpPr>
          <p:spPr>
            <a:xfrm>
              <a:off x="7578117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0" name="橢圓 1049"/>
            <p:cNvSpPr/>
            <p:nvPr/>
          </p:nvSpPr>
          <p:spPr>
            <a:xfrm>
              <a:off x="7809383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1" name="橢圓 1050"/>
            <p:cNvSpPr/>
            <p:nvPr/>
          </p:nvSpPr>
          <p:spPr>
            <a:xfrm>
              <a:off x="7809383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2" name="直線接點 1051"/>
            <p:cNvCxnSpPr>
              <a:stCxn id="1050" idx="4"/>
            </p:cNvCxnSpPr>
            <p:nvPr/>
          </p:nvCxnSpPr>
          <p:spPr>
            <a:xfrm>
              <a:off x="7899260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3" name="直線接點 1052"/>
            <p:cNvCxnSpPr>
              <a:stCxn id="1047" idx="6"/>
              <a:endCxn id="1050" idx="2"/>
            </p:cNvCxnSpPr>
            <p:nvPr/>
          </p:nvCxnSpPr>
          <p:spPr>
            <a:xfrm flipV="1">
              <a:off x="7667994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4" name="直線接點 1053"/>
            <p:cNvCxnSpPr>
              <a:stCxn id="1048" idx="6"/>
              <a:endCxn id="1051" idx="2"/>
            </p:cNvCxnSpPr>
            <p:nvPr/>
          </p:nvCxnSpPr>
          <p:spPr>
            <a:xfrm flipV="1">
              <a:off x="7667994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5" name="直線接點 1054"/>
            <p:cNvCxnSpPr/>
            <p:nvPr/>
          </p:nvCxnSpPr>
          <p:spPr>
            <a:xfrm>
              <a:off x="6913802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6" name="直線接點 1055"/>
            <p:cNvCxnSpPr/>
            <p:nvPr/>
          </p:nvCxnSpPr>
          <p:spPr>
            <a:xfrm>
              <a:off x="7234945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/>
            <p:nvPr/>
          </p:nvCxnSpPr>
          <p:spPr>
            <a:xfrm>
              <a:off x="7578117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/>
            <p:nvPr/>
          </p:nvCxnSpPr>
          <p:spPr>
            <a:xfrm>
              <a:off x="7899260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9" name="直線接點 1058"/>
            <p:cNvCxnSpPr/>
            <p:nvPr/>
          </p:nvCxnSpPr>
          <p:spPr>
            <a:xfrm flipV="1">
              <a:off x="733477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0" name="直線接點 1059"/>
            <p:cNvCxnSpPr/>
            <p:nvPr/>
          </p:nvCxnSpPr>
          <p:spPr>
            <a:xfrm flipV="1">
              <a:off x="733477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1" name="直線接點 1060"/>
            <p:cNvCxnSpPr/>
            <p:nvPr/>
          </p:nvCxnSpPr>
          <p:spPr>
            <a:xfrm flipV="1">
              <a:off x="733477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2" name="直線接點 1061"/>
            <p:cNvCxnSpPr/>
            <p:nvPr/>
          </p:nvCxnSpPr>
          <p:spPr>
            <a:xfrm flipV="1">
              <a:off x="733477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3" name="橢圓 1062"/>
            <p:cNvSpPr/>
            <p:nvPr/>
          </p:nvSpPr>
          <p:spPr>
            <a:xfrm>
              <a:off x="5837401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4" name="橢圓 1063"/>
            <p:cNvSpPr/>
            <p:nvPr/>
          </p:nvSpPr>
          <p:spPr>
            <a:xfrm>
              <a:off x="58374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5" name="直線接點 1064"/>
            <p:cNvCxnSpPr>
              <a:stCxn id="1063" idx="4"/>
            </p:cNvCxnSpPr>
            <p:nvPr/>
          </p:nvCxnSpPr>
          <p:spPr>
            <a:xfrm>
              <a:off x="59272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6" name="直線接點 1065"/>
            <p:cNvCxnSpPr>
              <a:endCxn id="1063" idx="2"/>
            </p:cNvCxnSpPr>
            <p:nvPr/>
          </p:nvCxnSpPr>
          <p:spPr>
            <a:xfrm flipV="1">
              <a:off x="56960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7" name="直線接點 1066"/>
            <p:cNvCxnSpPr>
              <a:endCxn id="1064" idx="2"/>
            </p:cNvCxnSpPr>
            <p:nvPr/>
          </p:nvCxnSpPr>
          <p:spPr>
            <a:xfrm flipV="1">
              <a:off x="56960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8" name="橢圓 1067"/>
            <p:cNvSpPr/>
            <p:nvPr/>
          </p:nvSpPr>
          <p:spPr>
            <a:xfrm>
              <a:off x="61805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9" name="橢圓 1068"/>
            <p:cNvSpPr/>
            <p:nvPr/>
          </p:nvSpPr>
          <p:spPr>
            <a:xfrm>
              <a:off x="61805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0" name="直線接點 1069"/>
            <p:cNvCxnSpPr>
              <a:stCxn id="1068" idx="4"/>
            </p:cNvCxnSpPr>
            <p:nvPr/>
          </p:nvCxnSpPr>
          <p:spPr>
            <a:xfrm>
              <a:off x="62704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1" name="橢圓 1070"/>
            <p:cNvSpPr/>
            <p:nvPr/>
          </p:nvSpPr>
          <p:spPr>
            <a:xfrm>
              <a:off x="65017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2" name="橢圓 1071"/>
            <p:cNvSpPr/>
            <p:nvPr/>
          </p:nvSpPr>
          <p:spPr>
            <a:xfrm>
              <a:off x="65017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3" name="直線接點 1072"/>
            <p:cNvCxnSpPr>
              <a:stCxn id="1071" idx="4"/>
            </p:cNvCxnSpPr>
            <p:nvPr/>
          </p:nvCxnSpPr>
          <p:spPr>
            <a:xfrm>
              <a:off x="65915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4" name="直線接點 1073"/>
            <p:cNvCxnSpPr>
              <a:stCxn id="1068" idx="6"/>
              <a:endCxn id="1071" idx="2"/>
            </p:cNvCxnSpPr>
            <p:nvPr/>
          </p:nvCxnSpPr>
          <p:spPr>
            <a:xfrm flipV="1">
              <a:off x="63603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5" name="直線接點 1074"/>
            <p:cNvCxnSpPr>
              <a:stCxn id="1069" idx="6"/>
              <a:endCxn id="1072" idx="2"/>
            </p:cNvCxnSpPr>
            <p:nvPr/>
          </p:nvCxnSpPr>
          <p:spPr>
            <a:xfrm flipV="1">
              <a:off x="63603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6" name="橢圓 1075"/>
            <p:cNvSpPr/>
            <p:nvPr/>
          </p:nvSpPr>
          <p:spPr>
            <a:xfrm>
              <a:off x="58374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7" name="橢圓 1076"/>
            <p:cNvSpPr/>
            <p:nvPr/>
          </p:nvSpPr>
          <p:spPr>
            <a:xfrm>
              <a:off x="58374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8" name="直線接點 1077"/>
            <p:cNvCxnSpPr>
              <a:stCxn id="1076" idx="4"/>
            </p:cNvCxnSpPr>
            <p:nvPr/>
          </p:nvCxnSpPr>
          <p:spPr>
            <a:xfrm>
              <a:off x="59272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9" name="直線接點 1078"/>
            <p:cNvCxnSpPr>
              <a:endCxn id="1076" idx="2"/>
            </p:cNvCxnSpPr>
            <p:nvPr/>
          </p:nvCxnSpPr>
          <p:spPr>
            <a:xfrm flipV="1">
              <a:off x="56960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>
              <a:endCxn id="1077" idx="2"/>
            </p:cNvCxnSpPr>
            <p:nvPr/>
          </p:nvCxnSpPr>
          <p:spPr>
            <a:xfrm flipV="1">
              <a:off x="56960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1" name="橢圓 1080"/>
            <p:cNvSpPr/>
            <p:nvPr/>
          </p:nvSpPr>
          <p:spPr>
            <a:xfrm>
              <a:off x="61805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2" name="橢圓 1081"/>
            <p:cNvSpPr/>
            <p:nvPr/>
          </p:nvSpPr>
          <p:spPr>
            <a:xfrm>
              <a:off x="61805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3" name="直線接點 1082"/>
            <p:cNvCxnSpPr>
              <a:stCxn id="1081" idx="4"/>
            </p:cNvCxnSpPr>
            <p:nvPr/>
          </p:nvCxnSpPr>
          <p:spPr>
            <a:xfrm>
              <a:off x="62704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4" name="橢圓 1083"/>
            <p:cNvSpPr/>
            <p:nvPr/>
          </p:nvSpPr>
          <p:spPr>
            <a:xfrm>
              <a:off x="65017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5" name="橢圓 1084"/>
            <p:cNvSpPr/>
            <p:nvPr/>
          </p:nvSpPr>
          <p:spPr>
            <a:xfrm>
              <a:off x="65017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6" name="直線接點 1085"/>
            <p:cNvCxnSpPr>
              <a:stCxn id="1084" idx="4"/>
            </p:cNvCxnSpPr>
            <p:nvPr/>
          </p:nvCxnSpPr>
          <p:spPr>
            <a:xfrm>
              <a:off x="65915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7" name="直線接點 1086"/>
            <p:cNvCxnSpPr>
              <a:stCxn id="1081" idx="6"/>
              <a:endCxn id="1084" idx="2"/>
            </p:cNvCxnSpPr>
            <p:nvPr/>
          </p:nvCxnSpPr>
          <p:spPr>
            <a:xfrm flipV="1">
              <a:off x="63603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8" name="直線接點 1087"/>
            <p:cNvCxnSpPr>
              <a:stCxn id="1082" idx="6"/>
              <a:endCxn id="1085" idx="2"/>
            </p:cNvCxnSpPr>
            <p:nvPr/>
          </p:nvCxnSpPr>
          <p:spPr>
            <a:xfrm flipV="1">
              <a:off x="63603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9" name="直線接點 1088"/>
            <p:cNvCxnSpPr/>
            <p:nvPr/>
          </p:nvCxnSpPr>
          <p:spPr>
            <a:xfrm>
              <a:off x="59272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0" name="直線接點 1089"/>
            <p:cNvCxnSpPr/>
            <p:nvPr/>
          </p:nvCxnSpPr>
          <p:spPr>
            <a:xfrm>
              <a:off x="62704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1" name="直線接點 1090"/>
            <p:cNvCxnSpPr/>
            <p:nvPr/>
          </p:nvCxnSpPr>
          <p:spPr>
            <a:xfrm>
              <a:off x="65915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2" name="直線接點 1091"/>
            <p:cNvCxnSpPr/>
            <p:nvPr/>
          </p:nvCxnSpPr>
          <p:spPr>
            <a:xfrm flipV="1">
              <a:off x="60271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/>
            <p:nvPr/>
          </p:nvCxnSpPr>
          <p:spPr>
            <a:xfrm flipV="1">
              <a:off x="60271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/>
            <p:nvPr/>
          </p:nvCxnSpPr>
          <p:spPr>
            <a:xfrm flipV="1">
              <a:off x="60271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5" name="直線接點 1094"/>
            <p:cNvCxnSpPr/>
            <p:nvPr/>
          </p:nvCxnSpPr>
          <p:spPr>
            <a:xfrm flipV="1">
              <a:off x="60271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6" name="橢圓 1095"/>
            <p:cNvSpPr/>
            <p:nvPr/>
          </p:nvSpPr>
          <p:spPr>
            <a:xfrm>
              <a:off x="6822858" y="24067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7" name="橢圓 1096"/>
            <p:cNvSpPr/>
            <p:nvPr/>
          </p:nvSpPr>
          <p:spPr>
            <a:xfrm>
              <a:off x="6822858" y="27214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8" name="直線接點 1097"/>
            <p:cNvCxnSpPr>
              <a:stCxn id="1096" idx="4"/>
            </p:cNvCxnSpPr>
            <p:nvPr/>
          </p:nvCxnSpPr>
          <p:spPr>
            <a:xfrm>
              <a:off x="6912735" y="25865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9" name="橢圓 1098"/>
            <p:cNvSpPr/>
            <p:nvPr/>
          </p:nvSpPr>
          <p:spPr>
            <a:xfrm>
              <a:off x="7144001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0" name="橢圓 1099"/>
            <p:cNvSpPr/>
            <p:nvPr/>
          </p:nvSpPr>
          <p:spPr>
            <a:xfrm>
              <a:off x="71440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1" name="直線接點 1100"/>
            <p:cNvCxnSpPr>
              <a:stCxn id="1099" idx="4"/>
            </p:cNvCxnSpPr>
            <p:nvPr/>
          </p:nvCxnSpPr>
          <p:spPr>
            <a:xfrm>
              <a:off x="72338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2" name="直線接點 1101"/>
            <p:cNvCxnSpPr>
              <a:stCxn id="1096" idx="6"/>
              <a:endCxn id="1099" idx="2"/>
            </p:cNvCxnSpPr>
            <p:nvPr/>
          </p:nvCxnSpPr>
          <p:spPr>
            <a:xfrm flipV="1">
              <a:off x="70026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3" name="直線接點 1102"/>
            <p:cNvCxnSpPr>
              <a:stCxn id="1097" idx="6"/>
              <a:endCxn id="1100" idx="2"/>
            </p:cNvCxnSpPr>
            <p:nvPr/>
          </p:nvCxnSpPr>
          <p:spPr>
            <a:xfrm flipV="1">
              <a:off x="70026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4" name="橢圓 1103"/>
            <p:cNvSpPr/>
            <p:nvPr/>
          </p:nvSpPr>
          <p:spPr>
            <a:xfrm>
              <a:off x="74871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5" name="橢圓 1104"/>
            <p:cNvSpPr/>
            <p:nvPr/>
          </p:nvSpPr>
          <p:spPr>
            <a:xfrm>
              <a:off x="74871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6" name="直線接點 1105"/>
            <p:cNvCxnSpPr>
              <a:stCxn id="1104" idx="4"/>
            </p:cNvCxnSpPr>
            <p:nvPr/>
          </p:nvCxnSpPr>
          <p:spPr>
            <a:xfrm>
              <a:off x="75770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7" name="橢圓 1106"/>
            <p:cNvSpPr/>
            <p:nvPr/>
          </p:nvSpPr>
          <p:spPr>
            <a:xfrm>
              <a:off x="78083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8" name="橢圓 1107"/>
            <p:cNvSpPr/>
            <p:nvPr/>
          </p:nvSpPr>
          <p:spPr>
            <a:xfrm>
              <a:off x="78083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9" name="直線接點 1108"/>
            <p:cNvCxnSpPr>
              <a:stCxn id="1107" idx="4"/>
            </p:cNvCxnSpPr>
            <p:nvPr/>
          </p:nvCxnSpPr>
          <p:spPr>
            <a:xfrm>
              <a:off x="78981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0" name="直線接點 1109"/>
            <p:cNvCxnSpPr>
              <a:stCxn id="1104" idx="6"/>
              <a:endCxn id="1107" idx="2"/>
            </p:cNvCxnSpPr>
            <p:nvPr/>
          </p:nvCxnSpPr>
          <p:spPr>
            <a:xfrm flipV="1">
              <a:off x="76669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1" name="直線接點 1110"/>
            <p:cNvCxnSpPr>
              <a:stCxn id="1105" idx="6"/>
              <a:endCxn id="1108" idx="2"/>
            </p:cNvCxnSpPr>
            <p:nvPr/>
          </p:nvCxnSpPr>
          <p:spPr>
            <a:xfrm flipV="1">
              <a:off x="76669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2" name="橢圓 1111"/>
            <p:cNvSpPr/>
            <p:nvPr/>
          </p:nvSpPr>
          <p:spPr>
            <a:xfrm>
              <a:off x="6822858" y="30361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3" name="橢圓 1112"/>
            <p:cNvSpPr/>
            <p:nvPr/>
          </p:nvSpPr>
          <p:spPr>
            <a:xfrm>
              <a:off x="6822858" y="3350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4" name="直線接點 1113"/>
            <p:cNvCxnSpPr>
              <a:stCxn id="1112" idx="4"/>
            </p:cNvCxnSpPr>
            <p:nvPr/>
          </p:nvCxnSpPr>
          <p:spPr>
            <a:xfrm>
              <a:off x="6912735" y="32159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5" name="橢圓 1114"/>
            <p:cNvSpPr/>
            <p:nvPr/>
          </p:nvSpPr>
          <p:spPr>
            <a:xfrm>
              <a:off x="71440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6" name="橢圓 1115"/>
            <p:cNvSpPr/>
            <p:nvPr/>
          </p:nvSpPr>
          <p:spPr>
            <a:xfrm>
              <a:off x="71440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7" name="直線接點 1116"/>
            <p:cNvCxnSpPr>
              <a:stCxn id="1115" idx="4"/>
            </p:cNvCxnSpPr>
            <p:nvPr/>
          </p:nvCxnSpPr>
          <p:spPr>
            <a:xfrm>
              <a:off x="72338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8" name="直線接點 1117"/>
            <p:cNvCxnSpPr>
              <a:stCxn id="1112" idx="6"/>
              <a:endCxn id="1115" idx="2"/>
            </p:cNvCxnSpPr>
            <p:nvPr/>
          </p:nvCxnSpPr>
          <p:spPr>
            <a:xfrm flipV="1">
              <a:off x="70026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>
              <a:stCxn id="1113" idx="6"/>
              <a:endCxn id="1116" idx="2"/>
            </p:cNvCxnSpPr>
            <p:nvPr/>
          </p:nvCxnSpPr>
          <p:spPr>
            <a:xfrm flipV="1">
              <a:off x="70026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0" name="橢圓 1119"/>
            <p:cNvSpPr/>
            <p:nvPr/>
          </p:nvSpPr>
          <p:spPr>
            <a:xfrm>
              <a:off x="74871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1" name="橢圓 1120"/>
            <p:cNvSpPr/>
            <p:nvPr/>
          </p:nvSpPr>
          <p:spPr>
            <a:xfrm>
              <a:off x="74871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2" name="直線接點 1121"/>
            <p:cNvCxnSpPr>
              <a:stCxn id="1120" idx="4"/>
            </p:cNvCxnSpPr>
            <p:nvPr/>
          </p:nvCxnSpPr>
          <p:spPr>
            <a:xfrm>
              <a:off x="75770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3" name="橢圓 1122"/>
            <p:cNvSpPr/>
            <p:nvPr/>
          </p:nvSpPr>
          <p:spPr>
            <a:xfrm>
              <a:off x="78083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4" name="橢圓 1123"/>
            <p:cNvSpPr/>
            <p:nvPr/>
          </p:nvSpPr>
          <p:spPr>
            <a:xfrm>
              <a:off x="78083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5" name="直線接點 1124"/>
            <p:cNvCxnSpPr>
              <a:stCxn id="1123" idx="4"/>
            </p:cNvCxnSpPr>
            <p:nvPr/>
          </p:nvCxnSpPr>
          <p:spPr>
            <a:xfrm>
              <a:off x="78981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6" name="直線接點 1125"/>
            <p:cNvCxnSpPr>
              <a:stCxn id="1120" idx="6"/>
              <a:endCxn id="1123" idx="2"/>
            </p:cNvCxnSpPr>
            <p:nvPr/>
          </p:nvCxnSpPr>
          <p:spPr>
            <a:xfrm flipV="1">
              <a:off x="76669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7" name="直線接點 1126"/>
            <p:cNvCxnSpPr>
              <a:stCxn id="1121" idx="6"/>
              <a:endCxn id="1124" idx="2"/>
            </p:cNvCxnSpPr>
            <p:nvPr/>
          </p:nvCxnSpPr>
          <p:spPr>
            <a:xfrm flipV="1">
              <a:off x="76669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8" name="直線接點 1127"/>
            <p:cNvCxnSpPr/>
            <p:nvPr/>
          </p:nvCxnSpPr>
          <p:spPr>
            <a:xfrm>
              <a:off x="6912735" y="2901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9" name="直線接點 1128"/>
            <p:cNvCxnSpPr/>
            <p:nvPr/>
          </p:nvCxnSpPr>
          <p:spPr>
            <a:xfrm>
              <a:off x="72338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/>
            <p:nvPr/>
          </p:nvCxnSpPr>
          <p:spPr>
            <a:xfrm>
              <a:off x="75770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/>
            <p:nvPr/>
          </p:nvCxnSpPr>
          <p:spPr>
            <a:xfrm>
              <a:off x="78981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2" name="直線接點 1131"/>
            <p:cNvCxnSpPr/>
            <p:nvPr/>
          </p:nvCxnSpPr>
          <p:spPr>
            <a:xfrm flipV="1">
              <a:off x="73337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3" name="直線接點 1132"/>
            <p:cNvCxnSpPr/>
            <p:nvPr/>
          </p:nvCxnSpPr>
          <p:spPr>
            <a:xfrm flipV="1">
              <a:off x="73337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4" name="直線接點 1133"/>
            <p:cNvCxnSpPr/>
            <p:nvPr/>
          </p:nvCxnSpPr>
          <p:spPr>
            <a:xfrm flipV="1">
              <a:off x="73337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5" name="直線接點 1134"/>
            <p:cNvCxnSpPr/>
            <p:nvPr/>
          </p:nvCxnSpPr>
          <p:spPr>
            <a:xfrm flipV="1">
              <a:off x="73337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6" name="直線接點 1135"/>
            <p:cNvCxnSpPr/>
            <p:nvPr/>
          </p:nvCxnSpPr>
          <p:spPr>
            <a:xfrm>
              <a:off x="59272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7" name="直線接點 1136"/>
            <p:cNvCxnSpPr/>
            <p:nvPr/>
          </p:nvCxnSpPr>
          <p:spPr>
            <a:xfrm>
              <a:off x="62704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/>
            <p:nvPr/>
          </p:nvCxnSpPr>
          <p:spPr>
            <a:xfrm>
              <a:off x="65915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/>
            <p:nvPr/>
          </p:nvCxnSpPr>
          <p:spPr>
            <a:xfrm>
              <a:off x="6912735" y="22811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0" name="直線接點 1139"/>
            <p:cNvCxnSpPr/>
            <p:nvPr/>
          </p:nvCxnSpPr>
          <p:spPr>
            <a:xfrm>
              <a:off x="72338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1" name="直線接點 1140"/>
            <p:cNvCxnSpPr/>
            <p:nvPr/>
          </p:nvCxnSpPr>
          <p:spPr>
            <a:xfrm>
              <a:off x="75770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2" name="直線接點 1141"/>
            <p:cNvCxnSpPr/>
            <p:nvPr/>
          </p:nvCxnSpPr>
          <p:spPr>
            <a:xfrm>
              <a:off x="78981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/>
            <p:nvPr/>
          </p:nvCxnSpPr>
          <p:spPr>
            <a:xfrm flipV="1">
              <a:off x="6675797" y="125184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/>
            <p:nvPr/>
          </p:nvCxnSpPr>
          <p:spPr>
            <a:xfrm flipV="1">
              <a:off x="6675797" y="156653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5" name="直線接點 1144"/>
            <p:cNvCxnSpPr/>
            <p:nvPr/>
          </p:nvCxnSpPr>
          <p:spPr>
            <a:xfrm flipV="1">
              <a:off x="6675797" y="18812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6" name="直線接點 1145"/>
            <p:cNvCxnSpPr/>
            <p:nvPr/>
          </p:nvCxnSpPr>
          <p:spPr>
            <a:xfrm flipV="1">
              <a:off x="6675797" y="21959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7" name="直線接點 1146"/>
            <p:cNvCxnSpPr/>
            <p:nvPr/>
          </p:nvCxnSpPr>
          <p:spPr>
            <a:xfrm flipV="1">
              <a:off x="6674730" y="24966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8" name="直線接點 1147"/>
            <p:cNvCxnSpPr/>
            <p:nvPr/>
          </p:nvCxnSpPr>
          <p:spPr>
            <a:xfrm flipV="1">
              <a:off x="6674730" y="28113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9" name="直線接點 1148"/>
            <p:cNvCxnSpPr/>
            <p:nvPr/>
          </p:nvCxnSpPr>
          <p:spPr>
            <a:xfrm flipV="1">
              <a:off x="6674730" y="31260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0" name="直線接點 1149"/>
            <p:cNvCxnSpPr/>
            <p:nvPr/>
          </p:nvCxnSpPr>
          <p:spPr>
            <a:xfrm flipV="1">
              <a:off x="6674730" y="34407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1" name="橢圓 1150"/>
            <p:cNvSpPr/>
            <p:nvPr/>
          </p:nvSpPr>
          <p:spPr>
            <a:xfrm>
              <a:off x="5837401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2" name="直線接點 1151"/>
            <p:cNvCxnSpPr/>
            <p:nvPr/>
          </p:nvCxnSpPr>
          <p:spPr>
            <a:xfrm>
              <a:off x="5927278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3" name="直線接點 1152"/>
            <p:cNvCxnSpPr>
              <a:endCxn id="1151" idx="2"/>
            </p:cNvCxnSpPr>
            <p:nvPr/>
          </p:nvCxnSpPr>
          <p:spPr>
            <a:xfrm flipV="1">
              <a:off x="5696012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4" name="橢圓 1153"/>
            <p:cNvSpPr/>
            <p:nvPr/>
          </p:nvSpPr>
          <p:spPr>
            <a:xfrm>
              <a:off x="6180573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5" name="直線接點 1154"/>
            <p:cNvCxnSpPr/>
            <p:nvPr/>
          </p:nvCxnSpPr>
          <p:spPr>
            <a:xfrm>
              <a:off x="6270450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6" name="橢圓 1155"/>
            <p:cNvSpPr/>
            <p:nvPr/>
          </p:nvSpPr>
          <p:spPr>
            <a:xfrm>
              <a:off x="6501716" y="36609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7" name="直線接點 1156"/>
            <p:cNvCxnSpPr/>
            <p:nvPr/>
          </p:nvCxnSpPr>
          <p:spPr>
            <a:xfrm>
              <a:off x="6591593" y="35259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8" name="直線接點 1157"/>
            <p:cNvCxnSpPr>
              <a:stCxn id="1154" idx="6"/>
              <a:endCxn id="1156" idx="2"/>
            </p:cNvCxnSpPr>
            <p:nvPr/>
          </p:nvCxnSpPr>
          <p:spPr>
            <a:xfrm flipV="1">
              <a:off x="6360327" y="37508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9" name="橢圓 1158"/>
            <p:cNvSpPr/>
            <p:nvPr/>
          </p:nvSpPr>
          <p:spPr>
            <a:xfrm>
              <a:off x="5837401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0" name="橢圓 1159"/>
            <p:cNvSpPr/>
            <p:nvPr/>
          </p:nvSpPr>
          <p:spPr>
            <a:xfrm>
              <a:off x="5837401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1" name="直線接點 1160"/>
            <p:cNvCxnSpPr>
              <a:stCxn id="1159" idx="4"/>
            </p:cNvCxnSpPr>
            <p:nvPr/>
          </p:nvCxnSpPr>
          <p:spPr>
            <a:xfrm>
              <a:off x="5927278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2" name="直線接點 1161"/>
            <p:cNvCxnSpPr>
              <a:endCxn id="1159" idx="2"/>
            </p:cNvCxnSpPr>
            <p:nvPr/>
          </p:nvCxnSpPr>
          <p:spPr>
            <a:xfrm flipV="1">
              <a:off x="5696012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3" name="直線接點 1162"/>
            <p:cNvCxnSpPr>
              <a:endCxn id="1160" idx="2"/>
            </p:cNvCxnSpPr>
            <p:nvPr/>
          </p:nvCxnSpPr>
          <p:spPr>
            <a:xfrm flipV="1">
              <a:off x="5696012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4" name="橢圓 1163"/>
            <p:cNvSpPr/>
            <p:nvPr/>
          </p:nvSpPr>
          <p:spPr>
            <a:xfrm>
              <a:off x="6180573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5" name="橢圓 1164"/>
            <p:cNvSpPr/>
            <p:nvPr/>
          </p:nvSpPr>
          <p:spPr>
            <a:xfrm>
              <a:off x="6180573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6" name="直線接點 1165"/>
            <p:cNvCxnSpPr>
              <a:stCxn id="1164" idx="4"/>
            </p:cNvCxnSpPr>
            <p:nvPr/>
          </p:nvCxnSpPr>
          <p:spPr>
            <a:xfrm>
              <a:off x="6270450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7" name="橢圓 1166"/>
            <p:cNvSpPr/>
            <p:nvPr/>
          </p:nvSpPr>
          <p:spPr>
            <a:xfrm>
              <a:off x="6501716" y="397562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8" name="橢圓 1167"/>
            <p:cNvSpPr/>
            <p:nvPr/>
          </p:nvSpPr>
          <p:spPr>
            <a:xfrm>
              <a:off x="6501716" y="429031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9" name="直線接點 1168"/>
            <p:cNvCxnSpPr>
              <a:stCxn id="1167" idx="4"/>
            </p:cNvCxnSpPr>
            <p:nvPr/>
          </p:nvCxnSpPr>
          <p:spPr>
            <a:xfrm>
              <a:off x="6591593" y="41553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0" name="直線接點 1169"/>
            <p:cNvCxnSpPr>
              <a:stCxn id="1164" idx="6"/>
              <a:endCxn id="1167" idx="2"/>
            </p:cNvCxnSpPr>
            <p:nvPr/>
          </p:nvCxnSpPr>
          <p:spPr>
            <a:xfrm flipV="1">
              <a:off x="6360327" y="406549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1" name="直線接點 1170"/>
            <p:cNvCxnSpPr>
              <a:stCxn id="1165" idx="6"/>
              <a:endCxn id="1168" idx="2"/>
            </p:cNvCxnSpPr>
            <p:nvPr/>
          </p:nvCxnSpPr>
          <p:spPr>
            <a:xfrm flipV="1">
              <a:off x="6360327" y="43801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2" name="直線接點 1171"/>
            <p:cNvCxnSpPr/>
            <p:nvPr/>
          </p:nvCxnSpPr>
          <p:spPr>
            <a:xfrm>
              <a:off x="5927278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3" name="直線接點 1172"/>
            <p:cNvCxnSpPr/>
            <p:nvPr/>
          </p:nvCxnSpPr>
          <p:spPr>
            <a:xfrm>
              <a:off x="6270450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/>
            <p:nvPr/>
          </p:nvCxnSpPr>
          <p:spPr>
            <a:xfrm>
              <a:off x="6591593" y="384068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/>
            <p:nvPr/>
          </p:nvCxnSpPr>
          <p:spPr>
            <a:xfrm flipV="1">
              <a:off x="6027103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6" name="直線接點 1175"/>
            <p:cNvCxnSpPr/>
            <p:nvPr/>
          </p:nvCxnSpPr>
          <p:spPr>
            <a:xfrm flipV="1">
              <a:off x="6027103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7" name="直線接點 1176"/>
            <p:cNvCxnSpPr/>
            <p:nvPr/>
          </p:nvCxnSpPr>
          <p:spPr>
            <a:xfrm flipV="1">
              <a:off x="6027103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8" name="橢圓 1177"/>
            <p:cNvSpPr/>
            <p:nvPr/>
          </p:nvSpPr>
          <p:spPr>
            <a:xfrm>
              <a:off x="6823925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9" name="直線接點 1178"/>
            <p:cNvCxnSpPr/>
            <p:nvPr/>
          </p:nvCxnSpPr>
          <p:spPr>
            <a:xfrm>
              <a:off x="6913802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0" name="橢圓 1179"/>
            <p:cNvSpPr/>
            <p:nvPr/>
          </p:nvSpPr>
          <p:spPr>
            <a:xfrm>
              <a:off x="7145068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1" name="直線接點 1180"/>
            <p:cNvCxnSpPr/>
            <p:nvPr/>
          </p:nvCxnSpPr>
          <p:spPr>
            <a:xfrm>
              <a:off x="7234945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2" name="直線接點 1181"/>
            <p:cNvCxnSpPr>
              <a:stCxn id="1178" idx="6"/>
              <a:endCxn id="1180" idx="2"/>
            </p:cNvCxnSpPr>
            <p:nvPr/>
          </p:nvCxnSpPr>
          <p:spPr>
            <a:xfrm flipV="1">
              <a:off x="7003679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3" name="橢圓 1182"/>
            <p:cNvSpPr/>
            <p:nvPr/>
          </p:nvSpPr>
          <p:spPr>
            <a:xfrm>
              <a:off x="7488240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4" name="直線接點 1183"/>
            <p:cNvCxnSpPr/>
            <p:nvPr/>
          </p:nvCxnSpPr>
          <p:spPr>
            <a:xfrm>
              <a:off x="7578117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5" name="橢圓 1184"/>
            <p:cNvSpPr/>
            <p:nvPr/>
          </p:nvSpPr>
          <p:spPr>
            <a:xfrm>
              <a:off x="7809383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6" name="直線接點 1185"/>
            <p:cNvCxnSpPr/>
            <p:nvPr/>
          </p:nvCxnSpPr>
          <p:spPr>
            <a:xfrm>
              <a:off x="7899260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7" name="直線接點 1186"/>
            <p:cNvCxnSpPr>
              <a:stCxn id="1183" idx="6"/>
              <a:endCxn id="1185" idx="2"/>
            </p:cNvCxnSpPr>
            <p:nvPr/>
          </p:nvCxnSpPr>
          <p:spPr>
            <a:xfrm flipV="1">
              <a:off x="7667994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8" name="橢圓 1187"/>
            <p:cNvSpPr/>
            <p:nvPr/>
          </p:nvSpPr>
          <p:spPr>
            <a:xfrm>
              <a:off x="6823925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9" name="橢圓 1188"/>
            <p:cNvSpPr/>
            <p:nvPr/>
          </p:nvSpPr>
          <p:spPr>
            <a:xfrm>
              <a:off x="6823925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0" name="直線接點 1189"/>
            <p:cNvCxnSpPr>
              <a:stCxn id="1188" idx="4"/>
            </p:cNvCxnSpPr>
            <p:nvPr/>
          </p:nvCxnSpPr>
          <p:spPr>
            <a:xfrm>
              <a:off x="6913802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1" name="橢圓 1190"/>
            <p:cNvSpPr/>
            <p:nvPr/>
          </p:nvSpPr>
          <p:spPr>
            <a:xfrm>
              <a:off x="7145068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2" name="橢圓 1191"/>
            <p:cNvSpPr/>
            <p:nvPr/>
          </p:nvSpPr>
          <p:spPr>
            <a:xfrm>
              <a:off x="7145068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3" name="直線接點 1192"/>
            <p:cNvCxnSpPr>
              <a:stCxn id="1191" idx="4"/>
            </p:cNvCxnSpPr>
            <p:nvPr/>
          </p:nvCxnSpPr>
          <p:spPr>
            <a:xfrm>
              <a:off x="7234945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4" name="直線接點 1193"/>
            <p:cNvCxnSpPr>
              <a:stCxn id="1188" idx="6"/>
              <a:endCxn id="1191" idx="2"/>
            </p:cNvCxnSpPr>
            <p:nvPr/>
          </p:nvCxnSpPr>
          <p:spPr>
            <a:xfrm flipV="1">
              <a:off x="7003679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>
              <a:stCxn id="1189" idx="6"/>
              <a:endCxn id="1192" idx="2"/>
            </p:cNvCxnSpPr>
            <p:nvPr/>
          </p:nvCxnSpPr>
          <p:spPr>
            <a:xfrm flipV="1">
              <a:off x="7003679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6" name="橢圓 1195"/>
            <p:cNvSpPr/>
            <p:nvPr/>
          </p:nvSpPr>
          <p:spPr>
            <a:xfrm>
              <a:off x="7488240" y="398024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7" name="橢圓 1196"/>
            <p:cNvSpPr/>
            <p:nvPr/>
          </p:nvSpPr>
          <p:spPr>
            <a:xfrm>
              <a:off x="7488240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8" name="直線接點 1197"/>
            <p:cNvCxnSpPr>
              <a:stCxn id="1196" idx="4"/>
            </p:cNvCxnSpPr>
            <p:nvPr/>
          </p:nvCxnSpPr>
          <p:spPr>
            <a:xfrm>
              <a:off x="7578117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9" name="橢圓 1198"/>
            <p:cNvSpPr/>
            <p:nvPr/>
          </p:nvSpPr>
          <p:spPr>
            <a:xfrm>
              <a:off x="7809383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00" name="橢圓 1199"/>
            <p:cNvSpPr/>
            <p:nvPr/>
          </p:nvSpPr>
          <p:spPr>
            <a:xfrm>
              <a:off x="7809383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01" name="直線接點 1200"/>
            <p:cNvCxnSpPr>
              <a:stCxn id="1199" idx="4"/>
            </p:cNvCxnSpPr>
            <p:nvPr/>
          </p:nvCxnSpPr>
          <p:spPr>
            <a:xfrm>
              <a:off x="7899260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直線接點 1201"/>
            <p:cNvCxnSpPr>
              <a:stCxn id="1196" idx="6"/>
              <a:endCxn id="1199" idx="2"/>
            </p:cNvCxnSpPr>
            <p:nvPr/>
          </p:nvCxnSpPr>
          <p:spPr>
            <a:xfrm flipV="1">
              <a:off x="7667994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>
              <a:stCxn id="1197" idx="6"/>
              <a:endCxn id="1200" idx="2"/>
            </p:cNvCxnSpPr>
            <p:nvPr/>
          </p:nvCxnSpPr>
          <p:spPr>
            <a:xfrm flipV="1">
              <a:off x="7667994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/>
            <p:nvPr/>
          </p:nvCxnSpPr>
          <p:spPr>
            <a:xfrm>
              <a:off x="6913802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7234945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7578117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>
              <a:off x="7899260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 flipV="1">
              <a:off x="733477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733477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733477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1" name="橢圓 1210"/>
            <p:cNvSpPr/>
            <p:nvPr/>
          </p:nvSpPr>
          <p:spPr>
            <a:xfrm>
              <a:off x="58374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2" name="橢圓 1211"/>
            <p:cNvSpPr/>
            <p:nvPr/>
          </p:nvSpPr>
          <p:spPr>
            <a:xfrm>
              <a:off x="58374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3" name="直線接點 1212"/>
            <p:cNvCxnSpPr>
              <a:stCxn id="1211" idx="4"/>
            </p:cNvCxnSpPr>
            <p:nvPr/>
          </p:nvCxnSpPr>
          <p:spPr>
            <a:xfrm>
              <a:off x="59272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直線接點 1213"/>
            <p:cNvCxnSpPr>
              <a:endCxn id="1211" idx="2"/>
            </p:cNvCxnSpPr>
            <p:nvPr/>
          </p:nvCxnSpPr>
          <p:spPr>
            <a:xfrm flipV="1">
              <a:off x="56960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直線接點 1214"/>
            <p:cNvCxnSpPr>
              <a:endCxn id="1212" idx="2"/>
            </p:cNvCxnSpPr>
            <p:nvPr/>
          </p:nvCxnSpPr>
          <p:spPr>
            <a:xfrm flipV="1">
              <a:off x="56960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6" name="橢圓 1215"/>
            <p:cNvSpPr/>
            <p:nvPr/>
          </p:nvSpPr>
          <p:spPr>
            <a:xfrm>
              <a:off x="61805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7" name="橢圓 1216"/>
            <p:cNvSpPr/>
            <p:nvPr/>
          </p:nvSpPr>
          <p:spPr>
            <a:xfrm>
              <a:off x="61805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8" name="直線接點 1217"/>
            <p:cNvCxnSpPr>
              <a:stCxn id="1216" idx="4"/>
            </p:cNvCxnSpPr>
            <p:nvPr/>
          </p:nvCxnSpPr>
          <p:spPr>
            <a:xfrm>
              <a:off x="62704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9" name="橢圓 1218"/>
            <p:cNvSpPr/>
            <p:nvPr/>
          </p:nvSpPr>
          <p:spPr>
            <a:xfrm>
              <a:off x="65017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0" name="橢圓 1219"/>
            <p:cNvSpPr/>
            <p:nvPr/>
          </p:nvSpPr>
          <p:spPr>
            <a:xfrm>
              <a:off x="65017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1" name="直線接點 1220"/>
            <p:cNvCxnSpPr>
              <a:stCxn id="1219" idx="4"/>
            </p:cNvCxnSpPr>
            <p:nvPr/>
          </p:nvCxnSpPr>
          <p:spPr>
            <a:xfrm>
              <a:off x="65915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2" name="直線接點 1221"/>
            <p:cNvCxnSpPr>
              <a:stCxn id="1216" idx="6"/>
              <a:endCxn id="1219" idx="2"/>
            </p:cNvCxnSpPr>
            <p:nvPr/>
          </p:nvCxnSpPr>
          <p:spPr>
            <a:xfrm flipV="1">
              <a:off x="63603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3" name="直線接點 1222"/>
            <p:cNvCxnSpPr>
              <a:stCxn id="1217" idx="6"/>
              <a:endCxn id="1220" idx="2"/>
            </p:cNvCxnSpPr>
            <p:nvPr/>
          </p:nvCxnSpPr>
          <p:spPr>
            <a:xfrm flipV="1">
              <a:off x="63603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4" name="橢圓 1223"/>
            <p:cNvSpPr/>
            <p:nvPr/>
          </p:nvSpPr>
          <p:spPr>
            <a:xfrm>
              <a:off x="58374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5" name="橢圓 1224"/>
            <p:cNvSpPr/>
            <p:nvPr/>
          </p:nvSpPr>
          <p:spPr>
            <a:xfrm>
              <a:off x="5837401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6" name="直線接點 1225"/>
            <p:cNvCxnSpPr>
              <a:stCxn id="1224" idx="4"/>
            </p:cNvCxnSpPr>
            <p:nvPr/>
          </p:nvCxnSpPr>
          <p:spPr>
            <a:xfrm>
              <a:off x="59272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7" name="直線接點 1226"/>
            <p:cNvCxnSpPr>
              <a:endCxn id="1224" idx="2"/>
            </p:cNvCxnSpPr>
            <p:nvPr/>
          </p:nvCxnSpPr>
          <p:spPr>
            <a:xfrm flipV="1">
              <a:off x="56960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8" name="直線接點 1227"/>
            <p:cNvCxnSpPr>
              <a:endCxn id="1225" idx="2"/>
            </p:cNvCxnSpPr>
            <p:nvPr/>
          </p:nvCxnSpPr>
          <p:spPr>
            <a:xfrm flipV="1">
              <a:off x="56960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9" name="橢圓 1228"/>
            <p:cNvSpPr/>
            <p:nvPr/>
          </p:nvSpPr>
          <p:spPr>
            <a:xfrm>
              <a:off x="61805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0" name="橢圓 1229"/>
            <p:cNvSpPr/>
            <p:nvPr/>
          </p:nvSpPr>
          <p:spPr>
            <a:xfrm>
              <a:off x="61805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1" name="直線接點 1230"/>
            <p:cNvCxnSpPr>
              <a:stCxn id="1229" idx="4"/>
            </p:cNvCxnSpPr>
            <p:nvPr/>
          </p:nvCxnSpPr>
          <p:spPr>
            <a:xfrm>
              <a:off x="62704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2" name="橢圓 1231"/>
            <p:cNvSpPr/>
            <p:nvPr/>
          </p:nvSpPr>
          <p:spPr>
            <a:xfrm>
              <a:off x="65017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3" name="橢圓 1232"/>
            <p:cNvSpPr/>
            <p:nvPr/>
          </p:nvSpPr>
          <p:spPr>
            <a:xfrm>
              <a:off x="65017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4" name="直線接點 1233"/>
            <p:cNvCxnSpPr>
              <a:stCxn id="1232" idx="4"/>
            </p:cNvCxnSpPr>
            <p:nvPr/>
          </p:nvCxnSpPr>
          <p:spPr>
            <a:xfrm>
              <a:off x="65915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5" name="直線接點 1234"/>
            <p:cNvCxnSpPr>
              <a:stCxn id="1229" idx="6"/>
              <a:endCxn id="1232" idx="2"/>
            </p:cNvCxnSpPr>
            <p:nvPr/>
          </p:nvCxnSpPr>
          <p:spPr>
            <a:xfrm flipV="1">
              <a:off x="63603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>
              <a:stCxn id="1230" idx="6"/>
              <a:endCxn id="1233" idx="2"/>
            </p:cNvCxnSpPr>
            <p:nvPr/>
          </p:nvCxnSpPr>
          <p:spPr>
            <a:xfrm flipV="1">
              <a:off x="63603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/>
            <p:nvPr/>
          </p:nvCxnSpPr>
          <p:spPr>
            <a:xfrm>
              <a:off x="59272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62704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>
              <a:off x="65915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 flipV="1">
              <a:off x="60271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60271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2" name="直線接點 1241"/>
            <p:cNvCxnSpPr/>
            <p:nvPr/>
          </p:nvCxnSpPr>
          <p:spPr>
            <a:xfrm flipV="1">
              <a:off x="60271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3" name="直線接點 1242"/>
            <p:cNvCxnSpPr/>
            <p:nvPr/>
          </p:nvCxnSpPr>
          <p:spPr>
            <a:xfrm flipV="1">
              <a:off x="60271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4" name="橢圓 1243"/>
            <p:cNvSpPr/>
            <p:nvPr/>
          </p:nvSpPr>
          <p:spPr>
            <a:xfrm>
              <a:off x="6822858" y="45956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5" name="橢圓 1244"/>
            <p:cNvSpPr/>
            <p:nvPr/>
          </p:nvSpPr>
          <p:spPr>
            <a:xfrm>
              <a:off x="6822858" y="49103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6" name="直線接點 1245"/>
            <p:cNvCxnSpPr>
              <a:stCxn id="1244" idx="4"/>
            </p:cNvCxnSpPr>
            <p:nvPr/>
          </p:nvCxnSpPr>
          <p:spPr>
            <a:xfrm>
              <a:off x="6912735" y="47754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7" name="橢圓 1246"/>
            <p:cNvSpPr/>
            <p:nvPr/>
          </p:nvSpPr>
          <p:spPr>
            <a:xfrm>
              <a:off x="71440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8" name="橢圓 1247"/>
            <p:cNvSpPr/>
            <p:nvPr/>
          </p:nvSpPr>
          <p:spPr>
            <a:xfrm>
              <a:off x="71440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9" name="直線接點 1248"/>
            <p:cNvCxnSpPr>
              <a:stCxn id="1247" idx="4"/>
            </p:cNvCxnSpPr>
            <p:nvPr/>
          </p:nvCxnSpPr>
          <p:spPr>
            <a:xfrm>
              <a:off x="72338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0" name="直線接點 1249"/>
            <p:cNvCxnSpPr>
              <a:stCxn id="1244" idx="6"/>
              <a:endCxn id="1247" idx="2"/>
            </p:cNvCxnSpPr>
            <p:nvPr/>
          </p:nvCxnSpPr>
          <p:spPr>
            <a:xfrm flipV="1">
              <a:off x="70026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5" idx="6"/>
              <a:endCxn id="1248" idx="2"/>
            </p:cNvCxnSpPr>
            <p:nvPr/>
          </p:nvCxnSpPr>
          <p:spPr>
            <a:xfrm flipV="1">
              <a:off x="70026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2" name="橢圓 1251"/>
            <p:cNvSpPr/>
            <p:nvPr/>
          </p:nvSpPr>
          <p:spPr>
            <a:xfrm>
              <a:off x="74871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3" name="橢圓 1252"/>
            <p:cNvSpPr/>
            <p:nvPr/>
          </p:nvSpPr>
          <p:spPr>
            <a:xfrm>
              <a:off x="74871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4" name="直線接點 1253"/>
            <p:cNvCxnSpPr>
              <a:stCxn id="1252" idx="4"/>
            </p:cNvCxnSpPr>
            <p:nvPr/>
          </p:nvCxnSpPr>
          <p:spPr>
            <a:xfrm>
              <a:off x="75770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5" name="橢圓 1254"/>
            <p:cNvSpPr/>
            <p:nvPr/>
          </p:nvSpPr>
          <p:spPr>
            <a:xfrm>
              <a:off x="78083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6" name="橢圓 1255"/>
            <p:cNvSpPr/>
            <p:nvPr/>
          </p:nvSpPr>
          <p:spPr>
            <a:xfrm>
              <a:off x="78083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7" name="直線接點 1256"/>
            <p:cNvCxnSpPr>
              <a:stCxn id="1255" idx="4"/>
            </p:cNvCxnSpPr>
            <p:nvPr/>
          </p:nvCxnSpPr>
          <p:spPr>
            <a:xfrm>
              <a:off x="78981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直線接點 1257"/>
            <p:cNvCxnSpPr>
              <a:stCxn id="1252" idx="6"/>
              <a:endCxn id="1255" idx="2"/>
            </p:cNvCxnSpPr>
            <p:nvPr/>
          </p:nvCxnSpPr>
          <p:spPr>
            <a:xfrm flipV="1">
              <a:off x="76669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76669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0" name="橢圓 1259"/>
            <p:cNvSpPr/>
            <p:nvPr/>
          </p:nvSpPr>
          <p:spPr>
            <a:xfrm>
              <a:off x="6822858" y="52250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1" name="橢圓 1260"/>
            <p:cNvSpPr/>
            <p:nvPr/>
          </p:nvSpPr>
          <p:spPr>
            <a:xfrm>
              <a:off x="6822858" y="55397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2" name="直線接點 1261"/>
            <p:cNvCxnSpPr>
              <a:stCxn id="1260" idx="4"/>
            </p:cNvCxnSpPr>
            <p:nvPr/>
          </p:nvCxnSpPr>
          <p:spPr>
            <a:xfrm>
              <a:off x="6912735" y="54048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3" name="橢圓 1262"/>
            <p:cNvSpPr/>
            <p:nvPr/>
          </p:nvSpPr>
          <p:spPr>
            <a:xfrm>
              <a:off x="71440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4" name="橢圓 1263"/>
            <p:cNvSpPr/>
            <p:nvPr/>
          </p:nvSpPr>
          <p:spPr>
            <a:xfrm>
              <a:off x="7144001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5" name="直線接點 1264"/>
            <p:cNvCxnSpPr>
              <a:stCxn id="1263" idx="4"/>
            </p:cNvCxnSpPr>
            <p:nvPr/>
          </p:nvCxnSpPr>
          <p:spPr>
            <a:xfrm>
              <a:off x="72338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直線接點 1265"/>
            <p:cNvCxnSpPr>
              <a:stCxn id="1260" idx="6"/>
              <a:endCxn id="1263" idx="2"/>
            </p:cNvCxnSpPr>
            <p:nvPr/>
          </p:nvCxnSpPr>
          <p:spPr>
            <a:xfrm flipV="1">
              <a:off x="70026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70026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8" name="橢圓 1267"/>
            <p:cNvSpPr/>
            <p:nvPr/>
          </p:nvSpPr>
          <p:spPr>
            <a:xfrm>
              <a:off x="74871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9" name="橢圓 1268"/>
            <p:cNvSpPr/>
            <p:nvPr/>
          </p:nvSpPr>
          <p:spPr>
            <a:xfrm>
              <a:off x="74871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0" name="直線接點 1269"/>
            <p:cNvCxnSpPr>
              <a:stCxn id="1268" idx="4"/>
            </p:cNvCxnSpPr>
            <p:nvPr/>
          </p:nvCxnSpPr>
          <p:spPr>
            <a:xfrm>
              <a:off x="75770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1" name="橢圓 1270"/>
            <p:cNvSpPr/>
            <p:nvPr/>
          </p:nvSpPr>
          <p:spPr>
            <a:xfrm>
              <a:off x="78083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2" name="橢圓 1271"/>
            <p:cNvSpPr/>
            <p:nvPr/>
          </p:nvSpPr>
          <p:spPr>
            <a:xfrm>
              <a:off x="78083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3" name="直線接點 1272"/>
            <p:cNvCxnSpPr>
              <a:stCxn id="1271" idx="4"/>
            </p:cNvCxnSpPr>
            <p:nvPr/>
          </p:nvCxnSpPr>
          <p:spPr>
            <a:xfrm>
              <a:off x="78981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4" name="直線接點 1273"/>
            <p:cNvCxnSpPr>
              <a:stCxn id="1268" idx="6"/>
              <a:endCxn id="1271" idx="2"/>
            </p:cNvCxnSpPr>
            <p:nvPr/>
          </p:nvCxnSpPr>
          <p:spPr>
            <a:xfrm flipV="1">
              <a:off x="76669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5" name="直線接點 1274"/>
            <p:cNvCxnSpPr>
              <a:stCxn id="1269" idx="6"/>
              <a:endCxn id="1272" idx="2"/>
            </p:cNvCxnSpPr>
            <p:nvPr/>
          </p:nvCxnSpPr>
          <p:spPr>
            <a:xfrm flipV="1">
              <a:off x="76669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直線接點 1275"/>
            <p:cNvCxnSpPr/>
            <p:nvPr/>
          </p:nvCxnSpPr>
          <p:spPr>
            <a:xfrm>
              <a:off x="6912735" y="50901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直線接點 1276"/>
            <p:cNvCxnSpPr/>
            <p:nvPr/>
          </p:nvCxnSpPr>
          <p:spPr>
            <a:xfrm>
              <a:off x="72338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/>
            <p:nvPr/>
          </p:nvCxnSpPr>
          <p:spPr>
            <a:xfrm>
              <a:off x="75770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/>
            <p:nvPr/>
          </p:nvCxnSpPr>
          <p:spPr>
            <a:xfrm>
              <a:off x="78981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0" name="直線接點 1279"/>
            <p:cNvCxnSpPr/>
            <p:nvPr/>
          </p:nvCxnSpPr>
          <p:spPr>
            <a:xfrm flipV="1">
              <a:off x="73337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1" name="直線接點 1280"/>
            <p:cNvCxnSpPr/>
            <p:nvPr/>
          </p:nvCxnSpPr>
          <p:spPr>
            <a:xfrm flipV="1">
              <a:off x="73337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直線接點 1281"/>
            <p:cNvCxnSpPr/>
            <p:nvPr/>
          </p:nvCxnSpPr>
          <p:spPr>
            <a:xfrm flipV="1">
              <a:off x="73337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直線接點 1282"/>
            <p:cNvCxnSpPr/>
            <p:nvPr/>
          </p:nvCxnSpPr>
          <p:spPr>
            <a:xfrm flipV="1">
              <a:off x="73337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直線接點 1283"/>
            <p:cNvCxnSpPr/>
            <p:nvPr/>
          </p:nvCxnSpPr>
          <p:spPr>
            <a:xfrm>
              <a:off x="59272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直線接點 1284"/>
            <p:cNvCxnSpPr/>
            <p:nvPr/>
          </p:nvCxnSpPr>
          <p:spPr>
            <a:xfrm>
              <a:off x="62704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/>
            <p:nvPr/>
          </p:nvCxnSpPr>
          <p:spPr>
            <a:xfrm>
              <a:off x="65915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/>
            <p:nvPr/>
          </p:nvCxnSpPr>
          <p:spPr>
            <a:xfrm>
              <a:off x="6912735" y="44700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8" name="直線接點 1287"/>
            <p:cNvCxnSpPr/>
            <p:nvPr/>
          </p:nvCxnSpPr>
          <p:spPr>
            <a:xfrm>
              <a:off x="72338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直線接點 1288"/>
            <p:cNvCxnSpPr/>
            <p:nvPr/>
          </p:nvCxnSpPr>
          <p:spPr>
            <a:xfrm>
              <a:off x="75770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直線接點 1289"/>
            <p:cNvCxnSpPr/>
            <p:nvPr/>
          </p:nvCxnSpPr>
          <p:spPr>
            <a:xfrm>
              <a:off x="78981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/>
            <p:nvPr/>
          </p:nvCxnSpPr>
          <p:spPr>
            <a:xfrm flipV="1">
              <a:off x="6675797" y="37554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/>
            <p:nvPr/>
          </p:nvCxnSpPr>
          <p:spPr>
            <a:xfrm flipV="1">
              <a:off x="6675797" y="40701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直線接點 1292"/>
            <p:cNvCxnSpPr/>
            <p:nvPr/>
          </p:nvCxnSpPr>
          <p:spPr>
            <a:xfrm flipV="1">
              <a:off x="6675797" y="438481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直線接點 1293"/>
            <p:cNvCxnSpPr/>
            <p:nvPr/>
          </p:nvCxnSpPr>
          <p:spPr>
            <a:xfrm flipV="1">
              <a:off x="6674730" y="46855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直線接點 1294"/>
            <p:cNvCxnSpPr/>
            <p:nvPr/>
          </p:nvCxnSpPr>
          <p:spPr>
            <a:xfrm flipV="1">
              <a:off x="6674730" y="50002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直線接點 1295"/>
            <p:cNvCxnSpPr/>
            <p:nvPr/>
          </p:nvCxnSpPr>
          <p:spPr>
            <a:xfrm flipV="1">
              <a:off x="6674730" y="53149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直線接點 1296"/>
            <p:cNvCxnSpPr/>
            <p:nvPr/>
          </p:nvCxnSpPr>
          <p:spPr>
            <a:xfrm flipV="1">
              <a:off x="6674730" y="56296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49" name="直線接點 648"/>
          <p:cNvCxnSpPr/>
          <p:nvPr/>
        </p:nvCxnSpPr>
        <p:spPr bwMode="auto">
          <a:xfrm>
            <a:off x="2151529" y="500856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0" name="直線接點 649"/>
          <p:cNvCxnSpPr/>
          <p:nvPr/>
        </p:nvCxnSpPr>
        <p:spPr bwMode="auto">
          <a:xfrm flipV="1">
            <a:off x="395623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467437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tori</a:t>
            </a:r>
            <a:endParaRPr lang="zh-TW" altLang="en-US" b="1" dirty="0"/>
          </a:p>
        </p:txBody>
      </p:sp>
      <p:grpSp>
        <p:nvGrpSpPr>
          <p:cNvPr id="652" name="群組 651"/>
          <p:cNvGrpSpPr/>
          <p:nvPr/>
        </p:nvGrpSpPr>
        <p:grpSpPr>
          <a:xfrm>
            <a:off x="2538212" y="2226468"/>
            <a:ext cx="4338998" cy="4159491"/>
            <a:chOff x="3225266" y="1157348"/>
            <a:chExt cx="4763871" cy="4566787"/>
          </a:xfrm>
          <a:noFill/>
        </p:grpSpPr>
        <p:sp>
          <p:nvSpPr>
            <p:cNvPr id="653" name="橢圓 652"/>
            <p:cNvSpPr/>
            <p:nvPr/>
          </p:nvSpPr>
          <p:spPr>
            <a:xfrm>
              <a:off x="3225266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4" name="橢圓 653"/>
            <p:cNvSpPr/>
            <p:nvPr/>
          </p:nvSpPr>
          <p:spPr>
            <a:xfrm>
              <a:off x="3225266" y="147666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5" name="直線接點 654"/>
            <p:cNvCxnSpPr>
              <a:stCxn id="653" idx="4"/>
            </p:cNvCxnSpPr>
            <p:nvPr/>
          </p:nvCxnSpPr>
          <p:spPr>
            <a:xfrm>
              <a:off x="3315143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56" name="橢圓 655"/>
            <p:cNvSpPr/>
            <p:nvPr/>
          </p:nvSpPr>
          <p:spPr>
            <a:xfrm>
              <a:off x="3546409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57" name="橢圓 656"/>
            <p:cNvSpPr/>
            <p:nvPr/>
          </p:nvSpPr>
          <p:spPr>
            <a:xfrm>
              <a:off x="3554411" y="14812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58" name="直線接點 657"/>
            <p:cNvCxnSpPr>
              <a:stCxn id="656" idx="4"/>
            </p:cNvCxnSpPr>
            <p:nvPr/>
          </p:nvCxnSpPr>
          <p:spPr>
            <a:xfrm>
              <a:off x="3636286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9" name="直線接點 658"/>
            <p:cNvCxnSpPr>
              <a:stCxn id="653" idx="6"/>
              <a:endCxn id="656" idx="2"/>
            </p:cNvCxnSpPr>
            <p:nvPr/>
          </p:nvCxnSpPr>
          <p:spPr>
            <a:xfrm flipV="1">
              <a:off x="340502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直線接點 659"/>
            <p:cNvCxnSpPr>
              <a:stCxn id="654" idx="6"/>
              <a:endCxn id="657" idx="2"/>
            </p:cNvCxnSpPr>
            <p:nvPr/>
          </p:nvCxnSpPr>
          <p:spPr>
            <a:xfrm flipV="1">
              <a:off x="340502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1" name="橢圓 660"/>
            <p:cNvSpPr/>
            <p:nvPr/>
          </p:nvSpPr>
          <p:spPr>
            <a:xfrm>
              <a:off x="3889581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2" name="橢圓 661"/>
            <p:cNvSpPr/>
            <p:nvPr/>
          </p:nvSpPr>
          <p:spPr>
            <a:xfrm>
              <a:off x="3889581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3" name="直線接點 662"/>
            <p:cNvCxnSpPr>
              <a:stCxn id="661" idx="4"/>
            </p:cNvCxnSpPr>
            <p:nvPr/>
          </p:nvCxnSpPr>
          <p:spPr>
            <a:xfrm>
              <a:off x="3979458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4" name="橢圓 663"/>
            <p:cNvSpPr/>
            <p:nvPr/>
          </p:nvSpPr>
          <p:spPr>
            <a:xfrm>
              <a:off x="4210724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65" name="橢圓 664"/>
            <p:cNvSpPr/>
            <p:nvPr/>
          </p:nvSpPr>
          <p:spPr>
            <a:xfrm>
              <a:off x="4218726" y="14812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66" name="直線接點 665"/>
            <p:cNvCxnSpPr>
              <a:stCxn id="664" idx="4"/>
            </p:cNvCxnSpPr>
            <p:nvPr/>
          </p:nvCxnSpPr>
          <p:spPr>
            <a:xfrm>
              <a:off x="4300601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7" name="直線接點 666"/>
            <p:cNvCxnSpPr>
              <a:stCxn id="661" idx="6"/>
              <a:endCxn id="664" idx="2"/>
            </p:cNvCxnSpPr>
            <p:nvPr/>
          </p:nvCxnSpPr>
          <p:spPr>
            <a:xfrm flipV="1">
              <a:off x="4069335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直線接點 667"/>
            <p:cNvCxnSpPr>
              <a:stCxn id="662" idx="6"/>
              <a:endCxn id="665" idx="2"/>
            </p:cNvCxnSpPr>
            <p:nvPr/>
          </p:nvCxnSpPr>
          <p:spPr>
            <a:xfrm flipV="1">
              <a:off x="4069335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69" name="橢圓 668"/>
            <p:cNvSpPr/>
            <p:nvPr/>
          </p:nvSpPr>
          <p:spPr>
            <a:xfrm>
              <a:off x="3225266" y="179135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0" name="橢圓 669"/>
            <p:cNvSpPr/>
            <p:nvPr/>
          </p:nvSpPr>
          <p:spPr>
            <a:xfrm>
              <a:off x="3225266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1" name="直線接點 670"/>
            <p:cNvCxnSpPr>
              <a:stCxn id="669" idx="4"/>
            </p:cNvCxnSpPr>
            <p:nvPr/>
          </p:nvCxnSpPr>
          <p:spPr>
            <a:xfrm>
              <a:off x="3315143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2" name="橢圓 671"/>
            <p:cNvSpPr/>
            <p:nvPr/>
          </p:nvSpPr>
          <p:spPr>
            <a:xfrm>
              <a:off x="3546409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3" name="橢圓 672"/>
            <p:cNvSpPr/>
            <p:nvPr/>
          </p:nvSpPr>
          <p:spPr>
            <a:xfrm>
              <a:off x="3545343" y="21109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4" name="直線接點 673"/>
            <p:cNvCxnSpPr>
              <a:stCxn id="672" idx="4"/>
            </p:cNvCxnSpPr>
            <p:nvPr/>
          </p:nvCxnSpPr>
          <p:spPr>
            <a:xfrm>
              <a:off x="3636286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5" name="直線接點 674"/>
            <p:cNvCxnSpPr>
              <a:stCxn id="669" idx="6"/>
              <a:endCxn id="672" idx="2"/>
            </p:cNvCxnSpPr>
            <p:nvPr/>
          </p:nvCxnSpPr>
          <p:spPr>
            <a:xfrm flipV="1">
              <a:off x="340502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直線接點 675"/>
            <p:cNvCxnSpPr>
              <a:stCxn id="670" idx="6"/>
              <a:endCxn id="673" idx="2"/>
            </p:cNvCxnSpPr>
            <p:nvPr/>
          </p:nvCxnSpPr>
          <p:spPr>
            <a:xfrm flipV="1">
              <a:off x="340502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77" name="橢圓 676"/>
            <p:cNvSpPr/>
            <p:nvPr/>
          </p:nvSpPr>
          <p:spPr>
            <a:xfrm>
              <a:off x="3889581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78" name="橢圓 677"/>
            <p:cNvSpPr/>
            <p:nvPr/>
          </p:nvSpPr>
          <p:spPr>
            <a:xfrm>
              <a:off x="3889581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79" name="直線接點 678"/>
            <p:cNvCxnSpPr>
              <a:stCxn id="677" idx="4"/>
            </p:cNvCxnSpPr>
            <p:nvPr/>
          </p:nvCxnSpPr>
          <p:spPr>
            <a:xfrm>
              <a:off x="3979458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0" name="橢圓 679"/>
            <p:cNvSpPr/>
            <p:nvPr/>
          </p:nvSpPr>
          <p:spPr>
            <a:xfrm>
              <a:off x="4210724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81" name="橢圓 680"/>
            <p:cNvSpPr/>
            <p:nvPr/>
          </p:nvSpPr>
          <p:spPr>
            <a:xfrm>
              <a:off x="4210724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82" name="直線接點 681"/>
            <p:cNvCxnSpPr>
              <a:stCxn id="680" idx="4"/>
            </p:cNvCxnSpPr>
            <p:nvPr/>
          </p:nvCxnSpPr>
          <p:spPr>
            <a:xfrm>
              <a:off x="4300601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3" name="直線接點 682"/>
            <p:cNvCxnSpPr>
              <a:stCxn id="677" idx="6"/>
              <a:endCxn id="680" idx="2"/>
            </p:cNvCxnSpPr>
            <p:nvPr/>
          </p:nvCxnSpPr>
          <p:spPr>
            <a:xfrm flipV="1">
              <a:off x="4069335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直線接點 683"/>
            <p:cNvCxnSpPr>
              <a:stCxn id="678" idx="6"/>
              <a:endCxn id="681" idx="2"/>
            </p:cNvCxnSpPr>
            <p:nvPr/>
          </p:nvCxnSpPr>
          <p:spPr>
            <a:xfrm flipV="1">
              <a:off x="4069335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5" name="直線接點 684"/>
            <p:cNvCxnSpPr/>
            <p:nvPr/>
          </p:nvCxnSpPr>
          <p:spPr>
            <a:xfrm>
              <a:off x="3315143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直線接點 685"/>
            <p:cNvCxnSpPr/>
            <p:nvPr/>
          </p:nvCxnSpPr>
          <p:spPr>
            <a:xfrm>
              <a:off x="3636286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直線接點 686"/>
            <p:cNvCxnSpPr/>
            <p:nvPr/>
          </p:nvCxnSpPr>
          <p:spPr>
            <a:xfrm>
              <a:off x="3979458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8" name="直線接點 687"/>
            <p:cNvCxnSpPr/>
            <p:nvPr/>
          </p:nvCxnSpPr>
          <p:spPr>
            <a:xfrm>
              <a:off x="4300601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9" name="直線接點 688"/>
            <p:cNvCxnSpPr/>
            <p:nvPr/>
          </p:nvCxnSpPr>
          <p:spPr>
            <a:xfrm flipV="1">
              <a:off x="3736111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0" name="直線接點 689"/>
            <p:cNvCxnSpPr/>
            <p:nvPr/>
          </p:nvCxnSpPr>
          <p:spPr>
            <a:xfrm flipV="1">
              <a:off x="3736111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1" name="直線接點 690"/>
            <p:cNvCxnSpPr/>
            <p:nvPr/>
          </p:nvCxnSpPr>
          <p:spPr>
            <a:xfrm flipV="1">
              <a:off x="3736111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2" name="直線接點 691"/>
            <p:cNvCxnSpPr/>
            <p:nvPr/>
          </p:nvCxnSpPr>
          <p:spPr>
            <a:xfrm flipV="1">
              <a:off x="3736111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3" name="橢圓 692"/>
            <p:cNvSpPr/>
            <p:nvPr/>
          </p:nvSpPr>
          <p:spPr>
            <a:xfrm>
              <a:off x="4532933" y="11665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4" name="橢圓 693"/>
            <p:cNvSpPr/>
            <p:nvPr/>
          </p:nvSpPr>
          <p:spPr>
            <a:xfrm>
              <a:off x="4532933" y="14812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5" name="直線接點 694"/>
            <p:cNvCxnSpPr>
              <a:stCxn id="693" idx="4"/>
            </p:cNvCxnSpPr>
            <p:nvPr/>
          </p:nvCxnSpPr>
          <p:spPr>
            <a:xfrm>
              <a:off x="4622810" y="13463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96" name="橢圓 695"/>
            <p:cNvSpPr/>
            <p:nvPr/>
          </p:nvSpPr>
          <p:spPr>
            <a:xfrm>
              <a:off x="4854076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697" name="橢圓 696"/>
            <p:cNvSpPr/>
            <p:nvPr/>
          </p:nvSpPr>
          <p:spPr>
            <a:xfrm>
              <a:off x="4854076" y="148128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698" name="直線接點 697"/>
            <p:cNvCxnSpPr>
              <a:stCxn id="696" idx="4"/>
            </p:cNvCxnSpPr>
            <p:nvPr/>
          </p:nvCxnSpPr>
          <p:spPr>
            <a:xfrm>
              <a:off x="4943953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9" name="直線接點 698"/>
            <p:cNvCxnSpPr>
              <a:stCxn id="693" idx="6"/>
              <a:endCxn id="696" idx="2"/>
            </p:cNvCxnSpPr>
            <p:nvPr/>
          </p:nvCxnSpPr>
          <p:spPr>
            <a:xfrm flipV="1">
              <a:off x="4712687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直線接點 699"/>
            <p:cNvCxnSpPr>
              <a:stCxn id="694" idx="6"/>
              <a:endCxn id="697" idx="2"/>
            </p:cNvCxnSpPr>
            <p:nvPr/>
          </p:nvCxnSpPr>
          <p:spPr>
            <a:xfrm flipV="1">
              <a:off x="4712687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1" name="橢圓 700"/>
            <p:cNvSpPr/>
            <p:nvPr/>
          </p:nvSpPr>
          <p:spPr>
            <a:xfrm>
              <a:off x="5197248" y="11665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2" name="橢圓 701"/>
            <p:cNvSpPr/>
            <p:nvPr/>
          </p:nvSpPr>
          <p:spPr>
            <a:xfrm>
              <a:off x="5197248" y="14812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3" name="直線接點 702"/>
            <p:cNvCxnSpPr>
              <a:stCxn id="701" idx="4"/>
            </p:cNvCxnSpPr>
            <p:nvPr/>
          </p:nvCxnSpPr>
          <p:spPr>
            <a:xfrm>
              <a:off x="5287125" y="13463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4" name="橢圓 703"/>
            <p:cNvSpPr/>
            <p:nvPr/>
          </p:nvSpPr>
          <p:spPr>
            <a:xfrm>
              <a:off x="5518391" y="11665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05" name="橢圓 704"/>
            <p:cNvSpPr/>
            <p:nvPr/>
          </p:nvSpPr>
          <p:spPr>
            <a:xfrm>
              <a:off x="5518391" y="14812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06" name="直線接點 705"/>
            <p:cNvCxnSpPr>
              <a:stCxn id="704" idx="4"/>
            </p:cNvCxnSpPr>
            <p:nvPr/>
          </p:nvCxnSpPr>
          <p:spPr>
            <a:xfrm>
              <a:off x="5608268" y="13463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7" name="直線接點 706"/>
            <p:cNvCxnSpPr>
              <a:stCxn id="701" idx="6"/>
              <a:endCxn id="704" idx="2"/>
            </p:cNvCxnSpPr>
            <p:nvPr/>
          </p:nvCxnSpPr>
          <p:spPr>
            <a:xfrm flipV="1">
              <a:off x="5377002" y="12564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直線接點 707"/>
            <p:cNvCxnSpPr>
              <a:stCxn id="702" idx="6"/>
              <a:endCxn id="705" idx="2"/>
            </p:cNvCxnSpPr>
            <p:nvPr/>
          </p:nvCxnSpPr>
          <p:spPr>
            <a:xfrm flipV="1">
              <a:off x="5377002" y="15711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09" name="橢圓 708"/>
            <p:cNvSpPr/>
            <p:nvPr/>
          </p:nvSpPr>
          <p:spPr>
            <a:xfrm>
              <a:off x="4532933" y="17959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0" name="橢圓 709"/>
            <p:cNvSpPr/>
            <p:nvPr/>
          </p:nvSpPr>
          <p:spPr>
            <a:xfrm>
              <a:off x="4532933" y="21106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1" name="直線接點 710"/>
            <p:cNvCxnSpPr>
              <a:stCxn id="709" idx="4"/>
            </p:cNvCxnSpPr>
            <p:nvPr/>
          </p:nvCxnSpPr>
          <p:spPr>
            <a:xfrm>
              <a:off x="4622810" y="19757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2" name="橢圓 711"/>
            <p:cNvSpPr/>
            <p:nvPr/>
          </p:nvSpPr>
          <p:spPr>
            <a:xfrm>
              <a:off x="4854076" y="179597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3" name="橢圓 712"/>
            <p:cNvSpPr/>
            <p:nvPr/>
          </p:nvSpPr>
          <p:spPr>
            <a:xfrm>
              <a:off x="4854076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4" name="直線接點 713"/>
            <p:cNvCxnSpPr>
              <a:stCxn id="712" idx="4"/>
            </p:cNvCxnSpPr>
            <p:nvPr/>
          </p:nvCxnSpPr>
          <p:spPr>
            <a:xfrm>
              <a:off x="4943953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直線接點 714"/>
            <p:cNvCxnSpPr>
              <a:stCxn id="709" idx="6"/>
              <a:endCxn id="712" idx="2"/>
            </p:cNvCxnSpPr>
            <p:nvPr/>
          </p:nvCxnSpPr>
          <p:spPr>
            <a:xfrm flipV="1">
              <a:off x="4712687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直線接點 715"/>
            <p:cNvCxnSpPr>
              <a:stCxn id="710" idx="6"/>
              <a:endCxn id="713" idx="2"/>
            </p:cNvCxnSpPr>
            <p:nvPr/>
          </p:nvCxnSpPr>
          <p:spPr>
            <a:xfrm flipV="1">
              <a:off x="4712687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7" name="橢圓 716"/>
            <p:cNvSpPr/>
            <p:nvPr/>
          </p:nvSpPr>
          <p:spPr>
            <a:xfrm>
              <a:off x="5197248" y="17959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18" name="橢圓 717"/>
            <p:cNvSpPr/>
            <p:nvPr/>
          </p:nvSpPr>
          <p:spPr>
            <a:xfrm>
              <a:off x="5197248" y="21106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19" name="直線接點 718"/>
            <p:cNvCxnSpPr>
              <a:stCxn id="717" idx="4"/>
            </p:cNvCxnSpPr>
            <p:nvPr/>
          </p:nvCxnSpPr>
          <p:spPr>
            <a:xfrm>
              <a:off x="5287125" y="19757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20" name="橢圓 719"/>
            <p:cNvSpPr/>
            <p:nvPr/>
          </p:nvSpPr>
          <p:spPr>
            <a:xfrm>
              <a:off x="5518391" y="17959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21" name="橢圓 720"/>
            <p:cNvSpPr/>
            <p:nvPr/>
          </p:nvSpPr>
          <p:spPr>
            <a:xfrm>
              <a:off x="5518391" y="21106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22" name="直線接點 721"/>
            <p:cNvCxnSpPr>
              <a:stCxn id="720" idx="4"/>
            </p:cNvCxnSpPr>
            <p:nvPr/>
          </p:nvCxnSpPr>
          <p:spPr>
            <a:xfrm>
              <a:off x="5608268" y="19757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3" name="直線接點 722"/>
            <p:cNvCxnSpPr>
              <a:stCxn id="717" idx="6"/>
              <a:endCxn id="720" idx="2"/>
            </p:cNvCxnSpPr>
            <p:nvPr/>
          </p:nvCxnSpPr>
          <p:spPr>
            <a:xfrm flipV="1">
              <a:off x="5377002" y="18858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4" name="直線接點 723"/>
            <p:cNvCxnSpPr>
              <a:stCxn id="718" idx="6"/>
              <a:endCxn id="721" idx="2"/>
            </p:cNvCxnSpPr>
            <p:nvPr/>
          </p:nvCxnSpPr>
          <p:spPr>
            <a:xfrm flipV="1">
              <a:off x="5377002" y="22005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直線接點 724"/>
            <p:cNvCxnSpPr/>
            <p:nvPr/>
          </p:nvCxnSpPr>
          <p:spPr>
            <a:xfrm>
              <a:off x="4622810" y="16610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6" name="直線接點 725"/>
            <p:cNvCxnSpPr/>
            <p:nvPr/>
          </p:nvCxnSpPr>
          <p:spPr>
            <a:xfrm>
              <a:off x="4943953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7" name="直線接點 726"/>
            <p:cNvCxnSpPr/>
            <p:nvPr/>
          </p:nvCxnSpPr>
          <p:spPr>
            <a:xfrm>
              <a:off x="5287125" y="16610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直線接點 727"/>
            <p:cNvCxnSpPr/>
            <p:nvPr/>
          </p:nvCxnSpPr>
          <p:spPr>
            <a:xfrm>
              <a:off x="5608268" y="16610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直線接點 728"/>
            <p:cNvCxnSpPr/>
            <p:nvPr/>
          </p:nvCxnSpPr>
          <p:spPr>
            <a:xfrm flipV="1">
              <a:off x="5043778" y="12564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直線接點 729"/>
            <p:cNvCxnSpPr/>
            <p:nvPr/>
          </p:nvCxnSpPr>
          <p:spPr>
            <a:xfrm flipV="1">
              <a:off x="5043778" y="15711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直線接點 730"/>
            <p:cNvCxnSpPr/>
            <p:nvPr/>
          </p:nvCxnSpPr>
          <p:spPr>
            <a:xfrm flipV="1">
              <a:off x="5043778" y="18858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直線接點 731"/>
            <p:cNvCxnSpPr/>
            <p:nvPr/>
          </p:nvCxnSpPr>
          <p:spPr>
            <a:xfrm flipV="1">
              <a:off x="5043778" y="22005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3" name="橢圓 732"/>
            <p:cNvSpPr/>
            <p:nvPr/>
          </p:nvSpPr>
          <p:spPr>
            <a:xfrm>
              <a:off x="32252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4" name="橢圓 733"/>
            <p:cNvSpPr/>
            <p:nvPr/>
          </p:nvSpPr>
          <p:spPr>
            <a:xfrm>
              <a:off x="32252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5" name="直線接點 734"/>
            <p:cNvCxnSpPr>
              <a:stCxn id="733" idx="4"/>
            </p:cNvCxnSpPr>
            <p:nvPr/>
          </p:nvCxnSpPr>
          <p:spPr>
            <a:xfrm>
              <a:off x="33151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36" name="橢圓 735"/>
            <p:cNvSpPr/>
            <p:nvPr/>
          </p:nvSpPr>
          <p:spPr>
            <a:xfrm>
              <a:off x="35464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37" name="橢圓 736"/>
            <p:cNvSpPr/>
            <p:nvPr/>
          </p:nvSpPr>
          <p:spPr>
            <a:xfrm>
              <a:off x="3545343" y="272148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38" name="直線接點 737"/>
            <p:cNvCxnSpPr>
              <a:stCxn id="736" idx="4"/>
            </p:cNvCxnSpPr>
            <p:nvPr/>
          </p:nvCxnSpPr>
          <p:spPr>
            <a:xfrm>
              <a:off x="36362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直線接點 738"/>
            <p:cNvCxnSpPr>
              <a:stCxn id="733" idx="6"/>
              <a:endCxn id="736" idx="2"/>
            </p:cNvCxnSpPr>
            <p:nvPr/>
          </p:nvCxnSpPr>
          <p:spPr>
            <a:xfrm flipV="1">
              <a:off x="34050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直線接點 739"/>
            <p:cNvCxnSpPr>
              <a:stCxn id="734" idx="6"/>
              <a:endCxn id="737" idx="2"/>
            </p:cNvCxnSpPr>
            <p:nvPr/>
          </p:nvCxnSpPr>
          <p:spPr>
            <a:xfrm flipV="1">
              <a:off x="34050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1" name="橢圓 740"/>
            <p:cNvSpPr/>
            <p:nvPr/>
          </p:nvSpPr>
          <p:spPr>
            <a:xfrm>
              <a:off x="3889581" y="241141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2" name="橢圓 741"/>
            <p:cNvSpPr/>
            <p:nvPr/>
          </p:nvSpPr>
          <p:spPr>
            <a:xfrm>
              <a:off x="38895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3" name="直線接點 742"/>
            <p:cNvCxnSpPr>
              <a:stCxn id="741" idx="4"/>
            </p:cNvCxnSpPr>
            <p:nvPr/>
          </p:nvCxnSpPr>
          <p:spPr>
            <a:xfrm>
              <a:off x="39794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4" name="橢圓 743"/>
            <p:cNvSpPr/>
            <p:nvPr/>
          </p:nvSpPr>
          <p:spPr>
            <a:xfrm>
              <a:off x="42107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45" name="橢圓 744"/>
            <p:cNvSpPr/>
            <p:nvPr/>
          </p:nvSpPr>
          <p:spPr>
            <a:xfrm>
              <a:off x="42107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46" name="直線接點 745"/>
            <p:cNvCxnSpPr>
              <a:stCxn id="744" idx="4"/>
            </p:cNvCxnSpPr>
            <p:nvPr/>
          </p:nvCxnSpPr>
          <p:spPr>
            <a:xfrm>
              <a:off x="43006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7" name="直線接點 746"/>
            <p:cNvCxnSpPr>
              <a:stCxn id="741" idx="6"/>
              <a:endCxn id="744" idx="2"/>
            </p:cNvCxnSpPr>
            <p:nvPr/>
          </p:nvCxnSpPr>
          <p:spPr>
            <a:xfrm flipV="1">
              <a:off x="40693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直線接點 747"/>
            <p:cNvCxnSpPr>
              <a:stCxn id="742" idx="6"/>
              <a:endCxn id="745" idx="2"/>
            </p:cNvCxnSpPr>
            <p:nvPr/>
          </p:nvCxnSpPr>
          <p:spPr>
            <a:xfrm flipV="1">
              <a:off x="40693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9" name="橢圓 748"/>
            <p:cNvSpPr/>
            <p:nvPr/>
          </p:nvSpPr>
          <p:spPr>
            <a:xfrm>
              <a:off x="3225266" y="304079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0" name="橢圓 749"/>
            <p:cNvSpPr/>
            <p:nvPr/>
          </p:nvSpPr>
          <p:spPr>
            <a:xfrm>
              <a:off x="3225266" y="335548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1" name="直線接點 750"/>
            <p:cNvCxnSpPr>
              <a:stCxn id="749" idx="4"/>
            </p:cNvCxnSpPr>
            <p:nvPr/>
          </p:nvCxnSpPr>
          <p:spPr>
            <a:xfrm>
              <a:off x="33151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2" name="橢圓 751"/>
            <p:cNvSpPr/>
            <p:nvPr/>
          </p:nvSpPr>
          <p:spPr>
            <a:xfrm>
              <a:off x="3546409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3" name="橢圓 752"/>
            <p:cNvSpPr/>
            <p:nvPr/>
          </p:nvSpPr>
          <p:spPr>
            <a:xfrm>
              <a:off x="3545343" y="33509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4" name="直線接點 753"/>
            <p:cNvCxnSpPr>
              <a:stCxn id="752" idx="4"/>
            </p:cNvCxnSpPr>
            <p:nvPr/>
          </p:nvCxnSpPr>
          <p:spPr>
            <a:xfrm>
              <a:off x="36362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5" name="直線接點 754"/>
            <p:cNvCxnSpPr>
              <a:stCxn id="749" idx="6"/>
              <a:endCxn id="752" idx="2"/>
            </p:cNvCxnSpPr>
            <p:nvPr/>
          </p:nvCxnSpPr>
          <p:spPr>
            <a:xfrm flipV="1">
              <a:off x="34050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直線接點 755"/>
            <p:cNvCxnSpPr>
              <a:stCxn id="750" idx="6"/>
              <a:endCxn id="753" idx="2"/>
            </p:cNvCxnSpPr>
            <p:nvPr/>
          </p:nvCxnSpPr>
          <p:spPr>
            <a:xfrm flipV="1">
              <a:off x="34050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57" name="橢圓 756"/>
            <p:cNvSpPr/>
            <p:nvPr/>
          </p:nvSpPr>
          <p:spPr>
            <a:xfrm>
              <a:off x="38895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58" name="橢圓 757"/>
            <p:cNvSpPr/>
            <p:nvPr/>
          </p:nvSpPr>
          <p:spPr>
            <a:xfrm>
              <a:off x="38895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59" name="直線接點 758"/>
            <p:cNvCxnSpPr>
              <a:stCxn id="757" idx="4"/>
            </p:cNvCxnSpPr>
            <p:nvPr/>
          </p:nvCxnSpPr>
          <p:spPr>
            <a:xfrm>
              <a:off x="39794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0" name="橢圓 759"/>
            <p:cNvSpPr/>
            <p:nvPr/>
          </p:nvSpPr>
          <p:spPr>
            <a:xfrm>
              <a:off x="42107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61" name="橢圓 760"/>
            <p:cNvSpPr/>
            <p:nvPr/>
          </p:nvSpPr>
          <p:spPr>
            <a:xfrm>
              <a:off x="42107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62" name="直線接點 761"/>
            <p:cNvCxnSpPr>
              <a:stCxn id="760" idx="4"/>
            </p:cNvCxnSpPr>
            <p:nvPr/>
          </p:nvCxnSpPr>
          <p:spPr>
            <a:xfrm>
              <a:off x="43006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3" name="直線接點 762"/>
            <p:cNvCxnSpPr>
              <a:stCxn id="757" idx="6"/>
              <a:endCxn id="760" idx="2"/>
            </p:cNvCxnSpPr>
            <p:nvPr/>
          </p:nvCxnSpPr>
          <p:spPr>
            <a:xfrm flipV="1">
              <a:off x="40693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直線接點 763"/>
            <p:cNvCxnSpPr>
              <a:stCxn id="758" idx="6"/>
              <a:endCxn id="761" idx="2"/>
            </p:cNvCxnSpPr>
            <p:nvPr/>
          </p:nvCxnSpPr>
          <p:spPr>
            <a:xfrm flipV="1">
              <a:off x="40693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5" name="直線接點 764"/>
            <p:cNvCxnSpPr/>
            <p:nvPr/>
          </p:nvCxnSpPr>
          <p:spPr>
            <a:xfrm>
              <a:off x="33151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6" name="直線接點 765"/>
            <p:cNvCxnSpPr/>
            <p:nvPr/>
          </p:nvCxnSpPr>
          <p:spPr>
            <a:xfrm>
              <a:off x="36362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7" name="直線接點 766"/>
            <p:cNvCxnSpPr/>
            <p:nvPr/>
          </p:nvCxnSpPr>
          <p:spPr>
            <a:xfrm>
              <a:off x="39794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8" name="直線接點 767"/>
            <p:cNvCxnSpPr/>
            <p:nvPr/>
          </p:nvCxnSpPr>
          <p:spPr>
            <a:xfrm>
              <a:off x="43006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9" name="直線接點 768"/>
            <p:cNvCxnSpPr/>
            <p:nvPr/>
          </p:nvCxnSpPr>
          <p:spPr>
            <a:xfrm flipV="1">
              <a:off x="37361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0" name="直線接點 769"/>
            <p:cNvCxnSpPr/>
            <p:nvPr/>
          </p:nvCxnSpPr>
          <p:spPr>
            <a:xfrm flipV="1">
              <a:off x="37361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直線接點 770"/>
            <p:cNvCxnSpPr/>
            <p:nvPr/>
          </p:nvCxnSpPr>
          <p:spPr>
            <a:xfrm flipV="1">
              <a:off x="37361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直線接點 771"/>
            <p:cNvCxnSpPr/>
            <p:nvPr/>
          </p:nvCxnSpPr>
          <p:spPr>
            <a:xfrm flipV="1">
              <a:off x="37361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3" name="橢圓 772"/>
            <p:cNvSpPr/>
            <p:nvPr/>
          </p:nvSpPr>
          <p:spPr>
            <a:xfrm>
              <a:off x="4531866" y="241141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4" name="橢圓 773"/>
            <p:cNvSpPr/>
            <p:nvPr/>
          </p:nvSpPr>
          <p:spPr>
            <a:xfrm>
              <a:off x="4531866" y="27261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5" name="直線接點 774"/>
            <p:cNvCxnSpPr>
              <a:stCxn id="773" idx="4"/>
            </p:cNvCxnSpPr>
            <p:nvPr/>
          </p:nvCxnSpPr>
          <p:spPr>
            <a:xfrm>
              <a:off x="4621743" y="259117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6" name="橢圓 775"/>
            <p:cNvSpPr/>
            <p:nvPr/>
          </p:nvSpPr>
          <p:spPr>
            <a:xfrm>
              <a:off x="4853009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77" name="橢圓 776"/>
            <p:cNvSpPr/>
            <p:nvPr/>
          </p:nvSpPr>
          <p:spPr>
            <a:xfrm>
              <a:off x="4853009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78" name="直線接點 777"/>
            <p:cNvCxnSpPr>
              <a:stCxn id="776" idx="4"/>
            </p:cNvCxnSpPr>
            <p:nvPr/>
          </p:nvCxnSpPr>
          <p:spPr>
            <a:xfrm>
              <a:off x="4942886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9" name="直線接點 778"/>
            <p:cNvCxnSpPr>
              <a:stCxn id="773" idx="6"/>
              <a:endCxn id="776" idx="2"/>
            </p:cNvCxnSpPr>
            <p:nvPr/>
          </p:nvCxnSpPr>
          <p:spPr>
            <a:xfrm flipV="1">
              <a:off x="4711620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直線接點 779"/>
            <p:cNvCxnSpPr>
              <a:stCxn id="774" idx="6"/>
              <a:endCxn id="777" idx="2"/>
            </p:cNvCxnSpPr>
            <p:nvPr/>
          </p:nvCxnSpPr>
          <p:spPr>
            <a:xfrm flipV="1">
              <a:off x="4711620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1" name="橢圓 780"/>
            <p:cNvSpPr/>
            <p:nvPr/>
          </p:nvSpPr>
          <p:spPr>
            <a:xfrm>
              <a:off x="5196181" y="241141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2" name="橢圓 781"/>
            <p:cNvSpPr/>
            <p:nvPr/>
          </p:nvSpPr>
          <p:spPr>
            <a:xfrm>
              <a:off x="5196181" y="272610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3" name="直線接點 782"/>
            <p:cNvCxnSpPr>
              <a:stCxn id="781" idx="4"/>
            </p:cNvCxnSpPr>
            <p:nvPr/>
          </p:nvCxnSpPr>
          <p:spPr>
            <a:xfrm>
              <a:off x="5286058" y="25911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4" name="橢圓 783"/>
            <p:cNvSpPr/>
            <p:nvPr/>
          </p:nvSpPr>
          <p:spPr>
            <a:xfrm>
              <a:off x="5517324" y="241141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85" name="橢圓 784"/>
            <p:cNvSpPr/>
            <p:nvPr/>
          </p:nvSpPr>
          <p:spPr>
            <a:xfrm>
              <a:off x="5517324" y="272610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86" name="直線接點 785"/>
            <p:cNvCxnSpPr>
              <a:stCxn id="784" idx="4"/>
            </p:cNvCxnSpPr>
            <p:nvPr/>
          </p:nvCxnSpPr>
          <p:spPr>
            <a:xfrm>
              <a:off x="5607201" y="25911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7" name="直線接點 786"/>
            <p:cNvCxnSpPr>
              <a:stCxn id="781" idx="6"/>
              <a:endCxn id="784" idx="2"/>
            </p:cNvCxnSpPr>
            <p:nvPr/>
          </p:nvCxnSpPr>
          <p:spPr>
            <a:xfrm flipV="1">
              <a:off x="5375935" y="25012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直線接點 787"/>
            <p:cNvCxnSpPr>
              <a:stCxn id="782" idx="6"/>
              <a:endCxn id="785" idx="2"/>
            </p:cNvCxnSpPr>
            <p:nvPr/>
          </p:nvCxnSpPr>
          <p:spPr>
            <a:xfrm flipV="1">
              <a:off x="5375935" y="281598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89" name="橢圓 788"/>
            <p:cNvSpPr/>
            <p:nvPr/>
          </p:nvSpPr>
          <p:spPr>
            <a:xfrm>
              <a:off x="4531866" y="304079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0" name="橢圓 789"/>
            <p:cNvSpPr/>
            <p:nvPr/>
          </p:nvSpPr>
          <p:spPr>
            <a:xfrm>
              <a:off x="4531866" y="33554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1" name="直線接點 790"/>
            <p:cNvCxnSpPr>
              <a:stCxn id="789" idx="4"/>
            </p:cNvCxnSpPr>
            <p:nvPr/>
          </p:nvCxnSpPr>
          <p:spPr>
            <a:xfrm>
              <a:off x="4621743" y="322055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2" name="橢圓 791"/>
            <p:cNvSpPr/>
            <p:nvPr/>
          </p:nvSpPr>
          <p:spPr>
            <a:xfrm>
              <a:off x="4853009" y="304079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3" name="橢圓 792"/>
            <p:cNvSpPr/>
            <p:nvPr/>
          </p:nvSpPr>
          <p:spPr>
            <a:xfrm>
              <a:off x="4853009" y="3355487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4" name="直線接點 793"/>
            <p:cNvCxnSpPr>
              <a:stCxn id="792" idx="4"/>
            </p:cNvCxnSpPr>
            <p:nvPr/>
          </p:nvCxnSpPr>
          <p:spPr>
            <a:xfrm>
              <a:off x="4942886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5" name="直線接點 794"/>
            <p:cNvCxnSpPr>
              <a:stCxn id="789" idx="6"/>
              <a:endCxn id="792" idx="2"/>
            </p:cNvCxnSpPr>
            <p:nvPr/>
          </p:nvCxnSpPr>
          <p:spPr>
            <a:xfrm flipV="1">
              <a:off x="4711620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直線接點 795"/>
            <p:cNvCxnSpPr>
              <a:stCxn id="790" idx="6"/>
              <a:endCxn id="793" idx="2"/>
            </p:cNvCxnSpPr>
            <p:nvPr/>
          </p:nvCxnSpPr>
          <p:spPr>
            <a:xfrm flipV="1">
              <a:off x="4711620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97" name="橢圓 796"/>
            <p:cNvSpPr/>
            <p:nvPr/>
          </p:nvSpPr>
          <p:spPr>
            <a:xfrm>
              <a:off x="5196181" y="304079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798" name="橢圓 797"/>
            <p:cNvSpPr/>
            <p:nvPr/>
          </p:nvSpPr>
          <p:spPr>
            <a:xfrm>
              <a:off x="5196181" y="33554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799" name="直線接點 798"/>
            <p:cNvCxnSpPr>
              <a:stCxn id="797" idx="4"/>
            </p:cNvCxnSpPr>
            <p:nvPr/>
          </p:nvCxnSpPr>
          <p:spPr>
            <a:xfrm>
              <a:off x="5286058" y="322055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00" name="橢圓 799"/>
            <p:cNvSpPr/>
            <p:nvPr/>
          </p:nvSpPr>
          <p:spPr>
            <a:xfrm>
              <a:off x="5517324" y="304079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01" name="橢圓 800"/>
            <p:cNvSpPr/>
            <p:nvPr/>
          </p:nvSpPr>
          <p:spPr>
            <a:xfrm>
              <a:off x="5517324" y="33554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02" name="直線接點 801"/>
            <p:cNvCxnSpPr>
              <a:stCxn id="800" idx="4"/>
            </p:cNvCxnSpPr>
            <p:nvPr/>
          </p:nvCxnSpPr>
          <p:spPr>
            <a:xfrm>
              <a:off x="5607201" y="322054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3" name="直線接點 802"/>
            <p:cNvCxnSpPr>
              <a:stCxn id="797" idx="6"/>
              <a:endCxn id="800" idx="2"/>
            </p:cNvCxnSpPr>
            <p:nvPr/>
          </p:nvCxnSpPr>
          <p:spPr>
            <a:xfrm flipV="1">
              <a:off x="5375935" y="313067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直線接點 803"/>
            <p:cNvCxnSpPr>
              <a:stCxn id="798" idx="6"/>
              <a:endCxn id="801" idx="2"/>
            </p:cNvCxnSpPr>
            <p:nvPr/>
          </p:nvCxnSpPr>
          <p:spPr>
            <a:xfrm flipV="1">
              <a:off x="5375935" y="34453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5" name="直線接點 804"/>
            <p:cNvCxnSpPr/>
            <p:nvPr/>
          </p:nvCxnSpPr>
          <p:spPr>
            <a:xfrm>
              <a:off x="4621743" y="29058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6" name="直線接點 805"/>
            <p:cNvCxnSpPr/>
            <p:nvPr/>
          </p:nvCxnSpPr>
          <p:spPr>
            <a:xfrm>
              <a:off x="4942886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7" name="直線接點 806"/>
            <p:cNvCxnSpPr/>
            <p:nvPr/>
          </p:nvCxnSpPr>
          <p:spPr>
            <a:xfrm>
              <a:off x="5286058" y="290586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8" name="直線接點 807"/>
            <p:cNvCxnSpPr/>
            <p:nvPr/>
          </p:nvCxnSpPr>
          <p:spPr>
            <a:xfrm>
              <a:off x="5607201" y="290585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直線接點 808"/>
            <p:cNvCxnSpPr/>
            <p:nvPr/>
          </p:nvCxnSpPr>
          <p:spPr>
            <a:xfrm flipV="1">
              <a:off x="5042711" y="250129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直線接點 809"/>
            <p:cNvCxnSpPr/>
            <p:nvPr/>
          </p:nvCxnSpPr>
          <p:spPr>
            <a:xfrm flipV="1">
              <a:off x="5042711" y="28159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直線接點 810"/>
            <p:cNvCxnSpPr/>
            <p:nvPr/>
          </p:nvCxnSpPr>
          <p:spPr>
            <a:xfrm flipV="1">
              <a:off x="5042711" y="313067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直線接點 811"/>
            <p:cNvCxnSpPr/>
            <p:nvPr/>
          </p:nvCxnSpPr>
          <p:spPr>
            <a:xfrm flipV="1">
              <a:off x="5042711" y="34453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直線接點 812"/>
            <p:cNvCxnSpPr/>
            <p:nvPr/>
          </p:nvCxnSpPr>
          <p:spPr>
            <a:xfrm>
              <a:off x="33151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直線接點 813"/>
            <p:cNvCxnSpPr/>
            <p:nvPr/>
          </p:nvCxnSpPr>
          <p:spPr>
            <a:xfrm>
              <a:off x="36362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直線接點 814"/>
            <p:cNvCxnSpPr/>
            <p:nvPr/>
          </p:nvCxnSpPr>
          <p:spPr>
            <a:xfrm>
              <a:off x="39794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直線接點 815"/>
            <p:cNvCxnSpPr/>
            <p:nvPr/>
          </p:nvCxnSpPr>
          <p:spPr>
            <a:xfrm>
              <a:off x="43006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直線接點 816"/>
            <p:cNvCxnSpPr/>
            <p:nvPr/>
          </p:nvCxnSpPr>
          <p:spPr>
            <a:xfrm>
              <a:off x="4621743" y="22857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直線接點 817"/>
            <p:cNvCxnSpPr/>
            <p:nvPr/>
          </p:nvCxnSpPr>
          <p:spPr>
            <a:xfrm>
              <a:off x="4942886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直線接點 818"/>
            <p:cNvCxnSpPr/>
            <p:nvPr/>
          </p:nvCxnSpPr>
          <p:spPr>
            <a:xfrm>
              <a:off x="5286058" y="228579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0" name="直線接點 819"/>
            <p:cNvCxnSpPr/>
            <p:nvPr/>
          </p:nvCxnSpPr>
          <p:spPr>
            <a:xfrm>
              <a:off x="5607201" y="22857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1" name="直線接點 820"/>
            <p:cNvCxnSpPr/>
            <p:nvPr/>
          </p:nvCxnSpPr>
          <p:spPr>
            <a:xfrm flipV="1">
              <a:off x="4384805" y="12564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直線接點 821"/>
            <p:cNvCxnSpPr/>
            <p:nvPr/>
          </p:nvCxnSpPr>
          <p:spPr>
            <a:xfrm flipV="1">
              <a:off x="4384805" y="15711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直線接點 822"/>
            <p:cNvCxnSpPr/>
            <p:nvPr/>
          </p:nvCxnSpPr>
          <p:spPr>
            <a:xfrm flipV="1">
              <a:off x="4384805" y="18858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4" name="直線接點 823"/>
            <p:cNvCxnSpPr/>
            <p:nvPr/>
          </p:nvCxnSpPr>
          <p:spPr>
            <a:xfrm flipV="1">
              <a:off x="4384805" y="22005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5" name="直線接點 824"/>
            <p:cNvCxnSpPr/>
            <p:nvPr/>
          </p:nvCxnSpPr>
          <p:spPr>
            <a:xfrm flipV="1">
              <a:off x="4383738" y="25012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6" name="直線接點 825"/>
            <p:cNvCxnSpPr/>
            <p:nvPr/>
          </p:nvCxnSpPr>
          <p:spPr>
            <a:xfrm flipV="1">
              <a:off x="4383738" y="281598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7" name="直線接點 826"/>
            <p:cNvCxnSpPr/>
            <p:nvPr/>
          </p:nvCxnSpPr>
          <p:spPr>
            <a:xfrm flipV="1">
              <a:off x="4383738" y="313067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直線接點 827"/>
            <p:cNvCxnSpPr/>
            <p:nvPr/>
          </p:nvCxnSpPr>
          <p:spPr>
            <a:xfrm flipV="1">
              <a:off x="4383738" y="34453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29" name="橢圓 828"/>
            <p:cNvSpPr/>
            <p:nvPr/>
          </p:nvSpPr>
          <p:spPr>
            <a:xfrm>
              <a:off x="3225266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0" name="直線接點 829"/>
            <p:cNvCxnSpPr/>
            <p:nvPr/>
          </p:nvCxnSpPr>
          <p:spPr>
            <a:xfrm>
              <a:off x="3315143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1" name="橢圓 830"/>
            <p:cNvSpPr/>
            <p:nvPr/>
          </p:nvSpPr>
          <p:spPr>
            <a:xfrm>
              <a:off x="3546409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2" name="直線接點 831"/>
            <p:cNvCxnSpPr/>
            <p:nvPr/>
          </p:nvCxnSpPr>
          <p:spPr>
            <a:xfrm>
              <a:off x="3636286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3" name="直線接點 832"/>
            <p:cNvCxnSpPr>
              <a:stCxn id="829" idx="6"/>
              <a:endCxn id="831" idx="2"/>
            </p:cNvCxnSpPr>
            <p:nvPr/>
          </p:nvCxnSpPr>
          <p:spPr>
            <a:xfrm flipV="1">
              <a:off x="340502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4" name="橢圓 833"/>
            <p:cNvSpPr/>
            <p:nvPr/>
          </p:nvSpPr>
          <p:spPr>
            <a:xfrm>
              <a:off x="3889581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5" name="直線接點 834"/>
            <p:cNvCxnSpPr/>
            <p:nvPr/>
          </p:nvCxnSpPr>
          <p:spPr>
            <a:xfrm>
              <a:off x="3979458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6" name="橢圓 835"/>
            <p:cNvSpPr/>
            <p:nvPr/>
          </p:nvSpPr>
          <p:spPr>
            <a:xfrm>
              <a:off x="4210724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37" name="直線接點 836"/>
            <p:cNvCxnSpPr/>
            <p:nvPr/>
          </p:nvCxnSpPr>
          <p:spPr>
            <a:xfrm>
              <a:off x="4300601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8" name="直線接點 837"/>
            <p:cNvCxnSpPr>
              <a:stCxn id="834" idx="6"/>
              <a:endCxn id="836" idx="2"/>
            </p:cNvCxnSpPr>
            <p:nvPr/>
          </p:nvCxnSpPr>
          <p:spPr>
            <a:xfrm flipV="1">
              <a:off x="4069335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39" name="橢圓 838"/>
            <p:cNvSpPr/>
            <p:nvPr/>
          </p:nvSpPr>
          <p:spPr>
            <a:xfrm>
              <a:off x="3225266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0" name="橢圓 839"/>
            <p:cNvSpPr/>
            <p:nvPr/>
          </p:nvSpPr>
          <p:spPr>
            <a:xfrm>
              <a:off x="3225266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1" name="直線接點 840"/>
            <p:cNvCxnSpPr>
              <a:stCxn id="839" idx="4"/>
            </p:cNvCxnSpPr>
            <p:nvPr/>
          </p:nvCxnSpPr>
          <p:spPr>
            <a:xfrm>
              <a:off x="3315143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2" name="橢圓 841"/>
            <p:cNvSpPr/>
            <p:nvPr/>
          </p:nvSpPr>
          <p:spPr>
            <a:xfrm>
              <a:off x="3545343" y="397574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3" name="橢圓 842"/>
            <p:cNvSpPr/>
            <p:nvPr/>
          </p:nvSpPr>
          <p:spPr>
            <a:xfrm>
              <a:off x="3546409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4" name="直線接點 843"/>
            <p:cNvCxnSpPr>
              <a:stCxn id="842" idx="4"/>
            </p:cNvCxnSpPr>
            <p:nvPr/>
          </p:nvCxnSpPr>
          <p:spPr>
            <a:xfrm>
              <a:off x="3636286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5" name="直線接點 844"/>
            <p:cNvCxnSpPr>
              <a:stCxn id="839" idx="6"/>
              <a:endCxn id="842" idx="2"/>
            </p:cNvCxnSpPr>
            <p:nvPr/>
          </p:nvCxnSpPr>
          <p:spPr>
            <a:xfrm flipV="1">
              <a:off x="340502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6" name="直線接點 845"/>
            <p:cNvCxnSpPr>
              <a:stCxn id="840" idx="6"/>
              <a:endCxn id="843" idx="2"/>
            </p:cNvCxnSpPr>
            <p:nvPr/>
          </p:nvCxnSpPr>
          <p:spPr>
            <a:xfrm flipV="1">
              <a:off x="340502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7" name="橢圓 846"/>
            <p:cNvSpPr/>
            <p:nvPr/>
          </p:nvSpPr>
          <p:spPr>
            <a:xfrm>
              <a:off x="3889581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48" name="橢圓 847"/>
            <p:cNvSpPr/>
            <p:nvPr/>
          </p:nvSpPr>
          <p:spPr>
            <a:xfrm>
              <a:off x="3889581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49" name="直線接點 848"/>
            <p:cNvCxnSpPr>
              <a:stCxn id="847" idx="4"/>
            </p:cNvCxnSpPr>
            <p:nvPr/>
          </p:nvCxnSpPr>
          <p:spPr>
            <a:xfrm>
              <a:off x="3979458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50" name="橢圓 849"/>
            <p:cNvSpPr/>
            <p:nvPr/>
          </p:nvSpPr>
          <p:spPr>
            <a:xfrm>
              <a:off x="4210724" y="398024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1" name="橢圓 850"/>
            <p:cNvSpPr/>
            <p:nvPr/>
          </p:nvSpPr>
          <p:spPr>
            <a:xfrm>
              <a:off x="4210724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52" name="直線接點 851"/>
            <p:cNvCxnSpPr>
              <a:stCxn id="850" idx="4"/>
            </p:cNvCxnSpPr>
            <p:nvPr/>
          </p:nvCxnSpPr>
          <p:spPr>
            <a:xfrm>
              <a:off x="4300601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3" name="直線接點 852"/>
            <p:cNvCxnSpPr>
              <a:stCxn id="847" idx="6"/>
              <a:endCxn id="850" idx="2"/>
            </p:cNvCxnSpPr>
            <p:nvPr/>
          </p:nvCxnSpPr>
          <p:spPr>
            <a:xfrm flipV="1">
              <a:off x="4069335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4" name="直線接點 853"/>
            <p:cNvCxnSpPr>
              <a:stCxn id="848" idx="6"/>
              <a:endCxn id="851" idx="2"/>
            </p:cNvCxnSpPr>
            <p:nvPr/>
          </p:nvCxnSpPr>
          <p:spPr>
            <a:xfrm flipV="1">
              <a:off x="4069335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5" name="直線接點 854"/>
            <p:cNvCxnSpPr/>
            <p:nvPr/>
          </p:nvCxnSpPr>
          <p:spPr>
            <a:xfrm>
              <a:off x="3315143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6" name="直線接點 855"/>
            <p:cNvCxnSpPr/>
            <p:nvPr/>
          </p:nvCxnSpPr>
          <p:spPr>
            <a:xfrm>
              <a:off x="3636286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7" name="直線接點 856"/>
            <p:cNvCxnSpPr/>
            <p:nvPr/>
          </p:nvCxnSpPr>
          <p:spPr>
            <a:xfrm>
              <a:off x="3979458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8" name="直線接點 857"/>
            <p:cNvCxnSpPr/>
            <p:nvPr/>
          </p:nvCxnSpPr>
          <p:spPr>
            <a:xfrm>
              <a:off x="4300601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9" name="直線接點 858"/>
            <p:cNvCxnSpPr/>
            <p:nvPr/>
          </p:nvCxnSpPr>
          <p:spPr>
            <a:xfrm flipV="1">
              <a:off x="3736111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直線接點 859"/>
            <p:cNvCxnSpPr/>
            <p:nvPr/>
          </p:nvCxnSpPr>
          <p:spPr>
            <a:xfrm flipV="1">
              <a:off x="3736111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直線接點 860"/>
            <p:cNvCxnSpPr/>
            <p:nvPr/>
          </p:nvCxnSpPr>
          <p:spPr>
            <a:xfrm flipV="1">
              <a:off x="3736111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2" name="橢圓 861"/>
            <p:cNvSpPr/>
            <p:nvPr/>
          </p:nvSpPr>
          <p:spPr>
            <a:xfrm>
              <a:off x="4532933" y="36701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3" name="直線接點 862"/>
            <p:cNvCxnSpPr/>
            <p:nvPr/>
          </p:nvCxnSpPr>
          <p:spPr>
            <a:xfrm>
              <a:off x="4622810" y="35352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4" name="橢圓 863"/>
            <p:cNvSpPr/>
            <p:nvPr/>
          </p:nvSpPr>
          <p:spPr>
            <a:xfrm>
              <a:off x="4854076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5" name="直線接點 864"/>
            <p:cNvCxnSpPr/>
            <p:nvPr/>
          </p:nvCxnSpPr>
          <p:spPr>
            <a:xfrm>
              <a:off x="4943953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66" name="直線接點 865"/>
            <p:cNvCxnSpPr>
              <a:stCxn id="862" idx="6"/>
              <a:endCxn id="864" idx="2"/>
            </p:cNvCxnSpPr>
            <p:nvPr/>
          </p:nvCxnSpPr>
          <p:spPr>
            <a:xfrm flipV="1">
              <a:off x="4712687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7" name="橢圓 866"/>
            <p:cNvSpPr/>
            <p:nvPr/>
          </p:nvSpPr>
          <p:spPr>
            <a:xfrm>
              <a:off x="5197248" y="36701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8" name="直線接點 867"/>
            <p:cNvCxnSpPr/>
            <p:nvPr/>
          </p:nvCxnSpPr>
          <p:spPr>
            <a:xfrm>
              <a:off x="5287125" y="35352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69" name="橢圓 868"/>
            <p:cNvSpPr/>
            <p:nvPr/>
          </p:nvSpPr>
          <p:spPr>
            <a:xfrm>
              <a:off x="5518391" y="36701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0" name="直線接點 869"/>
            <p:cNvCxnSpPr/>
            <p:nvPr/>
          </p:nvCxnSpPr>
          <p:spPr>
            <a:xfrm>
              <a:off x="5608268" y="3535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1" name="直線接點 870"/>
            <p:cNvCxnSpPr>
              <a:stCxn id="867" idx="6"/>
              <a:endCxn id="869" idx="2"/>
            </p:cNvCxnSpPr>
            <p:nvPr/>
          </p:nvCxnSpPr>
          <p:spPr>
            <a:xfrm flipV="1">
              <a:off x="5377002" y="37600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2" name="橢圓 871"/>
            <p:cNvSpPr/>
            <p:nvPr/>
          </p:nvSpPr>
          <p:spPr>
            <a:xfrm>
              <a:off x="4532933" y="39848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3" name="橢圓 872"/>
            <p:cNvSpPr/>
            <p:nvPr/>
          </p:nvSpPr>
          <p:spPr>
            <a:xfrm>
              <a:off x="4532933" y="42995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4" name="直線接點 873"/>
            <p:cNvCxnSpPr>
              <a:stCxn id="872" idx="4"/>
            </p:cNvCxnSpPr>
            <p:nvPr/>
          </p:nvCxnSpPr>
          <p:spPr>
            <a:xfrm>
              <a:off x="4622810" y="41646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5" name="橢圓 874"/>
            <p:cNvSpPr/>
            <p:nvPr/>
          </p:nvSpPr>
          <p:spPr>
            <a:xfrm>
              <a:off x="4854076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76" name="橢圓 875"/>
            <p:cNvSpPr/>
            <p:nvPr/>
          </p:nvSpPr>
          <p:spPr>
            <a:xfrm>
              <a:off x="4854076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77" name="直線接點 876"/>
            <p:cNvCxnSpPr>
              <a:stCxn id="875" idx="4"/>
            </p:cNvCxnSpPr>
            <p:nvPr/>
          </p:nvCxnSpPr>
          <p:spPr>
            <a:xfrm>
              <a:off x="4943953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直線接點 877"/>
            <p:cNvCxnSpPr>
              <a:stCxn id="872" idx="6"/>
              <a:endCxn id="875" idx="2"/>
            </p:cNvCxnSpPr>
            <p:nvPr/>
          </p:nvCxnSpPr>
          <p:spPr>
            <a:xfrm flipV="1">
              <a:off x="4712687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直線接點 878"/>
            <p:cNvCxnSpPr>
              <a:stCxn id="873" idx="6"/>
              <a:endCxn id="876" idx="2"/>
            </p:cNvCxnSpPr>
            <p:nvPr/>
          </p:nvCxnSpPr>
          <p:spPr>
            <a:xfrm flipV="1">
              <a:off x="4712687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0" name="橢圓 879"/>
            <p:cNvSpPr/>
            <p:nvPr/>
          </p:nvSpPr>
          <p:spPr>
            <a:xfrm>
              <a:off x="5197248" y="39848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1" name="橢圓 880"/>
            <p:cNvSpPr/>
            <p:nvPr/>
          </p:nvSpPr>
          <p:spPr>
            <a:xfrm>
              <a:off x="5197248" y="42995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2" name="直線接點 881"/>
            <p:cNvCxnSpPr>
              <a:stCxn id="880" idx="4"/>
            </p:cNvCxnSpPr>
            <p:nvPr/>
          </p:nvCxnSpPr>
          <p:spPr>
            <a:xfrm>
              <a:off x="5287125" y="41646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83" name="橢圓 882"/>
            <p:cNvSpPr/>
            <p:nvPr/>
          </p:nvSpPr>
          <p:spPr>
            <a:xfrm>
              <a:off x="5518391" y="398486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4" name="橢圓 883"/>
            <p:cNvSpPr/>
            <p:nvPr/>
          </p:nvSpPr>
          <p:spPr>
            <a:xfrm>
              <a:off x="5518391" y="42995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85" name="直線接點 884"/>
            <p:cNvCxnSpPr>
              <a:stCxn id="883" idx="4"/>
            </p:cNvCxnSpPr>
            <p:nvPr/>
          </p:nvCxnSpPr>
          <p:spPr>
            <a:xfrm>
              <a:off x="5608268" y="41646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直線接點 885"/>
            <p:cNvCxnSpPr>
              <a:stCxn id="880" idx="6"/>
              <a:endCxn id="883" idx="2"/>
            </p:cNvCxnSpPr>
            <p:nvPr/>
          </p:nvCxnSpPr>
          <p:spPr>
            <a:xfrm flipV="1">
              <a:off x="5377002" y="40747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直線接點 886"/>
            <p:cNvCxnSpPr>
              <a:stCxn id="881" idx="6"/>
              <a:endCxn id="884" idx="2"/>
            </p:cNvCxnSpPr>
            <p:nvPr/>
          </p:nvCxnSpPr>
          <p:spPr>
            <a:xfrm flipV="1">
              <a:off x="5377002" y="43894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直線接點 887"/>
            <p:cNvCxnSpPr/>
            <p:nvPr/>
          </p:nvCxnSpPr>
          <p:spPr>
            <a:xfrm>
              <a:off x="4622810" y="38499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直線接點 888"/>
            <p:cNvCxnSpPr/>
            <p:nvPr/>
          </p:nvCxnSpPr>
          <p:spPr>
            <a:xfrm>
              <a:off x="4943953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直線接點 889"/>
            <p:cNvCxnSpPr/>
            <p:nvPr/>
          </p:nvCxnSpPr>
          <p:spPr>
            <a:xfrm>
              <a:off x="5287125" y="38499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直線接點 890"/>
            <p:cNvCxnSpPr/>
            <p:nvPr/>
          </p:nvCxnSpPr>
          <p:spPr>
            <a:xfrm>
              <a:off x="5608268" y="38499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直線接點 891"/>
            <p:cNvCxnSpPr/>
            <p:nvPr/>
          </p:nvCxnSpPr>
          <p:spPr>
            <a:xfrm flipV="1">
              <a:off x="5043778" y="37600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直線接點 892"/>
            <p:cNvCxnSpPr/>
            <p:nvPr/>
          </p:nvCxnSpPr>
          <p:spPr>
            <a:xfrm flipV="1">
              <a:off x="5043778" y="40747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直線接點 893"/>
            <p:cNvCxnSpPr/>
            <p:nvPr/>
          </p:nvCxnSpPr>
          <p:spPr>
            <a:xfrm flipV="1">
              <a:off x="5043778" y="43894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5" name="橢圓 894"/>
            <p:cNvSpPr/>
            <p:nvPr/>
          </p:nvSpPr>
          <p:spPr>
            <a:xfrm>
              <a:off x="3225266" y="460030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6" name="橢圓 895"/>
            <p:cNvSpPr/>
            <p:nvPr/>
          </p:nvSpPr>
          <p:spPr>
            <a:xfrm>
              <a:off x="3225266" y="491500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7" name="直線接點 896"/>
            <p:cNvCxnSpPr>
              <a:stCxn id="895" idx="4"/>
            </p:cNvCxnSpPr>
            <p:nvPr/>
          </p:nvCxnSpPr>
          <p:spPr>
            <a:xfrm>
              <a:off x="33151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98" name="橢圓 897"/>
            <p:cNvSpPr/>
            <p:nvPr/>
          </p:nvSpPr>
          <p:spPr>
            <a:xfrm>
              <a:off x="3545343" y="459580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99" name="橢圓 898"/>
            <p:cNvSpPr/>
            <p:nvPr/>
          </p:nvSpPr>
          <p:spPr>
            <a:xfrm>
              <a:off x="3546409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0" name="直線接點 899"/>
            <p:cNvCxnSpPr>
              <a:stCxn id="898" idx="4"/>
            </p:cNvCxnSpPr>
            <p:nvPr/>
          </p:nvCxnSpPr>
          <p:spPr>
            <a:xfrm>
              <a:off x="36362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1" name="直線接點 900"/>
            <p:cNvCxnSpPr>
              <a:stCxn id="895" idx="6"/>
              <a:endCxn id="898" idx="2"/>
            </p:cNvCxnSpPr>
            <p:nvPr/>
          </p:nvCxnSpPr>
          <p:spPr>
            <a:xfrm flipV="1">
              <a:off x="34050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直線接點 901"/>
            <p:cNvCxnSpPr>
              <a:stCxn id="896" idx="6"/>
              <a:endCxn id="899" idx="2"/>
            </p:cNvCxnSpPr>
            <p:nvPr/>
          </p:nvCxnSpPr>
          <p:spPr>
            <a:xfrm flipV="1">
              <a:off x="34050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3" name="橢圓 902"/>
            <p:cNvSpPr/>
            <p:nvPr/>
          </p:nvSpPr>
          <p:spPr>
            <a:xfrm>
              <a:off x="38895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4" name="橢圓 903"/>
            <p:cNvSpPr/>
            <p:nvPr/>
          </p:nvSpPr>
          <p:spPr>
            <a:xfrm>
              <a:off x="38895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5" name="直線接點 904"/>
            <p:cNvCxnSpPr>
              <a:stCxn id="903" idx="4"/>
            </p:cNvCxnSpPr>
            <p:nvPr/>
          </p:nvCxnSpPr>
          <p:spPr>
            <a:xfrm>
              <a:off x="39794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6" name="橢圓 905"/>
            <p:cNvSpPr/>
            <p:nvPr/>
          </p:nvSpPr>
          <p:spPr>
            <a:xfrm>
              <a:off x="42107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07" name="橢圓 906"/>
            <p:cNvSpPr/>
            <p:nvPr/>
          </p:nvSpPr>
          <p:spPr>
            <a:xfrm>
              <a:off x="42107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08" name="直線接點 907"/>
            <p:cNvCxnSpPr>
              <a:stCxn id="906" idx="4"/>
            </p:cNvCxnSpPr>
            <p:nvPr/>
          </p:nvCxnSpPr>
          <p:spPr>
            <a:xfrm>
              <a:off x="43006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直線接點 908"/>
            <p:cNvCxnSpPr>
              <a:stCxn id="903" idx="6"/>
              <a:endCxn id="906" idx="2"/>
            </p:cNvCxnSpPr>
            <p:nvPr/>
          </p:nvCxnSpPr>
          <p:spPr>
            <a:xfrm flipV="1">
              <a:off x="40693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直線接點 909"/>
            <p:cNvCxnSpPr>
              <a:stCxn id="904" idx="6"/>
              <a:endCxn id="907" idx="2"/>
            </p:cNvCxnSpPr>
            <p:nvPr/>
          </p:nvCxnSpPr>
          <p:spPr>
            <a:xfrm flipV="1">
              <a:off x="40693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1" name="橢圓 910"/>
            <p:cNvSpPr/>
            <p:nvPr/>
          </p:nvSpPr>
          <p:spPr>
            <a:xfrm>
              <a:off x="32252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2" name="橢圓 911"/>
            <p:cNvSpPr/>
            <p:nvPr/>
          </p:nvSpPr>
          <p:spPr>
            <a:xfrm>
              <a:off x="32252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3" name="直線接點 912"/>
            <p:cNvCxnSpPr>
              <a:stCxn id="911" idx="4"/>
            </p:cNvCxnSpPr>
            <p:nvPr/>
          </p:nvCxnSpPr>
          <p:spPr>
            <a:xfrm>
              <a:off x="33151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4" name="橢圓 913"/>
            <p:cNvSpPr/>
            <p:nvPr/>
          </p:nvSpPr>
          <p:spPr>
            <a:xfrm>
              <a:off x="35464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5" name="橢圓 914"/>
            <p:cNvSpPr/>
            <p:nvPr/>
          </p:nvSpPr>
          <p:spPr>
            <a:xfrm>
              <a:off x="35464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16" name="直線接點 915"/>
            <p:cNvCxnSpPr>
              <a:stCxn id="914" idx="4"/>
            </p:cNvCxnSpPr>
            <p:nvPr/>
          </p:nvCxnSpPr>
          <p:spPr>
            <a:xfrm>
              <a:off x="36362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7" name="直線接點 916"/>
            <p:cNvCxnSpPr>
              <a:stCxn id="911" idx="6"/>
              <a:endCxn id="914" idx="2"/>
            </p:cNvCxnSpPr>
            <p:nvPr/>
          </p:nvCxnSpPr>
          <p:spPr>
            <a:xfrm flipV="1">
              <a:off x="34050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直線接點 917"/>
            <p:cNvCxnSpPr>
              <a:stCxn id="912" idx="6"/>
              <a:endCxn id="915" idx="2"/>
            </p:cNvCxnSpPr>
            <p:nvPr/>
          </p:nvCxnSpPr>
          <p:spPr>
            <a:xfrm flipV="1">
              <a:off x="34050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9" name="橢圓 918"/>
            <p:cNvSpPr/>
            <p:nvPr/>
          </p:nvSpPr>
          <p:spPr>
            <a:xfrm>
              <a:off x="38895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0" name="橢圓 919"/>
            <p:cNvSpPr/>
            <p:nvPr/>
          </p:nvSpPr>
          <p:spPr>
            <a:xfrm>
              <a:off x="3889581" y="5544380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1" name="直線接點 920"/>
            <p:cNvCxnSpPr>
              <a:stCxn id="919" idx="4"/>
            </p:cNvCxnSpPr>
            <p:nvPr/>
          </p:nvCxnSpPr>
          <p:spPr>
            <a:xfrm>
              <a:off x="39794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22" name="橢圓 921"/>
            <p:cNvSpPr/>
            <p:nvPr/>
          </p:nvSpPr>
          <p:spPr>
            <a:xfrm>
              <a:off x="42107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23" name="橢圓 922"/>
            <p:cNvSpPr/>
            <p:nvPr/>
          </p:nvSpPr>
          <p:spPr>
            <a:xfrm>
              <a:off x="42107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4" name="直線接點 923"/>
            <p:cNvCxnSpPr>
              <a:stCxn id="922" idx="4"/>
            </p:cNvCxnSpPr>
            <p:nvPr/>
          </p:nvCxnSpPr>
          <p:spPr>
            <a:xfrm>
              <a:off x="43006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直線接點 924"/>
            <p:cNvCxnSpPr>
              <a:stCxn id="919" idx="6"/>
              <a:endCxn id="922" idx="2"/>
            </p:cNvCxnSpPr>
            <p:nvPr/>
          </p:nvCxnSpPr>
          <p:spPr>
            <a:xfrm flipV="1">
              <a:off x="40693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直線接點 925"/>
            <p:cNvCxnSpPr>
              <a:stCxn id="920" idx="6"/>
              <a:endCxn id="923" idx="2"/>
            </p:cNvCxnSpPr>
            <p:nvPr/>
          </p:nvCxnSpPr>
          <p:spPr>
            <a:xfrm flipV="1">
              <a:off x="40693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直線接點 926"/>
            <p:cNvCxnSpPr/>
            <p:nvPr/>
          </p:nvCxnSpPr>
          <p:spPr>
            <a:xfrm>
              <a:off x="33151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直線接點 927"/>
            <p:cNvCxnSpPr/>
            <p:nvPr/>
          </p:nvCxnSpPr>
          <p:spPr>
            <a:xfrm>
              <a:off x="36362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直線接點 928"/>
            <p:cNvCxnSpPr/>
            <p:nvPr/>
          </p:nvCxnSpPr>
          <p:spPr>
            <a:xfrm>
              <a:off x="39794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直線接點 929"/>
            <p:cNvCxnSpPr/>
            <p:nvPr/>
          </p:nvCxnSpPr>
          <p:spPr>
            <a:xfrm>
              <a:off x="43006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直線接點 930"/>
            <p:cNvCxnSpPr/>
            <p:nvPr/>
          </p:nvCxnSpPr>
          <p:spPr>
            <a:xfrm flipV="1">
              <a:off x="37361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2" name="直線接點 931"/>
            <p:cNvCxnSpPr/>
            <p:nvPr/>
          </p:nvCxnSpPr>
          <p:spPr>
            <a:xfrm flipV="1">
              <a:off x="37361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3" name="直線接點 932"/>
            <p:cNvCxnSpPr/>
            <p:nvPr/>
          </p:nvCxnSpPr>
          <p:spPr>
            <a:xfrm flipV="1">
              <a:off x="37361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直線接點 933"/>
            <p:cNvCxnSpPr/>
            <p:nvPr/>
          </p:nvCxnSpPr>
          <p:spPr>
            <a:xfrm flipV="1">
              <a:off x="37361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5" name="橢圓 934"/>
            <p:cNvSpPr/>
            <p:nvPr/>
          </p:nvSpPr>
          <p:spPr>
            <a:xfrm>
              <a:off x="4531866" y="460030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6" name="橢圓 935"/>
            <p:cNvSpPr/>
            <p:nvPr/>
          </p:nvSpPr>
          <p:spPr>
            <a:xfrm>
              <a:off x="4531866" y="491500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37" name="直線接點 936"/>
            <p:cNvCxnSpPr>
              <a:stCxn id="935" idx="4"/>
            </p:cNvCxnSpPr>
            <p:nvPr/>
          </p:nvCxnSpPr>
          <p:spPr>
            <a:xfrm>
              <a:off x="4621743" y="478006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8" name="橢圓 937"/>
            <p:cNvSpPr/>
            <p:nvPr/>
          </p:nvSpPr>
          <p:spPr>
            <a:xfrm>
              <a:off x="4853009" y="460030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39" name="橢圓 938"/>
            <p:cNvSpPr/>
            <p:nvPr/>
          </p:nvSpPr>
          <p:spPr>
            <a:xfrm>
              <a:off x="4853009" y="491499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0" name="直線接點 939"/>
            <p:cNvCxnSpPr>
              <a:stCxn id="938" idx="4"/>
            </p:cNvCxnSpPr>
            <p:nvPr/>
          </p:nvCxnSpPr>
          <p:spPr>
            <a:xfrm>
              <a:off x="4942886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1" name="直線接點 940"/>
            <p:cNvCxnSpPr>
              <a:stCxn id="935" idx="6"/>
              <a:endCxn id="938" idx="2"/>
            </p:cNvCxnSpPr>
            <p:nvPr/>
          </p:nvCxnSpPr>
          <p:spPr>
            <a:xfrm flipV="1">
              <a:off x="4711620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直線接點 941"/>
            <p:cNvCxnSpPr>
              <a:stCxn id="936" idx="6"/>
              <a:endCxn id="939" idx="2"/>
            </p:cNvCxnSpPr>
            <p:nvPr/>
          </p:nvCxnSpPr>
          <p:spPr>
            <a:xfrm flipV="1">
              <a:off x="4711620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3" name="橢圓 942"/>
            <p:cNvSpPr/>
            <p:nvPr/>
          </p:nvSpPr>
          <p:spPr>
            <a:xfrm>
              <a:off x="5196181" y="460030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4" name="橢圓 943"/>
            <p:cNvSpPr/>
            <p:nvPr/>
          </p:nvSpPr>
          <p:spPr>
            <a:xfrm>
              <a:off x="5196181" y="491499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5" name="直線接點 944"/>
            <p:cNvCxnSpPr>
              <a:stCxn id="943" idx="4"/>
            </p:cNvCxnSpPr>
            <p:nvPr/>
          </p:nvCxnSpPr>
          <p:spPr>
            <a:xfrm>
              <a:off x="5286058" y="478006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46" name="橢圓 945"/>
            <p:cNvSpPr/>
            <p:nvPr/>
          </p:nvSpPr>
          <p:spPr>
            <a:xfrm>
              <a:off x="5517324" y="460030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7" name="橢圓 946"/>
            <p:cNvSpPr/>
            <p:nvPr/>
          </p:nvSpPr>
          <p:spPr>
            <a:xfrm>
              <a:off x="5517324" y="491499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48" name="直線接點 947"/>
            <p:cNvCxnSpPr>
              <a:stCxn id="946" idx="4"/>
            </p:cNvCxnSpPr>
            <p:nvPr/>
          </p:nvCxnSpPr>
          <p:spPr>
            <a:xfrm>
              <a:off x="5607201" y="478006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9" name="直線接點 948"/>
            <p:cNvCxnSpPr>
              <a:stCxn id="943" idx="6"/>
              <a:endCxn id="946" idx="2"/>
            </p:cNvCxnSpPr>
            <p:nvPr/>
          </p:nvCxnSpPr>
          <p:spPr>
            <a:xfrm flipV="1">
              <a:off x="5375935" y="469018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直線接點 949"/>
            <p:cNvCxnSpPr>
              <a:stCxn id="944" idx="6"/>
              <a:endCxn id="947" idx="2"/>
            </p:cNvCxnSpPr>
            <p:nvPr/>
          </p:nvCxnSpPr>
          <p:spPr>
            <a:xfrm flipV="1">
              <a:off x="5375935" y="500487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1" name="橢圓 950"/>
            <p:cNvSpPr/>
            <p:nvPr/>
          </p:nvSpPr>
          <p:spPr>
            <a:xfrm>
              <a:off x="4531866" y="522969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2" name="橢圓 951"/>
            <p:cNvSpPr/>
            <p:nvPr/>
          </p:nvSpPr>
          <p:spPr>
            <a:xfrm>
              <a:off x="4531866" y="554438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3" name="直線接點 952"/>
            <p:cNvCxnSpPr>
              <a:stCxn id="951" idx="4"/>
            </p:cNvCxnSpPr>
            <p:nvPr/>
          </p:nvCxnSpPr>
          <p:spPr>
            <a:xfrm>
              <a:off x="4621743" y="540944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4" name="橢圓 953"/>
            <p:cNvSpPr/>
            <p:nvPr/>
          </p:nvSpPr>
          <p:spPr>
            <a:xfrm>
              <a:off x="4853009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55" name="橢圓 954"/>
            <p:cNvSpPr/>
            <p:nvPr/>
          </p:nvSpPr>
          <p:spPr>
            <a:xfrm>
              <a:off x="4853009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6" name="直線接點 955"/>
            <p:cNvCxnSpPr>
              <a:stCxn id="954" idx="4"/>
            </p:cNvCxnSpPr>
            <p:nvPr/>
          </p:nvCxnSpPr>
          <p:spPr>
            <a:xfrm>
              <a:off x="4942886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直線接點 956"/>
            <p:cNvCxnSpPr>
              <a:stCxn id="951" idx="6"/>
              <a:endCxn id="954" idx="2"/>
            </p:cNvCxnSpPr>
            <p:nvPr/>
          </p:nvCxnSpPr>
          <p:spPr>
            <a:xfrm flipV="1">
              <a:off x="4711620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直線接點 957"/>
            <p:cNvCxnSpPr>
              <a:stCxn id="952" idx="6"/>
              <a:endCxn id="955" idx="2"/>
            </p:cNvCxnSpPr>
            <p:nvPr/>
          </p:nvCxnSpPr>
          <p:spPr>
            <a:xfrm flipV="1">
              <a:off x="4711620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59" name="橢圓 958"/>
            <p:cNvSpPr/>
            <p:nvPr/>
          </p:nvSpPr>
          <p:spPr>
            <a:xfrm>
              <a:off x="5196181" y="522968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0" name="橢圓 959"/>
            <p:cNvSpPr/>
            <p:nvPr/>
          </p:nvSpPr>
          <p:spPr>
            <a:xfrm>
              <a:off x="5196181" y="554438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1" name="直線接點 960"/>
            <p:cNvCxnSpPr>
              <a:stCxn id="959" idx="4"/>
            </p:cNvCxnSpPr>
            <p:nvPr/>
          </p:nvCxnSpPr>
          <p:spPr>
            <a:xfrm>
              <a:off x="5286058" y="540944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62" name="橢圓 961"/>
            <p:cNvSpPr/>
            <p:nvPr/>
          </p:nvSpPr>
          <p:spPr>
            <a:xfrm>
              <a:off x="5517324" y="522968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63" name="橢圓 962"/>
            <p:cNvSpPr/>
            <p:nvPr/>
          </p:nvSpPr>
          <p:spPr>
            <a:xfrm>
              <a:off x="5517324" y="554437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64" name="直線接點 963"/>
            <p:cNvCxnSpPr>
              <a:stCxn id="962" idx="4"/>
            </p:cNvCxnSpPr>
            <p:nvPr/>
          </p:nvCxnSpPr>
          <p:spPr>
            <a:xfrm>
              <a:off x="5607201" y="540944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5" name="直線接點 964"/>
            <p:cNvCxnSpPr>
              <a:stCxn id="959" idx="6"/>
              <a:endCxn id="962" idx="2"/>
            </p:cNvCxnSpPr>
            <p:nvPr/>
          </p:nvCxnSpPr>
          <p:spPr>
            <a:xfrm flipV="1">
              <a:off x="5375935" y="531956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直線接點 965"/>
            <p:cNvCxnSpPr>
              <a:stCxn id="960" idx="6"/>
              <a:endCxn id="963" idx="2"/>
            </p:cNvCxnSpPr>
            <p:nvPr/>
          </p:nvCxnSpPr>
          <p:spPr>
            <a:xfrm flipV="1">
              <a:off x="5375935" y="563425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直線接點 966"/>
            <p:cNvCxnSpPr/>
            <p:nvPr/>
          </p:nvCxnSpPr>
          <p:spPr>
            <a:xfrm>
              <a:off x="4621743" y="509475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直線接點 967"/>
            <p:cNvCxnSpPr/>
            <p:nvPr/>
          </p:nvCxnSpPr>
          <p:spPr>
            <a:xfrm>
              <a:off x="4942886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直線接點 968"/>
            <p:cNvCxnSpPr/>
            <p:nvPr/>
          </p:nvCxnSpPr>
          <p:spPr>
            <a:xfrm>
              <a:off x="5286058" y="509475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直線接點 969"/>
            <p:cNvCxnSpPr/>
            <p:nvPr/>
          </p:nvCxnSpPr>
          <p:spPr>
            <a:xfrm>
              <a:off x="5607201" y="509475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直線接點 970"/>
            <p:cNvCxnSpPr/>
            <p:nvPr/>
          </p:nvCxnSpPr>
          <p:spPr>
            <a:xfrm flipV="1">
              <a:off x="5042711" y="469018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直線接點 971"/>
            <p:cNvCxnSpPr/>
            <p:nvPr/>
          </p:nvCxnSpPr>
          <p:spPr>
            <a:xfrm flipV="1">
              <a:off x="5042711" y="500487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直線接點 972"/>
            <p:cNvCxnSpPr/>
            <p:nvPr/>
          </p:nvCxnSpPr>
          <p:spPr>
            <a:xfrm flipV="1">
              <a:off x="5042711" y="531956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直線接點 973"/>
            <p:cNvCxnSpPr/>
            <p:nvPr/>
          </p:nvCxnSpPr>
          <p:spPr>
            <a:xfrm flipV="1">
              <a:off x="5042711" y="563425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直線接點 974"/>
            <p:cNvCxnSpPr/>
            <p:nvPr/>
          </p:nvCxnSpPr>
          <p:spPr>
            <a:xfrm>
              <a:off x="33151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直線接點 975"/>
            <p:cNvCxnSpPr/>
            <p:nvPr/>
          </p:nvCxnSpPr>
          <p:spPr>
            <a:xfrm>
              <a:off x="36362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7" name="直線接點 976"/>
            <p:cNvCxnSpPr/>
            <p:nvPr/>
          </p:nvCxnSpPr>
          <p:spPr>
            <a:xfrm>
              <a:off x="39794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直線接點 977"/>
            <p:cNvCxnSpPr/>
            <p:nvPr/>
          </p:nvCxnSpPr>
          <p:spPr>
            <a:xfrm>
              <a:off x="43006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直線接點 978"/>
            <p:cNvCxnSpPr/>
            <p:nvPr/>
          </p:nvCxnSpPr>
          <p:spPr>
            <a:xfrm>
              <a:off x="4621743" y="447469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直線接點 979"/>
            <p:cNvCxnSpPr/>
            <p:nvPr/>
          </p:nvCxnSpPr>
          <p:spPr>
            <a:xfrm>
              <a:off x="4942886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直線接點 980"/>
            <p:cNvCxnSpPr/>
            <p:nvPr/>
          </p:nvCxnSpPr>
          <p:spPr>
            <a:xfrm>
              <a:off x="5286058" y="447469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直線接點 981"/>
            <p:cNvCxnSpPr/>
            <p:nvPr/>
          </p:nvCxnSpPr>
          <p:spPr>
            <a:xfrm>
              <a:off x="5607201" y="447468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直線接點 982"/>
            <p:cNvCxnSpPr/>
            <p:nvPr/>
          </p:nvCxnSpPr>
          <p:spPr>
            <a:xfrm flipV="1">
              <a:off x="4384805" y="37600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直線接點 983"/>
            <p:cNvCxnSpPr/>
            <p:nvPr/>
          </p:nvCxnSpPr>
          <p:spPr>
            <a:xfrm flipV="1">
              <a:off x="4384805" y="4074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直線接點 984"/>
            <p:cNvCxnSpPr/>
            <p:nvPr/>
          </p:nvCxnSpPr>
          <p:spPr>
            <a:xfrm flipV="1">
              <a:off x="4384805" y="43894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直線接點 985"/>
            <p:cNvCxnSpPr/>
            <p:nvPr/>
          </p:nvCxnSpPr>
          <p:spPr>
            <a:xfrm flipV="1">
              <a:off x="4383738" y="469018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7" name="直線接點 986"/>
            <p:cNvCxnSpPr/>
            <p:nvPr/>
          </p:nvCxnSpPr>
          <p:spPr>
            <a:xfrm flipV="1">
              <a:off x="4383738" y="500487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8" name="直線接點 987"/>
            <p:cNvCxnSpPr/>
            <p:nvPr/>
          </p:nvCxnSpPr>
          <p:spPr>
            <a:xfrm flipV="1">
              <a:off x="4383738" y="531956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直線接點 988"/>
            <p:cNvCxnSpPr/>
            <p:nvPr/>
          </p:nvCxnSpPr>
          <p:spPr>
            <a:xfrm flipV="1">
              <a:off x="4383738" y="563425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0" name="橢圓 989"/>
            <p:cNvSpPr/>
            <p:nvPr/>
          </p:nvSpPr>
          <p:spPr>
            <a:xfrm>
              <a:off x="5837401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1" name="橢圓 990"/>
            <p:cNvSpPr/>
            <p:nvPr/>
          </p:nvSpPr>
          <p:spPr>
            <a:xfrm>
              <a:off x="5837401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2" name="直線接點 991"/>
            <p:cNvCxnSpPr>
              <a:stCxn id="990" idx="4"/>
            </p:cNvCxnSpPr>
            <p:nvPr/>
          </p:nvCxnSpPr>
          <p:spPr>
            <a:xfrm>
              <a:off x="5927278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3" name="直線接點 992"/>
            <p:cNvCxnSpPr>
              <a:endCxn id="990" idx="2"/>
            </p:cNvCxnSpPr>
            <p:nvPr/>
          </p:nvCxnSpPr>
          <p:spPr>
            <a:xfrm flipV="1">
              <a:off x="5696012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直線接點 993"/>
            <p:cNvCxnSpPr>
              <a:endCxn id="991" idx="2"/>
            </p:cNvCxnSpPr>
            <p:nvPr/>
          </p:nvCxnSpPr>
          <p:spPr>
            <a:xfrm flipV="1">
              <a:off x="5696012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5" name="橢圓 994"/>
            <p:cNvSpPr/>
            <p:nvPr/>
          </p:nvSpPr>
          <p:spPr>
            <a:xfrm>
              <a:off x="6180573" y="115734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6" name="橢圓 995"/>
            <p:cNvSpPr/>
            <p:nvPr/>
          </p:nvSpPr>
          <p:spPr>
            <a:xfrm>
              <a:off x="6180573" y="147204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97" name="直線接點 996"/>
            <p:cNvCxnSpPr>
              <a:stCxn id="995" idx="4"/>
            </p:cNvCxnSpPr>
            <p:nvPr/>
          </p:nvCxnSpPr>
          <p:spPr>
            <a:xfrm>
              <a:off x="6270450" y="133710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8" name="橢圓 997"/>
            <p:cNvSpPr/>
            <p:nvPr/>
          </p:nvSpPr>
          <p:spPr>
            <a:xfrm>
              <a:off x="6501716" y="115734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9" name="橢圓 998"/>
            <p:cNvSpPr/>
            <p:nvPr/>
          </p:nvSpPr>
          <p:spPr>
            <a:xfrm>
              <a:off x="6501716" y="147203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0" name="直線接點 999"/>
            <p:cNvCxnSpPr>
              <a:stCxn id="998" idx="4"/>
            </p:cNvCxnSpPr>
            <p:nvPr/>
          </p:nvCxnSpPr>
          <p:spPr>
            <a:xfrm>
              <a:off x="6591593" y="133710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1" name="直線接點 1000"/>
            <p:cNvCxnSpPr>
              <a:stCxn id="995" idx="6"/>
              <a:endCxn id="998" idx="2"/>
            </p:cNvCxnSpPr>
            <p:nvPr/>
          </p:nvCxnSpPr>
          <p:spPr>
            <a:xfrm flipV="1">
              <a:off x="6360327" y="124722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直線接點 1001"/>
            <p:cNvCxnSpPr>
              <a:stCxn id="996" idx="6"/>
              <a:endCxn id="999" idx="2"/>
            </p:cNvCxnSpPr>
            <p:nvPr/>
          </p:nvCxnSpPr>
          <p:spPr>
            <a:xfrm flipV="1">
              <a:off x="6360327" y="156191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3" name="橢圓 1002"/>
            <p:cNvSpPr/>
            <p:nvPr/>
          </p:nvSpPr>
          <p:spPr>
            <a:xfrm>
              <a:off x="5837401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4" name="橢圓 1003"/>
            <p:cNvSpPr/>
            <p:nvPr/>
          </p:nvSpPr>
          <p:spPr>
            <a:xfrm>
              <a:off x="5837401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5" name="直線接點 1004"/>
            <p:cNvCxnSpPr>
              <a:stCxn id="1003" idx="4"/>
            </p:cNvCxnSpPr>
            <p:nvPr/>
          </p:nvCxnSpPr>
          <p:spPr>
            <a:xfrm>
              <a:off x="5927278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6" name="直線接點 1005"/>
            <p:cNvCxnSpPr>
              <a:endCxn id="1003" idx="2"/>
            </p:cNvCxnSpPr>
            <p:nvPr/>
          </p:nvCxnSpPr>
          <p:spPr>
            <a:xfrm flipV="1">
              <a:off x="5696012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7" name="直線接點 1006"/>
            <p:cNvCxnSpPr>
              <a:endCxn id="1004" idx="2"/>
            </p:cNvCxnSpPr>
            <p:nvPr/>
          </p:nvCxnSpPr>
          <p:spPr>
            <a:xfrm flipV="1">
              <a:off x="5696012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08" name="橢圓 1007"/>
            <p:cNvSpPr/>
            <p:nvPr/>
          </p:nvSpPr>
          <p:spPr>
            <a:xfrm>
              <a:off x="6180573" y="178673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09" name="橢圓 1008"/>
            <p:cNvSpPr/>
            <p:nvPr/>
          </p:nvSpPr>
          <p:spPr>
            <a:xfrm>
              <a:off x="6180573" y="210142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0" name="直線接點 1009"/>
            <p:cNvCxnSpPr>
              <a:stCxn id="1008" idx="4"/>
            </p:cNvCxnSpPr>
            <p:nvPr/>
          </p:nvCxnSpPr>
          <p:spPr>
            <a:xfrm>
              <a:off x="6270450" y="196648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1" name="橢圓 1010"/>
            <p:cNvSpPr/>
            <p:nvPr/>
          </p:nvSpPr>
          <p:spPr>
            <a:xfrm>
              <a:off x="6501716" y="1786729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12" name="橢圓 1011"/>
            <p:cNvSpPr/>
            <p:nvPr/>
          </p:nvSpPr>
          <p:spPr>
            <a:xfrm>
              <a:off x="6501716" y="210142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13" name="直線接點 1012"/>
            <p:cNvCxnSpPr>
              <a:stCxn id="1011" idx="4"/>
            </p:cNvCxnSpPr>
            <p:nvPr/>
          </p:nvCxnSpPr>
          <p:spPr>
            <a:xfrm>
              <a:off x="6591593" y="196648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4" name="直線接點 1013"/>
            <p:cNvCxnSpPr>
              <a:stCxn id="1008" idx="6"/>
              <a:endCxn id="1011" idx="2"/>
            </p:cNvCxnSpPr>
            <p:nvPr/>
          </p:nvCxnSpPr>
          <p:spPr>
            <a:xfrm flipV="1">
              <a:off x="6360327" y="187660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5" name="直線接點 1014"/>
            <p:cNvCxnSpPr>
              <a:stCxn id="1009" idx="6"/>
              <a:endCxn id="1012" idx="2"/>
            </p:cNvCxnSpPr>
            <p:nvPr/>
          </p:nvCxnSpPr>
          <p:spPr>
            <a:xfrm flipV="1">
              <a:off x="6360327" y="219129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6" name="直線接點 1015"/>
            <p:cNvCxnSpPr/>
            <p:nvPr/>
          </p:nvCxnSpPr>
          <p:spPr>
            <a:xfrm>
              <a:off x="5927278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7" name="直線接點 1016"/>
            <p:cNvCxnSpPr/>
            <p:nvPr/>
          </p:nvCxnSpPr>
          <p:spPr>
            <a:xfrm>
              <a:off x="6270450" y="165179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8" name="直線接點 1017"/>
            <p:cNvCxnSpPr/>
            <p:nvPr/>
          </p:nvCxnSpPr>
          <p:spPr>
            <a:xfrm>
              <a:off x="6591593" y="1651793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直線接點 1018"/>
            <p:cNvCxnSpPr/>
            <p:nvPr/>
          </p:nvCxnSpPr>
          <p:spPr>
            <a:xfrm flipV="1">
              <a:off x="6027103" y="124722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直線接點 1019"/>
            <p:cNvCxnSpPr/>
            <p:nvPr/>
          </p:nvCxnSpPr>
          <p:spPr>
            <a:xfrm flipV="1">
              <a:off x="6027103" y="156191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直線接點 1020"/>
            <p:cNvCxnSpPr/>
            <p:nvPr/>
          </p:nvCxnSpPr>
          <p:spPr>
            <a:xfrm flipV="1">
              <a:off x="6027103" y="187660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2" name="直線接點 1021"/>
            <p:cNvCxnSpPr/>
            <p:nvPr/>
          </p:nvCxnSpPr>
          <p:spPr>
            <a:xfrm flipV="1">
              <a:off x="6027103" y="219129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3" name="橢圓 1022"/>
            <p:cNvSpPr/>
            <p:nvPr/>
          </p:nvSpPr>
          <p:spPr>
            <a:xfrm>
              <a:off x="6823925" y="116197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4" name="橢圓 1023"/>
            <p:cNvSpPr/>
            <p:nvPr/>
          </p:nvSpPr>
          <p:spPr>
            <a:xfrm>
              <a:off x="6823925" y="147666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5" name="直線接點 1024"/>
            <p:cNvCxnSpPr>
              <a:stCxn id="1023" idx="4"/>
            </p:cNvCxnSpPr>
            <p:nvPr/>
          </p:nvCxnSpPr>
          <p:spPr>
            <a:xfrm>
              <a:off x="6913802" y="134172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26" name="橢圓 1025"/>
            <p:cNvSpPr/>
            <p:nvPr/>
          </p:nvSpPr>
          <p:spPr>
            <a:xfrm>
              <a:off x="7145068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7" name="橢圓 1026"/>
            <p:cNvSpPr/>
            <p:nvPr/>
          </p:nvSpPr>
          <p:spPr>
            <a:xfrm>
              <a:off x="7145068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28" name="直線接點 1027"/>
            <p:cNvCxnSpPr>
              <a:stCxn id="1026" idx="4"/>
            </p:cNvCxnSpPr>
            <p:nvPr/>
          </p:nvCxnSpPr>
          <p:spPr>
            <a:xfrm>
              <a:off x="7234945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9" name="直線接點 1028"/>
            <p:cNvCxnSpPr>
              <a:stCxn id="1023" idx="6"/>
              <a:endCxn id="1026" idx="2"/>
            </p:cNvCxnSpPr>
            <p:nvPr/>
          </p:nvCxnSpPr>
          <p:spPr>
            <a:xfrm flipV="1">
              <a:off x="7003679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直線接點 1029"/>
            <p:cNvCxnSpPr>
              <a:stCxn id="1024" idx="6"/>
              <a:endCxn id="1027" idx="2"/>
            </p:cNvCxnSpPr>
            <p:nvPr/>
          </p:nvCxnSpPr>
          <p:spPr>
            <a:xfrm flipV="1">
              <a:off x="7003679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1" name="橢圓 1030"/>
            <p:cNvSpPr/>
            <p:nvPr/>
          </p:nvSpPr>
          <p:spPr>
            <a:xfrm>
              <a:off x="7488240" y="116197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2" name="橢圓 1031"/>
            <p:cNvSpPr/>
            <p:nvPr/>
          </p:nvSpPr>
          <p:spPr>
            <a:xfrm>
              <a:off x="7488240" y="147666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3" name="直線接點 1032"/>
            <p:cNvCxnSpPr>
              <a:stCxn id="1031" idx="4"/>
            </p:cNvCxnSpPr>
            <p:nvPr/>
          </p:nvCxnSpPr>
          <p:spPr>
            <a:xfrm>
              <a:off x="7578117" y="134172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4" name="橢圓 1033"/>
            <p:cNvSpPr/>
            <p:nvPr/>
          </p:nvSpPr>
          <p:spPr>
            <a:xfrm>
              <a:off x="7809383" y="1161970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35" name="橢圓 1034"/>
            <p:cNvSpPr/>
            <p:nvPr/>
          </p:nvSpPr>
          <p:spPr>
            <a:xfrm>
              <a:off x="7809383" y="147666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6" name="直線接點 1035"/>
            <p:cNvCxnSpPr>
              <a:stCxn id="1034" idx="4"/>
            </p:cNvCxnSpPr>
            <p:nvPr/>
          </p:nvCxnSpPr>
          <p:spPr>
            <a:xfrm>
              <a:off x="7899260" y="134172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7" name="直線接點 1036"/>
            <p:cNvCxnSpPr>
              <a:stCxn id="1031" idx="6"/>
              <a:endCxn id="1034" idx="2"/>
            </p:cNvCxnSpPr>
            <p:nvPr/>
          </p:nvCxnSpPr>
          <p:spPr>
            <a:xfrm flipV="1">
              <a:off x="7667994" y="125184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直線接點 1037"/>
            <p:cNvCxnSpPr>
              <a:stCxn id="1032" idx="6"/>
              <a:endCxn id="1035" idx="2"/>
            </p:cNvCxnSpPr>
            <p:nvPr/>
          </p:nvCxnSpPr>
          <p:spPr>
            <a:xfrm flipV="1">
              <a:off x="7667994" y="156653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39" name="橢圓 1038"/>
            <p:cNvSpPr/>
            <p:nvPr/>
          </p:nvSpPr>
          <p:spPr>
            <a:xfrm>
              <a:off x="6823925" y="179135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0" name="橢圓 1039"/>
            <p:cNvSpPr/>
            <p:nvPr/>
          </p:nvSpPr>
          <p:spPr>
            <a:xfrm>
              <a:off x="6823925" y="21060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1" name="直線接點 1040"/>
            <p:cNvCxnSpPr>
              <a:stCxn id="1039" idx="4"/>
            </p:cNvCxnSpPr>
            <p:nvPr/>
          </p:nvCxnSpPr>
          <p:spPr>
            <a:xfrm>
              <a:off x="6913802" y="197110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2" name="橢圓 1041"/>
            <p:cNvSpPr/>
            <p:nvPr/>
          </p:nvSpPr>
          <p:spPr>
            <a:xfrm>
              <a:off x="7145068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3" name="橢圓 1042"/>
            <p:cNvSpPr/>
            <p:nvPr/>
          </p:nvSpPr>
          <p:spPr>
            <a:xfrm>
              <a:off x="7145068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4" name="直線接點 1043"/>
            <p:cNvCxnSpPr>
              <a:stCxn id="1042" idx="4"/>
            </p:cNvCxnSpPr>
            <p:nvPr/>
          </p:nvCxnSpPr>
          <p:spPr>
            <a:xfrm>
              <a:off x="7234945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5" name="直線接點 1044"/>
            <p:cNvCxnSpPr>
              <a:stCxn id="1039" idx="6"/>
              <a:endCxn id="1042" idx="2"/>
            </p:cNvCxnSpPr>
            <p:nvPr/>
          </p:nvCxnSpPr>
          <p:spPr>
            <a:xfrm flipV="1">
              <a:off x="7003679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直線接點 1045"/>
            <p:cNvCxnSpPr>
              <a:stCxn id="1040" idx="6"/>
              <a:endCxn id="1043" idx="2"/>
            </p:cNvCxnSpPr>
            <p:nvPr/>
          </p:nvCxnSpPr>
          <p:spPr>
            <a:xfrm flipV="1">
              <a:off x="7003679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7" name="橢圓 1046"/>
            <p:cNvSpPr/>
            <p:nvPr/>
          </p:nvSpPr>
          <p:spPr>
            <a:xfrm>
              <a:off x="7488240" y="179135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48" name="橢圓 1047"/>
            <p:cNvSpPr/>
            <p:nvPr/>
          </p:nvSpPr>
          <p:spPr>
            <a:xfrm>
              <a:off x="7488240" y="210604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49" name="直線接點 1048"/>
            <p:cNvCxnSpPr>
              <a:stCxn id="1047" idx="4"/>
            </p:cNvCxnSpPr>
            <p:nvPr/>
          </p:nvCxnSpPr>
          <p:spPr>
            <a:xfrm>
              <a:off x="7578117" y="197110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50" name="橢圓 1049"/>
            <p:cNvSpPr/>
            <p:nvPr/>
          </p:nvSpPr>
          <p:spPr>
            <a:xfrm>
              <a:off x="7809383" y="1791351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1" name="橢圓 1050"/>
            <p:cNvSpPr/>
            <p:nvPr/>
          </p:nvSpPr>
          <p:spPr>
            <a:xfrm>
              <a:off x="7809383" y="210604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52" name="直線接點 1051"/>
            <p:cNvCxnSpPr>
              <a:stCxn id="1050" idx="4"/>
            </p:cNvCxnSpPr>
            <p:nvPr/>
          </p:nvCxnSpPr>
          <p:spPr>
            <a:xfrm>
              <a:off x="7899260" y="197110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3" name="直線接點 1052"/>
            <p:cNvCxnSpPr>
              <a:stCxn id="1047" idx="6"/>
              <a:endCxn id="1050" idx="2"/>
            </p:cNvCxnSpPr>
            <p:nvPr/>
          </p:nvCxnSpPr>
          <p:spPr>
            <a:xfrm flipV="1">
              <a:off x="7667994" y="188122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4" name="直線接點 1053"/>
            <p:cNvCxnSpPr>
              <a:stCxn id="1048" idx="6"/>
              <a:endCxn id="1051" idx="2"/>
            </p:cNvCxnSpPr>
            <p:nvPr/>
          </p:nvCxnSpPr>
          <p:spPr>
            <a:xfrm flipV="1">
              <a:off x="7667994" y="219591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5" name="直線接點 1054"/>
            <p:cNvCxnSpPr/>
            <p:nvPr/>
          </p:nvCxnSpPr>
          <p:spPr>
            <a:xfrm>
              <a:off x="6913802" y="16564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6" name="直線接點 1055"/>
            <p:cNvCxnSpPr/>
            <p:nvPr/>
          </p:nvCxnSpPr>
          <p:spPr>
            <a:xfrm>
              <a:off x="7234945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直線接點 1056"/>
            <p:cNvCxnSpPr/>
            <p:nvPr/>
          </p:nvCxnSpPr>
          <p:spPr>
            <a:xfrm>
              <a:off x="7578117" y="165641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直線接點 1057"/>
            <p:cNvCxnSpPr/>
            <p:nvPr/>
          </p:nvCxnSpPr>
          <p:spPr>
            <a:xfrm>
              <a:off x="7899260" y="165641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9" name="直線接點 1058"/>
            <p:cNvCxnSpPr/>
            <p:nvPr/>
          </p:nvCxnSpPr>
          <p:spPr>
            <a:xfrm flipV="1">
              <a:off x="7334770" y="125184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0" name="直線接點 1059"/>
            <p:cNvCxnSpPr/>
            <p:nvPr/>
          </p:nvCxnSpPr>
          <p:spPr>
            <a:xfrm flipV="1">
              <a:off x="7334770" y="156653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1" name="直線接點 1060"/>
            <p:cNvCxnSpPr/>
            <p:nvPr/>
          </p:nvCxnSpPr>
          <p:spPr>
            <a:xfrm flipV="1">
              <a:off x="7334770" y="188122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2" name="直線接點 1061"/>
            <p:cNvCxnSpPr/>
            <p:nvPr/>
          </p:nvCxnSpPr>
          <p:spPr>
            <a:xfrm flipV="1">
              <a:off x="7334770" y="21959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3" name="橢圓 1062"/>
            <p:cNvSpPr/>
            <p:nvPr/>
          </p:nvSpPr>
          <p:spPr>
            <a:xfrm>
              <a:off x="58374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4" name="橢圓 1063"/>
            <p:cNvSpPr/>
            <p:nvPr/>
          </p:nvSpPr>
          <p:spPr>
            <a:xfrm>
              <a:off x="58374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65" name="直線接點 1064"/>
            <p:cNvCxnSpPr>
              <a:stCxn id="1063" idx="4"/>
            </p:cNvCxnSpPr>
            <p:nvPr/>
          </p:nvCxnSpPr>
          <p:spPr>
            <a:xfrm>
              <a:off x="59272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6" name="直線接點 1065"/>
            <p:cNvCxnSpPr>
              <a:endCxn id="1063" idx="2"/>
            </p:cNvCxnSpPr>
            <p:nvPr/>
          </p:nvCxnSpPr>
          <p:spPr>
            <a:xfrm flipV="1">
              <a:off x="56960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7" name="直線接點 1066"/>
            <p:cNvCxnSpPr>
              <a:endCxn id="1064" idx="2"/>
            </p:cNvCxnSpPr>
            <p:nvPr/>
          </p:nvCxnSpPr>
          <p:spPr>
            <a:xfrm flipV="1">
              <a:off x="56960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8" name="橢圓 1067"/>
            <p:cNvSpPr/>
            <p:nvPr/>
          </p:nvSpPr>
          <p:spPr>
            <a:xfrm>
              <a:off x="6180573" y="240679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69" name="橢圓 1068"/>
            <p:cNvSpPr/>
            <p:nvPr/>
          </p:nvSpPr>
          <p:spPr>
            <a:xfrm>
              <a:off x="61805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0" name="直線接點 1069"/>
            <p:cNvCxnSpPr>
              <a:stCxn id="1068" idx="4"/>
            </p:cNvCxnSpPr>
            <p:nvPr/>
          </p:nvCxnSpPr>
          <p:spPr>
            <a:xfrm>
              <a:off x="62704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1" name="橢圓 1070"/>
            <p:cNvSpPr/>
            <p:nvPr/>
          </p:nvSpPr>
          <p:spPr>
            <a:xfrm>
              <a:off x="65017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2" name="橢圓 1071"/>
            <p:cNvSpPr/>
            <p:nvPr/>
          </p:nvSpPr>
          <p:spPr>
            <a:xfrm>
              <a:off x="65017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3" name="直線接點 1072"/>
            <p:cNvCxnSpPr>
              <a:stCxn id="1071" idx="4"/>
            </p:cNvCxnSpPr>
            <p:nvPr/>
          </p:nvCxnSpPr>
          <p:spPr>
            <a:xfrm>
              <a:off x="65915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4" name="直線接點 1073"/>
            <p:cNvCxnSpPr>
              <a:stCxn id="1068" idx="6"/>
              <a:endCxn id="1071" idx="2"/>
            </p:cNvCxnSpPr>
            <p:nvPr/>
          </p:nvCxnSpPr>
          <p:spPr>
            <a:xfrm flipV="1">
              <a:off x="63603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5" name="直線接點 1074"/>
            <p:cNvCxnSpPr>
              <a:stCxn id="1069" idx="6"/>
              <a:endCxn id="1072" idx="2"/>
            </p:cNvCxnSpPr>
            <p:nvPr/>
          </p:nvCxnSpPr>
          <p:spPr>
            <a:xfrm flipV="1">
              <a:off x="63603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76" name="橢圓 1075"/>
            <p:cNvSpPr/>
            <p:nvPr/>
          </p:nvSpPr>
          <p:spPr>
            <a:xfrm>
              <a:off x="58374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77" name="橢圓 1076"/>
            <p:cNvSpPr/>
            <p:nvPr/>
          </p:nvSpPr>
          <p:spPr>
            <a:xfrm>
              <a:off x="58374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78" name="直線接點 1077"/>
            <p:cNvCxnSpPr>
              <a:stCxn id="1076" idx="4"/>
            </p:cNvCxnSpPr>
            <p:nvPr/>
          </p:nvCxnSpPr>
          <p:spPr>
            <a:xfrm>
              <a:off x="59272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9" name="直線接點 1078"/>
            <p:cNvCxnSpPr>
              <a:endCxn id="1076" idx="2"/>
            </p:cNvCxnSpPr>
            <p:nvPr/>
          </p:nvCxnSpPr>
          <p:spPr>
            <a:xfrm flipV="1">
              <a:off x="56960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0" name="直線接點 1079"/>
            <p:cNvCxnSpPr>
              <a:endCxn id="1077" idx="2"/>
            </p:cNvCxnSpPr>
            <p:nvPr/>
          </p:nvCxnSpPr>
          <p:spPr>
            <a:xfrm flipV="1">
              <a:off x="56960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1" name="橢圓 1080"/>
            <p:cNvSpPr/>
            <p:nvPr/>
          </p:nvSpPr>
          <p:spPr>
            <a:xfrm>
              <a:off x="61805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2" name="橢圓 1081"/>
            <p:cNvSpPr/>
            <p:nvPr/>
          </p:nvSpPr>
          <p:spPr>
            <a:xfrm>
              <a:off x="61805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3" name="直線接點 1082"/>
            <p:cNvCxnSpPr>
              <a:stCxn id="1081" idx="4"/>
            </p:cNvCxnSpPr>
            <p:nvPr/>
          </p:nvCxnSpPr>
          <p:spPr>
            <a:xfrm>
              <a:off x="62704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84" name="橢圓 1083"/>
            <p:cNvSpPr/>
            <p:nvPr/>
          </p:nvSpPr>
          <p:spPr>
            <a:xfrm>
              <a:off x="6501716" y="303617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85" name="橢圓 1084"/>
            <p:cNvSpPr/>
            <p:nvPr/>
          </p:nvSpPr>
          <p:spPr>
            <a:xfrm>
              <a:off x="6501716" y="3350864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86" name="直線接點 1085"/>
            <p:cNvCxnSpPr>
              <a:stCxn id="1084" idx="4"/>
            </p:cNvCxnSpPr>
            <p:nvPr/>
          </p:nvCxnSpPr>
          <p:spPr>
            <a:xfrm>
              <a:off x="65915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7" name="直線接點 1086"/>
            <p:cNvCxnSpPr>
              <a:stCxn id="1081" idx="6"/>
              <a:endCxn id="1084" idx="2"/>
            </p:cNvCxnSpPr>
            <p:nvPr/>
          </p:nvCxnSpPr>
          <p:spPr>
            <a:xfrm flipV="1">
              <a:off x="63603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8" name="直線接點 1087"/>
            <p:cNvCxnSpPr>
              <a:stCxn id="1082" idx="6"/>
              <a:endCxn id="1085" idx="2"/>
            </p:cNvCxnSpPr>
            <p:nvPr/>
          </p:nvCxnSpPr>
          <p:spPr>
            <a:xfrm flipV="1">
              <a:off x="63603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9" name="直線接點 1088"/>
            <p:cNvCxnSpPr/>
            <p:nvPr/>
          </p:nvCxnSpPr>
          <p:spPr>
            <a:xfrm>
              <a:off x="59272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0" name="直線接點 1089"/>
            <p:cNvCxnSpPr/>
            <p:nvPr/>
          </p:nvCxnSpPr>
          <p:spPr>
            <a:xfrm>
              <a:off x="62704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1" name="直線接點 1090"/>
            <p:cNvCxnSpPr/>
            <p:nvPr/>
          </p:nvCxnSpPr>
          <p:spPr>
            <a:xfrm>
              <a:off x="65915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2" name="直線接點 1091"/>
            <p:cNvCxnSpPr/>
            <p:nvPr/>
          </p:nvCxnSpPr>
          <p:spPr>
            <a:xfrm flipV="1">
              <a:off x="60271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3" name="直線接點 1092"/>
            <p:cNvCxnSpPr/>
            <p:nvPr/>
          </p:nvCxnSpPr>
          <p:spPr>
            <a:xfrm flipV="1">
              <a:off x="60271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4" name="直線接點 1093"/>
            <p:cNvCxnSpPr/>
            <p:nvPr/>
          </p:nvCxnSpPr>
          <p:spPr>
            <a:xfrm flipV="1">
              <a:off x="60271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5" name="直線接點 1094"/>
            <p:cNvCxnSpPr/>
            <p:nvPr/>
          </p:nvCxnSpPr>
          <p:spPr>
            <a:xfrm flipV="1">
              <a:off x="60271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6" name="橢圓 1095"/>
            <p:cNvSpPr/>
            <p:nvPr/>
          </p:nvSpPr>
          <p:spPr>
            <a:xfrm>
              <a:off x="6822858" y="240679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97" name="橢圓 1096"/>
            <p:cNvSpPr/>
            <p:nvPr/>
          </p:nvSpPr>
          <p:spPr>
            <a:xfrm>
              <a:off x="6822858" y="27214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98" name="直線接點 1097"/>
            <p:cNvCxnSpPr>
              <a:stCxn id="1096" idx="4"/>
            </p:cNvCxnSpPr>
            <p:nvPr/>
          </p:nvCxnSpPr>
          <p:spPr>
            <a:xfrm>
              <a:off x="6912735" y="258654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99" name="橢圓 1098"/>
            <p:cNvSpPr/>
            <p:nvPr/>
          </p:nvSpPr>
          <p:spPr>
            <a:xfrm>
              <a:off x="7144001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0" name="橢圓 1099"/>
            <p:cNvSpPr/>
            <p:nvPr/>
          </p:nvSpPr>
          <p:spPr>
            <a:xfrm>
              <a:off x="7144001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1" name="直線接點 1100"/>
            <p:cNvCxnSpPr>
              <a:stCxn id="1099" idx="4"/>
            </p:cNvCxnSpPr>
            <p:nvPr/>
          </p:nvCxnSpPr>
          <p:spPr>
            <a:xfrm>
              <a:off x="7233878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2" name="直線接點 1101"/>
            <p:cNvCxnSpPr>
              <a:stCxn id="1096" idx="6"/>
              <a:endCxn id="1099" idx="2"/>
            </p:cNvCxnSpPr>
            <p:nvPr/>
          </p:nvCxnSpPr>
          <p:spPr>
            <a:xfrm flipV="1">
              <a:off x="7002612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3" name="直線接點 1102"/>
            <p:cNvCxnSpPr>
              <a:stCxn id="1097" idx="6"/>
              <a:endCxn id="1100" idx="2"/>
            </p:cNvCxnSpPr>
            <p:nvPr/>
          </p:nvCxnSpPr>
          <p:spPr>
            <a:xfrm flipV="1">
              <a:off x="7002612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4" name="橢圓 1103"/>
            <p:cNvSpPr/>
            <p:nvPr/>
          </p:nvSpPr>
          <p:spPr>
            <a:xfrm>
              <a:off x="7487173" y="240679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5" name="橢圓 1104"/>
            <p:cNvSpPr/>
            <p:nvPr/>
          </p:nvSpPr>
          <p:spPr>
            <a:xfrm>
              <a:off x="7487173" y="272148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6" name="直線接點 1105"/>
            <p:cNvCxnSpPr>
              <a:stCxn id="1104" idx="4"/>
            </p:cNvCxnSpPr>
            <p:nvPr/>
          </p:nvCxnSpPr>
          <p:spPr>
            <a:xfrm>
              <a:off x="7577050" y="258654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07" name="橢圓 1106"/>
            <p:cNvSpPr/>
            <p:nvPr/>
          </p:nvSpPr>
          <p:spPr>
            <a:xfrm>
              <a:off x="7808316" y="240679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08" name="橢圓 1107"/>
            <p:cNvSpPr/>
            <p:nvPr/>
          </p:nvSpPr>
          <p:spPr>
            <a:xfrm>
              <a:off x="7808316" y="272148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09" name="直線接點 1108"/>
            <p:cNvCxnSpPr>
              <a:stCxn id="1107" idx="4"/>
            </p:cNvCxnSpPr>
            <p:nvPr/>
          </p:nvCxnSpPr>
          <p:spPr>
            <a:xfrm>
              <a:off x="7898193" y="258654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0" name="直線接點 1109"/>
            <p:cNvCxnSpPr>
              <a:stCxn id="1104" idx="6"/>
              <a:endCxn id="1107" idx="2"/>
            </p:cNvCxnSpPr>
            <p:nvPr/>
          </p:nvCxnSpPr>
          <p:spPr>
            <a:xfrm flipV="1">
              <a:off x="7666927" y="249666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1" name="直線接點 1110"/>
            <p:cNvCxnSpPr>
              <a:stCxn id="1105" idx="6"/>
              <a:endCxn id="1108" idx="2"/>
            </p:cNvCxnSpPr>
            <p:nvPr/>
          </p:nvCxnSpPr>
          <p:spPr>
            <a:xfrm flipV="1">
              <a:off x="7666927" y="281136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2" name="橢圓 1111"/>
            <p:cNvSpPr/>
            <p:nvPr/>
          </p:nvSpPr>
          <p:spPr>
            <a:xfrm>
              <a:off x="6822858" y="303617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3" name="橢圓 1112"/>
            <p:cNvSpPr/>
            <p:nvPr/>
          </p:nvSpPr>
          <p:spPr>
            <a:xfrm>
              <a:off x="6822858" y="33508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4" name="直線接點 1113"/>
            <p:cNvCxnSpPr>
              <a:stCxn id="1112" idx="4"/>
            </p:cNvCxnSpPr>
            <p:nvPr/>
          </p:nvCxnSpPr>
          <p:spPr>
            <a:xfrm>
              <a:off x="6912735" y="321592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15" name="橢圓 1114"/>
            <p:cNvSpPr/>
            <p:nvPr/>
          </p:nvSpPr>
          <p:spPr>
            <a:xfrm>
              <a:off x="7144001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16" name="橢圓 1115"/>
            <p:cNvSpPr/>
            <p:nvPr/>
          </p:nvSpPr>
          <p:spPr>
            <a:xfrm>
              <a:off x="7144001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17" name="直線接點 1116"/>
            <p:cNvCxnSpPr>
              <a:stCxn id="1115" idx="4"/>
            </p:cNvCxnSpPr>
            <p:nvPr/>
          </p:nvCxnSpPr>
          <p:spPr>
            <a:xfrm>
              <a:off x="7233878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8" name="直線接點 1117"/>
            <p:cNvCxnSpPr>
              <a:stCxn id="1112" idx="6"/>
              <a:endCxn id="1115" idx="2"/>
            </p:cNvCxnSpPr>
            <p:nvPr/>
          </p:nvCxnSpPr>
          <p:spPr>
            <a:xfrm flipV="1">
              <a:off x="7002612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直線接點 1118"/>
            <p:cNvCxnSpPr>
              <a:stCxn id="1113" idx="6"/>
              <a:endCxn id="1116" idx="2"/>
            </p:cNvCxnSpPr>
            <p:nvPr/>
          </p:nvCxnSpPr>
          <p:spPr>
            <a:xfrm flipV="1">
              <a:off x="7002612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0" name="橢圓 1119"/>
            <p:cNvSpPr/>
            <p:nvPr/>
          </p:nvSpPr>
          <p:spPr>
            <a:xfrm>
              <a:off x="7487173" y="303617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1" name="橢圓 1120"/>
            <p:cNvSpPr/>
            <p:nvPr/>
          </p:nvSpPr>
          <p:spPr>
            <a:xfrm>
              <a:off x="7487173" y="335086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2" name="直線接點 1121"/>
            <p:cNvCxnSpPr>
              <a:stCxn id="1120" idx="4"/>
            </p:cNvCxnSpPr>
            <p:nvPr/>
          </p:nvCxnSpPr>
          <p:spPr>
            <a:xfrm>
              <a:off x="7577050" y="321592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23" name="橢圓 1122"/>
            <p:cNvSpPr/>
            <p:nvPr/>
          </p:nvSpPr>
          <p:spPr>
            <a:xfrm>
              <a:off x="7808316" y="303617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24" name="橢圓 1123"/>
            <p:cNvSpPr/>
            <p:nvPr/>
          </p:nvSpPr>
          <p:spPr>
            <a:xfrm>
              <a:off x="7808316" y="335086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25" name="直線接點 1124"/>
            <p:cNvCxnSpPr>
              <a:stCxn id="1123" idx="4"/>
            </p:cNvCxnSpPr>
            <p:nvPr/>
          </p:nvCxnSpPr>
          <p:spPr>
            <a:xfrm>
              <a:off x="7898193" y="321592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6" name="直線接點 1125"/>
            <p:cNvCxnSpPr>
              <a:stCxn id="1120" idx="6"/>
              <a:endCxn id="1123" idx="2"/>
            </p:cNvCxnSpPr>
            <p:nvPr/>
          </p:nvCxnSpPr>
          <p:spPr>
            <a:xfrm flipV="1">
              <a:off x="7666927" y="312605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7" name="直線接點 1126"/>
            <p:cNvCxnSpPr>
              <a:stCxn id="1121" idx="6"/>
              <a:endCxn id="1124" idx="2"/>
            </p:cNvCxnSpPr>
            <p:nvPr/>
          </p:nvCxnSpPr>
          <p:spPr>
            <a:xfrm flipV="1">
              <a:off x="7666927" y="344074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8" name="直線接點 1127"/>
            <p:cNvCxnSpPr/>
            <p:nvPr/>
          </p:nvCxnSpPr>
          <p:spPr>
            <a:xfrm>
              <a:off x="6912735" y="29012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9" name="直線接點 1128"/>
            <p:cNvCxnSpPr/>
            <p:nvPr/>
          </p:nvCxnSpPr>
          <p:spPr>
            <a:xfrm>
              <a:off x="7233878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直線接點 1129"/>
            <p:cNvCxnSpPr/>
            <p:nvPr/>
          </p:nvCxnSpPr>
          <p:spPr>
            <a:xfrm>
              <a:off x="7577050" y="290123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直線接點 1130"/>
            <p:cNvCxnSpPr/>
            <p:nvPr/>
          </p:nvCxnSpPr>
          <p:spPr>
            <a:xfrm>
              <a:off x="7898193" y="290123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2" name="直線接點 1131"/>
            <p:cNvCxnSpPr/>
            <p:nvPr/>
          </p:nvCxnSpPr>
          <p:spPr>
            <a:xfrm flipV="1">
              <a:off x="7333703" y="249667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3" name="直線接點 1132"/>
            <p:cNvCxnSpPr/>
            <p:nvPr/>
          </p:nvCxnSpPr>
          <p:spPr>
            <a:xfrm flipV="1">
              <a:off x="7333703" y="28113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4" name="直線接點 1133"/>
            <p:cNvCxnSpPr/>
            <p:nvPr/>
          </p:nvCxnSpPr>
          <p:spPr>
            <a:xfrm flipV="1">
              <a:off x="7333703" y="312605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5" name="直線接點 1134"/>
            <p:cNvCxnSpPr/>
            <p:nvPr/>
          </p:nvCxnSpPr>
          <p:spPr>
            <a:xfrm flipV="1">
              <a:off x="7333703" y="34407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6" name="直線接點 1135"/>
            <p:cNvCxnSpPr/>
            <p:nvPr/>
          </p:nvCxnSpPr>
          <p:spPr>
            <a:xfrm>
              <a:off x="59272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7" name="直線接點 1136"/>
            <p:cNvCxnSpPr/>
            <p:nvPr/>
          </p:nvCxnSpPr>
          <p:spPr>
            <a:xfrm>
              <a:off x="62704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8" name="直線接點 1137"/>
            <p:cNvCxnSpPr/>
            <p:nvPr/>
          </p:nvCxnSpPr>
          <p:spPr>
            <a:xfrm>
              <a:off x="65915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9" name="直線接點 1138"/>
            <p:cNvCxnSpPr/>
            <p:nvPr/>
          </p:nvCxnSpPr>
          <p:spPr>
            <a:xfrm>
              <a:off x="6912735" y="22811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0" name="直線接點 1139"/>
            <p:cNvCxnSpPr/>
            <p:nvPr/>
          </p:nvCxnSpPr>
          <p:spPr>
            <a:xfrm>
              <a:off x="7233878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1" name="直線接點 1140"/>
            <p:cNvCxnSpPr/>
            <p:nvPr/>
          </p:nvCxnSpPr>
          <p:spPr>
            <a:xfrm>
              <a:off x="7577050" y="228117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2" name="直線接點 1141"/>
            <p:cNvCxnSpPr/>
            <p:nvPr/>
          </p:nvCxnSpPr>
          <p:spPr>
            <a:xfrm>
              <a:off x="7898193" y="2281174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直線接點 1142"/>
            <p:cNvCxnSpPr/>
            <p:nvPr/>
          </p:nvCxnSpPr>
          <p:spPr>
            <a:xfrm flipV="1">
              <a:off x="6675797" y="1251846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直線接點 1143"/>
            <p:cNvCxnSpPr/>
            <p:nvPr/>
          </p:nvCxnSpPr>
          <p:spPr>
            <a:xfrm flipV="1">
              <a:off x="6675797" y="156653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5" name="直線接點 1144"/>
            <p:cNvCxnSpPr/>
            <p:nvPr/>
          </p:nvCxnSpPr>
          <p:spPr>
            <a:xfrm flipV="1">
              <a:off x="6675797" y="1881227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6" name="直線接點 1145"/>
            <p:cNvCxnSpPr/>
            <p:nvPr/>
          </p:nvCxnSpPr>
          <p:spPr>
            <a:xfrm flipV="1">
              <a:off x="6675797" y="219591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7" name="直線接點 1146"/>
            <p:cNvCxnSpPr/>
            <p:nvPr/>
          </p:nvCxnSpPr>
          <p:spPr>
            <a:xfrm flipV="1">
              <a:off x="6674730" y="2496668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8" name="直線接點 1147"/>
            <p:cNvCxnSpPr/>
            <p:nvPr/>
          </p:nvCxnSpPr>
          <p:spPr>
            <a:xfrm flipV="1">
              <a:off x="6674730" y="281135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9" name="直線接點 1148"/>
            <p:cNvCxnSpPr/>
            <p:nvPr/>
          </p:nvCxnSpPr>
          <p:spPr>
            <a:xfrm flipV="1">
              <a:off x="6674730" y="312604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0" name="直線接點 1149"/>
            <p:cNvCxnSpPr/>
            <p:nvPr/>
          </p:nvCxnSpPr>
          <p:spPr>
            <a:xfrm flipV="1">
              <a:off x="6674730" y="344074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1" name="橢圓 1150"/>
            <p:cNvSpPr/>
            <p:nvPr/>
          </p:nvSpPr>
          <p:spPr>
            <a:xfrm>
              <a:off x="5837401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2" name="直線接點 1151"/>
            <p:cNvCxnSpPr/>
            <p:nvPr/>
          </p:nvCxnSpPr>
          <p:spPr>
            <a:xfrm>
              <a:off x="5927278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3" name="直線接點 1152"/>
            <p:cNvCxnSpPr>
              <a:endCxn id="1151" idx="2"/>
            </p:cNvCxnSpPr>
            <p:nvPr/>
          </p:nvCxnSpPr>
          <p:spPr>
            <a:xfrm flipV="1">
              <a:off x="5696012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4" name="橢圓 1153"/>
            <p:cNvSpPr/>
            <p:nvPr/>
          </p:nvSpPr>
          <p:spPr>
            <a:xfrm>
              <a:off x="6180573" y="366093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5" name="直線接點 1154"/>
            <p:cNvCxnSpPr/>
            <p:nvPr/>
          </p:nvCxnSpPr>
          <p:spPr>
            <a:xfrm>
              <a:off x="6270450" y="352599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6" name="橢圓 1155"/>
            <p:cNvSpPr/>
            <p:nvPr/>
          </p:nvSpPr>
          <p:spPr>
            <a:xfrm>
              <a:off x="6501716" y="366093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57" name="直線接點 1156"/>
            <p:cNvCxnSpPr/>
            <p:nvPr/>
          </p:nvCxnSpPr>
          <p:spPr>
            <a:xfrm>
              <a:off x="6591593" y="3525995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8" name="直線接點 1157"/>
            <p:cNvCxnSpPr>
              <a:stCxn id="1154" idx="6"/>
              <a:endCxn id="1156" idx="2"/>
            </p:cNvCxnSpPr>
            <p:nvPr/>
          </p:nvCxnSpPr>
          <p:spPr>
            <a:xfrm flipV="1">
              <a:off x="6360327" y="375080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9" name="橢圓 1158"/>
            <p:cNvSpPr/>
            <p:nvPr/>
          </p:nvSpPr>
          <p:spPr>
            <a:xfrm>
              <a:off x="5837401" y="3975623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0" name="橢圓 1159"/>
            <p:cNvSpPr/>
            <p:nvPr/>
          </p:nvSpPr>
          <p:spPr>
            <a:xfrm>
              <a:off x="5837401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1" name="直線接點 1160"/>
            <p:cNvCxnSpPr>
              <a:stCxn id="1159" idx="4"/>
            </p:cNvCxnSpPr>
            <p:nvPr/>
          </p:nvCxnSpPr>
          <p:spPr>
            <a:xfrm>
              <a:off x="5927278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2" name="直線接點 1161"/>
            <p:cNvCxnSpPr>
              <a:endCxn id="1159" idx="2"/>
            </p:cNvCxnSpPr>
            <p:nvPr/>
          </p:nvCxnSpPr>
          <p:spPr>
            <a:xfrm flipV="1">
              <a:off x="5696012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3" name="直線接點 1162"/>
            <p:cNvCxnSpPr>
              <a:endCxn id="1160" idx="2"/>
            </p:cNvCxnSpPr>
            <p:nvPr/>
          </p:nvCxnSpPr>
          <p:spPr>
            <a:xfrm flipV="1">
              <a:off x="5696012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4" name="橢圓 1163"/>
            <p:cNvSpPr/>
            <p:nvPr/>
          </p:nvSpPr>
          <p:spPr>
            <a:xfrm>
              <a:off x="6180573" y="397562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5" name="橢圓 1164"/>
            <p:cNvSpPr/>
            <p:nvPr/>
          </p:nvSpPr>
          <p:spPr>
            <a:xfrm>
              <a:off x="6180573" y="429031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6" name="直線接點 1165"/>
            <p:cNvCxnSpPr>
              <a:stCxn id="1164" idx="4"/>
            </p:cNvCxnSpPr>
            <p:nvPr/>
          </p:nvCxnSpPr>
          <p:spPr>
            <a:xfrm>
              <a:off x="6270450" y="415537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7" name="橢圓 1166"/>
            <p:cNvSpPr/>
            <p:nvPr/>
          </p:nvSpPr>
          <p:spPr>
            <a:xfrm>
              <a:off x="6501716" y="3975622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68" name="橢圓 1167"/>
            <p:cNvSpPr/>
            <p:nvPr/>
          </p:nvSpPr>
          <p:spPr>
            <a:xfrm>
              <a:off x="6501716" y="4290313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9" name="直線接點 1168"/>
            <p:cNvCxnSpPr>
              <a:stCxn id="1167" idx="4"/>
            </p:cNvCxnSpPr>
            <p:nvPr/>
          </p:nvCxnSpPr>
          <p:spPr>
            <a:xfrm>
              <a:off x="6591593" y="415537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0" name="直線接點 1169"/>
            <p:cNvCxnSpPr>
              <a:stCxn id="1164" idx="6"/>
              <a:endCxn id="1167" idx="2"/>
            </p:cNvCxnSpPr>
            <p:nvPr/>
          </p:nvCxnSpPr>
          <p:spPr>
            <a:xfrm flipV="1">
              <a:off x="6360327" y="4065499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1" name="直線接點 1170"/>
            <p:cNvCxnSpPr>
              <a:stCxn id="1165" idx="6"/>
              <a:endCxn id="1168" idx="2"/>
            </p:cNvCxnSpPr>
            <p:nvPr/>
          </p:nvCxnSpPr>
          <p:spPr>
            <a:xfrm flipV="1">
              <a:off x="6360327" y="438019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2" name="直線接點 1171"/>
            <p:cNvCxnSpPr/>
            <p:nvPr/>
          </p:nvCxnSpPr>
          <p:spPr>
            <a:xfrm>
              <a:off x="5927278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3" name="直線接點 1172"/>
            <p:cNvCxnSpPr/>
            <p:nvPr/>
          </p:nvCxnSpPr>
          <p:spPr>
            <a:xfrm>
              <a:off x="6270450" y="384068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直線接點 1173"/>
            <p:cNvCxnSpPr/>
            <p:nvPr/>
          </p:nvCxnSpPr>
          <p:spPr>
            <a:xfrm>
              <a:off x="6591593" y="3840686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直線接點 1174"/>
            <p:cNvCxnSpPr/>
            <p:nvPr/>
          </p:nvCxnSpPr>
          <p:spPr>
            <a:xfrm flipV="1">
              <a:off x="6027103" y="375081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6" name="直線接點 1175"/>
            <p:cNvCxnSpPr/>
            <p:nvPr/>
          </p:nvCxnSpPr>
          <p:spPr>
            <a:xfrm flipV="1">
              <a:off x="6027103" y="406550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7" name="直線接點 1176"/>
            <p:cNvCxnSpPr/>
            <p:nvPr/>
          </p:nvCxnSpPr>
          <p:spPr>
            <a:xfrm flipV="1">
              <a:off x="6027103" y="438019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78" name="橢圓 1177"/>
            <p:cNvSpPr/>
            <p:nvPr/>
          </p:nvSpPr>
          <p:spPr>
            <a:xfrm>
              <a:off x="6823925" y="366555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79" name="直線接點 1178"/>
            <p:cNvCxnSpPr/>
            <p:nvPr/>
          </p:nvCxnSpPr>
          <p:spPr>
            <a:xfrm>
              <a:off x="6913802" y="353061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0" name="橢圓 1179"/>
            <p:cNvSpPr/>
            <p:nvPr/>
          </p:nvSpPr>
          <p:spPr>
            <a:xfrm>
              <a:off x="7145068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1" name="直線接點 1180"/>
            <p:cNvCxnSpPr/>
            <p:nvPr/>
          </p:nvCxnSpPr>
          <p:spPr>
            <a:xfrm>
              <a:off x="7234945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2" name="直線接點 1181"/>
            <p:cNvCxnSpPr>
              <a:stCxn id="1178" idx="6"/>
              <a:endCxn id="1180" idx="2"/>
            </p:cNvCxnSpPr>
            <p:nvPr/>
          </p:nvCxnSpPr>
          <p:spPr>
            <a:xfrm flipV="1">
              <a:off x="7003679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3" name="橢圓 1182"/>
            <p:cNvSpPr/>
            <p:nvPr/>
          </p:nvSpPr>
          <p:spPr>
            <a:xfrm>
              <a:off x="7488240" y="366555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4" name="直線接點 1183"/>
            <p:cNvCxnSpPr/>
            <p:nvPr/>
          </p:nvCxnSpPr>
          <p:spPr>
            <a:xfrm>
              <a:off x="7578117" y="353061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5" name="橢圓 1184"/>
            <p:cNvSpPr/>
            <p:nvPr/>
          </p:nvSpPr>
          <p:spPr>
            <a:xfrm>
              <a:off x="7809383" y="366555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86" name="直線接點 1185"/>
            <p:cNvCxnSpPr/>
            <p:nvPr/>
          </p:nvCxnSpPr>
          <p:spPr>
            <a:xfrm>
              <a:off x="7899260" y="353061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7" name="直線接點 1186"/>
            <p:cNvCxnSpPr>
              <a:stCxn id="1183" idx="6"/>
              <a:endCxn id="1185" idx="2"/>
            </p:cNvCxnSpPr>
            <p:nvPr/>
          </p:nvCxnSpPr>
          <p:spPr>
            <a:xfrm flipV="1">
              <a:off x="7667994" y="375543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88" name="橢圓 1187"/>
            <p:cNvSpPr/>
            <p:nvPr/>
          </p:nvSpPr>
          <p:spPr>
            <a:xfrm>
              <a:off x="6823925" y="398024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89" name="橢圓 1188"/>
            <p:cNvSpPr/>
            <p:nvPr/>
          </p:nvSpPr>
          <p:spPr>
            <a:xfrm>
              <a:off x="6823925" y="429493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0" name="直線接點 1189"/>
            <p:cNvCxnSpPr>
              <a:stCxn id="1188" idx="4"/>
            </p:cNvCxnSpPr>
            <p:nvPr/>
          </p:nvCxnSpPr>
          <p:spPr>
            <a:xfrm>
              <a:off x="6913802" y="416000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1" name="橢圓 1190"/>
            <p:cNvSpPr/>
            <p:nvPr/>
          </p:nvSpPr>
          <p:spPr>
            <a:xfrm>
              <a:off x="7145068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2" name="橢圓 1191"/>
            <p:cNvSpPr/>
            <p:nvPr/>
          </p:nvSpPr>
          <p:spPr>
            <a:xfrm>
              <a:off x="7145068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3" name="直線接點 1192"/>
            <p:cNvCxnSpPr>
              <a:stCxn id="1191" idx="4"/>
            </p:cNvCxnSpPr>
            <p:nvPr/>
          </p:nvCxnSpPr>
          <p:spPr>
            <a:xfrm>
              <a:off x="7234945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4" name="直線接點 1193"/>
            <p:cNvCxnSpPr>
              <a:stCxn id="1188" idx="6"/>
              <a:endCxn id="1191" idx="2"/>
            </p:cNvCxnSpPr>
            <p:nvPr/>
          </p:nvCxnSpPr>
          <p:spPr>
            <a:xfrm flipV="1">
              <a:off x="7003679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直線接點 1194"/>
            <p:cNvCxnSpPr>
              <a:stCxn id="1189" idx="6"/>
              <a:endCxn id="1192" idx="2"/>
            </p:cNvCxnSpPr>
            <p:nvPr/>
          </p:nvCxnSpPr>
          <p:spPr>
            <a:xfrm flipV="1">
              <a:off x="7003679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6" name="橢圓 1195"/>
            <p:cNvSpPr/>
            <p:nvPr/>
          </p:nvSpPr>
          <p:spPr>
            <a:xfrm>
              <a:off x="7488240" y="398024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97" name="橢圓 1196"/>
            <p:cNvSpPr/>
            <p:nvPr/>
          </p:nvSpPr>
          <p:spPr>
            <a:xfrm>
              <a:off x="7488240" y="429493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98" name="直線接點 1197"/>
            <p:cNvCxnSpPr>
              <a:stCxn id="1196" idx="4"/>
            </p:cNvCxnSpPr>
            <p:nvPr/>
          </p:nvCxnSpPr>
          <p:spPr>
            <a:xfrm>
              <a:off x="7578117" y="415999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99" name="橢圓 1198"/>
            <p:cNvSpPr/>
            <p:nvPr/>
          </p:nvSpPr>
          <p:spPr>
            <a:xfrm>
              <a:off x="7809383" y="3980244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00" name="橢圓 1199"/>
            <p:cNvSpPr/>
            <p:nvPr/>
          </p:nvSpPr>
          <p:spPr>
            <a:xfrm>
              <a:off x="7809383" y="429493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01" name="直線接點 1200"/>
            <p:cNvCxnSpPr>
              <a:stCxn id="1199" idx="4"/>
            </p:cNvCxnSpPr>
            <p:nvPr/>
          </p:nvCxnSpPr>
          <p:spPr>
            <a:xfrm>
              <a:off x="7899260" y="415999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直線接點 1201"/>
            <p:cNvCxnSpPr>
              <a:stCxn id="1196" idx="6"/>
              <a:endCxn id="1199" idx="2"/>
            </p:cNvCxnSpPr>
            <p:nvPr/>
          </p:nvCxnSpPr>
          <p:spPr>
            <a:xfrm flipV="1">
              <a:off x="7667994" y="407012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直線接點 1202"/>
            <p:cNvCxnSpPr>
              <a:stCxn id="1197" idx="6"/>
              <a:endCxn id="1200" idx="2"/>
            </p:cNvCxnSpPr>
            <p:nvPr/>
          </p:nvCxnSpPr>
          <p:spPr>
            <a:xfrm flipV="1">
              <a:off x="7667994" y="438481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直線接點 1203"/>
            <p:cNvCxnSpPr/>
            <p:nvPr/>
          </p:nvCxnSpPr>
          <p:spPr>
            <a:xfrm>
              <a:off x="6913802" y="384531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直線接點 1204"/>
            <p:cNvCxnSpPr/>
            <p:nvPr/>
          </p:nvCxnSpPr>
          <p:spPr>
            <a:xfrm>
              <a:off x="7234945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直線接點 1205"/>
            <p:cNvCxnSpPr/>
            <p:nvPr/>
          </p:nvCxnSpPr>
          <p:spPr>
            <a:xfrm>
              <a:off x="7578117" y="384530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直線接點 1206"/>
            <p:cNvCxnSpPr/>
            <p:nvPr/>
          </p:nvCxnSpPr>
          <p:spPr>
            <a:xfrm>
              <a:off x="7899260" y="384530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直線接點 1207"/>
            <p:cNvCxnSpPr/>
            <p:nvPr/>
          </p:nvCxnSpPr>
          <p:spPr>
            <a:xfrm flipV="1">
              <a:off x="7334770" y="375543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9" name="直線接點 1208"/>
            <p:cNvCxnSpPr/>
            <p:nvPr/>
          </p:nvCxnSpPr>
          <p:spPr>
            <a:xfrm flipV="1">
              <a:off x="7334770" y="407012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0" name="直線接點 1209"/>
            <p:cNvCxnSpPr/>
            <p:nvPr/>
          </p:nvCxnSpPr>
          <p:spPr>
            <a:xfrm flipV="1">
              <a:off x="7334770" y="438481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1" name="橢圓 1210"/>
            <p:cNvSpPr/>
            <p:nvPr/>
          </p:nvSpPr>
          <p:spPr>
            <a:xfrm>
              <a:off x="58374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2" name="橢圓 1211"/>
            <p:cNvSpPr/>
            <p:nvPr/>
          </p:nvSpPr>
          <p:spPr>
            <a:xfrm>
              <a:off x="58374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3" name="直線接點 1212"/>
            <p:cNvCxnSpPr>
              <a:stCxn id="1211" idx="4"/>
            </p:cNvCxnSpPr>
            <p:nvPr/>
          </p:nvCxnSpPr>
          <p:spPr>
            <a:xfrm>
              <a:off x="59272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直線接點 1213"/>
            <p:cNvCxnSpPr>
              <a:endCxn id="1211" idx="2"/>
            </p:cNvCxnSpPr>
            <p:nvPr/>
          </p:nvCxnSpPr>
          <p:spPr>
            <a:xfrm flipV="1">
              <a:off x="56960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直線接點 1214"/>
            <p:cNvCxnSpPr>
              <a:endCxn id="1212" idx="2"/>
            </p:cNvCxnSpPr>
            <p:nvPr/>
          </p:nvCxnSpPr>
          <p:spPr>
            <a:xfrm flipV="1">
              <a:off x="56960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6" name="橢圓 1215"/>
            <p:cNvSpPr/>
            <p:nvPr/>
          </p:nvSpPr>
          <p:spPr>
            <a:xfrm>
              <a:off x="61805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17" name="橢圓 1216"/>
            <p:cNvSpPr/>
            <p:nvPr/>
          </p:nvSpPr>
          <p:spPr>
            <a:xfrm>
              <a:off x="61805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18" name="直線接點 1217"/>
            <p:cNvCxnSpPr>
              <a:stCxn id="1216" idx="4"/>
            </p:cNvCxnSpPr>
            <p:nvPr/>
          </p:nvCxnSpPr>
          <p:spPr>
            <a:xfrm>
              <a:off x="62704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9" name="橢圓 1218"/>
            <p:cNvSpPr/>
            <p:nvPr/>
          </p:nvSpPr>
          <p:spPr>
            <a:xfrm>
              <a:off x="6501716" y="4595685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0" name="橢圓 1219"/>
            <p:cNvSpPr/>
            <p:nvPr/>
          </p:nvSpPr>
          <p:spPr>
            <a:xfrm>
              <a:off x="6501716" y="4910376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1" name="直線接點 1220"/>
            <p:cNvCxnSpPr>
              <a:stCxn id="1219" idx="4"/>
            </p:cNvCxnSpPr>
            <p:nvPr/>
          </p:nvCxnSpPr>
          <p:spPr>
            <a:xfrm>
              <a:off x="65915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2" name="直線接點 1221"/>
            <p:cNvCxnSpPr>
              <a:stCxn id="1216" idx="6"/>
              <a:endCxn id="1219" idx="2"/>
            </p:cNvCxnSpPr>
            <p:nvPr/>
          </p:nvCxnSpPr>
          <p:spPr>
            <a:xfrm flipV="1">
              <a:off x="63603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3" name="直線接點 1222"/>
            <p:cNvCxnSpPr>
              <a:stCxn id="1217" idx="6"/>
              <a:endCxn id="1220" idx="2"/>
            </p:cNvCxnSpPr>
            <p:nvPr/>
          </p:nvCxnSpPr>
          <p:spPr>
            <a:xfrm flipV="1">
              <a:off x="63603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4" name="橢圓 1223"/>
            <p:cNvSpPr/>
            <p:nvPr/>
          </p:nvSpPr>
          <p:spPr>
            <a:xfrm>
              <a:off x="58374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25" name="橢圓 1224"/>
            <p:cNvSpPr/>
            <p:nvPr/>
          </p:nvSpPr>
          <p:spPr>
            <a:xfrm>
              <a:off x="58374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6" name="直線接點 1225"/>
            <p:cNvCxnSpPr>
              <a:stCxn id="1224" idx="4"/>
            </p:cNvCxnSpPr>
            <p:nvPr/>
          </p:nvCxnSpPr>
          <p:spPr>
            <a:xfrm>
              <a:off x="59272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7" name="直線接點 1226"/>
            <p:cNvCxnSpPr>
              <a:endCxn id="1224" idx="2"/>
            </p:cNvCxnSpPr>
            <p:nvPr/>
          </p:nvCxnSpPr>
          <p:spPr>
            <a:xfrm flipV="1">
              <a:off x="56960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8" name="直線接點 1227"/>
            <p:cNvCxnSpPr>
              <a:endCxn id="1225" idx="2"/>
            </p:cNvCxnSpPr>
            <p:nvPr/>
          </p:nvCxnSpPr>
          <p:spPr>
            <a:xfrm flipV="1">
              <a:off x="56960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9" name="橢圓 1228"/>
            <p:cNvSpPr/>
            <p:nvPr/>
          </p:nvSpPr>
          <p:spPr>
            <a:xfrm>
              <a:off x="61805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0" name="橢圓 1229"/>
            <p:cNvSpPr/>
            <p:nvPr/>
          </p:nvSpPr>
          <p:spPr>
            <a:xfrm>
              <a:off x="6180573" y="553975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1" name="直線接點 1230"/>
            <p:cNvCxnSpPr>
              <a:stCxn id="1229" idx="4"/>
            </p:cNvCxnSpPr>
            <p:nvPr/>
          </p:nvCxnSpPr>
          <p:spPr>
            <a:xfrm>
              <a:off x="62704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2" name="橢圓 1231"/>
            <p:cNvSpPr/>
            <p:nvPr/>
          </p:nvSpPr>
          <p:spPr>
            <a:xfrm>
              <a:off x="65017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33" name="橢圓 1232"/>
            <p:cNvSpPr/>
            <p:nvPr/>
          </p:nvSpPr>
          <p:spPr>
            <a:xfrm>
              <a:off x="65017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34" name="直線接點 1233"/>
            <p:cNvCxnSpPr>
              <a:stCxn id="1232" idx="4"/>
            </p:cNvCxnSpPr>
            <p:nvPr/>
          </p:nvCxnSpPr>
          <p:spPr>
            <a:xfrm>
              <a:off x="65915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5" name="直線接點 1234"/>
            <p:cNvCxnSpPr>
              <a:stCxn id="1229" idx="6"/>
              <a:endCxn id="1232" idx="2"/>
            </p:cNvCxnSpPr>
            <p:nvPr/>
          </p:nvCxnSpPr>
          <p:spPr>
            <a:xfrm flipV="1">
              <a:off x="63603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直線接點 1235"/>
            <p:cNvCxnSpPr>
              <a:stCxn id="1230" idx="6"/>
              <a:endCxn id="1233" idx="2"/>
            </p:cNvCxnSpPr>
            <p:nvPr/>
          </p:nvCxnSpPr>
          <p:spPr>
            <a:xfrm flipV="1">
              <a:off x="63603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直線接點 1236"/>
            <p:cNvCxnSpPr/>
            <p:nvPr/>
          </p:nvCxnSpPr>
          <p:spPr>
            <a:xfrm>
              <a:off x="59272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直線接點 1237"/>
            <p:cNvCxnSpPr/>
            <p:nvPr/>
          </p:nvCxnSpPr>
          <p:spPr>
            <a:xfrm>
              <a:off x="62704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直線接點 1238"/>
            <p:cNvCxnSpPr/>
            <p:nvPr/>
          </p:nvCxnSpPr>
          <p:spPr>
            <a:xfrm>
              <a:off x="65915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直線接點 1239"/>
            <p:cNvCxnSpPr/>
            <p:nvPr/>
          </p:nvCxnSpPr>
          <p:spPr>
            <a:xfrm flipV="1">
              <a:off x="60271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1" name="直線接點 1240"/>
            <p:cNvCxnSpPr/>
            <p:nvPr/>
          </p:nvCxnSpPr>
          <p:spPr>
            <a:xfrm flipV="1">
              <a:off x="60271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2" name="直線接點 1241"/>
            <p:cNvCxnSpPr/>
            <p:nvPr/>
          </p:nvCxnSpPr>
          <p:spPr>
            <a:xfrm flipV="1">
              <a:off x="60271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3" name="直線接點 1242"/>
            <p:cNvCxnSpPr/>
            <p:nvPr/>
          </p:nvCxnSpPr>
          <p:spPr>
            <a:xfrm flipV="1">
              <a:off x="60271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4" name="橢圓 1243"/>
            <p:cNvSpPr/>
            <p:nvPr/>
          </p:nvSpPr>
          <p:spPr>
            <a:xfrm>
              <a:off x="6822858" y="459568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5" name="橢圓 1244"/>
            <p:cNvSpPr/>
            <p:nvPr/>
          </p:nvSpPr>
          <p:spPr>
            <a:xfrm>
              <a:off x="6822858" y="491037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6" name="直線接點 1245"/>
            <p:cNvCxnSpPr>
              <a:stCxn id="1244" idx="4"/>
            </p:cNvCxnSpPr>
            <p:nvPr/>
          </p:nvCxnSpPr>
          <p:spPr>
            <a:xfrm>
              <a:off x="6912735" y="477544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7" name="橢圓 1246"/>
            <p:cNvSpPr/>
            <p:nvPr/>
          </p:nvSpPr>
          <p:spPr>
            <a:xfrm>
              <a:off x="7144001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8" name="橢圓 1247"/>
            <p:cNvSpPr/>
            <p:nvPr/>
          </p:nvSpPr>
          <p:spPr>
            <a:xfrm>
              <a:off x="7144001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49" name="直線接點 1248"/>
            <p:cNvCxnSpPr>
              <a:stCxn id="1247" idx="4"/>
            </p:cNvCxnSpPr>
            <p:nvPr/>
          </p:nvCxnSpPr>
          <p:spPr>
            <a:xfrm>
              <a:off x="7233878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0" name="直線接點 1249"/>
            <p:cNvCxnSpPr>
              <a:stCxn id="1244" idx="6"/>
              <a:endCxn id="1247" idx="2"/>
            </p:cNvCxnSpPr>
            <p:nvPr/>
          </p:nvCxnSpPr>
          <p:spPr>
            <a:xfrm flipV="1">
              <a:off x="7002612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直線接點 1250"/>
            <p:cNvCxnSpPr>
              <a:stCxn id="1245" idx="6"/>
              <a:endCxn id="1248" idx="2"/>
            </p:cNvCxnSpPr>
            <p:nvPr/>
          </p:nvCxnSpPr>
          <p:spPr>
            <a:xfrm flipV="1">
              <a:off x="7002612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2" name="橢圓 1251"/>
            <p:cNvSpPr/>
            <p:nvPr/>
          </p:nvSpPr>
          <p:spPr>
            <a:xfrm>
              <a:off x="7487173" y="459568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3" name="橢圓 1252"/>
            <p:cNvSpPr/>
            <p:nvPr/>
          </p:nvSpPr>
          <p:spPr>
            <a:xfrm>
              <a:off x="7487173" y="491037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4" name="直線接點 1253"/>
            <p:cNvCxnSpPr>
              <a:stCxn id="1252" idx="4"/>
            </p:cNvCxnSpPr>
            <p:nvPr/>
          </p:nvCxnSpPr>
          <p:spPr>
            <a:xfrm>
              <a:off x="7577050" y="477544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55" name="橢圓 1254"/>
            <p:cNvSpPr/>
            <p:nvPr/>
          </p:nvSpPr>
          <p:spPr>
            <a:xfrm>
              <a:off x="7808316" y="4595685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56" name="橢圓 1255"/>
            <p:cNvSpPr/>
            <p:nvPr/>
          </p:nvSpPr>
          <p:spPr>
            <a:xfrm>
              <a:off x="7808316" y="491037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7" name="直線接點 1256"/>
            <p:cNvCxnSpPr>
              <a:stCxn id="1255" idx="4"/>
            </p:cNvCxnSpPr>
            <p:nvPr/>
          </p:nvCxnSpPr>
          <p:spPr>
            <a:xfrm>
              <a:off x="7898193" y="477543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直線接點 1257"/>
            <p:cNvCxnSpPr>
              <a:stCxn id="1252" idx="6"/>
              <a:endCxn id="1255" idx="2"/>
            </p:cNvCxnSpPr>
            <p:nvPr/>
          </p:nvCxnSpPr>
          <p:spPr>
            <a:xfrm flipV="1">
              <a:off x="7666927" y="468556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直線接點 1258"/>
            <p:cNvCxnSpPr>
              <a:stCxn id="1253" idx="6"/>
              <a:endCxn id="1256" idx="2"/>
            </p:cNvCxnSpPr>
            <p:nvPr/>
          </p:nvCxnSpPr>
          <p:spPr>
            <a:xfrm flipV="1">
              <a:off x="7666927" y="500025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0" name="橢圓 1259"/>
            <p:cNvSpPr/>
            <p:nvPr/>
          </p:nvSpPr>
          <p:spPr>
            <a:xfrm>
              <a:off x="6822858" y="5225068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1" name="橢圓 1260"/>
            <p:cNvSpPr/>
            <p:nvPr/>
          </p:nvSpPr>
          <p:spPr>
            <a:xfrm>
              <a:off x="6822858" y="5539759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2" name="直線接點 1261"/>
            <p:cNvCxnSpPr>
              <a:stCxn id="1260" idx="4"/>
            </p:cNvCxnSpPr>
            <p:nvPr/>
          </p:nvCxnSpPr>
          <p:spPr>
            <a:xfrm>
              <a:off x="6912735" y="540482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3" name="橢圓 1262"/>
            <p:cNvSpPr/>
            <p:nvPr/>
          </p:nvSpPr>
          <p:spPr>
            <a:xfrm>
              <a:off x="7144001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4" name="橢圓 1263"/>
            <p:cNvSpPr/>
            <p:nvPr/>
          </p:nvSpPr>
          <p:spPr>
            <a:xfrm>
              <a:off x="7144001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65" name="直線接點 1264"/>
            <p:cNvCxnSpPr>
              <a:stCxn id="1263" idx="4"/>
            </p:cNvCxnSpPr>
            <p:nvPr/>
          </p:nvCxnSpPr>
          <p:spPr>
            <a:xfrm>
              <a:off x="7233878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直線接點 1265"/>
            <p:cNvCxnSpPr>
              <a:stCxn id="1260" idx="6"/>
              <a:endCxn id="1263" idx="2"/>
            </p:cNvCxnSpPr>
            <p:nvPr/>
          </p:nvCxnSpPr>
          <p:spPr>
            <a:xfrm flipV="1">
              <a:off x="7002612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7" name="直線接點 1266"/>
            <p:cNvCxnSpPr>
              <a:stCxn id="1261" idx="6"/>
              <a:endCxn id="1264" idx="2"/>
            </p:cNvCxnSpPr>
            <p:nvPr/>
          </p:nvCxnSpPr>
          <p:spPr>
            <a:xfrm flipV="1">
              <a:off x="7002612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8" name="橢圓 1267"/>
            <p:cNvSpPr/>
            <p:nvPr/>
          </p:nvSpPr>
          <p:spPr>
            <a:xfrm>
              <a:off x="7487173" y="522506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69" name="橢圓 1268"/>
            <p:cNvSpPr/>
            <p:nvPr/>
          </p:nvSpPr>
          <p:spPr>
            <a:xfrm>
              <a:off x="7487173" y="5539758"/>
              <a:ext cx="179754" cy="17975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0" name="直線接點 1269"/>
            <p:cNvCxnSpPr>
              <a:stCxn id="1268" idx="4"/>
            </p:cNvCxnSpPr>
            <p:nvPr/>
          </p:nvCxnSpPr>
          <p:spPr>
            <a:xfrm>
              <a:off x="7577050" y="540482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1" name="橢圓 1270"/>
            <p:cNvSpPr/>
            <p:nvPr/>
          </p:nvSpPr>
          <p:spPr>
            <a:xfrm>
              <a:off x="7808316" y="5225066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72" name="橢圓 1271"/>
            <p:cNvSpPr/>
            <p:nvPr/>
          </p:nvSpPr>
          <p:spPr>
            <a:xfrm>
              <a:off x="7808316" y="5539757"/>
              <a:ext cx="179754" cy="17975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73" name="直線接點 1272"/>
            <p:cNvCxnSpPr>
              <a:stCxn id="1271" idx="4"/>
            </p:cNvCxnSpPr>
            <p:nvPr/>
          </p:nvCxnSpPr>
          <p:spPr>
            <a:xfrm>
              <a:off x="7898193" y="540482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4" name="直線接點 1273"/>
            <p:cNvCxnSpPr>
              <a:stCxn id="1268" idx="6"/>
              <a:endCxn id="1271" idx="2"/>
            </p:cNvCxnSpPr>
            <p:nvPr/>
          </p:nvCxnSpPr>
          <p:spPr>
            <a:xfrm flipV="1">
              <a:off x="7666927" y="531494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5" name="直線接點 1274"/>
            <p:cNvCxnSpPr>
              <a:stCxn id="1269" idx="6"/>
              <a:endCxn id="1272" idx="2"/>
            </p:cNvCxnSpPr>
            <p:nvPr/>
          </p:nvCxnSpPr>
          <p:spPr>
            <a:xfrm flipV="1">
              <a:off x="7666927" y="562963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直線接點 1275"/>
            <p:cNvCxnSpPr/>
            <p:nvPr/>
          </p:nvCxnSpPr>
          <p:spPr>
            <a:xfrm>
              <a:off x="6912735" y="5090132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直線接點 1276"/>
            <p:cNvCxnSpPr/>
            <p:nvPr/>
          </p:nvCxnSpPr>
          <p:spPr>
            <a:xfrm>
              <a:off x="7233878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直線接點 1277"/>
            <p:cNvCxnSpPr/>
            <p:nvPr/>
          </p:nvCxnSpPr>
          <p:spPr>
            <a:xfrm>
              <a:off x="7577050" y="5090131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直線接點 1278"/>
            <p:cNvCxnSpPr/>
            <p:nvPr/>
          </p:nvCxnSpPr>
          <p:spPr>
            <a:xfrm>
              <a:off x="7898193" y="5090130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0" name="直線接點 1279"/>
            <p:cNvCxnSpPr/>
            <p:nvPr/>
          </p:nvCxnSpPr>
          <p:spPr>
            <a:xfrm flipV="1">
              <a:off x="7333703" y="468556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1" name="直線接點 1280"/>
            <p:cNvCxnSpPr/>
            <p:nvPr/>
          </p:nvCxnSpPr>
          <p:spPr>
            <a:xfrm flipV="1">
              <a:off x="7333703" y="500025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直線接點 1281"/>
            <p:cNvCxnSpPr/>
            <p:nvPr/>
          </p:nvCxnSpPr>
          <p:spPr>
            <a:xfrm flipV="1">
              <a:off x="7333703" y="5314944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直線接點 1282"/>
            <p:cNvCxnSpPr/>
            <p:nvPr/>
          </p:nvCxnSpPr>
          <p:spPr>
            <a:xfrm flipV="1">
              <a:off x="7333703" y="5629635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直線接點 1283"/>
            <p:cNvCxnSpPr/>
            <p:nvPr/>
          </p:nvCxnSpPr>
          <p:spPr>
            <a:xfrm>
              <a:off x="59272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直線接點 1284"/>
            <p:cNvCxnSpPr/>
            <p:nvPr/>
          </p:nvCxnSpPr>
          <p:spPr>
            <a:xfrm>
              <a:off x="62704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直線接點 1285"/>
            <p:cNvCxnSpPr/>
            <p:nvPr/>
          </p:nvCxnSpPr>
          <p:spPr>
            <a:xfrm>
              <a:off x="65915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直線接點 1286"/>
            <p:cNvCxnSpPr/>
            <p:nvPr/>
          </p:nvCxnSpPr>
          <p:spPr>
            <a:xfrm>
              <a:off x="6912735" y="4470069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8" name="直線接點 1287"/>
            <p:cNvCxnSpPr/>
            <p:nvPr/>
          </p:nvCxnSpPr>
          <p:spPr>
            <a:xfrm>
              <a:off x="7233878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直線接點 1288"/>
            <p:cNvCxnSpPr/>
            <p:nvPr/>
          </p:nvCxnSpPr>
          <p:spPr>
            <a:xfrm>
              <a:off x="7577050" y="4470068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直線接點 1289"/>
            <p:cNvCxnSpPr/>
            <p:nvPr/>
          </p:nvCxnSpPr>
          <p:spPr>
            <a:xfrm>
              <a:off x="7898193" y="4470067"/>
              <a:ext cx="0" cy="134937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直線接點 1290"/>
            <p:cNvCxnSpPr/>
            <p:nvPr/>
          </p:nvCxnSpPr>
          <p:spPr>
            <a:xfrm flipV="1">
              <a:off x="6675797" y="375543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直線接點 1291"/>
            <p:cNvCxnSpPr/>
            <p:nvPr/>
          </p:nvCxnSpPr>
          <p:spPr>
            <a:xfrm flipV="1">
              <a:off x="6675797" y="4070120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直線接點 1292"/>
            <p:cNvCxnSpPr/>
            <p:nvPr/>
          </p:nvCxnSpPr>
          <p:spPr>
            <a:xfrm flipV="1">
              <a:off x="6675797" y="438481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直線接點 1293"/>
            <p:cNvCxnSpPr/>
            <p:nvPr/>
          </p:nvCxnSpPr>
          <p:spPr>
            <a:xfrm flipV="1">
              <a:off x="6674730" y="4685561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直線接點 1294"/>
            <p:cNvCxnSpPr/>
            <p:nvPr/>
          </p:nvCxnSpPr>
          <p:spPr>
            <a:xfrm flipV="1">
              <a:off x="6674730" y="500025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直線接點 1295"/>
            <p:cNvCxnSpPr/>
            <p:nvPr/>
          </p:nvCxnSpPr>
          <p:spPr>
            <a:xfrm flipV="1">
              <a:off x="6674730" y="5314942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直線接點 1296"/>
            <p:cNvCxnSpPr/>
            <p:nvPr/>
          </p:nvCxnSpPr>
          <p:spPr>
            <a:xfrm flipV="1">
              <a:off x="6674730" y="5629633"/>
              <a:ext cx="141389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49" name="直線接點 648"/>
          <p:cNvCxnSpPr/>
          <p:nvPr/>
        </p:nvCxnSpPr>
        <p:spPr bwMode="auto">
          <a:xfrm>
            <a:off x="2151529" y="5008563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0" name="直線接點 649"/>
          <p:cNvCxnSpPr/>
          <p:nvPr/>
        </p:nvCxnSpPr>
        <p:spPr bwMode="auto">
          <a:xfrm flipV="1">
            <a:off x="3956234" y="2054711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651" name="直線接點 650"/>
          <p:cNvCxnSpPr/>
          <p:nvPr/>
        </p:nvCxnSpPr>
        <p:spPr bwMode="auto">
          <a:xfrm flipV="1">
            <a:off x="5442626" y="2056499"/>
            <a:ext cx="0" cy="449669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298" name="直線接點 1297"/>
          <p:cNvCxnSpPr/>
          <p:nvPr/>
        </p:nvCxnSpPr>
        <p:spPr bwMode="auto">
          <a:xfrm>
            <a:off x="2153317" y="3590295"/>
            <a:ext cx="501306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608283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Outline</a:t>
            </a:r>
            <a:endParaRPr lang="zh-TW" altLang="en-US" b="1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5613" y="1600200"/>
            <a:ext cx="8231187" cy="452755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¡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¡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dirty="0" smtClean="0"/>
              <a:t>Introduction</a:t>
            </a:r>
          </a:p>
          <a:p>
            <a:endParaRPr lang="en-US" altLang="zh-TW" dirty="0" smtClean="0"/>
          </a:p>
          <a:p>
            <a:r>
              <a:rPr lang="en-US" altLang="zh-TW" dirty="0"/>
              <a:t>Hardness Results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grid </a:t>
            </a:r>
            <a:r>
              <a:rPr lang="en-US" altLang="zh-TW" dirty="0" smtClean="0"/>
              <a:t>graphs</a:t>
            </a:r>
          </a:p>
          <a:p>
            <a:endParaRPr lang="en-US" altLang="zh-TW" dirty="0"/>
          </a:p>
          <a:p>
            <a:r>
              <a:rPr lang="en-US" altLang="zh-TW" dirty="0"/>
              <a:t>Disjunctive total </a:t>
            </a:r>
            <a:r>
              <a:rPr lang="en-US" altLang="zh-TW" dirty="0" smtClean="0"/>
              <a:t>domination </a:t>
            </a:r>
            <a:r>
              <a:rPr lang="en-US" altLang="zh-TW" dirty="0"/>
              <a:t>on </a:t>
            </a:r>
            <a:r>
              <a:rPr lang="en-US" altLang="zh-TW" dirty="0" smtClean="0"/>
              <a:t>tori</a:t>
            </a:r>
          </a:p>
          <a:p>
            <a:endParaRPr lang="en-US" altLang="zh-TW" dirty="0"/>
          </a:p>
          <a:p>
            <a:r>
              <a:rPr lang="en-US" altLang="zh-TW" b="1" dirty="0" smtClean="0">
                <a:solidFill>
                  <a:srgbClr val="FF0000"/>
                </a:solidFill>
              </a:rPr>
              <a:t>Conclusion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286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Conclusion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9159375"/>
                  </p:ext>
                </p:extLst>
              </p:nvPr>
            </p:nvGraphicFramePr>
            <p:xfrm>
              <a:off x="1062958" y="1948534"/>
              <a:ext cx="7124994" cy="35700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17909">
                      <a:extLst>
                        <a:ext uri="{9D8B030D-6E8A-4147-A177-3AD203B41FA5}">
                          <a16:colId xmlns="" xmlns:a16="http://schemas.microsoft.com/office/drawing/2014/main" val="1681371069"/>
                        </a:ext>
                      </a:extLst>
                    </a:gridCol>
                    <a:gridCol w="4707085">
                      <a:extLst>
                        <a:ext uri="{9D8B030D-6E8A-4147-A177-3AD203B41FA5}">
                          <a16:colId xmlns="" xmlns:a16="http://schemas.microsoft.com/office/drawing/2014/main" val="3770913597"/>
                        </a:ext>
                      </a:extLst>
                    </a:gridCol>
                  </a:tblGrid>
                  <a:tr h="3869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 smtClean="0"/>
                            <a:t>Graph</a:t>
                          </a:r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 smtClean="0"/>
                            <a:t>Disjunctive</a:t>
                          </a:r>
                          <a:r>
                            <a:rPr lang="en-US" altLang="zh-TW" sz="1400" baseline="0" dirty="0" smtClean="0"/>
                            <a:t> total domination number</a:t>
                          </a:r>
                          <a:endParaRPr lang="zh-TW" altLang="en-US" sz="14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2864881955"/>
                      </a:ext>
                    </a:extLst>
                  </a:tr>
                  <a:tr h="581098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d>
                                          <m:dPr>
                                            <m:begChr m:val="⌈"/>
                                            <m:endChr m:val="⌉"/>
                                            <m:ctrlPr>
                                              <a:rPr lang="en-US" altLang="zh-TW" sz="16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type m:val="lin"/>
                                                <m:ctrlPr>
                                                  <a:rPr lang="en-US" altLang="zh-TW" sz="16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6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2(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+2)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60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5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≡1 (</m:t>
                                        </m:r>
                                        <m:r>
                                          <a:rPr lang="zh-TW" altLang="en-US" sz="1600" b="0" i="1" smtClean="0">
                                            <a:latin typeface="Cambria Math" panose="02040503050406030204" pitchFamily="18" charset="0"/>
                                          </a:rPr>
                                          <m:t>𝑚𝑜𝑑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5)</m:t>
                                        </m:r>
                                      </m:e>
                                      <m:e>
                                        <m:d>
                                          <m:dPr>
                                            <m:begChr m:val="⌈"/>
                                            <m:endChr m:val="⌉"/>
                                            <m:ctrlPr>
                                              <a:rPr lang="en-US" altLang="zh-TW" sz="16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2(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en-US" altLang="zh-TW" sz="1600" b="0" i="1" smtClean="0">
                                                <a:latin typeface="Cambria Math" panose="02040503050406030204" pitchFamily="18" charset="0"/>
                                              </a:rPr>
                                              <m:t>+1)/5</m:t>
                                            </m:r>
                                          </m:e>
                                        </m:d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     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3950262388"/>
                      </a:ext>
                    </a:extLst>
                  </a:tr>
                  <a:tr h="581098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2,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altLang="zh-TW" sz="16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d>
                                          <m:dPr>
                                            <m:begChr m:val="⌈"/>
                                            <m:endChr m:val="⌉"/>
                                            <m:ctrlPr>
                                              <a:rPr lang="en-US" altLang="zh-TW" sz="16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type m:val="lin"/>
                                                <m:ctrlPr>
                                                  <a:rPr lang="en-US" altLang="zh-TW" sz="16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2(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+2)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𝑖𝑓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≡1 (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𝑚𝑜𝑑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 4)</m:t>
                                        </m:r>
                                      </m:e>
                                      <m:e>
                                        <m:d>
                                          <m:dPr>
                                            <m:begChr m:val="⌈"/>
                                            <m:endChr m:val="⌉"/>
                                            <m:ctrlPr>
                                              <a:rPr lang="en-US" altLang="zh-TW" sz="160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type m:val="lin"/>
                                                <m:ctrlPr>
                                                  <a:rPr lang="en-US" altLang="zh-TW" sz="160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2(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+1)</m:t>
                                                </m:r>
                                              </m:num>
                                              <m:den>
                                                <m:r>
                                                  <a:rPr lang="en-US" altLang="zh-TW" sz="1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4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             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𝑜𝑡h𝑒𝑟𝑤𝑖𝑠𝑒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919457322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3,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lin"/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num>
                                      <m:den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2153033517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4,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4071172894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5,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4172388305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16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6,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976305629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1" i="1" smtClean="0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altLang="zh-TW" sz="16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  <m:r>
                                    <a:rPr lang="en-US" altLang="zh-TW" sz="1600" b="1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6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TW" sz="1600" dirty="0" smtClean="0"/>
                            <a:t> 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</a:rPr>
                                <m:t>=5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=5</m:t>
                              </m:r>
                              <m:r>
                                <a:rPr lang="en-US" altLang="zh-TW" sz="16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oMath>
                          </a14:m>
                          <a:r>
                            <a:rPr lang="en-US" altLang="zh-TW" sz="1600" dirty="0" smtClean="0"/>
                            <a:t>)</a:t>
                          </a:r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TW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zh-TW" altLang="en-US" sz="160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en-US" altLang="zh-TW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16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=4</m:t>
                                </m:r>
                                <m:r>
                                  <a:rPr lang="en-US" altLang="zh-TW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𝑘𝑙</m:t>
                                </m:r>
                              </m:oMath>
                            </m:oMathPara>
                          </a14:m>
                          <a:endParaRPr lang="zh-TW" altLang="en-US" sz="16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="" xmlns:a16="http://schemas.microsoft.com/office/drawing/2014/main" val="20383372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9159375"/>
                  </p:ext>
                </p:extLst>
              </p:nvPr>
            </p:nvGraphicFramePr>
            <p:xfrm>
              <a:off x="1062958" y="1948534"/>
              <a:ext cx="7124994" cy="357007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1790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681371069"/>
                        </a:ext>
                      </a:extLst>
                    </a:gridCol>
                    <a:gridCol w="470708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770913597"/>
                        </a:ext>
                      </a:extLst>
                    </a:gridCol>
                  </a:tblGrid>
                  <a:tr h="3869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 smtClean="0"/>
                            <a:t>Graph</a:t>
                          </a:r>
                        </a:p>
                      </a:txBody>
                      <a:tcPr marL="80156" marR="80156" marT="40078" marB="40078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400" dirty="0" smtClean="0"/>
                            <a:t>Disjunctive</a:t>
                          </a:r>
                          <a:r>
                            <a:rPr lang="en-US" altLang="zh-TW" sz="1400" baseline="0" dirty="0" smtClean="0"/>
                            <a:t> total domination number</a:t>
                          </a:r>
                          <a:endParaRPr lang="zh-TW" altLang="en-US" sz="1400" dirty="0"/>
                        </a:p>
                      </a:txBody>
                      <a:tcPr marL="80156" marR="80156" marT="40078" marB="40078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864881955"/>
                      </a:ext>
                    </a:extLst>
                  </a:tr>
                  <a:tr h="624097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64706" r="-195718" b="-415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64706" r="-517" b="-415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950262388"/>
                      </a:ext>
                    </a:extLst>
                  </a:tr>
                  <a:tr h="624097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163107" r="-195718" b="-311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163107" r="-517" b="-3116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919457322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430159" r="-195718" b="-4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430159" r="-517" b="-40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153033517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521875" r="-195718" b="-3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521875" r="-517" b="-30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071172894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621875" r="-195718" b="-203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621875" r="-517" b="-2031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4172388305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733333" r="-195718" b="-1063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733333" r="-517" b="-1063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976305629"/>
                      </a:ext>
                    </a:extLst>
                  </a:tr>
                  <a:tr h="386980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252" t="-820313" r="-195718" b="-4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80156" marR="80156" marT="40078" marB="40078">
                        <a:blipFill rotWithShape="0">
                          <a:blip r:embed="rId3"/>
                          <a:stretch>
                            <a:fillRect l="-51488" t="-820313" r="-517" b="-46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03833727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399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Conclusion</a:t>
            </a:r>
            <a:endParaRPr lang="zh-TW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269700"/>
                  </p:ext>
                </p:extLst>
              </p:nvPr>
            </p:nvGraphicFramePr>
            <p:xfrm>
              <a:off x="398585" y="2672520"/>
              <a:ext cx="8417169" cy="29183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4323">
                      <a:extLst>
                        <a:ext uri="{9D8B030D-6E8A-4147-A177-3AD203B41FA5}">
                          <a16:colId xmlns="" xmlns:a16="http://schemas.microsoft.com/office/drawing/2014/main" val="2241094667"/>
                        </a:ext>
                      </a:extLst>
                    </a:gridCol>
                    <a:gridCol w="6782846">
                      <a:extLst>
                        <a:ext uri="{9D8B030D-6E8A-4147-A177-3AD203B41FA5}">
                          <a16:colId xmlns="" xmlns:a16="http://schemas.microsoft.com/office/drawing/2014/main" val="385091939"/>
                        </a:ext>
                      </a:extLst>
                    </a:gridCol>
                  </a:tblGrid>
                  <a:tr h="71791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500" dirty="0" smtClean="0"/>
                            <a:t>Approaches</a:t>
                          </a:r>
                          <a:endParaRPr lang="zh-TW" altLang="en-US" sz="1500" dirty="0"/>
                        </a:p>
                      </a:txBody>
                      <a:tcPr marL="73666" marR="73666" marT="36833" marB="36833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500" dirty="0" smtClean="0"/>
                            <a:t>Disjunctive</a:t>
                          </a:r>
                          <a:r>
                            <a:rPr lang="en-US" altLang="zh-TW" sz="1500" baseline="0" dirty="0" smtClean="0"/>
                            <a:t> total domination number</a:t>
                          </a:r>
                          <a:endParaRPr lang="zh-TW" altLang="en-US" sz="15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="" xmlns:a16="http://schemas.microsoft.com/office/drawing/2014/main" val="2625374373"/>
                      </a:ext>
                    </a:extLst>
                  </a:tr>
                  <a:tr h="11277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700" baseline="0" dirty="0" smtClean="0"/>
                            <a:t>by </a:t>
                          </a:r>
                          <a:r>
                            <a:rPr lang="en-US" altLang="zh-TW" sz="1700" dirty="0" smtClean="0"/>
                            <a:t>pattern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×4</m:t>
                                  </m:r>
                                </m:sub>
                              </m:sSub>
                            </m:oMath>
                          </a14:m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tc>
                      <a:txBody>
                        <a:bodyPr/>
                        <a:lstStyle/>
                        <a:p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="" xmlns:a16="http://schemas.microsoft.com/office/drawing/2014/main" val="1157510381"/>
                      </a:ext>
                    </a:extLst>
                  </a:tr>
                  <a:tr h="10726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700" baseline="0" dirty="0" smtClean="0"/>
                            <a:t>by </a:t>
                          </a:r>
                          <a:r>
                            <a:rPr lang="en-US" altLang="zh-TW" sz="1700" dirty="0" smtClean="0"/>
                            <a:t>pattern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sz="1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US" altLang="zh-TW" sz="17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×5</m:t>
                                  </m:r>
                                </m:sub>
                              </m:sSub>
                            </m:oMath>
                          </a14:m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tc>
                      <a:txBody>
                        <a:bodyPr/>
                        <a:lstStyle/>
                        <a:p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="" xmlns:a16="http://schemas.microsoft.com/office/drawing/2014/main" val="2285649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7269700"/>
                  </p:ext>
                </p:extLst>
              </p:nvPr>
            </p:nvGraphicFramePr>
            <p:xfrm>
              <a:off x="398585" y="2672520"/>
              <a:ext cx="8417169" cy="29183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432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241094667"/>
                        </a:ext>
                      </a:extLst>
                    </a:gridCol>
                    <a:gridCol w="678284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85091939"/>
                        </a:ext>
                      </a:extLst>
                    </a:gridCol>
                  </a:tblGrid>
                  <a:tr h="71791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500" dirty="0" smtClean="0"/>
                            <a:t>Approaches</a:t>
                          </a:r>
                          <a:endParaRPr lang="zh-TW" altLang="en-US" sz="1500" dirty="0"/>
                        </a:p>
                      </a:txBody>
                      <a:tcPr marL="73666" marR="73666" marT="36833" marB="36833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500" dirty="0" smtClean="0"/>
                            <a:t>Disjunctive</a:t>
                          </a:r>
                          <a:r>
                            <a:rPr lang="en-US" altLang="zh-TW" sz="1500" baseline="0" dirty="0" smtClean="0"/>
                            <a:t> total domination number</a:t>
                          </a:r>
                          <a:endParaRPr lang="zh-TW" altLang="en-US" sz="15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625374373"/>
                      </a:ext>
                    </a:extLst>
                  </a:tr>
                  <a:tr h="1127781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73666" marR="73666" marT="36833" marB="36833" anchor="ctr">
                        <a:blipFill rotWithShape="0">
                          <a:blip r:embed="rId4"/>
                          <a:stretch>
                            <a:fillRect l="-373" t="-63978" r="-417164" b="-95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57510381"/>
                      </a:ext>
                    </a:extLst>
                  </a:tr>
                  <a:tr h="1072649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73666" marR="73666" marT="36833" marB="36833" anchor="ctr">
                        <a:blipFill rotWithShape="0">
                          <a:blip r:embed="rId4"/>
                          <a:stretch>
                            <a:fillRect l="-373" t="-173295" r="-417164" b="-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zh-TW" altLang="en-US" sz="1700" dirty="0"/>
                        </a:p>
                      </a:txBody>
                      <a:tcPr marL="73666" marR="73666" marT="36833" marB="36833"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2856494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內容版面配置區 2"/>
              <p:cNvSpPr txBox="1">
                <a:spLocks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¡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SzPct val="70000"/>
                  <a:buFont typeface="Wingdings" pitchFamily="2" charset="2"/>
                  <a:buChar char="l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5000"/>
                  <a:buFont typeface="Wingdings" pitchFamily="2" charset="2"/>
                  <a:buChar char="¡"/>
                  <a:defRPr kumimoji="1"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l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60000"/>
                  <a:buFont typeface="Wingdings" pitchFamily="2" charset="2"/>
                  <a:buChar char="¡"/>
                  <a:defRPr kumimoji="1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TW" dirty="0" smtClean="0"/>
                  <a:t>For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≥7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≥7</m:t>
                    </m:r>
                  </m:oMath>
                </a14:m>
                <a:r>
                  <a:rPr lang="en-US" altLang="zh-TW" dirty="0" smtClean="0"/>
                  <a:t>,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8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3" y="1600200"/>
                <a:ext cx="8231187" cy="4527550"/>
              </a:xfrm>
              <a:prstGeom prst="rect">
                <a:avLst/>
              </a:prstGeom>
              <a:blipFill>
                <a:blip r:embed="rId5"/>
                <a:stretch>
                  <a:fillRect l="-667" t="-14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641155"/>
              </p:ext>
            </p:extLst>
          </p:nvPr>
        </p:nvGraphicFramePr>
        <p:xfrm>
          <a:off x="2307198" y="3564815"/>
          <a:ext cx="4578611" cy="782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方程式" r:id="rId6" imgW="2527200" imgH="431640" progId="Equation.3">
                  <p:embed/>
                </p:oleObj>
              </mc:Choice>
              <mc:Fallback>
                <p:oleObj name="方程式" r:id="rId6" imgW="252720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07198" y="3564815"/>
                        <a:ext cx="4578611" cy="782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007025"/>
              </p:ext>
            </p:extLst>
          </p:nvPr>
        </p:nvGraphicFramePr>
        <p:xfrm>
          <a:off x="2307198" y="4668071"/>
          <a:ext cx="4774640" cy="7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方程式" r:id="rId8" imgW="2692080" imgH="431640" progId="Equation.3">
                  <p:embed/>
                </p:oleObj>
              </mc:Choice>
              <mc:Fallback>
                <p:oleObj name="方程式" r:id="rId8" imgW="269208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07198" y="4668071"/>
                        <a:ext cx="4774640" cy="76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49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Conclusion</a:t>
            </a:r>
            <a:endParaRPr lang="zh-TW" altLang="en-US" b="1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086596"/>
              </p:ext>
            </p:extLst>
          </p:nvPr>
        </p:nvGraphicFramePr>
        <p:xfrm>
          <a:off x="362620" y="2158184"/>
          <a:ext cx="8417169" cy="3115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323">
                  <a:extLst>
                    <a:ext uri="{9D8B030D-6E8A-4147-A177-3AD203B41FA5}">
                      <a16:colId xmlns="" xmlns:a16="http://schemas.microsoft.com/office/drawing/2014/main" val="2241094667"/>
                    </a:ext>
                  </a:extLst>
                </a:gridCol>
                <a:gridCol w="6782846">
                  <a:extLst>
                    <a:ext uri="{9D8B030D-6E8A-4147-A177-3AD203B41FA5}">
                      <a16:colId xmlns="" xmlns:a16="http://schemas.microsoft.com/office/drawing/2014/main" val="385091939"/>
                    </a:ext>
                  </a:extLst>
                </a:gridCol>
              </a:tblGrid>
              <a:tr h="5812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dirty="0" smtClean="0"/>
                        <a:t>Graphs</a:t>
                      </a:r>
                      <a:endParaRPr lang="zh-TW" altLang="en-US" sz="1500" dirty="0"/>
                    </a:p>
                  </a:txBody>
                  <a:tcPr marL="73666" marR="73666" marT="36833" marB="36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dirty="0" smtClean="0"/>
                        <a:t>Disjunctive</a:t>
                      </a:r>
                      <a:r>
                        <a:rPr lang="en-US" altLang="zh-TW" sz="1500" baseline="0" dirty="0" smtClean="0"/>
                        <a:t> total domination number</a:t>
                      </a:r>
                      <a:endParaRPr lang="zh-TW" altLang="en-US" sz="1500" dirty="0"/>
                    </a:p>
                  </a:txBody>
                  <a:tcPr marL="73666" marR="73666" marT="36833" marB="36833" anchor="ctr"/>
                </a:tc>
                <a:extLst>
                  <a:ext uri="{0D108BD9-81ED-4DB2-BD59-A6C34878D82A}">
                    <a16:rowId xmlns="" xmlns:a16="http://schemas.microsoft.com/office/drawing/2014/main" val="2625374373"/>
                  </a:ext>
                </a:extLst>
              </a:tr>
              <a:tr h="13676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700" baseline="0" dirty="0" smtClean="0"/>
                        <a:t>Grid graphs</a:t>
                      </a:r>
                      <a:endParaRPr lang="zh-TW" altLang="en-US" sz="1700" dirty="0"/>
                    </a:p>
                  </a:txBody>
                  <a:tcPr marL="73666" marR="73666" marT="36833" marB="36833" anchor="ctr"/>
                </a:tc>
                <a:tc>
                  <a:txBody>
                    <a:bodyPr/>
                    <a:lstStyle/>
                    <a:p>
                      <a:endParaRPr lang="zh-TW" altLang="en-US" sz="1700" dirty="0"/>
                    </a:p>
                  </a:txBody>
                  <a:tcPr marL="73666" marR="73666" marT="36833" marB="36833" anchor="ctr"/>
                </a:tc>
                <a:extLst>
                  <a:ext uri="{0D108BD9-81ED-4DB2-BD59-A6C34878D82A}">
                    <a16:rowId xmlns="" xmlns:a16="http://schemas.microsoft.com/office/drawing/2014/main" val="1157510381"/>
                  </a:ext>
                </a:extLst>
              </a:tr>
              <a:tr h="116614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700" baseline="0" dirty="0" smtClean="0"/>
                        <a:t>Tori</a:t>
                      </a:r>
                      <a:endParaRPr lang="zh-TW" altLang="en-US" sz="1700" dirty="0"/>
                    </a:p>
                  </a:txBody>
                  <a:tcPr marL="73666" marR="73666" marT="36833" marB="36833" anchor="ctr"/>
                </a:tc>
                <a:tc>
                  <a:txBody>
                    <a:bodyPr/>
                    <a:lstStyle/>
                    <a:p>
                      <a:endParaRPr lang="zh-TW" altLang="en-US" sz="1700" dirty="0"/>
                    </a:p>
                  </a:txBody>
                  <a:tcPr marL="73666" marR="73666" marT="36833" marB="36833" anchor="ctr"/>
                </a:tc>
                <a:extLst>
                  <a:ext uri="{0D108BD9-81ED-4DB2-BD59-A6C34878D82A}">
                    <a16:rowId xmlns="" xmlns:a16="http://schemas.microsoft.com/office/drawing/2014/main" val="228564949"/>
                  </a:ext>
                </a:extLst>
              </a:tr>
            </a:tbl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475556"/>
              </p:ext>
            </p:extLst>
          </p:nvPr>
        </p:nvGraphicFramePr>
        <p:xfrm>
          <a:off x="2474913" y="3258531"/>
          <a:ext cx="26431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4" name="方程式" r:id="rId6" imgW="1473120" imgH="253800" progId="Equation.3">
                  <p:embed/>
                </p:oleObj>
              </mc:Choice>
              <mc:Fallback>
                <p:oleObj name="方程式" r:id="rId6" imgW="14731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913" y="3258531"/>
                        <a:ext cx="264318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877789"/>
              </p:ext>
            </p:extLst>
          </p:nvPr>
        </p:nvGraphicFramePr>
        <p:xfrm>
          <a:off x="2474913" y="4346575"/>
          <a:ext cx="2574925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5" name="方程式" r:id="rId8" imgW="1434960" imgH="431640" progId="Equation.3">
                  <p:embed/>
                </p:oleObj>
              </mc:Choice>
              <mc:Fallback>
                <p:oleObj name="方程式" r:id="rId8" imgW="1434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913" y="4346575"/>
                        <a:ext cx="2574925" cy="77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5615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77999" y="1772816"/>
            <a:ext cx="3421993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當腦海全部是妳，就忘了還有天地，當上蒼選擇哭泣，就把妳逐出記憶。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60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於是妳不再清晰，樂與憂也無意義，只有再從心喚起，讓天地有我有妳。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31187" cy="1143000"/>
          </a:xfrm>
        </p:spPr>
        <p:txBody>
          <a:bodyPr/>
          <a:lstStyle/>
          <a:p>
            <a:pPr algn="l"/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    </a:t>
            </a:r>
            <a:r>
              <a:rPr lang="en-US" altLang="zh-TW" sz="3600" dirty="0" smtClean="0"/>
              <a:t>【</a:t>
            </a:r>
            <a:r>
              <a:rPr lang="zh-TW" altLang="en-US" sz="3600" dirty="0" smtClean="0"/>
              <a:t>新天地</a:t>
            </a:r>
            <a:r>
              <a:rPr lang="en-US" altLang="zh-TW" sz="3600" dirty="0" smtClean="0"/>
              <a:t>】</a:t>
            </a:r>
            <a:endParaRPr lang="en-US" altLang="zh-TW" sz="36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09" y="1605391"/>
            <a:ext cx="3914529" cy="216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08" y="3852752"/>
            <a:ext cx="391453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8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00639" y="2967335"/>
            <a:ext cx="71427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 You Very Much.</a:t>
            </a:r>
            <a:endParaRPr lang="zh-TW" alt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0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 </a:t>
            </a:r>
            <a:r>
              <a:rPr lang="en-US" altLang="zh-TW" b="1" dirty="0"/>
              <a:t>dominating </a:t>
            </a:r>
            <a:r>
              <a:rPr lang="en-US" altLang="zh-TW" b="1" dirty="0" smtClean="0"/>
              <a:t>set</a:t>
            </a:r>
            <a:r>
              <a:rPr lang="zh-TW" altLang="en-US" dirty="0" smtClean="0"/>
              <a:t> </a:t>
            </a:r>
            <a:r>
              <a:rPr lang="en-US" altLang="zh-TW" dirty="0" smtClean="0"/>
              <a:t>is </a:t>
            </a:r>
            <a:r>
              <a:rPr lang="en-US" altLang="zh-TW" dirty="0"/>
              <a:t>a subset </a:t>
            </a:r>
            <a:r>
              <a:rPr lang="en-US" altLang="zh-TW" i="1" dirty="0"/>
              <a:t>D</a:t>
            </a:r>
            <a:r>
              <a:rPr lang="en-US" altLang="zh-TW" dirty="0"/>
              <a:t> of </a:t>
            </a:r>
            <a:r>
              <a:rPr lang="en-US" altLang="zh-TW" i="1" dirty="0" smtClean="0"/>
              <a:t>G</a:t>
            </a:r>
            <a:r>
              <a:rPr lang="en-US" altLang="zh-TW" dirty="0"/>
              <a:t> such that every vertex not in </a:t>
            </a:r>
            <a:r>
              <a:rPr lang="en-US" altLang="zh-TW" i="1" dirty="0"/>
              <a:t>D</a:t>
            </a:r>
            <a:r>
              <a:rPr lang="en-US" altLang="zh-TW" dirty="0"/>
              <a:t> is adjacent to at least one member of </a:t>
            </a:r>
            <a:r>
              <a:rPr lang="en-US" altLang="zh-TW" i="1" dirty="0"/>
              <a:t>D</a:t>
            </a:r>
            <a:r>
              <a:rPr lang="en-US" altLang="zh-TW" dirty="0"/>
              <a:t>.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84" name="橢圓 83"/>
          <p:cNvSpPr/>
          <p:nvPr/>
        </p:nvSpPr>
        <p:spPr>
          <a:xfrm>
            <a:off x="3130155" y="349922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5" name="橢圓 84"/>
          <p:cNvSpPr/>
          <p:nvPr/>
        </p:nvSpPr>
        <p:spPr>
          <a:xfrm>
            <a:off x="3641570" y="349922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6" name="直線接點 85"/>
          <p:cNvCxnSpPr>
            <a:stCxn id="84" idx="6"/>
            <a:endCxn id="85" idx="2"/>
          </p:cNvCxnSpPr>
          <p:nvPr/>
        </p:nvCxnSpPr>
        <p:spPr>
          <a:xfrm flipV="1">
            <a:off x="3416411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橢圓 86"/>
          <p:cNvSpPr/>
          <p:nvPr/>
        </p:nvSpPr>
        <p:spPr>
          <a:xfrm>
            <a:off x="4188068" y="349922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8" name="橢圓 87"/>
          <p:cNvSpPr/>
          <p:nvPr/>
        </p:nvSpPr>
        <p:spPr>
          <a:xfrm>
            <a:off x="4699483" y="349922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89" name="直線接點 88"/>
          <p:cNvCxnSpPr>
            <a:stCxn id="87" idx="6"/>
            <a:endCxn id="88" idx="2"/>
          </p:cNvCxnSpPr>
          <p:nvPr/>
        </p:nvCxnSpPr>
        <p:spPr>
          <a:xfrm flipV="1">
            <a:off x="4474323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" name="橢圓 89"/>
          <p:cNvSpPr/>
          <p:nvPr/>
        </p:nvSpPr>
        <p:spPr>
          <a:xfrm>
            <a:off x="3130155" y="3999910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1" name="橢圓 90"/>
          <p:cNvSpPr/>
          <p:nvPr/>
        </p:nvSpPr>
        <p:spPr>
          <a:xfrm>
            <a:off x="3130155" y="4500596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2" name="直線接點 91"/>
          <p:cNvCxnSpPr>
            <a:stCxn id="90" idx="4"/>
          </p:cNvCxnSpPr>
          <p:nvPr/>
        </p:nvCxnSpPr>
        <p:spPr>
          <a:xfrm>
            <a:off x="3273283" y="4285906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橢圓 92"/>
          <p:cNvSpPr/>
          <p:nvPr/>
        </p:nvSpPr>
        <p:spPr>
          <a:xfrm>
            <a:off x="3641570" y="3999908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4" name="橢圓 93"/>
          <p:cNvSpPr/>
          <p:nvPr/>
        </p:nvSpPr>
        <p:spPr>
          <a:xfrm>
            <a:off x="3641570" y="450059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95" name="直線接點 94"/>
          <p:cNvCxnSpPr>
            <a:stCxn id="93" idx="4"/>
          </p:cNvCxnSpPr>
          <p:nvPr/>
        </p:nvCxnSpPr>
        <p:spPr>
          <a:xfrm>
            <a:off x="3784698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90" idx="6"/>
            <a:endCxn id="93" idx="2"/>
          </p:cNvCxnSpPr>
          <p:nvPr/>
        </p:nvCxnSpPr>
        <p:spPr>
          <a:xfrm flipV="1">
            <a:off x="3416411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直線接點 96"/>
          <p:cNvCxnSpPr>
            <a:stCxn id="91" idx="6"/>
            <a:endCxn id="94" idx="2"/>
          </p:cNvCxnSpPr>
          <p:nvPr/>
        </p:nvCxnSpPr>
        <p:spPr>
          <a:xfrm flipV="1">
            <a:off x="3416411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橢圓 97"/>
          <p:cNvSpPr/>
          <p:nvPr/>
        </p:nvSpPr>
        <p:spPr>
          <a:xfrm>
            <a:off x="4188068" y="3999908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99" name="橢圓 98"/>
          <p:cNvSpPr/>
          <p:nvPr/>
        </p:nvSpPr>
        <p:spPr>
          <a:xfrm>
            <a:off x="4188068" y="450059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0" name="直線接點 99"/>
          <p:cNvCxnSpPr>
            <a:stCxn id="98" idx="4"/>
          </p:cNvCxnSpPr>
          <p:nvPr/>
        </p:nvCxnSpPr>
        <p:spPr>
          <a:xfrm>
            <a:off x="4331195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橢圓 100"/>
          <p:cNvSpPr/>
          <p:nvPr/>
        </p:nvSpPr>
        <p:spPr>
          <a:xfrm>
            <a:off x="4699483" y="3999906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2" name="橢圓 101"/>
          <p:cNvSpPr/>
          <p:nvPr/>
        </p:nvSpPr>
        <p:spPr>
          <a:xfrm>
            <a:off x="4699483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3" name="直線接點 102"/>
          <p:cNvCxnSpPr>
            <a:stCxn id="101" idx="4"/>
          </p:cNvCxnSpPr>
          <p:nvPr/>
        </p:nvCxnSpPr>
        <p:spPr>
          <a:xfrm>
            <a:off x="4842611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直線接點 103"/>
          <p:cNvCxnSpPr>
            <a:stCxn id="98" idx="6"/>
            <a:endCxn id="101" idx="2"/>
          </p:cNvCxnSpPr>
          <p:nvPr/>
        </p:nvCxnSpPr>
        <p:spPr>
          <a:xfrm flipV="1">
            <a:off x="4474323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" name="直線接點 104"/>
          <p:cNvCxnSpPr>
            <a:stCxn id="99" idx="6"/>
            <a:endCxn id="102" idx="2"/>
          </p:cNvCxnSpPr>
          <p:nvPr/>
        </p:nvCxnSpPr>
        <p:spPr>
          <a:xfrm flipV="1">
            <a:off x="4474323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>
            <a:off x="3273283" y="378522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784698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>
            <a:off x="4331195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直線接點 108"/>
          <p:cNvCxnSpPr/>
          <p:nvPr/>
        </p:nvCxnSpPr>
        <p:spPr>
          <a:xfrm>
            <a:off x="4842611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直線接點 109"/>
          <p:cNvCxnSpPr/>
          <p:nvPr/>
        </p:nvCxnSpPr>
        <p:spPr>
          <a:xfrm flipV="1">
            <a:off x="3943669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直線接點 110"/>
          <p:cNvCxnSpPr/>
          <p:nvPr/>
        </p:nvCxnSpPr>
        <p:spPr>
          <a:xfrm flipV="1">
            <a:off x="3943669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直線接點 111"/>
          <p:cNvCxnSpPr/>
          <p:nvPr/>
        </p:nvCxnSpPr>
        <p:spPr>
          <a:xfrm flipV="1">
            <a:off x="3943669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3" name="橢圓 112"/>
          <p:cNvSpPr/>
          <p:nvPr/>
        </p:nvSpPr>
        <p:spPr>
          <a:xfrm>
            <a:off x="5212596" y="3506579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4" name="橢圓 113"/>
          <p:cNvSpPr/>
          <p:nvPr/>
        </p:nvSpPr>
        <p:spPr>
          <a:xfrm>
            <a:off x="5212596" y="4007264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5" name="橢圓 114"/>
          <p:cNvSpPr/>
          <p:nvPr/>
        </p:nvSpPr>
        <p:spPr>
          <a:xfrm>
            <a:off x="5212596" y="4507950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6" name="直線接點 115"/>
          <p:cNvCxnSpPr>
            <a:stCxn id="114" idx="4"/>
          </p:cNvCxnSpPr>
          <p:nvPr/>
        </p:nvCxnSpPr>
        <p:spPr>
          <a:xfrm>
            <a:off x="5355724" y="4293260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直線接點 116"/>
          <p:cNvCxnSpPr/>
          <p:nvPr/>
        </p:nvCxnSpPr>
        <p:spPr>
          <a:xfrm>
            <a:off x="5355724" y="3792575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直線接點 117"/>
          <p:cNvCxnSpPr/>
          <p:nvPr/>
        </p:nvCxnSpPr>
        <p:spPr>
          <a:xfrm flipV="1">
            <a:off x="4976704" y="364957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直線接點 118"/>
          <p:cNvCxnSpPr/>
          <p:nvPr/>
        </p:nvCxnSpPr>
        <p:spPr>
          <a:xfrm flipV="1">
            <a:off x="4976704" y="4150257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直線接點 119"/>
          <p:cNvCxnSpPr/>
          <p:nvPr/>
        </p:nvCxnSpPr>
        <p:spPr>
          <a:xfrm flipV="1">
            <a:off x="4976704" y="465094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1" name="橢圓 120"/>
          <p:cNvSpPr/>
          <p:nvPr/>
        </p:nvSpPr>
        <p:spPr>
          <a:xfrm>
            <a:off x="5714975" y="349922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2" name="直線接點 121"/>
          <p:cNvCxnSpPr>
            <a:endCxn id="121" idx="2"/>
          </p:cNvCxnSpPr>
          <p:nvPr/>
        </p:nvCxnSpPr>
        <p:spPr>
          <a:xfrm flipV="1">
            <a:off x="5489816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3" name="橢圓 122"/>
          <p:cNvSpPr/>
          <p:nvPr/>
        </p:nvSpPr>
        <p:spPr>
          <a:xfrm>
            <a:off x="5714975" y="3999906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4" name="橢圓 123"/>
          <p:cNvSpPr/>
          <p:nvPr/>
        </p:nvSpPr>
        <p:spPr>
          <a:xfrm>
            <a:off x="5714975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5" name="直線接點 124"/>
          <p:cNvCxnSpPr>
            <a:stCxn id="123" idx="4"/>
          </p:cNvCxnSpPr>
          <p:nvPr/>
        </p:nvCxnSpPr>
        <p:spPr>
          <a:xfrm>
            <a:off x="5858103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直線接點 125"/>
          <p:cNvCxnSpPr>
            <a:endCxn id="123" idx="2"/>
          </p:cNvCxnSpPr>
          <p:nvPr/>
        </p:nvCxnSpPr>
        <p:spPr>
          <a:xfrm flipV="1">
            <a:off x="5489816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直線接點 126"/>
          <p:cNvCxnSpPr>
            <a:endCxn id="124" idx="2"/>
          </p:cNvCxnSpPr>
          <p:nvPr/>
        </p:nvCxnSpPr>
        <p:spPr>
          <a:xfrm flipV="1">
            <a:off x="5489816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直線接點 127"/>
          <p:cNvCxnSpPr/>
          <p:nvPr/>
        </p:nvCxnSpPr>
        <p:spPr>
          <a:xfrm>
            <a:off x="5858103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9" name="橢圓 128"/>
          <p:cNvSpPr/>
          <p:nvPr/>
        </p:nvSpPr>
        <p:spPr>
          <a:xfrm>
            <a:off x="3130155" y="500863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0" name="直線接點 129"/>
          <p:cNvCxnSpPr/>
          <p:nvPr/>
        </p:nvCxnSpPr>
        <p:spPr>
          <a:xfrm>
            <a:off x="3273283" y="4793943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" name="橢圓 130"/>
          <p:cNvSpPr/>
          <p:nvPr/>
        </p:nvSpPr>
        <p:spPr>
          <a:xfrm>
            <a:off x="3641570" y="500863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2" name="直線接點 131"/>
          <p:cNvCxnSpPr/>
          <p:nvPr/>
        </p:nvCxnSpPr>
        <p:spPr>
          <a:xfrm>
            <a:off x="3784698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直線接點 132"/>
          <p:cNvCxnSpPr>
            <a:stCxn id="129" idx="6"/>
            <a:endCxn id="131" idx="2"/>
          </p:cNvCxnSpPr>
          <p:nvPr/>
        </p:nvCxnSpPr>
        <p:spPr>
          <a:xfrm flipV="1">
            <a:off x="3416411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4" name="橢圓 133"/>
          <p:cNvSpPr/>
          <p:nvPr/>
        </p:nvSpPr>
        <p:spPr>
          <a:xfrm>
            <a:off x="4188068" y="500863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5" name="直線接點 134"/>
          <p:cNvCxnSpPr/>
          <p:nvPr/>
        </p:nvCxnSpPr>
        <p:spPr>
          <a:xfrm>
            <a:off x="4331195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6" name="橢圓 135"/>
          <p:cNvSpPr/>
          <p:nvPr/>
        </p:nvSpPr>
        <p:spPr>
          <a:xfrm>
            <a:off x="4699483" y="5008630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7" name="直線接點 136"/>
          <p:cNvCxnSpPr/>
          <p:nvPr/>
        </p:nvCxnSpPr>
        <p:spPr>
          <a:xfrm>
            <a:off x="4842611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直線接點 137"/>
          <p:cNvCxnSpPr>
            <a:stCxn id="134" idx="6"/>
            <a:endCxn id="136" idx="2"/>
          </p:cNvCxnSpPr>
          <p:nvPr/>
        </p:nvCxnSpPr>
        <p:spPr>
          <a:xfrm flipV="1">
            <a:off x="4474323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直線接點 138"/>
          <p:cNvCxnSpPr/>
          <p:nvPr/>
        </p:nvCxnSpPr>
        <p:spPr>
          <a:xfrm flipV="1">
            <a:off x="3943669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橢圓 139"/>
          <p:cNvSpPr/>
          <p:nvPr/>
        </p:nvSpPr>
        <p:spPr>
          <a:xfrm>
            <a:off x="5212596" y="5015987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1" name="直線接點 140"/>
          <p:cNvCxnSpPr/>
          <p:nvPr/>
        </p:nvCxnSpPr>
        <p:spPr>
          <a:xfrm>
            <a:off x="5355724" y="4801297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2" name="直線接點 141"/>
          <p:cNvCxnSpPr/>
          <p:nvPr/>
        </p:nvCxnSpPr>
        <p:spPr>
          <a:xfrm flipV="1">
            <a:off x="4976704" y="515898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" name="橢圓 142"/>
          <p:cNvSpPr/>
          <p:nvPr/>
        </p:nvSpPr>
        <p:spPr>
          <a:xfrm>
            <a:off x="5714975" y="5008630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4" name="直線接點 143"/>
          <p:cNvCxnSpPr/>
          <p:nvPr/>
        </p:nvCxnSpPr>
        <p:spPr>
          <a:xfrm>
            <a:off x="5858103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直線接點 144"/>
          <p:cNvCxnSpPr>
            <a:endCxn id="143" idx="2"/>
          </p:cNvCxnSpPr>
          <p:nvPr/>
        </p:nvCxnSpPr>
        <p:spPr>
          <a:xfrm flipV="1">
            <a:off x="5489816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49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 </a:t>
            </a:r>
            <a:r>
              <a:rPr lang="en-US" altLang="zh-TW" b="1" dirty="0"/>
              <a:t>dominating </a:t>
            </a:r>
            <a:r>
              <a:rPr lang="en-US" altLang="zh-TW" b="1" dirty="0" smtClean="0"/>
              <a:t>set</a:t>
            </a:r>
            <a:r>
              <a:rPr lang="zh-TW" altLang="en-US" dirty="0" smtClean="0"/>
              <a:t> </a:t>
            </a:r>
            <a:r>
              <a:rPr lang="en-US" altLang="zh-TW" dirty="0" smtClean="0"/>
              <a:t>is </a:t>
            </a:r>
            <a:r>
              <a:rPr lang="en-US" altLang="zh-TW" dirty="0"/>
              <a:t>a subset </a:t>
            </a:r>
            <a:r>
              <a:rPr lang="en-US" altLang="zh-TW" i="1" dirty="0"/>
              <a:t>D</a:t>
            </a:r>
            <a:r>
              <a:rPr lang="en-US" altLang="zh-TW" dirty="0"/>
              <a:t> of </a:t>
            </a:r>
            <a:r>
              <a:rPr lang="en-US" altLang="zh-TW" i="1" dirty="0" smtClean="0"/>
              <a:t>G</a:t>
            </a:r>
            <a:r>
              <a:rPr lang="en-US" altLang="zh-TW" dirty="0"/>
              <a:t> such that every vertex not in </a:t>
            </a:r>
            <a:r>
              <a:rPr lang="en-US" altLang="zh-TW" i="1" dirty="0"/>
              <a:t>D</a:t>
            </a:r>
            <a:r>
              <a:rPr lang="en-US" altLang="zh-TW" dirty="0"/>
              <a:t> is adjacent to at least one member of </a:t>
            </a:r>
            <a:r>
              <a:rPr lang="en-US" altLang="zh-TW" i="1" dirty="0"/>
              <a:t>D</a:t>
            </a:r>
            <a:r>
              <a:rPr lang="en-US" altLang="zh-TW" dirty="0"/>
              <a:t>.</a:t>
            </a:r>
            <a:endParaRPr lang="zh-TW" altLang="en-US" dirty="0"/>
          </a:p>
          <a:p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3130155" y="3499222"/>
            <a:ext cx="2871076" cy="1802761"/>
            <a:chOff x="4275993" y="3512384"/>
            <a:chExt cx="2166368" cy="1361507"/>
          </a:xfrm>
          <a:noFill/>
        </p:grpSpPr>
        <p:sp>
          <p:nvSpPr>
            <p:cNvPr id="84" name="橢圓 83"/>
            <p:cNvSpPr/>
            <p:nvPr/>
          </p:nvSpPr>
          <p:spPr>
            <a:xfrm>
              <a:off x="4275993" y="351238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5" name="橢圓 84"/>
            <p:cNvSpPr/>
            <p:nvPr/>
          </p:nvSpPr>
          <p:spPr>
            <a:xfrm>
              <a:off x="4661881" y="3512385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6" name="直線接點 85"/>
            <p:cNvCxnSpPr>
              <a:stCxn id="84" idx="6"/>
              <a:endCxn id="85" idx="2"/>
            </p:cNvCxnSpPr>
            <p:nvPr/>
          </p:nvCxnSpPr>
          <p:spPr>
            <a:xfrm flipV="1">
              <a:off x="4491987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橢圓 86"/>
            <p:cNvSpPr/>
            <p:nvPr/>
          </p:nvSpPr>
          <p:spPr>
            <a:xfrm>
              <a:off x="5074240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88" name="橢圓 87"/>
            <p:cNvSpPr/>
            <p:nvPr/>
          </p:nvSpPr>
          <p:spPr>
            <a:xfrm>
              <a:off x="5460128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89" name="直線接點 88"/>
            <p:cNvCxnSpPr>
              <a:stCxn id="87" idx="6"/>
              <a:endCxn id="88" idx="2"/>
            </p:cNvCxnSpPr>
            <p:nvPr/>
          </p:nvCxnSpPr>
          <p:spPr>
            <a:xfrm flipV="1">
              <a:off x="5290234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橢圓 89"/>
            <p:cNvSpPr/>
            <p:nvPr/>
          </p:nvSpPr>
          <p:spPr>
            <a:xfrm>
              <a:off x="4275993" y="389052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1" name="橢圓 90"/>
            <p:cNvSpPr/>
            <p:nvPr/>
          </p:nvSpPr>
          <p:spPr>
            <a:xfrm>
              <a:off x="4275993" y="4268656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2" name="直線接點 91"/>
            <p:cNvCxnSpPr>
              <a:stCxn id="90" idx="4"/>
            </p:cNvCxnSpPr>
            <p:nvPr/>
          </p:nvCxnSpPr>
          <p:spPr>
            <a:xfrm>
              <a:off x="4383990" y="4106515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橢圓 92"/>
            <p:cNvSpPr/>
            <p:nvPr/>
          </p:nvSpPr>
          <p:spPr>
            <a:xfrm>
              <a:off x="4661881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4" name="橢圓 93"/>
            <p:cNvSpPr/>
            <p:nvPr/>
          </p:nvSpPr>
          <p:spPr>
            <a:xfrm>
              <a:off x="4661881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95" name="直線接點 94"/>
            <p:cNvCxnSpPr>
              <a:stCxn id="93" idx="4"/>
            </p:cNvCxnSpPr>
            <p:nvPr/>
          </p:nvCxnSpPr>
          <p:spPr>
            <a:xfrm>
              <a:off x="4769878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>
              <a:stCxn id="90" idx="6"/>
              <a:endCxn id="93" idx="2"/>
            </p:cNvCxnSpPr>
            <p:nvPr/>
          </p:nvCxnSpPr>
          <p:spPr>
            <a:xfrm flipV="1">
              <a:off x="4491987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直線接點 96"/>
            <p:cNvCxnSpPr>
              <a:stCxn id="91" idx="6"/>
              <a:endCxn id="94" idx="2"/>
            </p:cNvCxnSpPr>
            <p:nvPr/>
          </p:nvCxnSpPr>
          <p:spPr>
            <a:xfrm flipV="1">
              <a:off x="4491987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橢圓 97"/>
            <p:cNvSpPr/>
            <p:nvPr/>
          </p:nvSpPr>
          <p:spPr>
            <a:xfrm>
              <a:off x="5074240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99" name="橢圓 98"/>
            <p:cNvSpPr/>
            <p:nvPr/>
          </p:nvSpPr>
          <p:spPr>
            <a:xfrm>
              <a:off x="5074240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0" name="直線接點 99"/>
            <p:cNvCxnSpPr>
              <a:stCxn id="98" idx="4"/>
            </p:cNvCxnSpPr>
            <p:nvPr/>
          </p:nvCxnSpPr>
          <p:spPr>
            <a:xfrm>
              <a:off x="5182237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1" name="橢圓 100"/>
            <p:cNvSpPr/>
            <p:nvPr/>
          </p:nvSpPr>
          <p:spPr>
            <a:xfrm>
              <a:off x="5460128" y="3890518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2" name="橢圓 101"/>
            <p:cNvSpPr/>
            <p:nvPr/>
          </p:nvSpPr>
          <p:spPr>
            <a:xfrm>
              <a:off x="5460128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03" name="直線接點 102"/>
            <p:cNvCxnSpPr>
              <a:stCxn id="101" idx="4"/>
            </p:cNvCxnSpPr>
            <p:nvPr/>
          </p:nvCxnSpPr>
          <p:spPr>
            <a:xfrm>
              <a:off x="5568125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>
              <a:stCxn id="98" idx="6"/>
              <a:endCxn id="101" idx="2"/>
            </p:cNvCxnSpPr>
            <p:nvPr/>
          </p:nvCxnSpPr>
          <p:spPr>
            <a:xfrm flipV="1">
              <a:off x="5290234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>
              <a:stCxn id="99" idx="6"/>
              <a:endCxn id="102" idx="2"/>
            </p:cNvCxnSpPr>
            <p:nvPr/>
          </p:nvCxnSpPr>
          <p:spPr>
            <a:xfrm flipV="1">
              <a:off x="5290234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直線接點 105"/>
            <p:cNvCxnSpPr/>
            <p:nvPr/>
          </p:nvCxnSpPr>
          <p:spPr>
            <a:xfrm>
              <a:off x="4383990" y="372838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直線接點 106"/>
            <p:cNvCxnSpPr/>
            <p:nvPr/>
          </p:nvCxnSpPr>
          <p:spPr>
            <a:xfrm>
              <a:off x="4769878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直線接點 107"/>
            <p:cNvCxnSpPr/>
            <p:nvPr/>
          </p:nvCxnSpPr>
          <p:spPr>
            <a:xfrm>
              <a:off x="5182237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直線接點 108"/>
            <p:cNvCxnSpPr/>
            <p:nvPr/>
          </p:nvCxnSpPr>
          <p:spPr>
            <a:xfrm>
              <a:off x="5568125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直線接點 109"/>
            <p:cNvCxnSpPr/>
            <p:nvPr/>
          </p:nvCxnSpPr>
          <p:spPr>
            <a:xfrm flipV="1">
              <a:off x="4889829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直線接點 110"/>
            <p:cNvCxnSpPr/>
            <p:nvPr/>
          </p:nvCxnSpPr>
          <p:spPr>
            <a:xfrm flipV="1">
              <a:off x="4889829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直線接點 111"/>
            <p:cNvCxnSpPr/>
            <p:nvPr/>
          </p:nvCxnSpPr>
          <p:spPr>
            <a:xfrm flipV="1">
              <a:off x="4889829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5847297" y="351794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4" name="橢圓 113"/>
            <p:cNvSpPr/>
            <p:nvPr/>
          </p:nvSpPr>
          <p:spPr>
            <a:xfrm>
              <a:off x="5847297" y="389607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15" name="橢圓 114"/>
            <p:cNvSpPr/>
            <p:nvPr/>
          </p:nvSpPr>
          <p:spPr>
            <a:xfrm>
              <a:off x="5847297" y="4274210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16" name="直線接點 115"/>
            <p:cNvCxnSpPr>
              <a:stCxn id="114" idx="4"/>
            </p:cNvCxnSpPr>
            <p:nvPr/>
          </p:nvCxnSpPr>
          <p:spPr>
            <a:xfrm>
              <a:off x="5955294" y="411206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直線接點 116"/>
            <p:cNvCxnSpPr/>
            <p:nvPr/>
          </p:nvCxnSpPr>
          <p:spPr>
            <a:xfrm>
              <a:off x="5955294" y="3733934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直線接點 117"/>
            <p:cNvCxnSpPr/>
            <p:nvPr/>
          </p:nvCxnSpPr>
          <p:spPr>
            <a:xfrm flipV="1">
              <a:off x="5669305" y="3625934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直線接點 118"/>
            <p:cNvCxnSpPr/>
            <p:nvPr/>
          </p:nvCxnSpPr>
          <p:spPr>
            <a:xfrm flipV="1">
              <a:off x="5669305" y="400406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直線接點 119"/>
            <p:cNvCxnSpPr/>
            <p:nvPr/>
          </p:nvCxnSpPr>
          <p:spPr>
            <a:xfrm flipV="1">
              <a:off x="5669305" y="4382203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1" name="橢圓 120"/>
            <p:cNvSpPr/>
            <p:nvPr/>
          </p:nvSpPr>
          <p:spPr>
            <a:xfrm>
              <a:off x="6226367" y="3512384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2" name="直線接點 121"/>
            <p:cNvCxnSpPr>
              <a:endCxn id="121" idx="2"/>
            </p:cNvCxnSpPr>
            <p:nvPr/>
          </p:nvCxnSpPr>
          <p:spPr>
            <a:xfrm flipV="1">
              <a:off x="6056473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3" name="橢圓 122"/>
            <p:cNvSpPr/>
            <p:nvPr/>
          </p:nvSpPr>
          <p:spPr>
            <a:xfrm>
              <a:off x="6226367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24" name="橢圓 123"/>
            <p:cNvSpPr/>
            <p:nvPr/>
          </p:nvSpPr>
          <p:spPr>
            <a:xfrm>
              <a:off x="6226367" y="4268654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25" name="直線接點 124"/>
            <p:cNvCxnSpPr>
              <a:stCxn id="123" idx="4"/>
            </p:cNvCxnSpPr>
            <p:nvPr/>
          </p:nvCxnSpPr>
          <p:spPr>
            <a:xfrm>
              <a:off x="6334364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>
              <a:endCxn id="123" idx="2"/>
            </p:cNvCxnSpPr>
            <p:nvPr/>
          </p:nvCxnSpPr>
          <p:spPr>
            <a:xfrm flipV="1">
              <a:off x="6056473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直線接點 126"/>
            <p:cNvCxnSpPr>
              <a:endCxn id="124" idx="2"/>
            </p:cNvCxnSpPr>
            <p:nvPr/>
          </p:nvCxnSpPr>
          <p:spPr>
            <a:xfrm flipV="1">
              <a:off x="6056473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直線接點 127"/>
            <p:cNvCxnSpPr/>
            <p:nvPr/>
          </p:nvCxnSpPr>
          <p:spPr>
            <a:xfrm>
              <a:off x="6334364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4275993" y="4652343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0" name="直線接點 129"/>
            <p:cNvCxnSpPr/>
            <p:nvPr/>
          </p:nvCxnSpPr>
          <p:spPr>
            <a:xfrm>
              <a:off x="4383990" y="449020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" name="橢圓 130"/>
            <p:cNvSpPr/>
            <p:nvPr/>
          </p:nvSpPr>
          <p:spPr>
            <a:xfrm>
              <a:off x="4661881" y="4652342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2" name="直線接點 131"/>
            <p:cNvCxnSpPr/>
            <p:nvPr/>
          </p:nvCxnSpPr>
          <p:spPr>
            <a:xfrm>
              <a:off x="4769878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直線接點 132"/>
            <p:cNvCxnSpPr>
              <a:stCxn id="129" idx="6"/>
              <a:endCxn id="131" idx="2"/>
            </p:cNvCxnSpPr>
            <p:nvPr/>
          </p:nvCxnSpPr>
          <p:spPr>
            <a:xfrm flipV="1">
              <a:off x="4491987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5074240" y="4652342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5" name="直線接點 134"/>
            <p:cNvCxnSpPr/>
            <p:nvPr/>
          </p:nvCxnSpPr>
          <p:spPr>
            <a:xfrm>
              <a:off x="5182237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5460128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7" name="直線接點 136"/>
            <p:cNvCxnSpPr/>
            <p:nvPr/>
          </p:nvCxnSpPr>
          <p:spPr>
            <a:xfrm>
              <a:off x="5568125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直線接點 137"/>
            <p:cNvCxnSpPr>
              <a:stCxn id="134" idx="6"/>
              <a:endCxn id="136" idx="2"/>
            </p:cNvCxnSpPr>
            <p:nvPr/>
          </p:nvCxnSpPr>
          <p:spPr>
            <a:xfrm flipV="1">
              <a:off x="5290234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線接點 138"/>
            <p:cNvCxnSpPr/>
            <p:nvPr/>
          </p:nvCxnSpPr>
          <p:spPr>
            <a:xfrm flipV="1">
              <a:off x="4889829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橢圓 139"/>
            <p:cNvSpPr/>
            <p:nvPr/>
          </p:nvSpPr>
          <p:spPr>
            <a:xfrm>
              <a:off x="5847297" y="4657897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1" name="直線接點 140"/>
            <p:cNvCxnSpPr/>
            <p:nvPr/>
          </p:nvCxnSpPr>
          <p:spPr>
            <a:xfrm>
              <a:off x="5955294" y="4495756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直線接點 141"/>
            <p:cNvCxnSpPr/>
            <p:nvPr/>
          </p:nvCxnSpPr>
          <p:spPr>
            <a:xfrm flipV="1">
              <a:off x="5669305" y="4765890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6226367" y="4652341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4" name="直線接點 143"/>
            <p:cNvCxnSpPr/>
            <p:nvPr/>
          </p:nvCxnSpPr>
          <p:spPr>
            <a:xfrm>
              <a:off x="6334364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直線接點 144"/>
            <p:cNvCxnSpPr>
              <a:endCxn id="143" idx="2"/>
            </p:cNvCxnSpPr>
            <p:nvPr/>
          </p:nvCxnSpPr>
          <p:spPr>
            <a:xfrm flipV="1">
              <a:off x="6056473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3413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 </a:t>
            </a:r>
            <a:r>
              <a:rPr lang="en-US" altLang="zh-TW" b="1" dirty="0"/>
              <a:t>total dominating set</a:t>
            </a:r>
            <a:r>
              <a:rPr lang="en-US" altLang="zh-TW" dirty="0"/>
              <a:t> is a set </a:t>
            </a:r>
            <a:r>
              <a:rPr lang="en-US" altLang="zh-TW" dirty="0" smtClean="0"/>
              <a:t>of </a:t>
            </a:r>
            <a:r>
              <a:rPr lang="en-US" altLang="zh-TW" i="1" dirty="0" smtClean="0"/>
              <a:t>G</a:t>
            </a:r>
            <a:r>
              <a:rPr lang="zh-TW" altLang="en-US" dirty="0" smtClean="0"/>
              <a:t> </a:t>
            </a:r>
            <a:r>
              <a:rPr lang="en-US" altLang="zh-TW" dirty="0" smtClean="0"/>
              <a:t>such </a:t>
            </a:r>
            <a:r>
              <a:rPr lang="en-US" altLang="zh-TW" dirty="0"/>
              <a:t>that </a:t>
            </a:r>
            <a:r>
              <a:rPr lang="en-US" altLang="zh-TW" dirty="0" smtClean="0"/>
              <a:t>every vertex </a:t>
            </a:r>
            <a:r>
              <a:rPr lang="en-US" altLang="zh-TW" dirty="0"/>
              <a:t>in </a:t>
            </a:r>
            <a:r>
              <a:rPr lang="en-US" altLang="zh-TW" i="1" dirty="0" smtClean="0"/>
              <a:t>G</a:t>
            </a:r>
            <a:r>
              <a:rPr lang="zh-TW" altLang="en-US" dirty="0" smtClean="0"/>
              <a:t> </a:t>
            </a:r>
            <a:r>
              <a:rPr lang="en-US" altLang="zh-TW" dirty="0" smtClean="0"/>
              <a:t>have </a:t>
            </a:r>
            <a:r>
              <a:rPr lang="en-US" altLang="zh-TW" dirty="0"/>
              <a:t>a neighbor in the dominating set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grpSp>
        <p:nvGrpSpPr>
          <p:cNvPr id="67" name="群組 66"/>
          <p:cNvGrpSpPr/>
          <p:nvPr/>
        </p:nvGrpSpPr>
        <p:grpSpPr>
          <a:xfrm>
            <a:off x="3130155" y="3499222"/>
            <a:ext cx="2871076" cy="1802761"/>
            <a:chOff x="4275993" y="3512384"/>
            <a:chExt cx="2166368" cy="1361507"/>
          </a:xfrm>
          <a:noFill/>
        </p:grpSpPr>
        <p:sp>
          <p:nvSpPr>
            <p:cNvPr id="129" name="橢圓 128"/>
            <p:cNvSpPr/>
            <p:nvPr/>
          </p:nvSpPr>
          <p:spPr>
            <a:xfrm>
              <a:off x="4275993" y="3512386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0" name="橢圓 129"/>
            <p:cNvSpPr/>
            <p:nvPr/>
          </p:nvSpPr>
          <p:spPr>
            <a:xfrm>
              <a:off x="4661881" y="3512385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1" name="直線接點 130"/>
            <p:cNvCxnSpPr>
              <a:stCxn id="129" idx="6"/>
              <a:endCxn id="130" idx="2"/>
            </p:cNvCxnSpPr>
            <p:nvPr/>
          </p:nvCxnSpPr>
          <p:spPr>
            <a:xfrm flipV="1">
              <a:off x="4491987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5074240" y="351238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3" name="橢圓 132"/>
            <p:cNvSpPr/>
            <p:nvPr/>
          </p:nvSpPr>
          <p:spPr>
            <a:xfrm>
              <a:off x="5460128" y="351238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4" name="直線接點 133"/>
            <p:cNvCxnSpPr>
              <a:stCxn id="132" idx="6"/>
              <a:endCxn id="133" idx="2"/>
            </p:cNvCxnSpPr>
            <p:nvPr/>
          </p:nvCxnSpPr>
          <p:spPr>
            <a:xfrm flipV="1">
              <a:off x="5290234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橢圓 134"/>
            <p:cNvSpPr/>
            <p:nvPr/>
          </p:nvSpPr>
          <p:spPr>
            <a:xfrm>
              <a:off x="4275993" y="389052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6" name="橢圓 135"/>
            <p:cNvSpPr/>
            <p:nvPr/>
          </p:nvSpPr>
          <p:spPr>
            <a:xfrm>
              <a:off x="4275993" y="4268656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37" name="直線接點 136"/>
            <p:cNvCxnSpPr>
              <a:stCxn id="135" idx="4"/>
            </p:cNvCxnSpPr>
            <p:nvPr/>
          </p:nvCxnSpPr>
          <p:spPr>
            <a:xfrm>
              <a:off x="4383990" y="4106515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8" name="橢圓 137"/>
            <p:cNvSpPr/>
            <p:nvPr/>
          </p:nvSpPr>
          <p:spPr>
            <a:xfrm>
              <a:off x="4661881" y="3890519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39" name="橢圓 138"/>
            <p:cNvSpPr/>
            <p:nvPr/>
          </p:nvSpPr>
          <p:spPr>
            <a:xfrm>
              <a:off x="4661881" y="4268655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0" name="直線接點 139"/>
            <p:cNvCxnSpPr>
              <a:stCxn id="138" idx="4"/>
            </p:cNvCxnSpPr>
            <p:nvPr/>
          </p:nvCxnSpPr>
          <p:spPr>
            <a:xfrm>
              <a:off x="4769878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直線接點 140"/>
            <p:cNvCxnSpPr>
              <a:stCxn id="135" idx="6"/>
              <a:endCxn id="138" idx="2"/>
            </p:cNvCxnSpPr>
            <p:nvPr/>
          </p:nvCxnSpPr>
          <p:spPr>
            <a:xfrm flipV="1">
              <a:off x="4491987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直線接點 141"/>
            <p:cNvCxnSpPr>
              <a:stCxn id="136" idx="6"/>
              <a:endCxn id="139" idx="2"/>
            </p:cNvCxnSpPr>
            <p:nvPr/>
          </p:nvCxnSpPr>
          <p:spPr>
            <a:xfrm flipV="1">
              <a:off x="4491987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5074240" y="3890519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4" name="橢圓 143"/>
            <p:cNvSpPr/>
            <p:nvPr/>
          </p:nvSpPr>
          <p:spPr>
            <a:xfrm>
              <a:off x="5074240" y="4268655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5" name="直線接點 144"/>
            <p:cNvCxnSpPr>
              <a:stCxn id="143" idx="4"/>
            </p:cNvCxnSpPr>
            <p:nvPr/>
          </p:nvCxnSpPr>
          <p:spPr>
            <a:xfrm>
              <a:off x="5182237" y="4106513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5460128" y="3890518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47" name="橢圓 146"/>
            <p:cNvSpPr/>
            <p:nvPr/>
          </p:nvSpPr>
          <p:spPr>
            <a:xfrm>
              <a:off x="5460128" y="4268654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48" name="直線接點 147"/>
            <p:cNvCxnSpPr>
              <a:stCxn id="146" idx="4"/>
            </p:cNvCxnSpPr>
            <p:nvPr/>
          </p:nvCxnSpPr>
          <p:spPr>
            <a:xfrm>
              <a:off x="5568125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直線接點 148"/>
            <p:cNvCxnSpPr>
              <a:stCxn id="143" idx="6"/>
              <a:endCxn id="146" idx="2"/>
            </p:cNvCxnSpPr>
            <p:nvPr/>
          </p:nvCxnSpPr>
          <p:spPr>
            <a:xfrm flipV="1">
              <a:off x="5290234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直線接點 149"/>
            <p:cNvCxnSpPr>
              <a:stCxn id="144" idx="6"/>
              <a:endCxn id="147" idx="2"/>
            </p:cNvCxnSpPr>
            <p:nvPr/>
          </p:nvCxnSpPr>
          <p:spPr>
            <a:xfrm flipV="1">
              <a:off x="5290234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/>
            <p:nvPr/>
          </p:nvCxnSpPr>
          <p:spPr>
            <a:xfrm>
              <a:off x="4383990" y="372838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直線接點 151"/>
            <p:cNvCxnSpPr/>
            <p:nvPr/>
          </p:nvCxnSpPr>
          <p:spPr>
            <a:xfrm>
              <a:off x="4769878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接點 152"/>
            <p:cNvCxnSpPr/>
            <p:nvPr/>
          </p:nvCxnSpPr>
          <p:spPr>
            <a:xfrm>
              <a:off x="5182237" y="372837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直線接點 153"/>
            <p:cNvCxnSpPr/>
            <p:nvPr/>
          </p:nvCxnSpPr>
          <p:spPr>
            <a:xfrm>
              <a:off x="5568125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接點 154"/>
            <p:cNvCxnSpPr/>
            <p:nvPr/>
          </p:nvCxnSpPr>
          <p:spPr>
            <a:xfrm flipV="1">
              <a:off x="4889829" y="362038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直線接點 155"/>
            <p:cNvCxnSpPr/>
            <p:nvPr/>
          </p:nvCxnSpPr>
          <p:spPr>
            <a:xfrm flipV="1">
              <a:off x="4889829" y="3998516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直線接點 156"/>
            <p:cNvCxnSpPr/>
            <p:nvPr/>
          </p:nvCxnSpPr>
          <p:spPr>
            <a:xfrm flipV="1">
              <a:off x="4889829" y="4376652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8" name="橢圓 157"/>
            <p:cNvSpPr/>
            <p:nvPr/>
          </p:nvSpPr>
          <p:spPr>
            <a:xfrm>
              <a:off x="5847297" y="3517940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59" name="橢圓 158"/>
            <p:cNvSpPr/>
            <p:nvPr/>
          </p:nvSpPr>
          <p:spPr>
            <a:xfrm>
              <a:off x="5847297" y="3896075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0" name="橢圓 159"/>
            <p:cNvSpPr/>
            <p:nvPr/>
          </p:nvSpPr>
          <p:spPr>
            <a:xfrm>
              <a:off x="5847297" y="4274210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1" name="直線接點 160"/>
            <p:cNvCxnSpPr>
              <a:stCxn id="159" idx="4"/>
            </p:cNvCxnSpPr>
            <p:nvPr/>
          </p:nvCxnSpPr>
          <p:spPr>
            <a:xfrm>
              <a:off x="5955294" y="411206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直線接點 161"/>
            <p:cNvCxnSpPr/>
            <p:nvPr/>
          </p:nvCxnSpPr>
          <p:spPr>
            <a:xfrm>
              <a:off x="5955294" y="3733934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3" name="直線接點 162"/>
            <p:cNvCxnSpPr/>
            <p:nvPr/>
          </p:nvCxnSpPr>
          <p:spPr>
            <a:xfrm flipV="1">
              <a:off x="5669305" y="3625934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直線接點 163"/>
            <p:cNvCxnSpPr/>
            <p:nvPr/>
          </p:nvCxnSpPr>
          <p:spPr>
            <a:xfrm flipV="1">
              <a:off x="5669305" y="400406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直線接點 164"/>
            <p:cNvCxnSpPr/>
            <p:nvPr/>
          </p:nvCxnSpPr>
          <p:spPr>
            <a:xfrm flipV="1">
              <a:off x="5669305" y="4382203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6" name="橢圓 165"/>
            <p:cNvSpPr/>
            <p:nvPr/>
          </p:nvSpPr>
          <p:spPr>
            <a:xfrm>
              <a:off x="6226367" y="3512384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67" name="直線接點 166"/>
            <p:cNvCxnSpPr>
              <a:endCxn id="166" idx="2"/>
            </p:cNvCxnSpPr>
            <p:nvPr/>
          </p:nvCxnSpPr>
          <p:spPr>
            <a:xfrm flipV="1">
              <a:off x="6056473" y="362038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8" name="橢圓 167"/>
            <p:cNvSpPr/>
            <p:nvPr/>
          </p:nvSpPr>
          <p:spPr>
            <a:xfrm>
              <a:off x="6226367" y="3890518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69" name="橢圓 168"/>
            <p:cNvSpPr/>
            <p:nvPr/>
          </p:nvSpPr>
          <p:spPr>
            <a:xfrm>
              <a:off x="6226367" y="4268654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70" name="直線接點 169"/>
            <p:cNvCxnSpPr>
              <a:stCxn id="168" idx="4"/>
            </p:cNvCxnSpPr>
            <p:nvPr/>
          </p:nvCxnSpPr>
          <p:spPr>
            <a:xfrm>
              <a:off x="6334364" y="410651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直線接點 170"/>
            <p:cNvCxnSpPr>
              <a:endCxn id="168" idx="2"/>
            </p:cNvCxnSpPr>
            <p:nvPr/>
          </p:nvCxnSpPr>
          <p:spPr>
            <a:xfrm flipV="1">
              <a:off x="6056473" y="3998515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直線接點 171"/>
            <p:cNvCxnSpPr>
              <a:endCxn id="169" idx="2"/>
            </p:cNvCxnSpPr>
            <p:nvPr/>
          </p:nvCxnSpPr>
          <p:spPr>
            <a:xfrm flipV="1">
              <a:off x="6056473" y="4376651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直線接點 172"/>
            <p:cNvCxnSpPr/>
            <p:nvPr/>
          </p:nvCxnSpPr>
          <p:spPr>
            <a:xfrm>
              <a:off x="6334364" y="3728378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4" name="橢圓 173"/>
            <p:cNvSpPr/>
            <p:nvPr/>
          </p:nvSpPr>
          <p:spPr>
            <a:xfrm>
              <a:off x="4275993" y="4652343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75" name="直線接點 174"/>
            <p:cNvCxnSpPr/>
            <p:nvPr/>
          </p:nvCxnSpPr>
          <p:spPr>
            <a:xfrm>
              <a:off x="4383990" y="4490202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6" name="橢圓 175"/>
            <p:cNvSpPr/>
            <p:nvPr/>
          </p:nvSpPr>
          <p:spPr>
            <a:xfrm>
              <a:off x="4661881" y="4652342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77" name="直線接點 176"/>
            <p:cNvCxnSpPr/>
            <p:nvPr/>
          </p:nvCxnSpPr>
          <p:spPr>
            <a:xfrm>
              <a:off x="4769878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直線接點 177"/>
            <p:cNvCxnSpPr>
              <a:stCxn id="174" idx="6"/>
              <a:endCxn id="176" idx="2"/>
            </p:cNvCxnSpPr>
            <p:nvPr/>
          </p:nvCxnSpPr>
          <p:spPr>
            <a:xfrm flipV="1">
              <a:off x="4491987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9" name="橢圓 178"/>
            <p:cNvSpPr/>
            <p:nvPr/>
          </p:nvSpPr>
          <p:spPr>
            <a:xfrm>
              <a:off x="5074240" y="4652342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0" name="直線接點 179"/>
            <p:cNvCxnSpPr/>
            <p:nvPr/>
          </p:nvCxnSpPr>
          <p:spPr>
            <a:xfrm>
              <a:off x="5182237" y="4490200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1" name="橢圓 180"/>
            <p:cNvSpPr/>
            <p:nvPr/>
          </p:nvSpPr>
          <p:spPr>
            <a:xfrm>
              <a:off x="5460128" y="4652341"/>
              <a:ext cx="215994" cy="21599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2" name="直線接點 181"/>
            <p:cNvCxnSpPr/>
            <p:nvPr/>
          </p:nvCxnSpPr>
          <p:spPr>
            <a:xfrm>
              <a:off x="5568125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直線接點 182"/>
            <p:cNvCxnSpPr>
              <a:stCxn id="179" idx="6"/>
              <a:endCxn id="181" idx="2"/>
            </p:cNvCxnSpPr>
            <p:nvPr/>
          </p:nvCxnSpPr>
          <p:spPr>
            <a:xfrm flipV="1">
              <a:off x="5290234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直線接點 183"/>
            <p:cNvCxnSpPr/>
            <p:nvPr/>
          </p:nvCxnSpPr>
          <p:spPr>
            <a:xfrm flipV="1">
              <a:off x="4889829" y="4760339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5" name="橢圓 184"/>
            <p:cNvSpPr/>
            <p:nvPr/>
          </p:nvSpPr>
          <p:spPr>
            <a:xfrm>
              <a:off x="5847297" y="4657897"/>
              <a:ext cx="215994" cy="21599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6" name="直線接點 185"/>
            <p:cNvCxnSpPr/>
            <p:nvPr/>
          </p:nvCxnSpPr>
          <p:spPr>
            <a:xfrm>
              <a:off x="5955294" y="4495756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7" name="直線接點 186"/>
            <p:cNvCxnSpPr/>
            <p:nvPr/>
          </p:nvCxnSpPr>
          <p:spPr>
            <a:xfrm flipV="1">
              <a:off x="5669305" y="4765890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橢圓 187"/>
            <p:cNvSpPr/>
            <p:nvPr/>
          </p:nvSpPr>
          <p:spPr>
            <a:xfrm>
              <a:off x="6226367" y="4652341"/>
              <a:ext cx="215994" cy="2159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cxnSp>
          <p:nvCxnSpPr>
            <p:cNvPr id="189" name="直線接點 188"/>
            <p:cNvCxnSpPr/>
            <p:nvPr/>
          </p:nvCxnSpPr>
          <p:spPr>
            <a:xfrm>
              <a:off x="6334364" y="4490199"/>
              <a:ext cx="0" cy="16214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直線接點 189"/>
            <p:cNvCxnSpPr>
              <a:endCxn id="188" idx="2"/>
            </p:cNvCxnSpPr>
            <p:nvPr/>
          </p:nvCxnSpPr>
          <p:spPr>
            <a:xfrm flipV="1">
              <a:off x="6056473" y="4760338"/>
              <a:ext cx="169894" cy="1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7734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</a:t>
            </a:r>
            <a:r>
              <a:rPr lang="en-US" altLang="zh-TW" b="1" dirty="0" smtClean="0"/>
              <a:t>disjunctive dominating set </a:t>
            </a:r>
            <a:r>
              <a:rPr lang="en-US" altLang="zh-TW" b="1" i="1" dirty="0" smtClean="0"/>
              <a:t>D</a:t>
            </a:r>
            <a:r>
              <a:rPr lang="en-US" altLang="zh-TW" b="1" dirty="0" smtClean="0"/>
              <a:t> </a:t>
            </a:r>
            <a:r>
              <a:rPr lang="en-US" altLang="zh-TW" dirty="0" smtClean="0"/>
              <a:t>is a vertex set such that every </a:t>
            </a:r>
            <a:r>
              <a:rPr lang="en-US" altLang="zh-TW" dirty="0"/>
              <a:t>vertex </a:t>
            </a:r>
            <a:r>
              <a:rPr lang="en-US" altLang="zh-TW" dirty="0" smtClean="0"/>
              <a:t>in </a:t>
            </a:r>
            <a:r>
              <a:rPr lang="en-US" altLang="zh-TW" i="1" dirty="0" smtClean="0"/>
              <a:t>V</a:t>
            </a:r>
            <a:r>
              <a:rPr lang="en-US" altLang="zh-TW" dirty="0" smtClean="0"/>
              <a:t> \ </a:t>
            </a:r>
            <a:r>
              <a:rPr lang="en-US" altLang="zh-TW" i="1" dirty="0" smtClean="0"/>
              <a:t>D</a:t>
            </a:r>
            <a:r>
              <a:rPr lang="zh-TW" altLang="en-US" dirty="0" smtClean="0"/>
              <a:t> </a:t>
            </a:r>
            <a:r>
              <a:rPr lang="en-US" altLang="zh-TW" dirty="0" smtClean="0"/>
              <a:t>is </a:t>
            </a:r>
            <a:r>
              <a:rPr lang="en-US" altLang="zh-TW" dirty="0"/>
              <a:t>adjacent to a vertex of </a:t>
            </a:r>
            <a:r>
              <a:rPr lang="en-US" altLang="zh-TW" i="1" dirty="0" smtClean="0"/>
              <a:t>D</a:t>
            </a:r>
            <a:r>
              <a:rPr lang="en-US" altLang="zh-TW" dirty="0" smtClean="0"/>
              <a:t> </a:t>
            </a:r>
            <a:r>
              <a:rPr lang="en-US" altLang="zh-TW" dirty="0"/>
              <a:t>or </a:t>
            </a:r>
            <a:r>
              <a:rPr lang="en-US" altLang="zh-TW" dirty="0" smtClean="0"/>
              <a:t>there are </a:t>
            </a:r>
            <a:r>
              <a:rPr lang="en-US" altLang="zh-TW" dirty="0"/>
              <a:t>at least two vertices </a:t>
            </a:r>
            <a:r>
              <a:rPr lang="en-US" altLang="zh-TW" dirty="0" smtClean="0"/>
              <a:t>of </a:t>
            </a:r>
            <a:r>
              <a:rPr lang="en-US" altLang="zh-TW" i="1" dirty="0" smtClean="0"/>
              <a:t>D</a:t>
            </a:r>
            <a:r>
              <a:rPr lang="en-US" altLang="zh-TW" dirty="0" smtClean="0"/>
              <a:t> at </a:t>
            </a:r>
            <a:r>
              <a:rPr lang="en-US" altLang="zh-TW" dirty="0"/>
              <a:t>distance 2 from </a:t>
            </a:r>
            <a:r>
              <a:rPr lang="en-US" altLang="zh-TW" dirty="0" smtClean="0"/>
              <a:t>it.</a:t>
            </a:r>
            <a:endParaRPr lang="zh-TW" altLang="en-US" dirty="0"/>
          </a:p>
        </p:txBody>
      </p:sp>
      <p:sp>
        <p:nvSpPr>
          <p:cNvPr id="102" name="橢圓 101"/>
          <p:cNvSpPr/>
          <p:nvPr/>
        </p:nvSpPr>
        <p:spPr>
          <a:xfrm>
            <a:off x="3130155" y="3499225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3" name="橢圓 102"/>
          <p:cNvSpPr/>
          <p:nvPr/>
        </p:nvSpPr>
        <p:spPr>
          <a:xfrm>
            <a:off x="3641570" y="349922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4" name="直線接點 103"/>
          <p:cNvCxnSpPr>
            <a:stCxn id="102" idx="6"/>
            <a:endCxn id="103" idx="2"/>
          </p:cNvCxnSpPr>
          <p:nvPr/>
        </p:nvCxnSpPr>
        <p:spPr>
          <a:xfrm flipV="1">
            <a:off x="3416411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橢圓 104"/>
          <p:cNvSpPr/>
          <p:nvPr/>
        </p:nvSpPr>
        <p:spPr>
          <a:xfrm>
            <a:off x="4188068" y="3499223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6" name="橢圓 105"/>
          <p:cNvSpPr/>
          <p:nvPr/>
        </p:nvSpPr>
        <p:spPr>
          <a:xfrm>
            <a:off x="4699483" y="349922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07" name="直線接點 106"/>
          <p:cNvCxnSpPr>
            <a:stCxn id="105" idx="6"/>
            <a:endCxn id="106" idx="2"/>
          </p:cNvCxnSpPr>
          <p:nvPr/>
        </p:nvCxnSpPr>
        <p:spPr>
          <a:xfrm flipV="1">
            <a:off x="4474323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8" name="橢圓 107"/>
          <p:cNvSpPr/>
          <p:nvPr/>
        </p:nvSpPr>
        <p:spPr>
          <a:xfrm>
            <a:off x="3130155" y="3999910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9" name="橢圓 108"/>
          <p:cNvSpPr/>
          <p:nvPr/>
        </p:nvSpPr>
        <p:spPr>
          <a:xfrm>
            <a:off x="3130155" y="4500596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0" name="直線接點 109"/>
          <p:cNvCxnSpPr>
            <a:stCxn id="108" idx="4"/>
          </p:cNvCxnSpPr>
          <p:nvPr/>
        </p:nvCxnSpPr>
        <p:spPr>
          <a:xfrm>
            <a:off x="3273283" y="4285906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1" name="橢圓 110"/>
          <p:cNvSpPr/>
          <p:nvPr/>
        </p:nvSpPr>
        <p:spPr>
          <a:xfrm>
            <a:off x="3641570" y="3999908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2" name="橢圓 111"/>
          <p:cNvSpPr/>
          <p:nvPr/>
        </p:nvSpPr>
        <p:spPr>
          <a:xfrm>
            <a:off x="3641570" y="4500595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3" name="直線接點 112"/>
          <p:cNvCxnSpPr>
            <a:stCxn id="111" idx="4"/>
          </p:cNvCxnSpPr>
          <p:nvPr/>
        </p:nvCxnSpPr>
        <p:spPr>
          <a:xfrm>
            <a:off x="3784698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直線接點 113"/>
          <p:cNvCxnSpPr>
            <a:stCxn id="108" idx="6"/>
            <a:endCxn id="111" idx="2"/>
          </p:cNvCxnSpPr>
          <p:nvPr/>
        </p:nvCxnSpPr>
        <p:spPr>
          <a:xfrm flipV="1">
            <a:off x="3416411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109" idx="6"/>
            <a:endCxn id="112" idx="2"/>
          </p:cNvCxnSpPr>
          <p:nvPr/>
        </p:nvCxnSpPr>
        <p:spPr>
          <a:xfrm flipV="1">
            <a:off x="3416411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6" name="橢圓 115"/>
          <p:cNvSpPr/>
          <p:nvPr/>
        </p:nvSpPr>
        <p:spPr>
          <a:xfrm>
            <a:off x="4188068" y="3999908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17" name="橢圓 116"/>
          <p:cNvSpPr/>
          <p:nvPr/>
        </p:nvSpPr>
        <p:spPr>
          <a:xfrm>
            <a:off x="4188068" y="4500595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18" name="直線接點 117"/>
          <p:cNvCxnSpPr>
            <a:stCxn id="116" idx="4"/>
          </p:cNvCxnSpPr>
          <p:nvPr/>
        </p:nvCxnSpPr>
        <p:spPr>
          <a:xfrm>
            <a:off x="4331195" y="4285904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9" name="橢圓 118"/>
          <p:cNvSpPr/>
          <p:nvPr/>
        </p:nvSpPr>
        <p:spPr>
          <a:xfrm>
            <a:off x="4699483" y="3999906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20" name="橢圓 119"/>
          <p:cNvSpPr/>
          <p:nvPr/>
        </p:nvSpPr>
        <p:spPr>
          <a:xfrm>
            <a:off x="4699483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21" name="直線接點 120"/>
          <p:cNvCxnSpPr>
            <a:stCxn id="119" idx="4"/>
          </p:cNvCxnSpPr>
          <p:nvPr/>
        </p:nvCxnSpPr>
        <p:spPr>
          <a:xfrm>
            <a:off x="4842611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116" idx="6"/>
            <a:endCxn id="119" idx="2"/>
          </p:cNvCxnSpPr>
          <p:nvPr/>
        </p:nvCxnSpPr>
        <p:spPr>
          <a:xfrm flipV="1">
            <a:off x="4474323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3" name="直線接點 122"/>
          <p:cNvCxnSpPr>
            <a:stCxn id="117" idx="6"/>
            <a:endCxn id="120" idx="2"/>
          </p:cNvCxnSpPr>
          <p:nvPr/>
        </p:nvCxnSpPr>
        <p:spPr>
          <a:xfrm flipV="1">
            <a:off x="4474323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直線接點 123"/>
          <p:cNvCxnSpPr/>
          <p:nvPr/>
        </p:nvCxnSpPr>
        <p:spPr>
          <a:xfrm>
            <a:off x="3273283" y="378522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5" name="直線接點 124"/>
          <p:cNvCxnSpPr/>
          <p:nvPr/>
        </p:nvCxnSpPr>
        <p:spPr>
          <a:xfrm>
            <a:off x="3784698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6" name="直線接點 125"/>
          <p:cNvCxnSpPr/>
          <p:nvPr/>
        </p:nvCxnSpPr>
        <p:spPr>
          <a:xfrm>
            <a:off x="4331195" y="378521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直線接點 126"/>
          <p:cNvCxnSpPr/>
          <p:nvPr/>
        </p:nvCxnSpPr>
        <p:spPr>
          <a:xfrm>
            <a:off x="4842611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8" name="直線接點 127"/>
          <p:cNvCxnSpPr/>
          <p:nvPr/>
        </p:nvCxnSpPr>
        <p:spPr>
          <a:xfrm flipV="1">
            <a:off x="3943669" y="364222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直線接點 128"/>
          <p:cNvCxnSpPr/>
          <p:nvPr/>
        </p:nvCxnSpPr>
        <p:spPr>
          <a:xfrm flipV="1">
            <a:off x="3943669" y="4142906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直線接點 129"/>
          <p:cNvCxnSpPr/>
          <p:nvPr/>
        </p:nvCxnSpPr>
        <p:spPr>
          <a:xfrm flipV="1">
            <a:off x="3943669" y="464359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1" name="橢圓 130"/>
          <p:cNvSpPr/>
          <p:nvPr/>
        </p:nvSpPr>
        <p:spPr>
          <a:xfrm>
            <a:off x="5212596" y="3506579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2" name="橢圓 131"/>
          <p:cNvSpPr/>
          <p:nvPr/>
        </p:nvSpPr>
        <p:spPr>
          <a:xfrm>
            <a:off x="5212596" y="4007264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33" name="橢圓 132"/>
          <p:cNvSpPr/>
          <p:nvPr/>
        </p:nvSpPr>
        <p:spPr>
          <a:xfrm>
            <a:off x="5212596" y="4507950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34" name="直線接點 133"/>
          <p:cNvCxnSpPr>
            <a:stCxn id="132" idx="4"/>
          </p:cNvCxnSpPr>
          <p:nvPr/>
        </p:nvCxnSpPr>
        <p:spPr>
          <a:xfrm>
            <a:off x="5355724" y="4293260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5" name="直線接點 134"/>
          <p:cNvCxnSpPr/>
          <p:nvPr/>
        </p:nvCxnSpPr>
        <p:spPr>
          <a:xfrm>
            <a:off x="5355724" y="3792575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6" name="直線接點 135"/>
          <p:cNvCxnSpPr/>
          <p:nvPr/>
        </p:nvCxnSpPr>
        <p:spPr>
          <a:xfrm flipV="1">
            <a:off x="4976704" y="364957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7" name="直線接點 136"/>
          <p:cNvCxnSpPr/>
          <p:nvPr/>
        </p:nvCxnSpPr>
        <p:spPr>
          <a:xfrm flipV="1">
            <a:off x="4976704" y="4150257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8" name="直線接點 137"/>
          <p:cNvCxnSpPr/>
          <p:nvPr/>
        </p:nvCxnSpPr>
        <p:spPr>
          <a:xfrm flipV="1">
            <a:off x="4976704" y="4650943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9" name="橢圓 138"/>
          <p:cNvSpPr/>
          <p:nvPr/>
        </p:nvSpPr>
        <p:spPr>
          <a:xfrm>
            <a:off x="5714975" y="349922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0" name="直線接點 139"/>
          <p:cNvCxnSpPr>
            <a:endCxn id="139" idx="2"/>
          </p:cNvCxnSpPr>
          <p:nvPr/>
        </p:nvCxnSpPr>
        <p:spPr>
          <a:xfrm flipV="1">
            <a:off x="5489816" y="364222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1" name="橢圓 140"/>
          <p:cNvSpPr/>
          <p:nvPr/>
        </p:nvSpPr>
        <p:spPr>
          <a:xfrm>
            <a:off x="5714975" y="3999906"/>
            <a:ext cx="286256" cy="28599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42" name="橢圓 141"/>
          <p:cNvSpPr/>
          <p:nvPr/>
        </p:nvSpPr>
        <p:spPr>
          <a:xfrm>
            <a:off x="5714975" y="450059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3" name="直線接點 142"/>
          <p:cNvCxnSpPr>
            <a:stCxn id="141" idx="4"/>
          </p:cNvCxnSpPr>
          <p:nvPr/>
        </p:nvCxnSpPr>
        <p:spPr>
          <a:xfrm>
            <a:off x="5858103" y="4285902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4" name="直線接點 143"/>
          <p:cNvCxnSpPr>
            <a:endCxn id="141" idx="2"/>
          </p:cNvCxnSpPr>
          <p:nvPr/>
        </p:nvCxnSpPr>
        <p:spPr>
          <a:xfrm flipV="1">
            <a:off x="5489816" y="4142904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直線接點 144"/>
          <p:cNvCxnSpPr>
            <a:endCxn id="142" idx="2"/>
          </p:cNvCxnSpPr>
          <p:nvPr/>
        </p:nvCxnSpPr>
        <p:spPr>
          <a:xfrm flipV="1">
            <a:off x="5489816" y="4643591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5858103" y="3785218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7" name="橢圓 146"/>
          <p:cNvSpPr/>
          <p:nvPr/>
        </p:nvSpPr>
        <p:spPr>
          <a:xfrm>
            <a:off x="3130155" y="5008633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48" name="直線接點 147"/>
          <p:cNvCxnSpPr/>
          <p:nvPr/>
        </p:nvCxnSpPr>
        <p:spPr>
          <a:xfrm>
            <a:off x="3273283" y="4793943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9" name="橢圓 148"/>
          <p:cNvSpPr/>
          <p:nvPr/>
        </p:nvSpPr>
        <p:spPr>
          <a:xfrm>
            <a:off x="3641570" y="5008632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0" name="直線接點 149"/>
          <p:cNvCxnSpPr/>
          <p:nvPr/>
        </p:nvCxnSpPr>
        <p:spPr>
          <a:xfrm>
            <a:off x="3784698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1" name="直線接點 150"/>
          <p:cNvCxnSpPr>
            <a:stCxn id="147" idx="6"/>
            <a:endCxn id="149" idx="2"/>
          </p:cNvCxnSpPr>
          <p:nvPr/>
        </p:nvCxnSpPr>
        <p:spPr>
          <a:xfrm flipV="1">
            <a:off x="3416411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2" name="橢圓 151"/>
          <p:cNvSpPr/>
          <p:nvPr/>
        </p:nvSpPr>
        <p:spPr>
          <a:xfrm>
            <a:off x="4188068" y="5008632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3" name="直線接點 152"/>
          <p:cNvCxnSpPr/>
          <p:nvPr/>
        </p:nvCxnSpPr>
        <p:spPr>
          <a:xfrm>
            <a:off x="4331195" y="4793941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4" name="橢圓 153"/>
          <p:cNvSpPr/>
          <p:nvPr/>
        </p:nvSpPr>
        <p:spPr>
          <a:xfrm>
            <a:off x="4699483" y="5008630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5" name="直線接點 154"/>
          <p:cNvCxnSpPr/>
          <p:nvPr/>
        </p:nvCxnSpPr>
        <p:spPr>
          <a:xfrm>
            <a:off x="4842611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6" name="直線接點 155"/>
          <p:cNvCxnSpPr>
            <a:stCxn id="152" idx="6"/>
            <a:endCxn id="154" idx="2"/>
          </p:cNvCxnSpPr>
          <p:nvPr/>
        </p:nvCxnSpPr>
        <p:spPr>
          <a:xfrm flipV="1">
            <a:off x="4474323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7" name="直線接點 156"/>
          <p:cNvCxnSpPr/>
          <p:nvPr/>
        </p:nvCxnSpPr>
        <p:spPr>
          <a:xfrm flipV="1">
            <a:off x="3943669" y="515163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橢圓 157"/>
          <p:cNvSpPr/>
          <p:nvPr/>
        </p:nvSpPr>
        <p:spPr>
          <a:xfrm>
            <a:off x="5212596" y="5015987"/>
            <a:ext cx="286256" cy="2859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59" name="直線接點 158"/>
          <p:cNvCxnSpPr/>
          <p:nvPr/>
        </p:nvCxnSpPr>
        <p:spPr>
          <a:xfrm>
            <a:off x="5355724" y="4801297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直線接點 159"/>
          <p:cNvCxnSpPr/>
          <p:nvPr/>
        </p:nvCxnSpPr>
        <p:spPr>
          <a:xfrm flipV="1">
            <a:off x="4976704" y="5158980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橢圓 160"/>
          <p:cNvSpPr/>
          <p:nvPr/>
        </p:nvSpPr>
        <p:spPr>
          <a:xfrm>
            <a:off x="5714975" y="5008630"/>
            <a:ext cx="286256" cy="285996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162" name="直線接點 161"/>
          <p:cNvCxnSpPr/>
          <p:nvPr/>
        </p:nvCxnSpPr>
        <p:spPr>
          <a:xfrm>
            <a:off x="5858103" y="4793939"/>
            <a:ext cx="0" cy="214690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3" name="直線接點 162"/>
          <p:cNvCxnSpPr>
            <a:endCxn id="161" idx="2"/>
          </p:cNvCxnSpPr>
          <p:nvPr/>
        </p:nvCxnSpPr>
        <p:spPr>
          <a:xfrm flipV="1">
            <a:off x="5489816" y="5151628"/>
            <a:ext cx="225160" cy="1"/>
          </a:xfrm>
          <a:prstGeom prst="line">
            <a:avLst/>
          </a:prstGeom>
          <a:noFill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386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b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咪挺格式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b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咪挺格式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0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1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2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3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4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5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6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7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8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19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0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3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4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5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6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7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8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9.xml><?xml version="1.0" encoding="utf-8"?>
<a:themeOverride xmlns:a="http://schemas.openxmlformats.org/drawingml/2006/main">
  <a:clrScheme name="壁窗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11098</TotalTime>
  <Words>1213</Words>
  <Application>Microsoft Office PowerPoint</Application>
  <PresentationFormat>如螢幕大小 (4:3)</PresentationFormat>
  <Paragraphs>289</Paragraphs>
  <Slides>57</Slides>
  <Notes>57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57</vt:i4>
      </vt:variant>
    </vt:vector>
  </HeadingPairs>
  <TitlesOfParts>
    <vt:vector size="70" baseType="lpstr">
      <vt:lpstr>新細明體</vt:lpstr>
      <vt:lpstr>標楷體</vt:lpstr>
      <vt:lpstr>Arial</vt:lpstr>
      <vt:lpstr>Calibri</vt:lpstr>
      <vt:lpstr>Cambria Math</vt:lpstr>
      <vt:lpstr>Garamond</vt:lpstr>
      <vt:lpstr>Symbol</vt:lpstr>
      <vt:lpstr>Times New Roman</vt:lpstr>
      <vt:lpstr>Wingdings</vt:lpstr>
      <vt:lpstr>Lab</vt:lpstr>
      <vt:lpstr>1_Lab</vt:lpstr>
      <vt:lpstr>PhotoImpact</vt:lpstr>
      <vt:lpstr>方程式</vt:lpstr>
      <vt:lpstr>Algorithmic Aspects of b-Disjunctive Total Domination in Graphs</vt:lpstr>
      <vt:lpstr>Prelude</vt:lpstr>
      <vt:lpstr>Outline</vt:lpstr>
      <vt:lpstr>Outline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Previous results</vt:lpstr>
      <vt:lpstr>Outline</vt:lpstr>
      <vt:lpstr>b-Tuple Total Domination Problem</vt:lpstr>
      <vt:lpstr>Reduction</vt:lpstr>
      <vt:lpstr>Total Domination Problem</vt:lpstr>
      <vt:lpstr>Reduction</vt:lpstr>
      <vt:lpstr>Outline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  Disjunctive total domination on grid graphs</vt:lpstr>
      <vt:lpstr>Outline</vt:lpstr>
      <vt:lpstr> Disjunctive total domination on tori</vt:lpstr>
      <vt:lpstr> Disjunctive total domination on tori</vt:lpstr>
      <vt:lpstr> Disjunctive total dominating on tori</vt:lpstr>
      <vt:lpstr> Disjunctive total dominating on tori</vt:lpstr>
      <vt:lpstr> Disjunctive total domination on tori</vt:lpstr>
      <vt:lpstr> Disjunctive total domination on tori</vt:lpstr>
      <vt:lpstr>Outline</vt:lpstr>
      <vt:lpstr>Conclusion</vt:lpstr>
      <vt:lpstr>Conclusion</vt:lpstr>
      <vt:lpstr>Conclusion</vt:lpstr>
      <vt:lpstr>     【新天地】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楊弘鼎</dc:creator>
  <cp:lastModifiedBy>Sheng-Lung Peng</cp:lastModifiedBy>
  <cp:revision>294</cp:revision>
  <dcterms:created xsi:type="dcterms:W3CDTF">2016-06-07T08:17:20Z</dcterms:created>
  <dcterms:modified xsi:type="dcterms:W3CDTF">2018-05-17T03:02:33Z</dcterms:modified>
</cp:coreProperties>
</file>