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16" r:id="rId1"/>
  </p:sldMasterIdLst>
  <p:notesMasterIdLst>
    <p:notesMasterId r:id="rId31"/>
  </p:notesMasterIdLst>
  <p:sldIdLst>
    <p:sldId id="256" r:id="rId2"/>
    <p:sldId id="260" r:id="rId3"/>
    <p:sldId id="257" r:id="rId4"/>
    <p:sldId id="267" r:id="rId5"/>
    <p:sldId id="307" r:id="rId6"/>
    <p:sldId id="269" r:id="rId7"/>
    <p:sldId id="321" r:id="rId8"/>
    <p:sldId id="268" r:id="rId9"/>
    <p:sldId id="270" r:id="rId10"/>
    <p:sldId id="271" r:id="rId11"/>
    <p:sldId id="304" r:id="rId12"/>
    <p:sldId id="319" r:id="rId13"/>
    <p:sldId id="305" r:id="rId14"/>
    <p:sldId id="313" r:id="rId15"/>
    <p:sldId id="311" r:id="rId16"/>
    <p:sldId id="315" r:id="rId17"/>
    <p:sldId id="314" r:id="rId18"/>
    <p:sldId id="316" r:id="rId19"/>
    <p:sldId id="318" r:id="rId20"/>
    <p:sldId id="317" r:id="rId21"/>
    <p:sldId id="320" r:id="rId22"/>
    <p:sldId id="261" r:id="rId23"/>
    <p:sldId id="258" r:id="rId24"/>
    <p:sldId id="262" r:id="rId25"/>
    <p:sldId id="264" r:id="rId26"/>
    <p:sldId id="265" r:id="rId27"/>
    <p:sldId id="266" r:id="rId28"/>
    <p:sldId id="312" r:id="rId29"/>
    <p:sldId id="259" r:id="rId3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117" autoAdjust="0"/>
  </p:normalViewPr>
  <p:slideViewPr>
    <p:cSldViewPr>
      <p:cViewPr varScale="1">
        <p:scale>
          <a:sx n="91" d="100"/>
          <a:sy n="91" d="100"/>
        </p:scale>
        <p:origin x="-56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1FBDCF-0D2A-4A07-AC98-30E8B6C8E510}" type="doc">
      <dgm:prSet loTypeId="urn:microsoft.com/office/officeart/2005/8/layout/cycle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BC5E6F1B-C68A-463E-9B93-1A0C68D0E8C6}">
      <dgm:prSet phldrT="[文字]"/>
      <dgm:spPr/>
      <dgm:t>
        <a:bodyPr/>
        <a:lstStyle/>
        <a:p>
          <a:r>
            <a:rPr lang="zh-TW" altLang="en-US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需求瞭解</a:t>
          </a:r>
          <a:endParaRPr lang="zh-TW" altLang="en-US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6A116BFA-F84A-4FF2-B108-D494353B082E}" type="parTrans" cxnId="{2CFD1345-E6C5-4C1D-9B9E-CBDB30AFD7AD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EED17821-694F-43B5-8330-109B6528490C}" type="sibTrans" cxnId="{2CFD1345-E6C5-4C1D-9B9E-CBDB30AFD7AD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47C44027-FCBE-434F-842B-602654988D83}">
      <dgm:prSet phldrT="[文字]"/>
      <dgm:spPr/>
      <dgm:t>
        <a:bodyPr/>
        <a:lstStyle/>
        <a:p>
          <a:r>
            <a:rPr lang="zh-TW" altLang="en-US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系統分析</a:t>
          </a:r>
          <a:endParaRPr lang="zh-TW" altLang="en-US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E69710EA-533A-4B48-B016-0EB64FFF0000}" type="parTrans" cxnId="{5EA8D7BE-6D2D-4BD2-BF70-2530E2AF84C9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5B02E8BC-ABBF-4F58-A77C-0485A96AA75E}" type="sibTrans" cxnId="{5EA8D7BE-6D2D-4BD2-BF70-2530E2AF84C9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AF4DE030-AB2F-4C82-8083-A4047DBA3FAA}">
      <dgm:prSet phldrT="[文字]"/>
      <dgm:spPr/>
      <dgm:t>
        <a:bodyPr/>
        <a:lstStyle/>
        <a:p>
          <a:r>
            <a:rPr lang="zh-TW" altLang="en-US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系統設計</a:t>
          </a:r>
          <a:endParaRPr lang="zh-TW" altLang="en-US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F3EC6A99-5608-4F1F-858B-816DCB124814}" type="parTrans" cxnId="{A1B6D682-7475-4F47-8E8A-ABD6C82D5BB3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07E0D36F-DE02-41D8-AD6D-E70236CA72CC}" type="sibTrans" cxnId="{A1B6D682-7475-4F47-8E8A-ABD6C82D5BB3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687BE334-10D4-4271-86DF-27AC22691BB7}">
      <dgm:prSet phldrT="[文字]"/>
      <dgm:spPr/>
      <dgm:t>
        <a:bodyPr/>
        <a:lstStyle/>
        <a:p>
          <a:r>
            <a:rPr lang="zh-TW" altLang="en-US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系統開發</a:t>
          </a:r>
          <a:endParaRPr lang="zh-TW" altLang="en-US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A4B587F4-1E94-4A8C-8612-D742C0FF44C6}" type="parTrans" cxnId="{9E1A8D50-DC43-4ED8-965D-0EBA7BF013E9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1AAE129D-95F3-4439-B71C-A6569E291A6A}" type="sibTrans" cxnId="{9E1A8D50-DC43-4ED8-965D-0EBA7BF013E9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18A1BDB7-5497-42EC-816B-F0541C2157D4}">
      <dgm:prSet phldrT="[文字]"/>
      <dgm:spPr/>
      <dgm:t>
        <a:bodyPr/>
        <a:lstStyle/>
        <a:p>
          <a:r>
            <a:rPr lang="zh-TW" altLang="en-US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系統測試</a:t>
          </a:r>
          <a:endParaRPr lang="zh-TW" altLang="en-US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2957EA68-8AF4-463C-BBB3-AB8300BAF95C}" type="parTrans" cxnId="{BCF5A110-B70B-4AB5-B3C7-C763EE0B5541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959B93C2-B14B-4931-9754-4D27048BCA42}" type="sibTrans" cxnId="{BCF5A110-B70B-4AB5-B3C7-C763EE0B5541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FD2437F9-917F-44F5-AB01-A55D798C32DC}">
      <dgm:prSet phldrT="[文字]"/>
      <dgm:spPr/>
      <dgm:t>
        <a:bodyPr/>
        <a:lstStyle/>
        <a:p>
          <a:r>
            <a:rPr lang="zh-TW" altLang="en-US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上線維護</a:t>
          </a:r>
          <a:endParaRPr lang="zh-TW" altLang="en-US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BD212D27-DA66-43E0-9426-C8ACCA1120AF}" type="parTrans" cxnId="{5FC55D9C-F6FD-41DB-A3AA-AF7C1832DE9F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0F81CAE2-952E-409C-A488-9FAD275E18CA}" type="sibTrans" cxnId="{5FC55D9C-F6FD-41DB-A3AA-AF7C1832DE9F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3FACF76A-C328-40F6-AFB9-A9E2C47A0FD5}" type="pres">
      <dgm:prSet presAssocID="{CC1FBDCF-0D2A-4A07-AC98-30E8B6C8E51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098C953-64C2-4BE4-A835-A4A5EF710DB3}" type="pres">
      <dgm:prSet presAssocID="{BC5E6F1B-C68A-463E-9B93-1A0C68D0E8C6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4477E83-F694-49B1-A92D-88F3E16CD2C5}" type="pres">
      <dgm:prSet presAssocID="{BC5E6F1B-C68A-463E-9B93-1A0C68D0E8C6}" presName="spNode" presStyleCnt="0"/>
      <dgm:spPr/>
      <dgm:t>
        <a:bodyPr/>
        <a:lstStyle/>
        <a:p>
          <a:endParaRPr lang="zh-TW" altLang="en-US"/>
        </a:p>
      </dgm:t>
    </dgm:pt>
    <dgm:pt modelId="{A4C12A06-E637-4346-9C81-529F75492D56}" type="pres">
      <dgm:prSet presAssocID="{EED17821-694F-43B5-8330-109B6528490C}" presName="sibTrans" presStyleLbl="sibTrans1D1" presStyleIdx="0" presStyleCnt="6"/>
      <dgm:spPr/>
      <dgm:t>
        <a:bodyPr/>
        <a:lstStyle/>
        <a:p>
          <a:endParaRPr lang="zh-TW" altLang="en-US"/>
        </a:p>
      </dgm:t>
    </dgm:pt>
    <dgm:pt modelId="{6F00E5BD-8C2D-476B-A349-3C8AC2FC2361}" type="pres">
      <dgm:prSet presAssocID="{47C44027-FCBE-434F-842B-602654988D83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1F4D1B6-9F1E-4821-84A6-8F8B8BA6466E}" type="pres">
      <dgm:prSet presAssocID="{47C44027-FCBE-434F-842B-602654988D83}" presName="spNode" presStyleCnt="0"/>
      <dgm:spPr/>
      <dgm:t>
        <a:bodyPr/>
        <a:lstStyle/>
        <a:p>
          <a:endParaRPr lang="zh-TW" altLang="en-US"/>
        </a:p>
      </dgm:t>
    </dgm:pt>
    <dgm:pt modelId="{8773FF52-2850-479F-9C26-4E84D4C995F5}" type="pres">
      <dgm:prSet presAssocID="{5B02E8BC-ABBF-4F58-A77C-0485A96AA75E}" presName="sibTrans" presStyleLbl="sibTrans1D1" presStyleIdx="1" presStyleCnt="6"/>
      <dgm:spPr/>
      <dgm:t>
        <a:bodyPr/>
        <a:lstStyle/>
        <a:p>
          <a:endParaRPr lang="zh-TW" altLang="en-US"/>
        </a:p>
      </dgm:t>
    </dgm:pt>
    <dgm:pt modelId="{2C02D625-4DC0-4F27-9E82-A734D73F55E2}" type="pres">
      <dgm:prSet presAssocID="{AF4DE030-AB2F-4C82-8083-A4047DBA3FAA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BE0ACCB-BB34-43DE-8299-EF8E40924488}" type="pres">
      <dgm:prSet presAssocID="{AF4DE030-AB2F-4C82-8083-A4047DBA3FAA}" presName="spNode" presStyleCnt="0"/>
      <dgm:spPr/>
      <dgm:t>
        <a:bodyPr/>
        <a:lstStyle/>
        <a:p>
          <a:endParaRPr lang="zh-TW" altLang="en-US"/>
        </a:p>
      </dgm:t>
    </dgm:pt>
    <dgm:pt modelId="{A7D708ED-6B6C-4D6F-9042-5E60221D2584}" type="pres">
      <dgm:prSet presAssocID="{07E0D36F-DE02-41D8-AD6D-E70236CA72CC}" presName="sibTrans" presStyleLbl="sibTrans1D1" presStyleIdx="2" presStyleCnt="6"/>
      <dgm:spPr/>
      <dgm:t>
        <a:bodyPr/>
        <a:lstStyle/>
        <a:p>
          <a:endParaRPr lang="zh-TW" altLang="en-US"/>
        </a:p>
      </dgm:t>
    </dgm:pt>
    <dgm:pt modelId="{D5679024-E377-416C-A88A-715E6843E1CA}" type="pres">
      <dgm:prSet presAssocID="{687BE334-10D4-4271-86DF-27AC22691BB7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118DE1D-D0CC-428D-B19B-1476364ED426}" type="pres">
      <dgm:prSet presAssocID="{687BE334-10D4-4271-86DF-27AC22691BB7}" presName="spNode" presStyleCnt="0"/>
      <dgm:spPr/>
      <dgm:t>
        <a:bodyPr/>
        <a:lstStyle/>
        <a:p>
          <a:endParaRPr lang="zh-TW" altLang="en-US"/>
        </a:p>
      </dgm:t>
    </dgm:pt>
    <dgm:pt modelId="{77AA8F39-8AB8-4009-9564-58D00A2AFDD4}" type="pres">
      <dgm:prSet presAssocID="{1AAE129D-95F3-4439-B71C-A6569E291A6A}" presName="sibTrans" presStyleLbl="sibTrans1D1" presStyleIdx="3" presStyleCnt="6"/>
      <dgm:spPr/>
      <dgm:t>
        <a:bodyPr/>
        <a:lstStyle/>
        <a:p>
          <a:endParaRPr lang="zh-TW" altLang="en-US"/>
        </a:p>
      </dgm:t>
    </dgm:pt>
    <dgm:pt modelId="{771EFF7E-2593-4587-AB59-43BE083EA198}" type="pres">
      <dgm:prSet presAssocID="{18A1BDB7-5497-42EC-816B-F0541C2157D4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E0F44BC-ED05-447F-B765-B6C336FA9D6A}" type="pres">
      <dgm:prSet presAssocID="{18A1BDB7-5497-42EC-816B-F0541C2157D4}" presName="spNode" presStyleCnt="0"/>
      <dgm:spPr/>
      <dgm:t>
        <a:bodyPr/>
        <a:lstStyle/>
        <a:p>
          <a:endParaRPr lang="zh-TW" altLang="en-US"/>
        </a:p>
      </dgm:t>
    </dgm:pt>
    <dgm:pt modelId="{F049F56B-6D3C-4A8C-BD41-271AB4A2A709}" type="pres">
      <dgm:prSet presAssocID="{959B93C2-B14B-4931-9754-4D27048BCA42}" presName="sibTrans" presStyleLbl="sibTrans1D1" presStyleIdx="4" presStyleCnt="6"/>
      <dgm:spPr/>
      <dgm:t>
        <a:bodyPr/>
        <a:lstStyle/>
        <a:p>
          <a:endParaRPr lang="zh-TW" altLang="en-US"/>
        </a:p>
      </dgm:t>
    </dgm:pt>
    <dgm:pt modelId="{98B949D4-5172-4619-BE38-9C6567286CC6}" type="pres">
      <dgm:prSet presAssocID="{FD2437F9-917F-44F5-AB01-A55D798C32D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63DC2A3-EF9D-40F0-A257-FC6443090778}" type="pres">
      <dgm:prSet presAssocID="{FD2437F9-917F-44F5-AB01-A55D798C32DC}" presName="spNode" presStyleCnt="0"/>
      <dgm:spPr/>
      <dgm:t>
        <a:bodyPr/>
        <a:lstStyle/>
        <a:p>
          <a:endParaRPr lang="zh-TW" altLang="en-US"/>
        </a:p>
      </dgm:t>
    </dgm:pt>
    <dgm:pt modelId="{1713A2AE-FBFA-41FE-B08F-A2F6B164C4F9}" type="pres">
      <dgm:prSet presAssocID="{0F81CAE2-952E-409C-A488-9FAD275E18CA}" presName="sibTrans" presStyleLbl="sibTrans1D1" presStyleIdx="5" presStyleCnt="6"/>
      <dgm:spPr/>
      <dgm:t>
        <a:bodyPr/>
        <a:lstStyle/>
        <a:p>
          <a:endParaRPr lang="zh-TW" altLang="en-US"/>
        </a:p>
      </dgm:t>
    </dgm:pt>
  </dgm:ptLst>
  <dgm:cxnLst>
    <dgm:cxn modelId="{5AF242E4-115A-4F98-8A93-F3EFC37DEB62}" type="presOf" srcId="{5B02E8BC-ABBF-4F58-A77C-0485A96AA75E}" destId="{8773FF52-2850-479F-9C26-4E84D4C995F5}" srcOrd="0" destOrd="0" presId="urn:microsoft.com/office/officeart/2005/8/layout/cycle5"/>
    <dgm:cxn modelId="{B128736E-9C01-4CBF-BFED-4F9755AFA42F}" type="presOf" srcId="{07E0D36F-DE02-41D8-AD6D-E70236CA72CC}" destId="{A7D708ED-6B6C-4D6F-9042-5E60221D2584}" srcOrd="0" destOrd="0" presId="urn:microsoft.com/office/officeart/2005/8/layout/cycle5"/>
    <dgm:cxn modelId="{1C1514B5-FF6B-4701-9468-BBDAD315726E}" type="presOf" srcId="{18A1BDB7-5497-42EC-816B-F0541C2157D4}" destId="{771EFF7E-2593-4587-AB59-43BE083EA198}" srcOrd="0" destOrd="0" presId="urn:microsoft.com/office/officeart/2005/8/layout/cycle5"/>
    <dgm:cxn modelId="{A1B6D682-7475-4F47-8E8A-ABD6C82D5BB3}" srcId="{CC1FBDCF-0D2A-4A07-AC98-30E8B6C8E510}" destId="{AF4DE030-AB2F-4C82-8083-A4047DBA3FAA}" srcOrd="2" destOrd="0" parTransId="{F3EC6A99-5608-4F1F-858B-816DCB124814}" sibTransId="{07E0D36F-DE02-41D8-AD6D-E70236CA72CC}"/>
    <dgm:cxn modelId="{2CFD1345-E6C5-4C1D-9B9E-CBDB30AFD7AD}" srcId="{CC1FBDCF-0D2A-4A07-AC98-30E8B6C8E510}" destId="{BC5E6F1B-C68A-463E-9B93-1A0C68D0E8C6}" srcOrd="0" destOrd="0" parTransId="{6A116BFA-F84A-4FF2-B108-D494353B082E}" sibTransId="{EED17821-694F-43B5-8330-109B6528490C}"/>
    <dgm:cxn modelId="{9F5B39D1-9F69-4EA0-9DE6-EB09A07D9663}" type="presOf" srcId="{BC5E6F1B-C68A-463E-9B93-1A0C68D0E8C6}" destId="{D098C953-64C2-4BE4-A835-A4A5EF710DB3}" srcOrd="0" destOrd="0" presId="urn:microsoft.com/office/officeart/2005/8/layout/cycle5"/>
    <dgm:cxn modelId="{C72EC6DE-A284-40E4-B31D-F6BB3DFE3471}" type="presOf" srcId="{1AAE129D-95F3-4439-B71C-A6569E291A6A}" destId="{77AA8F39-8AB8-4009-9564-58D00A2AFDD4}" srcOrd="0" destOrd="0" presId="urn:microsoft.com/office/officeart/2005/8/layout/cycle5"/>
    <dgm:cxn modelId="{8F945807-7800-47E5-AE3B-C65B24083216}" type="presOf" srcId="{CC1FBDCF-0D2A-4A07-AC98-30E8B6C8E510}" destId="{3FACF76A-C328-40F6-AFB9-A9E2C47A0FD5}" srcOrd="0" destOrd="0" presId="urn:microsoft.com/office/officeart/2005/8/layout/cycle5"/>
    <dgm:cxn modelId="{135BF7A6-6959-4A25-860D-6CCEF2A82D51}" type="presOf" srcId="{EED17821-694F-43B5-8330-109B6528490C}" destId="{A4C12A06-E637-4346-9C81-529F75492D56}" srcOrd="0" destOrd="0" presId="urn:microsoft.com/office/officeart/2005/8/layout/cycle5"/>
    <dgm:cxn modelId="{9E1A8D50-DC43-4ED8-965D-0EBA7BF013E9}" srcId="{CC1FBDCF-0D2A-4A07-AC98-30E8B6C8E510}" destId="{687BE334-10D4-4271-86DF-27AC22691BB7}" srcOrd="3" destOrd="0" parTransId="{A4B587F4-1E94-4A8C-8612-D742C0FF44C6}" sibTransId="{1AAE129D-95F3-4439-B71C-A6569E291A6A}"/>
    <dgm:cxn modelId="{92AAFF9C-925B-497F-9CA5-7E9DB3AA23EB}" type="presOf" srcId="{AF4DE030-AB2F-4C82-8083-A4047DBA3FAA}" destId="{2C02D625-4DC0-4F27-9E82-A734D73F55E2}" srcOrd="0" destOrd="0" presId="urn:microsoft.com/office/officeart/2005/8/layout/cycle5"/>
    <dgm:cxn modelId="{08472AB7-A13F-4670-BB4B-197A4EE1B15C}" type="presOf" srcId="{47C44027-FCBE-434F-842B-602654988D83}" destId="{6F00E5BD-8C2D-476B-A349-3C8AC2FC2361}" srcOrd="0" destOrd="0" presId="urn:microsoft.com/office/officeart/2005/8/layout/cycle5"/>
    <dgm:cxn modelId="{5EA8D7BE-6D2D-4BD2-BF70-2530E2AF84C9}" srcId="{CC1FBDCF-0D2A-4A07-AC98-30E8B6C8E510}" destId="{47C44027-FCBE-434F-842B-602654988D83}" srcOrd="1" destOrd="0" parTransId="{E69710EA-533A-4B48-B016-0EB64FFF0000}" sibTransId="{5B02E8BC-ABBF-4F58-A77C-0485A96AA75E}"/>
    <dgm:cxn modelId="{3C21D94D-C14F-4144-BE0C-F3F6A5AEB97E}" type="presOf" srcId="{0F81CAE2-952E-409C-A488-9FAD275E18CA}" destId="{1713A2AE-FBFA-41FE-B08F-A2F6B164C4F9}" srcOrd="0" destOrd="0" presId="urn:microsoft.com/office/officeart/2005/8/layout/cycle5"/>
    <dgm:cxn modelId="{3DF434F8-F0BB-4335-BC8B-286AD770EC16}" type="presOf" srcId="{687BE334-10D4-4271-86DF-27AC22691BB7}" destId="{D5679024-E377-416C-A88A-715E6843E1CA}" srcOrd="0" destOrd="0" presId="urn:microsoft.com/office/officeart/2005/8/layout/cycle5"/>
    <dgm:cxn modelId="{BCF5A110-B70B-4AB5-B3C7-C763EE0B5541}" srcId="{CC1FBDCF-0D2A-4A07-AC98-30E8B6C8E510}" destId="{18A1BDB7-5497-42EC-816B-F0541C2157D4}" srcOrd="4" destOrd="0" parTransId="{2957EA68-8AF4-463C-BBB3-AB8300BAF95C}" sibTransId="{959B93C2-B14B-4931-9754-4D27048BCA42}"/>
    <dgm:cxn modelId="{2DC46246-D314-4B9F-AD8B-B7E326289CA5}" type="presOf" srcId="{959B93C2-B14B-4931-9754-4D27048BCA42}" destId="{F049F56B-6D3C-4A8C-BD41-271AB4A2A709}" srcOrd="0" destOrd="0" presId="urn:microsoft.com/office/officeart/2005/8/layout/cycle5"/>
    <dgm:cxn modelId="{5FC55D9C-F6FD-41DB-A3AA-AF7C1832DE9F}" srcId="{CC1FBDCF-0D2A-4A07-AC98-30E8B6C8E510}" destId="{FD2437F9-917F-44F5-AB01-A55D798C32DC}" srcOrd="5" destOrd="0" parTransId="{BD212D27-DA66-43E0-9426-C8ACCA1120AF}" sibTransId="{0F81CAE2-952E-409C-A488-9FAD275E18CA}"/>
    <dgm:cxn modelId="{FE9D9110-6B98-45F3-86ED-8ED72C3656ED}" type="presOf" srcId="{FD2437F9-917F-44F5-AB01-A55D798C32DC}" destId="{98B949D4-5172-4619-BE38-9C6567286CC6}" srcOrd="0" destOrd="0" presId="urn:microsoft.com/office/officeart/2005/8/layout/cycle5"/>
    <dgm:cxn modelId="{2F93944F-DE20-46F4-878D-E75EEF0C76C7}" type="presParOf" srcId="{3FACF76A-C328-40F6-AFB9-A9E2C47A0FD5}" destId="{D098C953-64C2-4BE4-A835-A4A5EF710DB3}" srcOrd="0" destOrd="0" presId="urn:microsoft.com/office/officeart/2005/8/layout/cycle5"/>
    <dgm:cxn modelId="{17D44A64-32E3-4816-A2FC-C763DA879B85}" type="presParOf" srcId="{3FACF76A-C328-40F6-AFB9-A9E2C47A0FD5}" destId="{74477E83-F694-49B1-A92D-88F3E16CD2C5}" srcOrd="1" destOrd="0" presId="urn:microsoft.com/office/officeart/2005/8/layout/cycle5"/>
    <dgm:cxn modelId="{9A8DB6DE-0202-43E6-AEC0-B28C19807F32}" type="presParOf" srcId="{3FACF76A-C328-40F6-AFB9-A9E2C47A0FD5}" destId="{A4C12A06-E637-4346-9C81-529F75492D56}" srcOrd="2" destOrd="0" presId="urn:microsoft.com/office/officeart/2005/8/layout/cycle5"/>
    <dgm:cxn modelId="{5DBD63A3-6475-4F12-AB43-D7C31299E518}" type="presParOf" srcId="{3FACF76A-C328-40F6-AFB9-A9E2C47A0FD5}" destId="{6F00E5BD-8C2D-476B-A349-3C8AC2FC2361}" srcOrd="3" destOrd="0" presId="urn:microsoft.com/office/officeart/2005/8/layout/cycle5"/>
    <dgm:cxn modelId="{49DB1FB2-119C-454D-AA25-D06BFE7F8E3F}" type="presParOf" srcId="{3FACF76A-C328-40F6-AFB9-A9E2C47A0FD5}" destId="{B1F4D1B6-9F1E-4821-84A6-8F8B8BA6466E}" srcOrd="4" destOrd="0" presId="urn:microsoft.com/office/officeart/2005/8/layout/cycle5"/>
    <dgm:cxn modelId="{A156EF77-E169-4D17-A835-87E3ECE909CF}" type="presParOf" srcId="{3FACF76A-C328-40F6-AFB9-A9E2C47A0FD5}" destId="{8773FF52-2850-479F-9C26-4E84D4C995F5}" srcOrd="5" destOrd="0" presId="urn:microsoft.com/office/officeart/2005/8/layout/cycle5"/>
    <dgm:cxn modelId="{7AD38FF9-7094-4F7A-BE89-7F991CA8EAE9}" type="presParOf" srcId="{3FACF76A-C328-40F6-AFB9-A9E2C47A0FD5}" destId="{2C02D625-4DC0-4F27-9E82-A734D73F55E2}" srcOrd="6" destOrd="0" presId="urn:microsoft.com/office/officeart/2005/8/layout/cycle5"/>
    <dgm:cxn modelId="{B0D18FF5-9260-4A7A-A98E-4B02064089A3}" type="presParOf" srcId="{3FACF76A-C328-40F6-AFB9-A9E2C47A0FD5}" destId="{2BE0ACCB-BB34-43DE-8299-EF8E40924488}" srcOrd="7" destOrd="0" presId="urn:microsoft.com/office/officeart/2005/8/layout/cycle5"/>
    <dgm:cxn modelId="{73749C7F-4397-4649-B84E-DC16B4965720}" type="presParOf" srcId="{3FACF76A-C328-40F6-AFB9-A9E2C47A0FD5}" destId="{A7D708ED-6B6C-4D6F-9042-5E60221D2584}" srcOrd="8" destOrd="0" presId="urn:microsoft.com/office/officeart/2005/8/layout/cycle5"/>
    <dgm:cxn modelId="{06AD3549-8B77-4C13-A2AF-4A2EAE94F863}" type="presParOf" srcId="{3FACF76A-C328-40F6-AFB9-A9E2C47A0FD5}" destId="{D5679024-E377-416C-A88A-715E6843E1CA}" srcOrd="9" destOrd="0" presId="urn:microsoft.com/office/officeart/2005/8/layout/cycle5"/>
    <dgm:cxn modelId="{1F8DE1E6-DB25-4BAE-B04F-52BCAABA7C5A}" type="presParOf" srcId="{3FACF76A-C328-40F6-AFB9-A9E2C47A0FD5}" destId="{F118DE1D-D0CC-428D-B19B-1476364ED426}" srcOrd="10" destOrd="0" presId="urn:microsoft.com/office/officeart/2005/8/layout/cycle5"/>
    <dgm:cxn modelId="{5CE96B06-DBF7-45B6-BFF4-12D72CBC3D5D}" type="presParOf" srcId="{3FACF76A-C328-40F6-AFB9-A9E2C47A0FD5}" destId="{77AA8F39-8AB8-4009-9564-58D00A2AFDD4}" srcOrd="11" destOrd="0" presId="urn:microsoft.com/office/officeart/2005/8/layout/cycle5"/>
    <dgm:cxn modelId="{E753334D-DF7E-4567-A42B-228F2FFC6C8F}" type="presParOf" srcId="{3FACF76A-C328-40F6-AFB9-A9E2C47A0FD5}" destId="{771EFF7E-2593-4587-AB59-43BE083EA198}" srcOrd="12" destOrd="0" presId="urn:microsoft.com/office/officeart/2005/8/layout/cycle5"/>
    <dgm:cxn modelId="{264F88D7-AD03-4C78-BE95-46A0B40CDA11}" type="presParOf" srcId="{3FACF76A-C328-40F6-AFB9-A9E2C47A0FD5}" destId="{DE0F44BC-ED05-447F-B765-B6C336FA9D6A}" srcOrd="13" destOrd="0" presId="urn:microsoft.com/office/officeart/2005/8/layout/cycle5"/>
    <dgm:cxn modelId="{653ABC73-8549-4B03-A23C-EBEFAC793CC7}" type="presParOf" srcId="{3FACF76A-C328-40F6-AFB9-A9E2C47A0FD5}" destId="{F049F56B-6D3C-4A8C-BD41-271AB4A2A709}" srcOrd="14" destOrd="0" presId="urn:microsoft.com/office/officeart/2005/8/layout/cycle5"/>
    <dgm:cxn modelId="{E908F833-A03F-4FB3-949A-05790AD4E7AB}" type="presParOf" srcId="{3FACF76A-C328-40F6-AFB9-A9E2C47A0FD5}" destId="{98B949D4-5172-4619-BE38-9C6567286CC6}" srcOrd="15" destOrd="0" presId="urn:microsoft.com/office/officeart/2005/8/layout/cycle5"/>
    <dgm:cxn modelId="{3527C29B-749C-4890-9083-4A51C1C7CB5E}" type="presParOf" srcId="{3FACF76A-C328-40F6-AFB9-A9E2C47A0FD5}" destId="{A63DC2A3-EF9D-40F0-A257-FC6443090778}" srcOrd="16" destOrd="0" presId="urn:microsoft.com/office/officeart/2005/8/layout/cycle5"/>
    <dgm:cxn modelId="{927DFA33-A08B-4B8B-97F1-28F6DCE25127}" type="presParOf" srcId="{3FACF76A-C328-40F6-AFB9-A9E2C47A0FD5}" destId="{1713A2AE-FBFA-41FE-B08F-A2F6B164C4F9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DA4DAB-3CED-4531-9FE3-6963C66BB7A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F78E038E-BD9C-4568-ADC2-7366CB9AE0A0}">
      <dgm:prSet phldrT="[文字]"/>
      <dgm:spPr/>
      <dgm:t>
        <a:bodyPr/>
        <a:lstStyle/>
        <a:p>
          <a:r>
            <a:rPr lang="zh-TW" altLang="en-US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需求</a:t>
          </a:r>
          <a:r>
            <a:rPr lang="zh-TW" altLang="en-US" baseline="0" smtClean="0">
              <a:latin typeface="Times New Roman" panose="02020603050405020304" pitchFamily="18" charset="0"/>
              <a:ea typeface="標楷體" panose="03000509000000000000" pitchFamily="65" charset="-120"/>
            </a:rPr>
            <a:t>規格書</a:t>
          </a:r>
          <a:endParaRPr lang="zh-TW" altLang="en-US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B1492450-3C2D-473A-A726-F214EE037E48}" type="parTrans" cxnId="{D5154291-94B4-49A5-934C-790DCE85F0B0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96D7F907-A1D8-4622-91F8-0422EBC6403B}" type="sibTrans" cxnId="{D5154291-94B4-49A5-934C-790DCE85F0B0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67585AD9-ECED-4BE5-A39C-B1663D83059A}">
      <dgm:prSet phldrT="[文字]"/>
      <dgm:spPr/>
      <dgm:t>
        <a:bodyPr/>
        <a:lstStyle/>
        <a:p>
          <a:r>
            <a:rPr lang="en-US" altLang="zh-TW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PM</a:t>
          </a:r>
          <a:endParaRPr lang="zh-TW" altLang="en-US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302BEF26-3489-4654-90A0-C25D55E3B347}" type="parTrans" cxnId="{2FA3D97C-1F2A-40D6-AF87-D24EA1A19618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7FF4E1AD-F90A-4215-B8BD-2D0A7B0A814D}" type="sibTrans" cxnId="{2FA3D97C-1F2A-40D6-AF87-D24EA1A19618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F148A826-7408-4FA5-9F67-66A2AB2E6073}">
      <dgm:prSet phldrT="[文字]"/>
      <dgm:spPr/>
      <dgm:t>
        <a:bodyPr/>
        <a:lstStyle/>
        <a:p>
          <a:r>
            <a:rPr lang="zh-TW" altLang="en-US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審查人員</a:t>
          </a:r>
          <a:endParaRPr lang="zh-TW" altLang="en-US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32049EBC-0A60-446B-B104-E78B671328A8}" type="parTrans" cxnId="{C56D315D-3F83-4245-AE7E-BF7A4C1B2E99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55F6040E-ACE0-42AA-906F-B5B6DD808FFB}" type="sibTrans" cxnId="{C56D315D-3F83-4245-AE7E-BF7A4C1B2E99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5A4B1FD6-0140-41DB-940B-801AF9B8D9CC}">
      <dgm:prSet/>
      <dgm:spPr/>
      <dgm:t>
        <a:bodyPr/>
        <a:lstStyle/>
        <a:p>
          <a:r>
            <a:rPr lang="zh-TW" altLang="en-US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客戶</a:t>
          </a:r>
          <a:endParaRPr lang="zh-TW" altLang="en-US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8D0927E7-FA01-4CD4-AEB0-202388424627}" type="parTrans" cxnId="{7D13FDD6-A0B2-4185-82C9-0A7A5D694E03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81E97C6B-BF87-4711-A202-650E096AB692}" type="sibTrans" cxnId="{7D13FDD6-A0B2-4185-82C9-0A7A5D694E03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DE37FB2F-14C8-46B1-898B-706F9C773A03}">
      <dgm:prSet/>
      <dgm:spPr/>
      <dgm:t>
        <a:bodyPr/>
        <a:lstStyle/>
        <a:p>
          <a:r>
            <a:rPr lang="en-US" altLang="zh-TW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PM</a:t>
          </a:r>
          <a:endParaRPr lang="zh-TW" altLang="en-US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BD9BC93B-0022-4185-8780-F9D2B77D047C}" type="parTrans" cxnId="{9FEE893F-C340-4FCE-812C-A22F3307547A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10B790DA-8E20-4915-A8E4-6F13DBAEEB95}" type="sibTrans" cxnId="{9FEE893F-C340-4FCE-812C-A22F3307547A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68CF9C9F-EC8C-4348-A16F-48D1211CA03C}">
      <dgm:prSet/>
      <dgm:spPr/>
      <dgm:t>
        <a:bodyPr/>
        <a:lstStyle/>
        <a:p>
          <a:r>
            <a:rPr lang="en-US" altLang="zh-TW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CM</a:t>
          </a:r>
          <a:endParaRPr lang="zh-TW" altLang="en-US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7713B059-D236-4FC6-AF1B-37B5E343FF67}" type="parTrans" cxnId="{B6896A3A-E0DB-4A87-9BE9-216FD3489196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53E2C4B4-9FF1-43E8-910A-1A353BC70BD8}" type="sibTrans" cxnId="{B6896A3A-E0DB-4A87-9BE9-216FD3489196}">
      <dgm:prSet/>
      <dgm:spPr/>
      <dgm:t>
        <a:bodyPr/>
        <a:lstStyle/>
        <a:p>
          <a:endParaRPr lang="zh-TW" altLang="en-US" baseline="0">
            <a:latin typeface="Times New Roman" panose="02020603050405020304" pitchFamily="18" charset="0"/>
            <a:ea typeface="標楷體" panose="03000509000000000000" pitchFamily="65" charset="-120"/>
          </a:endParaRPr>
        </a:p>
      </dgm:t>
    </dgm:pt>
    <dgm:pt modelId="{2425FE73-546B-48E9-8686-976AE6248D2A}" type="pres">
      <dgm:prSet presAssocID="{C4DA4DAB-3CED-4531-9FE3-6963C66BB7A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271F57F-7E5E-490D-9836-560DDC445227}" type="pres">
      <dgm:prSet presAssocID="{F78E038E-BD9C-4568-ADC2-7366CB9AE0A0}" presName="node" presStyleLbl="node1" presStyleIdx="0" presStyleCnt="6" custScaleX="119767" custLinFactY="-17736" custLinFactNeighborX="83333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F64071B-FC3A-4BC7-A400-63FEA5253EAA}" type="pres">
      <dgm:prSet presAssocID="{96D7F907-A1D8-4622-91F8-0422EBC6403B}" presName="sibTrans" presStyleLbl="sibTrans2D1" presStyleIdx="0" presStyleCnt="5"/>
      <dgm:spPr/>
      <dgm:t>
        <a:bodyPr/>
        <a:lstStyle/>
        <a:p>
          <a:endParaRPr lang="zh-TW" altLang="en-US"/>
        </a:p>
      </dgm:t>
    </dgm:pt>
    <dgm:pt modelId="{639DAB72-7490-448B-94D0-732B4991B9C1}" type="pres">
      <dgm:prSet presAssocID="{96D7F907-A1D8-4622-91F8-0422EBC6403B}" presName="connectorText" presStyleLbl="sibTrans2D1" presStyleIdx="0" presStyleCnt="5"/>
      <dgm:spPr/>
      <dgm:t>
        <a:bodyPr/>
        <a:lstStyle/>
        <a:p>
          <a:endParaRPr lang="zh-TW" altLang="en-US"/>
        </a:p>
      </dgm:t>
    </dgm:pt>
    <dgm:pt modelId="{12566B67-1DCA-4E75-BCC3-26FF24604499}" type="pres">
      <dgm:prSet presAssocID="{67585AD9-ECED-4BE5-A39C-B1663D83059A}" presName="node" presStyleLbl="node1" presStyleIdx="1" presStyleCnt="6" custLinFactX="26668" custLinFactY="-17736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73C9256-3A07-4A64-ACE6-A44CDFA5FF9F}" type="pres">
      <dgm:prSet presAssocID="{7FF4E1AD-F90A-4215-B8BD-2D0A7B0A814D}" presName="sibTrans" presStyleLbl="sibTrans2D1" presStyleIdx="1" presStyleCnt="5"/>
      <dgm:spPr/>
      <dgm:t>
        <a:bodyPr/>
        <a:lstStyle/>
        <a:p>
          <a:endParaRPr lang="zh-TW" altLang="en-US"/>
        </a:p>
      </dgm:t>
    </dgm:pt>
    <dgm:pt modelId="{87C9A843-8DCF-4C5E-AEE9-74F500D40CE1}" type="pres">
      <dgm:prSet presAssocID="{7FF4E1AD-F90A-4215-B8BD-2D0A7B0A814D}" presName="connectorText" presStyleLbl="sibTrans2D1" presStyleIdx="1" presStyleCnt="5"/>
      <dgm:spPr/>
      <dgm:t>
        <a:bodyPr/>
        <a:lstStyle/>
        <a:p>
          <a:endParaRPr lang="zh-TW" altLang="en-US"/>
        </a:p>
      </dgm:t>
    </dgm:pt>
    <dgm:pt modelId="{D427AE89-9D83-4037-8CC8-6AFE55728A42}" type="pres">
      <dgm:prSet presAssocID="{F148A826-7408-4FA5-9F67-66A2AB2E6073}" presName="node" presStyleLbl="node1" presStyleIdx="2" presStyleCnt="6" custLinFactX="53335" custLinFactY="-17736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62378CB-276D-45B2-B78B-1EB97B21A72E}" type="pres">
      <dgm:prSet presAssocID="{55F6040E-ACE0-42AA-906F-B5B6DD808FFB}" presName="sibTrans" presStyleLbl="sibTrans2D1" presStyleIdx="2" presStyleCnt="5"/>
      <dgm:spPr/>
      <dgm:t>
        <a:bodyPr/>
        <a:lstStyle/>
        <a:p>
          <a:endParaRPr lang="zh-TW" altLang="en-US"/>
        </a:p>
      </dgm:t>
    </dgm:pt>
    <dgm:pt modelId="{601C6983-C689-4337-AF07-1ADBB088CBAC}" type="pres">
      <dgm:prSet presAssocID="{55F6040E-ACE0-42AA-906F-B5B6DD808FFB}" presName="connectorText" presStyleLbl="sibTrans2D1" presStyleIdx="2" presStyleCnt="5"/>
      <dgm:spPr/>
      <dgm:t>
        <a:bodyPr/>
        <a:lstStyle/>
        <a:p>
          <a:endParaRPr lang="zh-TW" altLang="en-US"/>
        </a:p>
      </dgm:t>
    </dgm:pt>
    <dgm:pt modelId="{DED07352-EC80-48B9-9D46-2C5B7C40EA2B}" type="pres">
      <dgm:prSet presAssocID="{5A4B1FD6-0140-41DB-940B-801AF9B8D9CC}" presName="node" presStyleLbl="node1" presStyleIdx="3" presStyleCnt="6" custLinFactX="-53332" custLinFactNeighborX="-100000" custLinFactNeighborY="8424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C5AD178-6B15-4D0D-AD94-09C644E38AB0}" type="pres">
      <dgm:prSet presAssocID="{81E97C6B-BF87-4711-A202-650E096AB692}" presName="sibTrans" presStyleLbl="sibTrans2D1" presStyleIdx="3" presStyleCnt="5"/>
      <dgm:spPr/>
      <dgm:t>
        <a:bodyPr/>
        <a:lstStyle/>
        <a:p>
          <a:endParaRPr lang="zh-TW" altLang="en-US"/>
        </a:p>
      </dgm:t>
    </dgm:pt>
    <dgm:pt modelId="{C8C0133C-D319-402B-A039-B0046F441631}" type="pres">
      <dgm:prSet presAssocID="{81E97C6B-BF87-4711-A202-650E096AB692}" presName="connectorText" presStyleLbl="sibTrans2D1" presStyleIdx="3" presStyleCnt="5"/>
      <dgm:spPr/>
      <dgm:t>
        <a:bodyPr/>
        <a:lstStyle/>
        <a:p>
          <a:endParaRPr lang="zh-TW" altLang="en-US"/>
        </a:p>
      </dgm:t>
    </dgm:pt>
    <dgm:pt modelId="{86726356-C542-429E-9417-0533FF4EE41B}" type="pres">
      <dgm:prSet presAssocID="{DE37FB2F-14C8-46B1-898B-706F9C773A03}" presName="node" presStyleLbl="node1" presStyleIdx="4" presStyleCnt="6" custLinFactX="-13331" custLinFactNeighborX="-100000" custLinFactNeighborY="8424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CDB5FF4-9425-449A-82C8-0019481CB907}" type="pres">
      <dgm:prSet presAssocID="{10B790DA-8E20-4915-A8E4-6F13DBAEEB95}" presName="sibTrans" presStyleLbl="sibTrans2D1" presStyleIdx="4" presStyleCnt="5"/>
      <dgm:spPr/>
      <dgm:t>
        <a:bodyPr/>
        <a:lstStyle/>
        <a:p>
          <a:endParaRPr lang="zh-TW" altLang="en-US"/>
        </a:p>
      </dgm:t>
    </dgm:pt>
    <dgm:pt modelId="{D4F69528-4C1C-4885-8810-7C63D846F0D3}" type="pres">
      <dgm:prSet presAssocID="{10B790DA-8E20-4915-A8E4-6F13DBAEEB95}" presName="connectorText" presStyleLbl="sibTrans2D1" presStyleIdx="4" presStyleCnt="5"/>
      <dgm:spPr/>
      <dgm:t>
        <a:bodyPr/>
        <a:lstStyle/>
        <a:p>
          <a:endParaRPr lang="zh-TW" altLang="en-US"/>
        </a:p>
      </dgm:t>
    </dgm:pt>
    <dgm:pt modelId="{133F7069-E2BC-4140-AC3E-195B5D3FA030}" type="pres">
      <dgm:prSet presAssocID="{68CF9C9F-EC8C-4348-A16F-48D1211CA03C}" presName="node" presStyleLbl="node1" presStyleIdx="5" presStyleCnt="6" custLinFactNeighborX="-50000" custLinFactNeighborY="8424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70A00E3-E732-43DF-A44C-0ECA9E2C92B8}" type="presOf" srcId="{96D7F907-A1D8-4622-91F8-0422EBC6403B}" destId="{AF64071B-FC3A-4BC7-A400-63FEA5253EAA}" srcOrd="0" destOrd="0" presId="urn:microsoft.com/office/officeart/2005/8/layout/process1"/>
    <dgm:cxn modelId="{2FA3D97C-1F2A-40D6-AF87-D24EA1A19618}" srcId="{C4DA4DAB-3CED-4531-9FE3-6963C66BB7AE}" destId="{67585AD9-ECED-4BE5-A39C-B1663D83059A}" srcOrd="1" destOrd="0" parTransId="{302BEF26-3489-4654-90A0-C25D55E3B347}" sibTransId="{7FF4E1AD-F90A-4215-B8BD-2D0A7B0A814D}"/>
    <dgm:cxn modelId="{2F993EC8-7470-48CC-B28F-DEAE2775EDE0}" type="presOf" srcId="{96D7F907-A1D8-4622-91F8-0422EBC6403B}" destId="{639DAB72-7490-448B-94D0-732B4991B9C1}" srcOrd="1" destOrd="0" presId="urn:microsoft.com/office/officeart/2005/8/layout/process1"/>
    <dgm:cxn modelId="{403EA3D7-4AFA-43B8-914A-AE2AF3006FD2}" type="presOf" srcId="{67585AD9-ECED-4BE5-A39C-B1663D83059A}" destId="{12566B67-1DCA-4E75-BCC3-26FF24604499}" srcOrd="0" destOrd="0" presId="urn:microsoft.com/office/officeart/2005/8/layout/process1"/>
    <dgm:cxn modelId="{B6896A3A-E0DB-4A87-9BE9-216FD3489196}" srcId="{C4DA4DAB-3CED-4531-9FE3-6963C66BB7AE}" destId="{68CF9C9F-EC8C-4348-A16F-48D1211CA03C}" srcOrd="5" destOrd="0" parTransId="{7713B059-D236-4FC6-AF1B-37B5E343FF67}" sibTransId="{53E2C4B4-9FF1-43E8-910A-1A353BC70BD8}"/>
    <dgm:cxn modelId="{C219F8F1-632B-4B63-800C-5628460A01A4}" type="presOf" srcId="{C4DA4DAB-3CED-4531-9FE3-6963C66BB7AE}" destId="{2425FE73-546B-48E9-8686-976AE6248D2A}" srcOrd="0" destOrd="0" presId="urn:microsoft.com/office/officeart/2005/8/layout/process1"/>
    <dgm:cxn modelId="{C56D315D-3F83-4245-AE7E-BF7A4C1B2E99}" srcId="{C4DA4DAB-3CED-4531-9FE3-6963C66BB7AE}" destId="{F148A826-7408-4FA5-9F67-66A2AB2E6073}" srcOrd="2" destOrd="0" parTransId="{32049EBC-0A60-446B-B104-E78B671328A8}" sibTransId="{55F6040E-ACE0-42AA-906F-B5B6DD808FFB}"/>
    <dgm:cxn modelId="{DDEB0DB8-59DF-4D20-BFAF-B144ADA2C099}" type="presOf" srcId="{5A4B1FD6-0140-41DB-940B-801AF9B8D9CC}" destId="{DED07352-EC80-48B9-9D46-2C5B7C40EA2B}" srcOrd="0" destOrd="0" presId="urn:microsoft.com/office/officeart/2005/8/layout/process1"/>
    <dgm:cxn modelId="{4FB072DB-D66F-445A-9DB8-E75F15F8BA4B}" type="presOf" srcId="{10B790DA-8E20-4915-A8E4-6F13DBAEEB95}" destId="{5CDB5FF4-9425-449A-82C8-0019481CB907}" srcOrd="0" destOrd="0" presId="urn:microsoft.com/office/officeart/2005/8/layout/process1"/>
    <dgm:cxn modelId="{72B63DF0-2006-4489-AA1A-0E9A94958D06}" type="presOf" srcId="{F78E038E-BD9C-4568-ADC2-7366CB9AE0A0}" destId="{6271F57F-7E5E-490D-9836-560DDC445227}" srcOrd="0" destOrd="0" presId="urn:microsoft.com/office/officeart/2005/8/layout/process1"/>
    <dgm:cxn modelId="{F6F31E59-3560-4A91-84E9-7CE5A180F9E4}" type="presOf" srcId="{7FF4E1AD-F90A-4215-B8BD-2D0A7B0A814D}" destId="{87C9A843-8DCF-4C5E-AEE9-74F500D40CE1}" srcOrd="1" destOrd="0" presId="urn:microsoft.com/office/officeart/2005/8/layout/process1"/>
    <dgm:cxn modelId="{3F90D3C9-D3E9-45F6-9227-257D16C6B338}" type="presOf" srcId="{68CF9C9F-EC8C-4348-A16F-48D1211CA03C}" destId="{133F7069-E2BC-4140-AC3E-195B5D3FA030}" srcOrd="0" destOrd="0" presId="urn:microsoft.com/office/officeart/2005/8/layout/process1"/>
    <dgm:cxn modelId="{88EC93F9-B468-4259-B84D-381760CE708A}" type="presOf" srcId="{F148A826-7408-4FA5-9F67-66A2AB2E6073}" destId="{D427AE89-9D83-4037-8CC8-6AFE55728A42}" srcOrd="0" destOrd="0" presId="urn:microsoft.com/office/officeart/2005/8/layout/process1"/>
    <dgm:cxn modelId="{554B3221-64FE-4C45-AB0C-72F8798457DC}" type="presOf" srcId="{55F6040E-ACE0-42AA-906F-B5B6DD808FFB}" destId="{601C6983-C689-4337-AF07-1ADBB088CBAC}" srcOrd="1" destOrd="0" presId="urn:microsoft.com/office/officeart/2005/8/layout/process1"/>
    <dgm:cxn modelId="{D5154291-94B4-49A5-934C-790DCE85F0B0}" srcId="{C4DA4DAB-3CED-4531-9FE3-6963C66BB7AE}" destId="{F78E038E-BD9C-4568-ADC2-7366CB9AE0A0}" srcOrd="0" destOrd="0" parTransId="{B1492450-3C2D-473A-A726-F214EE037E48}" sibTransId="{96D7F907-A1D8-4622-91F8-0422EBC6403B}"/>
    <dgm:cxn modelId="{D09FB0CC-1BCD-45C9-AB4B-BBDDC1EE5466}" type="presOf" srcId="{7FF4E1AD-F90A-4215-B8BD-2D0A7B0A814D}" destId="{373C9256-3A07-4A64-ACE6-A44CDFA5FF9F}" srcOrd="0" destOrd="0" presId="urn:microsoft.com/office/officeart/2005/8/layout/process1"/>
    <dgm:cxn modelId="{9FEE893F-C340-4FCE-812C-A22F3307547A}" srcId="{C4DA4DAB-3CED-4531-9FE3-6963C66BB7AE}" destId="{DE37FB2F-14C8-46B1-898B-706F9C773A03}" srcOrd="4" destOrd="0" parTransId="{BD9BC93B-0022-4185-8780-F9D2B77D047C}" sibTransId="{10B790DA-8E20-4915-A8E4-6F13DBAEEB95}"/>
    <dgm:cxn modelId="{C78F85C4-5040-4A5E-B477-2FD778A6CE4A}" type="presOf" srcId="{DE37FB2F-14C8-46B1-898B-706F9C773A03}" destId="{86726356-C542-429E-9417-0533FF4EE41B}" srcOrd="0" destOrd="0" presId="urn:microsoft.com/office/officeart/2005/8/layout/process1"/>
    <dgm:cxn modelId="{E175F788-A41F-4FCB-A41B-0F7DA0406FD0}" type="presOf" srcId="{55F6040E-ACE0-42AA-906F-B5B6DD808FFB}" destId="{562378CB-276D-45B2-B78B-1EB97B21A72E}" srcOrd="0" destOrd="0" presId="urn:microsoft.com/office/officeart/2005/8/layout/process1"/>
    <dgm:cxn modelId="{7D13FDD6-A0B2-4185-82C9-0A7A5D694E03}" srcId="{C4DA4DAB-3CED-4531-9FE3-6963C66BB7AE}" destId="{5A4B1FD6-0140-41DB-940B-801AF9B8D9CC}" srcOrd="3" destOrd="0" parTransId="{8D0927E7-FA01-4CD4-AEB0-202388424627}" sibTransId="{81E97C6B-BF87-4711-A202-650E096AB692}"/>
    <dgm:cxn modelId="{798A0673-D55C-4130-9C0E-86BCC648B7AB}" type="presOf" srcId="{81E97C6B-BF87-4711-A202-650E096AB692}" destId="{BC5AD178-6B15-4D0D-AD94-09C644E38AB0}" srcOrd="0" destOrd="0" presId="urn:microsoft.com/office/officeart/2005/8/layout/process1"/>
    <dgm:cxn modelId="{40864C4E-6BEF-4B12-9B25-3ADACBA2F121}" type="presOf" srcId="{81E97C6B-BF87-4711-A202-650E096AB692}" destId="{C8C0133C-D319-402B-A039-B0046F441631}" srcOrd="1" destOrd="0" presId="urn:microsoft.com/office/officeart/2005/8/layout/process1"/>
    <dgm:cxn modelId="{0117F897-CEC4-48FB-A847-270B36BC2F97}" type="presOf" srcId="{10B790DA-8E20-4915-A8E4-6F13DBAEEB95}" destId="{D4F69528-4C1C-4885-8810-7C63D846F0D3}" srcOrd="1" destOrd="0" presId="urn:microsoft.com/office/officeart/2005/8/layout/process1"/>
    <dgm:cxn modelId="{83660CAC-9225-4F48-86D5-C42C2DC5089A}" type="presParOf" srcId="{2425FE73-546B-48E9-8686-976AE6248D2A}" destId="{6271F57F-7E5E-490D-9836-560DDC445227}" srcOrd="0" destOrd="0" presId="urn:microsoft.com/office/officeart/2005/8/layout/process1"/>
    <dgm:cxn modelId="{C4F07864-B626-4797-B2A7-D98FE7993362}" type="presParOf" srcId="{2425FE73-546B-48E9-8686-976AE6248D2A}" destId="{AF64071B-FC3A-4BC7-A400-63FEA5253EAA}" srcOrd="1" destOrd="0" presId="urn:microsoft.com/office/officeart/2005/8/layout/process1"/>
    <dgm:cxn modelId="{D66689A5-3E55-4CD7-B9B0-715318739D42}" type="presParOf" srcId="{AF64071B-FC3A-4BC7-A400-63FEA5253EAA}" destId="{639DAB72-7490-448B-94D0-732B4991B9C1}" srcOrd="0" destOrd="0" presId="urn:microsoft.com/office/officeart/2005/8/layout/process1"/>
    <dgm:cxn modelId="{69ACDADA-5125-49A0-9C94-4B931F46DF1E}" type="presParOf" srcId="{2425FE73-546B-48E9-8686-976AE6248D2A}" destId="{12566B67-1DCA-4E75-BCC3-26FF24604499}" srcOrd="2" destOrd="0" presId="urn:microsoft.com/office/officeart/2005/8/layout/process1"/>
    <dgm:cxn modelId="{7A0B3CAC-B6EF-4084-9EA1-261E3B6D3677}" type="presParOf" srcId="{2425FE73-546B-48E9-8686-976AE6248D2A}" destId="{373C9256-3A07-4A64-ACE6-A44CDFA5FF9F}" srcOrd="3" destOrd="0" presId="urn:microsoft.com/office/officeart/2005/8/layout/process1"/>
    <dgm:cxn modelId="{56578B0F-4F57-4DAF-BADD-640BC2F67788}" type="presParOf" srcId="{373C9256-3A07-4A64-ACE6-A44CDFA5FF9F}" destId="{87C9A843-8DCF-4C5E-AEE9-74F500D40CE1}" srcOrd="0" destOrd="0" presId="urn:microsoft.com/office/officeart/2005/8/layout/process1"/>
    <dgm:cxn modelId="{D9693EE3-0AE9-4DEB-8F02-93EF49D4A19F}" type="presParOf" srcId="{2425FE73-546B-48E9-8686-976AE6248D2A}" destId="{D427AE89-9D83-4037-8CC8-6AFE55728A42}" srcOrd="4" destOrd="0" presId="urn:microsoft.com/office/officeart/2005/8/layout/process1"/>
    <dgm:cxn modelId="{1AEB289E-84D0-4727-ABA6-5AA9F97F11BF}" type="presParOf" srcId="{2425FE73-546B-48E9-8686-976AE6248D2A}" destId="{562378CB-276D-45B2-B78B-1EB97B21A72E}" srcOrd="5" destOrd="0" presId="urn:microsoft.com/office/officeart/2005/8/layout/process1"/>
    <dgm:cxn modelId="{E08FEE3F-8FD6-4F80-A796-AC071D49104A}" type="presParOf" srcId="{562378CB-276D-45B2-B78B-1EB97B21A72E}" destId="{601C6983-C689-4337-AF07-1ADBB088CBAC}" srcOrd="0" destOrd="0" presId="urn:microsoft.com/office/officeart/2005/8/layout/process1"/>
    <dgm:cxn modelId="{1496BB49-18A8-4663-9A38-4420914A04A8}" type="presParOf" srcId="{2425FE73-546B-48E9-8686-976AE6248D2A}" destId="{DED07352-EC80-48B9-9D46-2C5B7C40EA2B}" srcOrd="6" destOrd="0" presId="urn:microsoft.com/office/officeart/2005/8/layout/process1"/>
    <dgm:cxn modelId="{2D7014FD-747A-428A-9253-71F10E6DBFA7}" type="presParOf" srcId="{2425FE73-546B-48E9-8686-976AE6248D2A}" destId="{BC5AD178-6B15-4D0D-AD94-09C644E38AB0}" srcOrd="7" destOrd="0" presId="urn:microsoft.com/office/officeart/2005/8/layout/process1"/>
    <dgm:cxn modelId="{FE3BC63F-0448-47C3-8AE0-3D9309ABC31F}" type="presParOf" srcId="{BC5AD178-6B15-4D0D-AD94-09C644E38AB0}" destId="{C8C0133C-D319-402B-A039-B0046F441631}" srcOrd="0" destOrd="0" presId="urn:microsoft.com/office/officeart/2005/8/layout/process1"/>
    <dgm:cxn modelId="{F05EDD44-1F84-444B-BBCE-139F0B05D4F3}" type="presParOf" srcId="{2425FE73-546B-48E9-8686-976AE6248D2A}" destId="{86726356-C542-429E-9417-0533FF4EE41B}" srcOrd="8" destOrd="0" presId="urn:microsoft.com/office/officeart/2005/8/layout/process1"/>
    <dgm:cxn modelId="{1DF0C163-012A-4C49-8EEB-B3512CC47346}" type="presParOf" srcId="{2425FE73-546B-48E9-8686-976AE6248D2A}" destId="{5CDB5FF4-9425-449A-82C8-0019481CB907}" srcOrd="9" destOrd="0" presId="urn:microsoft.com/office/officeart/2005/8/layout/process1"/>
    <dgm:cxn modelId="{42DBEF22-A649-4469-89DA-6E23C1E036C9}" type="presParOf" srcId="{5CDB5FF4-9425-449A-82C8-0019481CB907}" destId="{D4F69528-4C1C-4885-8810-7C63D846F0D3}" srcOrd="0" destOrd="0" presId="urn:microsoft.com/office/officeart/2005/8/layout/process1"/>
    <dgm:cxn modelId="{AC3A3264-C7CF-4F17-AB1C-B9C68F7C7344}" type="presParOf" srcId="{2425FE73-546B-48E9-8686-976AE6248D2A}" destId="{133F7069-E2BC-4140-AC3E-195B5D3FA030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98C953-64C2-4BE4-A835-A4A5EF710DB3}">
      <dsp:nvSpPr>
        <dsp:cNvPr id="0" name=""/>
        <dsp:cNvSpPr/>
      </dsp:nvSpPr>
      <dsp:spPr>
        <a:xfrm>
          <a:off x="3506018" y="1793"/>
          <a:ext cx="1217562" cy="79141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需求瞭解</a:t>
          </a:r>
          <a:endParaRPr lang="zh-TW" altLang="en-US" sz="1900" kern="1200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sp:txBody>
      <dsp:txXfrm>
        <a:off x="3544652" y="40427"/>
        <a:ext cx="1140294" cy="714147"/>
      </dsp:txXfrm>
    </dsp:sp>
    <dsp:sp modelId="{A4C12A06-E637-4346-9C81-529F75492D56}">
      <dsp:nvSpPr>
        <dsp:cNvPr id="0" name=""/>
        <dsp:cNvSpPr/>
      </dsp:nvSpPr>
      <dsp:spPr>
        <a:xfrm>
          <a:off x="2249319" y="397501"/>
          <a:ext cx="3730960" cy="3730960"/>
        </a:xfrm>
        <a:custGeom>
          <a:avLst/>
          <a:gdLst/>
          <a:ahLst/>
          <a:cxnLst/>
          <a:rect l="0" t="0" r="0" b="0"/>
          <a:pathLst>
            <a:path>
              <a:moveTo>
                <a:pt x="2627619" y="162787"/>
              </a:moveTo>
              <a:arcTo wR="1865480" hR="1865480" stAng="17646820" swAng="924701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00E5BD-8C2D-476B-A349-3C8AC2FC2361}">
      <dsp:nvSpPr>
        <dsp:cNvPr id="0" name=""/>
        <dsp:cNvSpPr/>
      </dsp:nvSpPr>
      <dsp:spPr>
        <a:xfrm>
          <a:off x="5121571" y="934533"/>
          <a:ext cx="1217562" cy="791415"/>
        </a:xfrm>
        <a:prstGeom prst="roundRect">
          <a:avLst/>
        </a:prstGeom>
        <a:solidFill>
          <a:schemeClr val="accent4">
            <a:hueOff val="-1160110"/>
            <a:satOff val="17113"/>
            <a:lumOff val="-129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系統分析</a:t>
          </a:r>
          <a:endParaRPr lang="zh-TW" altLang="en-US" sz="1900" kern="1200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sp:txBody>
      <dsp:txXfrm>
        <a:off x="5160205" y="973167"/>
        <a:ext cx="1140294" cy="714147"/>
      </dsp:txXfrm>
    </dsp:sp>
    <dsp:sp modelId="{8773FF52-2850-479F-9C26-4E84D4C995F5}">
      <dsp:nvSpPr>
        <dsp:cNvPr id="0" name=""/>
        <dsp:cNvSpPr/>
      </dsp:nvSpPr>
      <dsp:spPr>
        <a:xfrm>
          <a:off x="2249319" y="397501"/>
          <a:ext cx="3730960" cy="3730960"/>
        </a:xfrm>
        <a:custGeom>
          <a:avLst/>
          <a:gdLst/>
          <a:ahLst/>
          <a:cxnLst/>
          <a:rect l="0" t="0" r="0" b="0"/>
          <a:pathLst>
            <a:path>
              <a:moveTo>
                <a:pt x="3701861" y="1537269"/>
              </a:moveTo>
              <a:arcTo wR="1865480" hR="1865480" stAng="20992001" swAng="1215997"/>
            </a:path>
          </a:pathLst>
        </a:custGeom>
        <a:noFill/>
        <a:ln w="9525" cap="flat" cmpd="sng" algn="ctr">
          <a:solidFill>
            <a:schemeClr val="accent4">
              <a:hueOff val="-1160110"/>
              <a:satOff val="17113"/>
              <a:lumOff val="-129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02D625-4DC0-4F27-9E82-A734D73F55E2}">
      <dsp:nvSpPr>
        <dsp:cNvPr id="0" name=""/>
        <dsp:cNvSpPr/>
      </dsp:nvSpPr>
      <dsp:spPr>
        <a:xfrm>
          <a:off x="5121571" y="2800013"/>
          <a:ext cx="1217562" cy="791415"/>
        </a:xfrm>
        <a:prstGeom prst="roundRect">
          <a:avLst/>
        </a:prstGeom>
        <a:solidFill>
          <a:schemeClr val="accent4">
            <a:hueOff val="-2320221"/>
            <a:satOff val="34227"/>
            <a:lumOff val="-258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系統設計</a:t>
          </a:r>
          <a:endParaRPr lang="zh-TW" altLang="en-US" sz="1900" kern="1200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sp:txBody>
      <dsp:txXfrm>
        <a:off x="5160205" y="2838647"/>
        <a:ext cx="1140294" cy="714147"/>
      </dsp:txXfrm>
    </dsp:sp>
    <dsp:sp modelId="{A7D708ED-6B6C-4D6F-9042-5E60221D2584}">
      <dsp:nvSpPr>
        <dsp:cNvPr id="0" name=""/>
        <dsp:cNvSpPr/>
      </dsp:nvSpPr>
      <dsp:spPr>
        <a:xfrm>
          <a:off x="2249319" y="397501"/>
          <a:ext cx="3730960" cy="3730960"/>
        </a:xfrm>
        <a:custGeom>
          <a:avLst/>
          <a:gdLst/>
          <a:ahLst/>
          <a:cxnLst/>
          <a:rect l="0" t="0" r="0" b="0"/>
          <a:pathLst>
            <a:path>
              <a:moveTo>
                <a:pt x="3052708" y="3304405"/>
              </a:moveTo>
              <a:arcTo wR="1865480" hR="1865480" stAng="3028478" swAng="924701"/>
            </a:path>
          </a:pathLst>
        </a:custGeom>
        <a:noFill/>
        <a:ln w="9525" cap="flat" cmpd="sng" algn="ctr">
          <a:solidFill>
            <a:schemeClr val="accent4">
              <a:hueOff val="-2320221"/>
              <a:satOff val="34227"/>
              <a:lumOff val="-258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679024-E377-416C-A88A-715E6843E1CA}">
      <dsp:nvSpPr>
        <dsp:cNvPr id="0" name=""/>
        <dsp:cNvSpPr/>
      </dsp:nvSpPr>
      <dsp:spPr>
        <a:xfrm>
          <a:off x="3506018" y="3732753"/>
          <a:ext cx="1217562" cy="791415"/>
        </a:xfrm>
        <a:prstGeom prst="roundRect">
          <a:avLst/>
        </a:prstGeom>
        <a:solidFill>
          <a:schemeClr val="accent4">
            <a:hueOff val="-3480331"/>
            <a:satOff val="51340"/>
            <a:lumOff val="-388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系統開發</a:t>
          </a:r>
          <a:endParaRPr lang="zh-TW" altLang="en-US" sz="1900" kern="1200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sp:txBody>
      <dsp:txXfrm>
        <a:off x="3544652" y="3771387"/>
        <a:ext cx="1140294" cy="714147"/>
      </dsp:txXfrm>
    </dsp:sp>
    <dsp:sp modelId="{77AA8F39-8AB8-4009-9564-58D00A2AFDD4}">
      <dsp:nvSpPr>
        <dsp:cNvPr id="0" name=""/>
        <dsp:cNvSpPr/>
      </dsp:nvSpPr>
      <dsp:spPr>
        <a:xfrm>
          <a:off x="2249319" y="397501"/>
          <a:ext cx="3730960" cy="3730960"/>
        </a:xfrm>
        <a:custGeom>
          <a:avLst/>
          <a:gdLst/>
          <a:ahLst/>
          <a:cxnLst/>
          <a:rect l="0" t="0" r="0" b="0"/>
          <a:pathLst>
            <a:path>
              <a:moveTo>
                <a:pt x="1103341" y="3568172"/>
              </a:moveTo>
              <a:arcTo wR="1865480" hR="1865480" stAng="6846820" swAng="924701"/>
            </a:path>
          </a:pathLst>
        </a:custGeom>
        <a:noFill/>
        <a:ln w="9525" cap="flat" cmpd="sng" algn="ctr">
          <a:solidFill>
            <a:schemeClr val="accent4">
              <a:hueOff val="-3480331"/>
              <a:satOff val="51340"/>
              <a:lumOff val="-388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1EFF7E-2593-4587-AB59-43BE083EA198}">
      <dsp:nvSpPr>
        <dsp:cNvPr id="0" name=""/>
        <dsp:cNvSpPr/>
      </dsp:nvSpPr>
      <dsp:spPr>
        <a:xfrm>
          <a:off x="1890465" y="2800013"/>
          <a:ext cx="1217562" cy="791415"/>
        </a:xfrm>
        <a:prstGeom prst="roundRect">
          <a:avLst/>
        </a:prstGeom>
        <a:solidFill>
          <a:schemeClr val="accent4">
            <a:hueOff val="-4640441"/>
            <a:satOff val="68454"/>
            <a:lumOff val="-517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系統測試</a:t>
          </a:r>
          <a:endParaRPr lang="zh-TW" altLang="en-US" sz="1900" kern="1200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sp:txBody>
      <dsp:txXfrm>
        <a:off x="1929099" y="2838647"/>
        <a:ext cx="1140294" cy="714147"/>
      </dsp:txXfrm>
    </dsp:sp>
    <dsp:sp modelId="{F049F56B-6D3C-4A8C-BD41-271AB4A2A709}">
      <dsp:nvSpPr>
        <dsp:cNvPr id="0" name=""/>
        <dsp:cNvSpPr/>
      </dsp:nvSpPr>
      <dsp:spPr>
        <a:xfrm>
          <a:off x="2249319" y="397501"/>
          <a:ext cx="3730960" cy="3730960"/>
        </a:xfrm>
        <a:custGeom>
          <a:avLst/>
          <a:gdLst/>
          <a:ahLst/>
          <a:cxnLst/>
          <a:rect l="0" t="0" r="0" b="0"/>
          <a:pathLst>
            <a:path>
              <a:moveTo>
                <a:pt x="29099" y="2193691"/>
              </a:moveTo>
              <a:arcTo wR="1865480" hR="1865480" stAng="10192001" swAng="1215997"/>
            </a:path>
          </a:pathLst>
        </a:custGeom>
        <a:noFill/>
        <a:ln w="9525" cap="flat" cmpd="sng" algn="ctr">
          <a:solidFill>
            <a:schemeClr val="accent4">
              <a:hueOff val="-4640441"/>
              <a:satOff val="68454"/>
              <a:lumOff val="-517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B949D4-5172-4619-BE38-9C6567286CC6}">
      <dsp:nvSpPr>
        <dsp:cNvPr id="0" name=""/>
        <dsp:cNvSpPr/>
      </dsp:nvSpPr>
      <dsp:spPr>
        <a:xfrm>
          <a:off x="1890465" y="934533"/>
          <a:ext cx="1217562" cy="791415"/>
        </a:xfrm>
        <a:prstGeom prst="roundRect">
          <a:avLst/>
        </a:prstGeom>
        <a:solidFill>
          <a:schemeClr val="accent4">
            <a:hueOff val="-5800551"/>
            <a:satOff val="85567"/>
            <a:lumOff val="-647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kern="1200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上線維護</a:t>
          </a:r>
          <a:endParaRPr lang="zh-TW" altLang="en-US" sz="1900" kern="1200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sp:txBody>
      <dsp:txXfrm>
        <a:off x="1929099" y="973167"/>
        <a:ext cx="1140294" cy="714147"/>
      </dsp:txXfrm>
    </dsp:sp>
    <dsp:sp modelId="{1713A2AE-FBFA-41FE-B08F-A2F6B164C4F9}">
      <dsp:nvSpPr>
        <dsp:cNvPr id="0" name=""/>
        <dsp:cNvSpPr/>
      </dsp:nvSpPr>
      <dsp:spPr>
        <a:xfrm>
          <a:off x="2249319" y="397501"/>
          <a:ext cx="3730960" cy="3730960"/>
        </a:xfrm>
        <a:custGeom>
          <a:avLst/>
          <a:gdLst/>
          <a:ahLst/>
          <a:cxnLst/>
          <a:rect l="0" t="0" r="0" b="0"/>
          <a:pathLst>
            <a:path>
              <a:moveTo>
                <a:pt x="678251" y="426555"/>
              </a:moveTo>
              <a:arcTo wR="1865480" hR="1865480" stAng="13828478" swAng="924701"/>
            </a:path>
          </a:pathLst>
        </a:custGeom>
        <a:noFill/>
        <a:ln w="9525" cap="flat" cmpd="sng" algn="ctr">
          <a:solidFill>
            <a:schemeClr val="accent4">
              <a:hueOff val="-5800551"/>
              <a:satOff val="85567"/>
              <a:lumOff val="-647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71F57F-7E5E-490D-9836-560DDC445227}">
      <dsp:nvSpPr>
        <dsp:cNvPr id="0" name=""/>
        <dsp:cNvSpPr/>
      </dsp:nvSpPr>
      <dsp:spPr>
        <a:xfrm>
          <a:off x="352581" y="489729"/>
          <a:ext cx="1262044" cy="6618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kern="1200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需求</a:t>
          </a:r>
          <a:r>
            <a:rPr lang="zh-TW" altLang="en-US" sz="1600" kern="1200" baseline="0" smtClean="0">
              <a:latin typeface="Times New Roman" panose="02020603050405020304" pitchFamily="18" charset="0"/>
              <a:ea typeface="標楷體" panose="03000509000000000000" pitchFamily="65" charset="-120"/>
            </a:rPr>
            <a:t>規格書</a:t>
          </a:r>
          <a:endParaRPr lang="zh-TW" altLang="en-US" sz="1600" kern="1200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sp:txBody>
      <dsp:txXfrm>
        <a:off x="371967" y="509115"/>
        <a:ext cx="1223272" cy="623114"/>
      </dsp:txXfrm>
    </dsp:sp>
    <dsp:sp modelId="{AF64071B-FC3A-4BC7-A400-63FEA5253EAA}">
      <dsp:nvSpPr>
        <dsp:cNvPr id="0" name=""/>
        <dsp:cNvSpPr/>
      </dsp:nvSpPr>
      <dsp:spPr>
        <a:xfrm>
          <a:off x="1807817" y="690008"/>
          <a:ext cx="409565" cy="2613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 baseline="0">
            <a:latin typeface="Times New Roman" panose="02020603050405020304" pitchFamily="18" charset="0"/>
            <a:ea typeface="標楷體" panose="03000509000000000000" pitchFamily="65" charset="-120"/>
          </a:endParaRPr>
        </a:p>
      </dsp:txBody>
      <dsp:txXfrm>
        <a:off x="1807817" y="742274"/>
        <a:ext cx="331166" cy="156797"/>
      </dsp:txXfrm>
    </dsp:sp>
    <dsp:sp modelId="{12566B67-1DCA-4E75-BCC3-26FF24604499}">
      <dsp:nvSpPr>
        <dsp:cNvPr id="0" name=""/>
        <dsp:cNvSpPr/>
      </dsp:nvSpPr>
      <dsp:spPr>
        <a:xfrm>
          <a:off x="2387391" y="489729"/>
          <a:ext cx="1053749" cy="6618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kern="1200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PM</a:t>
          </a:r>
          <a:endParaRPr lang="zh-TW" altLang="en-US" sz="1600" kern="1200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sp:txBody>
      <dsp:txXfrm>
        <a:off x="2406777" y="509115"/>
        <a:ext cx="1014977" cy="623114"/>
      </dsp:txXfrm>
    </dsp:sp>
    <dsp:sp modelId="{373C9256-3A07-4A64-ACE6-A44CDFA5FF9F}">
      <dsp:nvSpPr>
        <dsp:cNvPr id="0" name=""/>
        <dsp:cNvSpPr/>
      </dsp:nvSpPr>
      <dsp:spPr>
        <a:xfrm>
          <a:off x="3616767" y="690008"/>
          <a:ext cx="372326" cy="2613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 baseline="0">
            <a:latin typeface="Times New Roman" panose="02020603050405020304" pitchFamily="18" charset="0"/>
            <a:ea typeface="標楷體" panose="03000509000000000000" pitchFamily="65" charset="-120"/>
          </a:endParaRPr>
        </a:p>
      </dsp:txBody>
      <dsp:txXfrm>
        <a:off x="3616767" y="742274"/>
        <a:ext cx="293927" cy="156797"/>
      </dsp:txXfrm>
    </dsp:sp>
    <dsp:sp modelId="{D427AE89-9D83-4037-8CC8-6AFE55728A42}">
      <dsp:nvSpPr>
        <dsp:cNvPr id="0" name=""/>
        <dsp:cNvSpPr/>
      </dsp:nvSpPr>
      <dsp:spPr>
        <a:xfrm>
          <a:off x="4143644" y="489729"/>
          <a:ext cx="1053749" cy="6618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kern="1200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審查人員</a:t>
          </a:r>
          <a:endParaRPr lang="zh-TW" altLang="en-US" sz="1600" kern="1200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sp:txBody>
      <dsp:txXfrm>
        <a:off x="4163030" y="509115"/>
        <a:ext cx="1014977" cy="623114"/>
      </dsp:txXfrm>
    </dsp:sp>
    <dsp:sp modelId="{562378CB-276D-45B2-B78B-1EB97B21A72E}">
      <dsp:nvSpPr>
        <dsp:cNvPr id="0" name=""/>
        <dsp:cNvSpPr/>
      </dsp:nvSpPr>
      <dsp:spPr>
        <a:xfrm rot="6611729">
          <a:off x="4230330" y="1368568"/>
          <a:ext cx="381176" cy="2613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 baseline="0">
            <a:latin typeface="Times New Roman" panose="02020603050405020304" pitchFamily="18" charset="0"/>
            <a:ea typeface="標楷體" panose="03000509000000000000" pitchFamily="65" charset="-120"/>
          </a:endParaRPr>
        </a:p>
      </dsp:txBody>
      <dsp:txXfrm rot="10800000">
        <a:off x="4283062" y="1384044"/>
        <a:ext cx="302777" cy="156797"/>
      </dsp:txXfrm>
    </dsp:sp>
    <dsp:sp modelId="{DED07352-EC80-48B9-9D46-2C5B7C40EA2B}">
      <dsp:nvSpPr>
        <dsp:cNvPr id="0" name=""/>
        <dsp:cNvSpPr/>
      </dsp:nvSpPr>
      <dsp:spPr>
        <a:xfrm>
          <a:off x="3651891" y="1826601"/>
          <a:ext cx="1053749" cy="6618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kern="1200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客戶</a:t>
          </a:r>
          <a:endParaRPr lang="zh-TW" altLang="en-US" sz="1600" kern="1200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sp:txBody>
      <dsp:txXfrm>
        <a:off x="3671277" y="1845987"/>
        <a:ext cx="1014977" cy="623114"/>
      </dsp:txXfrm>
    </dsp:sp>
    <dsp:sp modelId="{BC5AD178-6B15-4D0D-AD94-09C644E38AB0}">
      <dsp:nvSpPr>
        <dsp:cNvPr id="0" name=""/>
        <dsp:cNvSpPr/>
      </dsp:nvSpPr>
      <dsp:spPr>
        <a:xfrm>
          <a:off x="4916393" y="2026880"/>
          <a:ext cx="446795" cy="2613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 baseline="0">
            <a:latin typeface="Times New Roman" panose="02020603050405020304" pitchFamily="18" charset="0"/>
            <a:ea typeface="標楷體" panose="03000509000000000000" pitchFamily="65" charset="-120"/>
          </a:endParaRPr>
        </a:p>
      </dsp:txBody>
      <dsp:txXfrm>
        <a:off x="4916393" y="2079146"/>
        <a:ext cx="368396" cy="156797"/>
      </dsp:txXfrm>
    </dsp:sp>
    <dsp:sp modelId="{86726356-C542-429E-9417-0533FF4EE41B}">
      <dsp:nvSpPr>
        <dsp:cNvPr id="0" name=""/>
        <dsp:cNvSpPr/>
      </dsp:nvSpPr>
      <dsp:spPr>
        <a:xfrm>
          <a:off x="5548651" y="1826601"/>
          <a:ext cx="1053749" cy="6618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kern="1200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PM</a:t>
          </a:r>
          <a:endParaRPr lang="zh-TW" altLang="en-US" sz="1600" kern="1200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sp:txBody>
      <dsp:txXfrm>
        <a:off x="5568037" y="1845987"/>
        <a:ext cx="1014977" cy="623114"/>
      </dsp:txXfrm>
    </dsp:sp>
    <dsp:sp modelId="{5CDB5FF4-9425-449A-82C8-0019481CB907}">
      <dsp:nvSpPr>
        <dsp:cNvPr id="0" name=""/>
        <dsp:cNvSpPr/>
      </dsp:nvSpPr>
      <dsp:spPr>
        <a:xfrm>
          <a:off x="6795583" y="2026880"/>
          <a:ext cx="409544" cy="2613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 baseline="0">
            <a:latin typeface="Times New Roman" panose="02020603050405020304" pitchFamily="18" charset="0"/>
            <a:ea typeface="標楷體" panose="03000509000000000000" pitchFamily="65" charset="-120"/>
          </a:endParaRPr>
        </a:p>
      </dsp:txBody>
      <dsp:txXfrm>
        <a:off x="6795583" y="2079146"/>
        <a:ext cx="331145" cy="156797"/>
      </dsp:txXfrm>
    </dsp:sp>
    <dsp:sp modelId="{133F7069-E2BC-4140-AC3E-195B5D3FA030}">
      <dsp:nvSpPr>
        <dsp:cNvPr id="0" name=""/>
        <dsp:cNvSpPr/>
      </dsp:nvSpPr>
      <dsp:spPr>
        <a:xfrm>
          <a:off x="7375127" y="1826601"/>
          <a:ext cx="1053749" cy="6618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kern="1200" baseline="0" dirty="0" smtClean="0">
              <a:latin typeface="Times New Roman" panose="02020603050405020304" pitchFamily="18" charset="0"/>
              <a:ea typeface="標楷體" panose="03000509000000000000" pitchFamily="65" charset="-120"/>
            </a:rPr>
            <a:t>CM</a:t>
          </a:r>
          <a:endParaRPr lang="zh-TW" altLang="en-US" sz="1600" kern="1200" baseline="0" dirty="0">
            <a:latin typeface="Times New Roman" panose="02020603050405020304" pitchFamily="18" charset="0"/>
            <a:ea typeface="標楷體" panose="03000509000000000000" pitchFamily="65" charset="-120"/>
          </a:endParaRPr>
        </a:p>
      </dsp:txBody>
      <dsp:txXfrm>
        <a:off x="7394513" y="1845987"/>
        <a:ext cx="1014977" cy="6231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43CCA4-EE4F-4E30-A1DA-8D310322B680}" type="datetimeFigureOut">
              <a:rPr lang="zh-TW" altLang="en-US" smtClean="0"/>
              <a:t>2014/12/25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8704D-6D49-49CC-A1DB-0C9CB79E2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5895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None/>
            </a:pPr>
            <a:endParaRPr lang="zh-TW" altLang="en-US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8704D-6D49-49CC-A1DB-0C9CB79E23FE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0669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None/>
            </a:pPr>
            <a:endParaRPr lang="zh-TW" altLang="en-US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8704D-6D49-49CC-A1DB-0C9CB79E23FE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0669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CB705-E414-470C-8C94-B7E2EDEFE05C}" type="datetime1">
              <a:rPr lang="zh-TW" altLang="en-US" smtClean="0"/>
              <a:t>2014/12/25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13D56-56CF-4AFF-B673-18B33EDE684D}" type="datetime1">
              <a:rPr lang="zh-TW" altLang="en-US" smtClean="0"/>
              <a:t>2014/12/25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22353-2528-4154-968D-BBA7D4C3F082}" type="datetime1">
              <a:rPr lang="zh-TW" altLang="en-US" smtClean="0"/>
              <a:t>2014/12/25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695A-7387-48FD-B148-744425DA3A63}" type="datetime1">
              <a:rPr lang="zh-TW" altLang="en-US" smtClean="0"/>
              <a:t>2014/12/25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7F6C8-6A4B-4107-AE99-7E78042F9AD6}" type="datetime1">
              <a:rPr lang="zh-TW" altLang="en-US" smtClean="0"/>
              <a:t>2014/12/25</a:t>
            </a:fld>
            <a:endParaRPr lang="zh-TW" alt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20F2E-5A52-4272-B069-68A44B510F7A}" type="datetime1">
              <a:rPr lang="zh-TW" altLang="en-US" smtClean="0"/>
              <a:t>2014/12/25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424CB-2FD0-4987-9DCB-EB43A63E64AA}" type="datetime1">
              <a:rPr lang="zh-TW" altLang="en-US" smtClean="0"/>
              <a:t>2014/12/25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2F2A9-D13D-4C7C-AC91-74C8910CA093}" type="datetime1">
              <a:rPr lang="zh-TW" altLang="en-US" smtClean="0"/>
              <a:t>2014/12/25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21186-F391-4F64-8C5B-586E212583D2}" type="datetime1">
              <a:rPr lang="zh-TW" altLang="en-US" smtClean="0"/>
              <a:t>2014/12/25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96BFF-DF06-46AA-AEDF-B1C2122A5FAC}" type="datetime1">
              <a:rPr lang="zh-TW" altLang="en-US" smtClean="0"/>
              <a:t>2014/12/25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79429-EBB8-4D06-BE9E-002018120305}" type="datetime1">
              <a:rPr lang="zh-TW" altLang="en-US" smtClean="0"/>
              <a:t>2014/12/25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A01F116-3AE5-4751-BE3D-B41B6A029517}" type="datetime1">
              <a:rPr lang="zh-TW" altLang="en-US" smtClean="0"/>
              <a:t>2014/12/25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533315F-B603-4888-92A3-A85859D055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&#21443;&#32771;&#25991;&#20214;/02-Plan%20&#35336;&#30059;&#21312;/B051E-PMP%20&#23560;&#26696;&#35336;&#30059;&#26360;-V101.xls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&#21443;&#32771;&#25991;&#20214;/03-Specification%20&#35215;&#26684;&#26360;&#21312;/B051K-SRS-&#36575;&#39636;&#38656;&#27714;&#35215;&#26684;&#26360;-V1.9-20140227.docx" TargetMode="External"/><Relationship Id="rId2" Type="http://schemas.openxmlformats.org/officeDocument/2006/relationships/hyperlink" Target="&#21443;&#32771;&#25991;&#20214;/03-Specification%20&#35215;&#26684;&#26360;&#21312;/B051E-SRS-&#36575;&#39636;&#38656;&#27714;&#35215;&#26684;&#26360;-V101.docx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hyperlink" Target="&#21443;&#32771;&#25991;&#20214;/04-Report%20&#22577;&#21578;&#21312;/B051E-PSR%20&#23560;&#26696;&#29376;&#24907;&#22577;&#21578;-20111201.doc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&#21443;&#32771;&#25991;&#20214;/03-Specification%20&#35215;&#26684;&#26360;&#21312;/B051E-SDD-&#36575;&#39636;&#35373;&#35336;&#25991;&#20214;-&#35373;&#23450;&#26989;&#21209;&#39006;&#21029;.docx" TargetMode="External"/><Relationship Id="rId2" Type="http://schemas.openxmlformats.org/officeDocument/2006/relationships/hyperlink" Target="&#21443;&#32771;&#25991;&#20214;/03-Specification%20&#35215;&#26684;&#26360;&#21312;/B051E-SDD-&#36575;&#39636;&#35373;&#35336;&#25991;&#20214;.doc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&#21443;&#32771;&#25991;&#20214;/06-Records%20&#32000;&#37636;&#21312;/DAR%20&#27770;&#31574;&#20998;&#26512;&#33287;&#35299;&#27770;&#26041;&#26696;&#35352;&#37636;&#21312;/B051E-DAR-&#27770;&#31574;&#20998;&#26512;&#33287;&#35299;&#27770;&#26041;&#26696;&#35352;&#37636;&#34920;.xls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&#21443;&#32771;&#25991;&#20214;/09-Deliverables%20&#20132;&#20184;&#38917;&#30446;&#21312;/B051E-SUM-&#36575;&#39636;&#20351;&#29992;&#25163;&#20874;-&#20316;&#26989;&#32317;&#37096;.docx" TargetMode="External"/><Relationship Id="rId2" Type="http://schemas.openxmlformats.org/officeDocument/2006/relationships/hyperlink" Target="&#21443;&#32771;&#25991;&#20214;/03-Specification%20&#35215;&#26684;&#26360;&#21312;/B051E-PIG-&#29986;&#21697;&#25972;&#21512;.docx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&#21443;&#32771;&#25991;&#20214;/03-Specification%20&#35215;&#26684;&#26360;&#21312;/B051E-STD-&#36575;&#39636;&#28204;&#35430;&#20491;&#26696;.xl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&#21443;&#32771;&#25991;&#20214;/99-Other/B051K-AIG-&#29986;&#21697;&#25972;&#21512;.doc" TargetMode="External"/><Relationship Id="rId2" Type="http://schemas.openxmlformats.org/officeDocument/2006/relationships/hyperlink" Target="&#21443;&#32771;&#25991;&#20214;/99-Other/B051I-SUM-&#36575;&#39636;&#20351;&#29992;&#25163;&#20874;-&#20316;&#26989;&#32317;&#37096;.doc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&#21443;&#32771;&#25991;&#20214;/99-Other/SCB_GenericDSIMS_OTT_Implement%20plan_v0.2.xls" TargetMode="External"/><Relationship Id="rId4" Type="http://schemas.openxmlformats.org/officeDocument/2006/relationships/hyperlink" Target="&#21443;&#32771;&#25991;&#20214;/99-Other/B051K-Release%20Note.docx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&#24037;&#31243;&#24072;&#24515;&#37324;&#30340;&#30171;&#21482;&#26377;&#24037;&#31243;&#24072;&#33021;&#25026;.mp4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軟體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開發流程管理與職場經驗談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演講人：黃曉雯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8881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CMMI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導入益處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美國有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10-15%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的軟體客戶都是國際大公司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，一般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都要求軟體供應商通過較高級別的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CMM/CMMI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評鑑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透過確實的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度量分析與專案監控，使得專案管理能力提升，可以更有信心的掌握成本、時程與品質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奠定良好的專案流程標準化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，可即時瞭解專案的活動狀況及發生問題的應對方式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透過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不斷的改善流程，除了使流程務實有效外，也將促進生產力之提昇與營運成本之下降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552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軟體生命週期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705322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552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需求瞭解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瞭解客戶真正的需求與期望達成的目的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期望解決怎樣的問題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功能介面操作的要求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有無特殊規定、規範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當地使用者的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習慣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限制條件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內容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可透過訪談、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Email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、電話、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問卷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等方式，進一步地取得隱藏式的需求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專案需有啟動會議，告知並取得同意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書面文件有專案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授權單、工作申請支援單、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hlinkClick r:id="rId2" action="ppaction://hlinkfile"/>
              </a:rPr>
              <a:t>專案計畫書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專案計劃書中的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WBS(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內容時程規劃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須依據專案在進行時同步更新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12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1040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系統分析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(1/2)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依據客戶的需求以及相關的資料內容，對系統做整體性的分析及描述，取得較為準確或合理的結論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使用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書面的方式清楚地呈現出客戶的需求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，此成品為需求規格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書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2" action="ppaction://hlinkfile"/>
              </a:rPr>
              <a:t>1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3" action="ppaction://hlinkfile"/>
              </a:rPr>
              <a:t>2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需求規格書內容分下列幾大項目：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範圍：作業環境、系統流程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功能性：操作方式、畫面處理或操作介面細部描述、程式流程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非功能性：如上線時間、效能要求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操作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步驟：資料流程、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Use Case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13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3552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系統分析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(2/2)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一般而言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，需求瞭解與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系統分析會由同一人來負責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書面文件有需求規格書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、需求追溯表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、審查表、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2" action="ppaction://hlinkfile"/>
              </a:rPr>
              <a:t>專案進度報告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專案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的里程碑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14</a:t>
            </a:fld>
            <a:endParaRPr lang="zh-TW" altLang="en-US"/>
          </a:p>
        </p:txBody>
      </p: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291017464"/>
              </p:ext>
            </p:extLst>
          </p:nvPr>
        </p:nvGraphicFramePr>
        <p:xfrm>
          <a:off x="251520" y="2924944"/>
          <a:ext cx="8640960" cy="3199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3902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系統設計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(1/2)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依需求規格書的內容，轉成工程文件，此為軟體設計文件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(Software Design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Document, SDD)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軟體設計文件分為兩種：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2" action="ppaction://hlinkfile"/>
              </a:rPr>
              <a:t>整體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：有功能架構、系統架構、模組設計、資料設計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檔案、資料庫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、部署設計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系統架構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：硬體、環境、網路、介面設計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模組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設計：再使用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評估原功能做調整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、再開發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自製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、購買元件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3" action="ppaction://hlinkfile"/>
              </a:rPr>
              <a:t>個別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：依據功能、模組做更細部的描述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若有重大技術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問題，則在多方討論之後產生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4" action="ppaction://hlinkfile"/>
              </a:rPr>
              <a:t>決策分析表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(Decision Analysis and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Resolution, DAR)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，採用評分方式決定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690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系統設計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(2/2)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此階段文件：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軟體設計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文件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軟體設計文件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-{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功能名稱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}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決策分析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表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hlinkClick r:id="rId2" action="ppaction://hlinkfile"/>
              </a:rPr>
              <a:t>產品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2" action="ppaction://hlinkfile"/>
              </a:rPr>
              <a:t>整合文件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Compiler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的方式、順序、位置與主要元件說明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hlinkClick r:id="rId3" action="ppaction://hlinkfile"/>
              </a:rPr>
              <a:t>使用者操作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3" action="ppaction://hlinkfile"/>
              </a:rPr>
              <a:t>手冊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系統功能操作說明書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053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系統開發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參考需求規格書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(SRS)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、依據軟體設計文件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(SDD)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開始撰寫或修改程式內容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書面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文件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依據軟體設計文件撰寫單元測試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個案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開發人員會依據單元測試個案做單元測試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(UT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依據需求規格書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撰寫軟體測試個案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此為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提供給客戶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做測試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的個案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內容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708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系統測試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(1/2)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系統測試一般分為三階段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公司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SIT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：公司的測試人員，依據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軟體測試個案開始對系統做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測試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測試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正確產生的報告，稱作軟體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測試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報告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若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有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Bug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則另有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IR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紀錄表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紀錄，再將紀錄表提供給開發人員做修改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客戶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SIT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：客戶的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IT/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資訊人員，依據公司提供的軟體測試報告開始測試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此階段一般為客戶的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IT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或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資訊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室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人員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做測試，此階段人員會具有程式邏輯概念，且熟悉客戶作業流程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671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系統測試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(2/2)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客戶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UAT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：客戶的使用者，依據所提供的軟體測試報告開始測試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一般會請真正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的操作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人員來做測試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僅熟悉作業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流程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此階段也是三階段中時間最長的一個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階段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當此階段完成後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，客戶會針對使用的更新資料、執行檔等版本最訂版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此階段之書面報告為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2" action="ppaction://hlinkfile"/>
              </a:rPr>
              <a:t>軟體測試個案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、軟體測試報告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855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軟體開發流程管理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208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上線維護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(1/2)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提供上線相關文件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hlinkClick r:id="rId2" action="ppaction://hlinkfile"/>
              </a:rPr>
              <a:t>使用者操作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2" action="ppaction://hlinkfile"/>
              </a:rPr>
              <a:t>手冊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教育訓練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文件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分為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IT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人員與使用者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3" action="ppaction://hlinkfile"/>
              </a:rPr>
              <a:t>AIG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上線操作步驟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hlinkClick r:id="rId4" action="ppaction://hlinkfile"/>
              </a:rPr>
              <a:t>Release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4" action="ppaction://hlinkfile"/>
              </a:rPr>
              <a:t>Note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寫明此次交付軟體的異動內容、上線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Bug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的修復、版本的新舊版號等資訊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hlinkClick r:id="rId5" action="ppaction://hlinkfile"/>
              </a:rPr>
              <a:t>上線計劃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5" action="ppaction://hlinkfile"/>
              </a:rPr>
              <a:t>書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此為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上線日期、上線流程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動作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、每階段所耗費的時間、負責的人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或單位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及遭遇問題無法即時解決的處理方式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20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4897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上線維護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(2/2)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上線動作，會依據上線計畫書中所標示的時程進行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時間基本上會有兩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天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第一天，客戶更換軟件與設備，公司現場支援以避免突發狀況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第二天，客戶所有人員正式啟用，公司現場支援與解決問題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之後，開結案會議收集意見與建議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到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此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，整個專案完整結束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467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職場經驗淺談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207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簡報的必要性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如何寫簡報用的文件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一步一步慢慢來，先把自己要講的全寫上去，之後再逐次刪減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面對不同的場所，要調整簡報內容的重點與模式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自我練習的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重要性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確實掌握簡報的時間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千萬別在客戶面前拿著麥克風做發聲練習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緊張是一定會有的，但是得看你可以在多短的時間內恢復正常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962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職場上遇到的問題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職場上應有的基本禮節？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遇到主管、同事或客戶需主動問好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不論是否請假或離職，都需要禮貌的告知權責主管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主管交付的文件一定要問清楚交付時間，若無法在交付時間內完成，也一定要清楚地跟主管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報備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工作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上遭遇問題或困難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，解決方式？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自己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來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詢問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同事或主管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555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交付的文件與程式保持乾淨整潔。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1029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5676132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063025"/>
            <a:ext cx="5406200" cy="3587687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924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職場上千萬別做的三件事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第一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件事：搶別人的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功勞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工作出現成果時，謹慎分析自己在當中扮演的角色，究竟有哪些功勞真的算自己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的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第二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件事：掩飾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過錯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掩飾過錯有如埋下一顆定時炸彈，等別人發現的時候，就是炸毀個人聲譽的時候，事情將難以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挽回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第三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件事：工作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常常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沒有達到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要求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萬一自己沒做好工作，下一個工作一定要加倍努力，趕快補償回來，不要成為大家眼中的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慣犯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6300192" y="5939988"/>
            <a:ext cx="2614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－公司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雜誌（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Inc.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報導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26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8668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跟上司打交道 搞懂三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招</a:t>
            </a:r>
            <a:endParaRPr lang="zh-TW" altLang="en-US" sz="20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首先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，行事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風格是民主或獨裁？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民主，會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有較自由的空間，但風險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須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自行負責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獨裁，最好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凡事問，風險較小，但總覺得礙手礙腳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的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其次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，決策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形式是掌握原則或注重細節？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掌握原則，只要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提綱挈領去報告就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可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注重細節，只有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比他更細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了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最後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，溝通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方式是喜歡看書面報告或聽口頭報告？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喜歡書面報告，必須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準備一份鉅細靡遺厚厚的研究報告，讓他逐頁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批示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喜歡口頭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報告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，必須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要言不煩地凡事當面請示，他會馬上給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意見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724128" y="5949280"/>
            <a:ext cx="3215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－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2014-11-28 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經濟日報 顏長川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090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要對程式有熱誠！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寫程式是一件很快樂的事情！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當工程師之前，請記得先交女友，不然當了工程師就交不到女友了！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工程師的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痛就只有工程師能懂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2" action="ppaction://hlinkfile"/>
              </a:rPr>
              <a:t>(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2" action="ppaction://hlinkfile"/>
              </a:rPr>
              <a:t>影片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hlinkClick r:id="rId2" action="ppaction://hlinkfile"/>
              </a:rPr>
              <a:t>)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619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END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～ありがとう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！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776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Contents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CMMI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介紹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CMMI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模式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CMMI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通過評鑑組織單位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CMMI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架構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CMMI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導入益處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CMMI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應用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189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CMMI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介紹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CMMI (Capability Maturity Model - Integrated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能力成熟度模型整合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是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美國卡內基美隆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大學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(Carnegie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Mellon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University)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的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軟體工程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學院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(Software Engineering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Institute,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SEI)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自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CMM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之後提出的修訂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版本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CMM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的核心是將軟體開發視為一個「過程」，將這過程標準化，可使得組織單位更好的實現目標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CMMI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的目的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為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發展出一個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共通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性的整合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架構，以支援整合不同專業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領域的特定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能力成熟度模式及相關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產品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提供指導原則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促進流程改善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提升品質與生產力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552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CMMI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模式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(1/3)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美國卡內基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美隆大學的軟體工程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學院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SEI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提出三套流程模式：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CMMI-DEV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：針對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系統研發提出研發管理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流程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CMMI-ACQ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：針對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採購商與供應商提出採購管理流程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CMMI-SVC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：針對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服務維運提出管理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流程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056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CMMI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模式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(2/3)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CMMI-DEV Maturity Level (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成熟度等級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：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Level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1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：初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始級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Initial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没有固定的工作流程，仰賴組織成員的能力，缺點常會超過專案的預算與時程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Level 2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：管理級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Managed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，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具備基礎專案與規劃管理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能力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可確保專案流程是經過規劃、被記錄、已執行與控管的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6</a:t>
            </a:fld>
            <a:endParaRPr lang="zh-TW" altLang="en-US"/>
          </a:p>
        </p:txBody>
      </p:sp>
      <p:pic>
        <p:nvPicPr>
          <p:cNvPr id="5" name="內容版面配置區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128" y="3883868"/>
            <a:ext cx="3810000" cy="28575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6" name="文字方塊 5"/>
          <p:cNvSpPr txBox="1"/>
          <p:nvPr/>
        </p:nvSpPr>
        <p:spPr>
          <a:xfrm>
            <a:off x="6156176" y="5733256"/>
            <a:ext cx="27815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－經濟部工業局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　軟體價值產業推動計畫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3552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CMMI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模式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(3/3)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CMMI-DEV Maturity Level (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成熟度等級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：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Level 3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：定義級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(Defined)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，標準化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整個組織所執行的流程說明和程序都是一致的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Level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4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：量化管理級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Quantitatively Managed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針對專案品質與流程績效建立量化目標，並使用為管理專案的準則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Level 5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：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最佳化級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Optimizing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持續流程改善，朝向學習型組織邁進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276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CMMI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通過評鑑組織單位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Level 2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曜發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科技、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立錡科技、富士康奇美、中國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鋼鐵、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廣達電腦、台灣富士通、曜發科技、財政部、逢甲大學地理資訊系統研究中心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Level 3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國眾電腦、友達光電、三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商電腦、叡揚資訊、慧智達科技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、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核心知識、精誠資訊、經貿聯網科技、誠功科技、資拓宏宇、仁寶電腦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工業、大同、宏碁、富邦金控、惠普科技、新光人壽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Level 4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中冠資訊、程曦資訊整合、財團法人工業技術研究院、鼎升資訊科技、鼎新電腦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Level 5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IBM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國際商業機器、中山科學研究院、凌群電腦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552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CMMI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架構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315F-B603-4888-92A3-A85859D0556C}" type="slidenum">
              <a:rPr lang="zh-TW" altLang="en-US" smtClean="0"/>
              <a:t>9</a:t>
            </a:fld>
            <a:endParaRPr lang="zh-TW" altLang="en-US" dirty="0"/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269" y="1600200"/>
            <a:ext cx="6237461" cy="4525963"/>
          </a:xfrm>
        </p:spPr>
      </p:pic>
      <p:sp>
        <p:nvSpPr>
          <p:cNvPr id="8" name="文字方塊 7"/>
          <p:cNvSpPr txBox="1"/>
          <p:nvPr/>
        </p:nvSpPr>
        <p:spPr>
          <a:xfrm>
            <a:off x="6110949" y="6084004"/>
            <a:ext cx="2781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－寶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發科技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股份有限公司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3552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佈景主題20141223">
  <a:themeElements>
    <a:clrScheme name="茅草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茅草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佈景主題20141223</Template>
  <TotalTime>773</TotalTime>
  <Words>1927</Words>
  <Application>Microsoft Office PowerPoint</Application>
  <PresentationFormat>如螢幕大小 (4:3)</PresentationFormat>
  <Paragraphs>225</Paragraphs>
  <Slides>29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0" baseType="lpstr">
      <vt:lpstr>佈景主題20141223</vt:lpstr>
      <vt:lpstr>軟體開發流程管理與職場經驗談</vt:lpstr>
      <vt:lpstr>軟體開發流程管理</vt:lpstr>
      <vt:lpstr>Contents</vt:lpstr>
      <vt:lpstr>CMMI介紹</vt:lpstr>
      <vt:lpstr>CMMI模式(1/3)</vt:lpstr>
      <vt:lpstr>CMMI模式(2/3)</vt:lpstr>
      <vt:lpstr>CMMI模式(3/3)</vt:lpstr>
      <vt:lpstr>CMMI通過評鑑組織單位</vt:lpstr>
      <vt:lpstr>CMMI架構</vt:lpstr>
      <vt:lpstr>CMMI導入益處</vt:lpstr>
      <vt:lpstr>軟體生命週期</vt:lpstr>
      <vt:lpstr>需求瞭解</vt:lpstr>
      <vt:lpstr>系統分析(1/2)</vt:lpstr>
      <vt:lpstr>系統分析(2/2)</vt:lpstr>
      <vt:lpstr>系統設計(1/2)</vt:lpstr>
      <vt:lpstr>系統設計(2/2)</vt:lpstr>
      <vt:lpstr>系統開發</vt:lpstr>
      <vt:lpstr>系統測試(1/2)</vt:lpstr>
      <vt:lpstr>系統測試(2/2)</vt:lpstr>
      <vt:lpstr>上線維護(1/2)</vt:lpstr>
      <vt:lpstr>上線維護(2/2)</vt:lpstr>
      <vt:lpstr>職場經驗淺談</vt:lpstr>
      <vt:lpstr>簡報的必要性</vt:lpstr>
      <vt:lpstr>職場上遇到的問題</vt:lpstr>
      <vt:lpstr>交付的文件與程式保持乾淨整潔。</vt:lpstr>
      <vt:lpstr>職場上千萬別做的三件事</vt:lpstr>
      <vt:lpstr>跟上司打交道 搞懂三招</vt:lpstr>
      <vt:lpstr>PowerPoint 簡報</vt:lpstr>
      <vt:lpstr>END ～ありがとう！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專案開發流程管理與職場經驗談</dc:title>
  <dc:creator>HsiaoWen</dc:creator>
  <cp:lastModifiedBy>user</cp:lastModifiedBy>
  <cp:revision>61</cp:revision>
  <dcterms:created xsi:type="dcterms:W3CDTF">2014-12-23T02:54:33Z</dcterms:created>
  <dcterms:modified xsi:type="dcterms:W3CDTF">2014-12-25T16:18:41Z</dcterms:modified>
</cp:coreProperties>
</file>