
<file path=[Content_Types].xml><?xml version="1.0" encoding="utf-8"?>
<Types xmlns="http://schemas.openxmlformats.org/package/2006/content-types">
  <Default Extension="bin" ContentType="application/vnd.openxmlformats-officedocument.oleObject"/>
  <Default Extension="png" ContentType="image/png"/>
  <Default Extension="wmf" ContentType="image/x-wmf"/>
  <Default Extension="emf" ContentType="image/x-emf"/>
  <Default Extension="jpeg" ContentType="image/jpeg"/>
  <Default Extension="rels" ContentType="application/vnd.openxmlformats-package.relationships+xml"/>
  <Default Extension="xml" ContentType="application/xml"/>
  <Default Extension="vml" ContentType="application/vnd.openxmlformats-officedocument.vmlDrawing"/>
  <Default Extension="tif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85"/>
  </p:notesMasterIdLst>
  <p:sldIdLst>
    <p:sldId id="256" r:id="rId2"/>
    <p:sldId id="257" r:id="rId3"/>
    <p:sldId id="361" r:id="rId4"/>
    <p:sldId id="368" r:id="rId5"/>
    <p:sldId id="369" r:id="rId6"/>
    <p:sldId id="371" r:id="rId7"/>
    <p:sldId id="270" r:id="rId8"/>
    <p:sldId id="372" r:id="rId9"/>
    <p:sldId id="373" r:id="rId10"/>
    <p:sldId id="374" r:id="rId11"/>
    <p:sldId id="271" r:id="rId12"/>
    <p:sldId id="334" r:id="rId13"/>
    <p:sldId id="337" r:id="rId14"/>
    <p:sldId id="375" r:id="rId15"/>
    <p:sldId id="272" r:id="rId16"/>
    <p:sldId id="273" r:id="rId17"/>
    <p:sldId id="274" r:id="rId18"/>
    <p:sldId id="275" r:id="rId19"/>
    <p:sldId id="276" r:id="rId20"/>
    <p:sldId id="277" r:id="rId21"/>
    <p:sldId id="278" r:id="rId22"/>
    <p:sldId id="279" r:id="rId23"/>
    <p:sldId id="280" r:id="rId24"/>
    <p:sldId id="281" r:id="rId25"/>
    <p:sldId id="282" r:id="rId26"/>
    <p:sldId id="283" r:id="rId27"/>
    <p:sldId id="284" r:id="rId28"/>
    <p:sldId id="285" r:id="rId29"/>
    <p:sldId id="286" r:id="rId30"/>
    <p:sldId id="297" r:id="rId31"/>
    <p:sldId id="303" r:id="rId32"/>
    <p:sldId id="301" r:id="rId33"/>
    <p:sldId id="287" r:id="rId34"/>
    <p:sldId id="298" r:id="rId35"/>
    <p:sldId id="288" r:id="rId36"/>
    <p:sldId id="289" r:id="rId37"/>
    <p:sldId id="312" r:id="rId38"/>
    <p:sldId id="313" r:id="rId39"/>
    <p:sldId id="314" r:id="rId40"/>
    <p:sldId id="315" r:id="rId41"/>
    <p:sldId id="316" r:id="rId42"/>
    <p:sldId id="317" r:id="rId43"/>
    <p:sldId id="318" r:id="rId44"/>
    <p:sldId id="319" r:id="rId45"/>
    <p:sldId id="320" r:id="rId46"/>
    <p:sldId id="321" r:id="rId47"/>
    <p:sldId id="322" r:id="rId48"/>
    <p:sldId id="258" r:id="rId49"/>
    <p:sldId id="259" r:id="rId50"/>
    <p:sldId id="260" r:id="rId51"/>
    <p:sldId id="261" r:id="rId52"/>
    <p:sldId id="262" r:id="rId53"/>
    <p:sldId id="263" r:id="rId54"/>
    <p:sldId id="264" r:id="rId55"/>
    <p:sldId id="265" r:id="rId56"/>
    <p:sldId id="266" r:id="rId57"/>
    <p:sldId id="267" r:id="rId58"/>
    <p:sldId id="268" r:id="rId59"/>
    <p:sldId id="305" r:id="rId60"/>
    <p:sldId id="331" r:id="rId61"/>
    <p:sldId id="324" r:id="rId62"/>
    <p:sldId id="329" r:id="rId63"/>
    <p:sldId id="339" r:id="rId64"/>
    <p:sldId id="340" r:id="rId65"/>
    <p:sldId id="328" r:id="rId66"/>
    <p:sldId id="344" r:id="rId67"/>
    <p:sldId id="345" r:id="rId68"/>
    <p:sldId id="341" r:id="rId69"/>
    <p:sldId id="346" r:id="rId70"/>
    <p:sldId id="342" r:id="rId71"/>
    <p:sldId id="343" r:id="rId72"/>
    <p:sldId id="347" r:id="rId73"/>
    <p:sldId id="326" r:id="rId74"/>
    <p:sldId id="327" r:id="rId75"/>
    <p:sldId id="308" r:id="rId76"/>
    <p:sldId id="348" r:id="rId77"/>
    <p:sldId id="350" r:id="rId78"/>
    <p:sldId id="353" r:id="rId79"/>
    <p:sldId id="352" r:id="rId80"/>
    <p:sldId id="355" r:id="rId81"/>
    <p:sldId id="357" r:id="rId82"/>
    <p:sldId id="358" r:id="rId83"/>
    <p:sldId id="269" r:id="rId84"/>
  </p:sldIdLst>
  <p:sldSz cx="9144000" cy="6858000" type="screen4x3"/>
  <p:notesSz cx="7315200" cy="9601200"/>
  <p:defaultTex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7679" autoAdjust="0"/>
    <p:restoredTop sz="94660"/>
  </p:normalViewPr>
  <p:slideViewPr>
    <p:cSldViewPr>
      <p:cViewPr varScale="1">
        <p:scale>
          <a:sx n="71" d="100"/>
          <a:sy n="71" d="100"/>
        </p:scale>
        <p:origin x="-864" y="-108"/>
      </p:cViewPr>
      <p:guideLst>
        <p:guide orient="horz" pos="2160"/>
        <p:guide pos="748"/>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84" Type="http://schemas.openxmlformats.org/officeDocument/2006/relationships/slide" Target="slides/slide83.xml"/><Relationship Id="rId89" Type="http://schemas.openxmlformats.org/officeDocument/2006/relationships/tableStyles" Target="tableStyles.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viewProps" Target="viewProps.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notesMaster" Target="notesMasters/notesMaster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presProps" Target="presProp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wmf"/></Relationships>
</file>

<file path=ppt/drawings/_rels/vmlDrawing10.vml.rels><?xml version="1.0" encoding="UTF-8" standalone="yes"?>
<Relationships xmlns="http://schemas.openxmlformats.org/package/2006/relationships"><Relationship Id="rId3" Type="http://schemas.openxmlformats.org/officeDocument/2006/relationships/image" Target="../media/image67.wmf"/><Relationship Id="rId2" Type="http://schemas.openxmlformats.org/officeDocument/2006/relationships/image" Target="../media/image66.wmf"/><Relationship Id="rId1" Type="http://schemas.openxmlformats.org/officeDocument/2006/relationships/image" Target="../media/image65.wmf"/><Relationship Id="rId5" Type="http://schemas.openxmlformats.org/officeDocument/2006/relationships/image" Target="../media/image69.wmf"/><Relationship Id="rId4" Type="http://schemas.openxmlformats.org/officeDocument/2006/relationships/image" Target="../media/image68.wmf"/></Relationships>
</file>

<file path=ppt/drawings/_rels/vmlDrawing11.vml.rels><?xml version="1.0" encoding="UTF-8" standalone="yes"?>
<Relationships xmlns="http://schemas.openxmlformats.org/package/2006/relationships"><Relationship Id="rId2" Type="http://schemas.openxmlformats.org/officeDocument/2006/relationships/image" Target="../media/image71.emf"/><Relationship Id="rId1" Type="http://schemas.openxmlformats.org/officeDocument/2006/relationships/image" Target="../media/image70.emf"/></Relationships>
</file>

<file path=ppt/drawings/_rels/vmlDrawing12.vml.rels><?xml version="1.0" encoding="UTF-8" standalone="yes"?>
<Relationships xmlns="http://schemas.openxmlformats.org/package/2006/relationships"><Relationship Id="rId2" Type="http://schemas.openxmlformats.org/officeDocument/2006/relationships/image" Target="../media/image74.wmf"/><Relationship Id="rId1" Type="http://schemas.openxmlformats.org/officeDocument/2006/relationships/image" Target="../media/image73.wmf"/></Relationships>
</file>

<file path=ppt/drawings/_rels/vmlDrawing13.vml.rels><?xml version="1.0" encoding="UTF-8" standalone="yes"?>
<Relationships xmlns="http://schemas.openxmlformats.org/package/2006/relationships"><Relationship Id="rId2" Type="http://schemas.openxmlformats.org/officeDocument/2006/relationships/image" Target="../media/image76.wmf"/><Relationship Id="rId1" Type="http://schemas.openxmlformats.org/officeDocument/2006/relationships/image" Target="../media/image75.wmf"/></Relationships>
</file>

<file path=ppt/drawings/_rels/vmlDrawing14.vml.rels><?xml version="1.0" encoding="UTF-8" standalone="yes"?>
<Relationships xmlns="http://schemas.openxmlformats.org/package/2006/relationships"><Relationship Id="rId2" Type="http://schemas.openxmlformats.org/officeDocument/2006/relationships/image" Target="../media/image78.wmf"/><Relationship Id="rId1" Type="http://schemas.openxmlformats.org/officeDocument/2006/relationships/image" Target="../media/image77.wmf"/></Relationships>
</file>

<file path=ppt/drawings/_rels/vmlDrawing15.vml.rels><?xml version="1.0" encoding="UTF-8" standalone="yes"?>
<Relationships xmlns="http://schemas.openxmlformats.org/package/2006/relationships"><Relationship Id="rId2" Type="http://schemas.openxmlformats.org/officeDocument/2006/relationships/image" Target="../media/image80.wmf"/><Relationship Id="rId1" Type="http://schemas.openxmlformats.org/officeDocument/2006/relationships/image" Target="../media/image79.wmf"/></Relationships>
</file>

<file path=ppt/drawings/_rels/vmlDrawing16.vml.rels><?xml version="1.0" encoding="UTF-8" standalone="yes"?>
<Relationships xmlns="http://schemas.openxmlformats.org/package/2006/relationships"><Relationship Id="rId2" Type="http://schemas.openxmlformats.org/officeDocument/2006/relationships/image" Target="../media/image82.wmf"/><Relationship Id="rId1" Type="http://schemas.openxmlformats.org/officeDocument/2006/relationships/image" Target="../media/image81.wmf"/></Relationships>
</file>

<file path=ppt/drawings/_rels/vmlDrawing2.vml.rels><?xml version="1.0" encoding="UTF-8" standalone="yes"?>
<Relationships xmlns="http://schemas.openxmlformats.org/package/2006/relationships"><Relationship Id="rId3" Type="http://schemas.openxmlformats.org/officeDocument/2006/relationships/image" Target="../media/image36.wmf"/><Relationship Id="rId2" Type="http://schemas.openxmlformats.org/officeDocument/2006/relationships/image" Target="../media/image35.wmf"/><Relationship Id="rId1" Type="http://schemas.openxmlformats.org/officeDocument/2006/relationships/image" Target="../media/image34.wmf"/><Relationship Id="rId4" Type="http://schemas.openxmlformats.org/officeDocument/2006/relationships/image" Target="../media/image37.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38.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39.emf"/></Relationships>
</file>

<file path=ppt/drawings/_rels/vmlDrawing5.vml.rels><?xml version="1.0" encoding="UTF-8" standalone="yes"?>
<Relationships xmlns="http://schemas.openxmlformats.org/package/2006/relationships"><Relationship Id="rId3" Type="http://schemas.openxmlformats.org/officeDocument/2006/relationships/image" Target="../media/image42.wmf"/><Relationship Id="rId7" Type="http://schemas.openxmlformats.org/officeDocument/2006/relationships/image" Target="../media/image46.emf"/><Relationship Id="rId2" Type="http://schemas.openxmlformats.org/officeDocument/2006/relationships/image" Target="../media/image41.wmf"/><Relationship Id="rId1" Type="http://schemas.openxmlformats.org/officeDocument/2006/relationships/image" Target="../media/image40.wmf"/><Relationship Id="rId6" Type="http://schemas.openxmlformats.org/officeDocument/2006/relationships/image" Target="../media/image45.emf"/><Relationship Id="rId5" Type="http://schemas.openxmlformats.org/officeDocument/2006/relationships/image" Target="../media/image44.wmf"/><Relationship Id="rId4" Type="http://schemas.openxmlformats.org/officeDocument/2006/relationships/image" Target="../media/image43.wmf"/></Relationships>
</file>

<file path=ppt/drawings/_rels/vmlDrawing6.vml.rels><?xml version="1.0" encoding="UTF-8" standalone="yes"?>
<Relationships xmlns="http://schemas.openxmlformats.org/package/2006/relationships"><Relationship Id="rId3" Type="http://schemas.openxmlformats.org/officeDocument/2006/relationships/image" Target="../media/image49.wmf"/><Relationship Id="rId7" Type="http://schemas.openxmlformats.org/officeDocument/2006/relationships/image" Target="../media/image53.wmf"/><Relationship Id="rId2" Type="http://schemas.openxmlformats.org/officeDocument/2006/relationships/image" Target="../media/image48.wmf"/><Relationship Id="rId1" Type="http://schemas.openxmlformats.org/officeDocument/2006/relationships/image" Target="../media/image47.wmf"/><Relationship Id="rId6" Type="http://schemas.openxmlformats.org/officeDocument/2006/relationships/image" Target="../media/image52.wmf"/><Relationship Id="rId5" Type="http://schemas.openxmlformats.org/officeDocument/2006/relationships/image" Target="../media/image51.wmf"/><Relationship Id="rId4" Type="http://schemas.openxmlformats.org/officeDocument/2006/relationships/image" Target="../media/image50.wmf"/></Relationships>
</file>

<file path=ppt/drawings/_rels/vmlDrawing7.vml.rels><?xml version="1.0" encoding="UTF-8" standalone="yes"?>
<Relationships xmlns="http://schemas.openxmlformats.org/package/2006/relationships"><Relationship Id="rId3" Type="http://schemas.openxmlformats.org/officeDocument/2006/relationships/image" Target="../media/image46.emf"/><Relationship Id="rId2" Type="http://schemas.openxmlformats.org/officeDocument/2006/relationships/image" Target="../media/image56.emf"/><Relationship Id="rId1" Type="http://schemas.openxmlformats.org/officeDocument/2006/relationships/image" Target="../media/image55.emf"/></Relationships>
</file>

<file path=ppt/drawings/_rels/vmlDrawing8.vml.rels><?xml version="1.0" encoding="UTF-8" standalone="yes"?>
<Relationships xmlns="http://schemas.openxmlformats.org/package/2006/relationships"><Relationship Id="rId3" Type="http://schemas.openxmlformats.org/officeDocument/2006/relationships/image" Target="../media/image59.wmf"/><Relationship Id="rId2" Type="http://schemas.openxmlformats.org/officeDocument/2006/relationships/image" Target="../media/image58.wmf"/><Relationship Id="rId1" Type="http://schemas.openxmlformats.org/officeDocument/2006/relationships/image" Target="../media/image57.wmf"/><Relationship Id="rId5" Type="http://schemas.openxmlformats.org/officeDocument/2006/relationships/image" Target="../media/image61.wmf"/><Relationship Id="rId4" Type="http://schemas.openxmlformats.org/officeDocument/2006/relationships/image" Target="../media/image60.wmf"/></Relationships>
</file>

<file path=ppt/drawings/_rels/vmlDrawing9.vml.rels><?xml version="1.0" encoding="UTF-8" standalone="yes"?>
<Relationships xmlns="http://schemas.openxmlformats.org/package/2006/relationships"><Relationship Id="rId3" Type="http://schemas.openxmlformats.org/officeDocument/2006/relationships/image" Target="../media/image64.wmf"/><Relationship Id="rId2" Type="http://schemas.openxmlformats.org/officeDocument/2006/relationships/image" Target="../media/image63.wmf"/><Relationship Id="rId1" Type="http://schemas.openxmlformats.org/officeDocument/2006/relationships/image" Target="../media/image62.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0" y="0"/>
            <a:ext cx="3169920" cy="480060"/>
          </a:xfrm>
          <a:prstGeom prst="rect">
            <a:avLst/>
          </a:prstGeom>
        </p:spPr>
        <p:txBody>
          <a:bodyPr vert="horz" lIns="96661" tIns="48331" rIns="96661" bIns="48331" rtlCol="0"/>
          <a:lstStyle>
            <a:lvl1pPr algn="l">
              <a:defRPr sz="1300"/>
            </a:lvl1pPr>
          </a:lstStyle>
          <a:p>
            <a:endParaRPr lang="zh-TW" altLang="en-US"/>
          </a:p>
        </p:txBody>
      </p:sp>
      <p:sp>
        <p:nvSpPr>
          <p:cNvPr id="3" name="日期版面配置區 2"/>
          <p:cNvSpPr>
            <a:spLocks noGrp="1"/>
          </p:cNvSpPr>
          <p:nvPr>
            <p:ph type="dt" idx="1"/>
          </p:nvPr>
        </p:nvSpPr>
        <p:spPr>
          <a:xfrm>
            <a:off x="4143587" y="0"/>
            <a:ext cx="3169920" cy="480060"/>
          </a:xfrm>
          <a:prstGeom prst="rect">
            <a:avLst/>
          </a:prstGeom>
        </p:spPr>
        <p:txBody>
          <a:bodyPr vert="horz" lIns="96661" tIns="48331" rIns="96661" bIns="48331" rtlCol="0"/>
          <a:lstStyle>
            <a:lvl1pPr algn="r">
              <a:defRPr sz="1300"/>
            </a:lvl1pPr>
          </a:lstStyle>
          <a:p>
            <a:fld id="{2D0A5016-E3CA-4A0C-84AD-8FBE5873285D}" type="datetimeFigureOut">
              <a:rPr lang="zh-TW" altLang="en-US" smtClean="0"/>
              <a:t>2016/4/24</a:t>
            </a:fld>
            <a:endParaRPr lang="zh-TW" altLang="en-US"/>
          </a:p>
        </p:txBody>
      </p:sp>
      <p:sp>
        <p:nvSpPr>
          <p:cNvPr id="4" name="投影片圖像版面配置區 3"/>
          <p:cNvSpPr>
            <a:spLocks noGrp="1" noRot="1" noChangeAspect="1"/>
          </p:cNvSpPr>
          <p:nvPr>
            <p:ph type="sldImg" idx="2"/>
          </p:nvPr>
        </p:nvSpPr>
        <p:spPr>
          <a:xfrm>
            <a:off x="1257300" y="720725"/>
            <a:ext cx="4800600" cy="3600450"/>
          </a:xfrm>
          <a:prstGeom prst="rect">
            <a:avLst/>
          </a:prstGeom>
          <a:noFill/>
          <a:ln w="12700">
            <a:solidFill>
              <a:prstClr val="black"/>
            </a:solidFill>
          </a:ln>
        </p:spPr>
        <p:txBody>
          <a:bodyPr vert="horz" lIns="96661" tIns="48331" rIns="96661" bIns="48331" rtlCol="0" anchor="ctr"/>
          <a:lstStyle/>
          <a:p>
            <a:endParaRPr lang="zh-TW" altLang="en-US"/>
          </a:p>
        </p:txBody>
      </p:sp>
      <p:sp>
        <p:nvSpPr>
          <p:cNvPr id="5" name="備忘稿版面配置區 4"/>
          <p:cNvSpPr>
            <a:spLocks noGrp="1"/>
          </p:cNvSpPr>
          <p:nvPr>
            <p:ph type="body" sz="quarter" idx="3"/>
          </p:nvPr>
        </p:nvSpPr>
        <p:spPr>
          <a:xfrm>
            <a:off x="731520" y="4560570"/>
            <a:ext cx="5852160" cy="4320540"/>
          </a:xfrm>
          <a:prstGeom prst="rect">
            <a:avLst/>
          </a:prstGeom>
        </p:spPr>
        <p:txBody>
          <a:bodyPr vert="horz" lIns="96661" tIns="48331" rIns="96661" bIns="48331" rtlCol="0">
            <a:normAutofit/>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6" name="頁尾版面配置區 5"/>
          <p:cNvSpPr>
            <a:spLocks noGrp="1"/>
          </p:cNvSpPr>
          <p:nvPr>
            <p:ph type="ftr" sz="quarter" idx="4"/>
          </p:nvPr>
        </p:nvSpPr>
        <p:spPr>
          <a:xfrm>
            <a:off x="0" y="9119474"/>
            <a:ext cx="3169920" cy="480060"/>
          </a:xfrm>
          <a:prstGeom prst="rect">
            <a:avLst/>
          </a:prstGeom>
        </p:spPr>
        <p:txBody>
          <a:bodyPr vert="horz" lIns="96661" tIns="48331" rIns="96661" bIns="48331" rtlCol="0" anchor="b"/>
          <a:lstStyle>
            <a:lvl1pPr algn="l">
              <a:defRPr sz="1300"/>
            </a:lvl1pPr>
          </a:lstStyle>
          <a:p>
            <a:endParaRPr lang="zh-TW" altLang="en-US"/>
          </a:p>
        </p:txBody>
      </p:sp>
      <p:sp>
        <p:nvSpPr>
          <p:cNvPr id="7" name="投影片編號版面配置區 6"/>
          <p:cNvSpPr>
            <a:spLocks noGrp="1"/>
          </p:cNvSpPr>
          <p:nvPr>
            <p:ph type="sldNum" sz="quarter" idx="5"/>
          </p:nvPr>
        </p:nvSpPr>
        <p:spPr>
          <a:xfrm>
            <a:off x="4143587" y="9119474"/>
            <a:ext cx="3169920" cy="480060"/>
          </a:xfrm>
          <a:prstGeom prst="rect">
            <a:avLst/>
          </a:prstGeom>
        </p:spPr>
        <p:txBody>
          <a:bodyPr vert="horz" lIns="96661" tIns="48331" rIns="96661" bIns="48331" rtlCol="0" anchor="b"/>
          <a:lstStyle>
            <a:lvl1pPr algn="r">
              <a:defRPr sz="1300"/>
            </a:lvl1pPr>
          </a:lstStyle>
          <a:p>
            <a:fld id="{A56CF566-65EF-4C5D-A7A1-CAECB92D0B15}" type="slidenum">
              <a:rPr lang="zh-TW" altLang="en-US" smtClean="0"/>
              <a:t>‹#›</a:t>
            </a:fld>
            <a:endParaRPr lang="zh-TW" altLang="en-US"/>
          </a:p>
        </p:txBody>
      </p:sp>
    </p:spTree>
    <p:extLst>
      <p:ext uri="{BB962C8B-B14F-4D97-AF65-F5344CB8AC3E}">
        <p14:creationId xmlns:p14="http://schemas.microsoft.com/office/powerpoint/2010/main" val="166076815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p:cNvSpPr>
            <a:spLocks noGrp="1" noRot="1" noChangeAspect="1" noTextEdit="1"/>
          </p:cNvSpPr>
          <p:nvPr>
            <p:ph type="sldImg"/>
          </p:nvPr>
        </p:nvSpPr>
        <p:spPr bwMode="auto">
          <a:xfrm>
            <a:off x="1258888" y="720725"/>
            <a:ext cx="4797425" cy="3598863"/>
          </a:xfrm>
          <a:noFill/>
          <a:ln>
            <a:solidFill>
              <a:srgbClr val="000000"/>
            </a:solidFill>
            <a:miter lim="800000"/>
            <a:headEnd/>
            <a:tailEnd/>
          </a:ln>
        </p:spPr>
      </p:sp>
      <p:sp>
        <p:nvSpPr>
          <p:cNvPr id="50179" name="Rectangle 3"/>
          <p:cNvSpPr>
            <a:spLocks noGrp="1"/>
          </p:cNvSpPr>
          <p:nvPr>
            <p:ph type="body" idx="1"/>
          </p:nvPr>
        </p:nvSpPr>
        <p:spPr>
          <a:noFill/>
        </p:spPr>
        <p:txBody>
          <a:bodyPr/>
          <a:lstStyle/>
          <a:p>
            <a:endParaRPr lang="en-GB" smtClean="0">
              <a:ea typeface="ＭＳ Ｐゴシック" pitchFamily="34" charset="-128"/>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DE069E4-8FB5-4E9A-B1C9-561393E7AE5F}" type="slidenum">
              <a:rPr lang="en-US" altLang="zh-TW"/>
              <a:pPr/>
              <a:t>44</a:t>
            </a:fld>
            <a:endParaRPr lang="en-US" altLang="zh-TW"/>
          </a:p>
        </p:txBody>
      </p:sp>
      <p:sp>
        <p:nvSpPr>
          <p:cNvPr id="21506" name="Rectangle 2"/>
          <p:cNvSpPr>
            <a:spLocks noGrp="1" noRot="1" noChangeAspect="1" noChangeArrowheads="1" noTextEdit="1"/>
          </p:cNvSpPr>
          <p:nvPr>
            <p:ph type="sldImg"/>
          </p:nvPr>
        </p:nvSpPr>
        <p:spPr>
          <a:ln/>
        </p:spPr>
      </p:sp>
      <p:sp>
        <p:nvSpPr>
          <p:cNvPr id="21507" name="Rectangle 3"/>
          <p:cNvSpPr>
            <a:spLocks noGrp="1" noChangeArrowheads="1"/>
          </p:cNvSpPr>
          <p:nvPr>
            <p:ph type="body" idx="1"/>
          </p:nvPr>
        </p:nvSpPr>
        <p:spPr/>
        <p:txBody>
          <a:bodyPr/>
          <a:lstStyle/>
          <a:p>
            <a:endParaRPr lang="en-US" altLang="zh-TW"/>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F945A23-A398-47BA-868A-B7E74D247D95}" type="slidenum">
              <a:rPr lang="en-US" altLang="zh-TW"/>
              <a:pPr/>
              <a:t>45</a:t>
            </a:fld>
            <a:endParaRPr lang="en-US" altLang="zh-TW"/>
          </a:p>
        </p:txBody>
      </p:sp>
      <p:sp>
        <p:nvSpPr>
          <p:cNvPr id="25602" name="Rectangle 2"/>
          <p:cNvSpPr>
            <a:spLocks noGrp="1" noRot="1" noChangeAspect="1" noChangeArrowheads="1" noTextEdit="1"/>
          </p:cNvSpPr>
          <p:nvPr>
            <p:ph type="sldImg"/>
          </p:nvPr>
        </p:nvSpPr>
        <p:spPr>
          <a:ln/>
        </p:spPr>
      </p:sp>
      <p:sp>
        <p:nvSpPr>
          <p:cNvPr id="25603" name="Rectangle 3"/>
          <p:cNvSpPr>
            <a:spLocks noGrp="1" noChangeArrowheads="1"/>
          </p:cNvSpPr>
          <p:nvPr>
            <p:ph type="body" idx="1"/>
          </p:nvPr>
        </p:nvSpPr>
        <p:spPr/>
        <p:txBody>
          <a:bodyPr/>
          <a:lstStyle/>
          <a:p>
            <a:endParaRPr lang="en-US" altLang="zh-TW"/>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5A3BA0F-AF5E-44CD-92A7-F3F53621A9EB}" type="slidenum">
              <a:rPr lang="en-US" altLang="zh-TW"/>
              <a:pPr/>
              <a:t>46</a:t>
            </a:fld>
            <a:endParaRPr lang="en-US" altLang="zh-TW"/>
          </a:p>
        </p:txBody>
      </p:sp>
      <p:sp>
        <p:nvSpPr>
          <p:cNvPr id="27650" name="Rectangle 2"/>
          <p:cNvSpPr>
            <a:spLocks noGrp="1" noRot="1" noChangeAspect="1" noChangeArrowheads="1" noTextEdit="1"/>
          </p:cNvSpPr>
          <p:nvPr>
            <p:ph type="sldImg"/>
          </p:nvPr>
        </p:nvSpPr>
        <p:spPr>
          <a:ln/>
        </p:spPr>
      </p:sp>
      <p:sp>
        <p:nvSpPr>
          <p:cNvPr id="27651" name="Rectangle 3"/>
          <p:cNvSpPr>
            <a:spLocks noGrp="1" noChangeArrowheads="1"/>
          </p:cNvSpPr>
          <p:nvPr>
            <p:ph type="body" idx="1"/>
          </p:nvPr>
        </p:nvSpPr>
        <p:spPr/>
        <p:txBody>
          <a:bodyPr/>
          <a:lstStyle/>
          <a:p>
            <a:endParaRPr lang="en-US" altLang="zh-TW"/>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6775C4E-4725-454B-83F2-1EC73B5D9F64}" type="slidenum">
              <a:rPr lang="en-US" altLang="zh-TW"/>
              <a:pPr/>
              <a:t>47</a:t>
            </a:fld>
            <a:endParaRPr lang="en-US" altLang="zh-TW"/>
          </a:p>
        </p:txBody>
      </p:sp>
      <p:sp>
        <p:nvSpPr>
          <p:cNvPr id="31746" name="Rectangle 2"/>
          <p:cNvSpPr>
            <a:spLocks noGrp="1" noRot="1" noChangeAspect="1" noChangeArrowheads="1" noTextEdit="1"/>
          </p:cNvSpPr>
          <p:nvPr>
            <p:ph type="sldImg"/>
          </p:nvPr>
        </p:nvSpPr>
        <p:spPr>
          <a:ln/>
        </p:spPr>
      </p:sp>
      <p:sp>
        <p:nvSpPr>
          <p:cNvPr id="31747" name="Rectangle 3"/>
          <p:cNvSpPr>
            <a:spLocks noGrp="1" noChangeArrowheads="1"/>
          </p:cNvSpPr>
          <p:nvPr>
            <p:ph type="body" idx="1"/>
          </p:nvPr>
        </p:nvSpPr>
        <p:spPr/>
        <p:txBody>
          <a:bodyPr/>
          <a:lstStyle/>
          <a:p>
            <a:endParaRPr lang="en-US" altLang="zh-TW"/>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2"/>
          <p:cNvSpPr>
            <a:spLocks noGrp="1" noRot="1" noChangeAspect="1" noTextEdit="1"/>
          </p:cNvSpPr>
          <p:nvPr>
            <p:ph type="sldImg"/>
          </p:nvPr>
        </p:nvSpPr>
        <p:spPr bwMode="auto">
          <a:xfrm>
            <a:off x="1258888" y="720725"/>
            <a:ext cx="4797425" cy="3598863"/>
          </a:xfrm>
          <a:noFill/>
          <a:ln>
            <a:solidFill>
              <a:srgbClr val="000000"/>
            </a:solidFill>
            <a:miter lim="800000"/>
            <a:headEnd/>
            <a:tailEnd/>
          </a:ln>
        </p:spPr>
      </p:sp>
      <p:sp>
        <p:nvSpPr>
          <p:cNvPr id="67587" name="Rectangle 3"/>
          <p:cNvSpPr>
            <a:spLocks noGrp="1"/>
          </p:cNvSpPr>
          <p:nvPr>
            <p:ph type="body" idx="1"/>
          </p:nvPr>
        </p:nvSpPr>
        <p:spPr>
          <a:noFill/>
        </p:spPr>
        <p:txBody>
          <a:bodyPr/>
          <a:lstStyle/>
          <a:p>
            <a:pPr eaLnBrk="1" hangingPunct="1"/>
            <a:r>
              <a:rPr lang="en-GB" smtClean="0">
                <a:ea typeface="ＭＳ Ｐゴシック" pitchFamily="34" charset="-128"/>
              </a:rPr>
              <a:t>Operator modelled assumed to have 30% market share of whole of Europe. ASA availability for one operator – 2x10MHz of 380MHz, 40MHz of 2.3GHz (TD-LTE likely so unpaired). Equivalent to c. 200MHz of additional spectrum from ASA for the whole industry</a:t>
            </a:r>
          </a:p>
          <a:p>
            <a:pPr eaLnBrk="1" hangingPunct="1"/>
            <a:r>
              <a:rPr lang="en-GB" smtClean="0">
                <a:ea typeface="ＭＳ Ｐゴシック" pitchFamily="34" charset="-128"/>
              </a:rPr>
              <a:t>Data demand based on Cisco, then steady growth, then declining growth after 2018 (i.e. this may be conservative – impossible to predict)</a:t>
            </a:r>
            <a:endParaRPr lang="en-US" smtClean="0">
              <a:ea typeface="ＭＳ Ｐゴシック" pitchFamily="34" charset="-128"/>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2"/>
          <p:cNvSpPr>
            <a:spLocks noGrp="1" noRot="1" noChangeAspect="1" noTextEdit="1"/>
          </p:cNvSpPr>
          <p:nvPr>
            <p:ph type="sldImg"/>
          </p:nvPr>
        </p:nvSpPr>
        <p:spPr bwMode="auto">
          <a:xfrm>
            <a:off x="1258888" y="720725"/>
            <a:ext cx="4797425" cy="3598863"/>
          </a:xfrm>
          <a:noFill/>
          <a:ln>
            <a:solidFill>
              <a:srgbClr val="000000"/>
            </a:solidFill>
            <a:miter lim="800000"/>
            <a:headEnd/>
            <a:tailEnd/>
          </a:ln>
        </p:spPr>
      </p:sp>
      <p:sp>
        <p:nvSpPr>
          <p:cNvPr id="68611" name="Rectangle 3"/>
          <p:cNvSpPr>
            <a:spLocks noGrp="1"/>
          </p:cNvSpPr>
          <p:nvPr>
            <p:ph type="body" idx="1"/>
          </p:nvPr>
        </p:nvSpPr>
        <p:spPr>
          <a:noFill/>
        </p:spPr>
        <p:txBody>
          <a:bodyPr/>
          <a:lstStyle/>
          <a:p>
            <a:pPr eaLnBrk="1" hangingPunct="1"/>
            <a:r>
              <a:rPr lang="en-GB" smtClean="0">
                <a:ea typeface="ＭＳ Ｐゴシック" pitchFamily="34" charset="-128"/>
              </a:rPr>
              <a:t>Note that the total consumer surplus increase is the same for the two periods, but the difference between 380MHz in the two periods shows the diminishing importance of low frequency spectrum as networks are increasingly built for capacity not coverage</a:t>
            </a:r>
          </a:p>
          <a:p>
            <a:pPr eaLnBrk="1" hangingPunct="1"/>
            <a:r>
              <a:rPr lang="en-GB" smtClean="0">
                <a:ea typeface="ＭＳ Ｐゴシック" pitchFamily="34" charset="-128"/>
              </a:rPr>
              <a:t>Consumer surplus multiplier based on commentator consensus that annual incremental consumer surplus is roughly equal to total lifetime change in producer surplus. At a discount rate of 10% this gives a multiplier of 10</a:t>
            </a:r>
            <a:endParaRPr lang="en-US" smtClean="0">
              <a:ea typeface="ＭＳ Ｐゴシック" pitchFamily="34" charset="-128"/>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p:cNvSpPr>
            <a:spLocks noGrp="1" noRot="1" noChangeAspect="1" noTextEdit="1"/>
          </p:cNvSpPr>
          <p:nvPr>
            <p:ph type="sldImg"/>
          </p:nvPr>
        </p:nvSpPr>
        <p:spPr bwMode="auto">
          <a:xfrm>
            <a:off x="1258888" y="720725"/>
            <a:ext cx="4797425" cy="3598863"/>
          </a:xfrm>
          <a:noFill/>
          <a:ln>
            <a:solidFill>
              <a:srgbClr val="000000"/>
            </a:solidFill>
            <a:miter lim="800000"/>
            <a:headEnd/>
            <a:tailEnd/>
          </a:ln>
        </p:spPr>
      </p:sp>
      <p:sp>
        <p:nvSpPr>
          <p:cNvPr id="59395" name="Rectangle 3"/>
          <p:cNvSpPr>
            <a:spLocks noGrp="1"/>
          </p:cNvSpPr>
          <p:nvPr>
            <p:ph type="body" idx="1"/>
          </p:nvPr>
        </p:nvSpPr>
        <p:spPr>
          <a:noFill/>
        </p:spPr>
        <p:txBody>
          <a:bodyPr/>
          <a:lstStyle/>
          <a:p>
            <a:pPr eaLnBrk="1" hangingPunct="1"/>
            <a:endParaRPr lang="en-GB" smtClean="0">
              <a:ea typeface="ＭＳ Ｐゴシック" pitchFamily="34" charset="-128"/>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52DA916-13CC-4264-BD85-7D92B9030A5E}" type="slidenum">
              <a:rPr lang="en-US" altLang="zh-TW"/>
              <a:pPr/>
              <a:t>37</a:t>
            </a:fld>
            <a:endParaRPr lang="en-US" altLang="zh-TW"/>
          </a:p>
        </p:txBody>
      </p:sp>
      <p:sp>
        <p:nvSpPr>
          <p:cNvPr id="11266" name="Rectangle 2"/>
          <p:cNvSpPr>
            <a:spLocks noGrp="1" noRot="1" noChangeAspect="1" noChangeArrowheads="1" noTextEdit="1"/>
          </p:cNvSpPr>
          <p:nvPr>
            <p:ph type="sldImg"/>
          </p:nvPr>
        </p:nvSpPr>
        <p:spPr>
          <a:ln/>
        </p:spPr>
      </p:sp>
      <p:sp>
        <p:nvSpPr>
          <p:cNvPr id="11267" name="Rectangle 3"/>
          <p:cNvSpPr>
            <a:spLocks noGrp="1" noChangeArrowheads="1"/>
          </p:cNvSpPr>
          <p:nvPr>
            <p:ph type="body" idx="1"/>
          </p:nvPr>
        </p:nvSpPr>
        <p:spPr/>
        <p:txBody>
          <a:bodyPr/>
          <a:lstStyle/>
          <a:p>
            <a:endParaRPr lang="en-US" altLang="zh-TW"/>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F8D9AB08-CC20-4B8C-A81C-DC1C3A966E39}" type="slidenum">
              <a:rPr lang="en-US" altLang="zh-TW"/>
              <a:pPr/>
              <a:t>38</a:t>
            </a:fld>
            <a:endParaRPr lang="en-US" altLang="zh-TW"/>
          </a:p>
        </p:txBody>
      </p:sp>
      <p:sp>
        <p:nvSpPr>
          <p:cNvPr id="36866" name="Rectangle 2"/>
          <p:cNvSpPr>
            <a:spLocks noGrp="1" noRot="1" noChangeAspect="1" noChangeArrowheads="1" noTextEdit="1"/>
          </p:cNvSpPr>
          <p:nvPr>
            <p:ph type="sldImg"/>
          </p:nvPr>
        </p:nvSpPr>
        <p:spPr>
          <a:ln/>
        </p:spPr>
      </p:sp>
      <p:sp>
        <p:nvSpPr>
          <p:cNvPr id="36867" name="Rectangle 3"/>
          <p:cNvSpPr>
            <a:spLocks noGrp="1" noChangeArrowheads="1"/>
          </p:cNvSpPr>
          <p:nvPr>
            <p:ph type="body" idx="1"/>
          </p:nvPr>
        </p:nvSpPr>
        <p:spPr/>
        <p:txBody>
          <a:bodyPr/>
          <a:lstStyle/>
          <a:p>
            <a:endParaRPr lang="en-US" altLang="zh-TW"/>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A5DE4EF-81F2-41B8-9746-A00A51279BE2}" type="slidenum">
              <a:rPr lang="en-US" altLang="zh-TW"/>
              <a:pPr/>
              <a:t>39</a:t>
            </a:fld>
            <a:endParaRPr lang="en-US" altLang="zh-TW"/>
          </a:p>
        </p:txBody>
      </p:sp>
      <p:sp>
        <p:nvSpPr>
          <p:cNvPr id="13314" name="Rectangle 2"/>
          <p:cNvSpPr>
            <a:spLocks noGrp="1" noRot="1" noChangeAspect="1" noChangeArrowheads="1" noTextEdit="1"/>
          </p:cNvSpPr>
          <p:nvPr>
            <p:ph type="sldImg"/>
          </p:nvPr>
        </p:nvSpPr>
        <p:spPr>
          <a:ln/>
        </p:spPr>
      </p:sp>
      <p:sp>
        <p:nvSpPr>
          <p:cNvPr id="13315" name="Rectangle 3"/>
          <p:cNvSpPr>
            <a:spLocks noGrp="1" noChangeArrowheads="1"/>
          </p:cNvSpPr>
          <p:nvPr>
            <p:ph type="body" idx="1"/>
          </p:nvPr>
        </p:nvSpPr>
        <p:spPr/>
        <p:txBody>
          <a:bodyPr/>
          <a:lstStyle/>
          <a:p>
            <a:endParaRPr lang="en-US" altLang="zh-TW"/>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09EA5CC-1B7D-408A-BEF2-36331CEE7774}" type="slidenum">
              <a:rPr lang="en-US" altLang="zh-TW"/>
              <a:pPr/>
              <a:t>40</a:t>
            </a:fld>
            <a:endParaRPr lang="en-US" altLang="zh-TW"/>
          </a:p>
        </p:txBody>
      </p:sp>
      <p:sp>
        <p:nvSpPr>
          <p:cNvPr id="15362" name="Rectangle 2"/>
          <p:cNvSpPr>
            <a:spLocks noGrp="1" noRot="1" noChangeAspect="1" noChangeArrowheads="1" noTextEdit="1"/>
          </p:cNvSpPr>
          <p:nvPr>
            <p:ph type="sldImg"/>
          </p:nvPr>
        </p:nvSpPr>
        <p:spPr>
          <a:ln/>
        </p:spPr>
      </p:sp>
      <p:sp>
        <p:nvSpPr>
          <p:cNvPr id="15363" name="Rectangle 3"/>
          <p:cNvSpPr>
            <a:spLocks noGrp="1" noChangeArrowheads="1"/>
          </p:cNvSpPr>
          <p:nvPr>
            <p:ph type="body" idx="1"/>
          </p:nvPr>
        </p:nvSpPr>
        <p:spPr/>
        <p:txBody>
          <a:bodyPr/>
          <a:lstStyle/>
          <a:p>
            <a:endParaRPr lang="en-US" altLang="zh-TW"/>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CFEEEF4-4F49-4A0A-B808-7286C50926E9}" type="slidenum">
              <a:rPr lang="en-US" altLang="zh-TW"/>
              <a:pPr/>
              <a:t>41</a:t>
            </a:fld>
            <a:endParaRPr lang="en-US" altLang="zh-TW"/>
          </a:p>
        </p:txBody>
      </p:sp>
      <p:sp>
        <p:nvSpPr>
          <p:cNvPr id="43010" name="Rectangle 2"/>
          <p:cNvSpPr>
            <a:spLocks noGrp="1" noRot="1" noChangeAspect="1" noChangeArrowheads="1" noTextEdit="1"/>
          </p:cNvSpPr>
          <p:nvPr>
            <p:ph type="sldImg"/>
          </p:nvPr>
        </p:nvSpPr>
        <p:spPr>
          <a:ln/>
        </p:spPr>
      </p:sp>
      <p:sp>
        <p:nvSpPr>
          <p:cNvPr id="43011" name="Rectangle 3"/>
          <p:cNvSpPr>
            <a:spLocks noGrp="1" noChangeArrowheads="1"/>
          </p:cNvSpPr>
          <p:nvPr>
            <p:ph type="body" idx="1"/>
          </p:nvPr>
        </p:nvSpPr>
        <p:spPr/>
        <p:txBody>
          <a:bodyPr/>
          <a:lstStyle/>
          <a:p>
            <a:endParaRPr lang="zh-TW" altLang="zh-TW"/>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2AB2B29B-117E-4EC7-88B3-936A1E0F4914}" type="slidenum">
              <a:rPr lang="en-US" altLang="zh-TW"/>
              <a:pPr/>
              <a:t>42</a:t>
            </a:fld>
            <a:endParaRPr lang="en-US" altLang="zh-TW"/>
          </a:p>
        </p:txBody>
      </p:sp>
      <p:sp>
        <p:nvSpPr>
          <p:cNvPr id="17410" name="Rectangle 2"/>
          <p:cNvSpPr>
            <a:spLocks noGrp="1" noRot="1" noChangeAspect="1" noChangeArrowheads="1" noTextEdit="1"/>
          </p:cNvSpPr>
          <p:nvPr>
            <p:ph type="sldImg"/>
          </p:nvPr>
        </p:nvSpPr>
        <p:spPr>
          <a:ln/>
        </p:spPr>
      </p:sp>
      <p:sp>
        <p:nvSpPr>
          <p:cNvPr id="17411" name="Rectangle 3"/>
          <p:cNvSpPr>
            <a:spLocks noGrp="1" noChangeArrowheads="1"/>
          </p:cNvSpPr>
          <p:nvPr>
            <p:ph type="body" idx="1"/>
          </p:nvPr>
        </p:nvSpPr>
        <p:spPr/>
        <p:txBody>
          <a:bodyPr/>
          <a:lstStyle/>
          <a:p>
            <a:endParaRPr lang="en-US" altLang="zh-TW"/>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A2DEDA7-A273-4DAF-B6AA-4CA31CF4A6ED}" type="slidenum">
              <a:rPr lang="en-US" altLang="zh-TW"/>
              <a:pPr/>
              <a:t>43</a:t>
            </a:fld>
            <a:endParaRPr lang="en-US" altLang="zh-TW"/>
          </a:p>
        </p:txBody>
      </p:sp>
      <p:sp>
        <p:nvSpPr>
          <p:cNvPr id="19458" name="Rectangle 2"/>
          <p:cNvSpPr>
            <a:spLocks noGrp="1" noRot="1" noChangeAspect="1" noChangeArrowheads="1" noTextEdit="1"/>
          </p:cNvSpPr>
          <p:nvPr>
            <p:ph type="sldImg"/>
          </p:nvPr>
        </p:nvSpPr>
        <p:spPr>
          <a:ln/>
        </p:spPr>
      </p:sp>
      <p:sp>
        <p:nvSpPr>
          <p:cNvPr id="19459" name="Rectangle 3"/>
          <p:cNvSpPr>
            <a:spLocks noGrp="1" noChangeArrowheads="1"/>
          </p:cNvSpPr>
          <p:nvPr>
            <p:ph type="body" idx="1"/>
          </p:nvPr>
        </p:nvSpPr>
        <p:spPr/>
        <p:txBody>
          <a:bodyPr/>
          <a:lstStyle/>
          <a:p>
            <a:endParaRPr lang="en-US" altLang="zh-TW"/>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p:cNvSpPr>
            <a:spLocks noGrp="1"/>
          </p:cNvSpPr>
          <p:nvPr>
            <p:ph type="ctrTitle"/>
          </p:nvPr>
        </p:nvSpPr>
        <p:spPr>
          <a:xfrm>
            <a:off x="685800" y="2130425"/>
            <a:ext cx="7772400" cy="1470025"/>
          </a:xfrm>
        </p:spPr>
        <p:txBody>
          <a:bodyPr/>
          <a:lstStyle/>
          <a:p>
            <a:r>
              <a:rPr lang="zh-TW" altLang="en-US" smtClean="0"/>
              <a:t>按一下以編輯母片標題樣式</a:t>
            </a:r>
            <a:endParaRPr lang="zh-TW" altLang="en-US"/>
          </a:p>
        </p:txBody>
      </p:sp>
      <p:sp>
        <p:nvSpPr>
          <p:cNvPr id="3" name="副標題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TW" altLang="en-US" smtClean="0"/>
              <a:t>按一下以編輯母片副標題樣式</a:t>
            </a:r>
            <a:endParaRPr lang="zh-TW" altLang="en-US"/>
          </a:p>
        </p:txBody>
      </p:sp>
      <p:sp>
        <p:nvSpPr>
          <p:cNvPr id="4" name="日期版面配置區 3"/>
          <p:cNvSpPr>
            <a:spLocks noGrp="1"/>
          </p:cNvSpPr>
          <p:nvPr>
            <p:ph type="dt" sz="half" idx="10"/>
          </p:nvPr>
        </p:nvSpPr>
        <p:spPr/>
        <p:txBody>
          <a:bodyPr/>
          <a:lstStyle/>
          <a:p>
            <a:fld id="{7DBEA614-2E25-401A-88F9-3B415E6D1E73}" type="datetime1">
              <a:rPr lang="zh-TW" altLang="en-US" smtClean="0"/>
              <a:t>2016/4/24</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73DA0BB7-265A-403C-9275-D587AB510EDC}" type="slidenum">
              <a:rPr lang="zh-TW" altLang="en-US" smtClean="0"/>
              <a:pPr/>
              <a:t>‹#›</a:t>
            </a:fld>
            <a:endParaRPr lang="zh-TW"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p>
            <a:fld id="{2C18AE23-0BB7-4EE6-9008-93E5B58B377B}" type="datetime1">
              <a:rPr lang="zh-TW" altLang="en-US" smtClean="0"/>
              <a:t>2016/4/24</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73DA0BB7-265A-403C-9275-D587AB510EDC}" type="slidenum">
              <a:rPr lang="zh-TW" altLang="en-US" smtClean="0"/>
              <a:pPr/>
              <a:t>‹#›</a:t>
            </a:fld>
            <a:endParaRPr lang="zh-TW"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6629400" y="274638"/>
            <a:ext cx="2057400" cy="5851525"/>
          </a:xfrm>
        </p:spPr>
        <p:txBody>
          <a:bodyPr vert="eaVert"/>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a:xfrm>
            <a:off x="457200" y="274638"/>
            <a:ext cx="6019800" cy="5851525"/>
          </a:xfrm>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p>
            <a:fld id="{B9BA7002-2F29-4ADC-AF1C-1ABA94F512A7}" type="datetime1">
              <a:rPr lang="zh-TW" altLang="en-US" smtClean="0"/>
              <a:t>2016/4/24</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73DA0BB7-265A-403C-9275-D587AB510EDC}" type="slidenum">
              <a:rPr lang="zh-TW" altLang="en-US" smtClean="0"/>
              <a:pPr/>
              <a:t>‹#›</a:t>
            </a:fld>
            <a:endParaRPr lang="zh-TW" alt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TwoObj">
  <p:cSld name="標題，文字及兩項物件">
    <p:spTree>
      <p:nvGrpSpPr>
        <p:cNvPr id="1" name=""/>
        <p:cNvGrpSpPr/>
        <p:nvPr/>
      </p:nvGrpSpPr>
      <p:grpSpPr>
        <a:xfrm>
          <a:off x="0" y="0"/>
          <a:ext cx="0" cy="0"/>
          <a:chOff x="0" y="0"/>
          <a:chExt cx="0" cy="0"/>
        </a:xfrm>
      </p:grpSpPr>
      <p:sp>
        <p:nvSpPr>
          <p:cNvPr id="2" name="標題 1"/>
          <p:cNvSpPr>
            <a:spLocks noGrp="1"/>
          </p:cNvSpPr>
          <p:nvPr>
            <p:ph type="title"/>
          </p:nvPr>
        </p:nvSpPr>
        <p:spPr>
          <a:xfrm>
            <a:off x="457200" y="274638"/>
            <a:ext cx="8229600" cy="1143000"/>
          </a:xfrm>
        </p:spPr>
        <p:txBody>
          <a:bodyPr/>
          <a:lstStyle/>
          <a:p>
            <a:r>
              <a:rPr lang="zh-TW" altLang="en-US" smtClean="0"/>
              <a:t>按一下以編輯母片標題樣式</a:t>
            </a:r>
            <a:endParaRPr lang="zh-TW" altLang="en-US"/>
          </a:p>
        </p:txBody>
      </p:sp>
      <p:sp>
        <p:nvSpPr>
          <p:cNvPr id="3" name="文字版面配置區 2"/>
          <p:cNvSpPr>
            <a:spLocks noGrp="1"/>
          </p:cNvSpPr>
          <p:nvPr>
            <p:ph type="body" sz="half" idx="1"/>
          </p:nvPr>
        </p:nvSpPr>
        <p:spPr>
          <a:xfrm>
            <a:off x="457200" y="1600200"/>
            <a:ext cx="4038600" cy="4525963"/>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內容版面配置區 3"/>
          <p:cNvSpPr>
            <a:spLocks noGrp="1"/>
          </p:cNvSpPr>
          <p:nvPr>
            <p:ph sz="quarter" idx="2"/>
          </p:nvPr>
        </p:nvSpPr>
        <p:spPr>
          <a:xfrm>
            <a:off x="4648200" y="1600200"/>
            <a:ext cx="4038600" cy="2185988"/>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內容版面配置區 4"/>
          <p:cNvSpPr>
            <a:spLocks noGrp="1"/>
          </p:cNvSpPr>
          <p:nvPr>
            <p:ph sz="quarter" idx="3"/>
          </p:nvPr>
        </p:nvSpPr>
        <p:spPr>
          <a:xfrm>
            <a:off x="4648200" y="3938588"/>
            <a:ext cx="4038600" cy="2187575"/>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6" name="日期版面配置區 5"/>
          <p:cNvSpPr>
            <a:spLocks noGrp="1"/>
          </p:cNvSpPr>
          <p:nvPr>
            <p:ph type="dt" sz="half" idx="10"/>
          </p:nvPr>
        </p:nvSpPr>
        <p:spPr>
          <a:xfrm>
            <a:off x="457200" y="6245225"/>
            <a:ext cx="2133600" cy="476250"/>
          </a:xfrm>
        </p:spPr>
        <p:txBody>
          <a:bodyPr/>
          <a:lstStyle>
            <a:lvl1pPr>
              <a:defRPr/>
            </a:lvl1pPr>
          </a:lstStyle>
          <a:p>
            <a:endParaRPr lang="en-US" altLang="zh-TW"/>
          </a:p>
        </p:txBody>
      </p:sp>
      <p:sp>
        <p:nvSpPr>
          <p:cNvPr id="7" name="頁尾版面配置區 6"/>
          <p:cNvSpPr>
            <a:spLocks noGrp="1"/>
          </p:cNvSpPr>
          <p:nvPr>
            <p:ph type="ftr" sz="quarter" idx="11"/>
          </p:nvPr>
        </p:nvSpPr>
        <p:spPr>
          <a:xfrm>
            <a:off x="3124200" y="6245225"/>
            <a:ext cx="2895600" cy="476250"/>
          </a:xfrm>
        </p:spPr>
        <p:txBody>
          <a:bodyPr/>
          <a:lstStyle>
            <a:lvl1pPr>
              <a:defRPr/>
            </a:lvl1pPr>
          </a:lstStyle>
          <a:p>
            <a:endParaRPr lang="en-US" altLang="zh-TW"/>
          </a:p>
        </p:txBody>
      </p:sp>
      <p:sp>
        <p:nvSpPr>
          <p:cNvPr id="8" name="投影片編號版面配置區 7"/>
          <p:cNvSpPr>
            <a:spLocks noGrp="1"/>
          </p:cNvSpPr>
          <p:nvPr>
            <p:ph type="sldNum" sz="quarter" idx="12"/>
          </p:nvPr>
        </p:nvSpPr>
        <p:spPr>
          <a:xfrm>
            <a:off x="6553200" y="6245225"/>
            <a:ext cx="2133600" cy="476250"/>
          </a:xfrm>
        </p:spPr>
        <p:txBody>
          <a:bodyPr/>
          <a:lstStyle>
            <a:lvl1pPr>
              <a:defRPr/>
            </a:lvl1pPr>
          </a:lstStyle>
          <a:p>
            <a:fld id="{C0A0FF17-F45B-4019-804E-D7D25D0175BE}" type="slidenum">
              <a:rPr lang="en-US" altLang="zh-TW"/>
              <a:pPr/>
              <a:t>‹#›</a:t>
            </a:fld>
            <a:endParaRPr lang="en-US" altLang="zh-TW"/>
          </a:p>
        </p:txBody>
      </p:sp>
    </p:spTree>
    <p:extLst>
      <p:ext uri="{BB962C8B-B14F-4D97-AF65-F5344CB8AC3E}">
        <p14:creationId xmlns:p14="http://schemas.microsoft.com/office/powerpoint/2010/main" val="66863204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AndObj">
  <p:cSld name="標題，文字及物件">
    <p:spTree>
      <p:nvGrpSpPr>
        <p:cNvPr id="1" name=""/>
        <p:cNvGrpSpPr/>
        <p:nvPr/>
      </p:nvGrpSpPr>
      <p:grpSpPr>
        <a:xfrm>
          <a:off x="0" y="0"/>
          <a:ext cx="0" cy="0"/>
          <a:chOff x="0" y="0"/>
          <a:chExt cx="0" cy="0"/>
        </a:xfrm>
      </p:grpSpPr>
      <p:sp>
        <p:nvSpPr>
          <p:cNvPr id="2" name="標題 1"/>
          <p:cNvSpPr>
            <a:spLocks noGrp="1"/>
          </p:cNvSpPr>
          <p:nvPr>
            <p:ph type="title"/>
          </p:nvPr>
        </p:nvSpPr>
        <p:spPr>
          <a:xfrm>
            <a:off x="457200" y="274638"/>
            <a:ext cx="8229600" cy="1143000"/>
          </a:xfrm>
        </p:spPr>
        <p:txBody>
          <a:bodyPr/>
          <a:lstStyle/>
          <a:p>
            <a:r>
              <a:rPr lang="zh-TW" altLang="en-US" smtClean="0"/>
              <a:t>按一下以編輯母片標題樣式</a:t>
            </a:r>
            <a:endParaRPr lang="zh-TW" altLang="en-US"/>
          </a:p>
        </p:txBody>
      </p:sp>
      <p:sp>
        <p:nvSpPr>
          <p:cNvPr id="3" name="文字版面配置區 2"/>
          <p:cNvSpPr>
            <a:spLocks noGrp="1"/>
          </p:cNvSpPr>
          <p:nvPr>
            <p:ph type="body" sz="half" idx="1"/>
          </p:nvPr>
        </p:nvSpPr>
        <p:spPr>
          <a:xfrm>
            <a:off x="457200" y="1600200"/>
            <a:ext cx="4038600" cy="4525963"/>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內容版面配置區 3"/>
          <p:cNvSpPr>
            <a:spLocks noGrp="1"/>
          </p:cNvSpPr>
          <p:nvPr>
            <p:ph sz="half" idx="2"/>
          </p:nvPr>
        </p:nvSpPr>
        <p:spPr>
          <a:xfrm>
            <a:off x="4648200" y="1600200"/>
            <a:ext cx="4038600" cy="4525963"/>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日期版面配置區 4"/>
          <p:cNvSpPr>
            <a:spLocks noGrp="1"/>
          </p:cNvSpPr>
          <p:nvPr>
            <p:ph type="dt" sz="half" idx="10"/>
          </p:nvPr>
        </p:nvSpPr>
        <p:spPr>
          <a:xfrm>
            <a:off x="457200" y="6245225"/>
            <a:ext cx="2133600" cy="476250"/>
          </a:xfrm>
        </p:spPr>
        <p:txBody>
          <a:bodyPr/>
          <a:lstStyle>
            <a:lvl1pPr>
              <a:defRPr/>
            </a:lvl1pPr>
          </a:lstStyle>
          <a:p>
            <a:endParaRPr lang="en-US" altLang="zh-TW"/>
          </a:p>
        </p:txBody>
      </p:sp>
      <p:sp>
        <p:nvSpPr>
          <p:cNvPr id="6" name="頁尾版面配置區 5"/>
          <p:cNvSpPr>
            <a:spLocks noGrp="1"/>
          </p:cNvSpPr>
          <p:nvPr>
            <p:ph type="ftr" sz="quarter" idx="11"/>
          </p:nvPr>
        </p:nvSpPr>
        <p:spPr>
          <a:xfrm>
            <a:off x="3124200" y="6245225"/>
            <a:ext cx="2895600" cy="476250"/>
          </a:xfrm>
        </p:spPr>
        <p:txBody>
          <a:bodyPr/>
          <a:lstStyle>
            <a:lvl1pPr>
              <a:defRPr/>
            </a:lvl1pPr>
          </a:lstStyle>
          <a:p>
            <a:endParaRPr lang="en-US" altLang="zh-TW"/>
          </a:p>
        </p:txBody>
      </p:sp>
      <p:sp>
        <p:nvSpPr>
          <p:cNvPr id="7" name="投影片編號版面配置區 6"/>
          <p:cNvSpPr>
            <a:spLocks noGrp="1"/>
          </p:cNvSpPr>
          <p:nvPr>
            <p:ph type="sldNum" sz="quarter" idx="12"/>
          </p:nvPr>
        </p:nvSpPr>
        <p:spPr>
          <a:xfrm>
            <a:off x="6553200" y="6245225"/>
            <a:ext cx="2133600" cy="476250"/>
          </a:xfrm>
        </p:spPr>
        <p:txBody>
          <a:bodyPr/>
          <a:lstStyle>
            <a:lvl1pPr>
              <a:defRPr/>
            </a:lvl1pPr>
          </a:lstStyle>
          <a:p>
            <a:fld id="{FC17B02E-AEF2-41AA-830C-F64BA35B74FA}" type="slidenum">
              <a:rPr lang="en-US" altLang="zh-TW"/>
              <a:pPr/>
              <a:t>‹#›</a:t>
            </a:fld>
            <a:endParaRPr lang="en-US" altLang="zh-TW"/>
          </a:p>
        </p:txBody>
      </p:sp>
    </p:spTree>
    <p:extLst>
      <p:ext uri="{BB962C8B-B14F-4D97-AF65-F5344CB8AC3E}">
        <p14:creationId xmlns:p14="http://schemas.microsoft.com/office/powerpoint/2010/main" val="311641029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914400" y="2362200"/>
            <a:ext cx="3695700" cy="3810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762500" y="2362200"/>
            <a:ext cx="3695700" cy="3810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Title 1"/>
          <p:cNvSpPr>
            <a:spLocks noGrp="1"/>
          </p:cNvSpPr>
          <p:nvPr>
            <p:ph type="title"/>
          </p:nvPr>
        </p:nvSpPr>
        <p:spPr>
          <a:xfrm>
            <a:off x="914400" y="1446213"/>
            <a:ext cx="7543800" cy="533400"/>
          </a:xfrm>
        </p:spPr>
        <p:txBody>
          <a:bodyPr/>
          <a:lstStyle/>
          <a:p>
            <a:r>
              <a:rPr lang="en-US" smtClean="0"/>
              <a:t>Click to edit Master title style</a:t>
            </a:r>
            <a:endParaRPr lang="en-GB"/>
          </a:p>
        </p:txBody>
      </p:sp>
      <p:sp>
        <p:nvSpPr>
          <p:cNvPr id="5" name="Rectangle 5"/>
          <p:cNvSpPr>
            <a:spLocks noGrp="1" noChangeArrowheads="1"/>
          </p:cNvSpPr>
          <p:nvPr>
            <p:ph type="ftr" sz="quarter" idx="10"/>
          </p:nvPr>
        </p:nvSpPr>
        <p:spPr>
          <a:ln/>
        </p:spPr>
        <p:txBody>
          <a:bodyPr/>
          <a:lstStyle>
            <a:lvl1pPr>
              <a:defRPr/>
            </a:lvl1pPr>
          </a:lstStyle>
          <a:p>
            <a:pPr>
              <a:defRPr/>
            </a:pPr>
            <a:r>
              <a:rPr lang="en-US"/>
              <a:t>Footer copy here</a:t>
            </a:r>
            <a:endParaRPr lang="en-US" sz="1400">
              <a:solidFill>
                <a:schemeClr val="tx1"/>
              </a:solidFill>
              <a:latin typeface="Times" pitchFamily="-32" charset="0"/>
            </a:endParaRPr>
          </a:p>
        </p:txBody>
      </p:sp>
    </p:spTree>
    <p:extLst>
      <p:ext uri="{BB962C8B-B14F-4D97-AF65-F5344CB8AC3E}">
        <p14:creationId xmlns:p14="http://schemas.microsoft.com/office/powerpoint/2010/main" val="308665024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88925"/>
            <a:ext cx="8229600" cy="929485"/>
          </a:xfrm>
        </p:spPr>
        <p:txBody>
          <a:bodyPr/>
          <a:lstStyle/>
          <a:p>
            <a:r>
              <a:rPr lang="en-US" smtClean="0"/>
              <a:t>Click to edit Master title style</a:t>
            </a:r>
            <a:endParaRPr lang="en-US"/>
          </a:p>
        </p:txBody>
      </p:sp>
      <p:sp>
        <p:nvSpPr>
          <p:cNvPr id="11" name="Text Placeholder 10"/>
          <p:cNvSpPr>
            <a:spLocks noGrp="1"/>
          </p:cNvSpPr>
          <p:nvPr>
            <p:ph type="body" sz="quarter" idx="11"/>
          </p:nvPr>
        </p:nvSpPr>
        <p:spPr>
          <a:xfrm>
            <a:off x="457200" y="1719072"/>
            <a:ext cx="8229600" cy="43434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3" name="Text Placeholder 12"/>
          <p:cNvSpPr>
            <a:spLocks noGrp="1"/>
          </p:cNvSpPr>
          <p:nvPr>
            <p:ph type="body" sz="quarter" idx="12"/>
          </p:nvPr>
        </p:nvSpPr>
        <p:spPr>
          <a:xfrm>
            <a:off x="457200" y="1285875"/>
            <a:ext cx="8229600" cy="355482"/>
          </a:xfrm>
        </p:spPr>
        <p:txBody>
          <a:bodyPr/>
          <a:lstStyle>
            <a:lvl1pPr marL="0" indent="0">
              <a:buFontTx/>
              <a:buNone/>
              <a:defRPr sz="1800">
                <a:solidFill>
                  <a:schemeClr val="bg1">
                    <a:lumMod val="50000"/>
                  </a:schemeClr>
                </a:solidFill>
              </a:defRPr>
            </a:lvl1pPr>
            <a:lvl2pPr>
              <a:buFontTx/>
              <a:buNone/>
              <a:defRPr/>
            </a:lvl2pPr>
            <a:lvl3pPr>
              <a:buFontTx/>
              <a:buNone/>
              <a:defRPr/>
            </a:lvl3pPr>
            <a:lvl4pPr>
              <a:buFontTx/>
              <a:buNone/>
              <a:defRPr/>
            </a:lvl4pPr>
            <a:lvl5pPr>
              <a:buFontTx/>
              <a:buNone/>
              <a:defRPr/>
            </a:lvl5pPr>
          </a:lstStyle>
          <a:p>
            <a:pPr lvl="0"/>
            <a:r>
              <a:rPr lang="en-US" smtClean="0"/>
              <a:t>Click to edit Master text styles</a:t>
            </a:r>
          </a:p>
        </p:txBody>
      </p:sp>
    </p:spTree>
    <p:extLst>
      <p:ext uri="{BB962C8B-B14F-4D97-AF65-F5344CB8AC3E}">
        <p14:creationId xmlns:p14="http://schemas.microsoft.com/office/powerpoint/2010/main" val="5782389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idx="1"/>
          </p:nvPr>
        </p:nvSpPr>
        <p:spPr/>
        <p:txBody>
          <a:bodyPr/>
          <a:lstStyle>
            <a:lvl1pPr>
              <a:defRPr sz="2400"/>
            </a:lvl1pPr>
            <a:lvl2pPr>
              <a:defRPr sz="2200"/>
            </a:lvl2pPr>
            <a:lvl3pPr>
              <a:defRPr sz="2000"/>
            </a:lvl3pPr>
            <a:lvl4pPr>
              <a:defRPr sz="2000"/>
            </a:lvl4pPr>
            <a:lvl5pPr>
              <a:defRPr sz="2000"/>
            </a:lvl5pPr>
          </a:lstStyle>
          <a:p>
            <a:pPr lvl="0"/>
            <a:r>
              <a:rPr lang="zh-TW" altLang="en-US" dirty="0" smtClean="0"/>
              <a:t>按一下以編輯母片文字樣式</a:t>
            </a:r>
          </a:p>
          <a:p>
            <a:pPr lvl="1"/>
            <a:r>
              <a:rPr lang="zh-TW" altLang="en-US" dirty="0" smtClean="0"/>
              <a:t>第二層</a:t>
            </a:r>
          </a:p>
          <a:p>
            <a:pPr lvl="2"/>
            <a:r>
              <a:rPr lang="zh-TW" altLang="en-US" dirty="0" smtClean="0"/>
              <a:t>第三層</a:t>
            </a:r>
          </a:p>
          <a:p>
            <a:pPr lvl="3"/>
            <a:r>
              <a:rPr lang="zh-TW" altLang="en-US" dirty="0" smtClean="0"/>
              <a:t>第四層</a:t>
            </a:r>
          </a:p>
          <a:p>
            <a:pPr lvl="4"/>
            <a:r>
              <a:rPr lang="zh-TW" altLang="en-US" dirty="0" smtClean="0"/>
              <a:t>第五層</a:t>
            </a:r>
            <a:endParaRPr lang="zh-TW" altLang="en-US" dirty="0"/>
          </a:p>
        </p:txBody>
      </p:sp>
      <p:sp>
        <p:nvSpPr>
          <p:cNvPr id="4" name="日期版面配置區 3"/>
          <p:cNvSpPr>
            <a:spLocks noGrp="1"/>
          </p:cNvSpPr>
          <p:nvPr>
            <p:ph type="dt" sz="half" idx="10"/>
          </p:nvPr>
        </p:nvSpPr>
        <p:spPr/>
        <p:txBody>
          <a:bodyPr/>
          <a:lstStyle/>
          <a:p>
            <a:fld id="{D3181AED-E4BF-43E5-A6D7-B8789220409F}" type="datetime1">
              <a:rPr lang="zh-TW" altLang="en-US" smtClean="0"/>
              <a:t>2016/4/24</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73DA0BB7-265A-403C-9275-D587AB510EDC}" type="slidenum">
              <a:rPr lang="zh-TW" altLang="en-US" smtClean="0"/>
              <a:pPr/>
              <a:t>‹#›</a:t>
            </a:fld>
            <a:endParaRPr lang="zh-TW" alt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區段標題">
    <p:spTree>
      <p:nvGrpSpPr>
        <p:cNvPr id="1" name=""/>
        <p:cNvGrpSpPr/>
        <p:nvPr/>
      </p:nvGrpSpPr>
      <p:grpSpPr>
        <a:xfrm>
          <a:off x="0" y="0"/>
          <a:ext cx="0" cy="0"/>
          <a:chOff x="0" y="0"/>
          <a:chExt cx="0" cy="0"/>
        </a:xfrm>
      </p:grpSpPr>
      <p:sp>
        <p:nvSpPr>
          <p:cNvPr id="2" name="標題 1"/>
          <p:cNvSpPr>
            <a:spLocks noGrp="1"/>
          </p:cNvSpPr>
          <p:nvPr>
            <p:ph type="title"/>
          </p:nvPr>
        </p:nvSpPr>
        <p:spPr>
          <a:xfrm>
            <a:off x="722313" y="4406900"/>
            <a:ext cx="7772400" cy="1362075"/>
          </a:xfrm>
        </p:spPr>
        <p:txBody>
          <a:bodyPr anchor="t"/>
          <a:lstStyle>
            <a:lvl1pPr algn="l">
              <a:defRPr sz="4000" b="1" cap="all"/>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TW" altLang="en-US" smtClean="0"/>
              <a:t>按一下以編輯母片文字樣式</a:t>
            </a:r>
          </a:p>
        </p:txBody>
      </p:sp>
      <p:sp>
        <p:nvSpPr>
          <p:cNvPr id="4" name="日期版面配置區 3"/>
          <p:cNvSpPr>
            <a:spLocks noGrp="1"/>
          </p:cNvSpPr>
          <p:nvPr>
            <p:ph type="dt" sz="half" idx="10"/>
          </p:nvPr>
        </p:nvSpPr>
        <p:spPr/>
        <p:txBody>
          <a:bodyPr/>
          <a:lstStyle/>
          <a:p>
            <a:fld id="{13B29F9C-1CDF-4516-A4C6-504BA079AA69}" type="datetime1">
              <a:rPr lang="zh-TW" altLang="en-US" smtClean="0"/>
              <a:t>2016/4/24</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73DA0BB7-265A-403C-9275-D587AB510EDC}" type="slidenum">
              <a:rPr lang="zh-TW" altLang="en-US" smtClean="0"/>
              <a:pPr/>
              <a:t>‹#›</a:t>
            </a:fld>
            <a:endParaRPr lang="zh-TW"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內容版面配置區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日期版面配置區 4"/>
          <p:cNvSpPr>
            <a:spLocks noGrp="1"/>
          </p:cNvSpPr>
          <p:nvPr>
            <p:ph type="dt" sz="half" idx="10"/>
          </p:nvPr>
        </p:nvSpPr>
        <p:spPr/>
        <p:txBody>
          <a:bodyPr/>
          <a:lstStyle/>
          <a:p>
            <a:fld id="{B9FC8F27-8C5C-48A8-9052-A035C1046E72}" type="datetime1">
              <a:rPr lang="zh-TW" altLang="en-US" smtClean="0"/>
              <a:t>2016/4/24</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73DA0BB7-265A-403C-9275-D587AB510EDC}" type="slidenum">
              <a:rPr lang="zh-TW" altLang="en-US" smtClean="0"/>
              <a:pPr/>
              <a:t>‹#›</a:t>
            </a:fld>
            <a:endParaRPr lang="zh-TW"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lvl1pPr>
              <a:defRPr/>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4" name="內容版面配置區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文字版面配置區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6" name="內容版面配置區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7" name="日期版面配置區 6"/>
          <p:cNvSpPr>
            <a:spLocks noGrp="1"/>
          </p:cNvSpPr>
          <p:nvPr>
            <p:ph type="dt" sz="half" idx="10"/>
          </p:nvPr>
        </p:nvSpPr>
        <p:spPr/>
        <p:txBody>
          <a:bodyPr/>
          <a:lstStyle/>
          <a:p>
            <a:fld id="{2D50910B-64F1-4318-8CA1-DA54A180D06A}" type="datetime1">
              <a:rPr lang="zh-TW" altLang="en-US" smtClean="0"/>
              <a:t>2016/4/24</a:t>
            </a:fld>
            <a:endParaRPr lang="zh-TW" altLang="en-US"/>
          </a:p>
        </p:txBody>
      </p:sp>
      <p:sp>
        <p:nvSpPr>
          <p:cNvPr id="8" name="頁尾版面配置區 7"/>
          <p:cNvSpPr>
            <a:spLocks noGrp="1"/>
          </p:cNvSpPr>
          <p:nvPr>
            <p:ph type="ftr" sz="quarter" idx="11"/>
          </p:nvPr>
        </p:nvSpPr>
        <p:spPr/>
        <p:txBody>
          <a:bodyPr/>
          <a:lstStyle/>
          <a:p>
            <a:endParaRPr lang="zh-TW" altLang="en-US"/>
          </a:p>
        </p:txBody>
      </p:sp>
      <p:sp>
        <p:nvSpPr>
          <p:cNvPr id="9" name="投影片編號版面配置區 8"/>
          <p:cNvSpPr>
            <a:spLocks noGrp="1"/>
          </p:cNvSpPr>
          <p:nvPr>
            <p:ph type="sldNum" sz="quarter" idx="12"/>
          </p:nvPr>
        </p:nvSpPr>
        <p:spPr/>
        <p:txBody>
          <a:bodyPr/>
          <a:lstStyle/>
          <a:p>
            <a:fld id="{73DA0BB7-265A-403C-9275-D587AB510EDC}" type="slidenum">
              <a:rPr lang="zh-TW" altLang="en-US" smtClean="0"/>
              <a:pPr/>
              <a:t>‹#›</a:t>
            </a:fld>
            <a:endParaRPr lang="zh-TW"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日期版面配置區 2"/>
          <p:cNvSpPr>
            <a:spLocks noGrp="1"/>
          </p:cNvSpPr>
          <p:nvPr>
            <p:ph type="dt" sz="half" idx="10"/>
          </p:nvPr>
        </p:nvSpPr>
        <p:spPr/>
        <p:txBody>
          <a:bodyPr/>
          <a:lstStyle/>
          <a:p>
            <a:fld id="{3363F1C0-5FD6-4078-A8B1-C07DA19BF3DE}" type="datetime1">
              <a:rPr lang="zh-TW" altLang="en-US" smtClean="0"/>
              <a:t>2016/4/24</a:t>
            </a:fld>
            <a:endParaRPr lang="zh-TW" altLang="en-US"/>
          </a:p>
        </p:txBody>
      </p:sp>
      <p:sp>
        <p:nvSpPr>
          <p:cNvPr id="4" name="頁尾版面配置區 3"/>
          <p:cNvSpPr>
            <a:spLocks noGrp="1"/>
          </p:cNvSpPr>
          <p:nvPr>
            <p:ph type="ftr" sz="quarter" idx="11"/>
          </p:nvPr>
        </p:nvSpPr>
        <p:spPr/>
        <p:txBody>
          <a:bodyPr/>
          <a:lstStyle/>
          <a:p>
            <a:endParaRPr lang="zh-TW" altLang="en-US"/>
          </a:p>
        </p:txBody>
      </p:sp>
      <p:sp>
        <p:nvSpPr>
          <p:cNvPr id="5" name="投影片編號版面配置區 4"/>
          <p:cNvSpPr>
            <a:spLocks noGrp="1"/>
          </p:cNvSpPr>
          <p:nvPr>
            <p:ph type="sldNum" sz="quarter" idx="12"/>
          </p:nvPr>
        </p:nvSpPr>
        <p:spPr/>
        <p:txBody>
          <a:bodyPr/>
          <a:lstStyle/>
          <a:p>
            <a:fld id="{73DA0BB7-265A-403C-9275-D587AB510EDC}" type="slidenum">
              <a:rPr lang="zh-TW" altLang="en-US" smtClean="0"/>
              <a:pPr/>
              <a:t>‹#›</a:t>
            </a:fld>
            <a:endParaRPr lang="zh-TW"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1"/>
          <p:cNvSpPr>
            <a:spLocks noGrp="1"/>
          </p:cNvSpPr>
          <p:nvPr>
            <p:ph type="dt" sz="half" idx="10"/>
          </p:nvPr>
        </p:nvSpPr>
        <p:spPr/>
        <p:txBody>
          <a:bodyPr/>
          <a:lstStyle/>
          <a:p>
            <a:fld id="{AA0A0226-3CF9-47E0-A836-CADC8B91AA65}" type="datetime1">
              <a:rPr lang="zh-TW" altLang="en-US" smtClean="0"/>
              <a:t>2016/4/24</a:t>
            </a:fld>
            <a:endParaRPr lang="zh-TW" altLang="en-US"/>
          </a:p>
        </p:txBody>
      </p:sp>
      <p:sp>
        <p:nvSpPr>
          <p:cNvPr id="3" name="頁尾版面配置區 2"/>
          <p:cNvSpPr>
            <a:spLocks noGrp="1"/>
          </p:cNvSpPr>
          <p:nvPr>
            <p:ph type="ftr" sz="quarter" idx="11"/>
          </p:nvPr>
        </p:nvSpPr>
        <p:spPr/>
        <p:txBody>
          <a:bodyPr/>
          <a:lstStyle/>
          <a:p>
            <a:endParaRPr lang="zh-TW" altLang="en-US"/>
          </a:p>
        </p:txBody>
      </p:sp>
      <p:sp>
        <p:nvSpPr>
          <p:cNvPr id="4" name="投影片編號版面配置區 3"/>
          <p:cNvSpPr>
            <a:spLocks noGrp="1"/>
          </p:cNvSpPr>
          <p:nvPr>
            <p:ph type="sldNum" sz="quarter" idx="12"/>
          </p:nvPr>
        </p:nvSpPr>
        <p:spPr/>
        <p:txBody>
          <a:bodyPr/>
          <a:lstStyle/>
          <a:p>
            <a:fld id="{73DA0BB7-265A-403C-9275-D587AB510EDC}" type="slidenum">
              <a:rPr lang="zh-TW" altLang="en-US" smtClean="0"/>
              <a:pPr/>
              <a:t>‹#›</a:t>
            </a:fld>
            <a:endParaRPr lang="zh-TW"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457200" y="273050"/>
            <a:ext cx="3008313" cy="1162050"/>
          </a:xfrm>
        </p:spPr>
        <p:txBody>
          <a:bodyPr anchor="b"/>
          <a:lstStyle>
            <a:lvl1pPr algn="l">
              <a:defRPr sz="2000" b="1"/>
            </a:lvl1pPr>
          </a:lstStyle>
          <a:p>
            <a:r>
              <a:rPr lang="zh-TW" altLang="en-US" smtClean="0"/>
              <a:t>按一下以編輯母片標題樣式</a:t>
            </a:r>
            <a:endParaRPr lang="zh-TW" altLang="en-US"/>
          </a:p>
        </p:txBody>
      </p:sp>
      <p:sp>
        <p:nvSpPr>
          <p:cNvPr id="3" name="內容版面配置區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文字版面配置區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日期版面配置區 4"/>
          <p:cNvSpPr>
            <a:spLocks noGrp="1"/>
          </p:cNvSpPr>
          <p:nvPr>
            <p:ph type="dt" sz="half" idx="10"/>
          </p:nvPr>
        </p:nvSpPr>
        <p:spPr/>
        <p:txBody>
          <a:bodyPr/>
          <a:lstStyle/>
          <a:p>
            <a:fld id="{06C6478F-849B-4A9D-B22F-1C132114A0F3}" type="datetime1">
              <a:rPr lang="zh-TW" altLang="en-US" smtClean="0"/>
              <a:t>2016/4/24</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73DA0BB7-265A-403C-9275-D587AB510EDC}" type="slidenum">
              <a:rPr lang="zh-TW" altLang="en-US" smtClean="0"/>
              <a:pPr/>
              <a:t>‹#›</a:t>
            </a:fld>
            <a:endParaRPr lang="zh-TW"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1792288" y="4800600"/>
            <a:ext cx="5486400" cy="566738"/>
          </a:xfrm>
        </p:spPr>
        <p:txBody>
          <a:bodyPr anchor="b"/>
          <a:lstStyle>
            <a:lvl1pPr algn="l">
              <a:defRPr sz="2000" b="1"/>
            </a:lvl1pPr>
          </a:lstStyle>
          <a:p>
            <a:r>
              <a:rPr lang="zh-TW" altLang="en-US" smtClean="0"/>
              <a:t>按一下以編輯母片標題樣式</a:t>
            </a:r>
            <a:endParaRPr lang="zh-TW" altLang="en-US"/>
          </a:p>
        </p:txBody>
      </p:sp>
      <p:sp>
        <p:nvSpPr>
          <p:cNvPr id="3" name="圖片版面配置區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TW" altLang="en-US"/>
          </a:p>
        </p:txBody>
      </p:sp>
      <p:sp>
        <p:nvSpPr>
          <p:cNvPr id="4" name="文字版面配置區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日期版面配置區 4"/>
          <p:cNvSpPr>
            <a:spLocks noGrp="1"/>
          </p:cNvSpPr>
          <p:nvPr>
            <p:ph type="dt" sz="half" idx="10"/>
          </p:nvPr>
        </p:nvSpPr>
        <p:spPr/>
        <p:txBody>
          <a:bodyPr/>
          <a:lstStyle/>
          <a:p>
            <a:fld id="{5A8DB68B-226E-469B-BE43-29F26C103FCD}" type="datetime1">
              <a:rPr lang="zh-TW" altLang="en-US" smtClean="0"/>
              <a:t>2016/4/24</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73DA0BB7-265A-403C-9275-D587AB510EDC}" type="slidenum">
              <a:rPr lang="zh-TW" altLang="en-US" smtClean="0"/>
              <a:pPr/>
              <a:t>‹#›</a:t>
            </a:fld>
            <a:endParaRPr lang="zh-TW"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標題版面配置區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404B00D-F664-4BFD-AFEA-107411732748}" type="datetime1">
              <a:rPr lang="zh-TW" altLang="en-US" smtClean="0"/>
              <a:t>2016/4/24</a:t>
            </a:fld>
            <a:endParaRPr lang="zh-TW" altLang="en-US"/>
          </a:p>
        </p:txBody>
      </p:sp>
      <p:sp>
        <p:nvSpPr>
          <p:cNvPr id="5" name="頁尾版面配置區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TW" altLang="en-US"/>
          </a:p>
        </p:txBody>
      </p:sp>
      <p:sp>
        <p:nvSpPr>
          <p:cNvPr id="6" name="投影片編號版面配置區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3DA0BB7-265A-403C-9275-D587AB510EDC}" type="slidenum">
              <a:rPr lang="zh-TW" altLang="en-US" smtClean="0"/>
              <a:pPr/>
              <a:t>‹#›</a:t>
            </a:fld>
            <a:endParaRPr lang="zh-TW"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image" Target="../media/image7.png"/><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1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2.xml"/><Relationship Id="rId6" Type="http://schemas.openxmlformats.org/officeDocument/2006/relationships/image" Target="../media/image32.png"/><Relationship Id="rId5" Type="http://schemas.openxmlformats.org/officeDocument/2006/relationships/image" Target="../media/image31.png"/><Relationship Id="rId4" Type="http://schemas.openxmlformats.org/officeDocument/2006/relationships/image" Target="../media/image30.png"/></Relationships>
</file>

<file path=ppt/slides/_rels/slide3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8" Type="http://schemas.openxmlformats.org/officeDocument/2006/relationships/image" Target="../media/image36.wmf"/><Relationship Id="rId3" Type="http://schemas.openxmlformats.org/officeDocument/2006/relationships/oleObject" Target="../embeddings/oleObject2.bin"/><Relationship Id="rId7" Type="http://schemas.openxmlformats.org/officeDocument/2006/relationships/oleObject" Target="../embeddings/oleObject4.bin"/><Relationship Id="rId2" Type="http://schemas.openxmlformats.org/officeDocument/2006/relationships/slideLayout" Target="../slideLayouts/slideLayout2.xml"/><Relationship Id="rId1" Type="http://schemas.openxmlformats.org/officeDocument/2006/relationships/vmlDrawing" Target="../drawings/vmlDrawing2.vml"/><Relationship Id="rId6" Type="http://schemas.openxmlformats.org/officeDocument/2006/relationships/image" Target="../media/image35.wmf"/><Relationship Id="rId5" Type="http://schemas.openxmlformats.org/officeDocument/2006/relationships/oleObject" Target="../embeddings/oleObject3.bin"/><Relationship Id="rId10" Type="http://schemas.openxmlformats.org/officeDocument/2006/relationships/image" Target="../media/image37.wmf"/><Relationship Id="rId4" Type="http://schemas.openxmlformats.org/officeDocument/2006/relationships/image" Target="../media/image34.wmf"/><Relationship Id="rId9" Type="http://schemas.openxmlformats.org/officeDocument/2006/relationships/oleObject" Target="../embeddings/oleObject5.bin"/></Relationships>
</file>

<file path=ppt/slides/_rels/slide36.xml.rels><?xml version="1.0" encoding="UTF-8" standalone="yes"?>
<Relationships xmlns="http://schemas.openxmlformats.org/package/2006/relationships"><Relationship Id="rId3" Type="http://schemas.openxmlformats.org/officeDocument/2006/relationships/oleObject" Target="../embeddings/oleObject6.bin"/><Relationship Id="rId2" Type="http://schemas.openxmlformats.org/officeDocument/2006/relationships/slideLayout" Target="../slideLayouts/slideLayout2.xml"/><Relationship Id="rId1" Type="http://schemas.openxmlformats.org/officeDocument/2006/relationships/vmlDrawing" Target="../drawings/vmlDrawing3.vml"/><Relationship Id="rId4" Type="http://schemas.openxmlformats.org/officeDocument/2006/relationships/image" Target="../media/image38.emf"/></Relationships>
</file>

<file path=ppt/slides/_rels/slide37.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vmlDrawing" Target="../drawings/vmlDrawing4.vml"/><Relationship Id="rId5" Type="http://schemas.openxmlformats.org/officeDocument/2006/relationships/image" Target="../media/image39.emf"/><Relationship Id="rId4" Type="http://schemas.openxmlformats.org/officeDocument/2006/relationships/oleObject" Target="../embeddings/oleObject7.bin"/></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8" Type="http://schemas.openxmlformats.org/officeDocument/2006/relationships/oleObject" Target="../embeddings/oleObject10.bin"/><Relationship Id="rId13" Type="http://schemas.openxmlformats.org/officeDocument/2006/relationships/image" Target="../media/image44.wmf"/><Relationship Id="rId3" Type="http://schemas.openxmlformats.org/officeDocument/2006/relationships/notesSlide" Target="../notesSlides/notesSlide5.xml"/><Relationship Id="rId7" Type="http://schemas.openxmlformats.org/officeDocument/2006/relationships/image" Target="../media/image41.wmf"/><Relationship Id="rId12" Type="http://schemas.openxmlformats.org/officeDocument/2006/relationships/oleObject" Target="../embeddings/oleObject12.bin"/><Relationship Id="rId17" Type="http://schemas.openxmlformats.org/officeDocument/2006/relationships/image" Target="../media/image46.emf"/><Relationship Id="rId2" Type="http://schemas.openxmlformats.org/officeDocument/2006/relationships/slideLayout" Target="../slideLayouts/slideLayout12.xml"/><Relationship Id="rId16" Type="http://schemas.openxmlformats.org/officeDocument/2006/relationships/oleObject" Target="../embeddings/oleObject14.bin"/><Relationship Id="rId1" Type="http://schemas.openxmlformats.org/officeDocument/2006/relationships/vmlDrawing" Target="../drawings/vmlDrawing5.vml"/><Relationship Id="rId6" Type="http://schemas.openxmlformats.org/officeDocument/2006/relationships/oleObject" Target="../embeddings/oleObject9.bin"/><Relationship Id="rId11" Type="http://schemas.openxmlformats.org/officeDocument/2006/relationships/image" Target="../media/image43.wmf"/><Relationship Id="rId5" Type="http://schemas.openxmlformats.org/officeDocument/2006/relationships/image" Target="../media/image40.wmf"/><Relationship Id="rId15" Type="http://schemas.openxmlformats.org/officeDocument/2006/relationships/image" Target="../media/image45.emf"/><Relationship Id="rId10" Type="http://schemas.openxmlformats.org/officeDocument/2006/relationships/oleObject" Target="../embeddings/oleObject11.bin"/><Relationship Id="rId4" Type="http://schemas.openxmlformats.org/officeDocument/2006/relationships/oleObject" Target="../embeddings/oleObject8.bin"/><Relationship Id="rId9" Type="http://schemas.openxmlformats.org/officeDocument/2006/relationships/image" Target="../media/image42.wmf"/><Relationship Id="rId14" Type="http://schemas.openxmlformats.org/officeDocument/2006/relationships/oleObject" Target="../embeddings/oleObject13.bin"/></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8" Type="http://schemas.openxmlformats.org/officeDocument/2006/relationships/image" Target="../media/image48.wmf"/><Relationship Id="rId13" Type="http://schemas.openxmlformats.org/officeDocument/2006/relationships/oleObject" Target="../embeddings/oleObject19.bin"/><Relationship Id="rId18" Type="http://schemas.openxmlformats.org/officeDocument/2006/relationships/image" Target="../media/image53.wmf"/><Relationship Id="rId3" Type="http://schemas.openxmlformats.org/officeDocument/2006/relationships/notesSlide" Target="../notesSlides/notesSlide7.xml"/><Relationship Id="rId7" Type="http://schemas.openxmlformats.org/officeDocument/2006/relationships/oleObject" Target="../embeddings/oleObject16.bin"/><Relationship Id="rId12" Type="http://schemas.openxmlformats.org/officeDocument/2006/relationships/image" Target="../media/image50.wmf"/><Relationship Id="rId17" Type="http://schemas.openxmlformats.org/officeDocument/2006/relationships/oleObject" Target="../embeddings/oleObject21.bin"/><Relationship Id="rId2" Type="http://schemas.openxmlformats.org/officeDocument/2006/relationships/slideLayout" Target="../slideLayouts/slideLayout2.xml"/><Relationship Id="rId16" Type="http://schemas.openxmlformats.org/officeDocument/2006/relationships/image" Target="../media/image52.wmf"/><Relationship Id="rId1" Type="http://schemas.openxmlformats.org/officeDocument/2006/relationships/vmlDrawing" Target="../drawings/vmlDrawing6.vml"/><Relationship Id="rId6" Type="http://schemas.openxmlformats.org/officeDocument/2006/relationships/image" Target="../media/image47.wmf"/><Relationship Id="rId11" Type="http://schemas.openxmlformats.org/officeDocument/2006/relationships/oleObject" Target="../embeddings/oleObject18.bin"/><Relationship Id="rId5" Type="http://schemas.openxmlformats.org/officeDocument/2006/relationships/oleObject" Target="../embeddings/oleObject15.bin"/><Relationship Id="rId15" Type="http://schemas.openxmlformats.org/officeDocument/2006/relationships/oleObject" Target="../embeddings/oleObject20.bin"/><Relationship Id="rId10" Type="http://schemas.openxmlformats.org/officeDocument/2006/relationships/image" Target="../media/image49.wmf"/><Relationship Id="rId4" Type="http://schemas.openxmlformats.org/officeDocument/2006/relationships/image" Target="../media/image54.png"/><Relationship Id="rId9" Type="http://schemas.openxmlformats.org/officeDocument/2006/relationships/oleObject" Target="../embeddings/oleObject17.bin"/><Relationship Id="rId14" Type="http://schemas.openxmlformats.org/officeDocument/2006/relationships/image" Target="../media/image51.wmf"/></Relationships>
</file>

<file path=ppt/slides/_rels/slide42.xml.rels><?xml version="1.0" encoding="UTF-8" standalone="yes"?>
<Relationships xmlns="http://schemas.openxmlformats.org/package/2006/relationships"><Relationship Id="rId8" Type="http://schemas.openxmlformats.org/officeDocument/2006/relationships/oleObject" Target="../embeddings/oleObject24.bin"/><Relationship Id="rId3" Type="http://schemas.openxmlformats.org/officeDocument/2006/relationships/notesSlide" Target="../notesSlides/notesSlide8.xml"/><Relationship Id="rId7" Type="http://schemas.openxmlformats.org/officeDocument/2006/relationships/image" Target="../media/image56.emf"/><Relationship Id="rId2" Type="http://schemas.openxmlformats.org/officeDocument/2006/relationships/slideLayout" Target="../slideLayouts/slideLayout13.xml"/><Relationship Id="rId1" Type="http://schemas.openxmlformats.org/officeDocument/2006/relationships/vmlDrawing" Target="../drawings/vmlDrawing7.vml"/><Relationship Id="rId6" Type="http://schemas.openxmlformats.org/officeDocument/2006/relationships/oleObject" Target="../embeddings/oleObject23.bin"/><Relationship Id="rId5" Type="http://schemas.openxmlformats.org/officeDocument/2006/relationships/image" Target="../media/image55.emf"/><Relationship Id="rId4" Type="http://schemas.openxmlformats.org/officeDocument/2006/relationships/oleObject" Target="../embeddings/oleObject22.bin"/><Relationship Id="rId9" Type="http://schemas.openxmlformats.org/officeDocument/2006/relationships/image" Target="../media/image46.emf"/></Relationships>
</file>

<file path=ppt/slides/_rels/slide43.xml.rels><?xml version="1.0" encoding="UTF-8" standalone="yes"?>
<Relationships xmlns="http://schemas.openxmlformats.org/package/2006/relationships"><Relationship Id="rId8" Type="http://schemas.openxmlformats.org/officeDocument/2006/relationships/oleObject" Target="../embeddings/oleObject27.bin"/><Relationship Id="rId13" Type="http://schemas.openxmlformats.org/officeDocument/2006/relationships/image" Target="../media/image61.wmf"/><Relationship Id="rId3" Type="http://schemas.openxmlformats.org/officeDocument/2006/relationships/notesSlide" Target="../notesSlides/notesSlide9.xml"/><Relationship Id="rId7" Type="http://schemas.openxmlformats.org/officeDocument/2006/relationships/image" Target="../media/image58.wmf"/><Relationship Id="rId12" Type="http://schemas.openxmlformats.org/officeDocument/2006/relationships/oleObject" Target="../embeddings/oleObject29.bin"/><Relationship Id="rId2" Type="http://schemas.openxmlformats.org/officeDocument/2006/relationships/slideLayout" Target="../slideLayouts/slideLayout2.xml"/><Relationship Id="rId1" Type="http://schemas.openxmlformats.org/officeDocument/2006/relationships/vmlDrawing" Target="../drawings/vmlDrawing8.vml"/><Relationship Id="rId6" Type="http://schemas.openxmlformats.org/officeDocument/2006/relationships/oleObject" Target="../embeddings/oleObject26.bin"/><Relationship Id="rId11" Type="http://schemas.openxmlformats.org/officeDocument/2006/relationships/image" Target="../media/image60.wmf"/><Relationship Id="rId5" Type="http://schemas.openxmlformats.org/officeDocument/2006/relationships/image" Target="../media/image57.wmf"/><Relationship Id="rId10" Type="http://schemas.openxmlformats.org/officeDocument/2006/relationships/oleObject" Target="../embeddings/oleObject28.bin"/><Relationship Id="rId4" Type="http://schemas.openxmlformats.org/officeDocument/2006/relationships/oleObject" Target="../embeddings/oleObject25.bin"/><Relationship Id="rId9" Type="http://schemas.openxmlformats.org/officeDocument/2006/relationships/image" Target="../media/image59.wmf"/></Relationships>
</file>

<file path=ppt/slides/_rels/slide44.xml.rels><?xml version="1.0" encoding="UTF-8" standalone="yes"?>
<Relationships xmlns="http://schemas.openxmlformats.org/package/2006/relationships"><Relationship Id="rId8" Type="http://schemas.openxmlformats.org/officeDocument/2006/relationships/oleObject" Target="../embeddings/oleObject32.bin"/><Relationship Id="rId3" Type="http://schemas.openxmlformats.org/officeDocument/2006/relationships/notesSlide" Target="../notesSlides/notesSlide10.xml"/><Relationship Id="rId7" Type="http://schemas.openxmlformats.org/officeDocument/2006/relationships/image" Target="../media/image63.wmf"/><Relationship Id="rId2" Type="http://schemas.openxmlformats.org/officeDocument/2006/relationships/slideLayout" Target="../slideLayouts/slideLayout2.xml"/><Relationship Id="rId1" Type="http://schemas.openxmlformats.org/officeDocument/2006/relationships/vmlDrawing" Target="../drawings/vmlDrawing9.vml"/><Relationship Id="rId6" Type="http://schemas.openxmlformats.org/officeDocument/2006/relationships/oleObject" Target="../embeddings/oleObject31.bin"/><Relationship Id="rId5" Type="http://schemas.openxmlformats.org/officeDocument/2006/relationships/image" Target="../media/image62.wmf"/><Relationship Id="rId4" Type="http://schemas.openxmlformats.org/officeDocument/2006/relationships/oleObject" Target="../embeddings/oleObject30.bin"/><Relationship Id="rId9" Type="http://schemas.openxmlformats.org/officeDocument/2006/relationships/image" Target="../media/image64.wmf"/></Relationships>
</file>

<file path=ppt/slides/_rels/slide45.xml.rels><?xml version="1.0" encoding="UTF-8" standalone="yes"?>
<Relationships xmlns="http://schemas.openxmlformats.org/package/2006/relationships"><Relationship Id="rId8" Type="http://schemas.openxmlformats.org/officeDocument/2006/relationships/oleObject" Target="../embeddings/oleObject35.bin"/><Relationship Id="rId13" Type="http://schemas.openxmlformats.org/officeDocument/2006/relationships/image" Target="../media/image69.wmf"/><Relationship Id="rId3" Type="http://schemas.openxmlformats.org/officeDocument/2006/relationships/notesSlide" Target="../notesSlides/notesSlide11.xml"/><Relationship Id="rId7" Type="http://schemas.openxmlformats.org/officeDocument/2006/relationships/image" Target="../media/image66.wmf"/><Relationship Id="rId12" Type="http://schemas.openxmlformats.org/officeDocument/2006/relationships/oleObject" Target="../embeddings/oleObject37.bin"/><Relationship Id="rId2" Type="http://schemas.openxmlformats.org/officeDocument/2006/relationships/slideLayout" Target="../slideLayouts/slideLayout2.xml"/><Relationship Id="rId1" Type="http://schemas.openxmlformats.org/officeDocument/2006/relationships/vmlDrawing" Target="../drawings/vmlDrawing10.vml"/><Relationship Id="rId6" Type="http://schemas.openxmlformats.org/officeDocument/2006/relationships/oleObject" Target="../embeddings/oleObject34.bin"/><Relationship Id="rId11" Type="http://schemas.openxmlformats.org/officeDocument/2006/relationships/image" Target="../media/image68.wmf"/><Relationship Id="rId5" Type="http://schemas.openxmlformats.org/officeDocument/2006/relationships/image" Target="../media/image65.wmf"/><Relationship Id="rId10" Type="http://schemas.openxmlformats.org/officeDocument/2006/relationships/oleObject" Target="../embeddings/oleObject36.bin"/><Relationship Id="rId4" Type="http://schemas.openxmlformats.org/officeDocument/2006/relationships/oleObject" Target="../embeddings/oleObject33.bin"/><Relationship Id="rId9" Type="http://schemas.openxmlformats.org/officeDocument/2006/relationships/image" Target="../media/image67.wmf"/></Relationships>
</file>

<file path=ppt/slides/_rels/slide46.xml.rels><?xml version="1.0" encoding="UTF-8" standalone="yes"?>
<Relationships xmlns="http://schemas.openxmlformats.org/package/2006/relationships"><Relationship Id="rId3" Type="http://schemas.openxmlformats.org/officeDocument/2006/relationships/notesSlide" Target="../notesSlides/notesSlide12.xml"/><Relationship Id="rId7" Type="http://schemas.openxmlformats.org/officeDocument/2006/relationships/image" Target="../media/image71.emf"/><Relationship Id="rId2" Type="http://schemas.openxmlformats.org/officeDocument/2006/relationships/slideLayout" Target="../slideLayouts/slideLayout2.xml"/><Relationship Id="rId1" Type="http://schemas.openxmlformats.org/officeDocument/2006/relationships/vmlDrawing" Target="../drawings/vmlDrawing11.vml"/><Relationship Id="rId6" Type="http://schemas.openxmlformats.org/officeDocument/2006/relationships/oleObject" Target="../embeddings/oleObject39.bin"/><Relationship Id="rId5" Type="http://schemas.openxmlformats.org/officeDocument/2006/relationships/image" Target="../media/image70.emf"/><Relationship Id="rId4" Type="http://schemas.openxmlformats.org/officeDocument/2006/relationships/oleObject" Target="../embeddings/oleObject38.bin"/></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7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oleObject" Target="../embeddings/oleObject40.bin"/><Relationship Id="rId2" Type="http://schemas.openxmlformats.org/officeDocument/2006/relationships/slideLayout" Target="../slideLayouts/slideLayout2.xml"/><Relationship Id="rId1" Type="http://schemas.openxmlformats.org/officeDocument/2006/relationships/vmlDrawing" Target="../drawings/vmlDrawing12.vml"/><Relationship Id="rId6" Type="http://schemas.openxmlformats.org/officeDocument/2006/relationships/image" Target="../media/image74.wmf"/><Relationship Id="rId5" Type="http://schemas.openxmlformats.org/officeDocument/2006/relationships/oleObject" Target="../embeddings/oleObject41.bin"/><Relationship Id="rId4" Type="http://schemas.openxmlformats.org/officeDocument/2006/relationships/image" Target="../media/image73.wmf"/></Relationships>
</file>

<file path=ppt/slides/_rels/slide51.xml.rels><?xml version="1.0" encoding="UTF-8" standalone="yes"?>
<Relationships xmlns="http://schemas.openxmlformats.org/package/2006/relationships"><Relationship Id="rId3" Type="http://schemas.openxmlformats.org/officeDocument/2006/relationships/oleObject" Target="../embeddings/oleObject42.bin"/><Relationship Id="rId2" Type="http://schemas.openxmlformats.org/officeDocument/2006/relationships/slideLayout" Target="../slideLayouts/slideLayout2.xml"/><Relationship Id="rId1" Type="http://schemas.openxmlformats.org/officeDocument/2006/relationships/vmlDrawing" Target="../drawings/vmlDrawing13.vml"/><Relationship Id="rId6" Type="http://schemas.openxmlformats.org/officeDocument/2006/relationships/image" Target="../media/image76.wmf"/><Relationship Id="rId5" Type="http://schemas.openxmlformats.org/officeDocument/2006/relationships/oleObject" Target="../embeddings/oleObject43.bin"/><Relationship Id="rId4" Type="http://schemas.openxmlformats.org/officeDocument/2006/relationships/image" Target="../media/image75.wmf"/></Relationships>
</file>

<file path=ppt/slides/_rels/slide52.xml.rels><?xml version="1.0" encoding="UTF-8" standalone="yes"?>
<Relationships xmlns="http://schemas.openxmlformats.org/package/2006/relationships"><Relationship Id="rId3" Type="http://schemas.openxmlformats.org/officeDocument/2006/relationships/oleObject" Target="../embeddings/oleObject44.bin"/><Relationship Id="rId2" Type="http://schemas.openxmlformats.org/officeDocument/2006/relationships/slideLayout" Target="../slideLayouts/slideLayout2.xml"/><Relationship Id="rId1" Type="http://schemas.openxmlformats.org/officeDocument/2006/relationships/vmlDrawing" Target="../drawings/vmlDrawing14.vml"/><Relationship Id="rId6" Type="http://schemas.openxmlformats.org/officeDocument/2006/relationships/image" Target="../media/image78.wmf"/><Relationship Id="rId5" Type="http://schemas.openxmlformats.org/officeDocument/2006/relationships/oleObject" Target="../embeddings/oleObject45.bin"/><Relationship Id="rId4" Type="http://schemas.openxmlformats.org/officeDocument/2006/relationships/image" Target="../media/image77.wmf"/></Relationships>
</file>

<file path=ppt/slides/_rels/slide53.xml.rels><?xml version="1.0" encoding="UTF-8" standalone="yes"?>
<Relationships xmlns="http://schemas.openxmlformats.org/package/2006/relationships"><Relationship Id="rId3" Type="http://schemas.openxmlformats.org/officeDocument/2006/relationships/oleObject" Target="../embeddings/oleObject46.bin"/><Relationship Id="rId2" Type="http://schemas.openxmlformats.org/officeDocument/2006/relationships/slideLayout" Target="../slideLayouts/slideLayout2.xml"/><Relationship Id="rId1" Type="http://schemas.openxmlformats.org/officeDocument/2006/relationships/vmlDrawing" Target="../drawings/vmlDrawing15.vml"/><Relationship Id="rId6" Type="http://schemas.openxmlformats.org/officeDocument/2006/relationships/image" Target="../media/image80.wmf"/><Relationship Id="rId5" Type="http://schemas.openxmlformats.org/officeDocument/2006/relationships/oleObject" Target="../embeddings/oleObject47.bin"/><Relationship Id="rId4" Type="http://schemas.openxmlformats.org/officeDocument/2006/relationships/image" Target="../media/image79.wmf"/></Relationships>
</file>

<file path=ppt/slides/_rels/slide54.xml.rels><?xml version="1.0" encoding="UTF-8" standalone="yes"?>
<Relationships xmlns="http://schemas.openxmlformats.org/package/2006/relationships"><Relationship Id="rId3" Type="http://schemas.openxmlformats.org/officeDocument/2006/relationships/oleObject" Target="../embeddings/oleObject48.bin"/><Relationship Id="rId2" Type="http://schemas.openxmlformats.org/officeDocument/2006/relationships/slideLayout" Target="../slideLayouts/slideLayout2.xml"/><Relationship Id="rId1" Type="http://schemas.openxmlformats.org/officeDocument/2006/relationships/vmlDrawing" Target="../drawings/vmlDrawing16.vml"/><Relationship Id="rId6" Type="http://schemas.openxmlformats.org/officeDocument/2006/relationships/image" Target="../media/image82.wmf"/><Relationship Id="rId5" Type="http://schemas.openxmlformats.org/officeDocument/2006/relationships/oleObject" Target="../embeddings/oleObject49.bin"/><Relationship Id="rId4" Type="http://schemas.openxmlformats.org/officeDocument/2006/relationships/image" Target="../media/image81.wmf"/></Relationships>
</file>

<file path=ppt/slides/_rels/slide55.xml.rels><?xml version="1.0" encoding="UTF-8" standalone="yes"?>
<Relationships xmlns="http://schemas.openxmlformats.org/package/2006/relationships"><Relationship Id="rId2" Type="http://schemas.openxmlformats.org/officeDocument/2006/relationships/image" Target="../media/image83.tiff"/><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85.tiff"/><Relationship Id="rId2" Type="http://schemas.openxmlformats.org/officeDocument/2006/relationships/image" Target="../media/image84.tiff"/><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86.tiff"/><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 Id="rId5" Type="http://schemas.openxmlformats.org/officeDocument/2006/relationships/image" Target="../media/image2.png"/><Relationship Id="rId4" Type="http://schemas.openxmlformats.org/officeDocument/2006/relationships/image" Target="../media/image1.wmf"/></Relationships>
</file>

<file path=ppt/slides/_rels/slide60.xml.rels><?xml version="1.0" encoding="UTF-8" standalone="yes"?>
<Relationships xmlns="http://schemas.openxmlformats.org/package/2006/relationships"><Relationship Id="rId2" Type="http://schemas.openxmlformats.org/officeDocument/2006/relationships/image" Target="../media/image87.emf"/><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88.pn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hyperlink" Target="http://www.istockphoto.com/stock-illustration-11638078-mobil-phone.php" TargetMode="External"/><Relationship Id="rId2" Type="http://schemas.openxmlformats.org/officeDocument/2006/relationships/image" Target="../media/image89.png"/><Relationship Id="rId1" Type="http://schemas.openxmlformats.org/officeDocument/2006/relationships/slideLayout" Target="../slideLayouts/slideLayout15.xml"/><Relationship Id="rId5" Type="http://schemas.openxmlformats.org/officeDocument/2006/relationships/image" Target="../media/image91.png"/><Relationship Id="rId4" Type="http://schemas.openxmlformats.org/officeDocument/2006/relationships/image" Target="../media/image90.jpeg"/></Relationships>
</file>

<file path=ppt/slides/_rels/slide64.xml.rels><?xml version="1.0" encoding="UTF-8" standalone="yes"?>
<Relationships xmlns="http://schemas.openxmlformats.org/package/2006/relationships"><Relationship Id="rId3" Type="http://schemas.openxmlformats.org/officeDocument/2006/relationships/image" Target="../media/image92.png"/><Relationship Id="rId2" Type="http://schemas.openxmlformats.org/officeDocument/2006/relationships/image" Target="../media/image89.png"/><Relationship Id="rId1" Type="http://schemas.openxmlformats.org/officeDocument/2006/relationships/slideLayout" Target="../slideLayouts/slideLayout15.xml"/><Relationship Id="rId6" Type="http://schemas.openxmlformats.org/officeDocument/2006/relationships/image" Target="../media/image91.png"/><Relationship Id="rId5" Type="http://schemas.openxmlformats.org/officeDocument/2006/relationships/image" Target="../media/image90.jpeg"/><Relationship Id="rId4" Type="http://schemas.openxmlformats.org/officeDocument/2006/relationships/hyperlink" Target="http://www.istockphoto.com/stock-illustration-11638078-mobil-phone.php" TargetMode="Externa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image" Target="../media/image93.png"/><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image" Target="../media/image94.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2" Type="http://schemas.openxmlformats.org/officeDocument/2006/relationships/image" Target="../media/image95.png"/><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ctrTitle"/>
          </p:nvPr>
        </p:nvSpPr>
        <p:spPr>
          <a:xfrm>
            <a:off x="685800" y="1670943"/>
            <a:ext cx="7772400" cy="1470025"/>
          </a:xfrm>
        </p:spPr>
        <p:txBody>
          <a:bodyPr>
            <a:normAutofit/>
          </a:bodyPr>
          <a:lstStyle/>
          <a:p>
            <a:r>
              <a:rPr lang="zh-TW" altLang="zh-TW" b="1" dirty="0"/>
              <a:t>頻譜偵測及共享機制探討</a:t>
            </a:r>
            <a:r>
              <a:rPr lang="zh-TW" altLang="zh-TW" dirty="0"/>
              <a:t/>
            </a:r>
            <a:br>
              <a:rPr lang="zh-TW" altLang="zh-TW" dirty="0"/>
            </a:br>
            <a:endParaRPr lang="zh-TW" altLang="en-US" dirty="0"/>
          </a:p>
        </p:txBody>
      </p:sp>
      <p:sp>
        <p:nvSpPr>
          <p:cNvPr id="3" name="副標題 2"/>
          <p:cNvSpPr>
            <a:spLocks noGrp="1"/>
          </p:cNvSpPr>
          <p:nvPr>
            <p:ph type="subTitle" idx="1"/>
          </p:nvPr>
        </p:nvSpPr>
        <p:spPr>
          <a:xfrm>
            <a:off x="1371600" y="3573016"/>
            <a:ext cx="6400800" cy="1752600"/>
          </a:xfrm>
        </p:spPr>
        <p:txBody>
          <a:bodyPr>
            <a:normAutofit/>
          </a:bodyPr>
          <a:lstStyle/>
          <a:p>
            <a:r>
              <a:rPr lang="zh-TW" altLang="en-US" dirty="0" smtClean="0"/>
              <a:t>鍾偉和</a:t>
            </a:r>
            <a:endParaRPr lang="en-US" altLang="zh-TW" dirty="0" smtClean="0"/>
          </a:p>
          <a:p>
            <a:r>
              <a:rPr lang="zh-TW" altLang="en-US" dirty="0" smtClean="0"/>
              <a:t>副研究員</a:t>
            </a:r>
            <a:r>
              <a:rPr lang="en-US" altLang="zh-TW" dirty="0" smtClean="0"/>
              <a:t>.</a:t>
            </a:r>
            <a:r>
              <a:rPr lang="zh-TW" altLang="en-US" dirty="0" smtClean="0"/>
              <a:t>中央研究院</a:t>
            </a:r>
            <a:endParaRPr lang="en-US" altLang="zh-TW" dirty="0" smtClean="0"/>
          </a:p>
          <a:p>
            <a:endParaRPr lang="en-US" altLang="zh-TW" dirty="0"/>
          </a:p>
        </p:txBody>
      </p:sp>
      <p:sp>
        <p:nvSpPr>
          <p:cNvPr id="4" name="投影片編號版面配置區 3"/>
          <p:cNvSpPr>
            <a:spLocks noGrp="1"/>
          </p:cNvSpPr>
          <p:nvPr>
            <p:ph type="sldNum" sz="quarter" idx="12"/>
          </p:nvPr>
        </p:nvSpPr>
        <p:spPr/>
        <p:txBody>
          <a:bodyPr/>
          <a:lstStyle/>
          <a:p>
            <a:fld id="{73DA0BB7-265A-403C-9275-D587AB510EDC}" type="slidenum">
              <a:rPr lang="zh-TW" altLang="en-US" smtClean="0"/>
              <a:pPr/>
              <a:t>1</a:t>
            </a:fld>
            <a:endParaRPr lang="zh-TW" altLang="en-US"/>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fontScale="90000"/>
          </a:bodyPr>
          <a:lstStyle/>
          <a:p>
            <a:r>
              <a:rPr lang="zh-TW" altLang="en-US" dirty="0"/>
              <a:t>多重接取</a:t>
            </a:r>
            <a:r>
              <a:rPr lang="en-US" altLang="zh-TW" dirty="0"/>
              <a:t>(Multiple Access)</a:t>
            </a:r>
            <a:r>
              <a:rPr lang="zh-TW" altLang="en-US" dirty="0" smtClean="0"/>
              <a:t>技術</a:t>
            </a:r>
            <a:r>
              <a:rPr lang="en-US" altLang="zh-TW" dirty="0" smtClean="0"/>
              <a:t>-</a:t>
            </a:r>
            <a:r>
              <a:rPr lang="zh-TW" altLang="en-US" dirty="0" smtClean="0"/>
              <a:t>以</a:t>
            </a:r>
            <a:r>
              <a:rPr lang="en-US" altLang="zh-TW" dirty="0" smtClean="0"/>
              <a:t>CDMA</a:t>
            </a:r>
            <a:r>
              <a:rPr lang="zh-TW" altLang="en-US" dirty="0" smtClean="0"/>
              <a:t>為例</a:t>
            </a:r>
            <a:endParaRPr lang="zh-TW" altLang="en-US" dirty="0"/>
          </a:p>
        </p:txBody>
      </p:sp>
      <p:sp>
        <p:nvSpPr>
          <p:cNvPr id="3" name="內容版面配置區 2"/>
          <p:cNvSpPr>
            <a:spLocks noGrp="1"/>
          </p:cNvSpPr>
          <p:nvPr>
            <p:ph idx="1"/>
          </p:nvPr>
        </p:nvSpPr>
        <p:spPr>
          <a:xfrm>
            <a:off x="457200" y="1600200"/>
            <a:ext cx="3970784" cy="4525963"/>
          </a:xfrm>
        </p:spPr>
        <p:txBody>
          <a:bodyPr/>
          <a:lstStyle/>
          <a:p>
            <a:r>
              <a:rPr lang="en-US" altLang="zh-TW" dirty="0" smtClean="0"/>
              <a:t>4</a:t>
            </a:r>
            <a:r>
              <a:rPr lang="zh-TW" altLang="en-US" dirty="0" smtClean="0"/>
              <a:t>點接取系統</a:t>
            </a:r>
            <a:endParaRPr lang="en-US" altLang="zh-TW" dirty="0" smtClean="0"/>
          </a:p>
          <a:p>
            <a:r>
              <a:rPr lang="en-US" altLang="zh-TW" dirty="0" smtClean="0"/>
              <a:t>4</a:t>
            </a:r>
            <a:r>
              <a:rPr lang="zh-TW" altLang="en-US" dirty="0" smtClean="0"/>
              <a:t>個傳送端各用一個基底</a:t>
            </a:r>
            <a:endParaRPr lang="en-US" altLang="zh-TW" dirty="0" smtClean="0"/>
          </a:p>
          <a:p>
            <a:pPr lvl="1"/>
            <a:r>
              <a:rPr lang="en-US" altLang="zh-TW" sz="1600" dirty="0" smtClean="0"/>
              <a:t>(1111);</a:t>
            </a:r>
          </a:p>
          <a:p>
            <a:pPr lvl="1"/>
            <a:r>
              <a:rPr lang="en-US" altLang="zh-TW" sz="1600" dirty="0" smtClean="0"/>
              <a:t>(11-1-1);</a:t>
            </a:r>
          </a:p>
          <a:p>
            <a:pPr lvl="1"/>
            <a:r>
              <a:rPr lang="en-US" altLang="zh-TW" sz="1600" dirty="0" smtClean="0"/>
              <a:t>(1-1-11);</a:t>
            </a:r>
          </a:p>
          <a:p>
            <a:pPr lvl="1"/>
            <a:r>
              <a:rPr lang="en-US" altLang="zh-TW" sz="1600" dirty="0" smtClean="0"/>
              <a:t>(1-11-1)</a:t>
            </a:r>
            <a:endParaRPr lang="en-US" altLang="zh-TW" sz="1600" dirty="0"/>
          </a:p>
        </p:txBody>
      </p:sp>
      <p:sp>
        <p:nvSpPr>
          <p:cNvPr id="4" name="投影片編號版面配置區 3"/>
          <p:cNvSpPr>
            <a:spLocks noGrp="1"/>
          </p:cNvSpPr>
          <p:nvPr>
            <p:ph type="sldNum" sz="quarter" idx="12"/>
          </p:nvPr>
        </p:nvSpPr>
        <p:spPr/>
        <p:txBody>
          <a:bodyPr/>
          <a:lstStyle/>
          <a:p>
            <a:pPr>
              <a:defRPr/>
            </a:pPr>
            <a:fld id="{F74A0B82-EADC-43AA-A389-2233C055F598}" type="slidenum">
              <a:rPr lang="en-US" altLang="zh-TW" smtClean="0"/>
              <a:pPr>
                <a:defRPr/>
              </a:pPr>
              <a:t>10</a:t>
            </a:fld>
            <a:endParaRPr lang="en-US" altLang="zh-TW"/>
          </a:p>
        </p:txBody>
      </p:sp>
      <p:pic>
        <p:nvPicPr>
          <p:cNvPr id="137218"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716016" y="1556792"/>
            <a:ext cx="2845726" cy="480137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12440296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smtClean="0"/>
              <a:t>Introduction</a:t>
            </a:r>
            <a:endParaRPr lang="zh-TW" altLang="en-US" dirty="0"/>
          </a:p>
        </p:txBody>
      </p:sp>
      <p:sp>
        <p:nvSpPr>
          <p:cNvPr id="3" name="內容版面配置區 2"/>
          <p:cNvSpPr>
            <a:spLocks noGrp="1"/>
          </p:cNvSpPr>
          <p:nvPr>
            <p:ph idx="1"/>
          </p:nvPr>
        </p:nvSpPr>
        <p:spPr/>
        <p:txBody>
          <a:bodyPr/>
          <a:lstStyle/>
          <a:p>
            <a:r>
              <a:rPr lang="en-US" altLang="zh-TW" dirty="0" smtClean="0"/>
              <a:t>Time-Frequency domain</a:t>
            </a:r>
          </a:p>
          <a:p>
            <a:r>
              <a:rPr lang="en-US" altLang="zh-TW" dirty="0" smtClean="0"/>
              <a:t>Exploit spectrum holes</a:t>
            </a:r>
            <a:endParaRPr lang="zh-TW" altLang="en-US" dirty="0"/>
          </a:p>
        </p:txBody>
      </p:sp>
      <p:sp>
        <p:nvSpPr>
          <p:cNvPr id="4" name="投影片編號版面配置區 3"/>
          <p:cNvSpPr>
            <a:spLocks noGrp="1"/>
          </p:cNvSpPr>
          <p:nvPr>
            <p:ph type="sldNum" sz="quarter" idx="12"/>
          </p:nvPr>
        </p:nvSpPr>
        <p:spPr/>
        <p:txBody>
          <a:bodyPr/>
          <a:lstStyle/>
          <a:p>
            <a:fld id="{73DA0BB7-265A-403C-9275-D587AB510EDC}" type="slidenum">
              <a:rPr lang="zh-TW" altLang="en-US" smtClean="0"/>
              <a:pPr/>
              <a:t>11</a:t>
            </a:fld>
            <a:endParaRPr lang="zh-TW" altLang="en-US" dirty="0"/>
          </a:p>
        </p:txBody>
      </p:sp>
      <p:pic>
        <p:nvPicPr>
          <p:cNvPr id="2355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99592" y="2490404"/>
            <a:ext cx="6635606" cy="410694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03472854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Slide Number Placeholder 22"/>
          <p:cNvSpPr txBox="1">
            <a:spLocks noGrp="1"/>
          </p:cNvSpPr>
          <p:nvPr/>
        </p:nvSpPr>
        <p:spPr bwMode="auto">
          <a:xfrm>
            <a:off x="0" y="1271588"/>
            <a:ext cx="533400" cy="244475"/>
          </a:xfrm>
          <a:prstGeom prst="rect">
            <a:avLst/>
          </a:prstGeom>
          <a:noFill/>
          <a:ln w="9525">
            <a:noFill/>
            <a:miter lim="800000"/>
            <a:headEnd/>
            <a:tailEnd/>
          </a:ln>
        </p:spPr>
        <p:txBody>
          <a:bodyPr anchor="ctr"/>
          <a:lstStyle/>
          <a:p>
            <a:pPr algn="ctr">
              <a:lnSpc>
                <a:spcPct val="80000"/>
              </a:lnSpc>
            </a:pPr>
            <a:fld id="{4C1EF9B3-5DC1-4F2C-8748-E27BD1837EBD}" type="slidenum">
              <a:rPr lang="en-GB" sz="1200" b="1">
                <a:solidFill>
                  <a:srgbClr val="FFFFFF"/>
                </a:solidFill>
                <a:latin typeface="Calibri" pitchFamily="34" charset="0"/>
              </a:rPr>
              <a:pPr algn="ctr">
                <a:lnSpc>
                  <a:spcPct val="80000"/>
                </a:lnSpc>
              </a:pPr>
              <a:t>12</a:t>
            </a:fld>
            <a:endParaRPr lang="en-GB" sz="1200" b="1">
              <a:solidFill>
                <a:srgbClr val="FFFFFF"/>
              </a:solidFill>
              <a:latin typeface="Calibri" pitchFamily="34" charset="0"/>
            </a:endParaRPr>
          </a:p>
        </p:txBody>
      </p:sp>
      <p:sp>
        <p:nvSpPr>
          <p:cNvPr id="13315" name="Rectangle 2"/>
          <p:cNvSpPr>
            <a:spLocks noGrp="1"/>
          </p:cNvSpPr>
          <p:nvPr>
            <p:ph type="title" idx="4294967295"/>
          </p:nvPr>
        </p:nvSpPr>
        <p:spPr>
          <a:xfrm>
            <a:off x="418852" y="350168"/>
            <a:ext cx="8329612" cy="990600"/>
          </a:xfrm>
        </p:spPr>
        <p:txBody>
          <a:bodyPr/>
          <a:lstStyle/>
          <a:p>
            <a:r>
              <a:rPr lang="en-GB" sz="2800" dirty="0" smtClean="0">
                <a:latin typeface="Calibri" pitchFamily="34" charset="0"/>
                <a:ea typeface="ＭＳ Ｐゴシック" pitchFamily="34" charset="-128"/>
              </a:rPr>
              <a:t>The democratisation of mobile broadband creates an unprecedented challenge for spectrum policy in Europe</a:t>
            </a:r>
            <a:endParaRPr lang="en-US" sz="2800" dirty="0" smtClean="0">
              <a:latin typeface="Calibri" pitchFamily="34" charset="0"/>
              <a:ea typeface="ＭＳ Ｐゴシック" pitchFamily="34" charset="-128"/>
            </a:endParaRPr>
          </a:p>
        </p:txBody>
      </p:sp>
      <p:sp>
        <p:nvSpPr>
          <p:cNvPr id="13316" name="Rectangle 3"/>
          <p:cNvSpPr>
            <a:spLocks/>
          </p:cNvSpPr>
          <p:nvPr/>
        </p:nvSpPr>
        <p:spPr bwMode="auto">
          <a:xfrm>
            <a:off x="547688" y="1716088"/>
            <a:ext cx="3303587" cy="473075"/>
          </a:xfrm>
          <a:prstGeom prst="rect">
            <a:avLst/>
          </a:prstGeom>
          <a:noFill/>
          <a:ln w="9525">
            <a:noFill/>
            <a:miter lim="800000"/>
            <a:headEnd/>
            <a:tailEnd/>
          </a:ln>
        </p:spPr>
        <p:txBody>
          <a:bodyPr/>
          <a:lstStyle/>
          <a:p>
            <a:pPr eaLnBrk="0" hangingPunct="0">
              <a:spcBef>
                <a:spcPts val="700"/>
              </a:spcBef>
              <a:buClr>
                <a:schemeClr val="accent2"/>
              </a:buClr>
              <a:buSzPct val="60000"/>
              <a:buFont typeface="Wingdings" pitchFamily="2" charset="2"/>
              <a:buNone/>
            </a:pPr>
            <a:r>
              <a:rPr lang="en-GB" sz="1400" b="1">
                <a:latin typeface="Calibri" pitchFamily="34" charset="0"/>
              </a:rPr>
              <a:t>Growth rate of mobile broadband traffic predicted to be more than 100% p.a. </a:t>
            </a:r>
            <a:endParaRPr lang="en-US" sz="1400" b="1">
              <a:latin typeface="Calibri" pitchFamily="34" charset="0"/>
            </a:endParaRPr>
          </a:p>
        </p:txBody>
      </p:sp>
      <p:sp>
        <p:nvSpPr>
          <p:cNvPr id="13317" name="Rectangle 47"/>
          <p:cNvSpPr>
            <a:spLocks noChangeArrowheads="1"/>
          </p:cNvSpPr>
          <p:nvPr/>
        </p:nvSpPr>
        <p:spPr bwMode="auto">
          <a:xfrm rot="-5400000">
            <a:off x="-207962" y="2678112"/>
            <a:ext cx="996950" cy="365125"/>
          </a:xfrm>
          <a:prstGeom prst="rect">
            <a:avLst/>
          </a:prstGeom>
          <a:noFill/>
          <a:ln w="9525">
            <a:noFill/>
            <a:miter lim="800000"/>
            <a:headEnd/>
            <a:tailEnd/>
          </a:ln>
        </p:spPr>
        <p:txBody>
          <a:bodyPr lIns="0" tIns="0" rIns="0" bIns="0">
            <a:spAutoFit/>
          </a:bodyPr>
          <a:lstStyle/>
          <a:p>
            <a:pPr algn="r"/>
            <a:r>
              <a:rPr lang="en-US" sz="1200">
                <a:solidFill>
                  <a:srgbClr val="000000"/>
                </a:solidFill>
                <a:latin typeface="Calibri" pitchFamily="34" charset="0"/>
              </a:rPr>
              <a:t>Thousands of TB/month</a:t>
            </a:r>
            <a:endParaRPr lang="en-US" sz="1200">
              <a:latin typeface="Calibri" pitchFamily="34" charset="0"/>
            </a:endParaRPr>
          </a:p>
        </p:txBody>
      </p:sp>
      <p:sp>
        <p:nvSpPr>
          <p:cNvPr id="13318" name="Freeform 11"/>
          <p:cNvSpPr>
            <a:spLocks/>
          </p:cNvSpPr>
          <p:nvPr/>
        </p:nvSpPr>
        <p:spPr bwMode="auto">
          <a:xfrm>
            <a:off x="992188" y="3087688"/>
            <a:ext cx="3419475" cy="2058987"/>
          </a:xfrm>
          <a:custGeom>
            <a:avLst/>
            <a:gdLst>
              <a:gd name="T0" fmla="*/ 0 w 2976"/>
              <a:gd name="T1" fmla="*/ 2147483647 h 1494"/>
              <a:gd name="T2" fmla="*/ 0 w 2976"/>
              <a:gd name="T3" fmla="*/ 2147483647 h 1494"/>
              <a:gd name="T4" fmla="*/ 2147483647 w 2976"/>
              <a:gd name="T5" fmla="*/ 2147483647 h 1494"/>
              <a:gd name="T6" fmla="*/ 2147483647 w 2976"/>
              <a:gd name="T7" fmla="*/ 2147483647 h 1494"/>
              <a:gd name="T8" fmla="*/ 2147483647 w 2976"/>
              <a:gd name="T9" fmla="*/ 2147483647 h 1494"/>
              <a:gd name="T10" fmla="*/ 2147483647 w 2976"/>
              <a:gd name="T11" fmla="*/ 2147483647 h 1494"/>
              <a:gd name="T12" fmla="*/ 2147483647 w 2976"/>
              <a:gd name="T13" fmla="*/ 0 h 1494"/>
              <a:gd name="T14" fmla="*/ 2147483647 w 2976"/>
              <a:gd name="T15" fmla="*/ 2147483647 h 1494"/>
              <a:gd name="T16" fmla="*/ 2147483647 w 2976"/>
              <a:gd name="T17" fmla="*/ 2147483647 h 1494"/>
              <a:gd name="T18" fmla="*/ 2147483647 w 2976"/>
              <a:gd name="T19" fmla="*/ 2147483647 h 1494"/>
              <a:gd name="T20" fmla="*/ 2147483647 w 2976"/>
              <a:gd name="T21" fmla="*/ 2147483647 h 1494"/>
              <a:gd name="T22" fmla="*/ 2147483647 w 2976"/>
              <a:gd name="T23" fmla="*/ 2147483647 h 1494"/>
              <a:gd name="T24" fmla="*/ 0 w 2976"/>
              <a:gd name="T25" fmla="*/ 2147483647 h 1494"/>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2976"/>
              <a:gd name="T40" fmla="*/ 0 h 1494"/>
              <a:gd name="T41" fmla="*/ 2976 w 2976"/>
              <a:gd name="T42" fmla="*/ 1494 h 1494"/>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2976" h="1494">
                <a:moveTo>
                  <a:pt x="0" y="1494"/>
                </a:moveTo>
                <a:lnTo>
                  <a:pt x="0" y="1452"/>
                </a:lnTo>
                <a:lnTo>
                  <a:pt x="594" y="1398"/>
                </a:lnTo>
                <a:lnTo>
                  <a:pt x="1188" y="1260"/>
                </a:lnTo>
                <a:lnTo>
                  <a:pt x="1788" y="1002"/>
                </a:lnTo>
                <a:lnTo>
                  <a:pt x="2382" y="576"/>
                </a:lnTo>
                <a:lnTo>
                  <a:pt x="2976" y="0"/>
                </a:lnTo>
                <a:lnTo>
                  <a:pt x="2976" y="1494"/>
                </a:lnTo>
                <a:lnTo>
                  <a:pt x="2382" y="1494"/>
                </a:lnTo>
                <a:lnTo>
                  <a:pt x="1788" y="1494"/>
                </a:lnTo>
                <a:lnTo>
                  <a:pt x="1188" y="1494"/>
                </a:lnTo>
                <a:lnTo>
                  <a:pt x="594" y="1494"/>
                </a:lnTo>
                <a:lnTo>
                  <a:pt x="0" y="1494"/>
                </a:lnTo>
                <a:close/>
              </a:path>
            </a:pathLst>
          </a:custGeom>
          <a:solidFill>
            <a:srgbClr val="CCFFFF"/>
          </a:solidFill>
          <a:ln w="9525">
            <a:noFill/>
            <a:round/>
            <a:headEnd/>
            <a:tailEnd/>
          </a:ln>
        </p:spPr>
        <p:txBody>
          <a:bodyPr/>
          <a:lstStyle/>
          <a:p>
            <a:endParaRPr lang="en-US"/>
          </a:p>
        </p:txBody>
      </p:sp>
      <p:sp>
        <p:nvSpPr>
          <p:cNvPr id="13319" name="Freeform 12"/>
          <p:cNvSpPr>
            <a:spLocks/>
          </p:cNvSpPr>
          <p:nvPr/>
        </p:nvSpPr>
        <p:spPr bwMode="auto">
          <a:xfrm>
            <a:off x="992188" y="2838450"/>
            <a:ext cx="3419475" cy="2249488"/>
          </a:xfrm>
          <a:custGeom>
            <a:avLst/>
            <a:gdLst>
              <a:gd name="T0" fmla="*/ 0 w 2976"/>
              <a:gd name="T1" fmla="*/ 2147483647 h 1632"/>
              <a:gd name="T2" fmla="*/ 0 w 2976"/>
              <a:gd name="T3" fmla="*/ 2147483647 h 1632"/>
              <a:gd name="T4" fmla="*/ 2147483647 w 2976"/>
              <a:gd name="T5" fmla="*/ 2147483647 h 1632"/>
              <a:gd name="T6" fmla="*/ 2147483647 w 2976"/>
              <a:gd name="T7" fmla="*/ 2147483647 h 1632"/>
              <a:gd name="T8" fmla="*/ 2147483647 w 2976"/>
              <a:gd name="T9" fmla="*/ 2147483647 h 1632"/>
              <a:gd name="T10" fmla="*/ 2147483647 w 2976"/>
              <a:gd name="T11" fmla="*/ 2147483647 h 1632"/>
              <a:gd name="T12" fmla="*/ 2147483647 w 2976"/>
              <a:gd name="T13" fmla="*/ 0 h 1632"/>
              <a:gd name="T14" fmla="*/ 2147483647 w 2976"/>
              <a:gd name="T15" fmla="*/ 2147483647 h 1632"/>
              <a:gd name="T16" fmla="*/ 2147483647 w 2976"/>
              <a:gd name="T17" fmla="*/ 2147483647 h 1632"/>
              <a:gd name="T18" fmla="*/ 2147483647 w 2976"/>
              <a:gd name="T19" fmla="*/ 2147483647 h 1632"/>
              <a:gd name="T20" fmla="*/ 2147483647 w 2976"/>
              <a:gd name="T21" fmla="*/ 2147483647 h 1632"/>
              <a:gd name="T22" fmla="*/ 2147483647 w 2976"/>
              <a:gd name="T23" fmla="*/ 2147483647 h 1632"/>
              <a:gd name="T24" fmla="*/ 0 w 2976"/>
              <a:gd name="T25" fmla="*/ 2147483647 h 163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2976"/>
              <a:gd name="T40" fmla="*/ 0 h 1632"/>
              <a:gd name="T41" fmla="*/ 2976 w 2976"/>
              <a:gd name="T42" fmla="*/ 1632 h 1632"/>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2976" h="1632">
                <a:moveTo>
                  <a:pt x="0" y="1632"/>
                </a:moveTo>
                <a:lnTo>
                  <a:pt x="0" y="1632"/>
                </a:lnTo>
                <a:lnTo>
                  <a:pt x="594" y="1566"/>
                </a:lnTo>
                <a:lnTo>
                  <a:pt x="1188" y="1416"/>
                </a:lnTo>
                <a:lnTo>
                  <a:pt x="1788" y="1122"/>
                </a:lnTo>
                <a:lnTo>
                  <a:pt x="2382" y="648"/>
                </a:lnTo>
                <a:lnTo>
                  <a:pt x="2976" y="0"/>
                </a:lnTo>
                <a:lnTo>
                  <a:pt x="2976" y="180"/>
                </a:lnTo>
                <a:lnTo>
                  <a:pt x="2382" y="756"/>
                </a:lnTo>
                <a:lnTo>
                  <a:pt x="1788" y="1182"/>
                </a:lnTo>
                <a:lnTo>
                  <a:pt x="1188" y="1440"/>
                </a:lnTo>
                <a:lnTo>
                  <a:pt x="594" y="1578"/>
                </a:lnTo>
                <a:lnTo>
                  <a:pt x="0" y="1632"/>
                </a:lnTo>
                <a:close/>
              </a:path>
            </a:pathLst>
          </a:custGeom>
          <a:solidFill>
            <a:srgbClr val="0066CC"/>
          </a:solidFill>
          <a:ln w="9525">
            <a:noFill/>
            <a:round/>
            <a:headEnd/>
            <a:tailEnd/>
          </a:ln>
        </p:spPr>
        <p:txBody>
          <a:bodyPr/>
          <a:lstStyle/>
          <a:p>
            <a:endParaRPr lang="en-US"/>
          </a:p>
        </p:txBody>
      </p:sp>
      <p:sp>
        <p:nvSpPr>
          <p:cNvPr id="13320" name="Freeform 13"/>
          <p:cNvSpPr>
            <a:spLocks/>
          </p:cNvSpPr>
          <p:nvPr/>
        </p:nvSpPr>
        <p:spPr bwMode="auto">
          <a:xfrm>
            <a:off x="992188" y="3087688"/>
            <a:ext cx="3419475" cy="2058987"/>
          </a:xfrm>
          <a:custGeom>
            <a:avLst/>
            <a:gdLst>
              <a:gd name="T0" fmla="*/ 0 w 2976"/>
              <a:gd name="T1" fmla="*/ 2147483647 h 1494"/>
              <a:gd name="T2" fmla="*/ 0 w 2976"/>
              <a:gd name="T3" fmla="*/ 2147483647 h 1494"/>
              <a:gd name="T4" fmla="*/ 2147483647 w 2976"/>
              <a:gd name="T5" fmla="*/ 2147483647 h 1494"/>
              <a:gd name="T6" fmla="*/ 2147483647 w 2976"/>
              <a:gd name="T7" fmla="*/ 2147483647 h 1494"/>
              <a:gd name="T8" fmla="*/ 2147483647 w 2976"/>
              <a:gd name="T9" fmla="*/ 2147483647 h 1494"/>
              <a:gd name="T10" fmla="*/ 2147483647 w 2976"/>
              <a:gd name="T11" fmla="*/ 2147483647 h 1494"/>
              <a:gd name="T12" fmla="*/ 2147483647 w 2976"/>
              <a:gd name="T13" fmla="*/ 0 h 1494"/>
              <a:gd name="T14" fmla="*/ 2147483647 w 2976"/>
              <a:gd name="T15" fmla="*/ 2147483647 h 1494"/>
              <a:gd name="T16" fmla="*/ 2147483647 w 2976"/>
              <a:gd name="T17" fmla="*/ 2147483647 h 1494"/>
              <a:gd name="T18" fmla="*/ 2147483647 w 2976"/>
              <a:gd name="T19" fmla="*/ 2147483647 h 1494"/>
              <a:gd name="T20" fmla="*/ 2147483647 w 2976"/>
              <a:gd name="T21" fmla="*/ 2147483647 h 1494"/>
              <a:gd name="T22" fmla="*/ 2147483647 w 2976"/>
              <a:gd name="T23" fmla="*/ 2147483647 h 1494"/>
              <a:gd name="T24" fmla="*/ 0 w 2976"/>
              <a:gd name="T25" fmla="*/ 2147483647 h 1494"/>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2976"/>
              <a:gd name="T40" fmla="*/ 0 h 1494"/>
              <a:gd name="T41" fmla="*/ 2976 w 2976"/>
              <a:gd name="T42" fmla="*/ 1494 h 1494"/>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2976" h="1494">
                <a:moveTo>
                  <a:pt x="0" y="1494"/>
                </a:moveTo>
                <a:lnTo>
                  <a:pt x="0" y="1452"/>
                </a:lnTo>
                <a:lnTo>
                  <a:pt x="594" y="1398"/>
                </a:lnTo>
                <a:lnTo>
                  <a:pt x="1188" y="1260"/>
                </a:lnTo>
                <a:lnTo>
                  <a:pt x="1788" y="1002"/>
                </a:lnTo>
                <a:lnTo>
                  <a:pt x="2382" y="576"/>
                </a:lnTo>
                <a:lnTo>
                  <a:pt x="2976" y="0"/>
                </a:lnTo>
                <a:lnTo>
                  <a:pt x="2976" y="1494"/>
                </a:lnTo>
                <a:lnTo>
                  <a:pt x="2382" y="1494"/>
                </a:lnTo>
                <a:lnTo>
                  <a:pt x="1788" y="1494"/>
                </a:lnTo>
                <a:lnTo>
                  <a:pt x="1188" y="1494"/>
                </a:lnTo>
                <a:lnTo>
                  <a:pt x="594" y="1494"/>
                </a:lnTo>
                <a:lnTo>
                  <a:pt x="0" y="1494"/>
                </a:lnTo>
              </a:path>
            </a:pathLst>
          </a:custGeom>
          <a:noFill/>
          <a:ln w="9525">
            <a:solidFill>
              <a:srgbClr val="FFFFFF"/>
            </a:solidFill>
            <a:round/>
            <a:headEnd/>
            <a:tailEnd/>
          </a:ln>
        </p:spPr>
        <p:txBody>
          <a:bodyPr/>
          <a:lstStyle/>
          <a:p>
            <a:endParaRPr lang="en-US"/>
          </a:p>
        </p:txBody>
      </p:sp>
      <p:sp>
        <p:nvSpPr>
          <p:cNvPr id="13321" name="Freeform 14"/>
          <p:cNvSpPr>
            <a:spLocks/>
          </p:cNvSpPr>
          <p:nvPr/>
        </p:nvSpPr>
        <p:spPr bwMode="auto">
          <a:xfrm>
            <a:off x="992188" y="2838450"/>
            <a:ext cx="3419475" cy="2249488"/>
          </a:xfrm>
          <a:custGeom>
            <a:avLst/>
            <a:gdLst>
              <a:gd name="T0" fmla="*/ 0 w 2976"/>
              <a:gd name="T1" fmla="*/ 2147483647 h 1632"/>
              <a:gd name="T2" fmla="*/ 0 w 2976"/>
              <a:gd name="T3" fmla="*/ 2147483647 h 1632"/>
              <a:gd name="T4" fmla="*/ 2147483647 w 2976"/>
              <a:gd name="T5" fmla="*/ 2147483647 h 1632"/>
              <a:gd name="T6" fmla="*/ 2147483647 w 2976"/>
              <a:gd name="T7" fmla="*/ 2147483647 h 1632"/>
              <a:gd name="T8" fmla="*/ 2147483647 w 2976"/>
              <a:gd name="T9" fmla="*/ 2147483647 h 1632"/>
              <a:gd name="T10" fmla="*/ 2147483647 w 2976"/>
              <a:gd name="T11" fmla="*/ 2147483647 h 1632"/>
              <a:gd name="T12" fmla="*/ 2147483647 w 2976"/>
              <a:gd name="T13" fmla="*/ 0 h 1632"/>
              <a:gd name="T14" fmla="*/ 2147483647 w 2976"/>
              <a:gd name="T15" fmla="*/ 2147483647 h 1632"/>
              <a:gd name="T16" fmla="*/ 2147483647 w 2976"/>
              <a:gd name="T17" fmla="*/ 2147483647 h 1632"/>
              <a:gd name="T18" fmla="*/ 2147483647 w 2976"/>
              <a:gd name="T19" fmla="*/ 2147483647 h 1632"/>
              <a:gd name="T20" fmla="*/ 2147483647 w 2976"/>
              <a:gd name="T21" fmla="*/ 2147483647 h 1632"/>
              <a:gd name="T22" fmla="*/ 2147483647 w 2976"/>
              <a:gd name="T23" fmla="*/ 2147483647 h 1632"/>
              <a:gd name="T24" fmla="*/ 0 w 2976"/>
              <a:gd name="T25" fmla="*/ 2147483647 h 163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2976"/>
              <a:gd name="T40" fmla="*/ 0 h 1632"/>
              <a:gd name="T41" fmla="*/ 2976 w 2976"/>
              <a:gd name="T42" fmla="*/ 1632 h 1632"/>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2976" h="1632">
                <a:moveTo>
                  <a:pt x="0" y="1632"/>
                </a:moveTo>
                <a:lnTo>
                  <a:pt x="0" y="1632"/>
                </a:lnTo>
                <a:lnTo>
                  <a:pt x="594" y="1566"/>
                </a:lnTo>
                <a:lnTo>
                  <a:pt x="1188" y="1416"/>
                </a:lnTo>
                <a:lnTo>
                  <a:pt x="1788" y="1122"/>
                </a:lnTo>
                <a:lnTo>
                  <a:pt x="2382" y="648"/>
                </a:lnTo>
                <a:lnTo>
                  <a:pt x="2976" y="0"/>
                </a:lnTo>
                <a:lnTo>
                  <a:pt x="2976" y="180"/>
                </a:lnTo>
                <a:lnTo>
                  <a:pt x="2382" y="756"/>
                </a:lnTo>
                <a:lnTo>
                  <a:pt x="1788" y="1182"/>
                </a:lnTo>
                <a:lnTo>
                  <a:pt x="1188" y="1440"/>
                </a:lnTo>
                <a:lnTo>
                  <a:pt x="594" y="1578"/>
                </a:lnTo>
                <a:lnTo>
                  <a:pt x="0" y="1632"/>
                </a:lnTo>
              </a:path>
            </a:pathLst>
          </a:custGeom>
          <a:noFill/>
          <a:ln w="9525">
            <a:solidFill>
              <a:srgbClr val="FFFFFF"/>
            </a:solidFill>
            <a:round/>
            <a:headEnd/>
            <a:tailEnd/>
          </a:ln>
        </p:spPr>
        <p:txBody>
          <a:bodyPr/>
          <a:lstStyle/>
          <a:p>
            <a:endParaRPr lang="en-US"/>
          </a:p>
        </p:txBody>
      </p:sp>
      <p:sp>
        <p:nvSpPr>
          <p:cNvPr id="13322" name="Line 15"/>
          <p:cNvSpPr>
            <a:spLocks noChangeShapeType="1"/>
          </p:cNvSpPr>
          <p:nvPr/>
        </p:nvSpPr>
        <p:spPr bwMode="auto">
          <a:xfrm>
            <a:off x="992188" y="2465388"/>
            <a:ext cx="0" cy="2681287"/>
          </a:xfrm>
          <a:prstGeom prst="line">
            <a:avLst/>
          </a:prstGeom>
          <a:noFill/>
          <a:ln w="12700">
            <a:solidFill>
              <a:srgbClr val="000000"/>
            </a:solidFill>
            <a:round/>
            <a:headEnd/>
            <a:tailEnd/>
          </a:ln>
        </p:spPr>
        <p:txBody>
          <a:bodyPr/>
          <a:lstStyle/>
          <a:p>
            <a:endParaRPr lang="en-US"/>
          </a:p>
        </p:txBody>
      </p:sp>
      <p:sp>
        <p:nvSpPr>
          <p:cNvPr id="13323" name="Line 16"/>
          <p:cNvSpPr>
            <a:spLocks noChangeShapeType="1"/>
          </p:cNvSpPr>
          <p:nvPr/>
        </p:nvSpPr>
        <p:spPr bwMode="auto">
          <a:xfrm>
            <a:off x="965200" y="5146675"/>
            <a:ext cx="26988" cy="0"/>
          </a:xfrm>
          <a:prstGeom prst="line">
            <a:avLst/>
          </a:prstGeom>
          <a:noFill/>
          <a:ln w="12700">
            <a:solidFill>
              <a:srgbClr val="000000"/>
            </a:solidFill>
            <a:round/>
            <a:headEnd/>
            <a:tailEnd/>
          </a:ln>
        </p:spPr>
        <p:txBody>
          <a:bodyPr/>
          <a:lstStyle/>
          <a:p>
            <a:endParaRPr lang="en-US"/>
          </a:p>
        </p:txBody>
      </p:sp>
      <p:sp>
        <p:nvSpPr>
          <p:cNvPr id="13324" name="Line 17"/>
          <p:cNvSpPr>
            <a:spLocks noChangeShapeType="1"/>
          </p:cNvSpPr>
          <p:nvPr/>
        </p:nvSpPr>
        <p:spPr bwMode="auto">
          <a:xfrm>
            <a:off x="965200" y="4765675"/>
            <a:ext cx="26988" cy="0"/>
          </a:xfrm>
          <a:prstGeom prst="line">
            <a:avLst/>
          </a:prstGeom>
          <a:noFill/>
          <a:ln w="12700">
            <a:solidFill>
              <a:srgbClr val="000000"/>
            </a:solidFill>
            <a:round/>
            <a:headEnd/>
            <a:tailEnd/>
          </a:ln>
        </p:spPr>
        <p:txBody>
          <a:bodyPr/>
          <a:lstStyle/>
          <a:p>
            <a:endParaRPr lang="en-US"/>
          </a:p>
        </p:txBody>
      </p:sp>
      <p:sp>
        <p:nvSpPr>
          <p:cNvPr id="13325" name="Line 18"/>
          <p:cNvSpPr>
            <a:spLocks noChangeShapeType="1"/>
          </p:cNvSpPr>
          <p:nvPr/>
        </p:nvSpPr>
        <p:spPr bwMode="auto">
          <a:xfrm>
            <a:off x="965200" y="4375150"/>
            <a:ext cx="26988" cy="0"/>
          </a:xfrm>
          <a:prstGeom prst="line">
            <a:avLst/>
          </a:prstGeom>
          <a:noFill/>
          <a:ln w="12700">
            <a:solidFill>
              <a:srgbClr val="000000"/>
            </a:solidFill>
            <a:round/>
            <a:headEnd/>
            <a:tailEnd/>
          </a:ln>
        </p:spPr>
        <p:txBody>
          <a:bodyPr/>
          <a:lstStyle/>
          <a:p>
            <a:endParaRPr lang="en-US"/>
          </a:p>
        </p:txBody>
      </p:sp>
      <p:sp>
        <p:nvSpPr>
          <p:cNvPr id="13326" name="Line 19"/>
          <p:cNvSpPr>
            <a:spLocks noChangeShapeType="1"/>
          </p:cNvSpPr>
          <p:nvPr/>
        </p:nvSpPr>
        <p:spPr bwMode="auto">
          <a:xfrm>
            <a:off x="965200" y="3995738"/>
            <a:ext cx="26988" cy="0"/>
          </a:xfrm>
          <a:prstGeom prst="line">
            <a:avLst/>
          </a:prstGeom>
          <a:noFill/>
          <a:ln w="12700">
            <a:solidFill>
              <a:srgbClr val="000000"/>
            </a:solidFill>
            <a:round/>
            <a:headEnd/>
            <a:tailEnd/>
          </a:ln>
        </p:spPr>
        <p:txBody>
          <a:bodyPr/>
          <a:lstStyle/>
          <a:p>
            <a:endParaRPr lang="en-US"/>
          </a:p>
        </p:txBody>
      </p:sp>
      <p:sp>
        <p:nvSpPr>
          <p:cNvPr id="13327" name="Line 20"/>
          <p:cNvSpPr>
            <a:spLocks noChangeShapeType="1"/>
          </p:cNvSpPr>
          <p:nvPr/>
        </p:nvSpPr>
        <p:spPr bwMode="auto">
          <a:xfrm>
            <a:off x="965200" y="3614738"/>
            <a:ext cx="26988" cy="0"/>
          </a:xfrm>
          <a:prstGeom prst="line">
            <a:avLst/>
          </a:prstGeom>
          <a:noFill/>
          <a:ln w="12700">
            <a:solidFill>
              <a:srgbClr val="000000"/>
            </a:solidFill>
            <a:round/>
            <a:headEnd/>
            <a:tailEnd/>
          </a:ln>
        </p:spPr>
        <p:txBody>
          <a:bodyPr/>
          <a:lstStyle/>
          <a:p>
            <a:endParaRPr lang="en-US"/>
          </a:p>
        </p:txBody>
      </p:sp>
      <p:sp>
        <p:nvSpPr>
          <p:cNvPr id="13328" name="Line 23"/>
          <p:cNvSpPr>
            <a:spLocks noChangeShapeType="1"/>
          </p:cNvSpPr>
          <p:nvPr/>
        </p:nvSpPr>
        <p:spPr bwMode="auto">
          <a:xfrm>
            <a:off x="965200" y="2465388"/>
            <a:ext cx="26988" cy="0"/>
          </a:xfrm>
          <a:prstGeom prst="line">
            <a:avLst/>
          </a:prstGeom>
          <a:noFill/>
          <a:ln w="12700">
            <a:solidFill>
              <a:srgbClr val="000000"/>
            </a:solidFill>
            <a:round/>
            <a:headEnd/>
            <a:tailEnd/>
          </a:ln>
        </p:spPr>
        <p:txBody>
          <a:bodyPr/>
          <a:lstStyle/>
          <a:p>
            <a:endParaRPr lang="en-US"/>
          </a:p>
        </p:txBody>
      </p:sp>
      <p:sp>
        <p:nvSpPr>
          <p:cNvPr id="13329" name="Line 24"/>
          <p:cNvSpPr>
            <a:spLocks noChangeShapeType="1"/>
          </p:cNvSpPr>
          <p:nvPr/>
        </p:nvSpPr>
        <p:spPr bwMode="auto">
          <a:xfrm>
            <a:off x="992188" y="5146675"/>
            <a:ext cx="3419475" cy="0"/>
          </a:xfrm>
          <a:prstGeom prst="line">
            <a:avLst/>
          </a:prstGeom>
          <a:noFill/>
          <a:ln w="0">
            <a:solidFill>
              <a:srgbClr val="000000"/>
            </a:solidFill>
            <a:round/>
            <a:headEnd/>
            <a:tailEnd/>
          </a:ln>
        </p:spPr>
        <p:txBody>
          <a:bodyPr/>
          <a:lstStyle/>
          <a:p>
            <a:endParaRPr lang="en-US"/>
          </a:p>
        </p:txBody>
      </p:sp>
      <p:sp>
        <p:nvSpPr>
          <p:cNvPr id="13330" name="Line 25"/>
          <p:cNvSpPr>
            <a:spLocks noChangeShapeType="1"/>
          </p:cNvSpPr>
          <p:nvPr/>
        </p:nvSpPr>
        <p:spPr bwMode="auto">
          <a:xfrm flipV="1">
            <a:off x="992188" y="5146675"/>
            <a:ext cx="0" cy="31750"/>
          </a:xfrm>
          <a:prstGeom prst="line">
            <a:avLst/>
          </a:prstGeom>
          <a:noFill/>
          <a:ln w="12700">
            <a:solidFill>
              <a:srgbClr val="000000"/>
            </a:solidFill>
            <a:round/>
            <a:headEnd/>
            <a:tailEnd/>
          </a:ln>
        </p:spPr>
        <p:txBody>
          <a:bodyPr/>
          <a:lstStyle/>
          <a:p>
            <a:endParaRPr lang="en-US"/>
          </a:p>
        </p:txBody>
      </p:sp>
      <p:sp>
        <p:nvSpPr>
          <p:cNvPr id="13331" name="Line 26"/>
          <p:cNvSpPr>
            <a:spLocks noChangeShapeType="1"/>
          </p:cNvSpPr>
          <p:nvPr/>
        </p:nvSpPr>
        <p:spPr bwMode="auto">
          <a:xfrm flipV="1">
            <a:off x="1674813" y="5146675"/>
            <a:ext cx="0" cy="31750"/>
          </a:xfrm>
          <a:prstGeom prst="line">
            <a:avLst/>
          </a:prstGeom>
          <a:noFill/>
          <a:ln w="0">
            <a:solidFill>
              <a:srgbClr val="000000"/>
            </a:solidFill>
            <a:round/>
            <a:headEnd/>
            <a:tailEnd/>
          </a:ln>
        </p:spPr>
        <p:txBody>
          <a:bodyPr/>
          <a:lstStyle/>
          <a:p>
            <a:endParaRPr lang="en-US"/>
          </a:p>
        </p:txBody>
      </p:sp>
      <p:sp>
        <p:nvSpPr>
          <p:cNvPr id="13332" name="Line 27"/>
          <p:cNvSpPr>
            <a:spLocks noChangeShapeType="1"/>
          </p:cNvSpPr>
          <p:nvPr/>
        </p:nvSpPr>
        <p:spPr bwMode="auto">
          <a:xfrm flipV="1">
            <a:off x="2357438" y="5146675"/>
            <a:ext cx="0" cy="31750"/>
          </a:xfrm>
          <a:prstGeom prst="line">
            <a:avLst/>
          </a:prstGeom>
          <a:noFill/>
          <a:ln w="0">
            <a:solidFill>
              <a:srgbClr val="000000"/>
            </a:solidFill>
            <a:round/>
            <a:headEnd/>
            <a:tailEnd/>
          </a:ln>
        </p:spPr>
        <p:txBody>
          <a:bodyPr/>
          <a:lstStyle/>
          <a:p>
            <a:endParaRPr lang="en-US"/>
          </a:p>
        </p:txBody>
      </p:sp>
      <p:sp>
        <p:nvSpPr>
          <p:cNvPr id="13333" name="Line 28"/>
          <p:cNvSpPr>
            <a:spLocks noChangeShapeType="1"/>
          </p:cNvSpPr>
          <p:nvPr/>
        </p:nvSpPr>
        <p:spPr bwMode="auto">
          <a:xfrm flipV="1">
            <a:off x="3046413" y="5146675"/>
            <a:ext cx="0" cy="31750"/>
          </a:xfrm>
          <a:prstGeom prst="line">
            <a:avLst/>
          </a:prstGeom>
          <a:noFill/>
          <a:ln w="0">
            <a:solidFill>
              <a:srgbClr val="000000"/>
            </a:solidFill>
            <a:round/>
            <a:headEnd/>
            <a:tailEnd/>
          </a:ln>
        </p:spPr>
        <p:txBody>
          <a:bodyPr/>
          <a:lstStyle/>
          <a:p>
            <a:endParaRPr lang="en-US"/>
          </a:p>
        </p:txBody>
      </p:sp>
      <p:sp>
        <p:nvSpPr>
          <p:cNvPr id="13334" name="Line 29"/>
          <p:cNvSpPr>
            <a:spLocks noChangeShapeType="1"/>
          </p:cNvSpPr>
          <p:nvPr/>
        </p:nvSpPr>
        <p:spPr bwMode="auto">
          <a:xfrm flipV="1">
            <a:off x="3729038" y="5146675"/>
            <a:ext cx="0" cy="31750"/>
          </a:xfrm>
          <a:prstGeom prst="line">
            <a:avLst/>
          </a:prstGeom>
          <a:noFill/>
          <a:ln w="0">
            <a:solidFill>
              <a:srgbClr val="000000"/>
            </a:solidFill>
            <a:round/>
            <a:headEnd/>
            <a:tailEnd/>
          </a:ln>
        </p:spPr>
        <p:txBody>
          <a:bodyPr/>
          <a:lstStyle/>
          <a:p>
            <a:endParaRPr lang="en-US"/>
          </a:p>
        </p:txBody>
      </p:sp>
      <p:sp>
        <p:nvSpPr>
          <p:cNvPr id="13335" name="Line 30"/>
          <p:cNvSpPr>
            <a:spLocks noChangeShapeType="1"/>
          </p:cNvSpPr>
          <p:nvPr/>
        </p:nvSpPr>
        <p:spPr bwMode="auto">
          <a:xfrm flipV="1">
            <a:off x="4411663" y="5146675"/>
            <a:ext cx="0" cy="31750"/>
          </a:xfrm>
          <a:prstGeom prst="line">
            <a:avLst/>
          </a:prstGeom>
          <a:noFill/>
          <a:ln w="0">
            <a:solidFill>
              <a:srgbClr val="000000"/>
            </a:solidFill>
            <a:round/>
            <a:headEnd/>
            <a:tailEnd/>
          </a:ln>
        </p:spPr>
        <p:txBody>
          <a:bodyPr/>
          <a:lstStyle/>
          <a:p>
            <a:endParaRPr lang="en-US"/>
          </a:p>
        </p:txBody>
      </p:sp>
      <p:sp>
        <p:nvSpPr>
          <p:cNvPr id="13336" name="Rectangle 31"/>
          <p:cNvSpPr>
            <a:spLocks noChangeArrowheads="1"/>
          </p:cNvSpPr>
          <p:nvPr/>
        </p:nvSpPr>
        <p:spPr bwMode="auto">
          <a:xfrm>
            <a:off x="3348038" y="4405313"/>
            <a:ext cx="1008062" cy="182562"/>
          </a:xfrm>
          <a:prstGeom prst="rect">
            <a:avLst/>
          </a:prstGeom>
          <a:noFill/>
          <a:ln w="9525">
            <a:noFill/>
            <a:miter lim="800000"/>
            <a:headEnd/>
            <a:tailEnd/>
          </a:ln>
        </p:spPr>
        <p:txBody>
          <a:bodyPr wrap="none" lIns="0" tIns="0" rIns="0" bIns="0">
            <a:spAutoFit/>
          </a:bodyPr>
          <a:lstStyle/>
          <a:p>
            <a:r>
              <a:rPr lang="en-US" sz="1200">
                <a:solidFill>
                  <a:srgbClr val="000000"/>
                </a:solidFill>
                <a:latin typeface="Calibri" pitchFamily="34" charset="0"/>
              </a:rPr>
              <a:t>Western Europe</a:t>
            </a:r>
            <a:endParaRPr lang="en-US" sz="1200">
              <a:latin typeface="Calibri" pitchFamily="34" charset="0"/>
            </a:endParaRPr>
          </a:p>
        </p:txBody>
      </p:sp>
      <p:sp>
        <p:nvSpPr>
          <p:cNvPr id="13337" name="Rectangle 32"/>
          <p:cNvSpPr>
            <a:spLocks noChangeArrowheads="1"/>
          </p:cNvSpPr>
          <p:nvPr/>
        </p:nvSpPr>
        <p:spPr bwMode="auto">
          <a:xfrm>
            <a:off x="3235325" y="2832100"/>
            <a:ext cx="760413" cy="547688"/>
          </a:xfrm>
          <a:prstGeom prst="rect">
            <a:avLst/>
          </a:prstGeom>
          <a:noFill/>
          <a:ln w="9525">
            <a:noFill/>
            <a:miter lim="800000"/>
            <a:headEnd/>
            <a:tailEnd/>
          </a:ln>
        </p:spPr>
        <p:txBody>
          <a:bodyPr lIns="0" tIns="0" rIns="0" bIns="0">
            <a:spAutoFit/>
          </a:bodyPr>
          <a:lstStyle/>
          <a:p>
            <a:pPr algn="r"/>
            <a:r>
              <a:rPr lang="en-US" sz="1200">
                <a:solidFill>
                  <a:srgbClr val="000000"/>
                </a:solidFill>
                <a:latin typeface="Calibri" pitchFamily="34" charset="0"/>
              </a:rPr>
              <a:t>Central &amp; Eastern Europe</a:t>
            </a:r>
            <a:endParaRPr lang="en-US" sz="1200">
              <a:latin typeface="Calibri" pitchFamily="34" charset="0"/>
            </a:endParaRPr>
          </a:p>
        </p:txBody>
      </p:sp>
      <p:sp>
        <p:nvSpPr>
          <p:cNvPr id="13338" name="Rectangle 33"/>
          <p:cNvSpPr>
            <a:spLocks noChangeArrowheads="1"/>
          </p:cNvSpPr>
          <p:nvPr/>
        </p:nvSpPr>
        <p:spPr bwMode="auto">
          <a:xfrm>
            <a:off x="806450" y="5029200"/>
            <a:ext cx="77788" cy="182563"/>
          </a:xfrm>
          <a:prstGeom prst="rect">
            <a:avLst/>
          </a:prstGeom>
          <a:noFill/>
          <a:ln w="9525">
            <a:noFill/>
            <a:miter lim="800000"/>
            <a:headEnd/>
            <a:tailEnd/>
          </a:ln>
        </p:spPr>
        <p:txBody>
          <a:bodyPr wrap="none" lIns="0" tIns="0" rIns="0" bIns="0">
            <a:spAutoFit/>
          </a:bodyPr>
          <a:lstStyle/>
          <a:p>
            <a:r>
              <a:rPr lang="en-US" sz="1200">
                <a:solidFill>
                  <a:srgbClr val="000000"/>
                </a:solidFill>
                <a:latin typeface="Calibri" pitchFamily="34" charset="0"/>
              </a:rPr>
              <a:t>0</a:t>
            </a:r>
            <a:endParaRPr lang="en-US" sz="1200">
              <a:latin typeface="Calibri" pitchFamily="34" charset="0"/>
            </a:endParaRPr>
          </a:p>
        </p:txBody>
      </p:sp>
      <p:sp>
        <p:nvSpPr>
          <p:cNvPr id="13339" name="Rectangle 34"/>
          <p:cNvSpPr>
            <a:spLocks noChangeArrowheads="1"/>
          </p:cNvSpPr>
          <p:nvPr/>
        </p:nvSpPr>
        <p:spPr bwMode="auto">
          <a:xfrm>
            <a:off x="650875" y="4648200"/>
            <a:ext cx="233363" cy="182563"/>
          </a:xfrm>
          <a:prstGeom prst="rect">
            <a:avLst/>
          </a:prstGeom>
          <a:noFill/>
          <a:ln w="9525">
            <a:noFill/>
            <a:miter lim="800000"/>
            <a:headEnd/>
            <a:tailEnd/>
          </a:ln>
        </p:spPr>
        <p:txBody>
          <a:bodyPr wrap="none" lIns="0" tIns="0" rIns="0" bIns="0">
            <a:spAutoFit/>
          </a:bodyPr>
          <a:lstStyle/>
          <a:p>
            <a:r>
              <a:rPr lang="en-US" sz="1200">
                <a:solidFill>
                  <a:srgbClr val="000000"/>
                </a:solidFill>
                <a:latin typeface="Calibri" pitchFamily="34" charset="0"/>
              </a:rPr>
              <a:t>200</a:t>
            </a:r>
            <a:endParaRPr lang="en-US" sz="1200">
              <a:latin typeface="Calibri" pitchFamily="34" charset="0"/>
            </a:endParaRPr>
          </a:p>
        </p:txBody>
      </p:sp>
      <p:sp>
        <p:nvSpPr>
          <p:cNvPr id="13340" name="Rectangle 35"/>
          <p:cNvSpPr>
            <a:spLocks noChangeArrowheads="1"/>
          </p:cNvSpPr>
          <p:nvPr/>
        </p:nvSpPr>
        <p:spPr bwMode="auto">
          <a:xfrm>
            <a:off x="650875" y="4259263"/>
            <a:ext cx="233363" cy="182562"/>
          </a:xfrm>
          <a:prstGeom prst="rect">
            <a:avLst/>
          </a:prstGeom>
          <a:noFill/>
          <a:ln w="9525">
            <a:noFill/>
            <a:miter lim="800000"/>
            <a:headEnd/>
            <a:tailEnd/>
          </a:ln>
        </p:spPr>
        <p:txBody>
          <a:bodyPr wrap="none" lIns="0" tIns="0" rIns="0" bIns="0">
            <a:spAutoFit/>
          </a:bodyPr>
          <a:lstStyle/>
          <a:p>
            <a:r>
              <a:rPr lang="en-US" sz="1200">
                <a:solidFill>
                  <a:srgbClr val="000000"/>
                </a:solidFill>
                <a:latin typeface="Calibri" pitchFamily="34" charset="0"/>
              </a:rPr>
              <a:t>400</a:t>
            </a:r>
            <a:endParaRPr lang="en-US" sz="1200">
              <a:latin typeface="Calibri" pitchFamily="34" charset="0"/>
            </a:endParaRPr>
          </a:p>
        </p:txBody>
      </p:sp>
      <p:sp>
        <p:nvSpPr>
          <p:cNvPr id="13341" name="Rectangle 36"/>
          <p:cNvSpPr>
            <a:spLocks noChangeArrowheads="1"/>
          </p:cNvSpPr>
          <p:nvPr/>
        </p:nvSpPr>
        <p:spPr bwMode="auto">
          <a:xfrm>
            <a:off x="650875" y="3881438"/>
            <a:ext cx="233363" cy="182562"/>
          </a:xfrm>
          <a:prstGeom prst="rect">
            <a:avLst/>
          </a:prstGeom>
          <a:noFill/>
          <a:ln w="9525">
            <a:noFill/>
            <a:miter lim="800000"/>
            <a:headEnd/>
            <a:tailEnd/>
          </a:ln>
        </p:spPr>
        <p:txBody>
          <a:bodyPr wrap="none" lIns="0" tIns="0" rIns="0" bIns="0">
            <a:spAutoFit/>
          </a:bodyPr>
          <a:lstStyle/>
          <a:p>
            <a:r>
              <a:rPr lang="en-US" sz="1200">
                <a:solidFill>
                  <a:srgbClr val="000000"/>
                </a:solidFill>
                <a:latin typeface="Calibri" pitchFamily="34" charset="0"/>
              </a:rPr>
              <a:t>600</a:t>
            </a:r>
            <a:endParaRPr lang="en-US" sz="1200">
              <a:latin typeface="Calibri" pitchFamily="34" charset="0"/>
            </a:endParaRPr>
          </a:p>
        </p:txBody>
      </p:sp>
      <p:sp>
        <p:nvSpPr>
          <p:cNvPr id="13342" name="Rectangle 37"/>
          <p:cNvSpPr>
            <a:spLocks noChangeArrowheads="1"/>
          </p:cNvSpPr>
          <p:nvPr/>
        </p:nvSpPr>
        <p:spPr bwMode="auto">
          <a:xfrm>
            <a:off x="650875" y="3500438"/>
            <a:ext cx="233363" cy="182562"/>
          </a:xfrm>
          <a:prstGeom prst="rect">
            <a:avLst/>
          </a:prstGeom>
          <a:noFill/>
          <a:ln w="9525">
            <a:noFill/>
            <a:miter lim="800000"/>
            <a:headEnd/>
            <a:tailEnd/>
          </a:ln>
        </p:spPr>
        <p:txBody>
          <a:bodyPr wrap="none" lIns="0" tIns="0" rIns="0" bIns="0">
            <a:spAutoFit/>
          </a:bodyPr>
          <a:lstStyle/>
          <a:p>
            <a:r>
              <a:rPr lang="en-US" sz="1200">
                <a:solidFill>
                  <a:srgbClr val="000000"/>
                </a:solidFill>
                <a:latin typeface="Calibri" pitchFamily="34" charset="0"/>
              </a:rPr>
              <a:t>800</a:t>
            </a:r>
            <a:endParaRPr lang="en-US" sz="1200">
              <a:latin typeface="Calibri" pitchFamily="34" charset="0"/>
            </a:endParaRPr>
          </a:p>
        </p:txBody>
      </p:sp>
      <p:sp>
        <p:nvSpPr>
          <p:cNvPr id="13343" name="Rectangle 38"/>
          <p:cNvSpPr>
            <a:spLocks noChangeArrowheads="1"/>
          </p:cNvSpPr>
          <p:nvPr/>
        </p:nvSpPr>
        <p:spPr bwMode="auto">
          <a:xfrm>
            <a:off x="534988" y="3119438"/>
            <a:ext cx="349250" cy="182562"/>
          </a:xfrm>
          <a:prstGeom prst="rect">
            <a:avLst/>
          </a:prstGeom>
          <a:noFill/>
          <a:ln w="9525">
            <a:noFill/>
            <a:miter lim="800000"/>
            <a:headEnd/>
            <a:tailEnd/>
          </a:ln>
        </p:spPr>
        <p:txBody>
          <a:bodyPr wrap="none" lIns="0" tIns="0" rIns="0" bIns="0">
            <a:spAutoFit/>
          </a:bodyPr>
          <a:lstStyle/>
          <a:p>
            <a:r>
              <a:rPr lang="en-US" sz="1200">
                <a:solidFill>
                  <a:srgbClr val="000000"/>
                </a:solidFill>
                <a:latin typeface="Calibri" pitchFamily="34" charset="0"/>
              </a:rPr>
              <a:t>1,000</a:t>
            </a:r>
            <a:endParaRPr lang="en-US" sz="1200">
              <a:latin typeface="Calibri" pitchFamily="34" charset="0"/>
            </a:endParaRPr>
          </a:p>
        </p:txBody>
      </p:sp>
      <p:sp>
        <p:nvSpPr>
          <p:cNvPr id="13344" name="Rectangle 39"/>
          <p:cNvSpPr>
            <a:spLocks noChangeArrowheads="1"/>
          </p:cNvSpPr>
          <p:nvPr/>
        </p:nvSpPr>
        <p:spPr bwMode="auto">
          <a:xfrm>
            <a:off x="534988" y="2730500"/>
            <a:ext cx="349250" cy="182563"/>
          </a:xfrm>
          <a:prstGeom prst="rect">
            <a:avLst/>
          </a:prstGeom>
          <a:noFill/>
          <a:ln w="9525">
            <a:noFill/>
            <a:miter lim="800000"/>
            <a:headEnd/>
            <a:tailEnd/>
          </a:ln>
        </p:spPr>
        <p:txBody>
          <a:bodyPr wrap="none" lIns="0" tIns="0" rIns="0" bIns="0">
            <a:spAutoFit/>
          </a:bodyPr>
          <a:lstStyle/>
          <a:p>
            <a:r>
              <a:rPr lang="en-US" sz="1200">
                <a:solidFill>
                  <a:srgbClr val="000000"/>
                </a:solidFill>
                <a:latin typeface="Calibri" pitchFamily="34" charset="0"/>
              </a:rPr>
              <a:t>1,200</a:t>
            </a:r>
            <a:endParaRPr lang="en-US" sz="1200">
              <a:latin typeface="Calibri" pitchFamily="34" charset="0"/>
            </a:endParaRPr>
          </a:p>
        </p:txBody>
      </p:sp>
      <p:sp>
        <p:nvSpPr>
          <p:cNvPr id="13345" name="Rectangle 40"/>
          <p:cNvSpPr>
            <a:spLocks noChangeArrowheads="1"/>
          </p:cNvSpPr>
          <p:nvPr/>
        </p:nvSpPr>
        <p:spPr bwMode="auto">
          <a:xfrm>
            <a:off x="534988" y="2349500"/>
            <a:ext cx="349250" cy="182563"/>
          </a:xfrm>
          <a:prstGeom prst="rect">
            <a:avLst/>
          </a:prstGeom>
          <a:noFill/>
          <a:ln w="9525">
            <a:noFill/>
            <a:miter lim="800000"/>
            <a:headEnd/>
            <a:tailEnd/>
          </a:ln>
        </p:spPr>
        <p:txBody>
          <a:bodyPr wrap="none" lIns="0" tIns="0" rIns="0" bIns="0">
            <a:spAutoFit/>
          </a:bodyPr>
          <a:lstStyle/>
          <a:p>
            <a:r>
              <a:rPr lang="en-US" sz="1200">
                <a:solidFill>
                  <a:srgbClr val="000000"/>
                </a:solidFill>
                <a:latin typeface="Calibri" pitchFamily="34" charset="0"/>
              </a:rPr>
              <a:t>1,400</a:t>
            </a:r>
            <a:endParaRPr lang="en-US" sz="1200">
              <a:latin typeface="Calibri" pitchFamily="34" charset="0"/>
            </a:endParaRPr>
          </a:p>
        </p:txBody>
      </p:sp>
      <p:sp>
        <p:nvSpPr>
          <p:cNvPr id="13346" name="Rectangle 41"/>
          <p:cNvSpPr>
            <a:spLocks noChangeArrowheads="1"/>
          </p:cNvSpPr>
          <p:nvPr/>
        </p:nvSpPr>
        <p:spPr bwMode="auto">
          <a:xfrm>
            <a:off x="815975" y="5243513"/>
            <a:ext cx="311150" cy="182562"/>
          </a:xfrm>
          <a:prstGeom prst="rect">
            <a:avLst/>
          </a:prstGeom>
          <a:noFill/>
          <a:ln w="9525">
            <a:noFill/>
            <a:miter lim="800000"/>
            <a:headEnd/>
            <a:tailEnd/>
          </a:ln>
        </p:spPr>
        <p:txBody>
          <a:bodyPr wrap="none" lIns="0" tIns="0" rIns="0" bIns="0">
            <a:spAutoFit/>
          </a:bodyPr>
          <a:lstStyle/>
          <a:p>
            <a:r>
              <a:rPr lang="en-US" sz="1200">
                <a:solidFill>
                  <a:srgbClr val="000000"/>
                </a:solidFill>
                <a:latin typeface="Calibri" pitchFamily="34" charset="0"/>
              </a:rPr>
              <a:t>2009</a:t>
            </a:r>
            <a:endParaRPr lang="en-US" sz="1200">
              <a:latin typeface="Calibri" pitchFamily="34" charset="0"/>
            </a:endParaRPr>
          </a:p>
        </p:txBody>
      </p:sp>
      <p:sp>
        <p:nvSpPr>
          <p:cNvPr id="13347" name="Rectangle 42"/>
          <p:cNvSpPr>
            <a:spLocks noChangeArrowheads="1"/>
          </p:cNvSpPr>
          <p:nvPr/>
        </p:nvSpPr>
        <p:spPr bwMode="auto">
          <a:xfrm>
            <a:off x="1498600" y="5243513"/>
            <a:ext cx="311150" cy="182562"/>
          </a:xfrm>
          <a:prstGeom prst="rect">
            <a:avLst/>
          </a:prstGeom>
          <a:noFill/>
          <a:ln w="9525">
            <a:noFill/>
            <a:miter lim="800000"/>
            <a:headEnd/>
            <a:tailEnd/>
          </a:ln>
        </p:spPr>
        <p:txBody>
          <a:bodyPr wrap="none" lIns="0" tIns="0" rIns="0" bIns="0">
            <a:spAutoFit/>
          </a:bodyPr>
          <a:lstStyle/>
          <a:p>
            <a:r>
              <a:rPr lang="en-US" sz="1200">
                <a:solidFill>
                  <a:srgbClr val="000000"/>
                </a:solidFill>
                <a:latin typeface="Calibri" pitchFamily="34" charset="0"/>
              </a:rPr>
              <a:t>2010</a:t>
            </a:r>
            <a:endParaRPr lang="en-US" sz="1200">
              <a:latin typeface="Calibri" pitchFamily="34" charset="0"/>
            </a:endParaRPr>
          </a:p>
        </p:txBody>
      </p:sp>
      <p:sp>
        <p:nvSpPr>
          <p:cNvPr id="13348" name="Rectangle 43"/>
          <p:cNvSpPr>
            <a:spLocks noChangeArrowheads="1"/>
          </p:cNvSpPr>
          <p:nvPr/>
        </p:nvSpPr>
        <p:spPr bwMode="auto">
          <a:xfrm>
            <a:off x="2179638" y="5243513"/>
            <a:ext cx="311150" cy="182562"/>
          </a:xfrm>
          <a:prstGeom prst="rect">
            <a:avLst/>
          </a:prstGeom>
          <a:noFill/>
          <a:ln w="9525">
            <a:noFill/>
            <a:miter lim="800000"/>
            <a:headEnd/>
            <a:tailEnd/>
          </a:ln>
        </p:spPr>
        <p:txBody>
          <a:bodyPr wrap="none" lIns="0" tIns="0" rIns="0" bIns="0">
            <a:spAutoFit/>
          </a:bodyPr>
          <a:lstStyle/>
          <a:p>
            <a:r>
              <a:rPr lang="en-US" sz="1200">
                <a:solidFill>
                  <a:srgbClr val="000000"/>
                </a:solidFill>
                <a:latin typeface="Calibri" pitchFamily="34" charset="0"/>
              </a:rPr>
              <a:t>2011</a:t>
            </a:r>
            <a:endParaRPr lang="en-US" sz="1200">
              <a:latin typeface="Calibri" pitchFamily="34" charset="0"/>
            </a:endParaRPr>
          </a:p>
        </p:txBody>
      </p:sp>
      <p:sp>
        <p:nvSpPr>
          <p:cNvPr id="13349" name="Rectangle 44"/>
          <p:cNvSpPr>
            <a:spLocks noChangeArrowheads="1"/>
          </p:cNvSpPr>
          <p:nvPr/>
        </p:nvSpPr>
        <p:spPr bwMode="auto">
          <a:xfrm>
            <a:off x="2870200" y="5243513"/>
            <a:ext cx="311150" cy="182562"/>
          </a:xfrm>
          <a:prstGeom prst="rect">
            <a:avLst/>
          </a:prstGeom>
          <a:noFill/>
          <a:ln w="9525">
            <a:noFill/>
            <a:miter lim="800000"/>
            <a:headEnd/>
            <a:tailEnd/>
          </a:ln>
        </p:spPr>
        <p:txBody>
          <a:bodyPr wrap="none" lIns="0" tIns="0" rIns="0" bIns="0">
            <a:spAutoFit/>
          </a:bodyPr>
          <a:lstStyle/>
          <a:p>
            <a:r>
              <a:rPr lang="en-US" sz="1200">
                <a:solidFill>
                  <a:srgbClr val="000000"/>
                </a:solidFill>
                <a:latin typeface="Calibri" pitchFamily="34" charset="0"/>
              </a:rPr>
              <a:t>2012</a:t>
            </a:r>
            <a:endParaRPr lang="en-US" sz="1200">
              <a:latin typeface="Calibri" pitchFamily="34" charset="0"/>
            </a:endParaRPr>
          </a:p>
        </p:txBody>
      </p:sp>
      <p:sp>
        <p:nvSpPr>
          <p:cNvPr id="13350" name="Rectangle 45"/>
          <p:cNvSpPr>
            <a:spLocks noChangeArrowheads="1"/>
          </p:cNvSpPr>
          <p:nvPr/>
        </p:nvSpPr>
        <p:spPr bwMode="auto">
          <a:xfrm>
            <a:off x="3551238" y="5243513"/>
            <a:ext cx="311150" cy="182562"/>
          </a:xfrm>
          <a:prstGeom prst="rect">
            <a:avLst/>
          </a:prstGeom>
          <a:noFill/>
          <a:ln w="9525">
            <a:noFill/>
            <a:miter lim="800000"/>
            <a:headEnd/>
            <a:tailEnd/>
          </a:ln>
        </p:spPr>
        <p:txBody>
          <a:bodyPr wrap="none" lIns="0" tIns="0" rIns="0" bIns="0">
            <a:spAutoFit/>
          </a:bodyPr>
          <a:lstStyle/>
          <a:p>
            <a:r>
              <a:rPr lang="en-US" sz="1200">
                <a:solidFill>
                  <a:srgbClr val="000000"/>
                </a:solidFill>
                <a:latin typeface="Calibri" pitchFamily="34" charset="0"/>
              </a:rPr>
              <a:t>2013</a:t>
            </a:r>
            <a:endParaRPr lang="en-US" sz="1200">
              <a:latin typeface="Calibri" pitchFamily="34" charset="0"/>
            </a:endParaRPr>
          </a:p>
        </p:txBody>
      </p:sp>
      <p:sp>
        <p:nvSpPr>
          <p:cNvPr id="13351" name="Rectangle 46"/>
          <p:cNvSpPr>
            <a:spLocks noChangeArrowheads="1"/>
          </p:cNvSpPr>
          <p:nvPr/>
        </p:nvSpPr>
        <p:spPr bwMode="auto">
          <a:xfrm>
            <a:off x="4233863" y="5243513"/>
            <a:ext cx="311150" cy="182562"/>
          </a:xfrm>
          <a:prstGeom prst="rect">
            <a:avLst/>
          </a:prstGeom>
          <a:noFill/>
          <a:ln w="9525">
            <a:noFill/>
            <a:miter lim="800000"/>
            <a:headEnd/>
            <a:tailEnd/>
          </a:ln>
        </p:spPr>
        <p:txBody>
          <a:bodyPr wrap="none" lIns="0" tIns="0" rIns="0" bIns="0">
            <a:spAutoFit/>
          </a:bodyPr>
          <a:lstStyle/>
          <a:p>
            <a:r>
              <a:rPr lang="en-US" sz="1200">
                <a:solidFill>
                  <a:srgbClr val="000000"/>
                </a:solidFill>
                <a:latin typeface="Calibri" pitchFamily="34" charset="0"/>
              </a:rPr>
              <a:t>2014</a:t>
            </a:r>
            <a:endParaRPr lang="en-US" sz="1200">
              <a:latin typeface="Calibri" pitchFamily="34" charset="0"/>
            </a:endParaRPr>
          </a:p>
        </p:txBody>
      </p:sp>
      <p:sp>
        <p:nvSpPr>
          <p:cNvPr id="13352" name="Line 20"/>
          <p:cNvSpPr>
            <a:spLocks noChangeShapeType="1"/>
          </p:cNvSpPr>
          <p:nvPr/>
        </p:nvSpPr>
        <p:spPr bwMode="auto">
          <a:xfrm>
            <a:off x="965200" y="3243263"/>
            <a:ext cx="26988" cy="0"/>
          </a:xfrm>
          <a:prstGeom prst="line">
            <a:avLst/>
          </a:prstGeom>
          <a:noFill/>
          <a:ln w="12700">
            <a:solidFill>
              <a:srgbClr val="000000"/>
            </a:solidFill>
            <a:round/>
            <a:headEnd/>
            <a:tailEnd/>
          </a:ln>
        </p:spPr>
        <p:txBody>
          <a:bodyPr/>
          <a:lstStyle/>
          <a:p>
            <a:endParaRPr lang="en-US"/>
          </a:p>
        </p:txBody>
      </p:sp>
      <p:sp>
        <p:nvSpPr>
          <p:cNvPr id="13353" name="Line 20"/>
          <p:cNvSpPr>
            <a:spLocks noChangeShapeType="1"/>
          </p:cNvSpPr>
          <p:nvPr/>
        </p:nvSpPr>
        <p:spPr bwMode="auto">
          <a:xfrm>
            <a:off x="965200" y="2860675"/>
            <a:ext cx="26988" cy="0"/>
          </a:xfrm>
          <a:prstGeom prst="line">
            <a:avLst/>
          </a:prstGeom>
          <a:noFill/>
          <a:ln w="12700">
            <a:solidFill>
              <a:srgbClr val="000000"/>
            </a:solidFill>
            <a:round/>
            <a:headEnd/>
            <a:tailEnd/>
          </a:ln>
        </p:spPr>
        <p:txBody>
          <a:bodyPr/>
          <a:lstStyle/>
          <a:p>
            <a:endParaRPr lang="en-US"/>
          </a:p>
        </p:txBody>
      </p:sp>
      <p:sp>
        <p:nvSpPr>
          <p:cNvPr id="13354" name="Rectangle 3"/>
          <p:cNvSpPr>
            <a:spLocks/>
          </p:cNvSpPr>
          <p:nvPr/>
        </p:nvSpPr>
        <p:spPr bwMode="auto">
          <a:xfrm>
            <a:off x="547688" y="5570538"/>
            <a:ext cx="3303587" cy="746125"/>
          </a:xfrm>
          <a:prstGeom prst="rect">
            <a:avLst/>
          </a:prstGeom>
          <a:noFill/>
          <a:ln w="9525">
            <a:noFill/>
            <a:miter lim="800000"/>
            <a:headEnd/>
            <a:tailEnd/>
          </a:ln>
        </p:spPr>
        <p:txBody>
          <a:bodyPr/>
          <a:lstStyle/>
          <a:p>
            <a:pPr eaLnBrk="0" hangingPunct="0">
              <a:spcBef>
                <a:spcPts val="700"/>
              </a:spcBef>
              <a:buClr>
                <a:schemeClr val="accent2"/>
              </a:buClr>
              <a:buSzPct val="60000"/>
              <a:buFont typeface="Wingdings" pitchFamily="2" charset="2"/>
              <a:buNone/>
            </a:pPr>
            <a:r>
              <a:rPr lang="en-GB" sz="1400" b="1">
                <a:latin typeface="Calibri" pitchFamily="34" charset="0"/>
              </a:rPr>
              <a:t>(Also: smartphone sales will outstrip combined desktop and laptop sales in 2012)</a:t>
            </a:r>
            <a:endParaRPr lang="en-US" sz="1400" b="1">
              <a:latin typeface="Calibri" pitchFamily="34" charset="0"/>
            </a:endParaRPr>
          </a:p>
        </p:txBody>
      </p:sp>
      <p:sp>
        <p:nvSpPr>
          <p:cNvPr id="13355" name="Rectangle 11"/>
          <p:cNvSpPr>
            <a:spLocks noChangeArrowheads="1"/>
          </p:cNvSpPr>
          <p:nvPr/>
        </p:nvSpPr>
        <p:spPr bwMode="auto">
          <a:xfrm>
            <a:off x="8232775" y="3775075"/>
            <a:ext cx="547688" cy="1374775"/>
          </a:xfrm>
          <a:prstGeom prst="rect">
            <a:avLst/>
          </a:prstGeom>
          <a:solidFill>
            <a:srgbClr val="3366FF"/>
          </a:solidFill>
          <a:ln w="9525">
            <a:solidFill>
              <a:srgbClr val="FFFFFF"/>
            </a:solidFill>
            <a:miter lim="800000"/>
            <a:headEnd/>
            <a:tailEnd/>
          </a:ln>
        </p:spPr>
        <p:txBody>
          <a:bodyPr/>
          <a:lstStyle/>
          <a:p>
            <a:endParaRPr lang="en-GB" sz="1200">
              <a:latin typeface="Calibri" pitchFamily="34" charset="0"/>
            </a:endParaRPr>
          </a:p>
        </p:txBody>
      </p:sp>
      <p:sp>
        <p:nvSpPr>
          <p:cNvPr id="13356" name="Rectangle 12"/>
          <p:cNvSpPr>
            <a:spLocks noChangeArrowheads="1"/>
          </p:cNvSpPr>
          <p:nvPr/>
        </p:nvSpPr>
        <p:spPr bwMode="auto">
          <a:xfrm>
            <a:off x="5753100" y="2746375"/>
            <a:ext cx="547688" cy="531813"/>
          </a:xfrm>
          <a:prstGeom prst="rect">
            <a:avLst/>
          </a:prstGeom>
          <a:solidFill>
            <a:schemeClr val="hlink"/>
          </a:solidFill>
          <a:ln w="9525">
            <a:solidFill>
              <a:srgbClr val="FFFFFF"/>
            </a:solidFill>
            <a:miter lim="800000"/>
            <a:headEnd/>
            <a:tailEnd/>
          </a:ln>
        </p:spPr>
        <p:txBody>
          <a:bodyPr/>
          <a:lstStyle/>
          <a:p>
            <a:endParaRPr lang="en-GB" sz="1200">
              <a:latin typeface="Calibri" pitchFamily="34" charset="0"/>
            </a:endParaRPr>
          </a:p>
        </p:txBody>
      </p:sp>
      <p:sp>
        <p:nvSpPr>
          <p:cNvPr id="13357" name="Rectangle 13"/>
          <p:cNvSpPr>
            <a:spLocks noChangeArrowheads="1"/>
          </p:cNvSpPr>
          <p:nvPr/>
        </p:nvSpPr>
        <p:spPr bwMode="auto">
          <a:xfrm>
            <a:off x="6581775" y="3251200"/>
            <a:ext cx="542925" cy="187325"/>
          </a:xfrm>
          <a:prstGeom prst="rect">
            <a:avLst/>
          </a:prstGeom>
          <a:solidFill>
            <a:schemeClr val="hlink"/>
          </a:solidFill>
          <a:ln w="9525">
            <a:solidFill>
              <a:srgbClr val="FFFFFF"/>
            </a:solidFill>
            <a:miter lim="800000"/>
            <a:headEnd/>
            <a:tailEnd/>
          </a:ln>
        </p:spPr>
        <p:txBody>
          <a:bodyPr/>
          <a:lstStyle/>
          <a:p>
            <a:endParaRPr lang="en-GB" sz="1200">
              <a:latin typeface="Calibri" pitchFamily="34" charset="0"/>
            </a:endParaRPr>
          </a:p>
        </p:txBody>
      </p:sp>
      <p:sp>
        <p:nvSpPr>
          <p:cNvPr id="13358" name="Rectangle 14"/>
          <p:cNvSpPr>
            <a:spLocks noChangeArrowheads="1"/>
          </p:cNvSpPr>
          <p:nvPr/>
        </p:nvSpPr>
        <p:spPr bwMode="auto">
          <a:xfrm>
            <a:off x="7416800" y="3614738"/>
            <a:ext cx="547688" cy="176212"/>
          </a:xfrm>
          <a:prstGeom prst="rect">
            <a:avLst/>
          </a:prstGeom>
          <a:solidFill>
            <a:schemeClr val="hlink"/>
          </a:solidFill>
          <a:ln w="9525">
            <a:noFill/>
            <a:miter lim="800000"/>
            <a:headEnd/>
            <a:tailEnd/>
          </a:ln>
        </p:spPr>
        <p:txBody>
          <a:bodyPr/>
          <a:lstStyle/>
          <a:p>
            <a:endParaRPr lang="en-GB" sz="1200">
              <a:latin typeface="Calibri" pitchFamily="34" charset="0"/>
            </a:endParaRPr>
          </a:p>
        </p:txBody>
      </p:sp>
      <p:sp>
        <p:nvSpPr>
          <p:cNvPr id="13359" name="Rectangle 15"/>
          <p:cNvSpPr>
            <a:spLocks noChangeArrowheads="1"/>
          </p:cNvSpPr>
          <p:nvPr/>
        </p:nvSpPr>
        <p:spPr bwMode="auto">
          <a:xfrm>
            <a:off x="4935538" y="2741613"/>
            <a:ext cx="547687" cy="2413000"/>
          </a:xfrm>
          <a:prstGeom prst="rect">
            <a:avLst/>
          </a:prstGeom>
          <a:solidFill>
            <a:schemeClr val="accent1"/>
          </a:solidFill>
          <a:ln w="9525">
            <a:solidFill>
              <a:srgbClr val="FFFFFF"/>
            </a:solidFill>
            <a:miter lim="800000"/>
            <a:headEnd/>
            <a:tailEnd/>
          </a:ln>
        </p:spPr>
        <p:txBody>
          <a:bodyPr vert="eaVert"/>
          <a:lstStyle/>
          <a:p>
            <a:endParaRPr lang="en-GB" sz="1200">
              <a:latin typeface="Calibri" pitchFamily="34" charset="0"/>
            </a:endParaRPr>
          </a:p>
        </p:txBody>
      </p:sp>
      <p:sp>
        <p:nvSpPr>
          <p:cNvPr id="13360" name="Line 16"/>
          <p:cNvSpPr>
            <a:spLocks noChangeShapeType="1"/>
          </p:cNvSpPr>
          <p:nvPr/>
        </p:nvSpPr>
        <p:spPr bwMode="auto">
          <a:xfrm>
            <a:off x="4792663" y="5149850"/>
            <a:ext cx="4102100" cy="0"/>
          </a:xfrm>
          <a:prstGeom prst="line">
            <a:avLst/>
          </a:prstGeom>
          <a:noFill/>
          <a:ln w="15240">
            <a:solidFill>
              <a:srgbClr val="000000"/>
            </a:solidFill>
            <a:round/>
            <a:headEnd/>
            <a:tailEnd/>
          </a:ln>
        </p:spPr>
        <p:txBody>
          <a:bodyPr/>
          <a:lstStyle/>
          <a:p>
            <a:endParaRPr lang="en-US"/>
          </a:p>
        </p:txBody>
      </p:sp>
      <p:sp>
        <p:nvSpPr>
          <p:cNvPr id="13361" name="Rectangle 17"/>
          <p:cNvSpPr>
            <a:spLocks noChangeArrowheads="1"/>
          </p:cNvSpPr>
          <p:nvPr/>
        </p:nvSpPr>
        <p:spPr bwMode="auto">
          <a:xfrm>
            <a:off x="4756150" y="5299075"/>
            <a:ext cx="908050" cy="850900"/>
          </a:xfrm>
          <a:prstGeom prst="rect">
            <a:avLst/>
          </a:prstGeom>
          <a:noFill/>
          <a:ln w="9525">
            <a:noFill/>
            <a:miter lim="800000"/>
            <a:headEnd/>
            <a:tailEnd/>
          </a:ln>
        </p:spPr>
        <p:txBody>
          <a:bodyPr lIns="0" tIns="0" rIns="0" bIns="0">
            <a:spAutoFit/>
          </a:bodyPr>
          <a:lstStyle/>
          <a:p>
            <a:pPr algn="ctr"/>
            <a:r>
              <a:rPr lang="en-US" sz="1400">
                <a:solidFill>
                  <a:srgbClr val="000000"/>
                </a:solidFill>
                <a:latin typeface="Calibri" pitchFamily="34" charset="0"/>
              </a:rPr>
              <a:t>Additional traffic in Europe to 2020</a:t>
            </a:r>
            <a:endParaRPr lang="en-US" sz="1400">
              <a:latin typeface="Calibri" pitchFamily="34" charset="0"/>
            </a:endParaRPr>
          </a:p>
        </p:txBody>
      </p:sp>
      <p:sp>
        <p:nvSpPr>
          <p:cNvPr id="13362" name="Rectangle 19"/>
          <p:cNvSpPr>
            <a:spLocks noChangeArrowheads="1"/>
          </p:cNvSpPr>
          <p:nvPr/>
        </p:nvSpPr>
        <p:spPr bwMode="auto">
          <a:xfrm>
            <a:off x="5689600" y="5299075"/>
            <a:ext cx="676275" cy="1063625"/>
          </a:xfrm>
          <a:prstGeom prst="rect">
            <a:avLst/>
          </a:prstGeom>
          <a:noFill/>
          <a:ln w="9525">
            <a:noFill/>
            <a:miter lim="800000"/>
            <a:headEnd/>
            <a:tailEnd/>
          </a:ln>
        </p:spPr>
        <p:txBody>
          <a:bodyPr lIns="0" tIns="0" rIns="0" bIns="0">
            <a:spAutoFit/>
          </a:bodyPr>
          <a:lstStyle/>
          <a:p>
            <a:pPr algn="ctr"/>
            <a:r>
              <a:rPr lang="en-US" sz="1400">
                <a:solidFill>
                  <a:srgbClr val="000000"/>
                </a:solidFill>
                <a:latin typeface="Calibri" pitchFamily="34" charset="0"/>
              </a:rPr>
              <a:t>Spare capacity (inc. 800 MHz &amp; 2.6 GHz)</a:t>
            </a:r>
            <a:endParaRPr lang="en-US" sz="1400">
              <a:latin typeface="Calibri" pitchFamily="34" charset="0"/>
            </a:endParaRPr>
          </a:p>
        </p:txBody>
      </p:sp>
      <p:sp>
        <p:nvSpPr>
          <p:cNvPr id="13363" name="Rectangle 20"/>
          <p:cNvSpPr>
            <a:spLocks noChangeArrowheads="1"/>
          </p:cNvSpPr>
          <p:nvPr/>
        </p:nvSpPr>
        <p:spPr bwMode="auto">
          <a:xfrm>
            <a:off x="6445250" y="5299075"/>
            <a:ext cx="812800" cy="850900"/>
          </a:xfrm>
          <a:prstGeom prst="rect">
            <a:avLst/>
          </a:prstGeom>
          <a:noFill/>
          <a:ln w="9525">
            <a:noFill/>
            <a:miter lim="800000"/>
            <a:headEnd/>
            <a:tailEnd/>
          </a:ln>
        </p:spPr>
        <p:txBody>
          <a:bodyPr lIns="0" tIns="0" rIns="0" bIns="0">
            <a:spAutoFit/>
          </a:bodyPr>
          <a:lstStyle/>
          <a:p>
            <a:pPr algn="ctr"/>
            <a:r>
              <a:rPr lang="en-US" sz="1400">
                <a:solidFill>
                  <a:srgbClr val="000000"/>
                </a:solidFill>
                <a:latin typeface="Calibri" pitchFamily="34" charset="0"/>
              </a:rPr>
              <a:t>New air interface technologies</a:t>
            </a:r>
            <a:endParaRPr lang="en-US" sz="1400">
              <a:latin typeface="Calibri" pitchFamily="34" charset="0"/>
            </a:endParaRPr>
          </a:p>
        </p:txBody>
      </p:sp>
      <p:sp>
        <p:nvSpPr>
          <p:cNvPr id="13364" name="Rectangle 22"/>
          <p:cNvSpPr>
            <a:spLocks noChangeArrowheads="1"/>
          </p:cNvSpPr>
          <p:nvPr/>
        </p:nvSpPr>
        <p:spPr bwMode="auto">
          <a:xfrm>
            <a:off x="7321550" y="5299075"/>
            <a:ext cx="835025" cy="638175"/>
          </a:xfrm>
          <a:prstGeom prst="rect">
            <a:avLst/>
          </a:prstGeom>
          <a:noFill/>
          <a:ln w="9525">
            <a:noFill/>
            <a:miter lim="800000"/>
            <a:headEnd/>
            <a:tailEnd/>
          </a:ln>
        </p:spPr>
        <p:txBody>
          <a:bodyPr lIns="0" tIns="0" rIns="0" bIns="0">
            <a:spAutoFit/>
          </a:bodyPr>
          <a:lstStyle/>
          <a:p>
            <a:pPr algn="ctr"/>
            <a:r>
              <a:rPr lang="en-US" sz="1400" dirty="0">
                <a:solidFill>
                  <a:srgbClr val="000000"/>
                </a:solidFill>
                <a:latin typeface="Calibri" pitchFamily="34" charset="0"/>
              </a:rPr>
              <a:t>Network densification</a:t>
            </a:r>
            <a:endParaRPr lang="en-US" sz="1400" dirty="0">
              <a:latin typeface="Calibri" pitchFamily="34" charset="0"/>
            </a:endParaRPr>
          </a:p>
        </p:txBody>
      </p:sp>
      <p:sp>
        <p:nvSpPr>
          <p:cNvPr id="13365" name="Rectangle 24"/>
          <p:cNvSpPr>
            <a:spLocks noChangeArrowheads="1"/>
          </p:cNvSpPr>
          <p:nvPr/>
        </p:nvSpPr>
        <p:spPr bwMode="auto">
          <a:xfrm>
            <a:off x="8297863" y="5299075"/>
            <a:ext cx="481012" cy="425450"/>
          </a:xfrm>
          <a:prstGeom prst="rect">
            <a:avLst/>
          </a:prstGeom>
          <a:noFill/>
          <a:ln w="9525">
            <a:noFill/>
            <a:miter lim="800000"/>
            <a:headEnd/>
            <a:tailEnd/>
          </a:ln>
        </p:spPr>
        <p:txBody>
          <a:bodyPr lIns="0" tIns="0" rIns="0" bIns="0">
            <a:spAutoFit/>
          </a:bodyPr>
          <a:lstStyle/>
          <a:p>
            <a:r>
              <a:rPr lang="en-US" sz="1400">
                <a:latin typeface="Calibri" pitchFamily="34" charset="0"/>
              </a:rPr>
              <a:t>Future needs</a:t>
            </a:r>
          </a:p>
        </p:txBody>
      </p:sp>
      <p:sp>
        <p:nvSpPr>
          <p:cNvPr id="13366" name="Line 28"/>
          <p:cNvSpPr>
            <a:spLocks noChangeShapeType="1"/>
          </p:cNvSpPr>
          <p:nvPr/>
        </p:nvSpPr>
        <p:spPr bwMode="auto">
          <a:xfrm>
            <a:off x="6305550" y="3262313"/>
            <a:ext cx="274638" cy="0"/>
          </a:xfrm>
          <a:prstGeom prst="line">
            <a:avLst/>
          </a:prstGeom>
          <a:noFill/>
          <a:ln w="15240">
            <a:solidFill>
              <a:schemeClr val="tx1"/>
            </a:solidFill>
            <a:prstDash val="dash"/>
            <a:round/>
            <a:headEnd/>
            <a:tailEnd/>
          </a:ln>
        </p:spPr>
        <p:txBody>
          <a:bodyPr/>
          <a:lstStyle/>
          <a:p>
            <a:endParaRPr lang="en-US"/>
          </a:p>
        </p:txBody>
      </p:sp>
      <p:sp>
        <p:nvSpPr>
          <p:cNvPr id="13367" name="Line 29"/>
          <p:cNvSpPr>
            <a:spLocks noChangeShapeType="1"/>
          </p:cNvSpPr>
          <p:nvPr/>
        </p:nvSpPr>
        <p:spPr bwMode="auto">
          <a:xfrm>
            <a:off x="7132638" y="3354388"/>
            <a:ext cx="274637" cy="0"/>
          </a:xfrm>
          <a:prstGeom prst="line">
            <a:avLst/>
          </a:prstGeom>
          <a:noFill/>
          <a:ln w="15240">
            <a:solidFill>
              <a:schemeClr val="tx1"/>
            </a:solidFill>
            <a:prstDash val="dash"/>
            <a:round/>
            <a:headEnd/>
            <a:tailEnd/>
          </a:ln>
        </p:spPr>
        <p:txBody>
          <a:bodyPr/>
          <a:lstStyle/>
          <a:p>
            <a:endParaRPr lang="en-US"/>
          </a:p>
        </p:txBody>
      </p:sp>
      <p:sp>
        <p:nvSpPr>
          <p:cNvPr id="13368" name="Line 30"/>
          <p:cNvSpPr>
            <a:spLocks noChangeShapeType="1"/>
          </p:cNvSpPr>
          <p:nvPr/>
        </p:nvSpPr>
        <p:spPr bwMode="auto">
          <a:xfrm>
            <a:off x="7966075" y="3784600"/>
            <a:ext cx="274638" cy="0"/>
          </a:xfrm>
          <a:prstGeom prst="line">
            <a:avLst/>
          </a:prstGeom>
          <a:noFill/>
          <a:ln w="15240">
            <a:solidFill>
              <a:schemeClr val="tx1"/>
            </a:solidFill>
            <a:prstDash val="dash"/>
            <a:round/>
            <a:headEnd/>
            <a:tailEnd/>
          </a:ln>
        </p:spPr>
        <p:txBody>
          <a:bodyPr/>
          <a:lstStyle/>
          <a:p>
            <a:endParaRPr lang="en-US"/>
          </a:p>
        </p:txBody>
      </p:sp>
      <p:sp>
        <p:nvSpPr>
          <p:cNvPr id="13369" name="Line 31"/>
          <p:cNvSpPr>
            <a:spLocks noChangeShapeType="1"/>
          </p:cNvSpPr>
          <p:nvPr/>
        </p:nvSpPr>
        <p:spPr bwMode="auto">
          <a:xfrm>
            <a:off x="5480050" y="2751138"/>
            <a:ext cx="274638" cy="0"/>
          </a:xfrm>
          <a:prstGeom prst="line">
            <a:avLst/>
          </a:prstGeom>
          <a:noFill/>
          <a:ln w="15240">
            <a:solidFill>
              <a:schemeClr val="tx1"/>
            </a:solidFill>
            <a:prstDash val="dash"/>
            <a:round/>
            <a:headEnd/>
            <a:tailEnd/>
          </a:ln>
        </p:spPr>
        <p:txBody>
          <a:bodyPr/>
          <a:lstStyle/>
          <a:p>
            <a:endParaRPr lang="en-US"/>
          </a:p>
        </p:txBody>
      </p:sp>
      <p:sp>
        <p:nvSpPr>
          <p:cNvPr id="16411" name="Rectangle 14"/>
          <p:cNvSpPr>
            <a:spLocks noChangeArrowheads="1"/>
          </p:cNvSpPr>
          <p:nvPr/>
        </p:nvSpPr>
        <p:spPr bwMode="auto">
          <a:xfrm>
            <a:off x="7416800" y="3351213"/>
            <a:ext cx="547688" cy="1031875"/>
          </a:xfrm>
          <a:prstGeom prst="rect">
            <a:avLst/>
          </a:prstGeom>
          <a:gradFill rotWithShape="1">
            <a:gsLst>
              <a:gs pos="0">
                <a:schemeClr val="hlink"/>
              </a:gs>
              <a:gs pos="100000">
                <a:schemeClr val="hlink">
                  <a:gamma/>
                  <a:tint val="0"/>
                  <a:invGamma/>
                </a:schemeClr>
              </a:gs>
            </a:gsLst>
            <a:lin ang="5400000" scaled="1"/>
          </a:gradFill>
          <a:ln w="9525">
            <a:noFill/>
            <a:miter lim="800000"/>
            <a:headEnd/>
            <a:tailEnd/>
          </a:ln>
        </p:spPr>
        <p:txBody>
          <a:bodyPr/>
          <a:lstStyle/>
          <a:p>
            <a:endParaRPr lang="en-GB" sz="1200">
              <a:latin typeface="Calibri" pitchFamily="34" charset="0"/>
            </a:endParaRPr>
          </a:p>
        </p:txBody>
      </p:sp>
      <p:sp>
        <p:nvSpPr>
          <p:cNvPr id="13371" name="Line 28"/>
          <p:cNvSpPr>
            <a:spLocks noChangeShapeType="1"/>
          </p:cNvSpPr>
          <p:nvPr/>
        </p:nvSpPr>
        <p:spPr bwMode="auto">
          <a:xfrm>
            <a:off x="7321550" y="3006725"/>
            <a:ext cx="231775" cy="334963"/>
          </a:xfrm>
          <a:prstGeom prst="line">
            <a:avLst/>
          </a:prstGeom>
          <a:noFill/>
          <a:ln w="9525">
            <a:solidFill>
              <a:schemeClr val="tx1"/>
            </a:solidFill>
            <a:round/>
            <a:headEnd/>
            <a:tailEnd type="triangle" w="med" len="med"/>
          </a:ln>
        </p:spPr>
        <p:txBody>
          <a:bodyPr/>
          <a:lstStyle/>
          <a:p>
            <a:endParaRPr lang="en-US"/>
          </a:p>
        </p:txBody>
      </p:sp>
      <p:sp>
        <p:nvSpPr>
          <p:cNvPr id="13372" name="Rectangle 17"/>
          <p:cNvSpPr>
            <a:spLocks noChangeArrowheads="1"/>
          </p:cNvSpPr>
          <p:nvPr/>
        </p:nvSpPr>
        <p:spPr bwMode="auto">
          <a:xfrm>
            <a:off x="6616700" y="2582863"/>
            <a:ext cx="908050" cy="425450"/>
          </a:xfrm>
          <a:prstGeom prst="rect">
            <a:avLst/>
          </a:prstGeom>
          <a:noFill/>
          <a:ln w="9525">
            <a:noFill/>
            <a:miter lim="800000"/>
            <a:headEnd/>
            <a:tailEnd/>
          </a:ln>
        </p:spPr>
        <p:txBody>
          <a:bodyPr lIns="0" tIns="0" rIns="0" bIns="0">
            <a:spAutoFit/>
          </a:bodyPr>
          <a:lstStyle/>
          <a:p>
            <a:pPr algn="ctr"/>
            <a:r>
              <a:rPr lang="en-US" sz="1400">
                <a:solidFill>
                  <a:srgbClr val="000000"/>
                </a:solidFill>
                <a:latin typeface="Calibri" pitchFamily="34" charset="0"/>
              </a:rPr>
              <a:t>Large cost implications</a:t>
            </a:r>
            <a:endParaRPr lang="en-US" sz="1400">
              <a:latin typeface="Calibri" pitchFamily="34" charset="0"/>
            </a:endParaRPr>
          </a:p>
        </p:txBody>
      </p:sp>
      <p:grpSp>
        <p:nvGrpSpPr>
          <p:cNvPr id="13373" name="Group 46"/>
          <p:cNvGrpSpPr>
            <a:grpSpLocks/>
          </p:cNvGrpSpPr>
          <p:nvPr/>
        </p:nvGrpSpPr>
        <p:grpSpPr bwMode="auto">
          <a:xfrm>
            <a:off x="7827963" y="2786063"/>
            <a:ext cx="992187" cy="268287"/>
            <a:chOff x="3046" y="1160"/>
            <a:chExt cx="801" cy="204"/>
          </a:xfrm>
        </p:grpSpPr>
        <p:sp>
          <p:nvSpPr>
            <p:cNvPr id="14408" name="Rectangle 17"/>
            <p:cNvSpPr>
              <a:spLocks noChangeArrowheads="1"/>
            </p:cNvSpPr>
            <p:nvPr/>
          </p:nvSpPr>
          <p:spPr bwMode="auto">
            <a:xfrm>
              <a:off x="3075" y="1189"/>
              <a:ext cx="772" cy="123"/>
            </a:xfrm>
            <a:prstGeom prst="rect">
              <a:avLst/>
            </a:prstGeom>
            <a:noFill/>
            <a:ln w="9525">
              <a:noFill/>
              <a:miter lim="800000"/>
              <a:headEnd/>
              <a:tailEnd/>
            </a:ln>
          </p:spPr>
          <p:txBody>
            <a:bodyPr lIns="0" tIns="0" rIns="0" bIns="0">
              <a:spAutoFit/>
            </a:bodyPr>
            <a:lstStyle/>
            <a:p>
              <a:pPr algn="ctr">
                <a:defRPr/>
              </a:pPr>
              <a:r>
                <a:rPr lang="en-US" sz="1050" b="1" dirty="0">
                  <a:solidFill>
                    <a:srgbClr val="FF0000"/>
                  </a:solidFill>
                  <a:latin typeface="Calibri" pitchFamily="34" charset="0"/>
                </a:rPr>
                <a:t>ILLUSTRATIVE</a:t>
              </a:r>
            </a:p>
          </p:txBody>
        </p:sp>
        <p:sp>
          <p:nvSpPr>
            <p:cNvPr id="13379" name="Line 38"/>
            <p:cNvSpPr>
              <a:spLocks noChangeShapeType="1"/>
            </p:cNvSpPr>
            <p:nvPr/>
          </p:nvSpPr>
          <p:spPr bwMode="auto">
            <a:xfrm flipV="1">
              <a:off x="3046" y="1160"/>
              <a:ext cx="791" cy="9"/>
            </a:xfrm>
            <a:prstGeom prst="line">
              <a:avLst/>
            </a:prstGeom>
            <a:noFill/>
            <a:ln w="25400">
              <a:solidFill>
                <a:srgbClr val="FF0000"/>
              </a:solidFill>
              <a:round/>
              <a:headEnd/>
              <a:tailEnd/>
            </a:ln>
          </p:spPr>
          <p:txBody>
            <a:bodyPr/>
            <a:lstStyle/>
            <a:p>
              <a:endParaRPr lang="en-US"/>
            </a:p>
          </p:txBody>
        </p:sp>
        <p:sp>
          <p:nvSpPr>
            <p:cNvPr id="13380" name="Line 45"/>
            <p:cNvSpPr>
              <a:spLocks noChangeShapeType="1"/>
            </p:cNvSpPr>
            <p:nvPr/>
          </p:nvSpPr>
          <p:spPr bwMode="auto">
            <a:xfrm flipV="1">
              <a:off x="3046" y="1355"/>
              <a:ext cx="791" cy="9"/>
            </a:xfrm>
            <a:prstGeom prst="line">
              <a:avLst/>
            </a:prstGeom>
            <a:noFill/>
            <a:ln w="25400">
              <a:solidFill>
                <a:srgbClr val="FF0000"/>
              </a:solidFill>
              <a:round/>
              <a:headEnd/>
              <a:tailEnd/>
            </a:ln>
          </p:spPr>
          <p:txBody>
            <a:bodyPr/>
            <a:lstStyle/>
            <a:p>
              <a:endParaRPr lang="en-US"/>
            </a:p>
          </p:txBody>
        </p:sp>
      </p:grpSp>
      <p:sp>
        <p:nvSpPr>
          <p:cNvPr id="13374" name="Line 47"/>
          <p:cNvSpPr>
            <a:spLocks noChangeShapeType="1"/>
          </p:cNvSpPr>
          <p:nvPr/>
        </p:nvSpPr>
        <p:spPr bwMode="auto">
          <a:xfrm flipH="1" flipV="1">
            <a:off x="5481638" y="3941763"/>
            <a:ext cx="504825" cy="73025"/>
          </a:xfrm>
          <a:prstGeom prst="line">
            <a:avLst/>
          </a:prstGeom>
          <a:noFill/>
          <a:ln w="9525">
            <a:solidFill>
              <a:schemeClr val="tx1"/>
            </a:solidFill>
            <a:round/>
            <a:headEnd/>
            <a:tailEnd type="triangle" w="med" len="med"/>
          </a:ln>
        </p:spPr>
        <p:txBody>
          <a:bodyPr/>
          <a:lstStyle/>
          <a:p>
            <a:endParaRPr lang="en-US"/>
          </a:p>
        </p:txBody>
      </p:sp>
      <p:sp>
        <p:nvSpPr>
          <p:cNvPr id="13375" name="Rectangle 17"/>
          <p:cNvSpPr>
            <a:spLocks noChangeArrowheads="1"/>
          </p:cNvSpPr>
          <p:nvPr/>
        </p:nvSpPr>
        <p:spPr bwMode="auto">
          <a:xfrm>
            <a:off x="5978525" y="3875088"/>
            <a:ext cx="908050" cy="850900"/>
          </a:xfrm>
          <a:prstGeom prst="rect">
            <a:avLst/>
          </a:prstGeom>
          <a:noFill/>
          <a:ln w="9525">
            <a:noFill/>
            <a:miter lim="800000"/>
            <a:headEnd/>
            <a:tailEnd/>
          </a:ln>
        </p:spPr>
        <p:txBody>
          <a:bodyPr lIns="0" tIns="0" rIns="0" bIns="0">
            <a:spAutoFit/>
          </a:bodyPr>
          <a:lstStyle/>
          <a:p>
            <a:pPr algn="ctr"/>
            <a:r>
              <a:rPr lang="en-US" sz="1400">
                <a:solidFill>
                  <a:srgbClr val="000000"/>
                </a:solidFill>
                <a:latin typeface="Calibri" pitchFamily="34" charset="0"/>
              </a:rPr>
              <a:t>1.7 GHz of spectrum required (ITU)</a:t>
            </a:r>
            <a:endParaRPr lang="en-US" sz="1400">
              <a:latin typeface="Calibri" pitchFamily="34" charset="0"/>
            </a:endParaRPr>
          </a:p>
        </p:txBody>
      </p:sp>
      <p:sp>
        <p:nvSpPr>
          <p:cNvPr id="13376" name="Rectangle 3"/>
          <p:cNvSpPr>
            <a:spLocks/>
          </p:cNvSpPr>
          <p:nvPr/>
        </p:nvSpPr>
        <p:spPr bwMode="auto">
          <a:xfrm>
            <a:off x="4937125" y="1716088"/>
            <a:ext cx="3303588" cy="473075"/>
          </a:xfrm>
          <a:prstGeom prst="rect">
            <a:avLst/>
          </a:prstGeom>
          <a:noFill/>
          <a:ln w="9525">
            <a:noFill/>
            <a:miter lim="800000"/>
            <a:headEnd/>
            <a:tailEnd/>
          </a:ln>
        </p:spPr>
        <p:txBody>
          <a:bodyPr/>
          <a:lstStyle/>
          <a:p>
            <a:pPr eaLnBrk="0" hangingPunct="0">
              <a:spcBef>
                <a:spcPts val="700"/>
              </a:spcBef>
              <a:buClr>
                <a:schemeClr val="accent2"/>
              </a:buClr>
              <a:buSzPct val="60000"/>
              <a:buFont typeface="Wingdings" pitchFamily="2" charset="2"/>
              <a:buNone/>
            </a:pPr>
            <a:r>
              <a:rPr lang="en-GB" sz="1400" b="1">
                <a:latin typeface="Calibri" pitchFamily="34" charset="0"/>
              </a:rPr>
              <a:t>The ITU predicts that by 2020 Europe will need to almost double the spectrum currently allocated to mobile</a:t>
            </a:r>
            <a:endParaRPr lang="en-US" sz="1400" b="1">
              <a:latin typeface="Calibri" pitchFamily="34" charset="0"/>
            </a:endParaRPr>
          </a:p>
        </p:txBody>
      </p:sp>
      <p:sp>
        <p:nvSpPr>
          <p:cNvPr id="13377" name="Text Box 78"/>
          <p:cNvSpPr txBox="1">
            <a:spLocks noChangeArrowheads="1"/>
          </p:cNvSpPr>
          <p:nvPr/>
        </p:nvSpPr>
        <p:spPr bwMode="auto">
          <a:xfrm>
            <a:off x="4545013" y="6569075"/>
            <a:ext cx="4349750" cy="274638"/>
          </a:xfrm>
          <a:prstGeom prst="rect">
            <a:avLst/>
          </a:prstGeom>
          <a:noFill/>
          <a:ln w="9525">
            <a:noFill/>
            <a:miter lim="800000"/>
            <a:headEnd/>
            <a:tailEnd/>
          </a:ln>
        </p:spPr>
        <p:txBody>
          <a:bodyPr>
            <a:spAutoFit/>
          </a:bodyPr>
          <a:lstStyle/>
          <a:p>
            <a:pPr algn="r">
              <a:spcBef>
                <a:spcPct val="50000"/>
              </a:spcBef>
            </a:pPr>
            <a:r>
              <a:rPr lang="en-GB" sz="1200" dirty="0" smtClean="0">
                <a:latin typeface="Calibri" pitchFamily="34" charset="0"/>
              </a:rPr>
              <a:t>*Sources</a:t>
            </a:r>
            <a:r>
              <a:rPr lang="en-GB" sz="1200" dirty="0">
                <a:latin typeface="Calibri" pitchFamily="34" charset="0"/>
              </a:rPr>
              <a:t>: Cisco Visual Networking Index; Morgan Stanley,  ITU</a:t>
            </a:r>
          </a:p>
        </p:txBody>
      </p:sp>
    </p:spTree>
    <p:extLst>
      <p:ext uri="{BB962C8B-B14F-4D97-AF65-F5344CB8AC3E}">
        <p14:creationId xmlns:p14="http://schemas.microsoft.com/office/powerpoint/2010/main" val="166414062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1" name="Rectangle 2"/>
          <p:cNvSpPr>
            <a:spLocks noGrp="1"/>
          </p:cNvSpPr>
          <p:nvPr>
            <p:ph type="title"/>
          </p:nvPr>
        </p:nvSpPr>
        <p:spPr>
          <a:xfrm>
            <a:off x="612775" y="228600"/>
            <a:ext cx="8153400" cy="900113"/>
          </a:xfrm>
        </p:spPr>
        <p:txBody>
          <a:bodyPr>
            <a:noAutofit/>
          </a:bodyPr>
          <a:lstStyle/>
          <a:p>
            <a:r>
              <a:rPr lang="en-GB" sz="3200" dirty="0" smtClean="0">
                <a:ea typeface="ＭＳ Ｐゴシック" pitchFamily="34" charset="-128"/>
              </a:rPr>
              <a:t>Both military and civilian users resist being fully cleared from prime bands, for valid reasons</a:t>
            </a:r>
            <a:endParaRPr lang="en-US" sz="3200" dirty="0" smtClean="0">
              <a:ea typeface="ＭＳ Ｐゴシック" pitchFamily="34" charset="-128"/>
            </a:endParaRPr>
          </a:p>
        </p:txBody>
      </p:sp>
      <p:sp>
        <p:nvSpPr>
          <p:cNvPr id="22530" name="Slide Number Placeholder 22"/>
          <p:cNvSpPr>
            <a:spLocks noGrp="1"/>
          </p:cNvSpPr>
          <p:nvPr>
            <p:ph type="sldNum" sz="quarter" idx="12"/>
          </p:nvPr>
        </p:nvSpPr>
        <p:spPr/>
        <p:txBody>
          <a:bodyPr/>
          <a:lstStyle/>
          <a:p>
            <a:pPr eaLnBrk="0" hangingPunct="0">
              <a:lnSpc>
                <a:spcPct val="80000"/>
              </a:lnSpc>
            </a:pPr>
            <a:fld id="{FAE9A822-E7BC-40EB-A347-3DBDC5189AA2}" type="slidenum">
              <a:rPr lang="en-GB" sz="1100">
                <a:solidFill>
                  <a:schemeClr val="tx1"/>
                </a:solidFill>
                <a:latin typeface="Arial" charset="0"/>
              </a:rPr>
              <a:pPr eaLnBrk="0" hangingPunct="0">
                <a:lnSpc>
                  <a:spcPct val="80000"/>
                </a:lnSpc>
              </a:pPr>
              <a:t>13</a:t>
            </a:fld>
            <a:endParaRPr lang="en-GB" sz="1100">
              <a:solidFill>
                <a:schemeClr val="tx1"/>
              </a:solidFill>
              <a:latin typeface="Arial" charset="0"/>
            </a:endParaRPr>
          </a:p>
        </p:txBody>
      </p:sp>
      <p:sp>
        <p:nvSpPr>
          <p:cNvPr id="22532" name="Rectangle 7"/>
          <p:cNvSpPr>
            <a:spLocks noChangeArrowheads="1"/>
          </p:cNvSpPr>
          <p:nvPr/>
        </p:nvSpPr>
        <p:spPr bwMode="auto">
          <a:xfrm>
            <a:off x="4979988" y="1917700"/>
            <a:ext cx="4140200" cy="1944688"/>
          </a:xfrm>
          <a:prstGeom prst="rect">
            <a:avLst/>
          </a:prstGeom>
          <a:solidFill>
            <a:srgbClr val="99CCFF">
              <a:alpha val="50195"/>
            </a:srgbClr>
          </a:solidFill>
          <a:ln w="9525">
            <a:noFill/>
            <a:miter lim="800000"/>
            <a:headEnd/>
            <a:tailEnd/>
          </a:ln>
        </p:spPr>
        <p:txBody>
          <a:bodyPr lIns="54000" tIns="180000" rIns="36000"/>
          <a:lstStyle/>
          <a:p>
            <a:pPr marL="177800" indent="-177800">
              <a:buFontTx/>
              <a:buChar char="•"/>
            </a:pPr>
            <a:r>
              <a:rPr lang="en-GB" sz="1600" b="1">
                <a:latin typeface="Calibri" pitchFamily="34" charset="0"/>
              </a:rPr>
              <a:t>Large contiguous holdings coordinated and harmonised across countries</a:t>
            </a:r>
          </a:p>
          <a:p>
            <a:pPr marL="177800" indent="-177800">
              <a:buFontTx/>
              <a:buChar char="•"/>
            </a:pPr>
            <a:r>
              <a:rPr lang="en-GB" sz="1600" b="1">
                <a:latin typeface="Calibri" pitchFamily="34" charset="0"/>
              </a:rPr>
              <a:t>Reluctant to clear spectrum completely:</a:t>
            </a:r>
          </a:p>
          <a:p>
            <a:pPr marL="442913" lvl="1" indent="-85725">
              <a:buFont typeface="Calibri" pitchFamily="34" charset="0"/>
              <a:buChar char="–"/>
            </a:pPr>
            <a:r>
              <a:rPr lang="en-GB" sz="1600" b="1">
                <a:latin typeface="Calibri" pitchFamily="34" charset="0"/>
              </a:rPr>
              <a:t>Has already given up spectrum</a:t>
            </a:r>
          </a:p>
          <a:p>
            <a:pPr marL="442913" lvl="1" indent="-85725">
              <a:buFont typeface="Calibri" pitchFamily="34" charset="0"/>
              <a:buChar char="–"/>
            </a:pPr>
            <a:r>
              <a:rPr lang="en-GB" sz="1600" b="1">
                <a:latin typeface="Calibri" pitchFamily="34" charset="0"/>
              </a:rPr>
              <a:t>Invested in specific frequency equipment </a:t>
            </a:r>
          </a:p>
          <a:p>
            <a:pPr marL="442913" lvl="1" indent="-85725">
              <a:buFont typeface="Calibri" pitchFamily="34" charset="0"/>
              <a:buChar char="–"/>
            </a:pPr>
            <a:r>
              <a:rPr lang="en-GB" sz="1600" b="1">
                <a:latin typeface="Calibri" pitchFamily="34" charset="0"/>
              </a:rPr>
              <a:t>Has increasing needs for spectrum</a:t>
            </a:r>
          </a:p>
          <a:p>
            <a:pPr marL="442913" lvl="1" indent="-85725">
              <a:buFont typeface="Calibri" pitchFamily="34" charset="0"/>
              <a:buChar char="–"/>
            </a:pPr>
            <a:r>
              <a:rPr lang="en-GB" sz="1600" b="1">
                <a:latin typeface="Calibri" pitchFamily="34" charset="0"/>
              </a:rPr>
              <a:t>National security: requires flexibility</a:t>
            </a:r>
          </a:p>
        </p:txBody>
      </p:sp>
      <p:sp>
        <p:nvSpPr>
          <p:cNvPr id="22533" name="AutoShape 8"/>
          <p:cNvSpPr>
            <a:spLocks noChangeArrowheads="1"/>
          </p:cNvSpPr>
          <p:nvPr/>
        </p:nvSpPr>
        <p:spPr bwMode="auto">
          <a:xfrm>
            <a:off x="4930775" y="1557338"/>
            <a:ext cx="4249738" cy="477837"/>
          </a:xfrm>
          <a:prstGeom prst="roundRect">
            <a:avLst>
              <a:gd name="adj" fmla="val 16667"/>
            </a:avLst>
          </a:prstGeom>
          <a:solidFill>
            <a:schemeClr val="accent1"/>
          </a:solidFill>
          <a:ln w="9525">
            <a:solidFill>
              <a:schemeClr val="tx1"/>
            </a:solidFill>
            <a:round/>
            <a:headEnd/>
            <a:tailEnd/>
          </a:ln>
        </p:spPr>
        <p:txBody>
          <a:bodyPr wrap="none" anchor="ctr"/>
          <a:lstStyle/>
          <a:p>
            <a:pPr algn="ctr"/>
            <a:r>
              <a:rPr lang="en-GB" sz="2400" b="1">
                <a:solidFill>
                  <a:schemeClr val="bg1"/>
                </a:solidFill>
                <a:latin typeface="Calibri" pitchFamily="34" charset="0"/>
              </a:rPr>
              <a:t>Military</a:t>
            </a:r>
          </a:p>
        </p:txBody>
      </p:sp>
      <p:sp>
        <p:nvSpPr>
          <p:cNvPr id="22534" name="Rectangle 14"/>
          <p:cNvSpPr>
            <a:spLocks noChangeArrowheads="1"/>
          </p:cNvSpPr>
          <p:nvPr/>
        </p:nvSpPr>
        <p:spPr bwMode="auto">
          <a:xfrm>
            <a:off x="4994275" y="4340225"/>
            <a:ext cx="4068763" cy="2257425"/>
          </a:xfrm>
          <a:prstGeom prst="rect">
            <a:avLst/>
          </a:prstGeom>
          <a:solidFill>
            <a:srgbClr val="99CCFF">
              <a:alpha val="50195"/>
            </a:srgbClr>
          </a:solidFill>
          <a:ln w="9525">
            <a:noFill/>
            <a:miter lim="800000"/>
            <a:headEnd/>
            <a:tailEnd/>
          </a:ln>
        </p:spPr>
        <p:txBody>
          <a:bodyPr lIns="54000" tIns="180000" rIns="54000"/>
          <a:lstStyle/>
          <a:p>
            <a:pPr marL="177800" indent="-177800">
              <a:buFontTx/>
              <a:buChar char="•"/>
            </a:pPr>
            <a:r>
              <a:rPr lang="en-GB" sz="1600" b="1">
                <a:latin typeface="Calibri" pitchFamily="34" charset="0"/>
              </a:rPr>
              <a:t>Public actors (e.g. aviation authorities, emergency services) and private actors (e.g. broadcasters, businesses, maritime users)</a:t>
            </a:r>
          </a:p>
          <a:p>
            <a:pPr marL="177800" indent="-177800">
              <a:buFontTx/>
              <a:buChar char="•"/>
            </a:pPr>
            <a:r>
              <a:rPr lang="en-GB" sz="1600" b="1">
                <a:latin typeface="Calibri" pitchFamily="34" charset="0"/>
              </a:rPr>
              <a:t>Difficult to clear these users fully:</a:t>
            </a:r>
          </a:p>
          <a:p>
            <a:pPr marL="450850" lvl="1" indent="-93663">
              <a:buFont typeface="Calibri" pitchFamily="34" charset="0"/>
              <a:buChar char="–"/>
            </a:pPr>
            <a:r>
              <a:rPr lang="en-GB" sz="1600" b="1">
                <a:latin typeface="Calibri" pitchFamily="34" charset="0"/>
              </a:rPr>
              <a:t>Have expectations of continued use</a:t>
            </a:r>
          </a:p>
          <a:p>
            <a:pPr marL="450850" lvl="1" indent="-93663">
              <a:buFont typeface="Calibri" pitchFamily="34" charset="0"/>
              <a:buChar char="–"/>
            </a:pPr>
            <a:r>
              <a:rPr lang="en-GB" sz="1600" b="1">
                <a:latin typeface="Calibri" pitchFamily="34" charset="0"/>
              </a:rPr>
              <a:t>Investments in specialised equipment</a:t>
            </a:r>
          </a:p>
          <a:p>
            <a:pPr marL="450850" lvl="1" indent="-93663">
              <a:buFont typeface="Calibri" pitchFamily="34" charset="0"/>
              <a:buChar char="–"/>
            </a:pPr>
            <a:r>
              <a:rPr lang="en-GB" sz="1600" b="1">
                <a:latin typeface="Calibri" pitchFamily="34" charset="0"/>
              </a:rPr>
              <a:t>Often narrowband users. Needing to relocate many users is a challenge</a:t>
            </a:r>
          </a:p>
        </p:txBody>
      </p:sp>
      <p:sp>
        <p:nvSpPr>
          <p:cNvPr id="22535" name="AutoShape 15"/>
          <p:cNvSpPr>
            <a:spLocks noChangeArrowheads="1"/>
          </p:cNvSpPr>
          <p:nvPr/>
        </p:nvSpPr>
        <p:spPr bwMode="auto">
          <a:xfrm>
            <a:off x="4945063" y="3933825"/>
            <a:ext cx="4175125" cy="517525"/>
          </a:xfrm>
          <a:prstGeom prst="roundRect">
            <a:avLst>
              <a:gd name="adj" fmla="val 16667"/>
            </a:avLst>
          </a:prstGeom>
          <a:solidFill>
            <a:schemeClr val="accent1"/>
          </a:solidFill>
          <a:ln w="9525">
            <a:solidFill>
              <a:schemeClr val="tx1"/>
            </a:solidFill>
            <a:round/>
            <a:headEnd/>
            <a:tailEnd/>
          </a:ln>
        </p:spPr>
        <p:txBody>
          <a:bodyPr wrap="none" anchor="ctr"/>
          <a:lstStyle/>
          <a:p>
            <a:pPr algn="ctr"/>
            <a:r>
              <a:rPr lang="en-GB" sz="2400" b="1">
                <a:solidFill>
                  <a:schemeClr val="bg1"/>
                </a:solidFill>
                <a:latin typeface="Calibri" pitchFamily="34" charset="0"/>
              </a:rPr>
              <a:t>Civilian (public and private)</a:t>
            </a:r>
          </a:p>
        </p:txBody>
      </p:sp>
      <p:sp>
        <p:nvSpPr>
          <p:cNvPr id="22536" name="Text Box 106"/>
          <p:cNvSpPr txBox="1">
            <a:spLocks noChangeArrowheads="1"/>
          </p:cNvSpPr>
          <p:nvPr/>
        </p:nvSpPr>
        <p:spPr bwMode="auto">
          <a:xfrm>
            <a:off x="36513" y="6613525"/>
            <a:ext cx="4679950" cy="274638"/>
          </a:xfrm>
          <a:prstGeom prst="rect">
            <a:avLst/>
          </a:prstGeom>
          <a:noFill/>
          <a:ln w="9525">
            <a:noFill/>
            <a:miter lim="800000"/>
            <a:headEnd/>
            <a:tailEnd/>
          </a:ln>
        </p:spPr>
        <p:txBody>
          <a:bodyPr>
            <a:spAutoFit/>
          </a:bodyPr>
          <a:lstStyle/>
          <a:p>
            <a:pPr>
              <a:spcBef>
                <a:spcPct val="50000"/>
              </a:spcBef>
            </a:pPr>
            <a:r>
              <a:rPr lang="en-GB" sz="1200" dirty="0" smtClean="0">
                <a:latin typeface="Calibri" pitchFamily="34" charset="0"/>
              </a:rPr>
              <a:t>*Source</a:t>
            </a:r>
            <a:r>
              <a:rPr lang="en-GB" sz="1200" dirty="0">
                <a:latin typeface="Calibri" pitchFamily="34" charset="0"/>
              </a:rPr>
              <a:t>: </a:t>
            </a:r>
            <a:r>
              <a:rPr lang="en-GB" sz="1200" dirty="0" smtClean="0">
                <a:latin typeface="Calibri" pitchFamily="34" charset="0"/>
              </a:rPr>
              <a:t>WIK-Consult, Qualcomm and Nokia reports at CEPT, May 2011. </a:t>
            </a:r>
            <a:endParaRPr lang="en-US" sz="1200" dirty="0">
              <a:latin typeface="Calibri" pitchFamily="34" charset="0"/>
            </a:endParaRPr>
          </a:p>
        </p:txBody>
      </p:sp>
      <p:pic>
        <p:nvPicPr>
          <p:cNvPr id="22537" name="Picture 3"/>
          <p:cNvPicPr>
            <a:picLocks noChangeAspect="1" noChangeArrowheads="1"/>
          </p:cNvPicPr>
          <p:nvPr/>
        </p:nvPicPr>
        <p:blipFill>
          <a:blip r:embed="rId3" cstate="print"/>
          <a:srcRect/>
          <a:stretch>
            <a:fillRect/>
          </a:stretch>
        </p:blipFill>
        <p:spPr bwMode="auto">
          <a:xfrm>
            <a:off x="36513" y="1985963"/>
            <a:ext cx="5410200" cy="4683125"/>
          </a:xfrm>
          <a:prstGeom prst="rect">
            <a:avLst/>
          </a:prstGeom>
          <a:noFill/>
          <a:ln w="9525">
            <a:noFill/>
            <a:miter lim="800000"/>
            <a:headEnd/>
            <a:tailEnd/>
          </a:ln>
        </p:spPr>
      </p:pic>
    </p:spTree>
    <p:extLst>
      <p:ext uri="{BB962C8B-B14F-4D97-AF65-F5344CB8AC3E}">
        <p14:creationId xmlns:p14="http://schemas.microsoft.com/office/powerpoint/2010/main" val="393720477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Autofit/>
          </a:bodyPr>
          <a:lstStyle/>
          <a:p>
            <a:r>
              <a:rPr lang="en-US" altLang="zh-TW" dirty="0" smtClean="0">
                <a:cs typeface="Courier New" panose="02070309020205020404" pitchFamily="49" charset="0"/>
              </a:rPr>
              <a:t>4G</a:t>
            </a:r>
            <a:r>
              <a:rPr lang="zh-TW" altLang="en-US" dirty="0" smtClean="0">
                <a:cs typeface="Courier New" panose="02070309020205020404" pitchFamily="49" charset="0"/>
              </a:rPr>
              <a:t>頻譜釋照 </a:t>
            </a:r>
            <a:r>
              <a:rPr lang="en-US" altLang="zh-TW" dirty="0" smtClean="0">
                <a:cs typeface="Courier New" panose="02070309020205020404" pitchFamily="49" charset="0"/>
              </a:rPr>
              <a:t>- </a:t>
            </a:r>
            <a:r>
              <a:rPr lang="en-US" altLang="zh-TW" dirty="0">
                <a:cs typeface="Courier New" panose="02070309020205020404" pitchFamily="49" charset="0"/>
              </a:rPr>
              <a:t>104</a:t>
            </a:r>
            <a:r>
              <a:rPr lang="zh-TW" altLang="en-US" dirty="0" smtClean="0">
                <a:cs typeface="Courier New" panose="02070309020205020404" pitchFamily="49" charset="0"/>
              </a:rPr>
              <a:t>年</a:t>
            </a:r>
            <a:endParaRPr lang="zh-TW" altLang="en-US" dirty="0">
              <a:cs typeface="Courier New" panose="02070309020205020404" pitchFamily="49" charset="0"/>
            </a:endParaRPr>
          </a:p>
        </p:txBody>
      </p:sp>
      <p:pic>
        <p:nvPicPr>
          <p:cNvPr id="9"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000" y="1231552"/>
            <a:ext cx="9170106" cy="24794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向下箭號 9"/>
          <p:cNvSpPr/>
          <p:nvPr/>
        </p:nvSpPr>
        <p:spPr>
          <a:xfrm>
            <a:off x="3358759" y="3831547"/>
            <a:ext cx="2435458" cy="678576"/>
          </a:xfrm>
          <a:prstGeom prst="downArrow">
            <a:avLst>
              <a:gd name="adj1" fmla="val 52362"/>
              <a:gd name="adj2" fmla="val 51754"/>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2000" dirty="0" smtClean="0">
                <a:latin typeface="微軟正黑體" panose="020B0604030504040204" pitchFamily="34" charset="-120"/>
                <a:ea typeface="微軟正黑體" panose="020B0604030504040204" pitchFamily="34" charset="-120"/>
              </a:rPr>
              <a:t>拍賣結果</a:t>
            </a:r>
            <a:endParaRPr lang="zh-TW" altLang="en-US" sz="2000" dirty="0">
              <a:latin typeface="微軟正黑體" panose="020B0604030504040204" pitchFamily="34" charset="-120"/>
              <a:ea typeface="微軟正黑體" panose="020B0604030504040204" pitchFamily="34" charset="-120"/>
            </a:endParaRPr>
          </a:p>
        </p:txBody>
      </p:sp>
      <p:sp>
        <p:nvSpPr>
          <p:cNvPr id="12" name="動作按鈕: 上一項 11">
            <a:hlinkClick r:id="rId3" action="ppaction://hlinksldjump" highlightClick="1"/>
          </p:cNvPr>
          <p:cNvSpPr/>
          <p:nvPr/>
        </p:nvSpPr>
        <p:spPr>
          <a:xfrm>
            <a:off x="8724900" y="81535"/>
            <a:ext cx="419100" cy="423290"/>
          </a:xfrm>
          <a:prstGeom prst="actionButtonBackPrevious">
            <a:avLst/>
          </a:prstGeom>
        </p:spPr>
        <p:style>
          <a:lnRef idx="2">
            <a:schemeClr val="accent2"/>
          </a:lnRef>
          <a:fillRef idx="1">
            <a:schemeClr val="lt1"/>
          </a:fillRef>
          <a:effectRef idx="0">
            <a:schemeClr val="accent2"/>
          </a:effectRef>
          <a:fontRef idx="minor">
            <a:schemeClr val="dk1"/>
          </a:fontRef>
        </p:style>
        <p:txBody>
          <a:bodyPr rtlCol="0" anchor="ctr"/>
          <a:lstStyle/>
          <a:p>
            <a:pPr algn="ctr"/>
            <a:endParaRPr lang="zh-TW" altLang="en-US"/>
          </a:p>
        </p:txBody>
      </p:sp>
      <p:pic>
        <p:nvPicPr>
          <p:cNvPr id="205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000" y="4102462"/>
            <a:ext cx="9170106" cy="18292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矩形 6"/>
          <p:cNvSpPr/>
          <p:nvPr/>
        </p:nvSpPr>
        <p:spPr>
          <a:xfrm>
            <a:off x="6754482" y="2900496"/>
            <a:ext cx="2389518" cy="1200329"/>
          </a:xfrm>
          <a:prstGeom prst="rect">
            <a:avLst/>
          </a:prstGeom>
        </p:spPr>
        <p:txBody>
          <a:bodyPr wrap="square">
            <a:spAutoFit/>
          </a:bodyPr>
          <a:lstStyle/>
          <a:p>
            <a:r>
              <a:rPr lang="zh-TW" altLang="en-US" dirty="0" smtClean="0"/>
              <a:t>中華電信</a:t>
            </a:r>
            <a:r>
              <a:rPr lang="en-US" altLang="zh-TW" dirty="0"/>
              <a:t>:</a:t>
            </a:r>
            <a:r>
              <a:rPr lang="en-US" altLang="zh-TW" dirty="0" smtClean="0"/>
              <a:t>100</a:t>
            </a:r>
            <a:r>
              <a:rPr lang="zh-TW" altLang="en-US" dirty="0" smtClean="0"/>
              <a:t>億</a:t>
            </a:r>
            <a:endParaRPr lang="en-US" altLang="zh-TW" dirty="0" smtClean="0"/>
          </a:p>
          <a:p>
            <a:r>
              <a:rPr lang="zh-TW" altLang="en-US" dirty="0" smtClean="0"/>
              <a:t>遠傳電信</a:t>
            </a:r>
            <a:r>
              <a:rPr lang="en-US" altLang="zh-TW" dirty="0" smtClean="0"/>
              <a:t>:91.30</a:t>
            </a:r>
            <a:r>
              <a:rPr lang="zh-TW" altLang="en-US" dirty="0" smtClean="0"/>
              <a:t>億</a:t>
            </a:r>
            <a:endParaRPr lang="en-US" altLang="zh-TW" dirty="0" smtClean="0"/>
          </a:p>
          <a:p>
            <a:r>
              <a:rPr lang="zh-TW" altLang="en-US" dirty="0" smtClean="0"/>
              <a:t>台灣</a:t>
            </a:r>
            <a:r>
              <a:rPr lang="zh-TW" altLang="en-US" dirty="0"/>
              <a:t>之星以</a:t>
            </a:r>
            <a:r>
              <a:rPr lang="en-US" altLang="zh-TW" dirty="0"/>
              <a:t>66.15</a:t>
            </a:r>
            <a:r>
              <a:rPr lang="zh-TW" altLang="en-US" dirty="0" smtClean="0"/>
              <a:t>億</a:t>
            </a:r>
            <a:endParaRPr lang="en-US" altLang="zh-TW" dirty="0" smtClean="0"/>
          </a:p>
          <a:p>
            <a:r>
              <a:rPr lang="zh-TW" altLang="en-US" dirty="0" smtClean="0"/>
              <a:t>亞太</a:t>
            </a:r>
            <a:r>
              <a:rPr lang="zh-TW" altLang="en-US" dirty="0"/>
              <a:t>電信以</a:t>
            </a:r>
            <a:r>
              <a:rPr lang="en-US" altLang="zh-TW" dirty="0"/>
              <a:t>22.25</a:t>
            </a:r>
            <a:r>
              <a:rPr lang="zh-TW" altLang="en-US" dirty="0" smtClean="0"/>
              <a:t>億。</a:t>
            </a:r>
            <a:endParaRPr lang="zh-TW" altLang="en-US" dirty="0"/>
          </a:p>
        </p:txBody>
      </p:sp>
    </p:spTree>
    <p:extLst>
      <p:ext uri="{BB962C8B-B14F-4D97-AF65-F5344CB8AC3E}">
        <p14:creationId xmlns:p14="http://schemas.microsoft.com/office/powerpoint/2010/main" val="309546730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smtClean="0"/>
              <a:t>Binary hypothesis test</a:t>
            </a:r>
            <a:endParaRPr lang="zh-TW" altLang="en-US" dirty="0"/>
          </a:p>
        </p:txBody>
      </p:sp>
      <p:sp>
        <p:nvSpPr>
          <p:cNvPr id="4" name="投影片編號版面配置區 3"/>
          <p:cNvSpPr>
            <a:spLocks noGrp="1"/>
          </p:cNvSpPr>
          <p:nvPr>
            <p:ph type="sldNum" sz="quarter" idx="12"/>
          </p:nvPr>
        </p:nvSpPr>
        <p:spPr/>
        <p:txBody>
          <a:bodyPr/>
          <a:lstStyle/>
          <a:p>
            <a:fld id="{73DA0BB7-265A-403C-9275-D587AB510EDC}" type="slidenum">
              <a:rPr lang="zh-TW" altLang="en-US" smtClean="0"/>
              <a:pPr/>
              <a:t>15</a:t>
            </a:fld>
            <a:endParaRPr lang="zh-TW" altLang="en-US" dirty="0"/>
          </a:p>
        </p:txBody>
      </p:sp>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9552" y="1412776"/>
            <a:ext cx="8075435" cy="405424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54622952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sp>
        <p:nvSpPr>
          <p:cNvPr id="3" name="內容版面配置區 2"/>
          <p:cNvSpPr>
            <a:spLocks noGrp="1"/>
          </p:cNvSpPr>
          <p:nvPr>
            <p:ph idx="1"/>
          </p:nvPr>
        </p:nvSpPr>
        <p:spPr/>
        <p:txBody>
          <a:bodyPr/>
          <a:lstStyle/>
          <a:p>
            <a:endParaRPr lang="zh-TW" altLang="en-US"/>
          </a:p>
        </p:txBody>
      </p:sp>
      <p:sp>
        <p:nvSpPr>
          <p:cNvPr id="4" name="投影片編號版面配置區 3"/>
          <p:cNvSpPr>
            <a:spLocks noGrp="1"/>
          </p:cNvSpPr>
          <p:nvPr>
            <p:ph type="sldNum" sz="quarter" idx="12"/>
          </p:nvPr>
        </p:nvSpPr>
        <p:spPr/>
        <p:txBody>
          <a:bodyPr/>
          <a:lstStyle/>
          <a:p>
            <a:fld id="{73DA0BB7-265A-403C-9275-D587AB510EDC}" type="slidenum">
              <a:rPr lang="zh-TW" altLang="en-US" smtClean="0"/>
              <a:pPr/>
              <a:t>16</a:t>
            </a:fld>
            <a:endParaRPr lang="zh-TW" altLang="en-US" dirty="0"/>
          </a:p>
        </p:txBody>
      </p:sp>
      <p:pic>
        <p:nvPicPr>
          <p:cNvPr id="819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99592" y="1340768"/>
            <a:ext cx="6829425" cy="4419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內容版面配置區 2"/>
          <p:cNvSpPr txBox="1">
            <a:spLocks/>
          </p:cNvSpPr>
          <p:nvPr/>
        </p:nvSpPr>
        <p:spPr>
          <a:xfrm>
            <a:off x="662880" y="5772397"/>
            <a:ext cx="8229600" cy="1112987"/>
          </a:xfrm>
          <a:prstGeom prst="rect">
            <a:avLst/>
          </a:prstGeom>
        </p:spPr>
        <p:txBody>
          <a:bodyPr vert="horz" lIns="91440" tIns="45720" rIns="91440" bIns="45720" rtlCol="0">
            <a:normAutofit fontScale="92500" lnSpcReduction="10000"/>
          </a:bodyPr>
          <a:lstStyle>
            <a:lvl1pPr marL="342900" indent="-3429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2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400050" lvl="1" indent="0">
              <a:buFont typeface="Arial" pitchFamily="34" charset="0"/>
              <a:buNone/>
            </a:pPr>
            <a:r>
              <a:rPr lang="en-US" altLang="zh-TW" smtClean="0"/>
              <a:t>*Applied to spectrum sensing:</a:t>
            </a:r>
          </a:p>
          <a:p>
            <a:pPr marL="400050" lvl="1" indent="0">
              <a:buFont typeface="Arial" pitchFamily="34" charset="0"/>
              <a:buNone/>
            </a:pPr>
            <a:r>
              <a:rPr lang="en-US" altLang="zh-TW" smtClean="0"/>
              <a:t>   H1: Spectrum in use</a:t>
            </a:r>
          </a:p>
          <a:p>
            <a:pPr marL="400050" lvl="1" indent="0">
              <a:buFont typeface="Arial" pitchFamily="34" charset="0"/>
              <a:buNone/>
            </a:pPr>
            <a:r>
              <a:rPr lang="en-US" altLang="zh-TW" smtClean="0"/>
              <a:t>   H0: Spectrum vacant</a:t>
            </a:r>
            <a:endParaRPr lang="en-US" altLang="zh-TW" dirty="0" smtClean="0"/>
          </a:p>
        </p:txBody>
      </p:sp>
    </p:spTree>
    <p:extLst>
      <p:ext uri="{BB962C8B-B14F-4D97-AF65-F5344CB8AC3E}">
        <p14:creationId xmlns:p14="http://schemas.microsoft.com/office/powerpoint/2010/main" val="210182359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sp>
        <p:nvSpPr>
          <p:cNvPr id="3" name="內容版面配置區 2"/>
          <p:cNvSpPr>
            <a:spLocks noGrp="1"/>
          </p:cNvSpPr>
          <p:nvPr>
            <p:ph idx="1"/>
          </p:nvPr>
        </p:nvSpPr>
        <p:spPr/>
        <p:txBody>
          <a:bodyPr/>
          <a:lstStyle/>
          <a:p>
            <a:endParaRPr lang="zh-TW" altLang="en-US"/>
          </a:p>
        </p:txBody>
      </p:sp>
      <p:sp>
        <p:nvSpPr>
          <p:cNvPr id="4" name="投影片編號版面配置區 3"/>
          <p:cNvSpPr>
            <a:spLocks noGrp="1"/>
          </p:cNvSpPr>
          <p:nvPr>
            <p:ph type="sldNum" sz="quarter" idx="12"/>
          </p:nvPr>
        </p:nvSpPr>
        <p:spPr/>
        <p:txBody>
          <a:bodyPr/>
          <a:lstStyle/>
          <a:p>
            <a:fld id="{73DA0BB7-265A-403C-9275-D587AB510EDC}" type="slidenum">
              <a:rPr lang="zh-TW" altLang="en-US" smtClean="0"/>
              <a:pPr/>
              <a:t>17</a:t>
            </a:fld>
            <a:endParaRPr lang="zh-TW" altLang="en-US" dirty="0"/>
          </a:p>
        </p:txBody>
      </p:sp>
      <p:pic>
        <p:nvPicPr>
          <p:cNvPr id="921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15616" y="1628800"/>
            <a:ext cx="6591300" cy="44005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47539047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sp>
        <p:nvSpPr>
          <p:cNvPr id="3" name="內容版面配置區 2"/>
          <p:cNvSpPr>
            <a:spLocks noGrp="1"/>
          </p:cNvSpPr>
          <p:nvPr>
            <p:ph idx="1"/>
          </p:nvPr>
        </p:nvSpPr>
        <p:spPr/>
        <p:txBody>
          <a:bodyPr/>
          <a:lstStyle/>
          <a:p>
            <a:endParaRPr lang="zh-TW" altLang="en-US"/>
          </a:p>
        </p:txBody>
      </p:sp>
      <p:sp>
        <p:nvSpPr>
          <p:cNvPr id="4" name="投影片編號版面配置區 3"/>
          <p:cNvSpPr>
            <a:spLocks noGrp="1"/>
          </p:cNvSpPr>
          <p:nvPr>
            <p:ph type="sldNum" sz="quarter" idx="12"/>
          </p:nvPr>
        </p:nvSpPr>
        <p:spPr/>
        <p:txBody>
          <a:bodyPr/>
          <a:lstStyle/>
          <a:p>
            <a:fld id="{73DA0BB7-265A-403C-9275-D587AB510EDC}" type="slidenum">
              <a:rPr lang="zh-TW" altLang="en-US" smtClean="0"/>
              <a:pPr/>
              <a:t>18</a:t>
            </a:fld>
            <a:endParaRPr lang="zh-TW" altLang="en-US" dirty="0"/>
          </a:p>
        </p:txBody>
      </p:sp>
      <p:pic>
        <p:nvPicPr>
          <p:cNvPr id="1024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99592" y="1628800"/>
            <a:ext cx="6686550" cy="44862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76786469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sp>
        <p:nvSpPr>
          <p:cNvPr id="3" name="內容版面配置區 2"/>
          <p:cNvSpPr>
            <a:spLocks noGrp="1"/>
          </p:cNvSpPr>
          <p:nvPr>
            <p:ph idx="1"/>
          </p:nvPr>
        </p:nvSpPr>
        <p:spPr/>
        <p:txBody>
          <a:bodyPr/>
          <a:lstStyle/>
          <a:p>
            <a:endParaRPr lang="zh-TW" altLang="en-US"/>
          </a:p>
        </p:txBody>
      </p:sp>
      <p:sp>
        <p:nvSpPr>
          <p:cNvPr id="4" name="投影片編號版面配置區 3"/>
          <p:cNvSpPr>
            <a:spLocks noGrp="1"/>
          </p:cNvSpPr>
          <p:nvPr>
            <p:ph type="sldNum" sz="quarter" idx="12"/>
          </p:nvPr>
        </p:nvSpPr>
        <p:spPr/>
        <p:txBody>
          <a:bodyPr/>
          <a:lstStyle/>
          <a:p>
            <a:fld id="{73DA0BB7-265A-403C-9275-D587AB510EDC}" type="slidenum">
              <a:rPr lang="zh-TW" altLang="en-US" smtClean="0"/>
              <a:pPr/>
              <a:t>19</a:t>
            </a:fld>
            <a:endParaRPr lang="zh-TW" altLang="en-US" dirty="0"/>
          </a:p>
        </p:txBody>
      </p:sp>
      <p:pic>
        <p:nvPicPr>
          <p:cNvPr id="1126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0970" y="1700808"/>
            <a:ext cx="6991350" cy="45053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48064" y="476672"/>
            <a:ext cx="3566939" cy="189338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96360537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395536" y="-27384"/>
            <a:ext cx="8229600" cy="1143000"/>
          </a:xfrm>
        </p:spPr>
        <p:txBody>
          <a:bodyPr>
            <a:normAutofit/>
          </a:bodyPr>
          <a:lstStyle/>
          <a:p>
            <a:r>
              <a:rPr lang="en-US" altLang="zh-TW" dirty="0" smtClean="0"/>
              <a:t>Outline</a:t>
            </a:r>
            <a:endParaRPr lang="zh-TW" altLang="en-US" dirty="0"/>
          </a:p>
        </p:txBody>
      </p:sp>
      <p:sp>
        <p:nvSpPr>
          <p:cNvPr id="3" name="內容版面配置區 2"/>
          <p:cNvSpPr>
            <a:spLocks noGrp="1"/>
          </p:cNvSpPr>
          <p:nvPr>
            <p:ph idx="1"/>
          </p:nvPr>
        </p:nvSpPr>
        <p:spPr>
          <a:xfrm>
            <a:off x="539552" y="908721"/>
            <a:ext cx="8229600" cy="5760639"/>
          </a:xfrm>
        </p:spPr>
        <p:txBody>
          <a:bodyPr>
            <a:noAutofit/>
          </a:bodyPr>
          <a:lstStyle/>
          <a:p>
            <a:r>
              <a:rPr lang="en-US" altLang="zh-TW" sz="2000" dirty="0" smtClean="0"/>
              <a:t>Introduction</a:t>
            </a:r>
          </a:p>
          <a:p>
            <a:pPr lvl="1"/>
            <a:r>
              <a:rPr lang="zh-TW" altLang="en-US" sz="1800" dirty="0" smtClean="0"/>
              <a:t>基本通訊原理介紹、頻譜競爭</a:t>
            </a:r>
            <a:endParaRPr lang="en-US" altLang="zh-TW" sz="1800" dirty="0" smtClean="0"/>
          </a:p>
          <a:p>
            <a:r>
              <a:rPr lang="zh-TW" altLang="en-US" sz="2000" dirty="0" smtClean="0"/>
              <a:t>偵測技術的基本原理及架構</a:t>
            </a:r>
            <a:endParaRPr lang="en-US" altLang="zh-TW" sz="2000" dirty="0" smtClean="0"/>
          </a:p>
          <a:p>
            <a:pPr lvl="1"/>
            <a:r>
              <a:rPr lang="en-US" altLang="zh-TW" sz="2000" dirty="0" smtClean="0"/>
              <a:t>Binary Hypothesis test</a:t>
            </a:r>
            <a:r>
              <a:rPr lang="zh-TW" altLang="en-US" sz="2000" dirty="0" smtClean="0"/>
              <a:t>、</a:t>
            </a:r>
            <a:r>
              <a:rPr lang="en-US" altLang="zh-TW" sz="2000" dirty="0" smtClean="0"/>
              <a:t>Receiver Operating Curve</a:t>
            </a:r>
          </a:p>
          <a:p>
            <a:pPr lvl="1"/>
            <a:r>
              <a:rPr lang="en-US" altLang="zh-TW" sz="2000" dirty="0" smtClean="0"/>
              <a:t>MIMO Transceiver architecture and interference </a:t>
            </a:r>
          </a:p>
          <a:p>
            <a:r>
              <a:rPr lang="en-US" altLang="zh-TW" sz="2000" dirty="0" smtClean="0"/>
              <a:t>Spectrum Sensing technologies</a:t>
            </a:r>
          </a:p>
          <a:p>
            <a:pPr lvl="1"/>
            <a:r>
              <a:rPr lang="en-US" altLang="zh-TW" sz="2000" dirty="0" smtClean="0"/>
              <a:t>Conventional detectors</a:t>
            </a:r>
            <a:r>
              <a:rPr lang="zh-TW" altLang="en-US" sz="2000" dirty="0" smtClean="0"/>
              <a:t>、</a:t>
            </a:r>
            <a:r>
              <a:rPr lang="en-US" altLang="zh-TW" sz="2000" dirty="0" smtClean="0"/>
              <a:t>Sequential detector</a:t>
            </a:r>
            <a:r>
              <a:rPr lang="zh-TW" altLang="en-US" sz="2000" dirty="0" smtClean="0"/>
              <a:t>、</a:t>
            </a:r>
            <a:r>
              <a:rPr lang="en-US" altLang="zh-TW" sz="2000" dirty="0" smtClean="0"/>
              <a:t>Cooperative detector</a:t>
            </a:r>
          </a:p>
          <a:p>
            <a:pPr lvl="1"/>
            <a:r>
              <a:rPr lang="en-US" altLang="zh-TW" sz="2000" dirty="0" smtClean="0"/>
              <a:t>Database </a:t>
            </a:r>
            <a:r>
              <a:rPr lang="en-US" altLang="zh-TW" sz="2000" dirty="0"/>
              <a:t>a</a:t>
            </a:r>
            <a:r>
              <a:rPr lang="en-US" altLang="zh-TW" sz="2000" dirty="0" smtClean="0"/>
              <a:t>ssisted sensing</a:t>
            </a:r>
          </a:p>
          <a:p>
            <a:r>
              <a:rPr lang="en-US" altLang="zh-TW" sz="2000" dirty="0" smtClean="0"/>
              <a:t>Channel Sharing Scheme</a:t>
            </a:r>
          </a:p>
          <a:p>
            <a:pPr lvl="1"/>
            <a:r>
              <a:rPr lang="en-US" altLang="zh-TW" sz="2000" dirty="0" smtClean="0"/>
              <a:t>Distributed Channel  Sharing Scheme for Cognitive Radio</a:t>
            </a:r>
          </a:p>
          <a:p>
            <a:r>
              <a:rPr lang="en-US" altLang="zh-TW" sz="2000" dirty="0" smtClean="0"/>
              <a:t>International </a:t>
            </a:r>
            <a:r>
              <a:rPr lang="en-US" altLang="zh-TW" sz="2000" dirty="0"/>
              <a:t>Research/Standardization/Regulatory activities</a:t>
            </a:r>
            <a:endParaRPr lang="en-US" altLang="zh-TW" sz="2000" dirty="0" smtClean="0"/>
          </a:p>
          <a:p>
            <a:pPr lvl="1"/>
            <a:r>
              <a:rPr lang="en-US" altLang="zh-TW" sz="2000" dirty="0"/>
              <a:t>Licensed Shared </a:t>
            </a:r>
            <a:r>
              <a:rPr lang="en-US" altLang="zh-TW" sz="2000" dirty="0" smtClean="0"/>
              <a:t>Access/Authorized Shared Access</a:t>
            </a:r>
          </a:p>
          <a:p>
            <a:pPr lvl="1"/>
            <a:r>
              <a:rPr lang="en-US" altLang="zh-TW" sz="2000" dirty="0" smtClean="0"/>
              <a:t>LTE-U</a:t>
            </a:r>
          </a:p>
          <a:p>
            <a:pPr lvl="1"/>
            <a:r>
              <a:rPr lang="en-US" altLang="zh-TW" sz="2000" dirty="0" smtClean="0"/>
              <a:t>FCC, </a:t>
            </a:r>
            <a:r>
              <a:rPr lang="en-US" altLang="zh-TW" sz="2000" dirty="0" err="1" smtClean="0"/>
              <a:t>Ofcom</a:t>
            </a:r>
            <a:r>
              <a:rPr lang="en-US" altLang="zh-TW" sz="2000" dirty="0" smtClean="0"/>
              <a:t>, CEPT etc.</a:t>
            </a:r>
          </a:p>
          <a:p>
            <a:r>
              <a:rPr lang="en-US" altLang="zh-TW" sz="2000" dirty="0" smtClean="0"/>
              <a:t>Q&amp;A</a:t>
            </a:r>
            <a:endParaRPr lang="zh-TW" altLang="en-US" sz="2000" dirty="0"/>
          </a:p>
        </p:txBody>
      </p:sp>
      <p:sp>
        <p:nvSpPr>
          <p:cNvPr id="4" name="投影片編號版面配置區 3"/>
          <p:cNvSpPr>
            <a:spLocks noGrp="1"/>
          </p:cNvSpPr>
          <p:nvPr>
            <p:ph type="sldNum" sz="quarter" idx="12"/>
          </p:nvPr>
        </p:nvSpPr>
        <p:spPr/>
        <p:txBody>
          <a:bodyPr/>
          <a:lstStyle/>
          <a:p>
            <a:fld id="{73DA0BB7-265A-403C-9275-D587AB510EDC}" type="slidenum">
              <a:rPr lang="zh-TW" altLang="en-US" smtClean="0"/>
              <a:pPr/>
              <a:t>2</a:t>
            </a:fld>
            <a:endParaRPr lang="zh-TW" altLang="en-US"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sp>
        <p:nvSpPr>
          <p:cNvPr id="3" name="內容版面配置區 2"/>
          <p:cNvSpPr>
            <a:spLocks noGrp="1"/>
          </p:cNvSpPr>
          <p:nvPr>
            <p:ph idx="1"/>
          </p:nvPr>
        </p:nvSpPr>
        <p:spPr/>
        <p:txBody>
          <a:bodyPr/>
          <a:lstStyle/>
          <a:p>
            <a:endParaRPr lang="zh-TW" altLang="en-US"/>
          </a:p>
        </p:txBody>
      </p:sp>
      <p:sp>
        <p:nvSpPr>
          <p:cNvPr id="4" name="投影片編號版面配置區 3"/>
          <p:cNvSpPr>
            <a:spLocks noGrp="1"/>
          </p:cNvSpPr>
          <p:nvPr>
            <p:ph type="sldNum" sz="quarter" idx="12"/>
          </p:nvPr>
        </p:nvSpPr>
        <p:spPr/>
        <p:txBody>
          <a:bodyPr/>
          <a:lstStyle/>
          <a:p>
            <a:fld id="{73DA0BB7-265A-403C-9275-D587AB510EDC}" type="slidenum">
              <a:rPr lang="zh-TW" altLang="en-US" smtClean="0"/>
              <a:pPr/>
              <a:t>20</a:t>
            </a:fld>
            <a:endParaRPr lang="zh-TW" altLang="en-US" dirty="0"/>
          </a:p>
        </p:txBody>
      </p:sp>
      <p:pic>
        <p:nvPicPr>
          <p:cNvPr id="1229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71600" y="1628800"/>
            <a:ext cx="6715125" cy="43053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37627614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sp>
        <p:nvSpPr>
          <p:cNvPr id="3" name="內容版面配置區 2"/>
          <p:cNvSpPr>
            <a:spLocks noGrp="1"/>
          </p:cNvSpPr>
          <p:nvPr>
            <p:ph idx="1"/>
          </p:nvPr>
        </p:nvSpPr>
        <p:spPr/>
        <p:txBody>
          <a:bodyPr/>
          <a:lstStyle/>
          <a:p>
            <a:endParaRPr lang="zh-TW" altLang="en-US"/>
          </a:p>
        </p:txBody>
      </p:sp>
      <p:sp>
        <p:nvSpPr>
          <p:cNvPr id="4" name="投影片編號版面配置區 3"/>
          <p:cNvSpPr>
            <a:spLocks noGrp="1"/>
          </p:cNvSpPr>
          <p:nvPr>
            <p:ph type="sldNum" sz="quarter" idx="12"/>
          </p:nvPr>
        </p:nvSpPr>
        <p:spPr/>
        <p:txBody>
          <a:bodyPr/>
          <a:lstStyle/>
          <a:p>
            <a:fld id="{73DA0BB7-265A-403C-9275-D587AB510EDC}" type="slidenum">
              <a:rPr lang="zh-TW" altLang="en-US" smtClean="0"/>
              <a:pPr/>
              <a:t>21</a:t>
            </a:fld>
            <a:endParaRPr lang="zh-TW" altLang="en-US" dirty="0"/>
          </a:p>
        </p:txBody>
      </p:sp>
      <p:pic>
        <p:nvPicPr>
          <p:cNvPr id="133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99592" y="1844824"/>
            <a:ext cx="6819900" cy="42100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02536556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sp>
        <p:nvSpPr>
          <p:cNvPr id="3" name="內容版面配置區 2"/>
          <p:cNvSpPr>
            <a:spLocks noGrp="1"/>
          </p:cNvSpPr>
          <p:nvPr>
            <p:ph idx="1"/>
          </p:nvPr>
        </p:nvSpPr>
        <p:spPr/>
        <p:txBody>
          <a:bodyPr/>
          <a:lstStyle/>
          <a:p>
            <a:endParaRPr lang="zh-TW" altLang="en-US"/>
          </a:p>
        </p:txBody>
      </p:sp>
      <p:sp>
        <p:nvSpPr>
          <p:cNvPr id="4" name="投影片編號版面配置區 3"/>
          <p:cNvSpPr>
            <a:spLocks noGrp="1"/>
          </p:cNvSpPr>
          <p:nvPr>
            <p:ph type="sldNum" sz="quarter" idx="12"/>
          </p:nvPr>
        </p:nvSpPr>
        <p:spPr/>
        <p:txBody>
          <a:bodyPr/>
          <a:lstStyle/>
          <a:p>
            <a:fld id="{73DA0BB7-265A-403C-9275-D587AB510EDC}" type="slidenum">
              <a:rPr lang="zh-TW" altLang="en-US" smtClean="0"/>
              <a:pPr/>
              <a:t>22</a:t>
            </a:fld>
            <a:endParaRPr lang="zh-TW" altLang="en-US" dirty="0"/>
          </a:p>
        </p:txBody>
      </p:sp>
      <p:pic>
        <p:nvPicPr>
          <p:cNvPr id="1433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57287" y="1772816"/>
            <a:ext cx="6829425" cy="41719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352616239"/>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smtClean="0"/>
              <a:t>Receiver operating curve</a:t>
            </a:r>
            <a:endParaRPr lang="zh-TW" altLang="en-US" dirty="0"/>
          </a:p>
        </p:txBody>
      </p:sp>
      <p:sp>
        <p:nvSpPr>
          <p:cNvPr id="3" name="內容版面配置區 2"/>
          <p:cNvSpPr>
            <a:spLocks noGrp="1"/>
          </p:cNvSpPr>
          <p:nvPr>
            <p:ph idx="1"/>
          </p:nvPr>
        </p:nvSpPr>
        <p:spPr/>
        <p:txBody>
          <a:bodyPr/>
          <a:lstStyle/>
          <a:p>
            <a:endParaRPr lang="zh-TW" altLang="en-US"/>
          </a:p>
        </p:txBody>
      </p:sp>
      <p:sp>
        <p:nvSpPr>
          <p:cNvPr id="4" name="投影片編號版面配置區 3"/>
          <p:cNvSpPr>
            <a:spLocks noGrp="1"/>
          </p:cNvSpPr>
          <p:nvPr>
            <p:ph type="sldNum" sz="quarter" idx="12"/>
          </p:nvPr>
        </p:nvSpPr>
        <p:spPr/>
        <p:txBody>
          <a:bodyPr/>
          <a:lstStyle/>
          <a:p>
            <a:fld id="{73DA0BB7-265A-403C-9275-D587AB510EDC}" type="slidenum">
              <a:rPr lang="zh-TW" altLang="en-US" smtClean="0"/>
              <a:pPr/>
              <a:t>23</a:t>
            </a:fld>
            <a:endParaRPr lang="zh-TW" altLang="en-US" dirty="0"/>
          </a:p>
        </p:txBody>
      </p:sp>
      <p:pic>
        <p:nvPicPr>
          <p:cNvPr id="1536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33463" y="2100263"/>
            <a:ext cx="7077075" cy="26574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742285493"/>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sp>
        <p:nvSpPr>
          <p:cNvPr id="3" name="內容版面配置區 2"/>
          <p:cNvSpPr>
            <a:spLocks noGrp="1"/>
          </p:cNvSpPr>
          <p:nvPr>
            <p:ph idx="1"/>
          </p:nvPr>
        </p:nvSpPr>
        <p:spPr/>
        <p:txBody>
          <a:bodyPr/>
          <a:lstStyle/>
          <a:p>
            <a:endParaRPr lang="zh-TW" altLang="en-US"/>
          </a:p>
        </p:txBody>
      </p:sp>
      <p:sp>
        <p:nvSpPr>
          <p:cNvPr id="4" name="投影片編號版面配置區 3"/>
          <p:cNvSpPr>
            <a:spLocks noGrp="1"/>
          </p:cNvSpPr>
          <p:nvPr>
            <p:ph type="sldNum" sz="quarter" idx="12"/>
          </p:nvPr>
        </p:nvSpPr>
        <p:spPr/>
        <p:txBody>
          <a:bodyPr/>
          <a:lstStyle/>
          <a:p>
            <a:fld id="{73DA0BB7-265A-403C-9275-D587AB510EDC}" type="slidenum">
              <a:rPr lang="zh-TW" altLang="en-US" smtClean="0"/>
              <a:pPr/>
              <a:t>24</a:t>
            </a:fld>
            <a:endParaRPr lang="zh-TW" altLang="en-US" dirty="0"/>
          </a:p>
        </p:txBody>
      </p:sp>
      <p:pic>
        <p:nvPicPr>
          <p:cNvPr id="1638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10049" y="1916832"/>
            <a:ext cx="6896100" cy="38004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087574531"/>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sp>
        <p:nvSpPr>
          <p:cNvPr id="3" name="內容版面配置區 2"/>
          <p:cNvSpPr>
            <a:spLocks noGrp="1"/>
          </p:cNvSpPr>
          <p:nvPr>
            <p:ph idx="1"/>
          </p:nvPr>
        </p:nvSpPr>
        <p:spPr/>
        <p:txBody>
          <a:bodyPr/>
          <a:lstStyle/>
          <a:p>
            <a:endParaRPr lang="zh-TW" altLang="en-US"/>
          </a:p>
        </p:txBody>
      </p:sp>
      <p:sp>
        <p:nvSpPr>
          <p:cNvPr id="4" name="投影片編號版面配置區 3"/>
          <p:cNvSpPr>
            <a:spLocks noGrp="1"/>
          </p:cNvSpPr>
          <p:nvPr>
            <p:ph type="sldNum" sz="quarter" idx="12"/>
          </p:nvPr>
        </p:nvSpPr>
        <p:spPr/>
        <p:txBody>
          <a:bodyPr/>
          <a:lstStyle/>
          <a:p>
            <a:fld id="{73DA0BB7-265A-403C-9275-D587AB510EDC}" type="slidenum">
              <a:rPr lang="zh-TW" altLang="en-US" smtClean="0"/>
              <a:pPr/>
              <a:t>25</a:t>
            </a:fld>
            <a:endParaRPr lang="zh-TW" altLang="en-US" dirty="0"/>
          </a:p>
        </p:txBody>
      </p:sp>
      <p:pic>
        <p:nvPicPr>
          <p:cNvPr id="1741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7584" y="2290911"/>
            <a:ext cx="7181850" cy="41624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686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44008" y="1124744"/>
            <a:ext cx="3566939" cy="189338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683604341"/>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sp>
        <p:nvSpPr>
          <p:cNvPr id="3" name="內容版面配置區 2"/>
          <p:cNvSpPr>
            <a:spLocks noGrp="1"/>
          </p:cNvSpPr>
          <p:nvPr>
            <p:ph idx="1"/>
          </p:nvPr>
        </p:nvSpPr>
        <p:spPr/>
        <p:txBody>
          <a:bodyPr/>
          <a:lstStyle/>
          <a:p>
            <a:endParaRPr lang="zh-TW" altLang="en-US"/>
          </a:p>
        </p:txBody>
      </p:sp>
      <p:sp>
        <p:nvSpPr>
          <p:cNvPr id="4" name="投影片編號版面配置區 3"/>
          <p:cNvSpPr>
            <a:spLocks noGrp="1"/>
          </p:cNvSpPr>
          <p:nvPr>
            <p:ph type="sldNum" sz="quarter" idx="12"/>
          </p:nvPr>
        </p:nvSpPr>
        <p:spPr/>
        <p:txBody>
          <a:bodyPr/>
          <a:lstStyle/>
          <a:p>
            <a:fld id="{73DA0BB7-265A-403C-9275-D587AB510EDC}" type="slidenum">
              <a:rPr lang="zh-TW" altLang="en-US" smtClean="0"/>
              <a:pPr/>
              <a:t>26</a:t>
            </a:fld>
            <a:endParaRPr lang="zh-TW" altLang="en-US" dirty="0"/>
          </a:p>
        </p:txBody>
      </p:sp>
      <p:pic>
        <p:nvPicPr>
          <p:cNvPr id="1843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14437" y="1556792"/>
            <a:ext cx="6715125" cy="44672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007533975"/>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sp>
        <p:nvSpPr>
          <p:cNvPr id="3" name="內容版面配置區 2"/>
          <p:cNvSpPr>
            <a:spLocks noGrp="1"/>
          </p:cNvSpPr>
          <p:nvPr>
            <p:ph idx="1"/>
          </p:nvPr>
        </p:nvSpPr>
        <p:spPr/>
        <p:txBody>
          <a:bodyPr/>
          <a:lstStyle/>
          <a:p>
            <a:endParaRPr lang="zh-TW" altLang="en-US"/>
          </a:p>
        </p:txBody>
      </p:sp>
      <p:sp>
        <p:nvSpPr>
          <p:cNvPr id="4" name="投影片編號版面配置區 3"/>
          <p:cNvSpPr>
            <a:spLocks noGrp="1"/>
          </p:cNvSpPr>
          <p:nvPr>
            <p:ph type="sldNum" sz="quarter" idx="12"/>
          </p:nvPr>
        </p:nvSpPr>
        <p:spPr/>
        <p:txBody>
          <a:bodyPr/>
          <a:lstStyle/>
          <a:p>
            <a:fld id="{73DA0BB7-265A-403C-9275-D587AB510EDC}" type="slidenum">
              <a:rPr lang="zh-TW" altLang="en-US" smtClean="0"/>
              <a:pPr/>
              <a:t>27</a:t>
            </a:fld>
            <a:endParaRPr lang="zh-TW" altLang="en-US" dirty="0"/>
          </a:p>
        </p:txBody>
      </p:sp>
      <p:pic>
        <p:nvPicPr>
          <p:cNvPr id="1945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31640" y="1556792"/>
            <a:ext cx="6086475" cy="45815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086153530"/>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sp>
        <p:nvSpPr>
          <p:cNvPr id="3" name="內容版面配置區 2"/>
          <p:cNvSpPr>
            <a:spLocks noGrp="1"/>
          </p:cNvSpPr>
          <p:nvPr>
            <p:ph idx="1"/>
          </p:nvPr>
        </p:nvSpPr>
        <p:spPr/>
        <p:txBody>
          <a:bodyPr/>
          <a:lstStyle/>
          <a:p>
            <a:endParaRPr lang="zh-TW" altLang="en-US"/>
          </a:p>
        </p:txBody>
      </p:sp>
      <p:sp>
        <p:nvSpPr>
          <p:cNvPr id="4" name="投影片編號版面配置區 3"/>
          <p:cNvSpPr>
            <a:spLocks noGrp="1"/>
          </p:cNvSpPr>
          <p:nvPr>
            <p:ph type="sldNum" sz="quarter" idx="12"/>
          </p:nvPr>
        </p:nvSpPr>
        <p:spPr/>
        <p:txBody>
          <a:bodyPr/>
          <a:lstStyle/>
          <a:p>
            <a:fld id="{73DA0BB7-265A-403C-9275-D587AB510EDC}" type="slidenum">
              <a:rPr lang="zh-TW" altLang="en-US" smtClean="0"/>
              <a:pPr/>
              <a:t>28</a:t>
            </a:fld>
            <a:endParaRPr lang="zh-TW" altLang="en-US" dirty="0"/>
          </a:p>
        </p:txBody>
      </p:sp>
      <p:pic>
        <p:nvPicPr>
          <p:cNvPr id="2048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09713" y="1119188"/>
            <a:ext cx="6124575" cy="46196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587124871"/>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sp>
        <p:nvSpPr>
          <p:cNvPr id="3" name="內容版面配置區 2"/>
          <p:cNvSpPr>
            <a:spLocks noGrp="1"/>
          </p:cNvSpPr>
          <p:nvPr>
            <p:ph idx="1"/>
          </p:nvPr>
        </p:nvSpPr>
        <p:spPr/>
        <p:txBody>
          <a:bodyPr/>
          <a:lstStyle/>
          <a:p>
            <a:endParaRPr lang="zh-TW" altLang="en-US"/>
          </a:p>
        </p:txBody>
      </p:sp>
      <p:sp>
        <p:nvSpPr>
          <p:cNvPr id="4" name="投影片編號版面配置區 3"/>
          <p:cNvSpPr>
            <a:spLocks noGrp="1"/>
          </p:cNvSpPr>
          <p:nvPr>
            <p:ph type="sldNum" sz="quarter" idx="12"/>
          </p:nvPr>
        </p:nvSpPr>
        <p:spPr/>
        <p:txBody>
          <a:bodyPr/>
          <a:lstStyle/>
          <a:p>
            <a:fld id="{73DA0BB7-265A-403C-9275-D587AB510EDC}" type="slidenum">
              <a:rPr lang="zh-TW" altLang="en-US" smtClean="0"/>
              <a:pPr/>
              <a:t>29</a:t>
            </a:fld>
            <a:endParaRPr lang="zh-TW" altLang="en-US" dirty="0"/>
          </a:p>
        </p:txBody>
      </p:sp>
      <p:pic>
        <p:nvPicPr>
          <p:cNvPr id="2150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87624" y="1412776"/>
            <a:ext cx="5976664" cy="466699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77691704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標題 1"/>
          <p:cNvSpPr>
            <a:spLocks noGrp="1"/>
          </p:cNvSpPr>
          <p:nvPr>
            <p:ph type="title"/>
          </p:nvPr>
        </p:nvSpPr>
        <p:spPr/>
        <p:txBody>
          <a:bodyPr/>
          <a:lstStyle/>
          <a:p>
            <a:r>
              <a:rPr lang="en-US" altLang="zh-TW" sz="2800" dirty="0" smtClean="0"/>
              <a:t>Research Center for Information Technology Innovation, Academia Sinica-Overview</a:t>
            </a:r>
            <a:endParaRPr lang="zh-TW" altLang="en-US" sz="2800" dirty="0" smtClean="0"/>
          </a:p>
        </p:txBody>
      </p:sp>
      <p:sp>
        <p:nvSpPr>
          <p:cNvPr id="3075" name="內容版面配置區 2"/>
          <p:cNvSpPr>
            <a:spLocks noGrp="1"/>
          </p:cNvSpPr>
          <p:nvPr>
            <p:ph idx="1"/>
          </p:nvPr>
        </p:nvSpPr>
        <p:spPr>
          <a:xfrm>
            <a:off x="457200" y="1600200"/>
            <a:ext cx="8229600" cy="4038600"/>
          </a:xfrm>
        </p:spPr>
        <p:txBody>
          <a:bodyPr/>
          <a:lstStyle/>
          <a:p>
            <a:r>
              <a:rPr lang="en-US" altLang="zh-TW" sz="2400" dirty="0" smtClean="0"/>
              <a:t>Formally Founded in 2007, Started Operation in Sept. 2008</a:t>
            </a:r>
          </a:p>
          <a:p>
            <a:r>
              <a:rPr lang="en-US" altLang="zh-TW" sz="2400" dirty="0" smtClean="0"/>
              <a:t>The 31</a:t>
            </a:r>
            <a:r>
              <a:rPr lang="en-US" altLang="zh-TW" sz="2400" baseline="30000" dirty="0" smtClean="0"/>
              <a:t>st</a:t>
            </a:r>
            <a:r>
              <a:rPr lang="en-US" altLang="zh-TW" sz="2400" dirty="0" smtClean="0"/>
              <a:t> youngest research unit in Academia </a:t>
            </a:r>
            <a:r>
              <a:rPr lang="en-US" altLang="zh-TW" sz="2400" dirty="0" err="1" smtClean="0"/>
              <a:t>Sinica</a:t>
            </a:r>
            <a:endParaRPr lang="en-US" altLang="zh-TW" sz="2400" dirty="0" smtClean="0"/>
          </a:p>
          <a:p>
            <a:r>
              <a:rPr lang="en-US" altLang="zh-TW" sz="2400" dirty="0" smtClean="0"/>
              <a:t>Faculty Member and Research Staff</a:t>
            </a:r>
          </a:p>
          <a:p>
            <a:pPr lvl="1"/>
            <a:r>
              <a:rPr lang="en-US" altLang="zh-TW" sz="2400" dirty="0" smtClean="0"/>
              <a:t>Tenure-track appointments(Research fellow): 15</a:t>
            </a:r>
          </a:p>
          <a:p>
            <a:pPr lvl="1"/>
            <a:r>
              <a:rPr lang="en-US" altLang="zh-TW" sz="2400" dirty="0" smtClean="0"/>
              <a:t>Research assistants and postdocs(including military substitute services): 220+</a:t>
            </a:r>
          </a:p>
          <a:p>
            <a:pPr lvl="1"/>
            <a:r>
              <a:rPr lang="en-US" altLang="zh-TW" sz="2400" dirty="0" smtClean="0"/>
              <a:t>Jointly appointed faculty:50+</a:t>
            </a:r>
          </a:p>
          <a:p>
            <a:r>
              <a:rPr lang="en-US" altLang="zh-TW" sz="2400" dirty="0" smtClean="0"/>
              <a:t>Joint advisory with universities</a:t>
            </a:r>
          </a:p>
          <a:p>
            <a:r>
              <a:rPr lang="en-US" altLang="zh-TW" sz="2400" dirty="0" smtClean="0"/>
              <a:t>Collaborations with industries</a:t>
            </a:r>
            <a:endParaRPr lang="zh-TW" altLang="en-US" sz="2400" dirty="0" smtClean="0"/>
          </a:p>
        </p:txBody>
      </p:sp>
      <p:sp>
        <p:nvSpPr>
          <p:cNvPr id="3076" name="投影片編號版面配置區 3"/>
          <p:cNvSpPr>
            <a:spLocks noGrp="1"/>
          </p:cNvSpPr>
          <p:nvPr>
            <p:ph type="sldNum" sz="quarter" idx="12"/>
          </p:nvPr>
        </p:nvSpPr>
        <p:spPr>
          <a:noFill/>
          <a:ln>
            <a:miter lim="800000"/>
            <a:headEnd/>
            <a:tailEnd/>
          </a:ln>
        </p:spPr>
        <p:txBody>
          <a:bodyPr/>
          <a:lstStyle/>
          <a:p>
            <a:fld id="{85187334-85B5-4858-A2D5-A084AA5F11F7}" type="slidenum">
              <a:rPr lang="en-US" altLang="zh-TW" smtClean="0"/>
              <a:pPr/>
              <a:t>3</a:t>
            </a:fld>
            <a:endParaRPr lang="en-US" altLang="zh-TW" smtClean="0"/>
          </a:p>
        </p:txBody>
      </p:sp>
    </p:spTree>
    <p:extLst>
      <p:ext uri="{BB962C8B-B14F-4D97-AF65-F5344CB8AC3E}">
        <p14:creationId xmlns:p14="http://schemas.microsoft.com/office/powerpoint/2010/main" val="616403168"/>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sp>
        <p:nvSpPr>
          <p:cNvPr id="3" name="內容版面配置區 2"/>
          <p:cNvSpPr>
            <a:spLocks noGrp="1"/>
          </p:cNvSpPr>
          <p:nvPr>
            <p:ph idx="1"/>
          </p:nvPr>
        </p:nvSpPr>
        <p:spPr/>
        <p:txBody>
          <a:bodyPr/>
          <a:lstStyle/>
          <a:p>
            <a:r>
              <a:rPr lang="en-US" altLang="zh-TW" dirty="0" smtClean="0"/>
              <a:t>Noisy QAM </a:t>
            </a:r>
            <a:r>
              <a:rPr lang="en-US" altLang="zh-TW" dirty="0" err="1" smtClean="0"/>
              <a:t>v.s</a:t>
            </a:r>
            <a:r>
              <a:rPr lang="en-US" altLang="zh-TW" dirty="0" smtClean="0"/>
              <a:t>. Noisier QAM </a:t>
            </a:r>
            <a:endParaRPr lang="zh-TW" altLang="en-US" dirty="0"/>
          </a:p>
        </p:txBody>
      </p:sp>
      <p:sp>
        <p:nvSpPr>
          <p:cNvPr id="4" name="投影片編號版面配置區 3"/>
          <p:cNvSpPr>
            <a:spLocks noGrp="1"/>
          </p:cNvSpPr>
          <p:nvPr>
            <p:ph type="sldNum" sz="quarter" idx="12"/>
          </p:nvPr>
        </p:nvSpPr>
        <p:spPr/>
        <p:txBody>
          <a:bodyPr/>
          <a:lstStyle/>
          <a:p>
            <a:fld id="{73DA0BB7-265A-403C-9275-D587AB510EDC}" type="slidenum">
              <a:rPr lang="zh-TW" altLang="en-US" smtClean="0"/>
              <a:pPr/>
              <a:t>30</a:t>
            </a:fld>
            <a:endParaRPr lang="zh-TW" altLang="en-US" dirty="0"/>
          </a:p>
        </p:txBody>
      </p:sp>
      <p:pic>
        <p:nvPicPr>
          <p:cNvPr id="2253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512" y="2420888"/>
            <a:ext cx="4374871" cy="352839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253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000" y="2429146"/>
            <a:ext cx="4362572" cy="355093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676550209"/>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5543" name="Picture 7"/>
          <p:cNvPicPr>
            <a:picLocks noChangeAspect="1" noChangeArrowheads="1"/>
          </p:cNvPicPr>
          <p:nvPr/>
        </p:nvPicPr>
        <p:blipFill>
          <a:blip r:embed="rId2" cstate="print"/>
          <a:srcRect/>
          <a:stretch>
            <a:fillRect/>
          </a:stretch>
        </p:blipFill>
        <p:spPr bwMode="auto">
          <a:xfrm>
            <a:off x="952500" y="1295400"/>
            <a:ext cx="7277100" cy="2286000"/>
          </a:xfrm>
          <a:prstGeom prst="rect">
            <a:avLst/>
          </a:prstGeom>
          <a:noFill/>
          <a:ln w="9525">
            <a:noFill/>
            <a:miter lim="800000"/>
            <a:headEnd/>
            <a:tailEnd/>
          </a:ln>
        </p:spPr>
      </p:pic>
      <p:sp>
        <p:nvSpPr>
          <p:cNvPr id="65538" name="標題 1"/>
          <p:cNvSpPr>
            <a:spLocks noGrp="1"/>
          </p:cNvSpPr>
          <p:nvPr>
            <p:ph type="title"/>
          </p:nvPr>
        </p:nvSpPr>
        <p:spPr>
          <a:xfrm>
            <a:off x="457200" y="152400"/>
            <a:ext cx="8229600" cy="1143000"/>
          </a:xfrm>
          <a:noFill/>
          <a:ln w="9525">
            <a:solidFill>
              <a:schemeClr val="tx1"/>
            </a:solidFill>
            <a:miter lim="800000"/>
            <a:headEnd/>
            <a:tailEnd/>
          </a:ln>
        </p:spPr>
        <p:txBody>
          <a:bodyPr vert="horz" wrap="square" lIns="91440" tIns="45720" rIns="91440" bIns="45720" numCol="1" anchor="ctr" anchorCtr="0" compatLnSpc="1">
            <a:prstTxWarp prst="textNoShape">
              <a:avLst/>
            </a:prstTxWarp>
          </a:bodyPr>
          <a:lstStyle/>
          <a:p>
            <a:pPr marL="342900" indent="-342900"/>
            <a:r>
              <a:rPr lang="en-US" altLang="zh-TW" dirty="0" smtClean="0"/>
              <a:t>MIMO system and signal model</a:t>
            </a:r>
            <a:endParaRPr lang="zh-TW" altLang="en-US" dirty="0" smtClean="0"/>
          </a:p>
        </p:txBody>
      </p:sp>
      <p:sp>
        <p:nvSpPr>
          <p:cNvPr id="65539" name="投影片編號版面配置區 3"/>
          <p:cNvSpPr>
            <a:spLocks noGrp="1"/>
          </p:cNvSpPr>
          <p:nvPr>
            <p:ph type="sldNum" sz="quarter" idx="12"/>
          </p:nvPr>
        </p:nvSpPr>
        <p:spPr>
          <a:noFill/>
          <a:ln>
            <a:miter lim="800000"/>
            <a:headEnd/>
            <a:tailEnd/>
          </a:ln>
        </p:spPr>
        <p:txBody>
          <a:bodyPr/>
          <a:lstStyle/>
          <a:p>
            <a:fld id="{351FEF06-91B2-42FE-9881-D1C4499FE960}" type="slidenum">
              <a:rPr lang="en-US" altLang="zh-TW" smtClean="0"/>
              <a:pPr/>
              <a:t>31</a:t>
            </a:fld>
            <a:endParaRPr lang="en-US" altLang="zh-TW" smtClean="0"/>
          </a:p>
        </p:txBody>
      </p:sp>
      <p:sp>
        <p:nvSpPr>
          <p:cNvPr id="65541" name="矩形 5"/>
          <p:cNvSpPr>
            <a:spLocks noChangeArrowheads="1"/>
          </p:cNvSpPr>
          <p:nvPr/>
        </p:nvSpPr>
        <p:spPr bwMode="auto">
          <a:xfrm>
            <a:off x="381000" y="3733800"/>
            <a:ext cx="8153400" cy="2677656"/>
          </a:xfrm>
          <a:prstGeom prst="rect">
            <a:avLst/>
          </a:prstGeom>
          <a:noFill/>
          <a:ln w="9525">
            <a:noFill/>
            <a:miter lim="800000"/>
            <a:headEnd/>
            <a:tailEnd/>
          </a:ln>
        </p:spPr>
        <p:txBody>
          <a:bodyPr>
            <a:spAutoFit/>
          </a:bodyPr>
          <a:lstStyle/>
          <a:p>
            <a:pPr>
              <a:buFont typeface="Arial" charset="0"/>
              <a:buChar char="•"/>
            </a:pPr>
            <a:r>
              <a:rPr lang="en-US" altLang="zh-TW" sz="2400" dirty="0"/>
              <a:t> Signal model : </a:t>
            </a:r>
            <a:r>
              <a:rPr lang="en-US" altLang="zh-TW" sz="2400" i="1" dirty="0">
                <a:latin typeface="Times New Roman" pitchFamily="18" charset="0"/>
                <a:cs typeface="Times New Roman" pitchFamily="18" charset="0"/>
              </a:rPr>
              <a:t>y = </a:t>
            </a:r>
            <a:r>
              <a:rPr lang="en-US" altLang="zh-TW" sz="2400" b="1" dirty="0" err="1">
                <a:latin typeface="Times New Roman" pitchFamily="18" charset="0"/>
                <a:cs typeface="Times New Roman" pitchFamily="18" charset="0"/>
              </a:rPr>
              <a:t>H</a:t>
            </a:r>
            <a:r>
              <a:rPr lang="en-US" altLang="zh-TW" sz="2400" i="1" dirty="0" err="1">
                <a:latin typeface="Times New Roman" pitchFamily="18" charset="0"/>
                <a:cs typeface="Times New Roman" pitchFamily="18" charset="0"/>
              </a:rPr>
              <a:t>x</a:t>
            </a:r>
            <a:r>
              <a:rPr lang="en-US" altLang="zh-TW" sz="2400" i="1" dirty="0">
                <a:latin typeface="Times New Roman" pitchFamily="18" charset="0"/>
                <a:cs typeface="Times New Roman" pitchFamily="18" charset="0"/>
              </a:rPr>
              <a:t> + v </a:t>
            </a:r>
            <a:r>
              <a:rPr lang="en-US" altLang="zh-TW" sz="2400" dirty="0"/>
              <a:t>where x ∈ C</a:t>
            </a:r>
            <a:r>
              <a:rPr lang="en-US" altLang="zh-TW" sz="2400" baseline="-25000" dirty="0"/>
              <a:t>m</a:t>
            </a:r>
            <a:r>
              <a:rPr lang="en-US" altLang="zh-TW" sz="2400" dirty="0"/>
              <a:t>, y ∈ C</a:t>
            </a:r>
            <a:r>
              <a:rPr lang="en-US" altLang="zh-TW" sz="2400" baseline="-25000" dirty="0"/>
              <a:t>n</a:t>
            </a:r>
            <a:r>
              <a:rPr lang="en-US" altLang="zh-TW" sz="2400" dirty="0"/>
              <a:t>, </a:t>
            </a:r>
            <a:r>
              <a:rPr lang="en-US" altLang="zh-TW" sz="2400" b="1" dirty="0">
                <a:latin typeface="Times New Roman" pitchFamily="18" charset="0"/>
                <a:cs typeface="Times New Roman" pitchFamily="18" charset="0"/>
              </a:rPr>
              <a:t>H</a:t>
            </a:r>
            <a:r>
              <a:rPr lang="en-US" altLang="zh-TW" sz="2400" dirty="0"/>
              <a:t> ∈  </a:t>
            </a:r>
            <a:r>
              <a:rPr lang="en-US" altLang="zh-TW" sz="2400" dirty="0" err="1"/>
              <a:t>C</a:t>
            </a:r>
            <a:r>
              <a:rPr lang="en-US" altLang="zh-TW" sz="2400" baseline="-25000" dirty="0" err="1"/>
              <a:t>n×m</a:t>
            </a:r>
            <a:r>
              <a:rPr lang="en-US" altLang="zh-TW" sz="2400" dirty="0"/>
              <a:t> </a:t>
            </a:r>
          </a:p>
          <a:p>
            <a:r>
              <a:rPr lang="en-US" altLang="zh-TW" sz="2400" dirty="0"/>
              <a:t>   is a known channel matrix, and n ≥ m</a:t>
            </a:r>
            <a:r>
              <a:rPr lang="en-US" altLang="zh-TW" sz="2400" dirty="0" smtClean="0"/>
              <a:t>.</a:t>
            </a:r>
            <a:endParaRPr lang="en-US" altLang="zh-TW" sz="2400" dirty="0"/>
          </a:p>
          <a:p>
            <a:pPr>
              <a:buFont typeface="Arial" charset="0"/>
              <a:buChar char="•"/>
            </a:pPr>
            <a:r>
              <a:rPr lang="en-US" altLang="zh-TW" sz="2400" dirty="0"/>
              <a:t> The elements of </a:t>
            </a:r>
            <a:r>
              <a:rPr lang="en-US" altLang="zh-TW" sz="2400" i="1" dirty="0">
                <a:latin typeface="Times New Roman" pitchFamily="18" charset="0"/>
                <a:cs typeface="Times New Roman" pitchFamily="18" charset="0"/>
              </a:rPr>
              <a:t>x</a:t>
            </a:r>
            <a:r>
              <a:rPr lang="en-US" altLang="zh-TW" sz="2400" dirty="0"/>
              <a:t> belong to a finite alphabet S of size |S|.</a:t>
            </a:r>
          </a:p>
          <a:p>
            <a:pPr>
              <a:buFont typeface="Arial" charset="0"/>
              <a:buChar char="•"/>
            </a:pPr>
            <a:r>
              <a:rPr lang="en-US" altLang="zh-TW" sz="2400" dirty="0"/>
              <a:t> Example:</a:t>
            </a:r>
          </a:p>
          <a:p>
            <a:r>
              <a:rPr lang="en-US" altLang="zh-TW" sz="2400" dirty="0"/>
              <a:t>     BPSK: S = {1,−1}, and |S| = 2.</a:t>
            </a:r>
          </a:p>
          <a:p>
            <a:r>
              <a:rPr lang="en-US" altLang="zh-TW" sz="2400" dirty="0"/>
              <a:t>    4-PSK: S = {1 + j, 1 − j,−1 + j,−1 − j}, and |S| = </a:t>
            </a:r>
            <a:r>
              <a:rPr lang="en-US" altLang="zh-TW" sz="2400" dirty="0" smtClean="0"/>
              <a:t>4</a:t>
            </a:r>
          </a:p>
          <a:p>
            <a:pPr marL="342900" indent="-342900">
              <a:buFont typeface="Arial" panose="020B0604020202020204" pitchFamily="34" charset="0"/>
              <a:buChar char="•"/>
            </a:pPr>
            <a:r>
              <a:rPr lang="en-US" altLang="zh-TW" sz="2400" dirty="0" smtClean="0">
                <a:latin typeface="Times New Roman" pitchFamily="18" charset="0"/>
                <a:cs typeface="Times New Roman" pitchFamily="18" charset="0"/>
              </a:rPr>
              <a:t>Interference added:</a:t>
            </a:r>
            <a:r>
              <a:rPr lang="en-US" altLang="zh-TW" sz="2400" i="1" dirty="0" smtClean="0">
                <a:latin typeface="Times New Roman" pitchFamily="18" charset="0"/>
                <a:cs typeface="Times New Roman" pitchFamily="18" charset="0"/>
              </a:rPr>
              <a:t> y </a:t>
            </a:r>
            <a:r>
              <a:rPr lang="en-US" altLang="zh-TW" sz="2400" i="1" dirty="0">
                <a:latin typeface="Times New Roman" pitchFamily="18" charset="0"/>
                <a:cs typeface="Times New Roman" pitchFamily="18" charset="0"/>
              </a:rPr>
              <a:t>= </a:t>
            </a:r>
            <a:r>
              <a:rPr lang="en-US" altLang="zh-TW" sz="2400" b="1" dirty="0" err="1">
                <a:latin typeface="Times New Roman" pitchFamily="18" charset="0"/>
                <a:cs typeface="Times New Roman" pitchFamily="18" charset="0"/>
              </a:rPr>
              <a:t>H</a:t>
            </a:r>
            <a:r>
              <a:rPr lang="en-US" altLang="zh-TW" sz="2400" i="1" dirty="0" err="1">
                <a:latin typeface="Times New Roman" pitchFamily="18" charset="0"/>
                <a:cs typeface="Times New Roman" pitchFamily="18" charset="0"/>
              </a:rPr>
              <a:t>x</a:t>
            </a:r>
            <a:r>
              <a:rPr lang="en-US" altLang="zh-TW" sz="2400" i="1" dirty="0">
                <a:latin typeface="Times New Roman" pitchFamily="18" charset="0"/>
                <a:cs typeface="Times New Roman" pitchFamily="18" charset="0"/>
              </a:rPr>
              <a:t> </a:t>
            </a:r>
            <a:r>
              <a:rPr lang="en-US" altLang="zh-TW" sz="2400" i="1" dirty="0" smtClean="0">
                <a:latin typeface="Times New Roman" pitchFamily="18" charset="0"/>
                <a:cs typeface="Times New Roman" pitchFamily="18" charset="0"/>
              </a:rPr>
              <a:t>+I+ </a:t>
            </a:r>
            <a:r>
              <a:rPr lang="en-US" altLang="zh-TW" sz="2400" i="1" dirty="0">
                <a:latin typeface="Times New Roman" pitchFamily="18" charset="0"/>
                <a:cs typeface="Times New Roman" pitchFamily="18" charset="0"/>
              </a:rPr>
              <a:t>v</a:t>
            </a:r>
            <a:endParaRPr lang="zh-TW" altLang="en-US" sz="2400" dirty="0"/>
          </a:p>
        </p:txBody>
      </p:sp>
    </p:spTree>
    <p:extLst>
      <p:ext uri="{BB962C8B-B14F-4D97-AF65-F5344CB8AC3E}">
        <p14:creationId xmlns:p14="http://schemas.microsoft.com/office/powerpoint/2010/main" val="3829469008"/>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smtClean="0"/>
              <a:t>MIMO systems</a:t>
            </a:r>
            <a:endParaRPr lang="zh-TW" altLang="en-US" dirty="0"/>
          </a:p>
        </p:txBody>
      </p:sp>
      <p:sp>
        <p:nvSpPr>
          <p:cNvPr id="3" name="內容版面配置區 2"/>
          <p:cNvSpPr>
            <a:spLocks noGrp="1"/>
          </p:cNvSpPr>
          <p:nvPr>
            <p:ph idx="1"/>
          </p:nvPr>
        </p:nvSpPr>
        <p:spPr/>
        <p:txBody>
          <a:bodyPr/>
          <a:lstStyle/>
          <a:p>
            <a:r>
              <a:rPr lang="en-US" altLang="zh-TW" dirty="0"/>
              <a:t>LTE R12 TM9 specifies 8x8 MIMO</a:t>
            </a:r>
          </a:p>
          <a:p>
            <a:r>
              <a:rPr lang="en-US" altLang="zh-TW" dirty="0"/>
              <a:t>With 64-QAM(i.e. 6 bits per 64 QAM symbol), there are 48 bits per 8x8 MIMO vector symbol </a:t>
            </a:r>
            <a:r>
              <a:rPr lang="en-US" altLang="zh-TW" dirty="0" smtClean="0"/>
              <a:t>transmission</a:t>
            </a:r>
          </a:p>
          <a:p>
            <a:r>
              <a:rPr lang="en-US" altLang="zh-TW" dirty="0" smtClean="0"/>
              <a:t>6 bits per symbol for a SISO system</a:t>
            </a:r>
            <a:endParaRPr lang="en-US" altLang="zh-TW" dirty="0"/>
          </a:p>
          <a:p>
            <a:r>
              <a:rPr lang="en-US" altLang="zh-TW" dirty="0" smtClean="0"/>
              <a:t>Larger data rates in Massive MIMO systems</a:t>
            </a:r>
          </a:p>
          <a:p>
            <a:r>
              <a:rPr lang="en-US" altLang="zh-TW" dirty="0" smtClean="0"/>
              <a:t>More vulnerable to noise and interference</a:t>
            </a:r>
            <a:endParaRPr lang="zh-TW" altLang="en-US" dirty="0"/>
          </a:p>
        </p:txBody>
      </p:sp>
      <p:sp>
        <p:nvSpPr>
          <p:cNvPr id="4" name="投影片編號版面配置區 3"/>
          <p:cNvSpPr>
            <a:spLocks noGrp="1"/>
          </p:cNvSpPr>
          <p:nvPr>
            <p:ph type="sldNum" sz="quarter" idx="12"/>
          </p:nvPr>
        </p:nvSpPr>
        <p:spPr/>
        <p:txBody>
          <a:bodyPr/>
          <a:lstStyle/>
          <a:p>
            <a:fld id="{73DA0BB7-265A-403C-9275-D587AB510EDC}" type="slidenum">
              <a:rPr lang="zh-TW" altLang="en-US" smtClean="0"/>
              <a:pPr/>
              <a:t>32</a:t>
            </a:fld>
            <a:endParaRPr lang="zh-TW" altLang="en-US" dirty="0"/>
          </a:p>
        </p:txBody>
      </p:sp>
    </p:spTree>
    <p:extLst>
      <p:ext uri="{BB962C8B-B14F-4D97-AF65-F5344CB8AC3E}">
        <p14:creationId xmlns:p14="http://schemas.microsoft.com/office/powerpoint/2010/main" val="326035282"/>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smtClean="0"/>
              <a:t>Spectrum Sensing-Energy Detector</a:t>
            </a:r>
            <a:endParaRPr lang="zh-TW" altLang="en-US" dirty="0"/>
          </a:p>
        </p:txBody>
      </p:sp>
      <p:sp>
        <p:nvSpPr>
          <p:cNvPr id="3" name="內容版面配置區 2"/>
          <p:cNvSpPr>
            <a:spLocks noGrp="1"/>
          </p:cNvSpPr>
          <p:nvPr>
            <p:ph idx="1"/>
          </p:nvPr>
        </p:nvSpPr>
        <p:spPr/>
        <p:txBody>
          <a:bodyPr>
            <a:normAutofit/>
          </a:bodyPr>
          <a:lstStyle/>
          <a:p>
            <a:r>
              <a:rPr lang="en-US" altLang="zh-TW" dirty="0" smtClean="0"/>
              <a:t>Signal model</a:t>
            </a:r>
          </a:p>
          <a:p>
            <a:endParaRPr lang="en-US" altLang="zh-TW" dirty="0"/>
          </a:p>
          <a:p>
            <a:endParaRPr lang="en-US" altLang="zh-TW" dirty="0" smtClean="0"/>
          </a:p>
          <a:p>
            <a:r>
              <a:rPr lang="en-US" altLang="zh-TW" dirty="0" smtClean="0"/>
              <a:t>Test statistics and decision criterion</a:t>
            </a:r>
          </a:p>
          <a:p>
            <a:endParaRPr lang="en-US" altLang="zh-TW" dirty="0"/>
          </a:p>
          <a:p>
            <a:pPr marL="0" indent="0">
              <a:buNone/>
            </a:pPr>
            <a:endParaRPr lang="en-US" altLang="zh-TW" dirty="0" smtClean="0"/>
          </a:p>
          <a:p>
            <a:r>
              <a:rPr lang="en-US" altLang="zh-TW" dirty="0" smtClean="0"/>
              <a:t>Distribution of test statistics</a:t>
            </a:r>
          </a:p>
          <a:p>
            <a:endParaRPr lang="en-US" altLang="zh-TW" dirty="0"/>
          </a:p>
          <a:p>
            <a:endParaRPr lang="en-US" altLang="zh-TW" dirty="0" smtClean="0"/>
          </a:p>
          <a:p>
            <a:r>
              <a:rPr lang="en-US" altLang="zh-TW" dirty="0" smtClean="0"/>
              <a:t>Performance </a:t>
            </a:r>
            <a:endParaRPr lang="en-US" altLang="zh-TW" dirty="0"/>
          </a:p>
          <a:p>
            <a:endParaRPr lang="en-US" altLang="zh-TW" dirty="0"/>
          </a:p>
          <a:p>
            <a:endParaRPr lang="zh-TW" altLang="en-US" dirty="0"/>
          </a:p>
        </p:txBody>
      </p:sp>
      <p:sp>
        <p:nvSpPr>
          <p:cNvPr id="4" name="投影片編號版面配置區 3"/>
          <p:cNvSpPr>
            <a:spLocks noGrp="1"/>
          </p:cNvSpPr>
          <p:nvPr>
            <p:ph type="sldNum" sz="quarter" idx="12"/>
          </p:nvPr>
        </p:nvSpPr>
        <p:spPr/>
        <p:txBody>
          <a:bodyPr/>
          <a:lstStyle/>
          <a:p>
            <a:fld id="{73DA0BB7-265A-403C-9275-D587AB510EDC}" type="slidenum">
              <a:rPr lang="zh-TW" altLang="en-US" smtClean="0"/>
              <a:pPr/>
              <a:t>33</a:t>
            </a:fld>
            <a:endParaRPr lang="zh-TW" altLang="en-US" dirty="0"/>
          </a:p>
        </p:txBody>
      </p:sp>
      <p:pic>
        <p:nvPicPr>
          <p:cNvPr id="24579"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03648" y="1988840"/>
            <a:ext cx="2352675" cy="6667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4582"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19672" y="3429000"/>
            <a:ext cx="2333625" cy="8477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4583" name="Picture 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75110" y="4797152"/>
            <a:ext cx="1809750" cy="609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4584" name="Picture 8"/>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003029" y="5373216"/>
            <a:ext cx="2505075" cy="13525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9938" name="Picture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572000" y="1443038"/>
            <a:ext cx="4124325" cy="13239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777025557"/>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sp>
        <p:nvSpPr>
          <p:cNvPr id="3" name="內容版面配置區 2"/>
          <p:cNvSpPr>
            <a:spLocks noGrp="1"/>
          </p:cNvSpPr>
          <p:nvPr>
            <p:ph idx="1"/>
          </p:nvPr>
        </p:nvSpPr>
        <p:spPr/>
        <p:txBody>
          <a:bodyPr/>
          <a:lstStyle/>
          <a:p>
            <a:r>
              <a:rPr lang="en-US" altLang="zh-TW" dirty="0" smtClean="0"/>
              <a:t>ROC of energy detector</a:t>
            </a:r>
            <a:endParaRPr lang="zh-TW" altLang="en-US" dirty="0"/>
          </a:p>
        </p:txBody>
      </p:sp>
      <p:sp>
        <p:nvSpPr>
          <p:cNvPr id="4" name="投影片編號版面配置區 3"/>
          <p:cNvSpPr>
            <a:spLocks noGrp="1"/>
          </p:cNvSpPr>
          <p:nvPr>
            <p:ph type="sldNum" sz="quarter" idx="12"/>
          </p:nvPr>
        </p:nvSpPr>
        <p:spPr/>
        <p:txBody>
          <a:bodyPr/>
          <a:lstStyle/>
          <a:p>
            <a:fld id="{73DA0BB7-265A-403C-9275-D587AB510EDC}" type="slidenum">
              <a:rPr lang="zh-TW" altLang="en-US" smtClean="0"/>
              <a:pPr/>
              <a:t>34</a:t>
            </a:fld>
            <a:endParaRPr lang="zh-TW" altLang="en-US" dirty="0"/>
          </a:p>
        </p:txBody>
      </p:sp>
      <p:pic>
        <p:nvPicPr>
          <p:cNvPr id="2560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5576" y="2276872"/>
            <a:ext cx="4876800" cy="38385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80112" y="1340768"/>
            <a:ext cx="3566939" cy="189338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849350246"/>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fontScale="90000"/>
          </a:bodyPr>
          <a:lstStyle/>
          <a:p>
            <a:r>
              <a:rPr lang="en-US" altLang="zh-TW" dirty="0" smtClean="0"/>
              <a:t>Spectrum Sensing-Sequential detector</a:t>
            </a:r>
            <a:endParaRPr lang="zh-TW" altLang="en-US" dirty="0"/>
          </a:p>
        </p:txBody>
      </p:sp>
      <p:sp>
        <p:nvSpPr>
          <p:cNvPr id="3" name="內容版面配置區 2"/>
          <p:cNvSpPr>
            <a:spLocks noGrp="1"/>
          </p:cNvSpPr>
          <p:nvPr>
            <p:ph idx="1"/>
          </p:nvPr>
        </p:nvSpPr>
        <p:spPr/>
        <p:txBody>
          <a:bodyPr/>
          <a:lstStyle/>
          <a:p>
            <a:r>
              <a:rPr lang="en-US" altLang="zh-TW" dirty="0" smtClean="0"/>
              <a:t>Receive samples sequentially till a satisfactory  confidence can be attained</a:t>
            </a:r>
          </a:p>
          <a:p>
            <a:r>
              <a:rPr lang="en-US" altLang="zh-TW" dirty="0" smtClean="0"/>
              <a:t>Signal model</a:t>
            </a:r>
          </a:p>
          <a:p>
            <a:endParaRPr lang="en-US" altLang="zh-TW" dirty="0"/>
          </a:p>
          <a:p>
            <a:r>
              <a:rPr lang="en-US" altLang="zh-TW" dirty="0" smtClean="0"/>
              <a:t>Autoregressive modelling, and test statistic</a:t>
            </a:r>
          </a:p>
          <a:p>
            <a:endParaRPr lang="en-US" altLang="zh-TW" dirty="0"/>
          </a:p>
          <a:p>
            <a:endParaRPr lang="en-US" altLang="zh-TW" dirty="0" smtClean="0"/>
          </a:p>
          <a:p>
            <a:r>
              <a:rPr lang="en-US" altLang="zh-TW" dirty="0" smtClean="0"/>
              <a:t>Decision</a:t>
            </a:r>
          </a:p>
          <a:p>
            <a:endParaRPr lang="zh-TW" altLang="en-US" dirty="0"/>
          </a:p>
        </p:txBody>
      </p:sp>
      <p:sp>
        <p:nvSpPr>
          <p:cNvPr id="4" name="投影片編號版面配置區 3"/>
          <p:cNvSpPr>
            <a:spLocks noGrp="1"/>
          </p:cNvSpPr>
          <p:nvPr>
            <p:ph type="sldNum" sz="quarter" idx="12"/>
          </p:nvPr>
        </p:nvSpPr>
        <p:spPr/>
        <p:txBody>
          <a:bodyPr/>
          <a:lstStyle/>
          <a:p>
            <a:fld id="{73DA0BB7-265A-403C-9275-D587AB510EDC}" type="slidenum">
              <a:rPr lang="zh-TW" altLang="en-US" smtClean="0"/>
              <a:pPr/>
              <a:t>35</a:t>
            </a:fld>
            <a:endParaRPr lang="zh-TW" altLang="en-US" dirty="0"/>
          </a:p>
        </p:txBody>
      </p:sp>
      <p:sp>
        <p:nvSpPr>
          <p:cNvPr id="5"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zh-TW" altLang="en-US"/>
          </a:p>
        </p:txBody>
      </p:sp>
      <p:graphicFrame>
        <p:nvGraphicFramePr>
          <p:cNvPr id="6" name="物件 5"/>
          <p:cNvGraphicFramePr>
            <a:graphicFrameLocks noChangeAspect="1"/>
          </p:cNvGraphicFramePr>
          <p:nvPr>
            <p:extLst>
              <p:ext uri="{D42A27DB-BD31-4B8C-83A1-F6EECF244321}">
                <p14:modId xmlns:p14="http://schemas.microsoft.com/office/powerpoint/2010/main" val="1780411669"/>
              </p:ext>
            </p:extLst>
          </p:nvPr>
        </p:nvGraphicFramePr>
        <p:xfrm>
          <a:off x="1403648" y="2827252"/>
          <a:ext cx="1224136" cy="583467"/>
        </p:xfrm>
        <a:graphic>
          <a:graphicData uri="http://schemas.openxmlformats.org/presentationml/2006/ole">
            <mc:AlternateContent xmlns:mc="http://schemas.openxmlformats.org/markup-compatibility/2006">
              <mc:Choice xmlns:v="urn:schemas-microsoft-com:vml" Requires="v">
                <p:oleObj spid="_x0000_s26755" name="Equation" r:id="rId3" imgW="1016000" imgH="482600" progId="Equation.DSMT4">
                  <p:embed/>
                </p:oleObj>
              </mc:Choice>
              <mc:Fallback>
                <p:oleObj name="Equation" r:id="rId3" imgW="1016000" imgH="482600" progId="Equation.DSMT4">
                  <p:embed/>
                  <p:pic>
                    <p:nvPicPr>
                      <p:cNvPr id="0" name="Object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403648" y="2827252"/>
                        <a:ext cx="1224136" cy="583467"/>
                      </a:xfrm>
                      <a:prstGeom prst="rect">
                        <a:avLst/>
                      </a:prstGeom>
                      <a:noFill/>
                    </p:spPr>
                  </p:pic>
                </p:oleObj>
              </mc:Fallback>
            </mc:AlternateContent>
          </a:graphicData>
        </a:graphic>
      </p:graphicFrame>
      <p:sp>
        <p:nvSpPr>
          <p:cNvPr id="7"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zh-TW" altLang="en-US"/>
          </a:p>
        </p:txBody>
      </p:sp>
      <p:graphicFrame>
        <p:nvGraphicFramePr>
          <p:cNvPr id="8" name="物件 7"/>
          <p:cNvGraphicFramePr>
            <a:graphicFrameLocks noChangeAspect="1"/>
          </p:cNvGraphicFramePr>
          <p:nvPr>
            <p:extLst>
              <p:ext uri="{D42A27DB-BD31-4B8C-83A1-F6EECF244321}">
                <p14:modId xmlns:p14="http://schemas.microsoft.com/office/powerpoint/2010/main" val="914313174"/>
              </p:ext>
            </p:extLst>
          </p:nvPr>
        </p:nvGraphicFramePr>
        <p:xfrm>
          <a:off x="1403648" y="3861048"/>
          <a:ext cx="1728192" cy="648072"/>
        </p:xfrm>
        <a:graphic>
          <a:graphicData uri="http://schemas.openxmlformats.org/presentationml/2006/ole">
            <mc:AlternateContent xmlns:mc="http://schemas.openxmlformats.org/markup-compatibility/2006">
              <mc:Choice xmlns:v="urn:schemas-microsoft-com:vml" Requires="v">
                <p:oleObj spid="_x0000_s26756" name="Equation" r:id="rId5" imgW="1143000" imgH="431800" progId="Equation.DSMT4">
                  <p:embed/>
                </p:oleObj>
              </mc:Choice>
              <mc:Fallback>
                <p:oleObj name="Equation" r:id="rId5" imgW="1143000" imgH="431800" progId="Equation.DSMT4">
                  <p:embed/>
                  <p:pic>
                    <p:nvPicPr>
                      <p:cNvPr id="0" name="Object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403648" y="3861048"/>
                        <a:ext cx="1728192" cy="648072"/>
                      </a:xfrm>
                      <a:prstGeom prst="rect">
                        <a:avLst/>
                      </a:prstGeom>
                      <a:noFill/>
                    </p:spPr>
                  </p:pic>
                </p:oleObj>
              </mc:Fallback>
            </mc:AlternateContent>
          </a:graphicData>
        </a:graphic>
      </p:graphicFrame>
      <p:sp>
        <p:nvSpPr>
          <p:cNvPr id="9" name="Rectangle 6"/>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zh-TW" altLang="en-US"/>
          </a:p>
        </p:txBody>
      </p:sp>
      <p:graphicFrame>
        <p:nvGraphicFramePr>
          <p:cNvPr id="10" name="物件 9"/>
          <p:cNvGraphicFramePr>
            <a:graphicFrameLocks noChangeAspect="1"/>
          </p:cNvGraphicFramePr>
          <p:nvPr>
            <p:extLst>
              <p:ext uri="{D42A27DB-BD31-4B8C-83A1-F6EECF244321}">
                <p14:modId xmlns:p14="http://schemas.microsoft.com/office/powerpoint/2010/main" val="3995087819"/>
              </p:ext>
            </p:extLst>
          </p:nvPr>
        </p:nvGraphicFramePr>
        <p:xfrm>
          <a:off x="1043608" y="5039710"/>
          <a:ext cx="2880320" cy="903866"/>
        </p:xfrm>
        <a:graphic>
          <a:graphicData uri="http://schemas.openxmlformats.org/presentationml/2006/ole">
            <mc:AlternateContent xmlns:mc="http://schemas.openxmlformats.org/markup-compatibility/2006">
              <mc:Choice xmlns:v="urn:schemas-microsoft-com:vml" Requires="v">
                <p:oleObj spid="_x0000_s26757" name="Equation" r:id="rId7" imgW="2273300" imgH="711200" progId="Equation.DSMT4">
                  <p:embed/>
                </p:oleObj>
              </mc:Choice>
              <mc:Fallback>
                <p:oleObj name="Equation" r:id="rId7" imgW="2273300" imgH="711200" progId="Equation.DSMT4">
                  <p:embed/>
                  <p:pic>
                    <p:nvPicPr>
                      <p:cNvPr id="0" name="Object 5"/>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043608" y="5039710"/>
                        <a:ext cx="2880320" cy="903866"/>
                      </a:xfrm>
                      <a:prstGeom prst="rect">
                        <a:avLst/>
                      </a:prstGeom>
                      <a:noFill/>
                    </p:spPr>
                  </p:pic>
                </p:oleObj>
              </mc:Fallback>
            </mc:AlternateContent>
          </a:graphicData>
        </a:graphic>
      </p:graphicFrame>
      <p:sp>
        <p:nvSpPr>
          <p:cNvPr id="11" name="Rectangle 6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zh-TW" altLang="en-US"/>
          </a:p>
        </p:txBody>
      </p:sp>
      <p:graphicFrame>
        <p:nvGraphicFramePr>
          <p:cNvPr id="12" name="物件 11"/>
          <p:cNvGraphicFramePr>
            <a:graphicFrameLocks noChangeAspect="1"/>
          </p:cNvGraphicFramePr>
          <p:nvPr>
            <p:extLst>
              <p:ext uri="{D42A27DB-BD31-4B8C-83A1-F6EECF244321}">
                <p14:modId xmlns:p14="http://schemas.microsoft.com/office/powerpoint/2010/main" val="3590254281"/>
              </p:ext>
            </p:extLst>
          </p:nvPr>
        </p:nvGraphicFramePr>
        <p:xfrm>
          <a:off x="3779912" y="3933056"/>
          <a:ext cx="1602178" cy="432048"/>
        </p:xfrm>
        <a:graphic>
          <a:graphicData uri="http://schemas.openxmlformats.org/presentationml/2006/ole">
            <mc:AlternateContent xmlns:mc="http://schemas.openxmlformats.org/markup-compatibility/2006">
              <mc:Choice xmlns:v="urn:schemas-microsoft-com:vml" Requires="v">
                <p:oleObj spid="_x0000_s26758" name="Equation" r:id="rId9" imgW="850900" imgH="228600" progId="Equation.DSMT4">
                  <p:embed/>
                </p:oleObj>
              </mc:Choice>
              <mc:Fallback>
                <p:oleObj name="Equation" r:id="rId9" imgW="850900" imgH="228600" progId="Equation.DSMT4">
                  <p:embed/>
                  <p:pic>
                    <p:nvPicPr>
                      <p:cNvPr id="0" name="Object 61"/>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3779912" y="3933056"/>
                        <a:ext cx="1602178" cy="432048"/>
                      </a:xfrm>
                      <a:prstGeom prst="rect">
                        <a:avLst/>
                      </a:prstGeom>
                      <a:noFill/>
                    </p:spPr>
                  </p:pic>
                </p:oleObj>
              </mc:Fallback>
            </mc:AlternateContent>
          </a:graphicData>
        </a:graphic>
      </p:graphicFrame>
    </p:spTree>
    <p:extLst>
      <p:ext uri="{BB962C8B-B14F-4D97-AF65-F5344CB8AC3E}">
        <p14:creationId xmlns:p14="http://schemas.microsoft.com/office/powerpoint/2010/main" val="901629150"/>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smtClean="0"/>
              <a:t>Sequential detector</a:t>
            </a:r>
            <a:endParaRPr lang="zh-TW" altLang="en-US" dirty="0"/>
          </a:p>
        </p:txBody>
      </p:sp>
      <p:sp>
        <p:nvSpPr>
          <p:cNvPr id="3" name="內容版面配置區 2"/>
          <p:cNvSpPr>
            <a:spLocks noGrp="1"/>
          </p:cNvSpPr>
          <p:nvPr>
            <p:ph idx="1"/>
          </p:nvPr>
        </p:nvSpPr>
        <p:spPr/>
        <p:txBody>
          <a:bodyPr/>
          <a:lstStyle/>
          <a:p>
            <a:r>
              <a:rPr lang="en-US" altLang="zh-TW" dirty="0" smtClean="0"/>
              <a:t>Examples</a:t>
            </a:r>
            <a:endParaRPr lang="zh-TW" altLang="en-US" dirty="0"/>
          </a:p>
        </p:txBody>
      </p:sp>
      <p:sp>
        <p:nvSpPr>
          <p:cNvPr id="4" name="投影片編號版面配置區 3"/>
          <p:cNvSpPr>
            <a:spLocks noGrp="1"/>
          </p:cNvSpPr>
          <p:nvPr>
            <p:ph type="sldNum" sz="quarter" idx="12"/>
          </p:nvPr>
        </p:nvSpPr>
        <p:spPr/>
        <p:txBody>
          <a:bodyPr/>
          <a:lstStyle/>
          <a:p>
            <a:fld id="{73DA0BB7-265A-403C-9275-D587AB510EDC}" type="slidenum">
              <a:rPr lang="zh-TW" altLang="en-US" smtClean="0"/>
              <a:pPr/>
              <a:t>36</a:t>
            </a:fld>
            <a:endParaRPr lang="zh-TW" altLang="en-US" dirty="0"/>
          </a:p>
        </p:txBody>
      </p:sp>
      <p:sp>
        <p:nvSpPr>
          <p:cNvPr id="5"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zh-TW" altLang="en-US"/>
          </a:p>
        </p:txBody>
      </p:sp>
      <p:graphicFrame>
        <p:nvGraphicFramePr>
          <p:cNvPr id="6" name="物件 5"/>
          <p:cNvGraphicFramePr>
            <a:graphicFrameLocks noChangeAspect="1"/>
          </p:cNvGraphicFramePr>
          <p:nvPr>
            <p:extLst>
              <p:ext uri="{D42A27DB-BD31-4B8C-83A1-F6EECF244321}">
                <p14:modId xmlns:p14="http://schemas.microsoft.com/office/powerpoint/2010/main" val="3208620543"/>
              </p:ext>
            </p:extLst>
          </p:nvPr>
        </p:nvGraphicFramePr>
        <p:xfrm>
          <a:off x="2555776" y="1700808"/>
          <a:ext cx="4608512" cy="4811332"/>
        </p:xfrm>
        <a:graphic>
          <a:graphicData uri="http://schemas.openxmlformats.org/presentationml/2006/ole">
            <mc:AlternateContent xmlns:mc="http://schemas.openxmlformats.org/markup-compatibility/2006">
              <mc:Choice xmlns:v="urn:schemas-microsoft-com:vml" Requires="v">
                <p:oleObj spid="_x0000_s27685" name="Visio" r:id="rId3" imgW="3896987" imgH="4064258" progId="Visio.Drawing.11">
                  <p:embed/>
                </p:oleObj>
              </mc:Choice>
              <mc:Fallback>
                <p:oleObj name="Visio" r:id="rId3" imgW="3896987" imgH="4064258" progId="Visio.Drawing.11">
                  <p:embed/>
                  <p:pic>
                    <p:nvPicPr>
                      <p:cNvPr id="0" name="Object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55776" y="1700808"/>
                        <a:ext cx="4608512" cy="4811332"/>
                      </a:xfrm>
                      <a:prstGeom prst="rect">
                        <a:avLst/>
                      </a:prstGeom>
                      <a:noFill/>
                    </p:spPr>
                  </p:pic>
                </p:oleObj>
              </mc:Fallback>
            </mc:AlternateContent>
          </a:graphicData>
        </a:graphic>
      </p:graphicFrame>
    </p:spTree>
    <p:extLst>
      <p:ext uri="{BB962C8B-B14F-4D97-AF65-F5344CB8AC3E}">
        <p14:creationId xmlns:p14="http://schemas.microsoft.com/office/powerpoint/2010/main" val="3892902804"/>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5" name="Rectangle 5"/>
          <p:cNvSpPr>
            <a:spLocks noGrp="1" noChangeArrowheads="1"/>
          </p:cNvSpPr>
          <p:nvPr>
            <p:ph type="title"/>
          </p:nvPr>
        </p:nvSpPr>
        <p:spPr/>
        <p:txBody>
          <a:bodyPr/>
          <a:lstStyle/>
          <a:p>
            <a:r>
              <a:rPr lang="en-US" altLang="zh-TW" sz="3200"/>
              <a:t>Introduction-Sensor Networks &amp; Applications</a:t>
            </a:r>
          </a:p>
        </p:txBody>
      </p:sp>
      <p:graphicFrame>
        <p:nvGraphicFramePr>
          <p:cNvPr id="10244" name="Object 4"/>
          <p:cNvGraphicFramePr>
            <a:graphicFrameLocks noGrp="1" noChangeAspect="1"/>
          </p:cNvGraphicFramePr>
          <p:nvPr>
            <p:ph idx="1"/>
          </p:nvPr>
        </p:nvGraphicFramePr>
        <p:xfrm>
          <a:off x="1676400" y="4800600"/>
          <a:ext cx="5268913" cy="1928813"/>
        </p:xfrm>
        <a:graphic>
          <a:graphicData uri="http://schemas.openxmlformats.org/presentationml/2006/ole">
            <mc:AlternateContent xmlns:mc="http://schemas.openxmlformats.org/markup-compatibility/2006">
              <mc:Choice xmlns:v="urn:schemas-microsoft-com:vml" Requires="v">
                <p:oleObj spid="_x0000_s28706" name="Visio" r:id="rId4" imgW="5269533" imgH="1929049" progId="Visio.Drawing.11">
                  <p:embed/>
                </p:oleObj>
              </mc:Choice>
              <mc:Fallback>
                <p:oleObj name="Visio" r:id="rId4" imgW="5269533" imgH="1929049" progId="Visio.Drawing.11">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676400" y="4800600"/>
                        <a:ext cx="5268913" cy="19288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0247" name="Rectangle 7"/>
          <p:cNvSpPr>
            <a:spLocks noChangeArrowheads="1"/>
          </p:cNvSpPr>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spcBef>
                <a:spcPct val="20000"/>
              </a:spcBef>
              <a:buChar char="•"/>
              <a:defRPr kumimoji="1" sz="3200">
                <a:solidFill>
                  <a:schemeClr val="tx1"/>
                </a:solidFill>
                <a:latin typeface="Arial" charset="0"/>
                <a:ea typeface="新細明體" charset="-120"/>
              </a:defRPr>
            </a:lvl1pPr>
            <a:lvl2pPr marL="742950" indent="-285750">
              <a:spcBef>
                <a:spcPct val="20000"/>
              </a:spcBef>
              <a:buChar char="–"/>
              <a:defRPr kumimoji="1" sz="2800">
                <a:solidFill>
                  <a:schemeClr val="tx1"/>
                </a:solidFill>
                <a:latin typeface="Arial" charset="0"/>
                <a:ea typeface="新細明體" charset="-120"/>
              </a:defRPr>
            </a:lvl2pPr>
            <a:lvl3pPr marL="1143000" indent="-228600">
              <a:spcBef>
                <a:spcPct val="20000"/>
              </a:spcBef>
              <a:buChar char="•"/>
              <a:defRPr kumimoji="1" sz="2400">
                <a:solidFill>
                  <a:schemeClr val="tx1"/>
                </a:solidFill>
                <a:latin typeface="Arial" charset="0"/>
                <a:ea typeface="新細明體" charset="-120"/>
              </a:defRPr>
            </a:lvl3pPr>
            <a:lvl4pPr marL="1600200" indent="-228600">
              <a:spcBef>
                <a:spcPct val="20000"/>
              </a:spcBef>
              <a:buChar char="–"/>
              <a:defRPr kumimoji="1" sz="2000">
                <a:solidFill>
                  <a:schemeClr val="tx1"/>
                </a:solidFill>
                <a:latin typeface="Arial" charset="0"/>
                <a:ea typeface="新細明體" charset="-120"/>
              </a:defRPr>
            </a:lvl4pPr>
            <a:lvl5pPr marL="2057400" indent="-228600">
              <a:spcBef>
                <a:spcPct val="20000"/>
              </a:spcBef>
              <a:buChar char="»"/>
              <a:defRPr kumimoji="1" sz="2000">
                <a:solidFill>
                  <a:schemeClr val="tx1"/>
                </a:solidFill>
                <a:latin typeface="Arial" charset="0"/>
                <a:ea typeface="新細明體" charset="-120"/>
              </a:defRPr>
            </a:lvl5pPr>
            <a:lvl6pPr marL="2514600" indent="-228600" fontAlgn="base">
              <a:spcBef>
                <a:spcPct val="20000"/>
              </a:spcBef>
              <a:spcAft>
                <a:spcPct val="0"/>
              </a:spcAft>
              <a:buChar char="»"/>
              <a:defRPr kumimoji="1" sz="2000">
                <a:solidFill>
                  <a:schemeClr val="tx1"/>
                </a:solidFill>
                <a:latin typeface="Arial" charset="0"/>
                <a:ea typeface="新細明體" charset="-120"/>
              </a:defRPr>
            </a:lvl6pPr>
            <a:lvl7pPr marL="2971800" indent="-228600" fontAlgn="base">
              <a:spcBef>
                <a:spcPct val="20000"/>
              </a:spcBef>
              <a:spcAft>
                <a:spcPct val="0"/>
              </a:spcAft>
              <a:buChar char="»"/>
              <a:defRPr kumimoji="1" sz="2000">
                <a:solidFill>
                  <a:schemeClr val="tx1"/>
                </a:solidFill>
                <a:latin typeface="Arial" charset="0"/>
                <a:ea typeface="新細明體" charset="-120"/>
              </a:defRPr>
            </a:lvl7pPr>
            <a:lvl8pPr marL="3429000" indent="-228600" fontAlgn="base">
              <a:spcBef>
                <a:spcPct val="20000"/>
              </a:spcBef>
              <a:spcAft>
                <a:spcPct val="0"/>
              </a:spcAft>
              <a:buChar char="»"/>
              <a:defRPr kumimoji="1" sz="2000">
                <a:solidFill>
                  <a:schemeClr val="tx1"/>
                </a:solidFill>
                <a:latin typeface="Arial" charset="0"/>
                <a:ea typeface="新細明體" charset="-120"/>
              </a:defRPr>
            </a:lvl8pPr>
            <a:lvl9pPr marL="3886200" indent="-228600" fontAlgn="base">
              <a:spcBef>
                <a:spcPct val="20000"/>
              </a:spcBef>
              <a:spcAft>
                <a:spcPct val="0"/>
              </a:spcAft>
              <a:buChar char="»"/>
              <a:defRPr kumimoji="1" sz="2000">
                <a:solidFill>
                  <a:schemeClr val="tx1"/>
                </a:solidFill>
                <a:latin typeface="Arial" charset="0"/>
                <a:ea typeface="新細明體" charset="-120"/>
              </a:defRPr>
            </a:lvl9pPr>
          </a:lstStyle>
          <a:p>
            <a:endParaRPr lang="en-US" altLang="zh-TW"/>
          </a:p>
        </p:txBody>
      </p:sp>
      <p:sp>
        <p:nvSpPr>
          <p:cNvPr id="10248" name="Rectangle 8"/>
          <p:cNvSpPr>
            <a:spLocks noChangeArrowheads="1"/>
          </p:cNvSpPr>
          <p:nvPr/>
        </p:nvSpPr>
        <p:spPr bwMode="auto">
          <a:xfrm>
            <a:off x="609600" y="11430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spcBef>
                <a:spcPct val="20000"/>
              </a:spcBef>
              <a:buChar char="•"/>
              <a:defRPr kumimoji="1" sz="3200">
                <a:solidFill>
                  <a:schemeClr val="tx1"/>
                </a:solidFill>
                <a:latin typeface="Arial" charset="0"/>
                <a:ea typeface="新細明體" charset="-120"/>
              </a:defRPr>
            </a:lvl1pPr>
            <a:lvl2pPr marL="742950" indent="-285750">
              <a:spcBef>
                <a:spcPct val="20000"/>
              </a:spcBef>
              <a:buChar char="–"/>
              <a:defRPr kumimoji="1" sz="2800">
                <a:solidFill>
                  <a:schemeClr val="tx1"/>
                </a:solidFill>
                <a:latin typeface="Arial" charset="0"/>
                <a:ea typeface="新細明體" charset="-120"/>
              </a:defRPr>
            </a:lvl2pPr>
            <a:lvl3pPr marL="1143000" indent="-228600">
              <a:spcBef>
                <a:spcPct val="20000"/>
              </a:spcBef>
              <a:buChar char="•"/>
              <a:defRPr kumimoji="1" sz="2400">
                <a:solidFill>
                  <a:schemeClr val="tx1"/>
                </a:solidFill>
                <a:latin typeface="Arial" charset="0"/>
                <a:ea typeface="新細明體" charset="-120"/>
              </a:defRPr>
            </a:lvl3pPr>
            <a:lvl4pPr marL="1600200" indent="-228600">
              <a:spcBef>
                <a:spcPct val="20000"/>
              </a:spcBef>
              <a:buChar char="–"/>
              <a:defRPr kumimoji="1" sz="2000">
                <a:solidFill>
                  <a:schemeClr val="tx1"/>
                </a:solidFill>
                <a:latin typeface="Arial" charset="0"/>
                <a:ea typeface="新細明體" charset="-120"/>
              </a:defRPr>
            </a:lvl4pPr>
            <a:lvl5pPr marL="2057400" indent="-228600">
              <a:spcBef>
                <a:spcPct val="20000"/>
              </a:spcBef>
              <a:buChar char="»"/>
              <a:defRPr kumimoji="1" sz="2000">
                <a:solidFill>
                  <a:schemeClr val="tx1"/>
                </a:solidFill>
                <a:latin typeface="Arial" charset="0"/>
                <a:ea typeface="新細明體" charset="-120"/>
              </a:defRPr>
            </a:lvl5pPr>
            <a:lvl6pPr marL="2514600" indent="-228600" fontAlgn="base">
              <a:spcBef>
                <a:spcPct val="20000"/>
              </a:spcBef>
              <a:spcAft>
                <a:spcPct val="0"/>
              </a:spcAft>
              <a:buChar char="»"/>
              <a:defRPr kumimoji="1" sz="2000">
                <a:solidFill>
                  <a:schemeClr val="tx1"/>
                </a:solidFill>
                <a:latin typeface="Arial" charset="0"/>
                <a:ea typeface="新細明體" charset="-120"/>
              </a:defRPr>
            </a:lvl6pPr>
            <a:lvl7pPr marL="2971800" indent="-228600" fontAlgn="base">
              <a:spcBef>
                <a:spcPct val="20000"/>
              </a:spcBef>
              <a:spcAft>
                <a:spcPct val="0"/>
              </a:spcAft>
              <a:buChar char="»"/>
              <a:defRPr kumimoji="1" sz="2000">
                <a:solidFill>
                  <a:schemeClr val="tx1"/>
                </a:solidFill>
                <a:latin typeface="Arial" charset="0"/>
                <a:ea typeface="新細明體" charset="-120"/>
              </a:defRPr>
            </a:lvl7pPr>
            <a:lvl8pPr marL="3429000" indent="-228600" fontAlgn="base">
              <a:spcBef>
                <a:spcPct val="20000"/>
              </a:spcBef>
              <a:spcAft>
                <a:spcPct val="0"/>
              </a:spcAft>
              <a:buChar char="»"/>
              <a:defRPr kumimoji="1" sz="2000">
                <a:solidFill>
                  <a:schemeClr val="tx1"/>
                </a:solidFill>
                <a:latin typeface="Arial" charset="0"/>
                <a:ea typeface="新細明體" charset="-120"/>
              </a:defRPr>
            </a:lvl8pPr>
            <a:lvl9pPr marL="3886200" indent="-228600" fontAlgn="base">
              <a:spcBef>
                <a:spcPct val="20000"/>
              </a:spcBef>
              <a:spcAft>
                <a:spcPct val="0"/>
              </a:spcAft>
              <a:buChar char="»"/>
              <a:defRPr kumimoji="1" sz="2000">
                <a:solidFill>
                  <a:schemeClr val="tx1"/>
                </a:solidFill>
                <a:latin typeface="Arial" charset="0"/>
                <a:ea typeface="新細明體" charset="-120"/>
              </a:defRPr>
            </a:lvl9pPr>
          </a:lstStyle>
          <a:p>
            <a:r>
              <a:rPr lang="en-US" altLang="zh-TW" sz="2800"/>
              <a:t>Sensor networks have been applied in diverse applications.</a:t>
            </a:r>
          </a:p>
          <a:p>
            <a:pPr lvl="1"/>
            <a:r>
              <a:rPr lang="en-US" altLang="zh-TW" sz="2000"/>
              <a:t>Surveillance</a:t>
            </a:r>
          </a:p>
          <a:p>
            <a:pPr lvl="1"/>
            <a:r>
              <a:rPr lang="en-US" altLang="zh-TW" sz="2000"/>
              <a:t>Target Detection</a:t>
            </a:r>
          </a:p>
          <a:p>
            <a:pPr lvl="1"/>
            <a:r>
              <a:rPr lang="en-US" altLang="zh-TW" sz="2000"/>
              <a:t>Spectrum Sensing</a:t>
            </a:r>
          </a:p>
          <a:p>
            <a:r>
              <a:rPr lang="en-US" altLang="zh-TW" sz="2800"/>
              <a:t>Sensors make independent decisions.</a:t>
            </a:r>
          </a:p>
          <a:p>
            <a:pPr lvl="1"/>
            <a:r>
              <a:rPr lang="en-US" altLang="zh-TW" sz="2000"/>
              <a:t>Many applications require binary decisions.</a:t>
            </a:r>
          </a:p>
          <a:p>
            <a:pPr lvl="1"/>
            <a:r>
              <a:rPr lang="en-US" altLang="zh-TW" sz="2000"/>
              <a:t>Accuracy of a single sensor is limited.</a:t>
            </a:r>
          </a:p>
          <a:p>
            <a:pPr lvl="1"/>
            <a:r>
              <a:rPr lang="en-US" altLang="zh-TW" sz="2000"/>
              <a:t>Fusion of multiple decisions increases accuracies.</a:t>
            </a:r>
          </a:p>
          <a:p>
            <a:pPr lvl="1"/>
            <a:endParaRPr lang="en-US" altLang="zh-TW"/>
          </a:p>
          <a:p>
            <a:endParaRPr lang="en-US" altLang="zh-TW"/>
          </a:p>
          <a:p>
            <a:endParaRPr lang="en-US" altLang="zh-TW"/>
          </a:p>
        </p:txBody>
      </p:sp>
    </p:spTree>
    <p:extLst>
      <p:ext uri="{BB962C8B-B14F-4D97-AF65-F5344CB8AC3E}">
        <p14:creationId xmlns:p14="http://schemas.microsoft.com/office/powerpoint/2010/main" val="390680196"/>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ChangeArrowheads="1"/>
          </p:cNvSpPr>
          <p:nvPr>
            <p:ph type="title"/>
          </p:nvPr>
        </p:nvSpPr>
        <p:spPr/>
        <p:txBody>
          <a:bodyPr/>
          <a:lstStyle/>
          <a:p>
            <a:r>
              <a:rPr lang="en-US" altLang="zh-TW" sz="3200"/>
              <a:t>Introduction-Cognitive Radio</a:t>
            </a:r>
          </a:p>
        </p:txBody>
      </p:sp>
      <p:sp>
        <p:nvSpPr>
          <p:cNvPr id="35843" name="Rectangle 3"/>
          <p:cNvSpPr>
            <a:spLocks noGrp="1" noChangeArrowheads="1"/>
          </p:cNvSpPr>
          <p:nvPr>
            <p:ph type="body" idx="1"/>
          </p:nvPr>
        </p:nvSpPr>
        <p:spPr/>
        <p:txBody>
          <a:bodyPr/>
          <a:lstStyle/>
          <a:p>
            <a:pPr>
              <a:lnSpc>
                <a:spcPct val="80000"/>
              </a:lnSpc>
            </a:pPr>
            <a:r>
              <a:rPr lang="en-US" altLang="zh-TW" sz="2800"/>
              <a:t>Wireless communications rely on spectra.</a:t>
            </a:r>
          </a:p>
          <a:p>
            <a:pPr lvl="1">
              <a:lnSpc>
                <a:spcPct val="80000"/>
              </a:lnSpc>
            </a:pPr>
            <a:r>
              <a:rPr lang="en-US" altLang="zh-TW" sz="2400"/>
              <a:t>Current usage model: frequency bands are licensed.</a:t>
            </a:r>
          </a:p>
          <a:p>
            <a:pPr lvl="1">
              <a:lnSpc>
                <a:spcPct val="80000"/>
              </a:lnSpc>
            </a:pPr>
            <a:r>
              <a:rPr lang="en-US" altLang="zh-TW" sz="2400"/>
              <a:t>The licensed band are often vacant- Low Utilizations.</a:t>
            </a:r>
          </a:p>
          <a:p>
            <a:pPr>
              <a:lnSpc>
                <a:spcPct val="80000"/>
              </a:lnSpc>
            </a:pPr>
            <a:r>
              <a:rPr lang="en-US" altLang="zh-TW" sz="2800"/>
              <a:t>Cognitive Radio-A new usage model to increase the spectrum utilization.</a:t>
            </a:r>
          </a:p>
          <a:p>
            <a:pPr lvl="1">
              <a:lnSpc>
                <a:spcPct val="80000"/>
              </a:lnSpc>
            </a:pPr>
            <a:r>
              <a:rPr lang="en-US" altLang="zh-TW" sz="2400"/>
              <a:t>Allows secondary user to access the spectrum when it’s vacant.</a:t>
            </a:r>
          </a:p>
          <a:p>
            <a:pPr lvl="1">
              <a:lnSpc>
                <a:spcPct val="80000"/>
              </a:lnSpc>
            </a:pPr>
            <a:r>
              <a:rPr lang="en-US" altLang="zh-TW" sz="2400"/>
              <a:t>Secondary users sense the spectrum before accessing.</a:t>
            </a:r>
          </a:p>
          <a:p>
            <a:pPr lvl="1">
              <a:lnSpc>
                <a:spcPct val="80000"/>
              </a:lnSpc>
            </a:pPr>
            <a:r>
              <a:rPr lang="en-US" altLang="zh-TW" sz="2400"/>
              <a:t>Accuracies of the spectrum sensing is crucial.</a:t>
            </a:r>
          </a:p>
          <a:p>
            <a:pPr lvl="2">
              <a:lnSpc>
                <a:spcPct val="80000"/>
              </a:lnSpc>
            </a:pPr>
            <a:r>
              <a:rPr lang="en-US" altLang="zh-TW" sz="2000"/>
              <a:t>Formulated as binary hypothesis test problem</a:t>
            </a:r>
          </a:p>
          <a:p>
            <a:pPr lvl="3">
              <a:lnSpc>
                <a:spcPct val="80000"/>
              </a:lnSpc>
            </a:pPr>
            <a:r>
              <a:rPr lang="en-US" altLang="zh-TW" sz="1800"/>
              <a:t>H</a:t>
            </a:r>
            <a:r>
              <a:rPr lang="en-US" altLang="zh-TW" sz="1200"/>
              <a:t>0</a:t>
            </a:r>
            <a:r>
              <a:rPr lang="en-US" altLang="zh-TW" sz="1800"/>
              <a:t>: Spectrum Vacant</a:t>
            </a:r>
          </a:p>
          <a:p>
            <a:pPr lvl="3">
              <a:lnSpc>
                <a:spcPct val="80000"/>
              </a:lnSpc>
            </a:pPr>
            <a:r>
              <a:rPr lang="en-US" altLang="zh-TW" sz="1800"/>
              <a:t>H</a:t>
            </a:r>
            <a:r>
              <a:rPr lang="en-US" altLang="zh-TW" sz="1200"/>
              <a:t>1</a:t>
            </a:r>
            <a:r>
              <a:rPr lang="en-US" altLang="zh-TW" sz="1800"/>
              <a:t>: Spectrum Occupied</a:t>
            </a:r>
          </a:p>
        </p:txBody>
      </p:sp>
    </p:spTree>
    <p:extLst>
      <p:ext uri="{BB962C8B-B14F-4D97-AF65-F5344CB8AC3E}">
        <p14:creationId xmlns:p14="http://schemas.microsoft.com/office/powerpoint/2010/main" val="3981436486"/>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p:txBody>
          <a:bodyPr/>
          <a:lstStyle/>
          <a:p>
            <a:r>
              <a:rPr lang="en-US" altLang="zh-TW" sz="3200"/>
              <a:t>Collaborative Decision Fusion Framework</a:t>
            </a:r>
          </a:p>
        </p:txBody>
      </p:sp>
      <p:sp>
        <p:nvSpPr>
          <p:cNvPr id="12291" name="Rectangle 3"/>
          <p:cNvSpPr>
            <a:spLocks noGrp="1" noChangeArrowheads="1"/>
          </p:cNvSpPr>
          <p:nvPr>
            <p:ph type="body" sz="half" idx="1"/>
          </p:nvPr>
        </p:nvSpPr>
        <p:spPr>
          <a:xfrm>
            <a:off x="457200" y="1600200"/>
            <a:ext cx="4953000" cy="4525963"/>
          </a:xfrm>
        </p:spPr>
        <p:txBody>
          <a:bodyPr/>
          <a:lstStyle/>
          <a:p>
            <a:pPr>
              <a:lnSpc>
                <a:spcPct val="90000"/>
              </a:lnSpc>
            </a:pPr>
            <a:r>
              <a:rPr lang="en-US" altLang="zh-TW" sz="2400" dirty="0"/>
              <a:t>N sensors make binary decisions.</a:t>
            </a:r>
          </a:p>
          <a:p>
            <a:pPr lvl="1">
              <a:lnSpc>
                <a:spcPct val="90000"/>
              </a:lnSpc>
            </a:pPr>
            <a:r>
              <a:rPr lang="en-US" altLang="zh-TW" sz="2000" dirty="0"/>
              <a:t>Probability of False Alarm</a:t>
            </a:r>
          </a:p>
          <a:p>
            <a:pPr lvl="1">
              <a:lnSpc>
                <a:spcPct val="90000"/>
              </a:lnSpc>
            </a:pPr>
            <a:r>
              <a:rPr lang="en-US" altLang="zh-TW" sz="2000" dirty="0"/>
              <a:t>Probability of Detection</a:t>
            </a:r>
          </a:p>
          <a:p>
            <a:pPr lvl="1">
              <a:lnSpc>
                <a:spcPct val="90000"/>
              </a:lnSpc>
            </a:pPr>
            <a:r>
              <a:rPr lang="en-US" altLang="zh-TW" sz="2000" dirty="0"/>
              <a:t>Sensor decisions</a:t>
            </a:r>
          </a:p>
          <a:p>
            <a:pPr>
              <a:lnSpc>
                <a:spcPct val="90000"/>
              </a:lnSpc>
            </a:pPr>
            <a:r>
              <a:rPr lang="en-US" altLang="zh-TW" sz="2400" dirty="0"/>
              <a:t>The fusion center makes final decision.</a:t>
            </a:r>
          </a:p>
          <a:p>
            <a:pPr lvl="1">
              <a:lnSpc>
                <a:spcPct val="90000"/>
              </a:lnSpc>
            </a:pPr>
            <a:r>
              <a:rPr lang="en-US" altLang="zh-TW" sz="2000" dirty="0"/>
              <a:t>Fusion Rule:</a:t>
            </a:r>
          </a:p>
          <a:p>
            <a:pPr lvl="1">
              <a:lnSpc>
                <a:spcPct val="90000"/>
              </a:lnSpc>
            </a:pPr>
            <a:r>
              <a:rPr lang="en-US" altLang="zh-TW" sz="2000" dirty="0"/>
              <a:t>Fusion Rule with random strategy:</a:t>
            </a:r>
          </a:p>
          <a:p>
            <a:pPr lvl="1">
              <a:lnSpc>
                <a:spcPct val="90000"/>
              </a:lnSpc>
            </a:pPr>
            <a:endParaRPr lang="en-US" altLang="zh-TW" sz="2000" dirty="0"/>
          </a:p>
          <a:p>
            <a:pPr lvl="1">
              <a:lnSpc>
                <a:spcPct val="90000"/>
              </a:lnSpc>
            </a:pPr>
            <a:endParaRPr lang="en-US" altLang="zh-TW" sz="2000" dirty="0" smtClean="0"/>
          </a:p>
          <a:p>
            <a:pPr lvl="1">
              <a:lnSpc>
                <a:spcPct val="90000"/>
              </a:lnSpc>
            </a:pPr>
            <a:endParaRPr lang="en-US" altLang="zh-TW" sz="2000" dirty="0"/>
          </a:p>
          <a:p>
            <a:pPr lvl="1">
              <a:lnSpc>
                <a:spcPct val="90000"/>
              </a:lnSpc>
            </a:pPr>
            <a:r>
              <a:rPr lang="en-US" altLang="zh-TW" sz="2000" dirty="0"/>
              <a:t>Solve the parameters of the Fusion Rule:</a:t>
            </a:r>
          </a:p>
          <a:p>
            <a:pPr>
              <a:lnSpc>
                <a:spcPct val="90000"/>
              </a:lnSpc>
            </a:pPr>
            <a:endParaRPr lang="en-US" altLang="zh-TW" sz="2400" dirty="0"/>
          </a:p>
        </p:txBody>
      </p:sp>
      <p:graphicFrame>
        <p:nvGraphicFramePr>
          <p:cNvPr id="12307" name="Object 19"/>
          <p:cNvGraphicFramePr>
            <a:graphicFrameLocks noGrp="1" noChangeAspect="1"/>
          </p:cNvGraphicFramePr>
          <p:nvPr>
            <p:ph sz="quarter" idx="2"/>
          </p:nvPr>
        </p:nvGraphicFramePr>
        <p:xfrm>
          <a:off x="1905000" y="5638800"/>
          <a:ext cx="1371600" cy="477838"/>
        </p:xfrm>
        <a:graphic>
          <a:graphicData uri="http://schemas.openxmlformats.org/presentationml/2006/ole">
            <mc:AlternateContent xmlns:mc="http://schemas.openxmlformats.org/markup-compatibility/2006">
              <mc:Choice xmlns:v="urn:schemas-microsoft-com:vml" Requires="v">
                <p:oleObj spid="_x0000_s29929" name="Equation" r:id="rId4" imgW="660240" imgH="228600" progId="Equation.DSMT4">
                  <p:embed/>
                </p:oleObj>
              </mc:Choice>
              <mc:Fallback>
                <p:oleObj name="Equation" r:id="rId4" imgW="660240" imgH="228600" progId="Equation.DSMT4">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905000" y="5638800"/>
                        <a:ext cx="1371600" cy="4778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2293" name="Rectangle 5"/>
          <p:cNvSpPr>
            <a:spLocks noChangeArrowheads="1"/>
          </p:cNvSpPr>
          <p:nvPr/>
        </p:nvSpPr>
        <p:spPr bwMode="auto">
          <a:xfrm>
            <a:off x="0" y="332898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zh-TW" altLang="en-US"/>
          </a:p>
        </p:txBody>
      </p:sp>
      <p:graphicFrame>
        <p:nvGraphicFramePr>
          <p:cNvPr id="12292" name="Object 4"/>
          <p:cNvGraphicFramePr>
            <a:graphicFrameLocks noChangeAspect="1"/>
          </p:cNvGraphicFramePr>
          <p:nvPr>
            <p:extLst>
              <p:ext uri="{D42A27DB-BD31-4B8C-83A1-F6EECF244321}">
                <p14:modId xmlns:p14="http://schemas.microsoft.com/office/powerpoint/2010/main" val="64456025"/>
              </p:ext>
            </p:extLst>
          </p:nvPr>
        </p:nvGraphicFramePr>
        <p:xfrm>
          <a:off x="4139952" y="1990105"/>
          <a:ext cx="1828800" cy="358775"/>
        </p:xfrm>
        <a:graphic>
          <a:graphicData uri="http://schemas.openxmlformats.org/presentationml/2006/ole">
            <mc:AlternateContent xmlns:mc="http://schemas.openxmlformats.org/markup-compatibility/2006">
              <mc:Choice xmlns:v="urn:schemas-microsoft-com:vml" Requires="v">
                <p:oleObj spid="_x0000_s29930" name="Equation" r:id="rId6" imgW="1180800" imgH="228600" progId="Equation.DSMT4">
                  <p:embed/>
                </p:oleObj>
              </mc:Choice>
              <mc:Fallback>
                <p:oleObj name="Equation" r:id="rId6" imgW="1180800" imgH="228600" progId="Equation.DSMT4">
                  <p:embed/>
                  <p:pic>
                    <p:nvPicPr>
                      <p:cNvPr id="0" nam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139952" y="1990105"/>
                        <a:ext cx="1828800" cy="3587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2295" name="Rectangle 7"/>
          <p:cNvSpPr>
            <a:spLocks noChangeArrowheads="1"/>
          </p:cNvSpPr>
          <p:nvPr/>
        </p:nvSpPr>
        <p:spPr bwMode="auto">
          <a:xfrm>
            <a:off x="0" y="333375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zh-TW" altLang="en-US"/>
          </a:p>
        </p:txBody>
      </p:sp>
      <p:graphicFrame>
        <p:nvGraphicFramePr>
          <p:cNvPr id="12294" name="Object 6"/>
          <p:cNvGraphicFramePr>
            <a:graphicFrameLocks noChangeAspect="1"/>
          </p:cNvGraphicFramePr>
          <p:nvPr>
            <p:extLst>
              <p:ext uri="{D42A27DB-BD31-4B8C-83A1-F6EECF244321}">
                <p14:modId xmlns:p14="http://schemas.microsoft.com/office/powerpoint/2010/main" val="2569799472"/>
              </p:ext>
            </p:extLst>
          </p:nvPr>
        </p:nvGraphicFramePr>
        <p:xfrm>
          <a:off x="4035152" y="2327920"/>
          <a:ext cx="1905000" cy="381000"/>
        </p:xfrm>
        <a:graphic>
          <a:graphicData uri="http://schemas.openxmlformats.org/presentationml/2006/ole">
            <mc:AlternateContent xmlns:mc="http://schemas.openxmlformats.org/markup-compatibility/2006">
              <mc:Choice xmlns:v="urn:schemas-microsoft-com:vml" Requires="v">
                <p:oleObj spid="_x0000_s29931" name="Equation" r:id="rId8" imgW="1143000" imgH="228600" progId="Equation.DSMT4">
                  <p:embed/>
                </p:oleObj>
              </mc:Choice>
              <mc:Fallback>
                <p:oleObj name="Equation" r:id="rId8" imgW="1143000" imgH="228600" progId="Equation.DSMT4">
                  <p:embed/>
                  <p:pic>
                    <p:nvPicPr>
                      <p:cNvPr id="0" name=""/>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035152" y="2327920"/>
                        <a:ext cx="1905000" cy="3810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2297" name="Rectangle 9"/>
          <p:cNvSpPr>
            <a:spLocks noChangeArrowheads="1"/>
          </p:cNvSpPr>
          <p:nvPr/>
        </p:nvSpPr>
        <p:spPr bwMode="auto">
          <a:xfrm>
            <a:off x="0" y="333375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zh-TW" altLang="en-US"/>
          </a:p>
        </p:txBody>
      </p:sp>
      <p:graphicFrame>
        <p:nvGraphicFramePr>
          <p:cNvPr id="12296" name="Object 8"/>
          <p:cNvGraphicFramePr>
            <a:graphicFrameLocks noChangeAspect="1"/>
          </p:cNvGraphicFramePr>
          <p:nvPr>
            <p:extLst>
              <p:ext uri="{D42A27DB-BD31-4B8C-83A1-F6EECF244321}">
                <p14:modId xmlns:p14="http://schemas.microsoft.com/office/powerpoint/2010/main" val="3341920532"/>
              </p:ext>
            </p:extLst>
          </p:nvPr>
        </p:nvGraphicFramePr>
        <p:xfrm>
          <a:off x="3035424" y="2636912"/>
          <a:ext cx="1752600" cy="388937"/>
        </p:xfrm>
        <a:graphic>
          <a:graphicData uri="http://schemas.openxmlformats.org/presentationml/2006/ole">
            <mc:AlternateContent xmlns:mc="http://schemas.openxmlformats.org/markup-compatibility/2006">
              <mc:Choice xmlns:v="urn:schemas-microsoft-com:vml" Requires="v">
                <p:oleObj spid="_x0000_s29932" name="Equation" r:id="rId10" imgW="1041120" imgH="228600" progId="Equation.DSMT4">
                  <p:embed/>
                </p:oleObj>
              </mc:Choice>
              <mc:Fallback>
                <p:oleObj name="Equation" r:id="rId10" imgW="1041120" imgH="228600" progId="Equation.DSMT4">
                  <p:embed/>
                  <p:pic>
                    <p:nvPicPr>
                      <p:cNvPr id="0" name=""/>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3035424" y="2636912"/>
                        <a:ext cx="1752600" cy="38893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2300" name="Rectangle 12"/>
          <p:cNvSpPr>
            <a:spLocks noChangeArrowheads="1"/>
          </p:cNvSpPr>
          <p:nvPr/>
        </p:nvSpPr>
        <p:spPr bwMode="auto">
          <a:xfrm>
            <a:off x="4114800" y="2820988"/>
            <a:ext cx="222250" cy="274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r>
              <a:rPr lang="en-US" altLang="zh-TW" sz="1200">
                <a:latin typeface="Times New Roman" pitchFamily="18" charset="0"/>
                <a:cs typeface="Times New Roman" pitchFamily="18" charset="0"/>
              </a:rPr>
              <a:t> </a:t>
            </a:r>
            <a:endParaRPr lang="en-US" altLang="zh-TW"/>
          </a:p>
        </p:txBody>
      </p:sp>
      <p:sp>
        <p:nvSpPr>
          <p:cNvPr id="12302" name="Rectangle 14"/>
          <p:cNvSpPr>
            <a:spLocks noChangeArrowheads="1"/>
          </p:cNvSpPr>
          <p:nvPr/>
        </p:nvSpPr>
        <p:spPr bwMode="auto">
          <a:xfrm>
            <a:off x="4114800" y="3808413"/>
            <a:ext cx="215900" cy="228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r>
              <a:rPr lang="en-US" altLang="zh-TW" sz="900"/>
              <a:t> </a:t>
            </a:r>
            <a:endParaRPr lang="en-US" altLang="zh-TW"/>
          </a:p>
        </p:txBody>
      </p:sp>
      <p:graphicFrame>
        <p:nvGraphicFramePr>
          <p:cNvPr id="12303" name="Object 15"/>
          <p:cNvGraphicFramePr>
            <a:graphicFrameLocks noChangeAspect="1"/>
          </p:cNvGraphicFramePr>
          <p:nvPr>
            <p:extLst>
              <p:ext uri="{D42A27DB-BD31-4B8C-83A1-F6EECF244321}">
                <p14:modId xmlns:p14="http://schemas.microsoft.com/office/powerpoint/2010/main" val="777481496"/>
              </p:ext>
            </p:extLst>
          </p:nvPr>
        </p:nvGraphicFramePr>
        <p:xfrm>
          <a:off x="1475656" y="4317082"/>
          <a:ext cx="3962400" cy="1200150"/>
        </p:xfrm>
        <a:graphic>
          <a:graphicData uri="http://schemas.openxmlformats.org/presentationml/2006/ole">
            <mc:AlternateContent xmlns:mc="http://schemas.openxmlformats.org/markup-compatibility/2006">
              <mc:Choice xmlns:v="urn:schemas-microsoft-com:vml" Requires="v">
                <p:oleObj spid="_x0000_s29933" name="Equation" r:id="rId12" imgW="3301920" imgH="1002960" progId="Equation.DSMT4">
                  <p:embed/>
                </p:oleObj>
              </mc:Choice>
              <mc:Fallback>
                <p:oleObj name="Equation" r:id="rId12" imgW="3301920" imgH="1002960" progId="Equation.DSMT4">
                  <p:embed/>
                  <p:pic>
                    <p:nvPicPr>
                      <p:cNvPr id="0" name=""/>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1475656" y="4317082"/>
                        <a:ext cx="3962400" cy="12001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2305" name="Object 17"/>
          <p:cNvGraphicFramePr>
            <a:graphicFrameLocks noChangeAspect="1"/>
          </p:cNvGraphicFramePr>
          <p:nvPr/>
        </p:nvGraphicFramePr>
        <p:xfrm>
          <a:off x="5441950" y="3733800"/>
          <a:ext cx="3244850" cy="817563"/>
        </p:xfrm>
        <a:graphic>
          <a:graphicData uri="http://schemas.openxmlformats.org/presentationml/2006/ole">
            <mc:AlternateContent xmlns:mc="http://schemas.openxmlformats.org/markup-compatibility/2006">
              <mc:Choice xmlns:v="urn:schemas-microsoft-com:vml" Requires="v">
                <p:oleObj spid="_x0000_s29934" name="Visio" r:id="rId14" imgW="3245358" imgH="817626" progId="Visio.Drawing.11">
                  <p:embed/>
                </p:oleObj>
              </mc:Choice>
              <mc:Fallback>
                <p:oleObj name="Visio" r:id="rId14" imgW="3245358" imgH="817626" progId="Visio.Drawing.11">
                  <p:embed/>
                  <p:pic>
                    <p:nvPicPr>
                      <p:cNvPr id="0" name=""/>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5441950" y="3733800"/>
                        <a:ext cx="3244850" cy="8175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12306" name="Object 18"/>
          <p:cNvGraphicFramePr>
            <a:graphicFrameLocks noChangeAspect="1"/>
          </p:cNvGraphicFramePr>
          <p:nvPr>
            <p:extLst>
              <p:ext uri="{D42A27DB-BD31-4B8C-83A1-F6EECF244321}">
                <p14:modId xmlns:p14="http://schemas.microsoft.com/office/powerpoint/2010/main" val="214736456"/>
              </p:ext>
            </p:extLst>
          </p:nvPr>
        </p:nvGraphicFramePr>
        <p:xfrm>
          <a:off x="2699792" y="3600422"/>
          <a:ext cx="2365375" cy="468312"/>
        </p:xfrm>
        <a:graphic>
          <a:graphicData uri="http://schemas.openxmlformats.org/presentationml/2006/ole">
            <mc:AlternateContent xmlns:mc="http://schemas.openxmlformats.org/markup-compatibility/2006">
              <mc:Choice xmlns:v="urn:schemas-microsoft-com:vml" Requires="v">
                <p:oleObj spid="_x0000_s29935" name="Equation" r:id="rId16" imgW="2366010" imgH="468249" progId="Equation.DSMT4">
                  <p:embed/>
                </p:oleObj>
              </mc:Choice>
              <mc:Fallback>
                <p:oleObj name="Equation" r:id="rId16" imgW="2366010" imgH="468249" progId="Equation.DSMT4">
                  <p:embed/>
                  <p:pic>
                    <p:nvPicPr>
                      <p:cNvPr id="0" name=""/>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2699792" y="3600422"/>
                        <a:ext cx="2365375" cy="4683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extLst>
      <p:ext uri="{BB962C8B-B14F-4D97-AF65-F5344CB8AC3E}">
        <p14:creationId xmlns:p14="http://schemas.microsoft.com/office/powerpoint/2010/main" val="248542825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通訊系統的定義</a:t>
            </a:r>
            <a:endParaRPr lang="zh-TW" altLang="en-US" dirty="0"/>
          </a:p>
        </p:txBody>
      </p:sp>
      <p:sp>
        <p:nvSpPr>
          <p:cNvPr id="3" name="內容版面配置區 2"/>
          <p:cNvSpPr>
            <a:spLocks noGrp="1"/>
          </p:cNvSpPr>
          <p:nvPr>
            <p:ph idx="1"/>
          </p:nvPr>
        </p:nvSpPr>
        <p:spPr/>
        <p:txBody>
          <a:bodyPr/>
          <a:lstStyle/>
          <a:p>
            <a:r>
              <a:rPr lang="zh-TW" altLang="en-US" sz="2400" dirty="0"/>
              <a:t>通訊</a:t>
            </a:r>
          </a:p>
          <a:p>
            <a:pPr lvl="1">
              <a:buFont typeface="Wingdings" pitchFamily="2" charset="2"/>
              <a:buNone/>
            </a:pPr>
            <a:r>
              <a:rPr lang="en-US" altLang="zh-TW" sz="2400" dirty="0"/>
              <a:t>— (</a:t>
            </a:r>
            <a:r>
              <a:rPr lang="zh-TW" altLang="en-US" sz="2400" dirty="0"/>
              <a:t>廣義</a:t>
            </a:r>
            <a:r>
              <a:rPr lang="en-US" altLang="zh-TW" sz="2400" dirty="0"/>
              <a:t>) </a:t>
            </a:r>
            <a:r>
              <a:rPr lang="zh-TW" altLang="en-US" sz="2400" dirty="0"/>
              <a:t>資訊的處理、傳送及接收</a:t>
            </a:r>
          </a:p>
          <a:p>
            <a:pPr lvl="1">
              <a:buFont typeface="Wingdings" pitchFamily="2" charset="2"/>
              <a:buNone/>
            </a:pPr>
            <a:r>
              <a:rPr lang="en-US" altLang="zh-TW" sz="2400" dirty="0"/>
              <a:t>— (</a:t>
            </a:r>
            <a:r>
              <a:rPr lang="zh-TW" altLang="en-US" sz="2400" dirty="0"/>
              <a:t>窄義</a:t>
            </a:r>
            <a:r>
              <a:rPr lang="en-US" altLang="zh-TW" sz="2400" dirty="0"/>
              <a:t>) </a:t>
            </a:r>
            <a:r>
              <a:rPr lang="zh-TW" altLang="en-US" sz="2400" dirty="0"/>
              <a:t>資訊的傳送及接收</a:t>
            </a:r>
          </a:p>
          <a:p>
            <a:endParaRPr lang="zh-TW" altLang="en-US" sz="2400" dirty="0"/>
          </a:p>
          <a:p>
            <a:r>
              <a:rPr lang="zh-TW" altLang="en-US" sz="2400" dirty="0"/>
              <a:t>資訊包括語音、視訊及一般資料等。</a:t>
            </a:r>
          </a:p>
          <a:p>
            <a:endParaRPr lang="zh-TW" altLang="en-US" sz="2400" dirty="0"/>
          </a:p>
          <a:p>
            <a:r>
              <a:rPr lang="zh-TW" altLang="en-US" sz="2400" dirty="0"/>
              <a:t>研究領域包括語音及視訊壓縮處理、影像及語音辨識與處理、有線 </a:t>
            </a:r>
            <a:r>
              <a:rPr lang="en-US" altLang="zh-TW" sz="2400" dirty="0"/>
              <a:t>(</a:t>
            </a:r>
            <a:r>
              <a:rPr lang="zh-TW" altLang="en-US" sz="2400" dirty="0"/>
              <a:t>含光纖</a:t>
            </a:r>
            <a:r>
              <a:rPr lang="en-US" altLang="zh-TW" sz="2400" dirty="0"/>
              <a:t>) </a:t>
            </a:r>
            <a:r>
              <a:rPr lang="zh-TW" altLang="en-US" sz="2400" dirty="0"/>
              <a:t>及無線 </a:t>
            </a:r>
            <a:r>
              <a:rPr lang="en-US" altLang="zh-TW" sz="2400" dirty="0"/>
              <a:t>(</a:t>
            </a:r>
            <a:r>
              <a:rPr lang="zh-TW" altLang="en-US" sz="2400" dirty="0"/>
              <a:t>電磁波輻射</a:t>
            </a:r>
            <a:r>
              <a:rPr lang="en-US" altLang="zh-TW" sz="2400" dirty="0"/>
              <a:t>) </a:t>
            </a:r>
            <a:r>
              <a:rPr lang="zh-TW" altLang="en-US" sz="2400" dirty="0"/>
              <a:t>傳輸與接收、通訊網路、高頻 </a:t>
            </a:r>
            <a:r>
              <a:rPr lang="en-US" altLang="zh-TW" sz="2400" dirty="0"/>
              <a:t>(</a:t>
            </a:r>
            <a:r>
              <a:rPr lang="zh-TW" altLang="en-US" sz="2400" dirty="0"/>
              <a:t>微波</a:t>
            </a:r>
            <a:r>
              <a:rPr lang="en-US" altLang="zh-TW" sz="2400" dirty="0"/>
              <a:t>) </a:t>
            </a:r>
            <a:r>
              <a:rPr lang="zh-TW" altLang="en-US" sz="2400" dirty="0"/>
              <a:t>電路及天線、安全 </a:t>
            </a:r>
            <a:r>
              <a:rPr lang="en-US" altLang="zh-TW" sz="2400" dirty="0"/>
              <a:t>(</a:t>
            </a:r>
            <a:r>
              <a:rPr lang="zh-TW" altLang="en-US" sz="2400" dirty="0"/>
              <a:t>保密</a:t>
            </a:r>
            <a:r>
              <a:rPr lang="en-US" altLang="zh-TW" sz="2400" dirty="0"/>
              <a:t>) </a:t>
            </a:r>
            <a:r>
              <a:rPr lang="zh-TW" altLang="en-US" sz="2400" dirty="0"/>
              <a:t>通訊等。</a:t>
            </a:r>
          </a:p>
          <a:p>
            <a:endParaRPr lang="zh-TW" altLang="en-US" dirty="0">
              <a:solidFill>
                <a:schemeClr val="hlink"/>
              </a:solidFill>
            </a:endParaRPr>
          </a:p>
          <a:p>
            <a:endParaRPr lang="zh-TW" altLang="en-US" dirty="0"/>
          </a:p>
        </p:txBody>
      </p:sp>
      <p:sp>
        <p:nvSpPr>
          <p:cNvPr id="4" name="投影片編號版面配置區 3"/>
          <p:cNvSpPr>
            <a:spLocks noGrp="1"/>
          </p:cNvSpPr>
          <p:nvPr>
            <p:ph type="sldNum" sz="quarter" idx="12"/>
          </p:nvPr>
        </p:nvSpPr>
        <p:spPr/>
        <p:txBody>
          <a:bodyPr/>
          <a:lstStyle/>
          <a:p>
            <a:pPr>
              <a:defRPr/>
            </a:pPr>
            <a:fld id="{F74A0B82-EADC-43AA-A389-2233C055F598}" type="slidenum">
              <a:rPr lang="en-US" altLang="zh-TW" smtClean="0"/>
              <a:pPr>
                <a:defRPr/>
              </a:pPr>
              <a:t>4</a:t>
            </a:fld>
            <a:endParaRPr lang="en-US" altLang="zh-TW"/>
          </a:p>
        </p:txBody>
      </p:sp>
    </p:spTree>
    <p:extLst>
      <p:ext uri="{BB962C8B-B14F-4D97-AF65-F5344CB8AC3E}">
        <p14:creationId xmlns:p14="http://schemas.microsoft.com/office/powerpoint/2010/main" val="416457059"/>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a:xfrm>
            <a:off x="457200" y="0"/>
            <a:ext cx="8229600" cy="1143000"/>
          </a:xfrm>
        </p:spPr>
        <p:txBody>
          <a:bodyPr/>
          <a:lstStyle/>
          <a:p>
            <a:r>
              <a:rPr lang="en-US" altLang="zh-TW" sz="2400"/>
              <a:t>Detection Criteria and Implications in Cognitive Radio</a:t>
            </a:r>
          </a:p>
        </p:txBody>
      </p:sp>
      <p:sp>
        <p:nvSpPr>
          <p:cNvPr id="14339" name="Rectangle 3"/>
          <p:cNvSpPr>
            <a:spLocks noGrp="1" noChangeArrowheads="1"/>
          </p:cNvSpPr>
          <p:nvPr>
            <p:ph type="body" idx="1"/>
          </p:nvPr>
        </p:nvSpPr>
        <p:spPr>
          <a:xfrm>
            <a:off x="457200" y="1189038"/>
            <a:ext cx="8229600" cy="4525962"/>
          </a:xfrm>
        </p:spPr>
        <p:txBody>
          <a:bodyPr/>
          <a:lstStyle/>
          <a:p>
            <a:pPr>
              <a:lnSpc>
                <a:spcPct val="80000"/>
              </a:lnSpc>
            </a:pPr>
            <a:r>
              <a:rPr lang="en-US" altLang="zh-TW" sz="1800" dirty="0"/>
              <a:t>Interpretations of P</a:t>
            </a:r>
            <a:r>
              <a:rPr lang="en-US" altLang="zh-TW" sz="1000" dirty="0"/>
              <a:t>D</a:t>
            </a:r>
            <a:r>
              <a:rPr lang="en-US" altLang="zh-TW" sz="1800" dirty="0"/>
              <a:t> and P</a:t>
            </a:r>
            <a:r>
              <a:rPr lang="en-US" altLang="zh-TW" sz="1000" dirty="0"/>
              <a:t>FA</a:t>
            </a:r>
            <a:r>
              <a:rPr lang="en-US" altLang="zh-TW" sz="1800" dirty="0"/>
              <a:t> in cognitive radio</a:t>
            </a:r>
          </a:p>
          <a:p>
            <a:pPr lvl="1">
              <a:lnSpc>
                <a:spcPct val="80000"/>
              </a:lnSpc>
            </a:pPr>
            <a:r>
              <a:rPr lang="en-US" altLang="zh-TW" sz="1800" dirty="0"/>
              <a:t>Detection performed by the secondary users</a:t>
            </a:r>
          </a:p>
          <a:p>
            <a:pPr lvl="1">
              <a:lnSpc>
                <a:spcPct val="80000"/>
              </a:lnSpc>
            </a:pPr>
            <a:r>
              <a:rPr lang="en-US" altLang="zh-TW" sz="1800" dirty="0"/>
              <a:t>H</a:t>
            </a:r>
            <a:r>
              <a:rPr lang="en-US" altLang="zh-TW" sz="1000" dirty="0"/>
              <a:t>1</a:t>
            </a:r>
            <a:r>
              <a:rPr lang="en-US" altLang="zh-TW" sz="1800" dirty="0"/>
              <a:t> mean the spectrum is used by the primary users</a:t>
            </a:r>
          </a:p>
          <a:p>
            <a:pPr lvl="1">
              <a:lnSpc>
                <a:spcPct val="80000"/>
              </a:lnSpc>
            </a:pPr>
            <a:r>
              <a:rPr lang="en-US" altLang="zh-TW" sz="1800" dirty="0"/>
              <a:t>Secondary users access the spectrum if decision is H</a:t>
            </a:r>
            <a:r>
              <a:rPr lang="en-US" altLang="zh-TW" sz="1000" dirty="0"/>
              <a:t>0</a:t>
            </a:r>
          </a:p>
          <a:p>
            <a:pPr lvl="1">
              <a:lnSpc>
                <a:spcPct val="80000"/>
              </a:lnSpc>
            </a:pPr>
            <a:r>
              <a:rPr lang="en-US" altLang="zh-TW" sz="1800" dirty="0"/>
              <a:t>Channel conflict occurs if decision is H</a:t>
            </a:r>
            <a:r>
              <a:rPr lang="en-US" altLang="zh-TW" sz="1000" dirty="0"/>
              <a:t>0</a:t>
            </a:r>
            <a:r>
              <a:rPr lang="en-US" altLang="zh-TW" sz="1800" dirty="0"/>
              <a:t> under the truth H</a:t>
            </a:r>
            <a:r>
              <a:rPr lang="en-US" altLang="zh-TW" sz="1000" dirty="0"/>
              <a:t>1</a:t>
            </a:r>
          </a:p>
          <a:p>
            <a:pPr lvl="1">
              <a:lnSpc>
                <a:spcPct val="80000"/>
              </a:lnSpc>
            </a:pPr>
            <a:r>
              <a:rPr lang="en-US" altLang="zh-TW" sz="1800" dirty="0"/>
              <a:t>Secondary users miss the spectrum opportunity if decision is H</a:t>
            </a:r>
            <a:r>
              <a:rPr lang="en-US" altLang="zh-TW" sz="1000" dirty="0"/>
              <a:t>1</a:t>
            </a:r>
            <a:r>
              <a:rPr lang="en-US" altLang="zh-TW" sz="1800" dirty="0"/>
              <a:t> under the truth H</a:t>
            </a:r>
            <a:r>
              <a:rPr lang="en-US" altLang="zh-TW" sz="1000" dirty="0"/>
              <a:t>0</a:t>
            </a:r>
          </a:p>
          <a:p>
            <a:pPr>
              <a:lnSpc>
                <a:spcPct val="80000"/>
              </a:lnSpc>
            </a:pPr>
            <a:r>
              <a:rPr lang="en-US" altLang="zh-TW" sz="1800" dirty="0" err="1"/>
              <a:t>Neyman</a:t>
            </a:r>
            <a:r>
              <a:rPr lang="en-US" altLang="zh-TW" sz="1800" dirty="0"/>
              <a:t>-Pearson</a:t>
            </a:r>
          </a:p>
          <a:p>
            <a:pPr lvl="1">
              <a:lnSpc>
                <a:spcPct val="80000"/>
              </a:lnSpc>
            </a:pPr>
            <a:r>
              <a:rPr lang="en-US" altLang="zh-TW" sz="1800" dirty="0"/>
              <a:t>Upper-bound probability of false alarm while maximizing probability of detection </a:t>
            </a:r>
          </a:p>
          <a:p>
            <a:pPr lvl="1">
              <a:lnSpc>
                <a:spcPct val="80000"/>
              </a:lnSpc>
            </a:pPr>
            <a:r>
              <a:rPr lang="en-US" altLang="zh-TW" sz="1800" dirty="0"/>
              <a:t>Protect the spectrum opportunities of the secondary users while minimizing the channel conflicts</a:t>
            </a:r>
          </a:p>
          <a:p>
            <a:pPr>
              <a:lnSpc>
                <a:spcPct val="80000"/>
              </a:lnSpc>
            </a:pPr>
            <a:r>
              <a:rPr lang="en-US" altLang="zh-TW" sz="1800" dirty="0">
                <a:solidFill>
                  <a:srgbClr val="FF0000"/>
                </a:solidFill>
              </a:rPr>
              <a:t>Lower-Bounded Probability of Detection (LBPD)</a:t>
            </a:r>
          </a:p>
          <a:p>
            <a:pPr lvl="1">
              <a:lnSpc>
                <a:spcPct val="80000"/>
              </a:lnSpc>
            </a:pPr>
            <a:r>
              <a:rPr lang="en-US" altLang="zh-TW" sz="1800" dirty="0"/>
              <a:t>Lower-bound probability of detection while minimizing probability of false alarm</a:t>
            </a:r>
          </a:p>
          <a:p>
            <a:pPr lvl="1">
              <a:lnSpc>
                <a:spcPct val="80000"/>
              </a:lnSpc>
            </a:pPr>
            <a:r>
              <a:rPr lang="en-US" altLang="zh-TW" sz="1800" dirty="0"/>
              <a:t>Protect the primary users while maximizing the spectrum opportunities for the secondary users</a:t>
            </a:r>
          </a:p>
          <a:p>
            <a:pPr lvl="1">
              <a:lnSpc>
                <a:spcPct val="80000"/>
              </a:lnSpc>
            </a:pPr>
            <a:endParaRPr lang="en-US" altLang="zh-TW" sz="1800" dirty="0"/>
          </a:p>
        </p:txBody>
      </p:sp>
    </p:spTree>
    <p:extLst>
      <p:ext uri="{BB962C8B-B14F-4D97-AF65-F5344CB8AC3E}">
        <p14:creationId xmlns:p14="http://schemas.microsoft.com/office/powerpoint/2010/main" val="1400222150"/>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Grp="1" noChangeArrowheads="1"/>
          </p:cNvSpPr>
          <p:nvPr>
            <p:ph type="title"/>
          </p:nvPr>
        </p:nvSpPr>
        <p:spPr>
          <a:xfrm>
            <a:off x="457200" y="274638"/>
            <a:ext cx="8229600" cy="868362"/>
          </a:xfrm>
        </p:spPr>
        <p:txBody>
          <a:bodyPr/>
          <a:lstStyle/>
          <a:p>
            <a:pPr algn="l"/>
            <a:r>
              <a:rPr lang="en-US" altLang="zh-TW" sz="2400"/>
              <a:t>Algorithm for Computing the Fusion Rule</a:t>
            </a:r>
          </a:p>
        </p:txBody>
      </p:sp>
      <p:sp>
        <p:nvSpPr>
          <p:cNvPr id="41987" name="Rectangle 3"/>
          <p:cNvSpPr>
            <a:spLocks noGrp="1" noChangeArrowheads="1"/>
          </p:cNvSpPr>
          <p:nvPr>
            <p:ph type="body" idx="1"/>
          </p:nvPr>
        </p:nvSpPr>
        <p:spPr>
          <a:xfrm>
            <a:off x="457200" y="1066800"/>
            <a:ext cx="8229600" cy="4525963"/>
          </a:xfrm>
        </p:spPr>
        <p:txBody>
          <a:bodyPr/>
          <a:lstStyle/>
          <a:p>
            <a:r>
              <a:rPr lang="en-US" altLang="zh-TW" sz="2000" dirty="0"/>
              <a:t>For each element              </a:t>
            </a:r>
            <a:r>
              <a:rPr lang="en-US" altLang="zh-TW" sz="2000" dirty="0" smtClean="0"/>
              <a:t>     , </a:t>
            </a:r>
            <a:r>
              <a:rPr lang="en-US" altLang="zh-TW" sz="2000" dirty="0"/>
              <a:t>we denote               </a:t>
            </a:r>
          </a:p>
          <a:p>
            <a:pPr lvl="1"/>
            <a:r>
              <a:rPr lang="en-US" altLang="zh-TW" sz="1800" dirty="0"/>
              <a:t>                 by                  </a:t>
            </a:r>
          </a:p>
          <a:p>
            <a:pPr lvl="1"/>
            <a:r>
              <a:rPr lang="en-US" altLang="zh-TW" sz="1800" dirty="0"/>
              <a:t>                 by </a:t>
            </a:r>
          </a:p>
          <a:p>
            <a:r>
              <a:rPr lang="en-US" altLang="zh-TW" sz="2000" dirty="0"/>
              <a:t>The likelihood ratio, associated with      , is defined as </a:t>
            </a:r>
          </a:p>
        </p:txBody>
      </p:sp>
      <p:pic>
        <p:nvPicPr>
          <p:cNvPr id="41988"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38200" y="2568575"/>
            <a:ext cx="7696200" cy="4060825"/>
          </a:xfrm>
          <a:prstGeom prst="rect">
            <a:avLst/>
          </a:prstGeom>
          <a:noFill/>
          <a:extLst>
            <a:ext uri="{909E8E84-426E-40DD-AFC4-6F175D3DCCD1}">
              <a14:hiddenFill xmlns:a14="http://schemas.microsoft.com/office/drawing/2010/main">
                <a:solidFill>
                  <a:srgbClr val="FFFFFF"/>
                </a:solidFill>
              </a14:hiddenFill>
            </a:ext>
          </a:extLst>
        </p:spPr>
      </p:pic>
      <p:sp>
        <p:nvSpPr>
          <p:cNvPr id="41990" name="Rectangle 6"/>
          <p:cNvSpPr>
            <a:spLocks noChangeArrowheads="1"/>
          </p:cNvSpPr>
          <p:nvPr/>
        </p:nvSpPr>
        <p:spPr bwMode="auto">
          <a:xfrm>
            <a:off x="0" y="3300413"/>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zh-TW" altLang="en-US"/>
          </a:p>
        </p:txBody>
      </p:sp>
      <p:graphicFrame>
        <p:nvGraphicFramePr>
          <p:cNvPr id="41989" name="Object 5"/>
          <p:cNvGraphicFramePr>
            <a:graphicFrameLocks noChangeAspect="1"/>
          </p:cNvGraphicFramePr>
          <p:nvPr>
            <p:extLst>
              <p:ext uri="{D42A27DB-BD31-4B8C-83A1-F6EECF244321}">
                <p14:modId xmlns:p14="http://schemas.microsoft.com/office/powerpoint/2010/main" val="2621141222"/>
              </p:ext>
            </p:extLst>
          </p:nvPr>
        </p:nvGraphicFramePr>
        <p:xfrm>
          <a:off x="2713112" y="1041872"/>
          <a:ext cx="1066800" cy="442912"/>
        </p:xfrm>
        <a:graphic>
          <a:graphicData uri="http://schemas.openxmlformats.org/presentationml/2006/ole">
            <mc:AlternateContent xmlns:mc="http://schemas.openxmlformats.org/markup-compatibility/2006">
              <mc:Choice xmlns:v="urn:schemas-microsoft-com:vml" Requires="v">
                <p:oleObj spid="_x0000_s30953" name="Equation" r:id="rId5" imgW="622030" imgH="253890" progId="Equation.DSMT4">
                  <p:embed/>
                </p:oleObj>
              </mc:Choice>
              <mc:Fallback>
                <p:oleObj name="Equation" r:id="rId5" imgW="622030" imgH="253890" progId="Equation.DSMT4">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713112" y="1041872"/>
                        <a:ext cx="1066800" cy="44291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41992" name="Rectangle 8"/>
          <p:cNvSpPr>
            <a:spLocks noChangeArrowheads="1"/>
          </p:cNvSpPr>
          <p:nvPr/>
        </p:nvSpPr>
        <p:spPr bwMode="auto">
          <a:xfrm>
            <a:off x="0" y="330993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zh-TW" altLang="en-US"/>
          </a:p>
        </p:txBody>
      </p:sp>
      <p:graphicFrame>
        <p:nvGraphicFramePr>
          <p:cNvPr id="41991" name="Object 7"/>
          <p:cNvGraphicFramePr>
            <a:graphicFrameLocks noChangeAspect="1"/>
          </p:cNvGraphicFramePr>
          <p:nvPr>
            <p:extLst>
              <p:ext uri="{D42A27DB-BD31-4B8C-83A1-F6EECF244321}">
                <p14:modId xmlns:p14="http://schemas.microsoft.com/office/powerpoint/2010/main" val="1179515481"/>
              </p:ext>
            </p:extLst>
          </p:nvPr>
        </p:nvGraphicFramePr>
        <p:xfrm>
          <a:off x="1187624" y="1438424"/>
          <a:ext cx="990600" cy="406400"/>
        </p:xfrm>
        <a:graphic>
          <a:graphicData uri="http://schemas.openxmlformats.org/presentationml/2006/ole">
            <mc:AlternateContent xmlns:mc="http://schemas.openxmlformats.org/markup-compatibility/2006">
              <mc:Choice xmlns:v="urn:schemas-microsoft-com:vml" Requires="v">
                <p:oleObj spid="_x0000_s30954" name="Equation" r:id="rId7" imgW="583947" imgH="241195" progId="Equation.DSMT4">
                  <p:embed/>
                </p:oleObj>
              </mc:Choice>
              <mc:Fallback>
                <p:oleObj name="Equation" r:id="rId7" imgW="583947" imgH="241195" progId="Equation.DSMT4">
                  <p:embed/>
                  <p:pic>
                    <p:nvPicPr>
                      <p:cNvPr id="0" name=""/>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187624" y="1438424"/>
                        <a:ext cx="990600" cy="4064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41994" name="Rectangle 10"/>
          <p:cNvSpPr>
            <a:spLocks noChangeArrowheads="1"/>
          </p:cNvSpPr>
          <p:nvPr/>
        </p:nvSpPr>
        <p:spPr bwMode="auto">
          <a:xfrm>
            <a:off x="0" y="3300413"/>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zh-TW" altLang="en-US"/>
          </a:p>
        </p:txBody>
      </p:sp>
      <p:graphicFrame>
        <p:nvGraphicFramePr>
          <p:cNvPr id="41993" name="Object 9"/>
          <p:cNvGraphicFramePr>
            <a:graphicFrameLocks noChangeAspect="1"/>
          </p:cNvGraphicFramePr>
          <p:nvPr/>
        </p:nvGraphicFramePr>
        <p:xfrm>
          <a:off x="2743200" y="1443038"/>
          <a:ext cx="457200" cy="385762"/>
        </p:xfrm>
        <a:graphic>
          <a:graphicData uri="http://schemas.openxmlformats.org/presentationml/2006/ole">
            <mc:AlternateContent xmlns:mc="http://schemas.openxmlformats.org/markup-compatibility/2006">
              <mc:Choice xmlns:v="urn:schemas-microsoft-com:vml" Requires="v">
                <p:oleObj spid="_x0000_s30955" name="Equation" r:id="rId9" imgW="304536" imgH="253780" progId="Equation.DSMT4">
                  <p:embed/>
                </p:oleObj>
              </mc:Choice>
              <mc:Fallback>
                <p:oleObj name="Equation" r:id="rId9" imgW="304536" imgH="253780" progId="Equation.DSMT4">
                  <p:embed/>
                  <p:pic>
                    <p:nvPicPr>
                      <p:cNvPr id="0" name=""/>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2743200" y="1443038"/>
                        <a:ext cx="457200" cy="38576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41996" name="Rectangle 12"/>
          <p:cNvSpPr>
            <a:spLocks noChangeArrowheads="1"/>
          </p:cNvSpPr>
          <p:nvPr/>
        </p:nvSpPr>
        <p:spPr bwMode="auto">
          <a:xfrm>
            <a:off x="0" y="33147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zh-TW" altLang="en-US"/>
          </a:p>
        </p:txBody>
      </p:sp>
      <p:graphicFrame>
        <p:nvGraphicFramePr>
          <p:cNvPr id="41995" name="Object 11"/>
          <p:cNvGraphicFramePr>
            <a:graphicFrameLocks noChangeAspect="1"/>
          </p:cNvGraphicFramePr>
          <p:nvPr>
            <p:extLst>
              <p:ext uri="{D42A27DB-BD31-4B8C-83A1-F6EECF244321}">
                <p14:modId xmlns:p14="http://schemas.microsoft.com/office/powerpoint/2010/main" val="1274727987"/>
              </p:ext>
            </p:extLst>
          </p:nvPr>
        </p:nvGraphicFramePr>
        <p:xfrm>
          <a:off x="1187624" y="1700808"/>
          <a:ext cx="990600" cy="425450"/>
        </p:xfrm>
        <a:graphic>
          <a:graphicData uri="http://schemas.openxmlformats.org/presentationml/2006/ole">
            <mc:AlternateContent xmlns:mc="http://schemas.openxmlformats.org/markup-compatibility/2006">
              <mc:Choice xmlns:v="urn:schemas-microsoft-com:vml" Requires="v">
                <p:oleObj spid="_x0000_s30956" name="Equation" r:id="rId11" imgW="533169" imgH="228501" progId="Equation.DSMT4">
                  <p:embed/>
                </p:oleObj>
              </mc:Choice>
              <mc:Fallback>
                <p:oleObj name="Equation" r:id="rId11" imgW="533169" imgH="228501" progId="Equation.DSMT4">
                  <p:embed/>
                  <p:pic>
                    <p:nvPicPr>
                      <p:cNvPr id="0" name=""/>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1187624" y="1700808"/>
                        <a:ext cx="990600" cy="4254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41998" name="Rectangle 14"/>
          <p:cNvSpPr>
            <a:spLocks noChangeArrowheads="1"/>
          </p:cNvSpPr>
          <p:nvPr/>
        </p:nvSpPr>
        <p:spPr bwMode="auto">
          <a:xfrm>
            <a:off x="0" y="3300413"/>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zh-TW" altLang="en-US"/>
          </a:p>
        </p:txBody>
      </p:sp>
      <p:graphicFrame>
        <p:nvGraphicFramePr>
          <p:cNvPr id="41997" name="Object 13"/>
          <p:cNvGraphicFramePr>
            <a:graphicFrameLocks noChangeAspect="1"/>
          </p:cNvGraphicFramePr>
          <p:nvPr/>
        </p:nvGraphicFramePr>
        <p:xfrm>
          <a:off x="2743200" y="1752600"/>
          <a:ext cx="533400" cy="450850"/>
        </p:xfrm>
        <a:graphic>
          <a:graphicData uri="http://schemas.openxmlformats.org/presentationml/2006/ole">
            <mc:AlternateContent xmlns:mc="http://schemas.openxmlformats.org/markup-compatibility/2006">
              <mc:Choice xmlns:v="urn:schemas-microsoft-com:vml" Requires="v">
                <p:oleObj spid="_x0000_s30957" name="Equation" r:id="rId13" imgW="304536" imgH="253780" progId="Equation.DSMT4">
                  <p:embed/>
                </p:oleObj>
              </mc:Choice>
              <mc:Fallback>
                <p:oleObj name="Equation" r:id="rId13" imgW="304536" imgH="253780" progId="Equation.DSMT4">
                  <p:embed/>
                  <p:pic>
                    <p:nvPicPr>
                      <p:cNvPr id="0" name=""/>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2743200" y="1752600"/>
                        <a:ext cx="533400" cy="4508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42000" name="Rectangle 16"/>
          <p:cNvSpPr>
            <a:spLocks noChangeArrowheads="1"/>
          </p:cNvSpPr>
          <p:nvPr/>
        </p:nvSpPr>
        <p:spPr bwMode="auto">
          <a:xfrm>
            <a:off x="0" y="33147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zh-TW" altLang="en-US"/>
          </a:p>
        </p:txBody>
      </p:sp>
      <p:graphicFrame>
        <p:nvGraphicFramePr>
          <p:cNvPr id="41999" name="Object 15"/>
          <p:cNvGraphicFramePr>
            <a:graphicFrameLocks noChangeAspect="1"/>
          </p:cNvGraphicFramePr>
          <p:nvPr>
            <p:extLst>
              <p:ext uri="{D42A27DB-BD31-4B8C-83A1-F6EECF244321}">
                <p14:modId xmlns:p14="http://schemas.microsoft.com/office/powerpoint/2010/main" val="1566796743"/>
              </p:ext>
            </p:extLst>
          </p:nvPr>
        </p:nvGraphicFramePr>
        <p:xfrm>
          <a:off x="4627240" y="2057400"/>
          <a:ext cx="304800" cy="457200"/>
        </p:xfrm>
        <a:graphic>
          <a:graphicData uri="http://schemas.openxmlformats.org/presentationml/2006/ole">
            <mc:AlternateContent xmlns:mc="http://schemas.openxmlformats.org/markup-compatibility/2006">
              <mc:Choice xmlns:v="urn:schemas-microsoft-com:vml" Requires="v">
                <p:oleObj spid="_x0000_s30958" name="Equation" r:id="rId15" imgW="152334" imgH="228501" progId="Equation.DSMT4">
                  <p:embed/>
                </p:oleObj>
              </mc:Choice>
              <mc:Fallback>
                <p:oleObj name="Equation" r:id="rId15" imgW="152334" imgH="228501" progId="Equation.DSMT4">
                  <p:embed/>
                  <p:pic>
                    <p:nvPicPr>
                      <p:cNvPr id="0" name=""/>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4627240" y="2057400"/>
                        <a:ext cx="304800" cy="4572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42002" name="Rectangle 18"/>
          <p:cNvSpPr>
            <a:spLocks noChangeArrowheads="1"/>
          </p:cNvSpPr>
          <p:nvPr/>
        </p:nvSpPr>
        <p:spPr bwMode="auto">
          <a:xfrm>
            <a:off x="0" y="3281363"/>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zh-TW" altLang="en-US"/>
          </a:p>
        </p:txBody>
      </p:sp>
      <p:graphicFrame>
        <p:nvGraphicFramePr>
          <p:cNvPr id="42001" name="Object 17"/>
          <p:cNvGraphicFramePr>
            <a:graphicFrameLocks noChangeAspect="1"/>
          </p:cNvGraphicFramePr>
          <p:nvPr>
            <p:extLst>
              <p:ext uri="{D42A27DB-BD31-4B8C-83A1-F6EECF244321}">
                <p14:modId xmlns:p14="http://schemas.microsoft.com/office/powerpoint/2010/main" val="1830518183"/>
              </p:ext>
            </p:extLst>
          </p:nvPr>
        </p:nvGraphicFramePr>
        <p:xfrm>
          <a:off x="6444208" y="2060848"/>
          <a:ext cx="1447800" cy="434975"/>
        </p:xfrm>
        <a:graphic>
          <a:graphicData uri="http://schemas.openxmlformats.org/presentationml/2006/ole">
            <mc:AlternateContent xmlns:mc="http://schemas.openxmlformats.org/markup-compatibility/2006">
              <mc:Choice xmlns:v="urn:schemas-microsoft-com:vml" Requires="v">
                <p:oleObj spid="_x0000_s30959" name="Equation" r:id="rId17" imgW="977476" imgH="291973" progId="Equation.DSMT4">
                  <p:embed/>
                </p:oleObj>
              </mc:Choice>
              <mc:Fallback>
                <p:oleObj name="Equation" r:id="rId17" imgW="977476" imgH="291973" progId="Equation.DSMT4">
                  <p:embed/>
                  <p:pic>
                    <p:nvPicPr>
                      <p:cNvPr id="0" name=""/>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6444208" y="2060848"/>
                        <a:ext cx="1447800" cy="4349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1949283253"/>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p:txBody>
          <a:bodyPr/>
          <a:lstStyle/>
          <a:p>
            <a:pPr algn="l"/>
            <a:r>
              <a:rPr lang="en-US" altLang="zh-TW" sz="3600"/>
              <a:t>Examples</a:t>
            </a:r>
          </a:p>
        </p:txBody>
      </p:sp>
      <p:sp>
        <p:nvSpPr>
          <p:cNvPr id="16387" name="Rectangle 3"/>
          <p:cNvSpPr>
            <a:spLocks noGrp="1" noChangeArrowheads="1"/>
          </p:cNvSpPr>
          <p:nvPr>
            <p:ph type="body" sz="half" idx="1"/>
          </p:nvPr>
        </p:nvSpPr>
        <p:spPr/>
        <p:txBody>
          <a:bodyPr/>
          <a:lstStyle/>
          <a:p>
            <a:r>
              <a:rPr lang="en-US" altLang="zh-TW" sz="2400"/>
              <a:t>Proposed algorithm</a:t>
            </a:r>
          </a:p>
          <a:p>
            <a:r>
              <a:rPr lang="en-US" altLang="zh-TW" sz="2400"/>
              <a:t>K out of N</a:t>
            </a:r>
          </a:p>
          <a:p>
            <a:pPr lvl="1"/>
            <a:r>
              <a:rPr lang="en-US" altLang="zh-TW" sz="2000"/>
              <a:t>FC declares H</a:t>
            </a:r>
            <a:r>
              <a:rPr lang="en-US" altLang="zh-TW" sz="1200"/>
              <a:t>1</a:t>
            </a:r>
            <a:r>
              <a:rPr lang="en-US" altLang="zh-TW" sz="2000"/>
              <a:t> if k or more than k sensors declare H</a:t>
            </a:r>
            <a:r>
              <a:rPr lang="en-US" altLang="zh-TW" sz="1200"/>
              <a:t>1</a:t>
            </a:r>
            <a:r>
              <a:rPr lang="en-US" altLang="zh-TW" sz="2000"/>
              <a:t>. Otherwise, FC declares H</a:t>
            </a:r>
            <a:r>
              <a:rPr lang="en-US" altLang="zh-TW" sz="1200"/>
              <a:t>0</a:t>
            </a:r>
            <a:r>
              <a:rPr lang="en-US" altLang="zh-TW" sz="2000"/>
              <a:t>.</a:t>
            </a:r>
          </a:p>
          <a:p>
            <a:r>
              <a:rPr lang="en-US" altLang="zh-TW" sz="2400"/>
              <a:t>Decision Space search</a:t>
            </a:r>
          </a:p>
          <a:p>
            <a:pPr lvl="1"/>
            <a:r>
              <a:rPr lang="en-US" altLang="zh-TW" sz="2000"/>
              <a:t>All possible combinations of decision fusion rule</a:t>
            </a:r>
          </a:p>
        </p:txBody>
      </p:sp>
      <p:sp>
        <p:nvSpPr>
          <p:cNvPr id="16444" name="Rectangle 60"/>
          <p:cNvSpPr>
            <a:spLocks noChangeArrowheads="1"/>
          </p:cNvSpPr>
          <p:nvPr/>
        </p:nvSpPr>
        <p:spPr bwMode="auto">
          <a:xfrm>
            <a:off x="0" y="22860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zh-TW" altLang="en-US"/>
          </a:p>
        </p:txBody>
      </p:sp>
      <p:graphicFrame>
        <p:nvGraphicFramePr>
          <p:cNvPr id="16443" name="Object 59"/>
          <p:cNvGraphicFramePr>
            <a:graphicFrameLocks noChangeAspect="1"/>
          </p:cNvGraphicFramePr>
          <p:nvPr/>
        </p:nvGraphicFramePr>
        <p:xfrm>
          <a:off x="4724400" y="152400"/>
          <a:ext cx="3810000" cy="3440113"/>
        </p:xfrm>
        <a:graphic>
          <a:graphicData uri="http://schemas.openxmlformats.org/presentationml/2006/ole">
            <mc:AlternateContent xmlns:mc="http://schemas.openxmlformats.org/markup-compatibility/2006">
              <mc:Choice xmlns:v="urn:schemas-microsoft-com:vml" Requires="v">
                <p:oleObj spid="_x0000_s31842" name="Visio" r:id="rId4" imgW="3886986" imgH="3502938" progId="Visio.Drawing.11">
                  <p:embed/>
                </p:oleObj>
              </mc:Choice>
              <mc:Fallback>
                <p:oleObj name="Visio" r:id="rId4" imgW="3886986" imgH="3502938" progId="Visio.Drawing.11">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724400" y="152400"/>
                        <a:ext cx="3810000" cy="344011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6445" name="Object 61"/>
          <p:cNvGraphicFramePr>
            <a:graphicFrameLocks noChangeAspect="1"/>
          </p:cNvGraphicFramePr>
          <p:nvPr/>
        </p:nvGraphicFramePr>
        <p:xfrm>
          <a:off x="4724400" y="3486150"/>
          <a:ext cx="3810000" cy="3371850"/>
        </p:xfrm>
        <a:graphic>
          <a:graphicData uri="http://schemas.openxmlformats.org/presentationml/2006/ole">
            <mc:AlternateContent xmlns:mc="http://schemas.openxmlformats.org/markup-compatibility/2006">
              <mc:Choice xmlns:v="urn:schemas-microsoft-com:vml" Requires="v">
                <p:oleObj spid="_x0000_s31843" name="Visio" r:id="rId6" imgW="3886986" imgH="3437513" progId="Visio.Drawing.11">
                  <p:embed/>
                </p:oleObj>
              </mc:Choice>
              <mc:Fallback>
                <p:oleObj name="Visio" r:id="rId6" imgW="3886986" imgH="3437513" progId="Visio.Drawing.11">
                  <p:embed/>
                  <p:pic>
                    <p:nvPicPr>
                      <p:cNvPr id="0" nam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724400" y="3486150"/>
                        <a:ext cx="3810000" cy="33718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6447" name="Object 63"/>
          <p:cNvGraphicFramePr>
            <a:graphicFrameLocks noGrp="1" noChangeAspect="1"/>
          </p:cNvGraphicFramePr>
          <p:nvPr>
            <p:ph sz="half" idx="2"/>
          </p:nvPr>
        </p:nvGraphicFramePr>
        <p:xfrm>
          <a:off x="1371600" y="4495800"/>
          <a:ext cx="2365375" cy="468313"/>
        </p:xfrm>
        <a:graphic>
          <a:graphicData uri="http://schemas.openxmlformats.org/presentationml/2006/ole">
            <mc:AlternateContent xmlns:mc="http://schemas.openxmlformats.org/markup-compatibility/2006">
              <mc:Choice xmlns:v="urn:schemas-microsoft-com:vml" Requires="v">
                <p:oleObj spid="_x0000_s31844" name="Equation" r:id="rId8" imgW="2366010" imgH="468249" progId="Equation.DSMT4">
                  <p:embed/>
                </p:oleObj>
              </mc:Choice>
              <mc:Fallback>
                <p:oleObj name="Equation" r:id="rId8" imgW="2366010" imgH="468249" progId="Equation.DSMT4">
                  <p:embed/>
                  <p:pic>
                    <p:nvPicPr>
                      <p:cNvPr id="0" name=""/>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371600" y="4495800"/>
                        <a:ext cx="2365375" cy="4683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6449" name="Rectangle 65"/>
          <p:cNvSpPr>
            <a:spLocks noChangeArrowheads="1"/>
          </p:cNvSpPr>
          <p:nvPr/>
        </p:nvSpPr>
        <p:spPr bwMode="auto">
          <a:xfrm>
            <a:off x="5257800" y="533400"/>
            <a:ext cx="11747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zh-TW">
                <a:solidFill>
                  <a:schemeClr val="tx2"/>
                </a:solidFill>
              </a:rPr>
              <a:t>3 sensors</a:t>
            </a:r>
          </a:p>
        </p:txBody>
      </p:sp>
      <p:sp>
        <p:nvSpPr>
          <p:cNvPr id="16450" name="Rectangle 66"/>
          <p:cNvSpPr>
            <a:spLocks noChangeArrowheads="1"/>
          </p:cNvSpPr>
          <p:nvPr/>
        </p:nvSpPr>
        <p:spPr bwMode="auto">
          <a:xfrm>
            <a:off x="5226050" y="3810000"/>
            <a:ext cx="11747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zh-TW">
                <a:solidFill>
                  <a:schemeClr val="tx2"/>
                </a:solidFill>
              </a:rPr>
              <a:t>4 sensors</a:t>
            </a:r>
          </a:p>
        </p:txBody>
      </p:sp>
    </p:spTree>
    <p:extLst>
      <p:ext uri="{BB962C8B-B14F-4D97-AF65-F5344CB8AC3E}">
        <p14:creationId xmlns:p14="http://schemas.microsoft.com/office/powerpoint/2010/main" val="1857370485"/>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p:txBody>
          <a:bodyPr/>
          <a:lstStyle/>
          <a:p>
            <a:pPr algn="l"/>
            <a:r>
              <a:rPr lang="en-US" altLang="zh-TW" sz="2400"/>
              <a:t>Likelihood Ratio Test with Fading Statistics (LRFS)</a:t>
            </a:r>
          </a:p>
        </p:txBody>
      </p:sp>
      <p:sp>
        <p:nvSpPr>
          <p:cNvPr id="18435" name="Rectangle 3"/>
          <p:cNvSpPr>
            <a:spLocks noGrp="1" noChangeArrowheads="1"/>
          </p:cNvSpPr>
          <p:nvPr>
            <p:ph type="body" idx="1"/>
          </p:nvPr>
        </p:nvSpPr>
        <p:spPr/>
        <p:txBody>
          <a:bodyPr/>
          <a:lstStyle/>
          <a:p>
            <a:r>
              <a:rPr lang="en-US" altLang="zh-TW" sz="2400"/>
              <a:t>Signal Model</a:t>
            </a:r>
          </a:p>
          <a:p>
            <a:r>
              <a:rPr lang="en-US" altLang="zh-TW" sz="2400"/>
              <a:t>Fading Gains</a:t>
            </a:r>
          </a:p>
          <a:p>
            <a:pPr lvl="1"/>
            <a:r>
              <a:rPr lang="en-US" altLang="zh-TW" sz="2400"/>
              <a:t>Rayleigh</a:t>
            </a:r>
          </a:p>
          <a:p>
            <a:pPr lvl="1"/>
            <a:r>
              <a:rPr lang="en-US" altLang="zh-TW" sz="2400"/>
              <a:t>Rician</a:t>
            </a:r>
          </a:p>
          <a:p>
            <a:r>
              <a:rPr lang="en-US" altLang="zh-TW" sz="2400"/>
              <a:t>Test Statistic</a:t>
            </a:r>
          </a:p>
        </p:txBody>
      </p:sp>
      <p:sp>
        <p:nvSpPr>
          <p:cNvPr id="18437" name="Rectangle 5"/>
          <p:cNvSpPr>
            <a:spLocks noChangeArrowheads="1"/>
          </p:cNvSpPr>
          <p:nvPr/>
        </p:nvSpPr>
        <p:spPr bwMode="auto">
          <a:xfrm>
            <a:off x="0" y="32385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zh-TW" altLang="en-US"/>
          </a:p>
        </p:txBody>
      </p:sp>
      <p:graphicFrame>
        <p:nvGraphicFramePr>
          <p:cNvPr id="18436" name="Object 4"/>
          <p:cNvGraphicFramePr>
            <a:graphicFrameLocks noChangeAspect="1"/>
          </p:cNvGraphicFramePr>
          <p:nvPr/>
        </p:nvGraphicFramePr>
        <p:xfrm>
          <a:off x="2971800" y="1447800"/>
          <a:ext cx="1905000" cy="777875"/>
        </p:xfrm>
        <a:graphic>
          <a:graphicData uri="http://schemas.openxmlformats.org/presentationml/2006/ole">
            <mc:AlternateContent xmlns:mc="http://schemas.openxmlformats.org/markup-compatibility/2006">
              <mc:Choice xmlns:v="urn:schemas-microsoft-com:vml" Requires="v">
                <p:oleObj spid="_x0000_s32930" name="Equation" r:id="rId4" imgW="1091726" imgH="482391" progId="Equation.DSMT4">
                  <p:embed/>
                </p:oleObj>
              </mc:Choice>
              <mc:Fallback>
                <p:oleObj name="Equation" r:id="rId4" imgW="1091726" imgH="482391" progId="Equation.DSMT4">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971800" y="1447800"/>
                        <a:ext cx="1905000" cy="7778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8439" name="Rectangle 7"/>
          <p:cNvSpPr>
            <a:spLocks noChangeArrowheads="1"/>
          </p:cNvSpPr>
          <p:nvPr/>
        </p:nvSpPr>
        <p:spPr bwMode="auto">
          <a:xfrm>
            <a:off x="0" y="321468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zh-TW" altLang="en-US"/>
          </a:p>
        </p:txBody>
      </p:sp>
      <p:sp>
        <p:nvSpPr>
          <p:cNvPr id="18441" name="Rectangle 9"/>
          <p:cNvSpPr>
            <a:spLocks noChangeArrowheads="1"/>
          </p:cNvSpPr>
          <p:nvPr/>
        </p:nvSpPr>
        <p:spPr bwMode="auto">
          <a:xfrm>
            <a:off x="0" y="3262313"/>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zh-TW" altLang="en-US"/>
          </a:p>
        </p:txBody>
      </p:sp>
      <p:sp>
        <p:nvSpPr>
          <p:cNvPr id="18443" name="Rectangle 11"/>
          <p:cNvSpPr>
            <a:spLocks noChangeArrowheads="1"/>
          </p:cNvSpPr>
          <p:nvPr/>
        </p:nvSpPr>
        <p:spPr bwMode="auto">
          <a:xfrm>
            <a:off x="0" y="32004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zh-TW" altLang="en-US"/>
          </a:p>
        </p:txBody>
      </p:sp>
      <p:graphicFrame>
        <p:nvGraphicFramePr>
          <p:cNvPr id="18442" name="Object 10"/>
          <p:cNvGraphicFramePr>
            <a:graphicFrameLocks noChangeAspect="1"/>
          </p:cNvGraphicFramePr>
          <p:nvPr/>
        </p:nvGraphicFramePr>
        <p:xfrm>
          <a:off x="2667000" y="2265363"/>
          <a:ext cx="2895600" cy="706437"/>
        </p:xfrm>
        <a:graphic>
          <a:graphicData uri="http://schemas.openxmlformats.org/presentationml/2006/ole">
            <mc:AlternateContent xmlns:mc="http://schemas.openxmlformats.org/markup-compatibility/2006">
              <mc:Choice xmlns:v="urn:schemas-microsoft-com:vml" Requires="v">
                <p:oleObj spid="_x0000_s32931" name="Equation" r:id="rId6" imgW="1879560" imgH="457200" progId="Equation.DSMT4">
                  <p:embed/>
                </p:oleObj>
              </mc:Choice>
              <mc:Fallback>
                <p:oleObj name="Equation" r:id="rId6" imgW="1879560" imgH="457200" progId="Equation.DSMT4">
                  <p:embed/>
                  <p:pic>
                    <p:nvPicPr>
                      <p:cNvPr id="0" nam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667000" y="2265363"/>
                        <a:ext cx="2895600" cy="70643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8444" name="Object 12"/>
          <p:cNvGraphicFramePr>
            <a:graphicFrameLocks noChangeAspect="1"/>
          </p:cNvGraphicFramePr>
          <p:nvPr/>
        </p:nvGraphicFramePr>
        <p:xfrm>
          <a:off x="2667000" y="2819400"/>
          <a:ext cx="3962400" cy="654050"/>
        </p:xfrm>
        <a:graphic>
          <a:graphicData uri="http://schemas.openxmlformats.org/presentationml/2006/ole">
            <mc:AlternateContent xmlns:mc="http://schemas.openxmlformats.org/markup-compatibility/2006">
              <mc:Choice xmlns:v="urn:schemas-microsoft-com:vml" Requires="v">
                <p:oleObj spid="_x0000_s32932" name="Equation" r:id="rId8" imgW="2768400" imgH="457200" progId="Equation.DSMT4">
                  <p:embed/>
                </p:oleObj>
              </mc:Choice>
              <mc:Fallback>
                <p:oleObj name="Equation" r:id="rId8" imgW="2768400" imgH="457200" progId="Equation.DSMT4">
                  <p:embed/>
                  <p:pic>
                    <p:nvPicPr>
                      <p:cNvPr id="0" name=""/>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667000" y="2819400"/>
                        <a:ext cx="3962400" cy="6540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8446" name="Object 14"/>
          <p:cNvGraphicFramePr>
            <a:graphicFrameLocks noChangeAspect="1"/>
          </p:cNvGraphicFramePr>
          <p:nvPr/>
        </p:nvGraphicFramePr>
        <p:xfrm>
          <a:off x="1524000" y="3810000"/>
          <a:ext cx="6400800" cy="1344613"/>
        </p:xfrm>
        <a:graphic>
          <a:graphicData uri="http://schemas.openxmlformats.org/presentationml/2006/ole">
            <mc:AlternateContent xmlns:mc="http://schemas.openxmlformats.org/markup-compatibility/2006">
              <mc:Choice xmlns:v="urn:schemas-microsoft-com:vml" Requires="v">
                <p:oleObj spid="_x0000_s32933" name="Equation" r:id="rId10" imgW="3987720" imgH="838080" progId="Equation.DSMT4">
                  <p:embed/>
                </p:oleObj>
              </mc:Choice>
              <mc:Fallback>
                <p:oleObj name="Equation" r:id="rId10" imgW="3987720" imgH="838080" progId="Equation.DSMT4">
                  <p:embed/>
                  <p:pic>
                    <p:nvPicPr>
                      <p:cNvPr id="0" name=""/>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1524000" y="3810000"/>
                        <a:ext cx="6400800" cy="134461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8448" name="Object 16"/>
          <p:cNvGraphicFramePr>
            <a:graphicFrameLocks noChangeAspect="1"/>
          </p:cNvGraphicFramePr>
          <p:nvPr/>
        </p:nvGraphicFramePr>
        <p:xfrm>
          <a:off x="2895600" y="5181600"/>
          <a:ext cx="3657600" cy="650875"/>
        </p:xfrm>
        <a:graphic>
          <a:graphicData uri="http://schemas.openxmlformats.org/presentationml/2006/ole">
            <mc:AlternateContent xmlns:mc="http://schemas.openxmlformats.org/markup-compatibility/2006">
              <mc:Choice xmlns:v="urn:schemas-microsoft-com:vml" Requires="v">
                <p:oleObj spid="_x0000_s32934" name="Equation" r:id="rId12" imgW="1854000" imgH="330120" progId="Equation.DSMT4">
                  <p:embed/>
                </p:oleObj>
              </mc:Choice>
              <mc:Fallback>
                <p:oleObj name="Equation" r:id="rId12" imgW="1854000" imgH="330120" progId="Equation.DSMT4">
                  <p:embed/>
                  <p:pic>
                    <p:nvPicPr>
                      <p:cNvPr id="0" name=""/>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2895600" y="5181600"/>
                        <a:ext cx="3657600" cy="650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extLst>
      <p:ext uri="{BB962C8B-B14F-4D97-AF65-F5344CB8AC3E}">
        <p14:creationId xmlns:p14="http://schemas.microsoft.com/office/powerpoint/2010/main" val="3186078638"/>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p:txBody>
          <a:bodyPr/>
          <a:lstStyle/>
          <a:p>
            <a:pPr algn="l"/>
            <a:r>
              <a:rPr lang="en-US" altLang="zh-TW" sz="4000"/>
              <a:t>LRFS</a:t>
            </a:r>
          </a:p>
        </p:txBody>
      </p:sp>
      <p:sp>
        <p:nvSpPr>
          <p:cNvPr id="20483" name="Rectangle 3"/>
          <p:cNvSpPr>
            <a:spLocks noGrp="1" noChangeArrowheads="1"/>
          </p:cNvSpPr>
          <p:nvPr>
            <p:ph type="body" idx="1"/>
          </p:nvPr>
        </p:nvSpPr>
        <p:spPr/>
        <p:txBody>
          <a:bodyPr/>
          <a:lstStyle/>
          <a:p>
            <a:r>
              <a:rPr lang="en-US" altLang="zh-TW"/>
              <a:t>Explicit Expressions of the test statistics</a:t>
            </a:r>
          </a:p>
          <a:p>
            <a:pPr lvl="1"/>
            <a:r>
              <a:rPr lang="en-US" altLang="zh-TW"/>
              <a:t>Rayleigh:</a:t>
            </a:r>
          </a:p>
          <a:p>
            <a:pPr lvl="1"/>
            <a:endParaRPr lang="en-US" altLang="zh-TW"/>
          </a:p>
          <a:p>
            <a:pPr lvl="1"/>
            <a:endParaRPr lang="en-US" altLang="zh-TW"/>
          </a:p>
          <a:p>
            <a:pPr lvl="1"/>
            <a:endParaRPr lang="en-US" altLang="zh-TW"/>
          </a:p>
          <a:p>
            <a:pPr lvl="1"/>
            <a:endParaRPr lang="en-US" altLang="zh-TW"/>
          </a:p>
          <a:p>
            <a:pPr lvl="1"/>
            <a:r>
              <a:rPr lang="en-US" altLang="zh-TW"/>
              <a:t>Rician:</a:t>
            </a:r>
          </a:p>
        </p:txBody>
      </p:sp>
      <p:sp>
        <p:nvSpPr>
          <p:cNvPr id="20485" name="Rectangle 5"/>
          <p:cNvSpPr>
            <a:spLocks noChangeArrowheads="1"/>
          </p:cNvSpPr>
          <p:nvPr/>
        </p:nvSpPr>
        <p:spPr bwMode="auto">
          <a:xfrm>
            <a:off x="0" y="31242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zh-TW" altLang="en-US"/>
          </a:p>
        </p:txBody>
      </p:sp>
      <p:graphicFrame>
        <p:nvGraphicFramePr>
          <p:cNvPr id="20484" name="Object 4"/>
          <p:cNvGraphicFramePr>
            <a:graphicFrameLocks noChangeAspect="1"/>
          </p:cNvGraphicFramePr>
          <p:nvPr/>
        </p:nvGraphicFramePr>
        <p:xfrm>
          <a:off x="2819400" y="2178050"/>
          <a:ext cx="5334000" cy="946150"/>
        </p:xfrm>
        <a:graphic>
          <a:graphicData uri="http://schemas.openxmlformats.org/presentationml/2006/ole">
            <mc:AlternateContent xmlns:mc="http://schemas.openxmlformats.org/markup-compatibility/2006">
              <mc:Choice xmlns:v="urn:schemas-microsoft-com:vml" Requires="v">
                <p:oleObj spid="_x0000_s33890" name="Equation" r:id="rId4" imgW="3441700" imgH="609600" progId="Equation.DSMT4">
                  <p:embed/>
                </p:oleObj>
              </mc:Choice>
              <mc:Fallback>
                <p:oleObj name="Equation" r:id="rId4" imgW="3441700" imgH="609600" progId="Equation.DSMT4">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819400" y="2178050"/>
                        <a:ext cx="5334000" cy="9461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0487" name="Rectangle 7"/>
          <p:cNvSpPr>
            <a:spLocks noChangeArrowheads="1"/>
          </p:cNvSpPr>
          <p:nvPr/>
        </p:nvSpPr>
        <p:spPr bwMode="auto">
          <a:xfrm>
            <a:off x="0" y="28956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zh-TW" altLang="en-US"/>
          </a:p>
        </p:txBody>
      </p:sp>
      <p:graphicFrame>
        <p:nvGraphicFramePr>
          <p:cNvPr id="20486" name="Object 6"/>
          <p:cNvGraphicFramePr>
            <a:graphicFrameLocks noChangeAspect="1"/>
          </p:cNvGraphicFramePr>
          <p:nvPr/>
        </p:nvGraphicFramePr>
        <p:xfrm>
          <a:off x="2590800" y="3124200"/>
          <a:ext cx="6019800" cy="1274763"/>
        </p:xfrm>
        <a:graphic>
          <a:graphicData uri="http://schemas.openxmlformats.org/presentationml/2006/ole">
            <mc:AlternateContent xmlns:mc="http://schemas.openxmlformats.org/markup-compatibility/2006">
              <mc:Choice xmlns:v="urn:schemas-microsoft-com:vml" Requires="v">
                <p:oleObj spid="_x0000_s33891" name="Equation" r:id="rId6" imgW="4902200" imgH="1041400" progId="Equation.DSMT4">
                  <p:embed/>
                </p:oleObj>
              </mc:Choice>
              <mc:Fallback>
                <p:oleObj name="Equation" r:id="rId6" imgW="4902200" imgH="1041400" progId="Equation.DSMT4">
                  <p:embed/>
                  <p:pic>
                    <p:nvPicPr>
                      <p:cNvPr id="0" nam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590800" y="3124200"/>
                        <a:ext cx="6019800" cy="127476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0489" name="Rectangle 9"/>
          <p:cNvSpPr>
            <a:spLocks noChangeArrowheads="1"/>
          </p:cNvSpPr>
          <p:nvPr/>
        </p:nvSpPr>
        <p:spPr bwMode="auto">
          <a:xfrm>
            <a:off x="0" y="3167063"/>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zh-TW" altLang="en-US"/>
          </a:p>
        </p:txBody>
      </p:sp>
      <p:graphicFrame>
        <p:nvGraphicFramePr>
          <p:cNvPr id="20488" name="Object 8"/>
          <p:cNvGraphicFramePr>
            <a:graphicFrameLocks noChangeAspect="1"/>
          </p:cNvGraphicFramePr>
          <p:nvPr/>
        </p:nvGraphicFramePr>
        <p:xfrm>
          <a:off x="2514600" y="4572000"/>
          <a:ext cx="4876800" cy="855663"/>
        </p:xfrm>
        <a:graphic>
          <a:graphicData uri="http://schemas.openxmlformats.org/presentationml/2006/ole">
            <mc:AlternateContent xmlns:mc="http://schemas.openxmlformats.org/markup-compatibility/2006">
              <mc:Choice xmlns:v="urn:schemas-microsoft-com:vml" Requires="v">
                <p:oleObj spid="_x0000_s33892" name="Equation" r:id="rId8" imgW="2984400" imgH="520560" progId="Equation.DSMT4">
                  <p:embed/>
                </p:oleObj>
              </mc:Choice>
              <mc:Fallback>
                <p:oleObj name="Equation" r:id="rId8" imgW="2984400" imgH="520560" progId="Equation.DSMT4">
                  <p:embed/>
                  <p:pic>
                    <p:nvPicPr>
                      <p:cNvPr id="0" name=""/>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514600" y="4572000"/>
                        <a:ext cx="4876800" cy="85566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3397419598"/>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p:txBody>
          <a:bodyPr/>
          <a:lstStyle/>
          <a:p>
            <a:r>
              <a:rPr lang="en-US" altLang="zh-TW" sz="3200"/>
              <a:t>Multi-sensor decision fusion under fading</a:t>
            </a:r>
          </a:p>
        </p:txBody>
      </p:sp>
      <p:sp>
        <p:nvSpPr>
          <p:cNvPr id="24579" name="Rectangle 3"/>
          <p:cNvSpPr>
            <a:spLocks noGrp="1" noChangeArrowheads="1"/>
          </p:cNvSpPr>
          <p:nvPr>
            <p:ph type="body" idx="1"/>
          </p:nvPr>
        </p:nvSpPr>
        <p:spPr/>
        <p:txBody>
          <a:bodyPr/>
          <a:lstStyle/>
          <a:p>
            <a:r>
              <a:rPr lang="en-US" altLang="zh-TW"/>
              <a:t>Signal Model:</a:t>
            </a:r>
          </a:p>
          <a:p>
            <a:r>
              <a:rPr lang="en-US" altLang="zh-TW"/>
              <a:t>Likelihood Ratio:</a:t>
            </a:r>
          </a:p>
          <a:p>
            <a:r>
              <a:rPr lang="en-US" altLang="zh-TW"/>
              <a:t>Reformulate by fading statistics</a:t>
            </a:r>
          </a:p>
          <a:p>
            <a:pPr lvl="1"/>
            <a:r>
              <a:rPr lang="en-US" altLang="zh-TW"/>
              <a:t>Under H</a:t>
            </a:r>
            <a:r>
              <a:rPr lang="en-US" altLang="zh-TW" sz="1400"/>
              <a:t>1</a:t>
            </a:r>
            <a:r>
              <a:rPr lang="en-US" altLang="zh-TW"/>
              <a:t>:</a:t>
            </a:r>
            <a:endParaRPr lang="en-US" altLang="zh-TW" sz="1400"/>
          </a:p>
          <a:p>
            <a:pPr lvl="1"/>
            <a:r>
              <a:rPr lang="en-US" altLang="zh-TW"/>
              <a:t>Under H</a:t>
            </a:r>
            <a:r>
              <a:rPr lang="en-US" altLang="zh-TW" sz="1400"/>
              <a:t>0</a:t>
            </a:r>
            <a:r>
              <a:rPr lang="en-US" altLang="zh-TW"/>
              <a:t>:</a:t>
            </a:r>
            <a:endParaRPr lang="en-US" altLang="zh-TW" sz="1400"/>
          </a:p>
          <a:p>
            <a:r>
              <a:rPr lang="en-US" altLang="zh-TW"/>
              <a:t>Test Statistics</a:t>
            </a:r>
          </a:p>
          <a:p>
            <a:endParaRPr lang="en-US" altLang="zh-TW"/>
          </a:p>
          <a:p>
            <a:endParaRPr lang="en-US" altLang="zh-TW"/>
          </a:p>
        </p:txBody>
      </p:sp>
      <p:sp>
        <p:nvSpPr>
          <p:cNvPr id="24581" name="Rectangle 5"/>
          <p:cNvSpPr>
            <a:spLocks noChangeArrowheads="1"/>
          </p:cNvSpPr>
          <p:nvPr/>
        </p:nvSpPr>
        <p:spPr bwMode="auto">
          <a:xfrm>
            <a:off x="0" y="333375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zh-TW" altLang="en-US"/>
          </a:p>
        </p:txBody>
      </p:sp>
      <p:graphicFrame>
        <p:nvGraphicFramePr>
          <p:cNvPr id="24580" name="Object 4"/>
          <p:cNvGraphicFramePr>
            <a:graphicFrameLocks noChangeAspect="1"/>
          </p:cNvGraphicFramePr>
          <p:nvPr>
            <p:extLst>
              <p:ext uri="{D42A27DB-BD31-4B8C-83A1-F6EECF244321}">
                <p14:modId xmlns:p14="http://schemas.microsoft.com/office/powerpoint/2010/main" val="31623351"/>
              </p:ext>
            </p:extLst>
          </p:nvPr>
        </p:nvGraphicFramePr>
        <p:xfrm>
          <a:off x="3275856" y="1484784"/>
          <a:ext cx="1828800" cy="538163"/>
        </p:xfrm>
        <a:graphic>
          <a:graphicData uri="http://schemas.openxmlformats.org/presentationml/2006/ole">
            <mc:AlternateContent xmlns:mc="http://schemas.openxmlformats.org/markup-compatibility/2006">
              <mc:Choice xmlns:v="urn:schemas-microsoft-com:vml" Requires="v">
                <p:oleObj spid="_x0000_s34983" name="Equation" r:id="rId4" imgW="787400" imgH="228600" progId="Equation.DSMT4">
                  <p:embed/>
                </p:oleObj>
              </mc:Choice>
              <mc:Fallback>
                <p:oleObj name="Equation" r:id="rId4" imgW="787400" imgH="228600" progId="Equation.DSMT4">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275856" y="1484784"/>
                        <a:ext cx="1828800" cy="53816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4583" name="Rectangle 7"/>
          <p:cNvSpPr>
            <a:spLocks noChangeArrowheads="1"/>
          </p:cNvSpPr>
          <p:nvPr/>
        </p:nvSpPr>
        <p:spPr bwMode="auto">
          <a:xfrm>
            <a:off x="0" y="333375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zh-TW" altLang="en-US"/>
          </a:p>
        </p:txBody>
      </p:sp>
      <p:graphicFrame>
        <p:nvGraphicFramePr>
          <p:cNvPr id="24582" name="Object 6"/>
          <p:cNvGraphicFramePr>
            <a:graphicFrameLocks noChangeAspect="1"/>
          </p:cNvGraphicFramePr>
          <p:nvPr>
            <p:extLst>
              <p:ext uri="{D42A27DB-BD31-4B8C-83A1-F6EECF244321}">
                <p14:modId xmlns:p14="http://schemas.microsoft.com/office/powerpoint/2010/main" val="41482302"/>
              </p:ext>
            </p:extLst>
          </p:nvPr>
        </p:nvGraphicFramePr>
        <p:xfrm>
          <a:off x="3347864" y="2060848"/>
          <a:ext cx="2971800" cy="387350"/>
        </p:xfrm>
        <a:graphic>
          <a:graphicData uri="http://schemas.openxmlformats.org/presentationml/2006/ole">
            <mc:AlternateContent xmlns:mc="http://schemas.openxmlformats.org/markup-compatibility/2006">
              <mc:Choice xmlns:v="urn:schemas-microsoft-com:vml" Requires="v">
                <p:oleObj spid="_x0000_s34984" name="Equation" r:id="rId6" imgW="1727200" imgH="228600" progId="Equation.DSMT4">
                  <p:embed/>
                </p:oleObj>
              </mc:Choice>
              <mc:Fallback>
                <p:oleObj name="Equation" r:id="rId6" imgW="1727200" imgH="228600" progId="Equation.DSMT4">
                  <p:embed/>
                  <p:pic>
                    <p:nvPicPr>
                      <p:cNvPr id="0" nam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347864" y="2060848"/>
                        <a:ext cx="2971800" cy="3873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4585" name="Rectangle 9"/>
          <p:cNvSpPr>
            <a:spLocks noChangeArrowheads="1"/>
          </p:cNvSpPr>
          <p:nvPr/>
        </p:nvSpPr>
        <p:spPr bwMode="auto">
          <a:xfrm>
            <a:off x="0" y="3267075"/>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zh-TW" altLang="en-US"/>
          </a:p>
        </p:txBody>
      </p:sp>
      <p:graphicFrame>
        <p:nvGraphicFramePr>
          <p:cNvPr id="24584" name="Object 8"/>
          <p:cNvGraphicFramePr>
            <a:graphicFrameLocks noChangeAspect="1"/>
          </p:cNvGraphicFramePr>
          <p:nvPr>
            <p:extLst>
              <p:ext uri="{D42A27DB-BD31-4B8C-83A1-F6EECF244321}">
                <p14:modId xmlns:p14="http://schemas.microsoft.com/office/powerpoint/2010/main" val="3023514194"/>
              </p:ext>
            </p:extLst>
          </p:nvPr>
        </p:nvGraphicFramePr>
        <p:xfrm>
          <a:off x="2771800" y="2924944"/>
          <a:ext cx="5791200" cy="485775"/>
        </p:xfrm>
        <a:graphic>
          <a:graphicData uri="http://schemas.openxmlformats.org/presentationml/2006/ole">
            <mc:AlternateContent xmlns:mc="http://schemas.openxmlformats.org/markup-compatibility/2006">
              <mc:Choice xmlns:v="urn:schemas-microsoft-com:vml" Requires="v">
                <p:oleObj spid="_x0000_s34985" name="Equation" r:id="rId8" imgW="4572000" imgH="381000" progId="Equation.DSMT4">
                  <p:embed/>
                </p:oleObj>
              </mc:Choice>
              <mc:Fallback>
                <p:oleObj name="Equation" r:id="rId8" imgW="4572000" imgH="381000" progId="Equation.DSMT4">
                  <p:embed/>
                  <p:pic>
                    <p:nvPicPr>
                      <p:cNvPr id="0" name=""/>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771800" y="2924944"/>
                        <a:ext cx="5791200" cy="4857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4587" name="Rectangle 11"/>
          <p:cNvSpPr>
            <a:spLocks noChangeArrowheads="1"/>
          </p:cNvSpPr>
          <p:nvPr/>
        </p:nvSpPr>
        <p:spPr bwMode="auto">
          <a:xfrm>
            <a:off x="0" y="32766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zh-TW" altLang="en-US"/>
          </a:p>
        </p:txBody>
      </p:sp>
      <p:graphicFrame>
        <p:nvGraphicFramePr>
          <p:cNvPr id="24586" name="Object 10"/>
          <p:cNvGraphicFramePr>
            <a:graphicFrameLocks noChangeAspect="1"/>
          </p:cNvGraphicFramePr>
          <p:nvPr>
            <p:extLst>
              <p:ext uri="{D42A27DB-BD31-4B8C-83A1-F6EECF244321}">
                <p14:modId xmlns:p14="http://schemas.microsoft.com/office/powerpoint/2010/main" val="772744422"/>
              </p:ext>
            </p:extLst>
          </p:nvPr>
        </p:nvGraphicFramePr>
        <p:xfrm>
          <a:off x="2771800" y="3356992"/>
          <a:ext cx="5867400" cy="485775"/>
        </p:xfrm>
        <a:graphic>
          <a:graphicData uri="http://schemas.openxmlformats.org/presentationml/2006/ole">
            <mc:AlternateContent xmlns:mc="http://schemas.openxmlformats.org/markup-compatibility/2006">
              <mc:Choice xmlns:v="urn:schemas-microsoft-com:vml" Requires="v">
                <p:oleObj spid="_x0000_s34986" name="Equation" r:id="rId10" imgW="4622800" imgH="381000" progId="Equation.DSMT4">
                  <p:embed/>
                </p:oleObj>
              </mc:Choice>
              <mc:Fallback>
                <p:oleObj name="Equation" r:id="rId10" imgW="4622800" imgH="381000" progId="Equation.DSMT4">
                  <p:embed/>
                  <p:pic>
                    <p:nvPicPr>
                      <p:cNvPr id="0" name=""/>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2771800" y="3356992"/>
                        <a:ext cx="5867400" cy="4857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24588" name="Object 12"/>
          <p:cNvGraphicFramePr>
            <a:graphicFrameLocks noChangeAspect="1"/>
          </p:cNvGraphicFramePr>
          <p:nvPr/>
        </p:nvGraphicFramePr>
        <p:xfrm>
          <a:off x="1295400" y="4876800"/>
          <a:ext cx="6400800" cy="1154113"/>
        </p:xfrm>
        <a:graphic>
          <a:graphicData uri="http://schemas.openxmlformats.org/presentationml/2006/ole">
            <mc:AlternateContent xmlns:mc="http://schemas.openxmlformats.org/markup-compatibility/2006">
              <mc:Choice xmlns:v="urn:schemas-microsoft-com:vml" Requires="v">
                <p:oleObj spid="_x0000_s34987" name="Equation" r:id="rId12" imgW="5067300" imgH="914400" progId="Equation.DSMT4">
                  <p:embed/>
                </p:oleObj>
              </mc:Choice>
              <mc:Fallback>
                <p:oleObj name="Equation" r:id="rId12" imgW="5067300" imgH="914400" progId="Equation.DSMT4">
                  <p:embed/>
                  <p:pic>
                    <p:nvPicPr>
                      <p:cNvPr id="0" name=""/>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1295400" y="4876800"/>
                        <a:ext cx="6400800" cy="115411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2697593814"/>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31" name="Rectangle 7"/>
          <p:cNvSpPr>
            <a:spLocks noGrp="1" noChangeArrowheads="1"/>
          </p:cNvSpPr>
          <p:nvPr>
            <p:ph type="title"/>
          </p:nvPr>
        </p:nvSpPr>
        <p:spPr>
          <a:xfrm>
            <a:off x="304800" y="274638"/>
            <a:ext cx="8229600" cy="1143000"/>
          </a:xfrm>
        </p:spPr>
        <p:txBody>
          <a:bodyPr/>
          <a:lstStyle/>
          <a:p>
            <a:pPr algn="l"/>
            <a:r>
              <a:rPr lang="en-US" altLang="zh-TW" sz="3200"/>
              <a:t>Numerical Examples</a:t>
            </a:r>
          </a:p>
        </p:txBody>
      </p:sp>
      <p:sp>
        <p:nvSpPr>
          <p:cNvPr id="26629" name="Rectangle 5"/>
          <p:cNvSpPr>
            <a:spLocks noChangeArrowheads="1"/>
          </p:cNvSpPr>
          <p:nvPr/>
        </p:nvSpPr>
        <p:spPr bwMode="auto">
          <a:xfrm>
            <a:off x="0" y="21336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zh-TW" altLang="en-US"/>
          </a:p>
        </p:txBody>
      </p:sp>
      <p:graphicFrame>
        <p:nvGraphicFramePr>
          <p:cNvPr id="26628" name="Object 4"/>
          <p:cNvGraphicFramePr>
            <a:graphicFrameLocks noChangeAspect="1"/>
          </p:cNvGraphicFramePr>
          <p:nvPr/>
        </p:nvGraphicFramePr>
        <p:xfrm>
          <a:off x="2971800" y="3581400"/>
          <a:ext cx="3962400" cy="3276600"/>
        </p:xfrm>
        <a:graphic>
          <a:graphicData uri="http://schemas.openxmlformats.org/presentationml/2006/ole">
            <mc:AlternateContent xmlns:mc="http://schemas.openxmlformats.org/markup-compatibility/2006">
              <mc:Choice xmlns:v="urn:schemas-microsoft-com:vml" Requires="v">
                <p:oleObj spid="_x0000_s35906" name="Visio" r:id="rId4" imgW="4202464" imgH="3906196" progId="Visio.Drawing.11">
                  <p:embed/>
                </p:oleObj>
              </mc:Choice>
              <mc:Fallback>
                <p:oleObj name="Visio" r:id="rId4" imgW="4202464" imgH="3906196" progId="Visio.Drawing.11">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971800" y="3581400"/>
                        <a:ext cx="3962400" cy="32766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26630" name="Object 6"/>
          <p:cNvGraphicFramePr>
            <a:graphicFrameLocks noGrp="1" noChangeAspect="1"/>
          </p:cNvGraphicFramePr>
          <p:nvPr>
            <p:ph idx="1"/>
          </p:nvPr>
        </p:nvGraphicFramePr>
        <p:xfrm>
          <a:off x="4495800" y="76200"/>
          <a:ext cx="4038600" cy="3587750"/>
        </p:xfrm>
        <a:graphic>
          <a:graphicData uri="http://schemas.openxmlformats.org/presentationml/2006/ole">
            <mc:AlternateContent xmlns:mc="http://schemas.openxmlformats.org/markup-compatibility/2006">
              <mc:Choice xmlns:v="urn:schemas-microsoft-com:vml" Requires="v">
                <p:oleObj spid="_x0000_s35907" name="Visio" r:id="rId6" imgW="4487061" imgH="3986748" progId="Visio.Drawing.11">
                  <p:embed/>
                </p:oleObj>
              </mc:Choice>
              <mc:Fallback>
                <p:oleObj name="Visio" r:id="rId6" imgW="4487061" imgH="3986748" progId="Visio.Drawing.11">
                  <p:embed/>
                  <p:pic>
                    <p:nvPicPr>
                      <p:cNvPr id="0" nam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495800" y="76200"/>
                        <a:ext cx="4038600" cy="35877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26633" name="Rectangle 9"/>
          <p:cNvSpPr>
            <a:spLocks noChangeArrowheads="1"/>
          </p:cNvSpPr>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spcBef>
                <a:spcPct val="20000"/>
              </a:spcBef>
              <a:buChar char="•"/>
              <a:defRPr kumimoji="1" sz="3200">
                <a:solidFill>
                  <a:schemeClr val="tx1"/>
                </a:solidFill>
                <a:latin typeface="Arial" charset="0"/>
                <a:ea typeface="新細明體" charset="-120"/>
              </a:defRPr>
            </a:lvl1pPr>
            <a:lvl2pPr marL="742950" indent="-285750">
              <a:spcBef>
                <a:spcPct val="20000"/>
              </a:spcBef>
              <a:buChar char="–"/>
              <a:defRPr kumimoji="1" sz="2800">
                <a:solidFill>
                  <a:schemeClr val="tx1"/>
                </a:solidFill>
                <a:latin typeface="Arial" charset="0"/>
                <a:ea typeface="新細明體" charset="-120"/>
              </a:defRPr>
            </a:lvl2pPr>
            <a:lvl3pPr marL="1143000" indent="-228600">
              <a:spcBef>
                <a:spcPct val="20000"/>
              </a:spcBef>
              <a:buChar char="•"/>
              <a:defRPr kumimoji="1" sz="2400">
                <a:solidFill>
                  <a:schemeClr val="tx1"/>
                </a:solidFill>
                <a:latin typeface="Arial" charset="0"/>
                <a:ea typeface="新細明體" charset="-120"/>
              </a:defRPr>
            </a:lvl3pPr>
            <a:lvl4pPr marL="1600200" indent="-228600">
              <a:spcBef>
                <a:spcPct val="20000"/>
              </a:spcBef>
              <a:buChar char="–"/>
              <a:defRPr kumimoji="1" sz="2000">
                <a:solidFill>
                  <a:schemeClr val="tx1"/>
                </a:solidFill>
                <a:latin typeface="Arial" charset="0"/>
                <a:ea typeface="新細明體" charset="-120"/>
              </a:defRPr>
            </a:lvl4pPr>
            <a:lvl5pPr marL="2057400" indent="-228600">
              <a:spcBef>
                <a:spcPct val="20000"/>
              </a:spcBef>
              <a:buChar char="»"/>
              <a:defRPr kumimoji="1" sz="2000">
                <a:solidFill>
                  <a:schemeClr val="tx1"/>
                </a:solidFill>
                <a:latin typeface="Arial" charset="0"/>
                <a:ea typeface="新細明體" charset="-120"/>
              </a:defRPr>
            </a:lvl5pPr>
            <a:lvl6pPr marL="2514600" indent="-228600" fontAlgn="base">
              <a:spcBef>
                <a:spcPct val="20000"/>
              </a:spcBef>
              <a:spcAft>
                <a:spcPct val="0"/>
              </a:spcAft>
              <a:buChar char="»"/>
              <a:defRPr kumimoji="1" sz="2000">
                <a:solidFill>
                  <a:schemeClr val="tx1"/>
                </a:solidFill>
                <a:latin typeface="Arial" charset="0"/>
                <a:ea typeface="新細明體" charset="-120"/>
              </a:defRPr>
            </a:lvl6pPr>
            <a:lvl7pPr marL="2971800" indent="-228600" fontAlgn="base">
              <a:spcBef>
                <a:spcPct val="20000"/>
              </a:spcBef>
              <a:spcAft>
                <a:spcPct val="0"/>
              </a:spcAft>
              <a:buChar char="»"/>
              <a:defRPr kumimoji="1" sz="2000">
                <a:solidFill>
                  <a:schemeClr val="tx1"/>
                </a:solidFill>
                <a:latin typeface="Arial" charset="0"/>
                <a:ea typeface="新細明體" charset="-120"/>
              </a:defRPr>
            </a:lvl7pPr>
            <a:lvl8pPr marL="3429000" indent="-228600" fontAlgn="base">
              <a:spcBef>
                <a:spcPct val="20000"/>
              </a:spcBef>
              <a:spcAft>
                <a:spcPct val="0"/>
              </a:spcAft>
              <a:buChar char="»"/>
              <a:defRPr kumimoji="1" sz="2000">
                <a:solidFill>
                  <a:schemeClr val="tx1"/>
                </a:solidFill>
                <a:latin typeface="Arial" charset="0"/>
                <a:ea typeface="新細明體" charset="-120"/>
              </a:defRPr>
            </a:lvl8pPr>
            <a:lvl9pPr marL="3886200" indent="-228600" fontAlgn="base">
              <a:spcBef>
                <a:spcPct val="20000"/>
              </a:spcBef>
              <a:spcAft>
                <a:spcPct val="0"/>
              </a:spcAft>
              <a:buChar char="»"/>
              <a:defRPr kumimoji="1" sz="2000">
                <a:solidFill>
                  <a:schemeClr val="tx1"/>
                </a:solidFill>
                <a:latin typeface="Arial" charset="0"/>
                <a:ea typeface="新細明體" charset="-120"/>
              </a:defRPr>
            </a:lvl9pPr>
          </a:lstStyle>
          <a:p>
            <a:r>
              <a:rPr lang="en-US" altLang="zh-TW" sz="2400"/>
              <a:t>LRT with Fading Statistics</a:t>
            </a:r>
          </a:p>
          <a:p>
            <a:pPr lvl="1"/>
            <a:r>
              <a:rPr lang="en-US" altLang="zh-TW" sz="2400"/>
              <a:t>LRFS under Rayleigh</a:t>
            </a:r>
          </a:p>
          <a:p>
            <a:pPr lvl="1"/>
            <a:r>
              <a:rPr lang="en-US" altLang="zh-TW" sz="2400"/>
              <a:t>LRFS under Rician</a:t>
            </a:r>
          </a:p>
          <a:p>
            <a:pPr lvl="1"/>
            <a:r>
              <a:rPr lang="en-US" altLang="zh-TW" sz="2400"/>
              <a:t>Matched Filter</a:t>
            </a:r>
          </a:p>
          <a:p>
            <a:r>
              <a:rPr lang="en-US" altLang="zh-TW" sz="2400"/>
              <a:t>Decision fusion with fading statistics</a:t>
            </a:r>
          </a:p>
          <a:p>
            <a:pPr lvl="1"/>
            <a:r>
              <a:rPr lang="en-US" altLang="zh-TW" sz="2400"/>
              <a:t>3 Sensors</a:t>
            </a:r>
          </a:p>
          <a:p>
            <a:pPr lvl="1"/>
            <a:r>
              <a:rPr lang="en-US" altLang="zh-TW" sz="2400"/>
              <a:t>2 Sensors</a:t>
            </a:r>
          </a:p>
        </p:txBody>
      </p:sp>
    </p:spTree>
    <p:extLst>
      <p:ext uri="{BB962C8B-B14F-4D97-AF65-F5344CB8AC3E}">
        <p14:creationId xmlns:p14="http://schemas.microsoft.com/office/powerpoint/2010/main" val="2390100428"/>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p:txBody>
          <a:bodyPr/>
          <a:lstStyle/>
          <a:p>
            <a:r>
              <a:rPr lang="en-US" altLang="zh-TW" dirty="0" smtClean="0"/>
              <a:t>Summary of cooperative detection</a:t>
            </a:r>
            <a:endParaRPr lang="en-US" altLang="zh-TW" dirty="0"/>
          </a:p>
        </p:txBody>
      </p:sp>
      <p:sp>
        <p:nvSpPr>
          <p:cNvPr id="30723" name="Rectangle 3"/>
          <p:cNvSpPr>
            <a:spLocks noGrp="1" noChangeArrowheads="1"/>
          </p:cNvSpPr>
          <p:nvPr>
            <p:ph type="body" idx="1"/>
          </p:nvPr>
        </p:nvSpPr>
        <p:spPr/>
        <p:txBody>
          <a:bodyPr/>
          <a:lstStyle/>
          <a:p>
            <a:pPr>
              <a:lnSpc>
                <a:spcPct val="90000"/>
              </a:lnSpc>
            </a:pPr>
            <a:r>
              <a:rPr lang="en-US" altLang="zh-TW" dirty="0"/>
              <a:t>Explicit algorithms of </a:t>
            </a:r>
            <a:r>
              <a:rPr lang="en-US" altLang="zh-TW" dirty="0" err="1"/>
              <a:t>Neyman</a:t>
            </a:r>
            <a:r>
              <a:rPr lang="en-US" altLang="zh-TW" dirty="0"/>
              <a:t>-Pearson and Lowered-Bounded Probability of Detection are derived.</a:t>
            </a:r>
          </a:p>
          <a:p>
            <a:pPr>
              <a:lnSpc>
                <a:spcPct val="90000"/>
              </a:lnSpc>
            </a:pPr>
            <a:r>
              <a:rPr lang="en-US" altLang="zh-TW" dirty="0"/>
              <a:t>Test Statistics under Rayleigh and </a:t>
            </a:r>
            <a:r>
              <a:rPr lang="en-US" altLang="zh-TW" dirty="0" err="1"/>
              <a:t>Rician</a:t>
            </a:r>
            <a:r>
              <a:rPr lang="en-US" altLang="zh-TW" dirty="0"/>
              <a:t> fading are derived.</a:t>
            </a:r>
          </a:p>
          <a:p>
            <a:pPr>
              <a:lnSpc>
                <a:spcPct val="90000"/>
              </a:lnSpc>
            </a:pPr>
            <a:r>
              <a:rPr lang="en-US" altLang="zh-TW" dirty="0"/>
              <a:t>Performance improvements by incorporating fading statistics</a:t>
            </a:r>
          </a:p>
          <a:p>
            <a:pPr lvl="1">
              <a:lnSpc>
                <a:spcPct val="90000"/>
              </a:lnSpc>
            </a:pPr>
            <a:r>
              <a:rPr lang="en-US" altLang="zh-TW" dirty="0"/>
              <a:t>Single-Sensor Detection under fading</a:t>
            </a:r>
          </a:p>
          <a:p>
            <a:pPr lvl="1">
              <a:lnSpc>
                <a:spcPct val="90000"/>
              </a:lnSpc>
            </a:pPr>
            <a:r>
              <a:rPr lang="en-US" altLang="zh-TW" dirty="0"/>
              <a:t>Decision fusion under fading</a:t>
            </a:r>
          </a:p>
          <a:p>
            <a:pPr>
              <a:lnSpc>
                <a:spcPct val="90000"/>
              </a:lnSpc>
            </a:pPr>
            <a:endParaRPr lang="en-US" altLang="zh-TW" dirty="0"/>
          </a:p>
        </p:txBody>
      </p:sp>
    </p:spTree>
    <p:extLst>
      <p:ext uri="{BB962C8B-B14F-4D97-AF65-F5344CB8AC3E}">
        <p14:creationId xmlns:p14="http://schemas.microsoft.com/office/powerpoint/2010/main" val="2472537777"/>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fontScale="90000"/>
          </a:bodyPr>
          <a:lstStyle/>
          <a:p>
            <a:r>
              <a:rPr lang="en-US" altLang="zh-TW" dirty="0" smtClean="0"/>
              <a:t>Channel access and sharing scheme</a:t>
            </a:r>
            <a:endParaRPr lang="zh-TW" altLang="en-US" dirty="0"/>
          </a:p>
        </p:txBody>
      </p:sp>
      <p:sp>
        <p:nvSpPr>
          <p:cNvPr id="3" name="內容版面配置區 2"/>
          <p:cNvSpPr>
            <a:spLocks noGrp="1"/>
          </p:cNvSpPr>
          <p:nvPr>
            <p:ph idx="1"/>
          </p:nvPr>
        </p:nvSpPr>
        <p:spPr>
          <a:xfrm>
            <a:off x="457200" y="1600200"/>
            <a:ext cx="8435280" cy="4525963"/>
          </a:xfrm>
        </p:spPr>
        <p:txBody>
          <a:bodyPr/>
          <a:lstStyle/>
          <a:p>
            <a:r>
              <a:rPr lang="en-US" altLang="zh-TW" dirty="0" smtClean="0"/>
              <a:t>The cognitive radio (CR) networks is a promising solution for spectrum scarcity</a:t>
            </a:r>
          </a:p>
          <a:p>
            <a:pPr lvl="1"/>
            <a:r>
              <a:rPr lang="en-US" altLang="zh-TW" dirty="0" smtClean="0"/>
              <a:t>Secondary users (SUs) transmit on the spectrum holes of primary users (PUs)</a:t>
            </a:r>
          </a:p>
          <a:p>
            <a:pPr lvl="1"/>
            <a:r>
              <a:rPr lang="en-US" altLang="zh-TW" dirty="0" smtClean="0"/>
              <a:t>The main concern is the interference of SUs to PUs</a:t>
            </a:r>
          </a:p>
          <a:p>
            <a:r>
              <a:rPr lang="en-US" altLang="zh-TW" dirty="0" smtClean="0"/>
              <a:t>Several great works provide good performance in ALOHA-based CR networks without exploiting channel state information (CSI)</a:t>
            </a:r>
          </a:p>
          <a:p>
            <a:r>
              <a:rPr lang="en-US" altLang="zh-TW" dirty="0" smtClean="0"/>
              <a:t>We propose a novel channel access schemes to improve the ALOHA-based CR networks</a:t>
            </a:r>
          </a:p>
          <a:p>
            <a:pPr lvl="1"/>
            <a:r>
              <a:rPr lang="en-US" altLang="zh-TW" dirty="0" smtClean="0"/>
              <a:t>Optimize the throughput</a:t>
            </a:r>
          </a:p>
          <a:p>
            <a:pPr lvl="1"/>
            <a:r>
              <a:rPr lang="en-US" altLang="zh-TW" dirty="0" smtClean="0"/>
              <a:t>Conducted in distributed manner</a:t>
            </a:r>
            <a:endParaRPr lang="zh-TW" altLang="en-US" dirty="0"/>
          </a:p>
        </p:txBody>
      </p:sp>
      <p:sp>
        <p:nvSpPr>
          <p:cNvPr id="4" name="投影片編號版面配置區 3"/>
          <p:cNvSpPr>
            <a:spLocks noGrp="1"/>
          </p:cNvSpPr>
          <p:nvPr>
            <p:ph type="sldNum" sz="quarter" idx="12"/>
          </p:nvPr>
        </p:nvSpPr>
        <p:spPr/>
        <p:txBody>
          <a:bodyPr/>
          <a:lstStyle/>
          <a:p>
            <a:fld id="{73DA0BB7-265A-403C-9275-D587AB510EDC}" type="slidenum">
              <a:rPr lang="zh-TW" altLang="en-US" smtClean="0"/>
              <a:pPr/>
              <a:t>48</a:t>
            </a:fld>
            <a:endParaRPr lang="zh-TW" altLang="en-US" dirty="0"/>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smtClean="0"/>
              <a:t>System Model</a:t>
            </a:r>
            <a:endParaRPr lang="zh-TW" altLang="en-US" dirty="0"/>
          </a:p>
        </p:txBody>
      </p:sp>
      <p:sp>
        <p:nvSpPr>
          <p:cNvPr id="3" name="內容版面配置區 2"/>
          <p:cNvSpPr>
            <a:spLocks noGrp="1"/>
          </p:cNvSpPr>
          <p:nvPr>
            <p:ph idx="1"/>
          </p:nvPr>
        </p:nvSpPr>
        <p:spPr>
          <a:xfrm>
            <a:off x="457200" y="1600200"/>
            <a:ext cx="8363272" cy="5141168"/>
          </a:xfrm>
        </p:spPr>
        <p:txBody>
          <a:bodyPr/>
          <a:lstStyle/>
          <a:p>
            <a:r>
              <a:rPr lang="en-US" altLang="zh-TW" dirty="0" smtClean="0"/>
              <a:t>We consider </a:t>
            </a:r>
            <a:r>
              <a:rPr lang="en-US" altLang="zh-TW" i="1" dirty="0" smtClean="0">
                <a:latin typeface="Euclid" pitchFamily="18" charset="0"/>
              </a:rPr>
              <a:t>N</a:t>
            </a:r>
            <a:r>
              <a:rPr lang="en-US" altLang="zh-TW" dirty="0" smtClean="0"/>
              <a:t> PU channels of equal bandwidth </a:t>
            </a:r>
            <a:r>
              <a:rPr lang="en-US" altLang="zh-TW" i="1" dirty="0" smtClean="0">
                <a:latin typeface="Euclid" pitchFamily="18" charset="0"/>
              </a:rPr>
              <a:t>B</a:t>
            </a:r>
            <a:r>
              <a:rPr lang="en-US" altLang="zh-TW" dirty="0" smtClean="0"/>
              <a:t> with multiple SUs</a:t>
            </a:r>
          </a:p>
          <a:p>
            <a:r>
              <a:rPr lang="en-US" altLang="zh-TW" dirty="0" smtClean="0"/>
              <a:t>The SUs need to sense the unused channel before transmission</a:t>
            </a:r>
          </a:p>
          <a:p>
            <a:r>
              <a:rPr lang="en-US" altLang="zh-TW" dirty="0" smtClean="0"/>
              <a:t>For each frame with length </a:t>
            </a:r>
            <a:r>
              <a:rPr lang="en-US" altLang="zh-TW" i="1" dirty="0" smtClean="0">
                <a:latin typeface="Euclid" pitchFamily="18" charset="0"/>
              </a:rPr>
              <a:t>T</a:t>
            </a:r>
          </a:p>
          <a:p>
            <a:pPr lvl="1"/>
            <a:r>
              <a:rPr lang="en-US" altLang="zh-TW" dirty="0" smtClean="0"/>
              <a:t>Sensing time </a:t>
            </a:r>
            <a:r>
              <a:rPr lang="en-US" altLang="zh-TW" i="1" dirty="0" smtClean="0">
                <a:latin typeface="Euclid Symbol" pitchFamily="18" charset="2"/>
              </a:rPr>
              <a:t>t</a:t>
            </a:r>
          </a:p>
          <a:p>
            <a:pPr lvl="1"/>
            <a:r>
              <a:rPr lang="en-US" altLang="zh-TW" dirty="0" smtClean="0"/>
              <a:t>Transmission time </a:t>
            </a:r>
            <a:r>
              <a:rPr lang="en-US" altLang="zh-TW" i="1" dirty="0" smtClean="0">
                <a:latin typeface="Euclid" pitchFamily="18" charset="0"/>
              </a:rPr>
              <a:t>T</a:t>
            </a:r>
            <a:r>
              <a:rPr lang="en-US" altLang="zh-TW" dirty="0" smtClean="0">
                <a:latin typeface="Euclid Symbol" pitchFamily="18" charset="2"/>
              </a:rPr>
              <a:t>-</a:t>
            </a:r>
            <a:r>
              <a:rPr lang="en-US" altLang="zh-TW" i="1" dirty="0" smtClean="0">
                <a:latin typeface="Euclid Symbol" pitchFamily="18" charset="2"/>
              </a:rPr>
              <a:t>t</a:t>
            </a:r>
          </a:p>
          <a:p>
            <a:r>
              <a:rPr lang="en-US" altLang="zh-TW" dirty="0" smtClean="0">
                <a:latin typeface="+mj-lt"/>
              </a:rPr>
              <a:t>Note that the sensing time on each channel can be adjusted by the SU</a:t>
            </a:r>
          </a:p>
        </p:txBody>
      </p:sp>
      <p:pic>
        <p:nvPicPr>
          <p:cNvPr id="6" name="圖片 5" descr="frame structure"/>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907704" y="4581128"/>
            <a:ext cx="5923077" cy="1944216"/>
          </a:xfrm>
          <a:prstGeom prst="rect">
            <a:avLst/>
          </a:prstGeom>
          <a:noFill/>
          <a:ln>
            <a:noFill/>
          </a:ln>
        </p:spPr>
      </p:pic>
      <p:sp>
        <p:nvSpPr>
          <p:cNvPr id="7" name="投影片編號版面配置區 6"/>
          <p:cNvSpPr>
            <a:spLocks noGrp="1"/>
          </p:cNvSpPr>
          <p:nvPr>
            <p:ph type="sldNum" sz="quarter" idx="12"/>
          </p:nvPr>
        </p:nvSpPr>
        <p:spPr/>
        <p:txBody>
          <a:bodyPr/>
          <a:lstStyle/>
          <a:p>
            <a:fld id="{73DA0BB7-265A-403C-9275-D587AB510EDC}" type="slidenum">
              <a:rPr lang="zh-TW" altLang="en-US" smtClean="0"/>
              <a:pPr/>
              <a:t>49</a:t>
            </a:fld>
            <a:endParaRPr lang="zh-TW" altLang="en-US"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通信系統範例</a:t>
            </a:r>
          </a:p>
        </p:txBody>
      </p:sp>
      <p:sp>
        <p:nvSpPr>
          <p:cNvPr id="3" name="內容版面配置區 2"/>
          <p:cNvSpPr>
            <a:spLocks noGrp="1"/>
          </p:cNvSpPr>
          <p:nvPr>
            <p:ph idx="1"/>
          </p:nvPr>
        </p:nvSpPr>
        <p:spPr/>
        <p:txBody>
          <a:bodyPr/>
          <a:lstStyle/>
          <a:p>
            <a:endParaRPr lang="zh-TW" altLang="en-US"/>
          </a:p>
        </p:txBody>
      </p:sp>
      <p:sp>
        <p:nvSpPr>
          <p:cNvPr id="4" name="投影片編號版面配置區 3"/>
          <p:cNvSpPr>
            <a:spLocks noGrp="1"/>
          </p:cNvSpPr>
          <p:nvPr>
            <p:ph type="sldNum" sz="quarter" idx="12"/>
          </p:nvPr>
        </p:nvSpPr>
        <p:spPr/>
        <p:txBody>
          <a:bodyPr/>
          <a:lstStyle/>
          <a:p>
            <a:pPr>
              <a:defRPr/>
            </a:pPr>
            <a:fld id="{F74A0B82-EADC-43AA-A389-2233C055F598}" type="slidenum">
              <a:rPr lang="en-US" altLang="zh-TW" smtClean="0"/>
              <a:pPr>
                <a:defRPr/>
              </a:pPr>
              <a:t>5</a:t>
            </a:fld>
            <a:endParaRPr lang="en-US" altLang="zh-TW"/>
          </a:p>
        </p:txBody>
      </p:sp>
      <p:graphicFrame>
        <p:nvGraphicFramePr>
          <p:cNvPr id="5" name="Group 42"/>
          <p:cNvGraphicFramePr>
            <a:graphicFrameLocks/>
          </p:cNvGraphicFramePr>
          <p:nvPr/>
        </p:nvGraphicFramePr>
        <p:xfrm>
          <a:off x="1116013" y="1557338"/>
          <a:ext cx="6913562" cy="3816351"/>
        </p:xfrm>
        <a:graphic>
          <a:graphicData uri="http://schemas.openxmlformats.org/drawingml/2006/table">
            <a:tbl>
              <a:tblPr/>
              <a:tblGrid>
                <a:gridCol w="1728787"/>
                <a:gridCol w="1728788"/>
                <a:gridCol w="1727200"/>
                <a:gridCol w="1728787"/>
              </a:tblGrid>
              <a:tr h="641350">
                <a:tc>
                  <a:txBody>
                    <a:bodyPr/>
                    <a:lstStyle>
                      <a:lvl1pPr>
                        <a:spcBef>
                          <a:spcPct val="20000"/>
                        </a:spcBef>
                        <a:buClr>
                          <a:schemeClr val="tx2"/>
                        </a:buClr>
                        <a:buFont typeface="Wingdings" pitchFamily="2" charset="2"/>
                        <a:defRPr kumimoji="1" sz="2000">
                          <a:solidFill>
                            <a:schemeClr val="tx1"/>
                          </a:solidFill>
                          <a:latin typeface="Times New Roman" pitchFamily="18" charset="0"/>
                          <a:ea typeface="標楷體" pitchFamily="65" charset="-120"/>
                        </a:defRPr>
                      </a:lvl1pPr>
                      <a:lvl2pPr>
                        <a:spcBef>
                          <a:spcPct val="20000"/>
                        </a:spcBef>
                        <a:buClr>
                          <a:schemeClr val="tx2"/>
                        </a:buClr>
                        <a:buFont typeface="Wingdings" pitchFamily="2" charset="2"/>
                        <a:defRPr kumimoji="1">
                          <a:solidFill>
                            <a:schemeClr val="tx1"/>
                          </a:solidFill>
                          <a:latin typeface="Times New Roman" pitchFamily="18" charset="0"/>
                          <a:ea typeface="標楷體" pitchFamily="65" charset="-120"/>
                        </a:defRPr>
                      </a:lvl2pPr>
                      <a:lvl3pPr>
                        <a:spcBef>
                          <a:spcPct val="20000"/>
                        </a:spcBef>
                        <a:buClr>
                          <a:schemeClr val="tx2"/>
                        </a:buClr>
                        <a:buSzPct val="75000"/>
                        <a:buFont typeface="Wingdings" pitchFamily="2" charset="2"/>
                        <a:defRPr kumimoji="1" sz="1600">
                          <a:solidFill>
                            <a:schemeClr val="tx1"/>
                          </a:solidFill>
                          <a:latin typeface="Times New Roman" pitchFamily="18" charset="0"/>
                          <a:ea typeface="標楷體" pitchFamily="65" charset="-120"/>
                        </a:defRPr>
                      </a:lvl3pPr>
                      <a:lvl4pPr>
                        <a:spcBef>
                          <a:spcPct val="20000"/>
                        </a:spcBef>
                        <a:buClr>
                          <a:schemeClr val="tx2"/>
                        </a:buClr>
                        <a:buSzPct val="65000"/>
                        <a:buFont typeface="Wingdings" pitchFamily="2" charset="2"/>
                        <a:defRPr kumimoji="1" sz="1400">
                          <a:solidFill>
                            <a:schemeClr val="tx1"/>
                          </a:solidFill>
                          <a:latin typeface="Times New Roman" pitchFamily="18" charset="0"/>
                          <a:ea typeface="標楷體" pitchFamily="65" charset="-120"/>
                        </a:defRPr>
                      </a:lvl4pPr>
                      <a:lvl5pPr>
                        <a:spcBef>
                          <a:spcPct val="20000"/>
                        </a:spcBef>
                        <a:buClr>
                          <a:schemeClr val="tx2"/>
                        </a:buClr>
                        <a:buSzPct val="65000"/>
                        <a:buFont typeface="Wingdings" pitchFamily="2" charset="2"/>
                        <a:defRPr kumimoji="1" sz="1400">
                          <a:solidFill>
                            <a:schemeClr val="tx1"/>
                          </a:solidFill>
                          <a:latin typeface="Times New Roman" pitchFamily="18" charset="0"/>
                          <a:ea typeface="標楷體" pitchFamily="65" charset="-120"/>
                        </a:defRPr>
                      </a:lvl5pPr>
                      <a:lvl6pPr fontAlgn="base">
                        <a:spcBef>
                          <a:spcPct val="20000"/>
                        </a:spcBef>
                        <a:spcAft>
                          <a:spcPct val="0"/>
                        </a:spcAft>
                        <a:buClr>
                          <a:schemeClr val="tx2"/>
                        </a:buClr>
                        <a:buSzPct val="65000"/>
                        <a:buFont typeface="Wingdings" pitchFamily="2" charset="2"/>
                        <a:defRPr kumimoji="1" sz="1400">
                          <a:solidFill>
                            <a:schemeClr val="tx1"/>
                          </a:solidFill>
                          <a:latin typeface="Times New Roman" pitchFamily="18" charset="0"/>
                          <a:ea typeface="標楷體" pitchFamily="65" charset="-120"/>
                        </a:defRPr>
                      </a:lvl6pPr>
                      <a:lvl7pPr fontAlgn="base">
                        <a:spcBef>
                          <a:spcPct val="20000"/>
                        </a:spcBef>
                        <a:spcAft>
                          <a:spcPct val="0"/>
                        </a:spcAft>
                        <a:buClr>
                          <a:schemeClr val="tx2"/>
                        </a:buClr>
                        <a:buSzPct val="65000"/>
                        <a:buFont typeface="Wingdings" pitchFamily="2" charset="2"/>
                        <a:defRPr kumimoji="1" sz="1400">
                          <a:solidFill>
                            <a:schemeClr val="tx1"/>
                          </a:solidFill>
                          <a:latin typeface="Times New Roman" pitchFamily="18" charset="0"/>
                          <a:ea typeface="標楷體" pitchFamily="65" charset="-120"/>
                        </a:defRPr>
                      </a:lvl7pPr>
                      <a:lvl8pPr fontAlgn="base">
                        <a:spcBef>
                          <a:spcPct val="20000"/>
                        </a:spcBef>
                        <a:spcAft>
                          <a:spcPct val="0"/>
                        </a:spcAft>
                        <a:buClr>
                          <a:schemeClr val="tx2"/>
                        </a:buClr>
                        <a:buSzPct val="65000"/>
                        <a:buFont typeface="Wingdings" pitchFamily="2" charset="2"/>
                        <a:defRPr kumimoji="1" sz="1400">
                          <a:solidFill>
                            <a:schemeClr val="tx1"/>
                          </a:solidFill>
                          <a:latin typeface="Times New Roman" pitchFamily="18" charset="0"/>
                          <a:ea typeface="標楷體" pitchFamily="65" charset="-120"/>
                        </a:defRPr>
                      </a:lvl8pPr>
                      <a:lvl9pPr fontAlgn="base">
                        <a:spcBef>
                          <a:spcPct val="20000"/>
                        </a:spcBef>
                        <a:spcAft>
                          <a:spcPct val="0"/>
                        </a:spcAft>
                        <a:buClr>
                          <a:schemeClr val="tx2"/>
                        </a:buClr>
                        <a:buSzPct val="65000"/>
                        <a:buFont typeface="Wingdings" pitchFamily="2" charset="2"/>
                        <a:defRPr kumimoji="1" sz="1400">
                          <a:solidFill>
                            <a:schemeClr val="tx1"/>
                          </a:solidFill>
                          <a:latin typeface="Times New Roman" pitchFamily="18" charset="0"/>
                          <a:ea typeface="標楷體" pitchFamily="65" charset="-120"/>
                        </a:defRPr>
                      </a:lvl9pPr>
                    </a:lstStyle>
                    <a:p>
                      <a:pPr marL="0" marR="0" lvl="0" indent="0" algn="l" defTabSz="914400" rtl="0" eaLnBrk="1" fontAlgn="base" latinLnBrk="0" hangingPunct="1">
                        <a:lnSpc>
                          <a:spcPct val="100000"/>
                        </a:lnSpc>
                        <a:spcBef>
                          <a:spcPct val="20000"/>
                        </a:spcBef>
                        <a:spcAft>
                          <a:spcPct val="0"/>
                        </a:spcAft>
                        <a:buClr>
                          <a:schemeClr val="tx2"/>
                        </a:buClr>
                        <a:buSzTx/>
                        <a:buFont typeface="Wingdings" pitchFamily="2" charset="2"/>
                        <a:buNone/>
                        <a:tabLst/>
                      </a:pPr>
                      <a:r>
                        <a:rPr kumimoji="1" lang="zh-TW" altLang="en-US" sz="2000" b="0" i="0" u="none" strike="noStrike" cap="none" normalizeH="0" baseline="0" dirty="0" smtClean="0">
                          <a:ln>
                            <a:noFill/>
                          </a:ln>
                          <a:solidFill>
                            <a:schemeClr val="tx1"/>
                          </a:solidFill>
                          <a:effectLst/>
                          <a:latin typeface="Times New Roman" pitchFamily="18" charset="0"/>
                          <a:ea typeface="標楷體" pitchFamily="65" charset="-120"/>
                        </a:rPr>
                        <a:t>系統名稱 </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tx2"/>
                        </a:buClr>
                        <a:buFont typeface="Wingdings" pitchFamily="2" charset="2"/>
                        <a:defRPr kumimoji="1" sz="2000">
                          <a:solidFill>
                            <a:schemeClr val="tx1"/>
                          </a:solidFill>
                          <a:latin typeface="Times New Roman" pitchFamily="18" charset="0"/>
                          <a:ea typeface="標楷體" pitchFamily="65" charset="-120"/>
                        </a:defRPr>
                      </a:lvl1pPr>
                      <a:lvl2pPr>
                        <a:spcBef>
                          <a:spcPct val="20000"/>
                        </a:spcBef>
                        <a:buClr>
                          <a:schemeClr val="tx2"/>
                        </a:buClr>
                        <a:buFont typeface="Wingdings" pitchFamily="2" charset="2"/>
                        <a:defRPr kumimoji="1">
                          <a:solidFill>
                            <a:schemeClr val="tx1"/>
                          </a:solidFill>
                          <a:latin typeface="Times New Roman" pitchFamily="18" charset="0"/>
                          <a:ea typeface="標楷體" pitchFamily="65" charset="-120"/>
                        </a:defRPr>
                      </a:lvl2pPr>
                      <a:lvl3pPr>
                        <a:spcBef>
                          <a:spcPct val="20000"/>
                        </a:spcBef>
                        <a:buClr>
                          <a:schemeClr val="tx2"/>
                        </a:buClr>
                        <a:buSzPct val="75000"/>
                        <a:buFont typeface="Wingdings" pitchFamily="2" charset="2"/>
                        <a:defRPr kumimoji="1" sz="1600">
                          <a:solidFill>
                            <a:schemeClr val="tx1"/>
                          </a:solidFill>
                          <a:latin typeface="Times New Roman" pitchFamily="18" charset="0"/>
                          <a:ea typeface="標楷體" pitchFamily="65" charset="-120"/>
                        </a:defRPr>
                      </a:lvl3pPr>
                      <a:lvl4pPr>
                        <a:spcBef>
                          <a:spcPct val="20000"/>
                        </a:spcBef>
                        <a:buClr>
                          <a:schemeClr val="tx2"/>
                        </a:buClr>
                        <a:buSzPct val="65000"/>
                        <a:buFont typeface="Wingdings" pitchFamily="2" charset="2"/>
                        <a:defRPr kumimoji="1" sz="1400">
                          <a:solidFill>
                            <a:schemeClr val="tx1"/>
                          </a:solidFill>
                          <a:latin typeface="Times New Roman" pitchFamily="18" charset="0"/>
                          <a:ea typeface="標楷體" pitchFamily="65" charset="-120"/>
                        </a:defRPr>
                      </a:lvl4pPr>
                      <a:lvl5pPr>
                        <a:spcBef>
                          <a:spcPct val="20000"/>
                        </a:spcBef>
                        <a:buClr>
                          <a:schemeClr val="tx2"/>
                        </a:buClr>
                        <a:buSzPct val="65000"/>
                        <a:buFont typeface="Wingdings" pitchFamily="2" charset="2"/>
                        <a:defRPr kumimoji="1" sz="1400">
                          <a:solidFill>
                            <a:schemeClr val="tx1"/>
                          </a:solidFill>
                          <a:latin typeface="Times New Roman" pitchFamily="18" charset="0"/>
                          <a:ea typeface="標楷體" pitchFamily="65" charset="-120"/>
                        </a:defRPr>
                      </a:lvl5pPr>
                      <a:lvl6pPr fontAlgn="base">
                        <a:spcBef>
                          <a:spcPct val="20000"/>
                        </a:spcBef>
                        <a:spcAft>
                          <a:spcPct val="0"/>
                        </a:spcAft>
                        <a:buClr>
                          <a:schemeClr val="tx2"/>
                        </a:buClr>
                        <a:buSzPct val="65000"/>
                        <a:buFont typeface="Wingdings" pitchFamily="2" charset="2"/>
                        <a:defRPr kumimoji="1" sz="1400">
                          <a:solidFill>
                            <a:schemeClr val="tx1"/>
                          </a:solidFill>
                          <a:latin typeface="Times New Roman" pitchFamily="18" charset="0"/>
                          <a:ea typeface="標楷體" pitchFamily="65" charset="-120"/>
                        </a:defRPr>
                      </a:lvl6pPr>
                      <a:lvl7pPr fontAlgn="base">
                        <a:spcBef>
                          <a:spcPct val="20000"/>
                        </a:spcBef>
                        <a:spcAft>
                          <a:spcPct val="0"/>
                        </a:spcAft>
                        <a:buClr>
                          <a:schemeClr val="tx2"/>
                        </a:buClr>
                        <a:buSzPct val="65000"/>
                        <a:buFont typeface="Wingdings" pitchFamily="2" charset="2"/>
                        <a:defRPr kumimoji="1" sz="1400">
                          <a:solidFill>
                            <a:schemeClr val="tx1"/>
                          </a:solidFill>
                          <a:latin typeface="Times New Roman" pitchFamily="18" charset="0"/>
                          <a:ea typeface="標楷體" pitchFamily="65" charset="-120"/>
                        </a:defRPr>
                      </a:lvl7pPr>
                      <a:lvl8pPr fontAlgn="base">
                        <a:spcBef>
                          <a:spcPct val="20000"/>
                        </a:spcBef>
                        <a:spcAft>
                          <a:spcPct val="0"/>
                        </a:spcAft>
                        <a:buClr>
                          <a:schemeClr val="tx2"/>
                        </a:buClr>
                        <a:buSzPct val="65000"/>
                        <a:buFont typeface="Wingdings" pitchFamily="2" charset="2"/>
                        <a:defRPr kumimoji="1" sz="1400">
                          <a:solidFill>
                            <a:schemeClr val="tx1"/>
                          </a:solidFill>
                          <a:latin typeface="Times New Roman" pitchFamily="18" charset="0"/>
                          <a:ea typeface="標楷體" pitchFamily="65" charset="-120"/>
                        </a:defRPr>
                      </a:lvl8pPr>
                      <a:lvl9pPr fontAlgn="base">
                        <a:spcBef>
                          <a:spcPct val="20000"/>
                        </a:spcBef>
                        <a:spcAft>
                          <a:spcPct val="0"/>
                        </a:spcAft>
                        <a:buClr>
                          <a:schemeClr val="tx2"/>
                        </a:buClr>
                        <a:buSzPct val="65000"/>
                        <a:buFont typeface="Wingdings" pitchFamily="2" charset="2"/>
                        <a:defRPr kumimoji="1" sz="1400">
                          <a:solidFill>
                            <a:schemeClr val="tx1"/>
                          </a:solidFill>
                          <a:latin typeface="Times New Roman" pitchFamily="18" charset="0"/>
                          <a:ea typeface="標楷體" pitchFamily="65" charset="-120"/>
                        </a:defRPr>
                      </a:lvl9pPr>
                    </a:lstStyle>
                    <a:p>
                      <a:pPr marL="0" marR="0" lvl="0" indent="0" algn="l" defTabSz="914400" rtl="0" eaLnBrk="1" fontAlgn="base" latinLnBrk="0" hangingPunct="1">
                        <a:lnSpc>
                          <a:spcPct val="100000"/>
                        </a:lnSpc>
                        <a:spcBef>
                          <a:spcPct val="20000"/>
                        </a:spcBef>
                        <a:spcAft>
                          <a:spcPct val="0"/>
                        </a:spcAft>
                        <a:buClr>
                          <a:schemeClr val="tx2"/>
                        </a:buClr>
                        <a:buSzTx/>
                        <a:buFont typeface="Wingdings" pitchFamily="2" charset="2"/>
                        <a:buNone/>
                        <a:tabLst/>
                      </a:pPr>
                      <a:r>
                        <a:rPr kumimoji="1" lang="zh-TW" altLang="en-US" sz="2000" b="0" i="0" u="none" strike="noStrike" cap="none" normalizeH="0" baseline="0" smtClean="0">
                          <a:ln>
                            <a:noFill/>
                          </a:ln>
                          <a:solidFill>
                            <a:schemeClr val="tx1"/>
                          </a:solidFill>
                          <a:effectLst/>
                          <a:latin typeface="Times New Roman" pitchFamily="18" charset="0"/>
                          <a:ea typeface="標楷體" pitchFamily="65" charset="-120"/>
                        </a:rPr>
                        <a:t>傳送端 </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tx2"/>
                        </a:buClr>
                        <a:buFont typeface="Wingdings" pitchFamily="2" charset="2"/>
                        <a:defRPr kumimoji="1" sz="2000">
                          <a:solidFill>
                            <a:schemeClr val="tx1"/>
                          </a:solidFill>
                          <a:latin typeface="Times New Roman" pitchFamily="18" charset="0"/>
                          <a:ea typeface="標楷體" pitchFamily="65" charset="-120"/>
                        </a:defRPr>
                      </a:lvl1pPr>
                      <a:lvl2pPr>
                        <a:spcBef>
                          <a:spcPct val="20000"/>
                        </a:spcBef>
                        <a:buClr>
                          <a:schemeClr val="tx2"/>
                        </a:buClr>
                        <a:buFont typeface="Wingdings" pitchFamily="2" charset="2"/>
                        <a:defRPr kumimoji="1">
                          <a:solidFill>
                            <a:schemeClr val="tx1"/>
                          </a:solidFill>
                          <a:latin typeface="Times New Roman" pitchFamily="18" charset="0"/>
                          <a:ea typeface="標楷體" pitchFamily="65" charset="-120"/>
                        </a:defRPr>
                      </a:lvl2pPr>
                      <a:lvl3pPr>
                        <a:spcBef>
                          <a:spcPct val="20000"/>
                        </a:spcBef>
                        <a:buClr>
                          <a:schemeClr val="tx2"/>
                        </a:buClr>
                        <a:buSzPct val="75000"/>
                        <a:buFont typeface="Wingdings" pitchFamily="2" charset="2"/>
                        <a:defRPr kumimoji="1" sz="1600">
                          <a:solidFill>
                            <a:schemeClr val="tx1"/>
                          </a:solidFill>
                          <a:latin typeface="Times New Roman" pitchFamily="18" charset="0"/>
                          <a:ea typeface="標楷體" pitchFamily="65" charset="-120"/>
                        </a:defRPr>
                      </a:lvl3pPr>
                      <a:lvl4pPr>
                        <a:spcBef>
                          <a:spcPct val="20000"/>
                        </a:spcBef>
                        <a:buClr>
                          <a:schemeClr val="tx2"/>
                        </a:buClr>
                        <a:buSzPct val="65000"/>
                        <a:buFont typeface="Wingdings" pitchFamily="2" charset="2"/>
                        <a:defRPr kumimoji="1" sz="1400">
                          <a:solidFill>
                            <a:schemeClr val="tx1"/>
                          </a:solidFill>
                          <a:latin typeface="Times New Roman" pitchFamily="18" charset="0"/>
                          <a:ea typeface="標楷體" pitchFamily="65" charset="-120"/>
                        </a:defRPr>
                      </a:lvl4pPr>
                      <a:lvl5pPr>
                        <a:spcBef>
                          <a:spcPct val="20000"/>
                        </a:spcBef>
                        <a:buClr>
                          <a:schemeClr val="tx2"/>
                        </a:buClr>
                        <a:buSzPct val="65000"/>
                        <a:buFont typeface="Wingdings" pitchFamily="2" charset="2"/>
                        <a:defRPr kumimoji="1" sz="1400">
                          <a:solidFill>
                            <a:schemeClr val="tx1"/>
                          </a:solidFill>
                          <a:latin typeface="Times New Roman" pitchFamily="18" charset="0"/>
                          <a:ea typeface="標楷體" pitchFamily="65" charset="-120"/>
                        </a:defRPr>
                      </a:lvl5pPr>
                      <a:lvl6pPr fontAlgn="base">
                        <a:spcBef>
                          <a:spcPct val="20000"/>
                        </a:spcBef>
                        <a:spcAft>
                          <a:spcPct val="0"/>
                        </a:spcAft>
                        <a:buClr>
                          <a:schemeClr val="tx2"/>
                        </a:buClr>
                        <a:buSzPct val="65000"/>
                        <a:buFont typeface="Wingdings" pitchFamily="2" charset="2"/>
                        <a:defRPr kumimoji="1" sz="1400">
                          <a:solidFill>
                            <a:schemeClr val="tx1"/>
                          </a:solidFill>
                          <a:latin typeface="Times New Roman" pitchFamily="18" charset="0"/>
                          <a:ea typeface="標楷體" pitchFamily="65" charset="-120"/>
                        </a:defRPr>
                      </a:lvl6pPr>
                      <a:lvl7pPr fontAlgn="base">
                        <a:spcBef>
                          <a:spcPct val="20000"/>
                        </a:spcBef>
                        <a:spcAft>
                          <a:spcPct val="0"/>
                        </a:spcAft>
                        <a:buClr>
                          <a:schemeClr val="tx2"/>
                        </a:buClr>
                        <a:buSzPct val="65000"/>
                        <a:buFont typeface="Wingdings" pitchFamily="2" charset="2"/>
                        <a:defRPr kumimoji="1" sz="1400">
                          <a:solidFill>
                            <a:schemeClr val="tx1"/>
                          </a:solidFill>
                          <a:latin typeface="Times New Roman" pitchFamily="18" charset="0"/>
                          <a:ea typeface="標楷體" pitchFamily="65" charset="-120"/>
                        </a:defRPr>
                      </a:lvl7pPr>
                      <a:lvl8pPr fontAlgn="base">
                        <a:spcBef>
                          <a:spcPct val="20000"/>
                        </a:spcBef>
                        <a:spcAft>
                          <a:spcPct val="0"/>
                        </a:spcAft>
                        <a:buClr>
                          <a:schemeClr val="tx2"/>
                        </a:buClr>
                        <a:buSzPct val="65000"/>
                        <a:buFont typeface="Wingdings" pitchFamily="2" charset="2"/>
                        <a:defRPr kumimoji="1" sz="1400">
                          <a:solidFill>
                            <a:schemeClr val="tx1"/>
                          </a:solidFill>
                          <a:latin typeface="Times New Roman" pitchFamily="18" charset="0"/>
                          <a:ea typeface="標楷體" pitchFamily="65" charset="-120"/>
                        </a:defRPr>
                      </a:lvl8pPr>
                      <a:lvl9pPr fontAlgn="base">
                        <a:spcBef>
                          <a:spcPct val="20000"/>
                        </a:spcBef>
                        <a:spcAft>
                          <a:spcPct val="0"/>
                        </a:spcAft>
                        <a:buClr>
                          <a:schemeClr val="tx2"/>
                        </a:buClr>
                        <a:buSzPct val="65000"/>
                        <a:buFont typeface="Wingdings" pitchFamily="2" charset="2"/>
                        <a:defRPr kumimoji="1" sz="1400">
                          <a:solidFill>
                            <a:schemeClr val="tx1"/>
                          </a:solidFill>
                          <a:latin typeface="Times New Roman" pitchFamily="18" charset="0"/>
                          <a:ea typeface="標楷體" pitchFamily="65" charset="-120"/>
                        </a:defRPr>
                      </a:lvl9pPr>
                    </a:lstStyle>
                    <a:p>
                      <a:pPr marL="0" marR="0" lvl="0" indent="0" algn="l" defTabSz="914400" rtl="0" eaLnBrk="1" fontAlgn="base" latinLnBrk="0" hangingPunct="1">
                        <a:lnSpc>
                          <a:spcPct val="100000"/>
                        </a:lnSpc>
                        <a:spcBef>
                          <a:spcPct val="20000"/>
                        </a:spcBef>
                        <a:spcAft>
                          <a:spcPct val="0"/>
                        </a:spcAft>
                        <a:buClr>
                          <a:schemeClr val="tx2"/>
                        </a:buClr>
                        <a:buSzTx/>
                        <a:buFont typeface="Wingdings" pitchFamily="2" charset="2"/>
                        <a:buNone/>
                        <a:tabLst/>
                      </a:pPr>
                      <a:r>
                        <a:rPr kumimoji="1" lang="zh-TW" altLang="en-US" sz="2000" b="0" i="0" u="none" strike="noStrike" cap="none" normalizeH="0" baseline="0" smtClean="0">
                          <a:ln>
                            <a:noFill/>
                          </a:ln>
                          <a:solidFill>
                            <a:schemeClr val="tx1"/>
                          </a:solidFill>
                          <a:effectLst/>
                          <a:latin typeface="Times New Roman" pitchFamily="18" charset="0"/>
                          <a:ea typeface="標楷體" pitchFamily="65" charset="-120"/>
                        </a:rPr>
                        <a:t>傳輸通道 </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tx2"/>
                        </a:buClr>
                        <a:buFont typeface="Wingdings" pitchFamily="2" charset="2"/>
                        <a:defRPr kumimoji="1" sz="2000">
                          <a:solidFill>
                            <a:schemeClr val="tx1"/>
                          </a:solidFill>
                          <a:latin typeface="Times New Roman" pitchFamily="18" charset="0"/>
                          <a:ea typeface="標楷體" pitchFamily="65" charset="-120"/>
                        </a:defRPr>
                      </a:lvl1pPr>
                      <a:lvl2pPr>
                        <a:spcBef>
                          <a:spcPct val="20000"/>
                        </a:spcBef>
                        <a:buClr>
                          <a:schemeClr val="tx2"/>
                        </a:buClr>
                        <a:buFont typeface="Wingdings" pitchFamily="2" charset="2"/>
                        <a:defRPr kumimoji="1">
                          <a:solidFill>
                            <a:schemeClr val="tx1"/>
                          </a:solidFill>
                          <a:latin typeface="Times New Roman" pitchFamily="18" charset="0"/>
                          <a:ea typeface="標楷體" pitchFamily="65" charset="-120"/>
                        </a:defRPr>
                      </a:lvl2pPr>
                      <a:lvl3pPr>
                        <a:spcBef>
                          <a:spcPct val="20000"/>
                        </a:spcBef>
                        <a:buClr>
                          <a:schemeClr val="tx2"/>
                        </a:buClr>
                        <a:buSzPct val="75000"/>
                        <a:buFont typeface="Wingdings" pitchFamily="2" charset="2"/>
                        <a:defRPr kumimoji="1" sz="1600">
                          <a:solidFill>
                            <a:schemeClr val="tx1"/>
                          </a:solidFill>
                          <a:latin typeface="Times New Roman" pitchFamily="18" charset="0"/>
                          <a:ea typeface="標楷體" pitchFamily="65" charset="-120"/>
                        </a:defRPr>
                      </a:lvl3pPr>
                      <a:lvl4pPr>
                        <a:spcBef>
                          <a:spcPct val="20000"/>
                        </a:spcBef>
                        <a:buClr>
                          <a:schemeClr val="tx2"/>
                        </a:buClr>
                        <a:buSzPct val="65000"/>
                        <a:buFont typeface="Wingdings" pitchFamily="2" charset="2"/>
                        <a:defRPr kumimoji="1" sz="1400">
                          <a:solidFill>
                            <a:schemeClr val="tx1"/>
                          </a:solidFill>
                          <a:latin typeface="Times New Roman" pitchFamily="18" charset="0"/>
                          <a:ea typeface="標楷體" pitchFamily="65" charset="-120"/>
                        </a:defRPr>
                      </a:lvl4pPr>
                      <a:lvl5pPr>
                        <a:spcBef>
                          <a:spcPct val="20000"/>
                        </a:spcBef>
                        <a:buClr>
                          <a:schemeClr val="tx2"/>
                        </a:buClr>
                        <a:buSzPct val="65000"/>
                        <a:buFont typeface="Wingdings" pitchFamily="2" charset="2"/>
                        <a:defRPr kumimoji="1" sz="1400">
                          <a:solidFill>
                            <a:schemeClr val="tx1"/>
                          </a:solidFill>
                          <a:latin typeface="Times New Roman" pitchFamily="18" charset="0"/>
                          <a:ea typeface="標楷體" pitchFamily="65" charset="-120"/>
                        </a:defRPr>
                      </a:lvl5pPr>
                      <a:lvl6pPr fontAlgn="base">
                        <a:spcBef>
                          <a:spcPct val="20000"/>
                        </a:spcBef>
                        <a:spcAft>
                          <a:spcPct val="0"/>
                        </a:spcAft>
                        <a:buClr>
                          <a:schemeClr val="tx2"/>
                        </a:buClr>
                        <a:buSzPct val="65000"/>
                        <a:buFont typeface="Wingdings" pitchFamily="2" charset="2"/>
                        <a:defRPr kumimoji="1" sz="1400">
                          <a:solidFill>
                            <a:schemeClr val="tx1"/>
                          </a:solidFill>
                          <a:latin typeface="Times New Roman" pitchFamily="18" charset="0"/>
                          <a:ea typeface="標楷體" pitchFamily="65" charset="-120"/>
                        </a:defRPr>
                      </a:lvl6pPr>
                      <a:lvl7pPr fontAlgn="base">
                        <a:spcBef>
                          <a:spcPct val="20000"/>
                        </a:spcBef>
                        <a:spcAft>
                          <a:spcPct val="0"/>
                        </a:spcAft>
                        <a:buClr>
                          <a:schemeClr val="tx2"/>
                        </a:buClr>
                        <a:buSzPct val="65000"/>
                        <a:buFont typeface="Wingdings" pitchFamily="2" charset="2"/>
                        <a:defRPr kumimoji="1" sz="1400">
                          <a:solidFill>
                            <a:schemeClr val="tx1"/>
                          </a:solidFill>
                          <a:latin typeface="Times New Roman" pitchFamily="18" charset="0"/>
                          <a:ea typeface="標楷體" pitchFamily="65" charset="-120"/>
                        </a:defRPr>
                      </a:lvl7pPr>
                      <a:lvl8pPr fontAlgn="base">
                        <a:spcBef>
                          <a:spcPct val="20000"/>
                        </a:spcBef>
                        <a:spcAft>
                          <a:spcPct val="0"/>
                        </a:spcAft>
                        <a:buClr>
                          <a:schemeClr val="tx2"/>
                        </a:buClr>
                        <a:buSzPct val="65000"/>
                        <a:buFont typeface="Wingdings" pitchFamily="2" charset="2"/>
                        <a:defRPr kumimoji="1" sz="1400">
                          <a:solidFill>
                            <a:schemeClr val="tx1"/>
                          </a:solidFill>
                          <a:latin typeface="Times New Roman" pitchFamily="18" charset="0"/>
                          <a:ea typeface="標楷體" pitchFamily="65" charset="-120"/>
                        </a:defRPr>
                      </a:lvl8pPr>
                      <a:lvl9pPr fontAlgn="base">
                        <a:spcBef>
                          <a:spcPct val="20000"/>
                        </a:spcBef>
                        <a:spcAft>
                          <a:spcPct val="0"/>
                        </a:spcAft>
                        <a:buClr>
                          <a:schemeClr val="tx2"/>
                        </a:buClr>
                        <a:buSzPct val="65000"/>
                        <a:buFont typeface="Wingdings" pitchFamily="2" charset="2"/>
                        <a:defRPr kumimoji="1" sz="1400">
                          <a:solidFill>
                            <a:schemeClr val="tx1"/>
                          </a:solidFill>
                          <a:latin typeface="Times New Roman" pitchFamily="18" charset="0"/>
                          <a:ea typeface="標楷體" pitchFamily="65" charset="-120"/>
                        </a:defRPr>
                      </a:lvl9pPr>
                    </a:lstStyle>
                    <a:p>
                      <a:pPr marL="0" marR="0" lvl="0" indent="0" algn="l" defTabSz="914400" rtl="0" eaLnBrk="1" fontAlgn="base" latinLnBrk="0" hangingPunct="1">
                        <a:lnSpc>
                          <a:spcPct val="100000"/>
                        </a:lnSpc>
                        <a:spcBef>
                          <a:spcPct val="20000"/>
                        </a:spcBef>
                        <a:spcAft>
                          <a:spcPct val="0"/>
                        </a:spcAft>
                        <a:buClr>
                          <a:schemeClr val="tx2"/>
                        </a:buClr>
                        <a:buSzTx/>
                        <a:buFont typeface="Wingdings" pitchFamily="2" charset="2"/>
                        <a:buNone/>
                        <a:tabLst/>
                      </a:pPr>
                      <a:r>
                        <a:rPr kumimoji="1" lang="zh-TW" altLang="en-US" sz="2000" b="0" i="0" u="none" strike="noStrike" cap="none" normalizeH="0" baseline="0" smtClean="0">
                          <a:ln>
                            <a:noFill/>
                          </a:ln>
                          <a:solidFill>
                            <a:schemeClr val="tx1"/>
                          </a:solidFill>
                          <a:effectLst/>
                          <a:latin typeface="Times New Roman" pitchFamily="18" charset="0"/>
                          <a:ea typeface="標楷體" pitchFamily="65" charset="-120"/>
                        </a:rPr>
                        <a:t>接收端 </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39763">
                <a:tc>
                  <a:txBody>
                    <a:bodyPr/>
                    <a:lstStyle>
                      <a:lvl1pPr>
                        <a:spcBef>
                          <a:spcPct val="20000"/>
                        </a:spcBef>
                        <a:buClr>
                          <a:schemeClr val="tx2"/>
                        </a:buClr>
                        <a:buFont typeface="Wingdings" pitchFamily="2" charset="2"/>
                        <a:defRPr kumimoji="1" sz="2000">
                          <a:solidFill>
                            <a:schemeClr val="tx1"/>
                          </a:solidFill>
                          <a:latin typeface="Times New Roman" pitchFamily="18" charset="0"/>
                          <a:ea typeface="標楷體" pitchFamily="65" charset="-120"/>
                        </a:defRPr>
                      </a:lvl1pPr>
                      <a:lvl2pPr>
                        <a:spcBef>
                          <a:spcPct val="20000"/>
                        </a:spcBef>
                        <a:buClr>
                          <a:schemeClr val="tx2"/>
                        </a:buClr>
                        <a:buFont typeface="Wingdings" pitchFamily="2" charset="2"/>
                        <a:defRPr kumimoji="1">
                          <a:solidFill>
                            <a:schemeClr val="tx1"/>
                          </a:solidFill>
                          <a:latin typeface="Times New Roman" pitchFamily="18" charset="0"/>
                          <a:ea typeface="標楷體" pitchFamily="65" charset="-120"/>
                        </a:defRPr>
                      </a:lvl2pPr>
                      <a:lvl3pPr>
                        <a:spcBef>
                          <a:spcPct val="20000"/>
                        </a:spcBef>
                        <a:buClr>
                          <a:schemeClr val="tx2"/>
                        </a:buClr>
                        <a:buSzPct val="75000"/>
                        <a:buFont typeface="Wingdings" pitchFamily="2" charset="2"/>
                        <a:defRPr kumimoji="1" sz="1600">
                          <a:solidFill>
                            <a:schemeClr val="tx1"/>
                          </a:solidFill>
                          <a:latin typeface="Times New Roman" pitchFamily="18" charset="0"/>
                          <a:ea typeface="標楷體" pitchFamily="65" charset="-120"/>
                        </a:defRPr>
                      </a:lvl3pPr>
                      <a:lvl4pPr>
                        <a:spcBef>
                          <a:spcPct val="20000"/>
                        </a:spcBef>
                        <a:buClr>
                          <a:schemeClr val="tx2"/>
                        </a:buClr>
                        <a:buSzPct val="65000"/>
                        <a:buFont typeface="Wingdings" pitchFamily="2" charset="2"/>
                        <a:defRPr kumimoji="1" sz="1400">
                          <a:solidFill>
                            <a:schemeClr val="tx1"/>
                          </a:solidFill>
                          <a:latin typeface="Times New Roman" pitchFamily="18" charset="0"/>
                          <a:ea typeface="標楷體" pitchFamily="65" charset="-120"/>
                        </a:defRPr>
                      </a:lvl4pPr>
                      <a:lvl5pPr>
                        <a:spcBef>
                          <a:spcPct val="20000"/>
                        </a:spcBef>
                        <a:buClr>
                          <a:schemeClr val="tx2"/>
                        </a:buClr>
                        <a:buSzPct val="65000"/>
                        <a:buFont typeface="Wingdings" pitchFamily="2" charset="2"/>
                        <a:defRPr kumimoji="1" sz="1400">
                          <a:solidFill>
                            <a:schemeClr val="tx1"/>
                          </a:solidFill>
                          <a:latin typeface="Times New Roman" pitchFamily="18" charset="0"/>
                          <a:ea typeface="標楷體" pitchFamily="65" charset="-120"/>
                        </a:defRPr>
                      </a:lvl5pPr>
                      <a:lvl6pPr fontAlgn="base">
                        <a:spcBef>
                          <a:spcPct val="20000"/>
                        </a:spcBef>
                        <a:spcAft>
                          <a:spcPct val="0"/>
                        </a:spcAft>
                        <a:buClr>
                          <a:schemeClr val="tx2"/>
                        </a:buClr>
                        <a:buSzPct val="65000"/>
                        <a:buFont typeface="Wingdings" pitchFamily="2" charset="2"/>
                        <a:defRPr kumimoji="1" sz="1400">
                          <a:solidFill>
                            <a:schemeClr val="tx1"/>
                          </a:solidFill>
                          <a:latin typeface="Times New Roman" pitchFamily="18" charset="0"/>
                          <a:ea typeface="標楷體" pitchFamily="65" charset="-120"/>
                        </a:defRPr>
                      </a:lvl6pPr>
                      <a:lvl7pPr fontAlgn="base">
                        <a:spcBef>
                          <a:spcPct val="20000"/>
                        </a:spcBef>
                        <a:spcAft>
                          <a:spcPct val="0"/>
                        </a:spcAft>
                        <a:buClr>
                          <a:schemeClr val="tx2"/>
                        </a:buClr>
                        <a:buSzPct val="65000"/>
                        <a:buFont typeface="Wingdings" pitchFamily="2" charset="2"/>
                        <a:defRPr kumimoji="1" sz="1400">
                          <a:solidFill>
                            <a:schemeClr val="tx1"/>
                          </a:solidFill>
                          <a:latin typeface="Times New Roman" pitchFamily="18" charset="0"/>
                          <a:ea typeface="標楷體" pitchFamily="65" charset="-120"/>
                        </a:defRPr>
                      </a:lvl7pPr>
                      <a:lvl8pPr fontAlgn="base">
                        <a:spcBef>
                          <a:spcPct val="20000"/>
                        </a:spcBef>
                        <a:spcAft>
                          <a:spcPct val="0"/>
                        </a:spcAft>
                        <a:buClr>
                          <a:schemeClr val="tx2"/>
                        </a:buClr>
                        <a:buSzPct val="65000"/>
                        <a:buFont typeface="Wingdings" pitchFamily="2" charset="2"/>
                        <a:defRPr kumimoji="1" sz="1400">
                          <a:solidFill>
                            <a:schemeClr val="tx1"/>
                          </a:solidFill>
                          <a:latin typeface="Times New Roman" pitchFamily="18" charset="0"/>
                          <a:ea typeface="標楷體" pitchFamily="65" charset="-120"/>
                        </a:defRPr>
                      </a:lvl8pPr>
                      <a:lvl9pPr fontAlgn="base">
                        <a:spcBef>
                          <a:spcPct val="20000"/>
                        </a:spcBef>
                        <a:spcAft>
                          <a:spcPct val="0"/>
                        </a:spcAft>
                        <a:buClr>
                          <a:schemeClr val="tx2"/>
                        </a:buClr>
                        <a:buSzPct val="65000"/>
                        <a:buFont typeface="Wingdings" pitchFamily="2" charset="2"/>
                        <a:defRPr kumimoji="1" sz="1400">
                          <a:solidFill>
                            <a:schemeClr val="tx1"/>
                          </a:solidFill>
                          <a:latin typeface="Times New Roman" pitchFamily="18" charset="0"/>
                          <a:ea typeface="標楷體" pitchFamily="65" charset="-120"/>
                        </a:defRPr>
                      </a:lvl9pPr>
                    </a:lstStyle>
                    <a:p>
                      <a:pPr marL="0" marR="0" lvl="0" indent="0" algn="l" defTabSz="914400" rtl="0" eaLnBrk="1" fontAlgn="base" latinLnBrk="0" hangingPunct="1">
                        <a:lnSpc>
                          <a:spcPct val="100000"/>
                        </a:lnSpc>
                        <a:spcBef>
                          <a:spcPct val="20000"/>
                        </a:spcBef>
                        <a:spcAft>
                          <a:spcPct val="0"/>
                        </a:spcAft>
                        <a:buClr>
                          <a:schemeClr val="tx2"/>
                        </a:buClr>
                        <a:buSzTx/>
                        <a:buFont typeface="Wingdings" pitchFamily="2" charset="2"/>
                        <a:buNone/>
                        <a:tabLst/>
                      </a:pPr>
                      <a:r>
                        <a:rPr kumimoji="1" lang="zh-TW" altLang="en-US" sz="2000" b="0" i="0" u="none" strike="noStrike" cap="none" normalizeH="0" baseline="0" smtClean="0">
                          <a:ln>
                            <a:noFill/>
                          </a:ln>
                          <a:solidFill>
                            <a:schemeClr val="tx1"/>
                          </a:solidFill>
                          <a:effectLst/>
                          <a:latin typeface="Times New Roman" pitchFamily="18" charset="0"/>
                          <a:ea typeface="標楷體" pitchFamily="65" charset="-120"/>
                        </a:rPr>
                        <a:t>口耳相傳 </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tx2"/>
                        </a:buClr>
                        <a:buFont typeface="Wingdings" pitchFamily="2" charset="2"/>
                        <a:defRPr kumimoji="1" sz="2000">
                          <a:solidFill>
                            <a:schemeClr val="tx1"/>
                          </a:solidFill>
                          <a:latin typeface="Times New Roman" pitchFamily="18" charset="0"/>
                          <a:ea typeface="標楷體" pitchFamily="65" charset="-120"/>
                        </a:defRPr>
                      </a:lvl1pPr>
                      <a:lvl2pPr>
                        <a:spcBef>
                          <a:spcPct val="20000"/>
                        </a:spcBef>
                        <a:buClr>
                          <a:schemeClr val="tx2"/>
                        </a:buClr>
                        <a:buFont typeface="Wingdings" pitchFamily="2" charset="2"/>
                        <a:defRPr kumimoji="1">
                          <a:solidFill>
                            <a:schemeClr val="tx1"/>
                          </a:solidFill>
                          <a:latin typeface="Times New Roman" pitchFamily="18" charset="0"/>
                          <a:ea typeface="標楷體" pitchFamily="65" charset="-120"/>
                        </a:defRPr>
                      </a:lvl2pPr>
                      <a:lvl3pPr>
                        <a:spcBef>
                          <a:spcPct val="20000"/>
                        </a:spcBef>
                        <a:buClr>
                          <a:schemeClr val="tx2"/>
                        </a:buClr>
                        <a:buSzPct val="75000"/>
                        <a:buFont typeface="Wingdings" pitchFamily="2" charset="2"/>
                        <a:defRPr kumimoji="1" sz="1600">
                          <a:solidFill>
                            <a:schemeClr val="tx1"/>
                          </a:solidFill>
                          <a:latin typeface="Times New Roman" pitchFamily="18" charset="0"/>
                          <a:ea typeface="標楷體" pitchFamily="65" charset="-120"/>
                        </a:defRPr>
                      </a:lvl3pPr>
                      <a:lvl4pPr>
                        <a:spcBef>
                          <a:spcPct val="20000"/>
                        </a:spcBef>
                        <a:buClr>
                          <a:schemeClr val="tx2"/>
                        </a:buClr>
                        <a:buSzPct val="65000"/>
                        <a:buFont typeface="Wingdings" pitchFamily="2" charset="2"/>
                        <a:defRPr kumimoji="1" sz="1400">
                          <a:solidFill>
                            <a:schemeClr val="tx1"/>
                          </a:solidFill>
                          <a:latin typeface="Times New Roman" pitchFamily="18" charset="0"/>
                          <a:ea typeface="標楷體" pitchFamily="65" charset="-120"/>
                        </a:defRPr>
                      </a:lvl4pPr>
                      <a:lvl5pPr>
                        <a:spcBef>
                          <a:spcPct val="20000"/>
                        </a:spcBef>
                        <a:buClr>
                          <a:schemeClr val="tx2"/>
                        </a:buClr>
                        <a:buSzPct val="65000"/>
                        <a:buFont typeface="Wingdings" pitchFamily="2" charset="2"/>
                        <a:defRPr kumimoji="1" sz="1400">
                          <a:solidFill>
                            <a:schemeClr val="tx1"/>
                          </a:solidFill>
                          <a:latin typeface="Times New Roman" pitchFamily="18" charset="0"/>
                          <a:ea typeface="標楷體" pitchFamily="65" charset="-120"/>
                        </a:defRPr>
                      </a:lvl5pPr>
                      <a:lvl6pPr fontAlgn="base">
                        <a:spcBef>
                          <a:spcPct val="20000"/>
                        </a:spcBef>
                        <a:spcAft>
                          <a:spcPct val="0"/>
                        </a:spcAft>
                        <a:buClr>
                          <a:schemeClr val="tx2"/>
                        </a:buClr>
                        <a:buSzPct val="65000"/>
                        <a:buFont typeface="Wingdings" pitchFamily="2" charset="2"/>
                        <a:defRPr kumimoji="1" sz="1400">
                          <a:solidFill>
                            <a:schemeClr val="tx1"/>
                          </a:solidFill>
                          <a:latin typeface="Times New Roman" pitchFamily="18" charset="0"/>
                          <a:ea typeface="標楷體" pitchFamily="65" charset="-120"/>
                        </a:defRPr>
                      </a:lvl6pPr>
                      <a:lvl7pPr fontAlgn="base">
                        <a:spcBef>
                          <a:spcPct val="20000"/>
                        </a:spcBef>
                        <a:spcAft>
                          <a:spcPct val="0"/>
                        </a:spcAft>
                        <a:buClr>
                          <a:schemeClr val="tx2"/>
                        </a:buClr>
                        <a:buSzPct val="65000"/>
                        <a:buFont typeface="Wingdings" pitchFamily="2" charset="2"/>
                        <a:defRPr kumimoji="1" sz="1400">
                          <a:solidFill>
                            <a:schemeClr val="tx1"/>
                          </a:solidFill>
                          <a:latin typeface="Times New Roman" pitchFamily="18" charset="0"/>
                          <a:ea typeface="標楷體" pitchFamily="65" charset="-120"/>
                        </a:defRPr>
                      </a:lvl7pPr>
                      <a:lvl8pPr fontAlgn="base">
                        <a:spcBef>
                          <a:spcPct val="20000"/>
                        </a:spcBef>
                        <a:spcAft>
                          <a:spcPct val="0"/>
                        </a:spcAft>
                        <a:buClr>
                          <a:schemeClr val="tx2"/>
                        </a:buClr>
                        <a:buSzPct val="65000"/>
                        <a:buFont typeface="Wingdings" pitchFamily="2" charset="2"/>
                        <a:defRPr kumimoji="1" sz="1400">
                          <a:solidFill>
                            <a:schemeClr val="tx1"/>
                          </a:solidFill>
                          <a:latin typeface="Times New Roman" pitchFamily="18" charset="0"/>
                          <a:ea typeface="標楷體" pitchFamily="65" charset="-120"/>
                        </a:defRPr>
                      </a:lvl8pPr>
                      <a:lvl9pPr fontAlgn="base">
                        <a:spcBef>
                          <a:spcPct val="20000"/>
                        </a:spcBef>
                        <a:spcAft>
                          <a:spcPct val="0"/>
                        </a:spcAft>
                        <a:buClr>
                          <a:schemeClr val="tx2"/>
                        </a:buClr>
                        <a:buSzPct val="65000"/>
                        <a:buFont typeface="Wingdings" pitchFamily="2" charset="2"/>
                        <a:defRPr kumimoji="1" sz="1400">
                          <a:solidFill>
                            <a:schemeClr val="tx1"/>
                          </a:solidFill>
                          <a:latin typeface="Times New Roman" pitchFamily="18" charset="0"/>
                          <a:ea typeface="標楷體" pitchFamily="65" charset="-120"/>
                        </a:defRPr>
                      </a:lvl9pPr>
                    </a:lstStyle>
                    <a:p>
                      <a:pPr marL="0" marR="0" lvl="0" indent="0" algn="l" defTabSz="914400" rtl="0" eaLnBrk="1" fontAlgn="base" latinLnBrk="0" hangingPunct="1">
                        <a:lnSpc>
                          <a:spcPct val="100000"/>
                        </a:lnSpc>
                        <a:spcBef>
                          <a:spcPct val="20000"/>
                        </a:spcBef>
                        <a:spcAft>
                          <a:spcPct val="0"/>
                        </a:spcAft>
                        <a:buClr>
                          <a:schemeClr val="tx2"/>
                        </a:buClr>
                        <a:buSzTx/>
                        <a:buFont typeface="Wingdings" pitchFamily="2" charset="2"/>
                        <a:buNone/>
                        <a:tabLst/>
                      </a:pPr>
                      <a:r>
                        <a:rPr kumimoji="1" lang="zh-TW" altLang="en-US" sz="2000" b="0" i="0" u="none" strike="noStrike" cap="none" normalizeH="0" baseline="0" smtClean="0">
                          <a:ln>
                            <a:noFill/>
                          </a:ln>
                          <a:solidFill>
                            <a:schemeClr val="tx1"/>
                          </a:solidFill>
                          <a:effectLst/>
                          <a:latin typeface="Times New Roman" pitchFamily="18" charset="0"/>
                          <a:ea typeface="標楷體" pitchFamily="65" charset="-120"/>
                        </a:rPr>
                        <a:t>說話者 </a:t>
                      </a:r>
                      <a:r>
                        <a:rPr kumimoji="1" lang="en-US" altLang="zh-TW" sz="2000" b="0" i="0" u="none" strike="noStrike" cap="none" normalizeH="0" baseline="0" smtClean="0">
                          <a:ln>
                            <a:noFill/>
                          </a:ln>
                          <a:solidFill>
                            <a:schemeClr val="tx1"/>
                          </a:solidFill>
                          <a:effectLst/>
                          <a:latin typeface="Times New Roman" pitchFamily="18" charset="0"/>
                          <a:ea typeface="標楷體" pitchFamily="65" charset="-120"/>
                        </a:rPr>
                        <a:t>(</a:t>
                      </a:r>
                      <a:r>
                        <a:rPr kumimoji="1" lang="zh-TW" altLang="en-US" sz="2000" b="0" i="0" u="none" strike="noStrike" cap="none" normalizeH="0" baseline="0" smtClean="0">
                          <a:ln>
                            <a:noFill/>
                          </a:ln>
                          <a:solidFill>
                            <a:schemeClr val="tx1"/>
                          </a:solidFill>
                          <a:effectLst/>
                          <a:latin typeface="Times New Roman" pitchFamily="18" charset="0"/>
                          <a:ea typeface="標楷體" pitchFamily="65" charset="-120"/>
                        </a:rPr>
                        <a:t>口</a:t>
                      </a:r>
                      <a:r>
                        <a:rPr kumimoji="1" lang="en-US" altLang="zh-TW" sz="2000" b="0" i="0" u="none" strike="noStrike" cap="none" normalizeH="0" baseline="0" smtClean="0">
                          <a:ln>
                            <a:noFill/>
                          </a:ln>
                          <a:solidFill>
                            <a:schemeClr val="tx1"/>
                          </a:solidFill>
                          <a:effectLst/>
                          <a:latin typeface="Times New Roman" pitchFamily="18" charset="0"/>
                          <a:ea typeface="標楷體" pitchFamily="65" charset="-120"/>
                        </a:rPr>
                        <a:t>)</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tx2"/>
                        </a:buClr>
                        <a:buFont typeface="Wingdings" pitchFamily="2" charset="2"/>
                        <a:defRPr kumimoji="1" sz="2000">
                          <a:solidFill>
                            <a:schemeClr val="tx1"/>
                          </a:solidFill>
                          <a:latin typeface="Times New Roman" pitchFamily="18" charset="0"/>
                          <a:ea typeface="標楷體" pitchFamily="65" charset="-120"/>
                        </a:defRPr>
                      </a:lvl1pPr>
                      <a:lvl2pPr>
                        <a:spcBef>
                          <a:spcPct val="20000"/>
                        </a:spcBef>
                        <a:buClr>
                          <a:schemeClr val="tx2"/>
                        </a:buClr>
                        <a:buFont typeface="Wingdings" pitchFamily="2" charset="2"/>
                        <a:defRPr kumimoji="1">
                          <a:solidFill>
                            <a:schemeClr val="tx1"/>
                          </a:solidFill>
                          <a:latin typeface="Times New Roman" pitchFamily="18" charset="0"/>
                          <a:ea typeface="標楷體" pitchFamily="65" charset="-120"/>
                        </a:defRPr>
                      </a:lvl2pPr>
                      <a:lvl3pPr>
                        <a:spcBef>
                          <a:spcPct val="20000"/>
                        </a:spcBef>
                        <a:buClr>
                          <a:schemeClr val="tx2"/>
                        </a:buClr>
                        <a:buSzPct val="75000"/>
                        <a:buFont typeface="Wingdings" pitchFamily="2" charset="2"/>
                        <a:defRPr kumimoji="1" sz="1600">
                          <a:solidFill>
                            <a:schemeClr val="tx1"/>
                          </a:solidFill>
                          <a:latin typeface="Times New Roman" pitchFamily="18" charset="0"/>
                          <a:ea typeface="標楷體" pitchFamily="65" charset="-120"/>
                        </a:defRPr>
                      </a:lvl3pPr>
                      <a:lvl4pPr>
                        <a:spcBef>
                          <a:spcPct val="20000"/>
                        </a:spcBef>
                        <a:buClr>
                          <a:schemeClr val="tx2"/>
                        </a:buClr>
                        <a:buSzPct val="65000"/>
                        <a:buFont typeface="Wingdings" pitchFamily="2" charset="2"/>
                        <a:defRPr kumimoji="1" sz="1400">
                          <a:solidFill>
                            <a:schemeClr val="tx1"/>
                          </a:solidFill>
                          <a:latin typeface="Times New Roman" pitchFamily="18" charset="0"/>
                          <a:ea typeface="標楷體" pitchFamily="65" charset="-120"/>
                        </a:defRPr>
                      </a:lvl4pPr>
                      <a:lvl5pPr>
                        <a:spcBef>
                          <a:spcPct val="20000"/>
                        </a:spcBef>
                        <a:buClr>
                          <a:schemeClr val="tx2"/>
                        </a:buClr>
                        <a:buSzPct val="65000"/>
                        <a:buFont typeface="Wingdings" pitchFamily="2" charset="2"/>
                        <a:defRPr kumimoji="1" sz="1400">
                          <a:solidFill>
                            <a:schemeClr val="tx1"/>
                          </a:solidFill>
                          <a:latin typeface="Times New Roman" pitchFamily="18" charset="0"/>
                          <a:ea typeface="標楷體" pitchFamily="65" charset="-120"/>
                        </a:defRPr>
                      </a:lvl5pPr>
                      <a:lvl6pPr fontAlgn="base">
                        <a:spcBef>
                          <a:spcPct val="20000"/>
                        </a:spcBef>
                        <a:spcAft>
                          <a:spcPct val="0"/>
                        </a:spcAft>
                        <a:buClr>
                          <a:schemeClr val="tx2"/>
                        </a:buClr>
                        <a:buSzPct val="65000"/>
                        <a:buFont typeface="Wingdings" pitchFamily="2" charset="2"/>
                        <a:defRPr kumimoji="1" sz="1400">
                          <a:solidFill>
                            <a:schemeClr val="tx1"/>
                          </a:solidFill>
                          <a:latin typeface="Times New Roman" pitchFamily="18" charset="0"/>
                          <a:ea typeface="標楷體" pitchFamily="65" charset="-120"/>
                        </a:defRPr>
                      </a:lvl6pPr>
                      <a:lvl7pPr fontAlgn="base">
                        <a:spcBef>
                          <a:spcPct val="20000"/>
                        </a:spcBef>
                        <a:spcAft>
                          <a:spcPct val="0"/>
                        </a:spcAft>
                        <a:buClr>
                          <a:schemeClr val="tx2"/>
                        </a:buClr>
                        <a:buSzPct val="65000"/>
                        <a:buFont typeface="Wingdings" pitchFamily="2" charset="2"/>
                        <a:defRPr kumimoji="1" sz="1400">
                          <a:solidFill>
                            <a:schemeClr val="tx1"/>
                          </a:solidFill>
                          <a:latin typeface="Times New Roman" pitchFamily="18" charset="0"/>
                          <a:ea typeface="標楷體" pitchFamily="65" charset="-120"/>
                        </a:defRPr>
                      </a:lvl7pPr>
                      <a:lvl8pPr fontAlgn="base">
                        <a:spcBef>
                          <a:spcPct val="20000"/>
                        </a:spcBef>
                        <a:spcAft>
                          <a:spcPct val="0"/>
                        </a:spcAft>
                        <a:buClr>
                          <a:schemeClr val="tx2"/>
                        </a:buClr>
                        <a:buSzPct val="65000"/>
                        <a:buFont typeface="Wingdings" pitchFamily="2" charset="2"/>
                        <a:defRPr kumimoji="1" sz="1400">
                          <a:solidFill>
                            <a:schemeClr val="tx1"/>
                          </a:solidFill>
                          <a:latin typeface="Times New Roman" pitchFamily="18" charset="0"/>
                          <a:ea typeface="標楷體" pitchFamily="65" charset="-120"/>
                        </a:defRPr>
                      </a:lvl8pPr>
                      <a:lvl9pPr fontAlgn="base">
                        <a:spcBef>
                          <a:spcPct val="20000"/>
                        </a:spcBef>
                        <a:spcAft>
                          <a:spcPct val="0"/>
                        </a:spcAft>
                        <a:buClr>
                          <a:schemeClr val="tx2"/>
                        </a:buClr>
                        <a:buSzPct val="65000"/>
                        <a:buFont typeface="Wingdings" pitchFamily="2" charset="2"/>
                        <a:defRPr kumimoji="1" sz="1400">
                          <a:solidFill>
                            <a:schemeClr val="tx1"/>
                          </a:solidFill>
                          <a:latin typeface="Times New Roman" pitchFamily="18" charset="0"/>
                          <a:ea typeface="標楷體" pitchFamily="65" charset="-120"/>
                        </a:defRPr>
                      </a:lvl9pPr>
                    </a:lstStyle>
                    <a:p>
                      <a:pPr marL="0" marR="0" lvl="0" indent="0" algn="l" defTabSz="914400" rtl="0" eaLnBrk="1" fontAlgn="base" latinLnBrk="0" hangingPunct="1">
                        <a:lnSpc>
                          <a:spcPct val="100000"/>
                        </a:lnSpc>
                        <a:spcBef>
                          <a:spcPct val="20000"/>
                        </a:spcBef>
                        <a:spcAft>
                          <a:spcPct val="0"/>
                        </a:spcAft>
                        <a:buClr>
                          <a:schemeClr val="tx2"/>
                        </a:buClr>
                        <a:buSzTx/>
                        <a:buFont typeface="Wingdings" pitchFamily="2" charset="2"/>
                        <a:buNone/>
                        <a:tabLst/>
                      </a:pPr>
                      <a:r>
                        <a:rPr kumimoji="1" lang="zh-TW" altLang="en-US" sz="2000" b="0" i="0" u="none" strike="noStrike" cap="none" normalizeH="0" baseline="0" smtClean="0">
                          <a:ln>
                            <a:noFill/>
                          </a:ln>
                          <a:solidFill>
                            <a:schemeClr val="tx1"/>
                          </a:solidFill>
                          <a:effectLst/>
                          <a:latin typeface="Times New Roman" pitchFamily="18" charset="0"/>
                          <a:ea typeface="標楷體" pitchFamily="65" charset="-120"/>
                        </a:rPr>
                        <a:t>空氣 </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tx2"/>
                        </a:buClr>
                        <a:buFont typeface="Wingdings" pitchFamily="2" charset="2"/>
                        <a:defRPr kumimoji="1" sz="2000">
                          <a:solidFill>
                            <a:schemeClr val="tx1"/>
                          </a:solidFill>
                          <a:latin typeface="Times New Roman" pitchFamily="18" charset="0"/>
                          <a:ea typeface="標楷體" pitchFamily="65" charset="-120"/>
                        </a:defRPr>
                      </a:lvl1pPr>
                      <a:lvl2pPr>
                        <a:spcBef>
                          <a:spcPct val="20000"/>
                        </a:spcBef>
                        <a:buClr>
                          <a:schemeClr val="tx2"/>
                        </a:buClr>
                        <a:buFont typeface="Wingdings" pitchFamily="2" charset="2"/>
                        <a:defRPr kumimoji="1">
                          <a:solidFill>
                            <a:schemeClr val="tx1"/>
                          </a:solidFill>
                          <a:latin typeface="Times New Roman" pitchFamily="18" charset="0"/>
                          <a:ea typeface="標楷體" pitchFamily="65" charset="-120"/>
                        </a:defRPr>
                      </a:lvl2pPr>
                      <a:lvl3pPr>
                        <a:spcBef>
                          <a:spcPct val="20000"/>
                        </a:spcBef>
                        <a:buClr>
                          <a:schemeClr val="tx2"/>
                        </a:buClr>
                        <a:buSzPct val="75000"/>
                        <a:buFont typeface="Wingdings" pitchFamily="2" charset="2"/>
                        <a:defRPr kumimoji="1" sz="1600">
                          <a:solidFill>
                            <a:schemeClr val="tx1"/>
                          </a:solidFill>
                          <a:latin typeface="Times New Roman" pitchFamily="18" charset="0"/>
                          <a:ea typeface="標楷體" pitchFamily="65" charset="-120"/>
                        </a:defRPr>
                      </a:lvl3pPr>
                      <a:lvl4pPr>
                        <a:spcBef>
                          <a:spcPct val="20000"/>
                        </a:spcBef>
                        <a:buClr>
                          <a:schemeClr val="tx2"/>
                        </a:buClr>
                        <a:buSzPct val="65000"/>
                        <a:buFont typeface="Wingdings" pitchFamily="2" charset="2"/>
                        <a:defRPr kumimoji="1" sz="1400">
                          <a:solidFill>
                            <a:schemeClr val="tx1"/>
                          </a:solidFill>
                          <a:latin typeface="Times New Roman" pitchFamily="18" charset="0"/>
                          <a:ea typeface="標楷體" pitchFamily="65" charset="-120"/>
                        </a:defRPr>
                      </a:lvl4pPr>
                      <a:lvl5pPr>
                        <a:spcBef>
                          <a:spcPct val="20000"/>
                        </a:spcBef>
                        <a:buClr>
                          <a:schemeClr val="tx2"/>
                        </a:buClr>
                        <a:buSzPct val="65000"/>
                        <a:buFont typeface="Wingdings" pitchFamily="2" charset="2"/>
                        <a:defRPr kumimoji="1" sz="1400">
                          <a:solidFill>
                            <a:schemeClr val="tx1"/>
                          </a:solidFill>
                          <a:latin typeface="Times New Roman" pitchFamily="18" charset="0"/>
                          <a:ea typeface="標楷體" pitchFamily="65" charset="-120"/>
                        </a:defRPr>
                      </a:lvl5pPr>
                      <a:lvl6pPr fontAlgn="base">
                        <a:spcBef>
                          <a:spcPct val="20000"/>
                        </a:spcBef>
                        <a:spcAft>
                          <a:spcPct val="0"/>
                        </a:spcAft>
                        <a:buClr>
                          <a:schemeClr val="tx2"/>
                        </a:buClr>
                        <a:buSzPct val="65000"/>
                        <a:buFont typeface="Wingdings" pitchFamily="2" charset="2"/>
                        <a:defRPr kumimoji="1" sz="1400">
                          <a:solidFill>
                            <a:schemeClr val="tx1"/>
                          </a:solidFill>
                          <a:latin typeface="Times New Roman" pitchFamily="18" charset="0"/>
                          <a:ea typeface="標楷體" pitchFamily="65" charset="-120"/>
                        </a:defRPr>
                      </a:lvl6pPr>
                      <a:lvl7pPr fontAlgn="base">
                        <a:spcBef>
                          <a:spcPct val="20000"/>
                        </a:spcBef>
                        <a:spcAft>
                          <a:spcPct val="0"/>
                        </a:spcAft>
                        <a:buClr>
                          <a:schemeClr val="tx2"/>
                        </a:buClr>
                        <a:buSzPct val="65000"/>
                        <a:buFont typeface="Wingdings" pitchFamily="2" charset="2"/>
                        <a:defRPr kumimoji="1" sz="1400">
                          <a:solidFill>
                            <a:schemeClr val="tx1"/>
                          </a:solidFill>
                          <a:latin typeface="Times New Roman" pitchFamily="18" charset="0"/>
                          <a:ea typeface="標楷體" pitchFamily="65" charset="-120"/>
                        </a:defRPr>
                      </a:lvl7pPr>
                      <a:lvl8pPr fontAlgn="base">
                        <a:spcBef>
                          <a:spcPct val="20000"/>
                        </a:spcBef>
                        <a:spcAft>
                          <a:spcPct val="0"/>
                        </a:spcAft>
                        <a:buClr>
                          <a:schemeClr val="tx2"/>
                        </a:buClr>
                        <a:buSzPct val="65000"/>
                        <a:buFont typeface="Wingdings" pitchFamily="2" charset="2"/>
                        <a:defRPr kumimoji="1" sz="1400">
                          <a:solidFill>
                            <a:schemeClr val="tx1"/>
                          </a:solidFill>
                          <a:latin typeface="Times New Roman" pitchFamily="18" charset="0"/>
                          <a:ea typeface="標楷體" pitchFamily="65" charset="-120"/>
                        </a:defRPr>
                      </a:lvl8pPr>
                      <a:lvl9pPr fontAlgn="base">
                        <a:spcBef>
                          <a:spcPct val="20000"/>
                        </a:spcBef>
                        <a:spcAft>
                          <a:spcPct val="0"/>
                        </a:spcAft>
                        <a:buClr>
                          <a:schemeClr val="tx2"/>
                        </a:buClr>
                        <a:buSzPct val="65000"/>
                        <a:buFont typeface="Wingdings" pitchFamily="2" charset="2"/>
                        <a:defRPr kumimoji="1" sz="1400">
                          <a:solidFill>
                            <a:schemeClr val="tx1"/>
                          </a:solidFill>
                          <a:latin typeface="Times New Roman" pitchFamily="18" charset="0"/>
                          <a:ea typeface="標楷體" pitchFamily="65" charset="-120"/>
                        </a:defRPr>
                      </a:lvl9pPr>
                    </a:lstStyle>
                    <a:p>
                      <a:pPr marL="0" marR="0" lvl="0" indent="0" algn="l" defTabSz="914400" rtl="0" eaLnBrk="1" fontAlgn="base" latinLnBrk="0" hangingPunct="1">
                        <a:lnSpc>
                          <a:spcPct val="100000"/>
                        </a:lnSpc>
                        <a:spcBef>
                          <a:spcPct val="20000"/>
                        </a:spcBef>
                        <a:spcAft>
                          <a:spcPct val="0"/>
                        </a:spcAft>
                        <a:buClr>
                          <a:schemeClr val="tx2"/>
                        </a:buClr>
                        <a:buSzTx/>
                        <a:buFont typeface="Wingdings" pitchFamily="2" charset="2"/>
                        <a:buNone/>
                        <a:tabLst/>
                      </a:pPr>
                      <a:r>
                        <a:rPr kumimoji="1" lang="zh-TW" altLang="en-US" sz="2000" b="0" i="0" u="none" strike="noStrike" cap="none" normalizeH="0" baseline="0" smtClean="0">
                          <a:ln>
                            <a:noFill/>
                          </a:ln>
                          <a:solidFill>
                            <a:schemeClr val="tx1"/>
                          </a:solidFill>
                          <a:effectLst/>
                          <a:latin typeface="Times New Roman" pitchFamily="18" charset="0"/>
                          <a:ea typeface="標楷體" pitchFamily="65" charset="-120"/>
                        </a:rPr>
                        <a:t>聽話者 </a:t>
                      </a:r>
                      <a:r>
                        <a:rPr kumimoji="1" lang="en-US" altLang="zh-TW" sz="2000" b="0" i="0" u="none" strike="noStrike" cap="none" normalizeH="0" baseline="0" smtClean="0">
                          <a:ln>
                            <a:noFill/>
                          </a:ln>
                          <a:solidFill>
                            <a:schemeClr val="tx1"/>
                          </a:solidFill>
                          <a:effectLst/>
                          <a:latin typeface="Times New Roman" pitchFamily="18" charset="0"/>
                          <a:ea typeface="標楷體" pitchFamily="65" charset="-120"/>
                        </a:rPr>
                        <a:t>(</a:t>
                      </a:r>
                      <a:r>
                        <a:rPr kumimoji="1" lang="zh-TW" altLang="en-US" sz="2000" b="0" i="0" u="none" strike="noStrike" cap="none" normalizeH="0" baseline="0" smtClean="0">
                          <a:ln>
                            <a:noFill/>
                          </a:ln>
                          <a:solidFill>
                            <a:schemeClr val="tx1"/>
                          </a:solidFill>
                          <a:effectLst/>
                          <a:latin typeface="Times New Roman" pitchFamily="18" charset="0"/>
                          <a:ea typeface="標楷體" pitchFamily="65" charset="-120"/>
                        </a:rPr>
                        <a:t>耳</a:t>
                      </a:r>
                      <a:r>
                        <a:rPr kumimoji="1" lang="en-US" altLang="zh-TW" sz="2000" b="0" i="0" u="none" strike="noStrike" cap="none" normalizeH="0" baseline="0" smtClean="0">
                          <a:ln>
                            <a:noFill/>
                          </a:ln>
                          <a:solidFill>
                            <a:schemeClr val="tx1"/>
                          </a:solidFill>
                          <a:effectLst/>
                          <a:latin typeface="Times New Roman" pitchFamily="18" charset="0"/>
                          <a:ea typeface="標楷體" pitchFamily="65" charset="-120"/>
                        </a:rPr>
                        <a:t>)</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41350">
                <a:tc>
                  <a:txBody>
                    <a:bodyPr/>
                    <a:lstStyle>
                      <a:lvl1pPr>
                        <a:spcBef>
                          <a:spcPct val="20000"/>
                        </a:spcBef>
                        <a:buClr>
                          <a:schemeClr val="tx2"/>
                        </a:buClr>
                        <a:buFont typeface="Wingdings" pitchFamily="2" charset="2"/>
                        <a:defRPr kumimoji="1" sz="2000">
                          <a:solidFill>
                            <a:schemeClr val="tx1"/>
                          </a:solidFill>
                          <a:latin typeface="Times New Roman" pitchFamily="18" charset="0"/>
                          <a:ea typeface="標楷體" pitchFamily="65" charset="-120"/>
                        </a:defRPr>
                      </a:lvl1pPr>
                      <a:lvl2pPr>
                        <a:spcBef>
                          <a:spcPct val="20000"/>
                        </a:spcBef>
                        <a:buClr>
                          <a:schemeClr val="tx2"/>
                        </a:buClr>
                        <a:buFont typeface="Wingdings" pitchFamily="2" charset="2"/>
                        <a:defRPr kumimoji="1">
                          <a:solidFill>
                            <a:schemeClr val="tx1"/>
                          </a:solidFill>
                          <a:latin typeface="Times New Roman" pitchFamily="18" charset="0"/>
                          <a:ea typeface="標楷體" pitchFamily="65" charset="-120"/>
                        </a:defRPr>
                      </a:lvl2pPr>
                      <a:lvl3pPr>
                        <a:spcBef>
                          <a:spcPct val="20000"/>
                        </a:spcBef>
                        <a:buClr>
                          <a:schemeClr val="tx2"/>
                        </a:buClr>
                        <a:buSzPct val="75000"/>
                        <a:buFont typeface="Wingdings" pitchFamily="2" charset="2"/>
                        <a:defRPr kumimoji="1" sz="1600">
                          <a:solidFill>
                            <a:schemeClr val="tx1"/>
                          </a:solidFill>
                          <a:latin typeface="Times New Roman" pitchFamily="18" charset="0"/>
                          <a:ea typeface="標楷體" pitchFamily="65" charset="-120"/>
                        </a:defRPr>
                      </a:lvl3pPr>
                      <a:lvl4pPr>
                        <a:spcBef>
                          <a:spcPct val="20000"/>
                        </a:spcBef>
                        <a:buClr>
                          <a:schemeClr val="tx2"/>
                        </a:buClr>
                        <a:buSzPct val="65000"/>
                        <a:buFont typeface="Wingdings" pitchFamily="2" charset="2"/>
                        <a:defRPr kumimoji="1" sz="1400">
                          <a:solidFill>
                            <a:schemeClr val="tx1"/>
                          </a:solidFill>
                          <a:latin typeface="Times New Roman" pitchFamily="18" charset="0"/>
                          <a:ea typeface="標楷體" pitchFamily="65" charset="-120"/>
                        </a:defRPr>
                      </a:lvl4pPr>
                      <a:lvl5pPr>
                        <a:spcBef>
                          <a:spcPct val="20000"/>
                        </a:spcBef>
                        <a:buClr>
                          <a:schemeClr val="tx2"/>
                        </a:buClr>
                        <a:buSzPct val="65000"/>
                        <a:buFont typeface="Wingdings" pitchFamily="2" charset="2"/>
                        <a:defRPr kumimoji="1" sz="1400">
                          <a:solidFill>
                            <a:schemeClr val="tx1"/>
                          </a:solidFill>
                          <a:latin typeface="Times New Roman" pitchFamily="18" charset="0"/>
                          <a:ea typeface="標楷體" pitchFamily="65" charset="-120"/>
                        </a:defRPr>
                      </a:lvl5pPr>
                      <a:lvl6pPr fontAlgn="base">
                        <a:spcBef>
                          <a:spcPct val="20000"/>
                        </a:spcBef>
                        <a:spcAft>
                          <a:spcPct val="0"/>
                        </a:spcAft>
                        <a:buClr>
                          <a:schemeClr val="tx2"/>
                        </a:buClr>
                        <a:buSzPct val="65000"/>
                        <a:buFont typeface="Wingdings" pitchFamily="2" charset="2"/>
                        <a:defRPr kumimoji="1" sz="1400">
                          <a:solidFill>
                            <a:schemeClr val="tx1"/>
                          </a:solidFill>
                          <a:latin typeface="Times New Roman" pitchFamily="18" charset="0"/>
                          <a:ea typeface="標楷體" pitchFamily="65" charset="-120"/>
                        </a:defRPr>
                      </a:lvl6pPr>
                      <a:lvl7pPr fontAlgn="base">
                        <a:spcBef>
                          <a:spcPct val="20000"/>
                        </a:spcBef>
                        <a:spcAft>
                          <a:spcPct val="0"/>
                        </a:spcAft>
                        <a:buClr>
                          <a:schemeClr val="tx2"/>
                        </a:buClr>
                        <a:buSzPct val="65000"/>
                        <a:buFont typeface="Wingdings" pitchFamily="2" charset="2"/>
                        <a:defRPr kumimoji="1" sz="1400">
                          <a:solidFill>
                            <a:schemeClr val="tx1"/>
                          </a:solidFill>
                          <a:latin typeface="Times New Roman" pitchFamily="18" charset="0"/>
                          <a:ea typeface="標楷體" pitchFamily="65" charset="-120"/>
                        </a:defRPr>
                      </a:lvl7pPr>
                      <a:lvl8pPr fontAlgn="base">
                        <a:spcBef>
                          <a:spcPct val="20000"/>
                        </a:spcBef>
                        <a:spcAft>
                          <a:spcPct val="0"/>
                        </a:spcAft>
                        <a:buClr>
                          <a:schemeClr val="tx2"/>
                        </a:buClr>
                        <a:buSzPct val="65000"/>
                        <a:buFont typeface="Wingdings" pitchFamily="2" charset="2"/>
                        <a:defRPr kumimoji="1" sz="1400">
                          <a:solidFill>
                            <a:schemeClr val="tx1"/>
                          </a:solidFill>
                          <a:latin typeface="Times New Roman" pitchFamily="18" charset="0"/>
                          <a:ea typeface="標楷體" pitchFamily="65" charset="-120"/>
                        </a:defRPr>
                      </a:lvl8pPr>
                      <a:lvl9pPr fontAlgn="base">
                        <a:spcBef>
                          <a:spcPct val="20000"/>
                        </a:spcBef>
                        <a:spcAft>
                          <a:spcPct val="0"/>
                        </a:spcAft>
                        <a:buClr>
                          <a:schemeClr val="tx2"/>
                        </a:buClr>
                        <a:buSzPct val="65000"/>
                        <a:buFont typeface="Wingdings" pitchFamily="2" charset="2"/>
                        <a:defRPr kumimoji="1" sz="1400">
                          <a:solidFill>
                            <a:schemeClr val="tx1"/>
                          </a:solidFill>
                          <a:latin typeface="Times New Roman" pitchFamily="18" charset="0"/>
                          <a:ea typeface="標楷體" pitchFamily="65" charset="-120"/>
                        </a:defRPr>
                      </a:lvl9pPr>
                    </a:lstStyle>
                    <a:p>
                      <a:pPr marL="0" marR="0" lvl="0" indent="0" algn="l" defTabSz="914400" rtl="0" eaLnBrk="1" fontAlgn="base" latinLnBrk="0" hangingPunct="1">
                        <a:lnSpc>
                          <a:spcPct val="100000"/>
                        </a:lnSpc>
                        <a:spcBef>
                          <a:spcPct val="20000"/>
                        </a:spcBef>
                        <a:spcAft>
                          <a:spcPct val="0"/>
                        </a:spcAft>
                        <a:buClr>
                          <a:schemeClr val="tx2"/>
                        </a:buClr>
                        <a:buSzTx/>
                        <a:buFont typeface="Wingdings" pitchFamily="2" charset="2"/>
                        <a:buNone/>
                        <a:tabLst/>
                      </a:pPr>
                      <a:r>
                        <a:rPr kumimoji="1" lang="zh-TW" altLang="en-US" sz="2000" b="0" i="0" u="none" strike="noStrike" cap="none" normalizeH="0" baseline="0" smtClean="0">
                          <a:ln>
                            <a:noFill/>
                          </a:ln>
                          <a:solidFill>
                            <a:schemeClr val="tx1"/>
                          </a:solidFill>
                          <a:effectLst/>
                          <a:latin typeface="Times New Roman" pitchFamily="18" charset="0"/>
                          <a:ea typeface="標楷體" pitchFamily="65" charset="-120"/>
                        </a:rPr>
                        <a:t>紙杯傳音 </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tx2"/>
                        </a:buClr>
                        <a:buFont typeface="Wingdings" pitchFamily="2" charset="2"/>
                        <a:defRPr kumimoji="1" sz="2000">
                          <a:solidFill>
                            <a:schemeClr val="tx1"/>
                          </a:solidFill>
                          <a:latin typeface="Times New Roman" pitchFamily="18" charset="0"/>
                          <a:ea typeface="標楷體" pitchFamily="65" charset="-120"/>
                        </a:defRPr>
                      </a:lvl1pPr>
                      <a:lvl2pPr>
                        <a:spcBef>
                          <a:spcPct val="20000"/>
                        </a:spcBef>
                        <a:buClr>
                          <a:schemeClr val="tx2"/>
                        </a:buClr>
                        <a:buFont typeface="Wingdings" pitchFamily="2" charset="2"/>
                        <a:defRPr kumimoji="1">
                          <a:solidFill>
                            <a:schemeClr val="tx1"/>
                          </a:solidFill>
                          <a:latin typeface="Times New Roman" pitchFamily="18" charset="0"/>
                          <a:ea typeface="標楷體" pitchFamily="65" charset="-120"/>
                        </a:defRPr>
                      </a:lvl2pPr>
                      <a:lvl3pPr>
                        <a:spcBef>
                          <a:spcPct val="20000"/>
                        </a:spcBef>
                        <a:buClr>
                          <a:schemeClr val="tx2"/>
                        </a:buClr>
                        <a:buSzPct val="75000"/>
                        <a:buFont typeface="Wingdings" pitchFamily="2" charset="2"/>
                        <a:defRPr kumimoji="1" sz="1600">
                          <a:solidFill>
                            <a:schemeClr val="tx1"/>
                          </a:solidFill>
                          <a:latin typeface="Times New Roman" pitchFamily="18" charset="0"/>
                          <a:ea typeface="標楷體" pitchFamily="65" charset="-120"/>
                        </a:defRPr>
                      </a:lvl3pPr>
                      <a:lvl4pPr>
                        <a:spcBef>
                          <a:spcPct val="20000"/>
                        </a:spcBef>
                        <a:buClr>
                          <a:schemeClr val="tx2"/>
                        </a:buClr>
                        <a:buSzPct val="65000"/>
                        <a:buFont typeface="Wingdings" pitchFamily="2" charset="2"/>
                        <a:defRPr kumimoji="1" sz="1400">
                          <a:solidFill>
                            <a:schemeClr val="tx1"/>
                          </a:solidFill>
                          <a:latin typeface="Times New Roman" pitchFamily="18" charset="0"/>
                          <a:ea typeface="標楷體" pitchFamily="65" charset="-120"/>
                        </a:defRPr>
                      </a:lvl4pPr>
                      <a:lvl5pPr>
                        <a:spcBef>
                          <a:spcPct val="20000"/>
                        </a:spcBef>
                        <a:buClr>
                          <a:schemeClr val="tx2"/>
                        </a:buClr>
                        <a:buSzPct val="65000"/>
                        <a:buFont typeface="Wingdings" pitchFamily="2" charset="2"/>
                        <a:defRPr kumimoji="1" sz="1400">
                          <a:solidFill>
                            <a:schemeClr val="tx1"/>
                          </a:solidFill>
                          <a:latin typeface="Times New Roman" pitchFamily="18" charset="0"/>
                          <a:ea typeface="標楷體" pitchFamily="65" charset="-120"/>
                        </a:defRPr>
                      </a:lvl5pPr>
                      <a:lvl6pPr fontAlgn="base">
                        <a:spcBef>
                          <a:spcPct val="20000"/>
                        </a:spcBef>
                        <a:spcAft>
                          <a:spcPct val="0"/>
                        </a:spcAft>
                        <a:buClr>
                          <a:schemeClr val="tx2"/>
                        </a:buClr>
                        <a:buSzPct val="65000"/>
                        <a:buFont typeface="Wingdings" pitchFamily="2" charset="2"/>
                        <a:defRPr kumimoji="1" sz="1400">
                          <a:solidFill>
                            <a:schemeClr val="tx1"/>
                          </a:solidFill>
                          <a:latin typeface="Times New Roman" pitchFamily="18" charset="0"/>
                          <a:ea typeface="標楷體" pitchFamily="65" charset="-120"/>
                        </a:defRPr>
                      </a:lvl6pPr>
                      <a:lvl7pPr fontAlgn="base">
                        <a:spcBef>
                          <a:spcPct val="20000"/>
                        </a:spcBef>
                        <a:spcAft>
                          <a:spcPct val="0"/>
                        </a:spcAft>
                        <a:buClr>
                          <a:schemeClr val="tx2"/>
                        </a:buClr>
                        <a:buSzPct val="65000"/>
                        <a:buFont typeface="Wingdings" pitchFamily="2" charset="2"/>
                        <a:defRPr kumimoji="1" sz="1400">
                          <a:solidFill>
                            <a:schemeClr val="tx1"/>
                          </a:solidFill>
                          <a:latin typeface="Times New Roman" pitchFamily="18" charset="0"/>
                          <a:ea typeface="標楷體" pitchFamily="65" charset="-120"/>
                        </a:defRPr>
                      </a:lvl7pPr>
                      <a:lvl8pPr fontAlgn="base">
                        <a:spcBef>
                          <a:spcPct val="20000"/>
                        </a:spcBef>
                        <a:spcAft>
                          <a:spcPct val="0"/>
                        </a:spcAft>
                        <a:buClr>
                          <a:schemeClr val="tx2"/>
                        </a:buClr>
                        <a:buSzPct val="65000"/>
                        <a:buFont typeface="Wingdings" pitchFamily="2" charset="2"/>
                        <a:defRPr kumimoji="1" sz="1400">
                          <a:solidFill>
                            <a:schemeClr val="tx1"/>
                          </a:solidFill>
                          <a:latin typeface="Times New Roman" pitchFamily="18" charset="0"/>
                          <a:ea typeface="標楷體" pitchFamily="65" charset="-120"/>
                        </a:defRPr>
                      </a:lvl8pPr>
                      <a:lvl9pPr fontAlgn="base">
                        <a:spcBef>
                          <a:spcPct val="20000"/>
                        </a:spcBef>
                        <a:spcAft>
                          <a:spcPct val="0"/>
                        </a:spcAft>
                        <a:buClr>
                          <a:schemeClr val="tx2"/>
                        </a:buClr>
                        <a:buSzPct val="65000"/>
                        <a:buFont typeface="Wingdings" pitchFamily="2" charset="2"/>
                        <a:defRPr kumimoji="1" sz="1400">
                          <a:solidFill>
                            <a:schemeClr val="tx1"/>
                          </a:solidFill>
                          <a:latin typeface="Times New Roman" pitchFamily="18" charset="0"/>
                          <a:ea typeface="標楷體" pitchFamily="65" charset="-120"/>
                        </a:defRPr>
                      </a:lvl9pPr>
                    </a:lstStyle>
                    <a:p>
                      <a:pPr marL="0" marR="0" lvl="0" indent="0" algn="l" defTabSz="914400" rtl="0" eaLnBrk="1" fontAlgn="base" latinLnBrk="0" hangingPunct="1">
                        <a:lnSpc>
                          <a:spcPct val="100000"/>
                        </a:lnSpc>
                        <a:spcBef>
                          <a:spcPct val="20000"/>
                        </a:spcBef>
                        <a:spcAft>
                          <a:spcPct val="0"/>
                        </a:spcAft>
                        <a:buClr>
                          <a:schemeClr val="tx2"/>
                        </a:buClr>
                        <a:buSzTx/>
                        <a:buFont typeface="Wingdings" pitchFamily="2" charset="2"/>
                        <a:buNone/>
                        <a:tabLst/>
                      </a:pPr>
                      <a:r>
                        <a:rPr kumimoji="1" lang="zh-TW" altLang="en-US" sz="2000" b="0" i="0" u="none" strike="noStrike" cap="none" normalizeH="0" baseline="0" smtClean="0">
                          <a:ln>
                            <a:noFill/>
                          </a:ln>
                          <a:solidFill>
                            <a:schemeClr val="tx1"/>
                          </a:solidFill>
                          <a:effectLst/>
                          <a:latin typeface="Times New Roman" pitchFamily="18" charset="0"/>
                          <a:ea typeface="標楷體" pitchFamily="65" charset="-120"/>
                        </a:rPr>
                        <a:t>紙杯的一方 </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tx2"/>
                        </a:buClr>
                        <a:buFont typeface="Wingdings" pitchFamily="2" charset="2"/>
                        <a:defRPr kumimoji="1" sz="2000">
                          <a:solidFill>
                            <a:schemeClr val="tx1"/>
                          </a:solidFill>
                          <a:latin typeface="Times New Roman" pitchFamily="18" charset="0"/>
                          <a:ea typeface="標楷體" pitchFamily="65" charset="-120"/>
                        </a:defRPr>
                      </a:lvl1pPr>
                      <a:lvl2pPr>
                        <a:spcBef>
                          <a:spcPct val="20000"/>
                        </a:spcBef>
                        <a:buClr>
                          <a:schemeClr val="tx2"/>
                        </a:buClr>
                        <a:buFont typeface="Wingdings" pitchFamily="2" charset="2"/>
                        <a:defRPr kumimoji="1">
                          <a:solidFill>
                            <a:schemeClr val="tx1"/>
                          </a:solidFill>
                          <a:latin typeface="Times New Roman" pitchFamily="18" charset="0"/>
                          <a:ea typeface="標楷體" pitchFamily="65" charset="-120"/>
                        </a:defRPr>
                      </a:lvl2pPr>
                      <a:lvl3pPr>
                        <a:spcBef>
                          <a:spcPct val="20000"/>
                        </a:spcBef>
                        <a:buClr>
                          <a:schemeClr val="tx2"/>
                        </a:buClr>
                        <a:buSzPct val="75000"/>
                        <a:buFont typeface="Wingdings" pitchFamily="2" charset="2"/>
                        <a:defRPr kumimoji="1" sz="1600">
                          <a:solidFill>
                            <a:schemeClr val="tx1"/>
                          </a:solidFill>
                          <a:latin typeface="Times New Roman" pitchFamily="18" charset="0"/>
                          <a:ea typeface="標楷體" pitchFamily="65" charset="-120"/>
                        </a:defRPr>
                      </a:lvl3pPr>
                      <a:lvl4pPr>
                        <a:spcBef>
                          <a:spcPct val="20000"/>
                        </a:spcBef>
                        <a:buClr>
                          <a:schemeClr val="tx2"/>
                        </a:buClr>
                        <a:buSzPct val="65000"/>
                        <a:buFont typeface="Wingdings" pitchFamily="2" charset="2"/>
                        <a:defRPr kumimoji="1" sz="1400">
                          <a:solidFill>
                            <a:schemeClr val="tx1"/>
                          </a:solidFill>
                          <a:latin typeface="Times New Roman" pitchFamily="18" charset="0"/>
                          <a:ea typeface="標楷體" pitchFamily="65" charset="-120"/>
                        </a:defRPr>
                      </a:lvl4pPr>
                      <a:lvl5pPr>
                        <a:spcBef>
                          <a:spcPct val="20000"/>
                        </a:spcBef>
                        <a:buClr>
                          <a:schemeClr val="tx2"/>
                        </a:buClr>
                        <a:buSzPct val="65000"/>
                        <a:buFont typeface="Wingdings" pitchFamily="2" charset="2"/>
                        <a:defRPr kumimoji="1" sz="1400">
                          <a:solidFill>
                            <a:schemeClr val="tx1"/>
                          </a:solidFill>
                          <a:latin typeface="Times New Roman" pitchFamily="18" charset="0"/>
                          <a:ea typeface="標楷體" pitchFamily="65" charset="-120"/>
                        </a:defRPr>
                      </a:lvl5pPr>
                      <a:lvl6pPr fontAlgn="base">
                        <a:spcBef>
                          <a:spcPct val="20000"/>
                        </a:spcBef>
                        <a:spcAft>
                          <a:spcPct val="0"/>
                        </a:spcAft>
                        <a:buClr>
                          <a:schemeClr val="tx2"/>
                        </a:buClr>
                        <a:buSzPct val="65000"/>
                        <a:buFont typeface="Wingdings" pitchFamily="2" charset="2"/>
                        <a:defRPr kumimoji="1" sz="1400">
                          <a:solidFill>
                            <a:schemeClr val="tx1"/>
                          </a:solidFill>
                          <a:latin typeface="Times New Roman" pitchFamily="18" charset="0"/>
                          <a:ea typeface="標楷體" pitchFamily="65" charset="-120"/>
                        </a:defRPr>
                      </a:lvl6pPr>
                      <a:lvl7pPr fontAlgn="base">
                        <a:spcBef>
                          <a:spcPct val="20000"/>
                        </a:spcBef>
                        <a:spcAft>
                          <a:spcPct val="0"/>
                        </a:spcAft>
                        <a:buClr>
                          <a:schemeClr val="tx2"/>
                        </a:buClr>
                        <a:buSzPct val="65000"/>
                        <a:buFont typeface="Wingdings" pitchFamily="2" charset="2"/>
                        <a:defRPr kumimoji="1" sz="1400">
                          <a:solidFill>
                            <a:schemeClr val="tx1"/>
                          </a:solidFill>
                          <a:latin typeface="Times New Roman" pitchFamily="18" charset="0"/>
                          <a:ea typeface="標楷體" pitchFamily="65" charset="-120"/>
                        </a:defRPr>
                      </a:lvl7pPr>
                      <a:lvl8pPr fontAlgn="base">
                        <a:spcBef>
                          <a:spcPct val="20000"/>
                        </a:spcBef>
                        <a:spcAft>
                          <a:spcPct val="0"/>
                        </a:spcAft>
                        <a:buClr>
                          <a:schemeClr val="tx2"/>
                        </a:buClr>
                        <a:buSzPct val="65000"/>
                        <a:buFont typeface="Wingdings" pitchFamily="2" charset="2"/>
                        <a:defRPr kumimoji="1" sz="1400">
                          <a:solidFill>
                            <a:schemeClr val="tx1"/>
                          </a:solidFill>
                          <a:latin typeface="Times New Roman" pitchFamily="18" charset="0"/>
                          <a:ea typeface="標楷體" pitchFamily="65" charset="-120"/>
                        </a:defRPr>
                      </a:lvl8pPr>
                      <a:lvl9pPr fontAlgn="base">
                        <a:spcBef>
                          <a:spcPct val="20000"/>
                        </a:spcBef>
                        <a:spcAft>
                          <a:spcPct val="0"/>
                        </a:spcAft>
                        <a:buClr>
                          <a:schemeClr val="tx2"/>
                        </a:buClr>
                        <a:buSzPct val="65000"/>
                        <a:buFont typeface="Wingdings" pitchFamily="2" charset="2"/>
                        <a:defRPr kumimoji="1" sz="1400">
                          <a:solidFill>
                            <a:schemeClr val="tx1"/>
                          </a:solidFill>
                          <a:latin typeface="Times New Roman" pitchFamily="18" charset="0"/>
                          <a:ea typeface="標楷體" pitchFamily="65" charset="-120"/>
                        </a:defRPr>
                      </a:lvl9pPr>
                    </a:lstStyle>
                    <a:p>
                      <a:pPr marL="0" marR="0" lvl="0" indent="0" algn="l" defTabSz="914400" rtl="0" eaLnBrk="1" fontAlgn="base" latinLnBrk="0" hangingPunct="1">
                        <a:lnSpc>
                          <a:spcPct val="100000"/>
                        </a:lnSpc>
                        <a:spcBef>
                          <a:spcPct val="20000"/>
                        </a:spcBef>
                        <a:spcAft>
                          <a:spcPct val="0"/>
                        </a:spcAft>
                        <a:buClr>
                          <a:schemeClr val="tx2"/>
                        </a:buClr>
                        <a:buSzTx/>
                        <a:buFont typeface="Wingdings" pitchFamily="2" charset="2"/>
                        <a:buNone/>
                        <a:tabLst/>
                      </a:pPr>
                      <a:r>
                        <a:rPr kumimoji="1" lang="zh-TW" altLang="en-US" sz="2000" b="0" i="0" u="none" strike="noStrike" cap="none" normalizeH="0" baseline="0" smtClean="0">
                          <a:ln>
                            <a:noFill/>
                          </a:ln>
                          <a:solidFill>
                            <a:schemeClr val="tx1"/>
                          </a:solidFill>
                          <a:effectLst/>
                          <a:latin typeface="Times New Roman" pitchFamily="18" charset="0"/>
                          <a:ea typeface="標楷體" pitchFamily="65" charset="-120"/>
                        </a:rPr>
                        <a:t>棉線 </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tx2"/>
                        </a:buClr>
                        <a:buFont typeface="Wingdings" pitchFamily="2" charset="2"/>
                        <a:defRPr kumimoji="1" sz="2000">
                          <a:solidFill>
                            <a:schemeClr val="tx1"/>
                          </a:solidFill>
                          <a:latin typeface="Times New Roman" pitchFamily="18" charset="0"/>
                          <a:ea typeface="標楷體" pitchFamily="65" charset="-120"/>
                        </a:defRPr>
                      </a:lvl1pPr>
                      <a:lvl2pPr>
                        <a:spcBef>
                          <a:spcPct val="20000"/>
                        </a:spcBef>
                        <a:buClr>
                          <a:schemeClr val="tx2"/>
                        </a:buClr>
                        <a:buFont typeface="Wingdings" pitchFamily="2" charset="2"/>
                        <a:defRPr kumimoji="1">
                          <a:solidFill>
                            <a:schemeClr val="tx1"/>
                          </a:solidFill>
                          <a:latin typeface="Times New Roman" pitchFamily="18" charset="0"/>
                          <a:ea typeface="標楷體" pitchFamily="65" charset="-120"/>
                        </a:defRPr>
                      </a:lvl2pPr>
                      <a:lvl3pPr>
                        <a:spcBef>
                          <a:spcPct val="20000"/>
                        </a:spcBef>
                        <a:buClr>
                          <a:schemeClr val="tx2"/>
                        </a:buClr>
                        <a:buSzPct val="75000"/>
                        <a:buFont typeface="Wingdings" pitchFamily="2" charset="2"/>
                        <a:defRPr kumimoji="1" sz="1600">
                          <a:solidFill>
                            <a:schemeClr val="tx1"/>
                          </a:solidFill>
                          <a:latin typeface="Times New Roman" pitchFamily="18" charset="0"/>
                          <a:ea typeface="標楷體" pitchFamily="65" charset="-120"/>
                        </a:defRPr>
                      </a:lvl3pPr>
                      <a:lvl4pPr>
                        <a:spcBef>
                          <a:spcPct val="20000"/>
                        </a:spcBef>
                        <a:buClr>
                          <a:schemeClr val="tx2"/>
                        </a:buClr>
                        <a:buSzPct val="65000"/>
                        <a:buFont typeface="Wingdings" pitchFamily="2" charset="2"/>
                        <a:defRPr kumimoji="1" sz="1400">
                          <a:solidFill>
                            <a:schemeClr val="tx1"/>
                          </a:solidFill>
                          <a:latin typeface="Times New Roman" pitchFamily="18" charset="0"/>
                          <a:ea typeface="標楷體" pitchFamily="65" charset="-120"/>
                        </a:defRPr>
                      </a:lvl4pPr>
                      <a:lvl5pPr>
                        <a:spcBef>
                          <a:spcPct val="20000"/>
                        </a:spcBef>
                        <a:buClr>
                          <a:schemeClr val="tx2"/>
                        </a:buClr>
                        <a:buSzPct val="65000"/>
                        <a:buFont typeface="Wingdings" pitchFamily="2" charset="2"/>
                        <a:defRPr kumimoji="1" sz="1400">
                          <a:solidFill>
                            <a:schemeClr val="tx1"/>
                          </a:solidFill>
                          <a:latin typeface="Times New Roman" pitchFamily="18" charset="0"/>
                          <a:ea typeface="標楷體" pitchFamily="65" charset="-120"/>
                        </a:defRPr>
                      </a:lvl5pPr>
                      <a:lvl6pPr fontAlgn="base">
                        <a:spcBef>
                          <a:spcPct val="20000"/>
                        </a:spcBef>
                        <a:spcAft>
                          <a:spcPct val="0"/>
                        </a:spcAft>
                        <a:buClr>
                          <a:schemeClr val="tx2"/>
                        </a:buClr>
                        <a:buSzPct val="65000"/>
                        <a:buFont typeface="Wingdings" pitchFamily="2" charset="2"/>
                        <a:defRPr kumimoji="1" sz="1400">
                          <a:solidFill>
                            <a:schemeClr val="tx1"/>
                          </a:solidFill>
                          <a:latin typeface="Times New Roman" pitchFamily="18" charset="0"/>
                          <a:ea typeface="標楷體" pitchFamily="65" charset="-120"/>
                        </a:defRPr>
                      </a:lvl6pPr>
                      <a:lvl7pPr fontAlgn="base">
                        <a:spcBef>
                          <a:spcPct val="20000"/>
                        </a:spcBef>
                        <a:spcAft>
                          <a:spcPct val="0"/>
                        </a:spcAft>
                        <a:buClr>
                          <a:schemeClr val="tx2"/>
                        </a:buClr>
                        <a:buSzPct val="65000"/>
                        <a:buFont typeface="Wingdings" pitchFamily="2" charset="2"/>
                        <a:defRPr kumimoji="1" sz="1400">
                          <a:solidFill>
                            <a:schemeClr val="tx1"/>
                          </a:solidFill>
                          <a:latin typeface="Times New Roman" pitchFamily="18" charset="0"/>
                          <a:ea typeface="標楷體" pitchFamily="65" charset="-120"/>
                        </a:defRPr>
                      </a:lvl7pPr>
                      <a:lvl8pPr fontAlgn="base">
                        <a:spcBef>
                          <a:spcPct val="20000"/>
                        </a:spcBef>
                        <a:spcAft>
                          <a:spcPct val="0"/>
                        </a:spcAft>
                        <a:buClr>
                          <a:schemeClr val="tx2"/>
                        </a:buClr>
                        <a:buSzPct val="65000"/>
                        <a:buFont typeface="Wingdings" pitchFamily="2" charset="2"/>
                        <a:defRPr kumimoji="1" sz="1400">
                          <a:solidFill>
                            <a:schemeClr val="tx1"/>
                          </a:solidFill>
                          <a:latin typeface="Times New Roman" pitchFamily="18" charset="0"/>
                          <a:ea typeface="標楷體" pitchFamily="65" charset="-120"/>
                        </a:defRPr>
                      </a:lvl8pPr>
                      <a:lvl9pPr fontAlgn="base">
                        <a:spcBef>
                          <a:spcPct val="20000"/>
                        </a:spcBef>
                        <a:spcAft>
                          <a:spcPct val="0"/>
                        </a:spcAft>
                        <a:buClr>
                          <a:schemeClr val="tx2"/>
                        </a:buClr>
                        <a:buSzPct val="65000"/>
                        <a:buFont typeface="Wingdings" pitchFamily="2" charset="2"/>
                        <a:defRPr kumimoji="1" sz="1400">
                          <a:solidFill>
                            <a:schemeClr val="tx1"/>
                          </a:solidFill>
                          <a:latin typeface="Times New Roman" pitchFamily="18" charset="0"/>
                          <a:ea typeface="標楷體" pitchFamily="65" charset="-120"/>
                        </a:defRPr>
                      </a:lvl9pPr>
                    </a:lstStyle>
                    <a:p>
                      <a:pPr marL="0" marR="0" lvl="0" indent="0" algn="l" defTabSz="914400" rtl="0" eaLnBrk="1" fontAlgn="base" latinLnBrk="0" hangingPunct="1">
                        <a:lnSpc>
                          <a:spcPct val="100000"/>
                        </a:lnSpc>
                        <a:spcBef>
                          <a:spcPct val="20000"/>
                        </a:spcBef>
                        <a:spcAft>
                          <a:spcPct val="0"/>
                        </a:spcAft>
                        <a:buClr>
                          <a:schemeClr val="tx2"/>
                        </a:buClr>
                        <a:buSzTx/>
                        <a:buFont typeface="Wingdings" pitchFamily="2" charset="2"/>
                        <a:buNone/>
                        <a:tabLst/>
                      </a:pPr>
                      <a:r>
                        <a:rPr kumimoji="1" lang="zh-TW" altLang="en-US" sz="2000" b="0" i="0" u="none" strike="noStrike" cap="none" normalizeH="0" baseline="0" smtClean="0">
                          <a:ln>
                            <a:noFill/>
                          </a:ln>
                          <a:solidFill>
                            <a:schemeClr val="tx1"/>
                          </a:solidFill>
                          <a:effectLst/>
                          <a:latin typeface="Times New Roman" pitchFamily="18" charset="0"/>
                          <a:ea typeface="標楷體" pitchFamily="65" charset="-120"/>
                        </a:rPr>
                        <a:t>紙杯另一方 </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39763">
                <a:tc>
                  <a:txBody>
                    <a:bodyPr/>
                    <a:lstStyle>
                      <a:lvl1pPr>
                        <a:spcBef>
                          <a:spcPct val="20000"/>
                        </a:spcBef>
                        <a:buClr>
                          <a:schemeClr val="tx2"/>
                        </a:buClr>
                        <a:buFont typeface="Wingdings" pitchFamily="2" charset="2"/>
                        <a:defRPr kumimoji="1" sz="2000">
                          <a:solidFill>
                            <a:schemeClr val="tx1"/>
                          </a:solidFill>
                          <a:latin typeface="Times New Roman" pitchFamily="18" charset="0"/>
                          <a:ea typeface="標楷體" pitchFamily="65" charset="-120"/>
                        </a:defRPr>
                      </a:lvl1pPr>
                      <a:lvl2pPr>
                        <a:spcBef>
                          <a:spcPct val="20000"/>
                        </a:spcBef>
                        <a:buClr>
                          <a:schemeClr val="tx2"/>
                        </a:buClr>
                        <a:buFont typeface="Wingdings" pitchFamily="2" charset="2"/>
                        <a:defRPr kumimoji="1">
                          <a:solidFill>
                            <a:schemeClr val="tx1"/>
                          </a:solidFill>
                          <a:latin typeface="Times New Roman" pitchFamily="18" charset="0"/>
                          <a:ea typeface="標楷體" pitchFamily="65" charset="-120"/>
                        </a:defRPr>
                      </a:lvl2pPr>
                      <a:lvl3pPr>
                        <a:spcBef>
                          <a:spcPct val="20000"/>
                        </a:spcBef>
                        <a:buClr>
                          <a:schemeClr val="tx2"/>
                        </a:buClr>
                        <a:buSzPct val="75000"/>
                        <a:buFont typeface="Wingdings" pitchFamily="2" charset="2"/>
                        <a:defRPr kumimoji="1" sz="1600">
                          <a:solidFill>
                            <a:schemeClr val="tx1"/>
                          </a:solidFill>
                          <a:latin typeface="Times New Roman" pitchFamily="18" charset="0"/>
                          <a:ea typeface="標楷體" pitchFamily="65" charset="-120"/>
                        </a:defRPr>
                      </a:lvl3pPr>
                      <a:lvl4pPr>
                        <a:spcBef>
                          <a:spcPct val="20000"/>
                        </a:spcBef>
                        <a:buClr>
                          <a:schemeClr val="tx2"/>
                        </a:buClr>
                        <a:buSzPct val="65000"/>
                        <a:buFont typeface="Wingdings" pitchFamily="2" charset="2"/>
                        <a:defRPr kumimoji="1" sz="1400">
                          <a:solidFill>
                            <a:schemeClr val="tx1"/>
                          </a:solidFill>
                          <a:latin typeface="Times New Roman" pitchFamily="18" charset="0"/>
                          <a:ea typeface="標楷體" pitchFamily="65" charset="-120"/>
                        </a:defRPr>
                      </a:lvl4pPr>
                      <a:lvl5pPr>
                        <a:spcBef>
                          <a:spcPct val="20000"/>
                        </a:spcBef>
                        <a:buClr>
                          <a:schemeClr val="tx2"/>
                        </a:buClr>
                        <a:buSzPct val="65000"/>
                        <a:buFont typeface="Wingdings" pitchFamily="2" charset="2"/>
                        <a:defRPr kumimoji="1" sz="1400">
                          <a:solidFill>
                            <a:schemeClr val="tx1"/>
                          </a:solidFill>
                          <a:latin typeface="Times New Roman" pitchFamily="18" charset="0"/>
                          <a:ea typeface="標楷體" pitchFamily="65" charset="-120"/>
                        </a:defRPr>
                      </a:lvl5pPr>
                      <a:lvl6pPr fontAlgn="base">
                        <a:spcBef>
                          <a:spcPct val="20000"/>
                        </a:spcBef>
                        <a:spcAft>
                          <a:spcPct val="0"/>
                        </a:spcAft>
                        <a:buClr>
                          <a:schemeClr val="tx2"/>
                        </a:buClr>
                        <a:buSzPct val="65000"/>
                        <a:buFont typeface="Wingdings" pitchFamily="2" charset="2"/>
                        <a:defRPr kumimoji="1" sz="1400">
                          <a:solidFill>
                            <a:schemeClr val="tx1"/>
                          </a:solidFill>
                          <a:latin typeface="Times New Roman" pitchFamily="18" charset="0"/>
                          <a:ea typeface="標楷體" pitchFamily="65" charset="-120"/>
                        </a:defRPr>
                      </a:lvl6pPr>
                      <a:lvl7pPr fontAlgn="base">
                        <a:spcBef>
                          <a:spcPct val="20000"/>
                        </a:spcBef>
                        <a:spcAft>
                          <a:spcPct val="0"/>
                        </a:spcAft>
                        <a:buClr>
                          <a:schemeClr val="tx2"/>
                        </a:buClr>
                        <a:buSzPct val="65000"/>
                        <a:buFont typeface="Wingdings" pitchFamily="2" charset="2"/>
                        <a:defRPr kumimoji="1" sz="1400">
                          <a:solidFill>
                            <a:schemeClr val="tx1"/>
                          </a:solidFill>
                          <a:latin typeface="Times New Roman" pitchFamily="18" charset="0"/>
                          <a:ea typeface="標楷體" pitchFamily="65" charset="-120"/>
                        </a:defRPr>
                      </a:lvl7pPr>
                      <a:lvl8pPr fontAlgn="base">
                        <a:spcBef>
                          <a:spcPct val="20000"/>
                        </a:spcBef>
                        <a:spcAft>
                          <a:spcPct val="0"/>
                        </a:spcAft>
                        <a:buClr>
                          <a:schemeClr val="tx2"/>
                        </a:buClr>
                        <a:buSzPct val="65000"/>
                        <a:buFont typeface="Wingdings" pitchFamily="2" charset="2"/>
                        <a:defRPr kumimoji="1" sz="1400">
                          <a:solidFill>
                            <a:schemeClr val="tx1"/>
                          </a:solidFill>
                          <a:latin typeface="Times New Roman" pitchFamily="18" charset="0"/>
                          <a:ea typeface="標楷體" pitchFamily="65" charset="-120"/>
                        </a:defRPr>
                      </a:lvl8pPr>
                      <a:lvl9pPr fontAlgn="base">
                        <a:spcBef>
                          <a:spcPct val="20000"/>
                        </a:spcBef>
                        <a:spcAft>
                          <a:spcPct val="0"/>
                        </a:spcAft>
                        <a:buClr>
                          <a:schemeClr val="tx2"/>
                        </a:buClr>
                        <a:buSzPct val="65000"/>
                        <a:buFont typeface="Wingdings" pitchFamily="2" charset="2"/>
                        <a:defRPr kumimoji="1" sz="1400">
                          <a:solidFill>
                            <a:schemeClr val="tx1"/>
                          </a:solidFill>
                          <a:latin typeface="Times New Roman" pitchFamily="18" charset="0"/>
                          <a:ea typeface="標楷體" pitchFamily="65" charset="-120"/>
                        </a:defRPr>
                      </a:lvl9pPr>
                    </a:lstStyle>
                    <a:p>
                      <a:pPr marL="0" marR="0" lvl="0" indent="0" algn="l" defTabSz="914400" rtl="0" eaLnBrk="1" fontAlgn="base" latinLnBrk="0" hangingPunct="1">
                        <a:lnSpc>
                          <a:spcPct val="100000"/>
                        </a:lnSpc>
                        <a:spcBef>
                          <a:spcPct val="20000"/>
                        </a:spcBef>
                        <a:spcAft>
                          <a:spcPct val="0"/>
                        </a:spcAft>
                        <a:buClr>
                          <a:schemeClr val="tx2"/>
                        </a:buClr>
                        <a:buSzTx/>
                        <a:buFont typeface="Wingdings" pitchFamily="2" charset="2"/>
                        <a:buNone/>
                        <a:tabLst/>
                      </a:pPr>
                      <a:r>
                        <a:rPr kumimoji="1" lang="zh-TW" altLang="en-US" sz="2000" b="0" i="0" u="none" strike="noStrike" cap="none" normalizeH="0" baseline="0" smtClean="0">
                          <a:ln>
                            <a:noFill/>
                          </a:ln>
                          <a:solidFill>
                            <a:schemeClr val="tx1"/>
                          </a:solidFill>
                          <a:effectLst/>
                          <a:latin typeface="Times New Roman" pitchFamily="18" charset="0"/>
                          <a:ea typeface="標楷體" pitchFamily="65" charset="-120"/>
                        </a:rPr>
                        <a:t>擊鼓吶喊</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tx2"/>
                        </a:buClr>
                        <a:buFont typeface="Wingdings" pitchFamily="2" charset="2"/>
                        <a:defRPr kumimoji="1" sz="2000">
                          <a:solidFill>
                            <a:schemeClr val="tx1"/>
                          </a:solidFill>
                          <a:latin typeface="Times New Roman" pitchFamily="18" charset="0"/>
                          <a:ea typeface="標楷體" pitchFamily="65" charset="-120"/>
                        </a:defRPr>
                      </a:lvl1pPr>
                      <a:lvl2pPr>
                        <a:spcBef>
                          <a:spcPct val="20000"/>
                        </a:spcBef>
                        <a:buClr>
                          <a:schemeClr val="tx2"/>
                        </a:buClr>
                        <a:buFont typeface="Wingdings" pitchFamily="2" charset="2"/>
                        <a:defRPr kumimoji="1">
                          <a:solidFill>
                            <a:schemeClr val="tx1"/>
                          </a:solidFill>
                          <a:latin typeface="Times New Roman" pitchFamily="18" charset="0"/>
                          <a:ea typeface="標楷體" pitchFamily="65" charset="-120"/>
                        </a:defRPr>
                      </a:lvl2pPr>
                      <a:lvl3pPr>
                        <a:spcBef>
                          <a:spcPct val="20000"/>
                        </a:spcBef>
                        <a:buClr>
                          <a:schemeClr val="tx2"/>
                        </a:buClr>
                        <a:buSzPct val="75000"/>
                        <a:buFont typeface="Wingdings" pitchFamily="2" charset="2"/>
                        <a:defRPr kumimoji="1" sz="1600">
                          <a:solidFill>
                            <a:schemeClr val="tx1"/>
                          </a:solidFill>
                          <a:latin typeface="Times New Roman" pitchFamily="18" charset="0"/>
                          <a:ea typeface="標楷體" pitchFamily="65" charset="-120"/>
                        </a:defRPr>
                      </a:lvl3pPr>
                      <a:lvl4pPr>
                        <a:spcBef>
                          <a:spcPct val="20000"/>
                        </a:spcBef>
                        <a:buClr>
                          <a:schemeClr val="tx2"/>
                        </a:buClr>
                        <a:buSzPct val="65000"/>
                        <a:buFont typeface="Wingdings" pitchFamily="2" charset="2"/>
                        <a:defRPr kumimoji="1" sz="1400">
                          <a:solidFill>
                            <a:schemeClr val="tx1"/>
                          </a:solidFill>
                          <a:latin typeface="Times New Roman" pitchFamily="18" charset="0"/>
                          <a:ea typeface="標楷體" pitchFamily="65" charset="-120"/>
                        </a:defRPr>
                      </a:lvl4pPr>
                      <a:lvl5pPr>
                        <a:spcBef>
                          <a:spcPct val="20000"/>
                        </a:spcBef>
                        <a:buClr>
                          <a:schemeClr val="tx2"/>
                        </a:buClr>
                        <a:buSzPct val="65000"/>
                        <a:buFont typeface="Wingdings" pitchFamily="2" charset="2"/>
                        <a:defRPr kumimoji="1" sz="1400">
                          <a:solidFill>
                            <a:schemeClr val="tx1"/>
                          </a:solidFill>
                          <a:latin typeface="Times New Roman" pitchFamily="18" charset="0"/>
                          <a:ea typeface="標楷體" pitchFamily="65" charset="-120"/>
                        </a:defRPr>
                      </a:lvl5pPr>
                      <a:lvl6pPr fontAlgn="base">
                        <a:spcBef>
                          <a:spcPct val="20000"/>
                        </a:spcBef>
                        <a:spcAft>
                          <a:spcPct val="0"/>
                        </a:spcAft>
                        <a:buClr>
                          <a:schemeClr val="tx2"/>
                        </a:buClr>
                        <a:buSzPct val="65000"/>
                        <a:buFont typeface="Wingdings" pitchFamily="2" charset="2"/>
                        <a:defRPr kumimoji="1" sz="1400">
                          <a:solidFill>
                            <a:schemeClr val="tx1"/>
                          </a:solidFill>
                          <a:latin typeface="Times New Roman" pitchFamily="18" charset="0"/>
                          <a:ea typeface="標楷體" pitchFamily="65" charset="-120"/>
                        </a:defRPr>
                      </a:lvl6pPr>
                      <a:lvl7pPr fontAlgn="base">
                        <a:spcBef>
                          <a:spcPct val="20000"/>
                        </a:spcBef>
                        <a:spcAft>
                          <a:spcPct val="0"/>
                        </a:spcAft>
                        <a:buClr>
                          <a:schemeClr val="tx2"/>
                        </a:buClr>
                        <a:buSzPct val="65000"/>
                        <a:buFont typeface="Wingdings" pitchFamily="2" charset="2"/>
                        <a:defRPr kumimoji="1" sz="1400">
                          <a:solidFill>
                            <a:schemeClr val="tx1"/>
                          </a:solidFill>
                          <a:latin typeface="Times New Roman" pitchFamily="18" charset="0"/>
                          <a:ea typeface="標楷體" pitchFamily="65" charset="-120"/>
                        </a:defRPr>
                      </a:lvl7pPr>
                      <a:lvl8pPr fontAlgn="base">
                        <a:spcBef>
                          <a:spcPct val="20000"/>
                        </a:spcBef>
                        <a:spcAft>
                          <a:spcPct val="0"/>
                        </a:spcAft>
                        <a:buClr>
                          <a:schemeClr val="tx2"/>
                        </a:buClr>
                        <a:buSzPct val="65000"/>
                        <a:buFont typeface="Wingdings" pitchFamily="2" charset="2"/>
                        <a:defRPr kumimoji="1" sz="1400">
                          <a:solidFill>
                            <a:schemeClr val="tx1"/>
                          </a:solidFill>
                          <a:latin typeface="Times New Roman" pitchFamily="18" charset="0"/>
                          <a:ea typeface="標楷體" pitchFamily="65" charset="-120"/>
                        </a:defRPr>
                      </a:lvl8pPr>
                      <a:lvl9pPr fontAlgn="base">
                        <a:spcBef>
                          <a:spcPct val="20000"/>
                        </a:spcBef>
                        <a:spcAft>
                          <a:spcPct val="0"/>
                        </a:spcAft>
                        <a:buClr>
                          <a:schemeClr val="tx2"/>
                        </a:buClr>
                        <a:buSzPct val="65000"/>
                        <a:buFont typeface="Wingdings" pitchFamily="2" charset="2"/>
                        <a:defRPr kumimoji="1" sz="1400">
                          <a:solidFill>
                            <a:schemeClr val="tx1"/>
                          </a:solidFill>
                          <a:latin typeface="Times New Roman" pitchFamily="18" charset="0"/>
                          <a:ea typeface="標楷體" pitchFamily="65" charset="-120"/>
                        </a:defRPr>
                      </a:lvl9pPr>
                    </a:lstStyle>
                    <a:p>
                      <a:pPr marL="0" marR="0" lvl="0" indent="0" algn="l" defTabSz="914400" rtl="0" eaLnBrk="1" fontAlgn="base" latinLnBrk="0" hangingPunct="1">
                        <a:lnSpc>
                          <a:spcPct val="100000"/>
                        </a:lnSpc>
                        <a:spcBef>
                          <a:spcPct val="20000"/>
                        </a:spcBef>
                        <a:spcAft>
                          <a:spcPct val="0"/>
                        </a:spcAft>
                        <a:buClr>
                          <a:schemeClr val="tx2"/>
                        </a:buClr>
                        <a:buSzTx/>
                        <a:buFont typeface="Wingdings" pitchFamily="2" charset="2"/>
                        <a:buNone/>
                        <a:tabLst/>
                      </a:pPr>
                      <a:r>
                        <a:rPr kumimoji="1" lang="zh-TW" altLang="en-US" sz="2000" b="0" i="0" u="none" strike="noStrike" cap="none" normalizeH="0" baseline="0" smtClean="0">
                          <a:ln>
                            <a:noFill/>
                          </a:ln>
                          <a:solidFill>
                            <a:schemeClr val="tx1"/>
                          </a:solidFill>
                          <a:effectLst/>
                          <a:latin typeface="Times New Roman" pitchFamily="18" charset="0"/>
                          <a:ea typeface="標楷體" pitchFamily="65" charset="-120"/>
                        </a:rPr>
                        <a:t>鼓</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tx2"/>
                        </a:buClr>
                        <a:buFont typeface="Wingdings" pitchFamily="2" charset="2"/>
                        <a:defRPr kumimoji="1" sz="2000">
                          <a:solidFill>
                            <a:schemeClr val="tx1"/>
                          </a:solidFill>
                          <a:latin typeface="Times New Roman" pitchFamily="18" charset="0"/>
                          <a:ea typeface="標楷體" pitchFamily="65" charset="-120"/>
                        </a:defRPr>
                      </a:lvl1pPr>
                      <a:lvl2pPr>
                        <a:spcBef>
                          <a:spcPct val="20000"/>
                        </a:spcBef>
                        <a:buClr>
                          <a:schemeClr val="tx2"/>
                        </a:buClr>
                        <a:buFont typeface="Wingdings" pitchFamily="2" charset="2"/>
                        <a:defRPr kumimoji="1">
                          <a:solidFill>
                            <a:schemeClr val="tx1"/>
                          </a:solidFill>
                          <a:latin typeface="Times New Roman" pitchFamily="18" charset="0"/>
                          <a:ea typeface="標楷體" pitchFamily="65" charset="-120"/>
                        </a:defRPr>
                      </a:lvl2pPr>
                      <a:lvl3pPr>
                        <a:spcBef>
                          <a:spcPct val="20000"/>
                        </a:spcBef>
                        <a:buClr>
                          <a:schemeClr val="tx2"/>
                        </a:buClr>
                        <a:buSzPct val="75000"/>
                        <a:buFont typeface="Wingdings" pitchFamily="2" charset="2"/>
                        <a:defRPr kumimoji="1" sz="1600">
                          <a:solidFill>
                            <a:schemeClr val="tx1"/>
                          </a:solidFill>
                          <a:latin typeface="Times New Roman" pitchFamily="18" charset="0"/>
                          <a:ea typeface="標楷體" pitchFamily="65" charset="-120"/>
                        </a:defRPr>
                      </a:lvl3pPr>
                      <a:lvl4pPr>
                        <a:spcBef>
                          <a:spcPct val="20000"/>
                        </a:spcBef>
                        <a:buClr>
                          <a:schemeClr val="tx2"/>
                        </a:buClr>
                        <a:buSzPct val="65000"/>
                        <a:buFont typeface="Wingdings" pitchFamily="2" charset="2"/>
                        <a:defRPr kumimoji="1" sz="1400">
                          <a:solidFill>
                            <a:schemeClr val="tx1"/>
                          </a:solidFill>
                          <a:latin typeface="Times New Roman" pitchFamily="18" charset="0"/>
                          <a:ea typeface="標楷體" pitchFamily="65" charset="-120"/>
                        </a:defRPr>
                      </a:lvl4pPr>
                      <a:lvl5pPr>
                        <a:spcBef>
                          <a:spcPct val="20000"/>
                        </a:spcBef>
                        <a:buClr>
                          <a:schemeClr val="tx2"/>
                        </a:buClr>
                        <a:buSzPct val="65000"/>
                        <a:buFont typeface="Wingdings" pitchFamily="2" charset="2"/>
                        <a:defRPr kumimoji="1" sz="1400">
                          <a:solidFill>
                            <a:schemeClr val="tx1"/>
                          </a:solidFill>
                          <a:latin typeface="Times New Roman" pitchFamily="18" charset="0"/>
                          <a:ea typeface="標楷體" pitchFamily="65" charset="-120"/>
                        </a:defRPr>
                      </a:lvl5pPr>
                      <a:lvl6pPr fontAlgn="base">
                        <a:spcBef>
                          <a:spcPct val="20000"/>
                        </a:spcBef>
                        <a:spcAft>
                          <a:spcPct val="0"/>
                        </a:spcAft>
                        <a:buClr>
                          <a:schemeClr val="tx2"/>
                        </a:buClr>
                        <a:buSzPct val="65000"/>
                        <a:buFont typeface="Wingdings" pitchFamily="2" charset="2"/>
                        <a:defRPr kumimoji="1" sz="1400">
                          <a:solidFill>
                            <a:schemeClr val="tx1"/>
                          </a:solidFill>
                          <a:latin typeface="Times New Roman" pitchFamily="18" charset="0"/>
                          <a:ea typeface="標楷體" pitchFamily="65" charset="-120"/>
                        </a:defRPr>
                      </a:lvl6pPr>
                      <a:lvl7pPr fontAlgn="base">
                        <a:spcBef>
                          <a:spcPct val="20000"/>
                        </a:spcBef>
                        <a:spcAft>
                          <a:spcPct val="0"/>
                        </a:spcAft>
                        <a:buClr>
                          <a:schemeClr val="tx2"/>
                        </a:buClr>
                        <a:buSzPct val="65000"/>
                        <a:buFont typeface="Wingdings" pitchFamily="2" charset="2"/>
                        <a:defRPr kumimoji="1" sz="1400">
                          <a:solidFill>
                            <a:schemeClr val="tx1"/>
                          </a:solidFill>
                          <a:latin typeface="Times New Roman" pitchFamily="18" charset="0"/>
                          <a:ea typeface="標楷體" pitchFamily="65" charset="-120"/>
                        </a:defRPr>
                      </a:lvl7pPr>
                      <a:lvl8pPr fontAlgn="base">
                        <a:spcBef>
                          <a:spcPct val="20000"/>
                        </a:spcBef>
                        <a:spcAft>
                          <a:spcPct val="0"/>
                        </a:spcAft>
                        <a:buClr>
                          <a:schemeClr val="tx2"/>
                        </a:buClr>
                        <a:buSzPct val="65000"/>
                        <a:buFont typeface="Wingdings" pitchFamily="2" charset="2"/>
                        <a:defRPr kumimoji="1" sz="1400">
                          <a:solidFill>
                            <a:schemeClr val="tx1"/>
                          </a:solidFill>
                          <a:latin typeface="Times New Roman" pitchFamily="18" charset="0"/>
                          <a:ea typeface="標楷體" pitchFamily="65" charset="-120"/>
                        </a:defRPr>
                      </a:lvl8pPr>
                      <a:lvl9pPr fontAlgn="base">
                        <a:spcBef>
                          <a:spcPct val="20000"/>
                        </a:spcBef>
                        <a:spcAft>
                          <a:spcPct val="0"/>
                        </a:spcAft>
                        <a:buClr>
                          <a:schemeClr val="tx2"/>
                        </a:buClr>
                        <a:buSzPct val="65000"/>
                        <a:buFont typeface="Wingdings" pitchFamily="2" charset="2"/>
                        <a:defRPr kumimoji="1" sz="1400">
                          <a:solidFill>
                            <a:schemeClr val="tx1"/>
                          </a:solidFill>
                          <a:latin typeface="Times New Roman" pitchFamily="18" charset="0"/>
                          <a:ea typeface="標楷體" pitchFamily="65" charset="-120"/>
                        </a:defRPr>
                      </a:lvl9pPr>
                    </a:lstStyle>
                    <a:p>
                      <a:pPr marL="0" marR="0" lvl="0" indent="0" algn="l" defTabSz="914400" rtl="0" eaLnBrk="1" fontAlgn="base" latinLnBrk="0" hangingPunct="1">
                        <a:lnSpc>
                          <a:spcPct val="100000"/>
                        </a:lnSpc>
                        <a:spcBef>
                          <a:spcPct val="20000"/>
                        </a:spcBef>
                        <a:spcAft>
                          <a:spcPct val="0"/>
                        </a:spcAft>
                        <a:buClr>
                          <a:schemeClr val="tx2"/>
                        </a:buClr>
                        <a:buSzTx/>
                        <a:buFont typeface="Wingdings" pitchFamily="2" charset="2"/>
                        <a:buNone/>
                        <a:tabLst/>
                      </a:pPr>
                      <a:r>
                        <a:rPr kumimoji="1" lang="zh-TW" altLang="en-US" sz="2000" b="0" i="0" u="none" strike="noStrike" cap="none" normalizeH="0" baseline="0" smtClean="0">
                          <a:ln>
                            <a:noFill/>
                          </a:ln>
                          <a:solidFill>
                            <a:schemeClr val="tx1"/>
                          </a:solidFill>
                          <a:effectLst/>
                          <a:latin typeface="Times New Roman" pitchFamily="18" charset="0"/>
                          <a:ea typeface="標楷體" pitchFamily="65" charset="-120"/>
                        </a:rPr>
                        <a:t>空氣</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tx2"/>
                        </a:buClr>
                        <a:buFont typeface="Wingdings" pitchFamily="2" charset="2"/>
                        <a:defRPr kumimoji="1" sz="2000">
                          <a:solidFill>
                            <a:schemeClr val="tx1"/>
                          </a:solidFill>
                          <a:latin typeface="Times New Roman" pitchFamily="18" charset="0"/>
                          <a:ea typeface="標楷體" pitchFamily="65" charset="-120"/>
                        </a:defRPr>
                      </a:lvl1pPr>
                      <a:lvl2pPr>
                        <a:spcBef>
                          <a:spcPct val="20000"/>
                        </a:spcBef>
                        <a:buClr>
                          <a:schemeClr val="tx2"/>
                        </a:buClr>
                        <a:buFont typeface="Wingdings" pitchFamily="2" charset="2"/>
                        <a:defRPr kumimoji="1">
                          <a:solidFill>
                            <a:schemeClr val="tx1"/>
                          </a:solidFill>
                          <a:latin typeface="Times New Roman" pitchFamily="18" charset="0"/>
                          <a:ea typeface="標楷體" pitchFamily="65" charset="-120"/>
                        </a:defRPr>
                      </a:lvl2pPr>
                      <a:lvl3pPr>
                        <a:spcBef>
                          <a:spcPct val="20000"/>
                        </a:spcBef>
                        <a:buClr>
                          <a:schemeClr val="tx2"/>
                        </a:buClr>
                        <a:buSzPct val="75000"/>
                        <a:buFont typeface="Wingdings" pitchFamily="2" charset="2"/>
                        <a:defRPr kumimoji="1" sz="1600">
                          <a:solidFill>
                            <a:schemeClr val="tx1"/>
                          </a:solidFill>
                          <a:latin typeface="Times New Roman" pitchFamily="18" charset="0"/>
                          <a:ea typeface="標楷體" pitchFamily="65" charset="-120"/>
                        </a:defRPr>
                      </a:lvl3pPr>
                      <a:lvl4pPr>
                        <a:spcBef>
                          <a:spcPct val="20000"/>
                        </a:spcBef>
                        <a:buClr>
                          <a:schemeClr val="tx2"/>
                        </a:buClr>
                        <a:buSzPct val="65000"/>
                        <a:buFont typeface="Wingdings" pitchFamily="2" charset="2"/>
                        <a:defRPr kumimoji="1" sz="1400">
                          <a:solidFill>
                            <a:schemeClr val="tx1"/>
                          </a:solidFill>
                          <a:latin typeface="Times New Roman" pitchFamily="18" charset="0"/>
                          <a:ea typeface="標楷體" pitchFamily="65" charset="-120"/>
                        </a:defRPr>
                      </a:lvl4pPr>
                      <a:lvl5pPr>
                        <a:spcBef>
                          <a:spcPct val="20000"/>
                        </a:spcBef>
                        <a:buClr>
                          <a:schemeClr val="tx2"/>
                        </a:buClr>
                        <a:buSzPct val="65000"/>
                        <a:buFont typeface="Wingdings" pitchFamily="2" charset="2"/>
                        <a:defRPr kumimoji="1" sz="1400">
                          <a:solidFill>
                            <a:schemeClr val="tx1"/>
                          </a:solidFill>
                          <a:latin typeface="Times New Roman" pitchFamily="18" charset="0"/>
                          <a:ea typeface="標楷體" pitchFamily="65" charset="-120"/>
                        </a:defRPr>
                      </a:lvl5pPr>
                      <a:lvl6pPr fontAlgn="base">
                        <a:spcBef>
                          <a:spcPct val="20000"/>
                        </a:spcBef>
                        <a:spcAft>
                          <a:spcPct val="0"/>
                        </a:spcAft>
                        <a:buClr>
                          <a:schemeClr val="tx2"/>
                        </a:buClr>
                        <a:buSzPct val="65000"/>
                        <a:buFont typeface="Wingdings" pitchFamily="2" charset="2"/>
                        <a:defRPr kumimoji="1" sz="1400">
                          <a:solidFill>
                            <a:schemeClr val="tx1"/>
                          </a:solidFill>
                          <a:latin typeface="Times New Roman" pitchFamily="18" charset="0"/>
                          <a:ea typeface="標楷體" pitchFamily="65" charset="-120"/>
                        </a:defRPr>
                      </a:lvl6pPr>
                      <a:lvl7pPr fontAlgn="base">
                        <a:spcBef>
                          <a:spcPct val="20000"/>
                        </a:spcBef>
                        <a:spcAft>
                          <a:spcPct val="0"/>
                        </a:spcAft>
                        <a:buClr>
                          <a:schemeClr val="tx2"/>
                        </a:buClr>
                        <a:buSzPct val="65000"/>
                        <a:buFont typeface="Wingdings" pitchFamily="2" charset="2"/>
                        <a:defRPr kumimoji="1" sz="1400">
                          <a:solidFill>
                            <a:schemeClr val="tx1"/>
                          </a:solidFill>
                          <a:latin typeface="Times New Roman" pitchFamily="18" charset="0"/>
                          <a:ea typeface="標楷體" pitchFamily="65" charset="-120"/>
                        </a:defRPr>
                      </a:lvl7pPr>
                      <a:lvl8pPr fontAlgn="base">
                        <a:spcBef>
                          <a:spcPct val="20000"/>
                        </a:spcBef>
                        <a:spcAft>
                          <a:spcPct val="0"/>
                        </a:spcAft>
                        <a:buClr>
                          <a:schemeClr val="tx2"/>
                        </a:buClr>
                        <a:buSzPct val="65000"/>
                        <a:buFont typeface="Wingdings" pitchFamily="2" charset="2"/>
                        <a:defRPr kumimoji="1" sz="1400">
                          <a:solidFill>
                            <a:schemeClr val="tx1"/>
                          </a:solidFill>
                          <a:latin typeface="Times New Roman" pitchFamily="18" charset="0"/>
                          <a:ea typeface="標楷體" pitchFamily="65" charset="-120"/>
                        </a:defRPr>
                      </a:lvl8pPr>
                      <a:lvl9pPr fontAlgn="base">
                        <a:spcBef>
                          <a:spcPct val="20000"/>
                        </a:spcBef>
                        <a:spcAft>
                          <a:spcPct val="0"/>
                        </a:spcAft>
                        <a:buClr>
                          <a:schemeClr val="tx2"/>
                        </a:buClr>
                        <a:buSzPct val="65000"/>
                        <a:buFont typeface="Wingdings" pitchFamily="2" charset="2"/>
                        <a:defRPr kumimoji="1" sz="1400">
                          <a:solidFill>
                            <a:schemeClr val="tx1"/>
                          </a:solidFill>
                          <a:latin typeface="Times New Roman" pitchFamily="18" charset="0"/>
                          <a:ea typeface="標楷體" pitchFamily="65" charset="-120"/>
                        </a:defRPr>
                      </a:lvl9pPr>
                    </a:lstStyle>
                    <a:p>
                      <a:pPr marL="0" marR="0" lvl="0" indent="0" algn="l" defTabSz="914400" rtl="0" eaLnBrk="1" fontAlgn="base" latinLnBrk="0" hangingPunct="1">
                        <a:lnSpc>
                          <a:spcPct val="100000"/>
                        </a:lnSpc>
                        <a:spcBef>
                          <a:spcPct val="20000"/>
                        </a:spcBef>
                        <a:spcAft>
                          <a:spcPct val="0"/>
                        </a:spcAft>
                        <a:buClr>
                          <a:schemeClr val="tx2"/>
                        </a:buClr>
                        <a:buSzTx/>
                        <a:buFont typeface="Wingdings" pitchFamily="2" charset="2"/>
                        <a:buNone/>
                        <a:tabLst/>
                      </a:pPr>
                      <a:r>
                        <a:rPr kumimoji="1" lang="zh-TW" altLang="en-US" sz="2000" b="0" i="0" u="none" strike="noStrike" cap="none" normalizeH="0" baseline="0" smtClean="0">
                          <a:ln>
                            <a:noFill/>
                          </a:ln>
                          <a:solidFill>
                            <a:schemeClr val="tx1"/>
                          </a:solidFill>
                          <a:effectLst/>
                          <a:latin typeface="Times New Roman" pitchFamily="18" charset="0"/>
                          <a:ea typeface="標楷體" pitchFamily="65" charset="-120"/>
                        </a:rPr>
                        <a:t>耳</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41350">
                <a:tc>
                  <a:txBody>
                    <a:bodyPr/>
                    <a:lstStyle>
                      <a:lvl1pPr>
                        <a:spcBef>
                          <a:spcPct val="20000"/>
                        </a:spcBef>
                        <a:buClr>
                          <a:schemeClr val="tx2"/>
                        </a:buClr>
                        <a:buFont typeface="Wingdings" pitchFamily="2" charset="2"/>
                        <a:defRPr kumimoji="1" sz="2000">
                          <a:solidFill>
                            <a:schemeClr val="tx1"/>
                          </a:solidFill>
                          <a:latin typeface="Times New Roman" pitchFamily="18" charset="0"/>
                          <a:ea typeface="標楷體" pitchFamily="65" charset="-120"/>
                        </a:defRPr>
                      </a:lvl1pPr>
                      <a:lvl2pPr>
                        <a:spcBef>
                          <a:spcPct val="20000"/>
                        </a:spcBef>
                        <a:buClr>
                          <a:schemeClr val="tx2"/>
                        </a:buClr>
                        <a:buFont typeface="Wingdings" pitchFamily="2" charset="2"/>
                        <a:defRPr kumimoji="1">
                          <a:solidFill>
                            <a:schemeClr val="tx1"/>
                          </a:solidFill>
                          <a:latin typeface="Times New Roman" pitchFamily="18" charset="0"/>
                          <a:ea typeface="標楷體" pitchFamily="65" charset="-120"/>
                        </a:defRPr>
                      </a:lvl2pPr>
                      <a:lvl3pPr>
                        <a:spcBef>
                          <a:spcPct val="20000"/>
                        </a:spcBef>
                        <a:buClr>
                          <a:schemeClr val="tx2"/>
                        </a:buClr>
                        <a:buSzPct val="75000"/>
                        <a:buFont typeface="Wingdings" pitchFamily="2" charset="2"/>
                        <a:defRPr kumimoji="1" sz="1600">
                          <a:solidFill>
                            <a:schemeClr val="tx1"/>
                          </a:solidFill>
                          <a:latin typeface="Times New Roman" pitchFamily="18" charset="0"/>
                          <a:ea typeface="標楷體" pitchFamily="65" charset="-120"/>
                        </a:defRPr>
                      </a:lvl3pPr>
                      <a:lvl4pPr>
                        <a:spcBef>
                          <a:spcPct val="20000"/>
                        </a:spcBef>
                        <a:buClr>
                          <a:schemeClr val="tx2"/>
                        </a:buClr>
                        <a:buSzPct val="65000"/>
                        <a:buFont typeface="Wingdings" pitchFamily="2" charset="2"/>
                        <a:defRPr kumimoji="1" sz="1400">
                          <a:solidFill>
                            <a:schemeClr val="tx1"/>
                          </a:solidFill>
                          <a:latin typeface="Times New Roman" pitchFamily="18" charset="0"/>
                          <a:ea typeface="標楷體" pitchFamily="65" charset="-120"/>
                        </a:defRPr>
                      </a:lvl4pPr>
                      <a:lvl5pPr>
                        <a:spcBef>
                          <a:spcPct val="20000"/>
                        </a:spcBef>
                        <a:buClr>
                          <a:schemeClr val="tx2"/>
                        </a:buClr>
                        <a:buSzPct val="65000"/>
                        <a:buFont typeface="Wingdings" pitchFamily="2" charset="2"/>
                        <a:defRPr kumimoji="1" sz="1400">
                          <a:solidFill>
                            <a:schemeClr val="tx1"/>
                          </a:solidFill>
                          <a:latin typeface="Times New Roman" pitchFamily="18" charset="0"/>
                          <a:ea typeface="標楷體" pitchFamily="65" charset="-120"/>
                        </a:defRPr>
                      </a:lvl5pPr>
                      <a:lvl6pPr fontAlgn="base">
                        <a:spcBef>
                          <a:spcPct val="20000"/>
                        </a:spcBef>
                        <a:spcAft>
                          <a:spcPct val="0"/>
                        </a:spcAft>
                        <a:buClr>
                          <a:schemeClr val="tx2"/>
                        </a:buClr>
                        <a:buSzPct val="65000"/>
                        <a:buFont typeface="Wingdings" pitchFamily="2" charset="2"/>
                        <a:defRPr kumimoji="1" sz="1400">
                          <a:solidFill>
                            <a:schemeClr val="tx1"/>
                          </a:solidFill>
                          <a:latin typeface="Times New Roman" pitchFamily="18" charset="0"/>
                          <a:ea typeface="標楷體" pitchFamily="65" charset="-120"/>
                        </a:defRPr>
                      </a:lvl6pPr>
                      <a:lvl7pPr fontAlgn="base">
                        <a:spcBef>
                          <a:spcPct val="20000"/>
                        </a:spcBef>
                        <a:spcAft>
                          <a:spcPct val="0"/>
                        </a:spcAft>
                        <a:buClr>
                          <a:schemeClr val="tx2"/>
                        </a:buClr>
                        <a:buSzPct val="65000"/>
                        <a:buFont typeface="Wingdings" pitchFamily="2" charset="2"/>
                        <a:defRPr kumimoji="1" sz="1400">
                          <a:solidFill>
                            <a:schemeClr val="tx1"/>
                          </a:solidFill>
                          <a:latin typeface="Times New Roman" pitchFamily="18" charset="0"/>
                          <a:ea typeface="標楷體" pitchFamily="65" charset="-120"/>
                        </a:defRPr>
                      </a:lvl7pPr>
                      <a:lvl8pPr fontAlgn="base">
                        <a:spcBef>
                          <a:spcPct val="20000"/>
                        </a:spcBef>
                        <a:spcAft>
                          <a:spcPct val="0"/>
                        </a:spcAft>
                        <a:buClr>
                          <a:schemeClr val="tx2"/>
                        </a:buClr>
                        <a:buSzPct val="65000"/>
                        <a:buFont typeface="Wingdings" pitchFamily="2" charset="2"/>
                        <a:defRPr kumimoji="1" sz="1400">
                          <a:solidFill>
                            <a:schemeClr val="tx1"/>
                          </a:solidFill>
                          <a:latin typeface="Times New Roman" pitchFamily="18" charset="0"/>
                          <a:ea typeface="標楷體" pitchFamily="65" charset="-120"/>
                        </a:defRPr>
                      </a:lvl8pPr>
                      <a:lvl9pPr fontAlgn="base">
                        <a:spcBef>
                          <a:spcPct val="20000"/>
                        </a:spcBef>
                        <a:spcAft>
                          <a:spcPct val="0"/>
                        </a:spcAft>
                        <a:buClr>
                          <a:schemeClr val="tx2"/>
                        </a:buClr>
                        <a:buSzPct val="65000"/>
                        <a:buFont typeface="Wingdings" pitchFamily="2" charset="2"/>
                        <a:defRPr kumimoji="1" sz="1400">
                          <a:solidFill>
                            <a:schemeClr val="tx1"/>
                          </a:solidFill>
                          <a:latin typeface="Times New Roman" pitchFamily="18" charset="0"/>
                          <a:ea typeface="標楷體" pitchFamily="65" charset="-120"/>
                        </a:defRPr>
                      </a:lvl9pPr>
                    </a:lstStyle>
                    <a:p>
                      <a:pPr marL="0" marR="0" lvl="0" indent="0" algn="l" defTabSz="914400" rtl="0" eaLnBrk="1" fontAlgn="base" latinLnBrk="0" hangingPunct="1">
                        <a:lnSpc>
                          <a:spcPct val="100000"/>
                        </a:lnSpc>
                        <a:spcBef>
                          <a:spcPct val="20000"/>
                        </a:spcBef>
                        <a:spcAft>
                          <a:spcPct val="0"/>
                        </a:spcAft>
                        <a:buClr>
                          <a:schemeClr val="tx2"/>
                        </a:buClr>
                        <a:buSzTx/>
                        <a:buFont typeface="Wingdings" pitchFamily="2" charset="2"/>
                        <a:buNone/>
                        <a:tabLst/>
                      </a:pPr>
                      <a:r>
                        <a:rPr kumimoji="1" lang="zh-TW" altLang="en-US" sz="2000" b="0" i="0" u="none" strike="noStrike" cap="none" normalizeH="0" baseline="0" smtClean="0">
                          <a:ln>
                            <a:noFill/>
                          </a:ln>
                          <a:solidFill>
                            <a:schemeClr val="tx1"/>
                          </a:solidFill>
                          <a:effectLst/>
                          <a:latin typeface="Times New Roman" pitchFamily="18" charset="0"/>
                          <a:ea typeface="標楷體" pitchFamily="65" charset="-120"/>
                        </a:rPr>
                        <a:t>烽火傳訊</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tx2"/>
                        </a:buClr>
                        <a:buFont typeface="Wingdings" pitchFamily="2" charset="2"/>
                        <a:defRPr kumimoji="1" sz="2000">
                          <a:solidFill>
                            <a:schemeClr val="tx1"/>
                          </a:solidFill>
                          <a:latin typeface="Times New Roman" pitchFamily="18" charset="0"/>
                          <a:ea typeface="標楷體" pitchFamily="65" charset="-120"/>
                        </a:defRPr>
                      </a:lvl1pPr>
                      <a:lvl2pPr>
                        <a:spcBef>
                          <a:spcPct val="20000"/>
                        </a:spcBef>
                        <a:buClr>
                          <a:schemeClr val="tx2"/>
                        </a:buClr>
                        <a:buFont typeface="Wingdings" pitchFamily="2" charset="2"/>
                        <a:defRPr kumimoji="1">
                          <a:solidFill>
                            <a:schemeClr val="tx1"/>
                          </a:solidFill>
                          <a:latin typeface="Times New Roman" pitchFamily="18" charset="0"/>
                          <a:ea typeface="標楷體" pitchFamily="65" charset="-120"/>
                        </a:defRPr>
                      </a:lvl2pPr>
                      <a:lvl3pPr>
                        <a:spcBef>
                          <a:spcPct val="20000"/>
                        </a:spcBef>
                        <a:buClr>
                          <a:schemeClr val="tx2"/>
                        </a:buClr>
                        <a:buSzPct val="75000"/>
                        <a:buFont typeface="Wingdings" pitchFamily="2" charset="2"/>
                        <a:defRPr kumimoji="1" sz="1600">
                          <a:solidFill>
                            <a:schemeClr val="tx1"/>
                          </a:solidFill>
                          <a:latin typeface="Times New Roman" pitchFamily="18" charset="0"/>
                          <a:ea typeface="標楷體" pitchFamily="65" charset="-120"/>
                        </a:defRPr>
                      </a:lvl3pPr>
                      <a:lvl4pPr>
                        <a:spcBef>
                          <a:spcPct val="20000"/>
                        </a:spcBef>
                        <a:buClr>
                          <a:schemeClr val="tx2"/>
                        </a:buClr>
                        <a:buSzPct val="65000"/>
                        <a:buFont typeface="Wingdings" pitchFamily="2" charset="2"/>
                        <a:defRPr kumimoji="1" sz="1400">
                          <a:solidFill>
                            <a:schemeClr val="tx1"/>
                          </a:solidFill>
                          <a:latin typeface="Times New Roman" pitchFamily="18" charset="0"/>
                          <a:ea typeface="標楷體" pitchFamily="65" charset="-120"/>
                        </a:defRPr>
                      </a:lvl4pPr>
                      <a:lvl5pPr>
                        <a:spcBef>
                          <a:spcPct val="20000"/>
                        </a:spcBef>
                        <a:buClr>
                          <a:schemeClr val="tx2"/>
                        </a:buClr>
                        <a:buSzPct val="65000"/>
                        <a:buFont typeface="Wingdings" pitchFamily="2" charset="2"/>
                        <a:defRPr kumimoji="1" sz="1400">
                          <a:solidFill>
                            <a:schemeClr val="tx1"/>
                          </a:solidFill>
                          <a:latin typeface="Times New Roman" pitchFamily="18" charset="0"/>
                          <a:ea typeface="標楷體" pitchFamily="65" charset="-120"/>
                        </a:defRPr>
                      </a:lvl5pPr>
                      <a:lvl6pPr fontAlgn="base">
                        <a:spcBef>
                          <a:spcPct val="20000"/>
                        </a:spcBef>
                        <a:spcAft>
                          <a:spcPct val="0"/>
                        </a:spcAft>
                        <a:buClr>
                          <a:schemeClr val="tx2"/>
                        </a:buClr>
                        <a:buSzPct val="65000"/>
                        <a:buFont typeface="Wingdings" pitchFamily="2" charset="2"/>
                        <a:defRPr kumimoji="1" sz="1400">
                          <a:solidFill>
                            <a:schemeClr val="tx1"/>
                          </a:solidFill>
                          <a:latin typeface="Times New Roman" pitchFamily="18" charset="0"/>
                          <a:ea typeface="標楷體" pitchFamily="65" charset="-120"/>
                        </a:defRPr>
                      </a:lvl6pPr>
                      <a:lvl7pPr fontAlgn="base">
                        <a:spcBef>
                          <a:spcPct val="20000"/>
                        </a:spcBef>
                        <a:spcAft>
                          <a:spcPct val="0"/>
                        </a:spcAft>
                        <a:buClr>
                          <a:schemeClr val="tx2"/>
                        </a:buClr>
                        <a:buSzPct val="65000"/>
                        <a:buFont typeface="Wingdings" pitchFamily="2" charset="2"/>
                        <a:defRPr kumimoji="1" sz="1400">
                          <a:solidFill>
                            <a:schemeClr val="tx1"/>
                          </a:solidFill>
                          <a:latin typeface="Times New Roman" pitchFamily="18" charset="0"/>
                          <a:ea typeface="標楷體" pitchFamily="65" charset="-120"/>
                        </a:defRPr>
                      </a:lvl7pPr>
                      <a:lvl8pPr fontAlgn="base">
                        <a:spcBef>
                          <a:spcPct val="20000"/>
                        </a:spcBef>
                        <a:spcAft>
                          <a:spcPct val="0"/>
                        </a:spcAft>
                        <a:buClr>
                          <a:schemeClr val="tx2"/>
                        </a:buClr>
                        <a:buSzPct val="65000"/>
                        <a:buFont typeface="Wingdings" pitchFamily="2" charset="2"/>
                        <a:defRPr kumimoji="1" sz="1400">
                          <a:solidFill>
                            <a:schemeClr val="tx1"/>
                          </a:solidFill>
                          <a:latin typeface="Times New Roman" pitchFamily="18" charset="0"/>
                          <a:ea typeface="標楷體" pitchFamily="65" charset="-120"/>
                        </a:defRPr>
                      </a:lvl8pPr>
                      <a:lvl9pPr fontAlgn="base">
                        <a:spcBef>
                          <a:spcPct val="20000"/>
                        </a:spcBef>
                        <a:spcAft>
                          <a:spcPct val="0"/>
                        </a:spcAft>
                        <a:buClr>
                          <a:schemeClr val="tx2"/>
                        </a:buClr>
                        <a:buSzPct val="65000"/>
                        <a:buFont typeface="Wingdings" pitchFamily="2" charset="2"/>
                        <a:defRPr kumimoji="1" sz="1400">
                          <a:solidFill>
                            <a:schemeClr val="tx1"/>
                          </a:solidFill>
                          <a:latin typeface="Times New Roman" pitchFamily="18" charset="0"/>
                          <a:ea typeface="標楷體" pitchFamily="65" charset="-120"/>
                        </a:defRPr>
                      </a:lvl9pPr>
                    </a:lstStyle>
                    <a:p>
                      <a:pPr marL="0" marR="0" lvl="0" indent="0" algn="l" defTabSz="914400" rtl="0" eaLnBrk="1" fontAlgn="base" latinLnBrk="0" hangingPunct="1">
                        <a:lnSpc>
                          <a:spcPct val="100000"/>
                        </a:lnSpc>
                        <a:spcBef>
                          <a:spcPct val="20000"/>
                        </a:spcBef>
                        <a:spcAft>
                          <a:spcPct val="0"/>
                        </a:spcAft>
                        <a:buClr>
                          <a:schemeClr val="tx2"/>
                        </a:buClr>
                        <a:buSzTx/>
                        <a:buFont typeface="Wingdings" pitchFamily="2" charset="2"/>
                        <a:buNone/>
                        <a:tabLst/>
                      </a:pPr>
                      <a:r>
                        <a:rPr kumimoji="1" lang="zh-TW" altLang="en-US" sz="2000" b="0" i="0" u="none" strike="noStrike" cap="none" normalizeH="0" baseline="0" smtClean="0">
                          <a:ln>
                            <a:noFill/>
                          </a:ln>
                          <a:solidFill>
                            <a:schemeClr val="tx1"/>
                          </a:solidFill>
                          <a:effectLst/>
                          <a:latin typeface="Times New Roman" pitchFamily="18" charset="0"/>
                          <a:ea typeface="標楷體" pitchFamily="65" charset="-120"/>
                        </a:rPr>
                        <a:t>烽火台</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tx2"/>
                        </a:buClr>
                        <a:buFont typeface="Wingdings" pitchFamily="2" charset="2"/>
                        <a:defRPr kumimoji="1" sz="2000">
                          <a:solidFill>
                            <a:schemeClr val="tx1"/>
                          </a:solidFill>
                          <a:latin typeface="Times New Roman" pitchFamily="18" charset="0"/>
                          <a:ea typeface="標楷體" pitchFamily="65" charset="-120"/>
                        </a:defRPr>
                      </a:lvl1pPr>
                      <a:lvl2pPr>
                        <a:spcBef>
                          <a:spcPct val="20000"/>
                        </a:spcBef>
                        <a:buClr>
                          <a:schemeClr val="tx2"/>
                        </a:buClr>
                        <a:buFont typeface="Wingdings" pitchFamily="2" charset="2"/>
                        <a:defRPr kumimoji="1">
                          <a:solidFill>
                            <a:schemeClr val="tx1"/>
                          </a:solidFill>
                          <a:latin typeface="Times New Roman" pitchFamily="18" charset="0"/>
                          <a:ea typeface="標楷體" pitchFamily="65" charset="-120"/>
                        </a:defRPr>
                      </a:lvl2pPr>
                      <a:lvl3pPr>
                        <a:spcBef>
                          <a:spcPct val="20000"/>
                        </a:spcBef>
                        <a:buClr>
                          <a:schemeClr val="tx2"/>
                        </a:buClr>
                        <a:buSzPct val="75000"/>
                        <a:buFont typeface="Wingdings" pitchFamily="2" charset="2"/>
                        <a:defRPr kumimoji="1" sz="1600">
                          <a:solidFill>
                            <a:schemeClr val="tx1"/>
                          </a:solidFill>
                          <a:latin typeface="Times New Roman" pitchFamily="18" charset="0"/>
                          <a:ea typeface="標楷體" pitchFamily="65" charset="-120"/>
                        </a:defRPr>
                      </a:lvl3pPr>
                      <a:lvl4pPr>
                        <a:spcBef>
                          <a:spcPct val="20000"/>
                        </a:spcBef>
                        <a:buClr>
                          <a:schemeClr val="tx2"/>
                        </a:buClr>
                        <a:buSzPct val="65000"/>
                        <a:buFont typeface="Wingdings" pitchFamily="2" charset="2"/>
                        <a:defRPr kumimoji="1" sz="1400">
                          <a:solidFill>
                            <a:schemeClr val="tx1"/>
                          </a:solidFill>
                          <a:latin typeface="Times New Roman" pitchFamily="18" charset="0"/>
                          <a:ea typeface="標楷體" pitchFamily="65" charset="-120"/>
                        </a:defRPr>
                      </a:lvl4pPr>
                      <a:lvl5pPr>
                        <a:spcBef>
                          <a:spcPct val="20000"/>
                        </a:spcBef>
                        <a:buClr>
                          <a:schemeClr val="tx2"/>
                        </a:buClr>
                        <a:buSzPct val="65000"/>
                        <a:buFont typeface="Wingdings" pitchFamily="2" charset="2"/>
                        <a:defRPr kumimoji="1" sz="1400">
                          <a:solidFill>
                            <a:schemeClr val="tx1"/>
                          </a:solidFill>
                          <a:latin typeface="Times New Roman" pitchFamily="18" charset="0"/>
                          <a:ea typeface="標楷體" pitchFamily="65" charset="-120"/>
                        </a:defRPr>
                      </a:lvl5pPr>
                      <a:lvl6pPr fontAlgn="base">
                        <a:spcBef>
                          <a:spcPct val="20000"/>
                        </a:spcBef>
                        <a:spcAft>
                          <a:spcPct val="0"/>
                        </a:spcAft>
                        <a:buClr>
                          <a:schemeClr val="tx2"/>
                        </a:buClr>
                        <a:buSzPct val="65000"/>
                        <a:buFont typeface="Wingdings" pitchFamily="2" charset="2"/>
                        <a:defRPr kumimoji="1" sz="1400">
                          <a:solidFill>
                            <a:schemeClr val="tx1"/>
                          </a:solidFill>
                          <a:latin typeface="Times New Roman" pitchFamily="18" charset="0"/>
                          <a:ea typeface="標楷體" pitchFamily="65" charset="-120"/>
                        </a:defRPr>
                      </a:lvl6pPr>
                      <a:lvl7pPr fontAlgn="base">
                        <a:spcBef>
                          <a:spcPct val="20000"/>
                        </a:spcBef>
                        <a:spcAft>
                          <a:spcPct val="0"/>
                        </a:spcAft>
                        <a:buClr>
                          <a:schemeClr val="tx2"/>
                        </a:buClr>
                        <a:buSzPct val="65000"/>
                        <a:buFont typeface="Wingdings" pitchFamily="2" charset="2"/>
                        <a:defRPr kumimoji="1" sz="1400">
                          <a:solidFill>
                            <a:schemeClr val="tx1"/>
                          </a:solidFill>
                          <a:latin typeface="Times New Roman" pitchFamily="18" charset="0"/>
                          <a:ea typeface="標楷體" pitchFamily="65" charset="-120"/>
                        </a:defRPr>
                      </a:lvl7pPr>
                      <a:lvl8pPr fontAlgn="base">
                        <a:spcBef>
                          <a:spcPct val="20000"/>
                        </a:spcBef>
                        <a:spcAft>
                          <a:spcPct val="0"/>
                        </a:spcAft>
                        <a:buClr>
                          <a:schemeClr val="tx2"/>
                        </a:buClr>
                        <a:buSzPct val="65000"/>
                        <a:buFont typeface="Wingdings" pitchFamily="2" charset="2"/>
                        <a:defRPr kumimoji="1" sz="1400">
                          <a:solidFill>
                            <a:schemeClr val="tx1"/>
                          </a:solidFill>
                          <a:latin typeface="Times New Roman" pitchFamily="18" charset="0"/>
                          <a:ea typeface="標楷體" pitchFamily="65" charset="-120"/>
                        </a:defRPr>
                      </a:lvl8pPr>
                      <a:lvl9pPr fontAlgn="base">
                        <a:spcBef>
                          <a:spcPct val="20000"/>
                        </a:spcBef>
                        <a:spcAft>
                          <a:spcPct val="0"/>
                        </a:spcAft>
                        <a:buClr>
                          <a:schemeClr val="tx2"/>
                        </a:buClr>
                        <a:buSzPct val="65000"/>
                        <a:buFont typeface="Wingdings" pitchFamily="2" charset="2"/>
                        <a:defRPr kumimoji="1" sz="1400">
                          <a:solidFill>
                            <a:schemeClr val="tx1"/>
                          </a:solidFill>
                          <a:latin typeface="Times New Roman" pitchFamily="18" charset="0"/>
                          <a:ea typeface="標楷體" pitchFamily="65" charset="-120"/>
                        </a:defRPr>
                      </a:lvl9pPr>
                    </a:lstStyle>
                    <a:p>
                      <a:pPr marL="0" marR="0" lvl="0" indent="0" algn="l" defTabSz="914400" rtl="0" eaLnBrk="1" fontAlgn="base" latinLnBrk="0" hangingPunct="1">
                        <a:lnSpc>
                          <a:spcPct val="100000"/>
                        </a:lnSpc>
                        <a:spcBef>
                          <a:spcPct val="20000"/>
                        </a:spcBef>
                        <a:spcAft>
                          <a:spcPct val="0"/>
                        </a:spcAft>
                        <a:buClr>
                          <a:schemeClr val="tx2"/>
                        </a:buClr>
                        <a:buSzTx/>
                        <a:buFont typeface="Wingdings" pitchFamily="2" charset="2"/>
                        <a:buNone/>
                        <a:tabLst/>
                      </a:pPr>
                      <a:r>
                        <a:rPr kumimoji="1" lang="zh-TW" altLang="en-US" sz="2000" b="0" i="0" u="none" strike="noStrike" cap="none" normalizeH="0" baseline="0" smtClean="0">
                          <a:ln>
                            <a:noFill/>
                          </a:ln>
                          <a:solidFill>
                            <a:schemeClr val="tx1"/>
                          </a:solidFill>
                          <a:effectLst/>
                          <a:latin typeface="Times New Roman" pitchFamily="18" charset="0"/>
                          <a:ea typeface="標楷體" pitchFamily="65" charset="-120"/>
                        </a:rPr>
                        <a:t>空間</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tx2"/>
                        </a:buClr>
                        <a:buFont typeface="Wingdings" pitchFamily="2" charset="2"/>
                        <a:defRPr kumimoji="1" sz="2000">
                          <a:solidFill>
                            <a:schemeClr val="tx1"/>
                          </a:solidFill>
                          <a:latin typeface="Times New Roman" pitchFamily="18" charset="0"/>
                          <a:ea typeface="標楷體" pitchFamily="65" charset="-120"/>
                        </a:defRPr>
                      </a:lvl1pPr>
                      <a:lvl2pPr>
                        <a:spcBef>
                          <a:spcPct val="20000"/>
                        </a:spcBef>
                        <a:buClr>
                          <a:schemeClr val="tx2"/>
                        </a:buClr>
                        <a:buFont typeface="Wingdings" pitchFamily="2" charset="2"/>
                        <a:defRPr kumimoji="1">
                          <a:solidFill>
                            <a:schemeClr val="tx1"/>
                          </a:solidFill>
                          <a:latin typeface="Times New Roman" pitchFamily="18" charset="0"/>
                          <a:ea typeface="標楷體" pitchFamily="65" charset="-120"/>
                        </a:defRPr>
                      </a:lvl2pPr>
                      <a:lvl3pPr>
                        <a:spcBef>
                          <a:spcPct val="20000"/>
                        </a:spcBef>
                        <a:buClr>
                          <a:schemeClr val="tx2"/>
                        </a:buClr>
                        <a:buSzPct val="75000"/>
                        <a:buFont typeface="Wingdings" pitchFamily="2" charset="2"/>
                        <a:defRPr kumimoji="1" sz="1600">
                          <a:solidFill>
                            <a:schemeClr val="tx1"/>
                          </a:solidFill>
                          <a:latin typeface="Times New Roman" pitchFamily="18" charset="0"/>
                          <a:ea typeface="標楷體" pitchFamily="65" charset="-120"/>
                        </a:defRPr>
                      </a:lvl3pPr>
                      <a:lvl4pPr>
                        <a:spcBef>
                          <a:spcPct val="20000"/>
                        </a:spcBef>
                        <a:buClr>
                          <a:schemeClr val="tx2"/>
                        </a:buClr>
                        <a:buSzPct val="65000"/>
                        <a:buFont typeface="Wingdings" pitchFamily="2" charset="2"/>
                        <a:defRPr kumimoji="1" sz="1400">
                          <a:solidFill>
                            <a:schemeClr val="tx1"/>
                          </a:solidFill>
                          <a:latin typeface="Times New Roman" pitchFamily="18" charset="0"/>
                          <a:ea typeface="標楷體" pitchFamily="65" charset="-120"/>
                        </a:defRPr>
                      </a:lvl4pPr>
                      <a:lvl5pPr>
                        <a:spcBef>
                          <a:spcPct val="20000"/>
                        </a:spcBef>
                        <a:buClr>
                          <a:schemeClr val="tx2"/>
                        </a:buClr>
                        <a:buSzPct val="65000"/>
                        <a:buFont typeface="Wingdings" pitchFamily="2" charset="2"/>
                        <a:defRPr kumimoji="1" sz="1400">
                          <a:solidFill>
                            <a:schemeClr val="tx1"/>
                          </a:solidFill>
                          <a:latin typeface="Times New Roman" pitchFamily="18" charset="0"/>
                          <a:ea typeface="標楷體" pitchFamily="65" charset="-120"/>
                        </a:defRPr>
                      </a:lvl5pPr>
                      <a:lvl6pPr fontAlgn="base">
                        <a:spcBef>
                          <a:spcPct val="20000"/>
                        </a:spcBef>
                        <a:spcAft>
                          <a:spcPct val="0"/>
                        </a:spcAft>
                        <a:buClr>
                          <a:schemeClr val="tx2"/>
                        </a:buClr>
                        <a:buSzPct val="65000"/>
                        <a:buFont typeface="Wingdings" pitchFamily="2" charset="2"/>
                        <a:defRPr kumimoji="1" sz="1400">
                          <a:solidFill>
                            <a:schemeClr val="tx1"/>
                          </a:solidFill>
                          <a:latin typeface="Times New Roman" pitchFamily="18" charset="0"/>
                          <a:ea typeface="標楷體" pitchFamily="65" charset="-120"/>
                        </a:defRPr>
                      </a:lvl6pPr>
                      <a:lvl7pPr fontAlgn="base">
                        <a:spcBef>
                          <a:spcPct val="20000"/>
                        </a:spcBef>
                        <a:spcAft>
                          <a:spcPct val="0"/>
                        </a:spcAft>
                        <a:buClr>
                          <a:schemeClr val="tx2"/>
                        </a:buClr>
                        <a:buSzPct val="65000"/>
                        <a:buFont typeface="Wingdings" pitchFamily="2" charset="2"/>
                        <a:defRPr kumimoji="1" sz="1400">
                          <a:solidFill>
                            <a:schemeClr val="tx1"/>
                          </a:solidFill>
                          <a:latin typeface="Times New Roman" pitchFamily="18" charset="0"/>
                          <a:ea typeface="標楷體" pitchFamily="65" charset="-120"/>
                        </a:defRPr>
                      </a:lvl7pPr>
                      <a:lvl8pPr fontAlgn="base">
                        <a:spcBef>
                          <a:spcPct val="20000"/>
                        </a:spcBef>
                        <a:spcAft>
                          <a:spcPct val="0"/>
                        </a:spcAft>
                        <a:buClr>
                          <a:schemeClr val="tx2"/>
                        </a:buClr>
                        <a:buSzPct val="65000"/>
                        <a:buFont typeface="Wingdings" pitchFamily="2" charset="2"/>
                        <a:defRPr kumimoji="1" sz="1400">
                          <a:solidFill>
                            <a:schemeClr val="tx1"/>
                          </a:solidFill>
                          <a:latin typeface="Times New Roman" pitchFamily="18" charset="0"/>
                          <a:ea typeface="標楷體" pitchFamily="65" charset="-120"/>
                        </a:defRPr>
                      </a:lvl8pPr>
                      <a:lvl9pPr fontAlgn="base">
                        <a:spcBef>
                          <a:spcPct val="20000"/>
                        </a:spcBef>
                        <a:spcAft>
                          <a:spcPct val="0"/>
                        </a:spcAft>
                        <a:buClr>
                          <a:schemeClr val="tx2"/>
                        </a:buClr>
                        <a:buSzPct val="65000"/>
                        <a:buFont typeface="Wingdings" pitchFamily="2" charset="2"/>
                        <a:defRPr kumimoji="1" sz="1400">
                          <a:solidFill>
                            <a:schemeClr val="tx1"/>
                          </a:solidFill>
                          <a:latin typeface="Times New Roman" pitchFamily="18" charset="0"/>
                          <a:ea typeface="標楷體" pitchFamily="65" charset="-120"/>
                        </a:defRPr>
                      </a:lvl9pPr>
                    </a:lstStyle>
                    <a:p>
                      <a:pPr marL="0" marR="0" lvl="0" indent="0" algn="l" defTabSz="914400" rtl="0" eaLnBrk="1" fontAlgn="base" latinLnBrk="0" hangingPunct="1">
                        <a:lnSpc>
                          <a:spcPct val="100000"/>
                        </a:lnSpc>
                        <a:spcBef>
                          <a:spcPct val="20000"/>
                        </a:spcBef>
                        <a:spcAft>
                          <a:spcPct val="0"/>
                        </a:spcAft>
                        <a:buClr>
                          <a:schemeClr val="tx2"/>
                        </a:buClr>
                        <a:buSzTx/>
                        <a:buFont typeface="Wingdings" pitchFamily="2" charset="2"/>
                        <a:buNone/>
                        <a:tabLst/>
                      </a:pPr>
                      <a:r>
                        <a:rPr kumimoji="1" lang="zh-TW" altLang="en-US" sz="2000" b="0" i="0" u="none" strike="noStrike" cap="none" normalizeH="0" baseline="0" smtClean="0">
                          <a:ln>
                            <a:noFill/>
                          </a:ln>
                          <a:solidFill>
                            <a:schemeClr val="tx1"/>
                          </a:solidFill>
                          <a:effectLst/>
                          <a:latin typeface="Times New Roman" pitchFamily="18" charset="0"/>
                          <a:ea typeface="標楷體" pitchFamily="65" charset="-120"/>
                        </a:rPr>
                        <a:t>眼</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12775">
                <a:tc>
                  <a:txBody>
                    <a:bodyPr/>
                    <a:lstStyle>
                      <a:lvl1pPr>
                        <a:spcBef>
                          <a:spcPct val="20000"/>
                        </a:spcBef>
                        <a:buClr>
                          <a:schemeClr val="tx2"/>
                        </a:buClr>
                        <a:buFont typeface="Wingdings" pitchFamily="2" charset="2"/>
                        <a:defRPr kumimoji="1" sz="2000">
                          <a:solidFill>
                            <a:schemeClr val="tx1"/>
                          </a:solidFill>
                          <a:latin typeface="Times New Roman" pitchFamily="18" charset="0"/>
                          <a:ea typeface="標楷體" pitchFamily="65" charset="-120"/>
                        </a:defRPr>
                      </a:lvl1pPr>
                      <a:lvl2pPr>
                        <a:spcBef>
                          <a:spcPct val="20000"/>
                        </a:spcBef>
                        <a:buClr>
                          <a:schemeClr val="tx2"/>
                        </a:buClr>
                        <a:buFont typeface="Wingdings" pitchFamily="2" charset="2"/>
                        <a:defRPr kumimoji="1">
                          <a:solidFill>
                            <a:schemeClr val="tx1"/>
                          </a:solidFill>
                          <a:latin typeface="Times New Roman" pitchFamily="18" charset="0"/>
                          <a:ea typeface="標楷體" pitchFamily="65" charset="-120"/>
                        </a:defRPr>
                      </a:lvl2pPr>
                      <a:lvl3pPr>
                        <a:spcBef>
                          <a:spcPct val="20000"/>
                        </a:spcBef>
                        <a:buClr>
                          <a:schemeClr val="tx2"/>
                        </a:buClr>
                        <a:buSzPct val="75000"/>
                        <a:buFont typeface="Wingdings" pitchFamily="2" charset="2"/>
                        <a:defRPr kumimoji="1" sz="1600">
                          <a:solidFill>
                            <a:schemeClr val="tx1"/>
                          </a:solidFill>
                          <a:latin typeface="Times New Roman" pitchFamily="18" charset="0"/>
                          <a:ea typeface="標楷體" pitchFamily="65" charset="-120"/>
                        </a:defRPr>
                      </a:lvl3pPr>
                      <a:lvl4pPr>
                        <a:spcBef>
                          <a:spcPct val="20000"/>
                        </a:spcBef>
                        <a:buClr>
                          <a:schemeClr val="tx2"/>
                        </a:buClr>
                        <a:buSzPct val="65000"/>
                        <a:buFont typeface="Wingdings" pitchFamily="2" charset="2"/>
                        <a:defRPr kumimoji="1" sz="1400">
                          <a:solidFill>
                            <a:schemeClr val="tx1"/>
                          </a:solidFill>
                          <a:latin typeface="Times New Roman" pitchFamily="18" charset="0"/>
                          <a:ea typeface="標楷體" pitchFamily="65" charset="-120"/>
                        </a:defRPr>
                      </a:lvl4pPr>
                      <a:lvl5pPr>
                        <a:spcBef>
                          <a:spcPct val="20000"/>
                        </a:spcBef>
                        <a:buClr>
                          <a:schemeClr val="tx2"/>
                        </a:buClr>
                        <a:buSzPct val="65000"/>
                        <a:buFont typeface="Wingdings" pitchFamily="2" charset="2"/>
                        <a:defRPr kumimoji="1" sz="1400">
                          <a:solidFill>
                            <a:schemeClr val="tx1"/>
                          </a:solidFill>
                          <a:latin typeface="Times New Roman" pitchFamily="18" charset="0"/>
                          <a:ea typeface="標楷體" pitchFamily="65" charset="-120"/>
                        </a:defRPr>
                      </a:lvl5pPr>
                      <a:lvl6pPr fontAlgn="base">
                        <a:spcBef>
                          <a:spcPct val="20000"/>
                        </a:spcBef>
                        <a:spcAft>
                          <a:spcPct val="0"/>
                        </a:spcAft>
                        <a:buClr>
                          <a:schemeClr val="tx2"/>
                        </a:buClr>
                        <a:buSzPct val="65000"/>
                        <a:buFont typeface="Wingdings" pitchFamily="2" charset="2"/>
                        <a:defRPr kumimoji="1" sz="1400">
                          <a:solidFill>
                            <a:schemeClr val="tx1"/>
                          </a:solidFill>
                          <a:latin typeface="Times New Roman" pitchFamily="18" charset="0"/>
                          <a:ea typeface="標楷體" pitchFamily="65" charset="-120"/>
                        </a:defRPr>
                      </a:lvl6pPr>
                      <a:lvl7pPr fontAlgn="base">
                        <a:spcBef>
                          <a:spcPct val="20000"/>
                        </a:spcBef>
                        <a:spcAft>
                          <a:spcPct val="0"/>
                        </a:spcAft>
                        <a:buClr>
                          <a:schemeClr val="tx2"/>
                        </a:buClr>
                        <a:buSzPct val="65000"/>
                        <a:buFont typeface="Wingdings" pitchFamily="2" charset="2"/>
                        <a:defRPr kumimoji="1" sz="1400">
                          <a:solidFill>
                            <a:schemeClr val="tx1"/>
                          </a:solidFill>
                          <a:latin typeface="Times New Roman" pitchFamily="18" charset="0"/>
                          <a:ea typeface="標楷體" pitchFamily="65" charset="-120"/>
                        </a:defRPr>
                      </a:lvl7pPr>
                      <a:lvl8pPr fontAlgn="base">
                        <a:spcBef>
                          <a:spcPct val="20000"/>
                        </a:spcBef>
                        <a:spcAft>
                          <a:spcPct val="0"/>
                        </a:spcAft>
                        <a:buClr>
                          <a:schemeClr val="tx2"/>
                        </a:buClr>
                        <a:buSzPct val="65000"/>
                        <a:buFont typeface="Wingdings" pitchFamily="2" charset="2"/>
                        <a:defRPr kumimoji="1" sz="1400">
                          <a:solidFill>
                            <a:schemeClr val="tx1"/>
                          </a:solidFill>
                          <a:latin typeface="Times New Roman" pitchFamily="18" charset="0"/>
                          <a:ea typeface="標楷體" pitchFamily="65" charset="-120"/>
                        </a:defRPr>
                      </a:lvl8pPr>
                      <a:lvl9pPr fontAlgn="base">
                        <a:spcBef>
                          <a:spcPct val="20000"/>
                        </a:spcBef>
                        <a:spcAft>
                          <a:spcPct val="0"/>
                        </a:spcAft>
                        <a:buClr>
                          <a:schemeClr val="tx2"/>
                        </a:buClr>
                        <a:buSzPct val="65000"/>
                        <a:buFont typeface="Wingdings" pitchFamily="2" charset="2"/>
                        <a:defRPr kumimoji="1" sz="1400">
                          <a:solidFill>
                            <a:schemeClr val="tx1"/>
                          </a:solidFill>
                          <a:latin typeface="Times New Roman" pitchFamily="18" charset="0"/>
                          <a:ea typeface="標楷體" pitchFamily="65" charset="-120"/>
                        </a:defRPr>
                      </a:lvl9pPr>
                    </a:lstStyle>
                    <a:p>
                      <a:pPr marL="0" marR="0" lvl="0" indent="0" algn="l" defTabSz="914400" rtl="0" eaLnBrk="1" fontAlgn="base" latinLnBrk="0" hangingPunct="1">
                        <a:lnSpc>
                          <a:spcPct val="100000"/>
                        </a:lnSpc>
                        <a:spcBef>
                          <a:spcPct val="20000"/>
                        </a:spcBef>
                        <a:spcAft>
                          <a:spcPct val="0"/>
                        </a:spcAft>
                        <a:buClr>
                          <a:schemeClr val="tx2"/>
                        </a:buClr>
                        <a:buSzTx/>
                        <a:buFont typeface="Wingdings" pitchFamily="2" charset="2"/>
                        <a:buNone/>
                        <a:tabLst/>
                      </a:pPr>
                      <a:r>
                        <a:rPr kumimoji="1" lang="zh-TW" altLang="en-US" sz="2000" b="0" i="0" u="none" strike="noStrike" cap="none" normalizeH="0" baseline="0" smtClean="0">
                          <a:ln>
                            <a:noFill/>
                          </a:ln>
                          <a:solidFill>
                            <a:schemeClr val="tx1"/>
                          </a:solidFill>
                          <a:effectLst/>
                          <a:latin typeface="Times New Roman" pitchFamily="18" charset="0"/>
                          <a:ea typeface="標楷體" pitchFamily="65" charset="-120"/>
                        </a:rPr>
                        <a:t>打旗語</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tx2"/>
                        </a:buClr>
                        <a:buFont typeface="Wingdings" pitchFamily="2" charset="2"/>
                        <a:defRPr kumimoji="1" sz="2000">
                          <a:solidFill>
                            <a:schemeClr val="tx1"/>
                          </a:solidFill>
                          <a:latin typeface="Times New Roman" pitchFamily="18" charset="0"/>
                          <a:ea typeface="標楷體" pitchFamily="65" charset="-120"/>
                        </a:defRPr>
                      </a:lvl1pPr>
                      <a:lvl2pPr>
                        <a:spcBef>
                          <a:spcPct val="20000"/>
                        </a:spcBef>
                        <a:buClr>
                          <a:schemeClr val="tx2"/>
                        </a:buClr>
                        <a:buFont typeface="Wingdings" pitchFamily="2" charset="2"/>
                        <a:defRPr kumimoji="1">
                          <a:solidFill>
                            <a:schemeClr val="tx1"/>
                          </a:solidFill>
                          <a:latin typeface="Times New Roman" pitchFamily="18" charset="0"/>
                          <a:ea typeface="標楷體" pitchFamily="65" charset="-120"/>
                        </a:defRPr>
                      </a:lvl2pPr>
                      <a:lvl3pPr>
                        <a:spcBef>
                          <a:spcPct val="20000"/>
                        </a:spcBef>
                        <a:buClr>
                          <a:schemeClr val="tx2"/>
                        </a:buClr>
                        <a:buSzPct val="75000"/>
                        <a:buFont typeface="Wingdings" pitchFamily="2" charset="2"/>
                        <a:defRPr kumimoji="1" sz="1600">
                          <a:solidFill>
                            <a:schemeClr val="tx1"/>
                          </a:solidFill>
                          <a:latin typeface="Times New Roman" pitchFamily="18" charset="0"/>
                          <a:ea typeface="標楷體" pitchFamily="65" charset="-120"/>
                        </a:defRPr>
                      </a:lvl3pPr>
                      <a:lvl4pPr>
                        <a:spcBef>
                          <a:spcPct val="20000"/>
                        </a:spcBef>
                        <a:buClr>
                          <a:schemeClr val="tx2"/>
                        </a:buClr>
                        <a:buSzPct val="65000"/>
                        <a:buFont typeface="Wingdings" pitchFamily="2" charset="2"/>
                        <a:defRPr kumimoji="1" sz="1400">
                          <a:solidFill>
                            <a:schemeClr val="tx1"/>
                          </a:solidFill>
                          <a:latin typeface="Times New Roman" pitchFamily="18" charset="0"/>
                          <a:ea typeface="標楷體" pitchFamily="65" charset="-120"/>
                        </a:defRPr>
                      </a:lvl4pPr>
                      <a:lvl5pPr>
                        <a:spcBef>
                          <a:spcPct val="20000"/>
                        </a:spcBef>
                        <a:buClr>
                          <a:schemeClr val="tx2"/>
                        </a:buClr>
                        <a:buSzPct val="65000"/>
                        <a:buFont typeface="Wingdings" pitchFamily="2" charset="2"/>
                        <a:defRPr kumimoji="1" sz="1400">
                          <a:solidFill>
                            <a:schemeClr val="tx1"/>
                          </a:solidFill>
                          <a:latin typeface="Times New Roman" pitchFamily="18" charset="0"/>
                          <a:ea typeface="標楷體" pitchFamily="65" charset="-120"/>
                        </a:defRPr>
                      </a:lvl5pPr>
                      <a:lvl6pPr fontAlgn="base">
                        <a:spcBef>
                          <a:spcPct val="20000"/>
                        </a:spcBef>
                        <a:spcAft>
                          <a:spcPct val="0"/>
                        </a:spcAft>
                        <a:buClr>
                          <a:schemeClr val="tx2"/>
                        </a:buClr>
                        <a:buSzPct val="65000"/>
                        <a:buFont typeface="Wingdings" pitchFamily="2" charset="2"/>
                        <a:defRPr kumimoji="1" sz="1400">
                          <a:solidFill>
                            <a:schemeClr val="tx1"/>
                          </a:solidFill>
                          <a:latin typeface="Times New Roman" pitchFamily="18" charset="0"/>
                          <a:ea typeface="標楷體" pitchFamily="65" charset="-120"/>
                        </a:defRPr>
                      </a:lvl6pPr>
                      <a:lvl7pPr fontAlgn="base">
                        <a:spcBef>
                          <a:spcPct val="20000"/>
                        </a:spcBef>
                        <a:spcAft>
                          <a:spcPct val="0"/>
                        </a:spcAft>
                        <a:buClr>
                          <a:schemeClr val="tx2"/>
                        </a:buClr>
                        <a:buSzPct val="65000"/>
                        <a:buFont typeface="Wingdings" pitchFamily="2" charset="2"/>
                        <a:defRPr kumimoji="1" sz="1400">
                          <a:solidFill>
                            <a:schemeClr val="tx1"/>
                          </a:solidFill>
                          <a:latin typeface="Times New Roman" pitchFamily="18" charset="0"/>
                          <a:ea typeface="標楷體" pitchFamily="65" charset="-120"/>
                        </a:defRPr>
                      </a:lvl7pPr>
                      <a:lvl8pPr fontAlgn="base">
                        <a:spcBef>
                          <a:spcPct val="20000"/>
                        </a:spcBef>
                        <a:spcAft>
                          <a:spcPct val="0"/>
                        </a:spcAft>
                        <a:buClr>
                          <a:schemeClr val="tx2"/>
                        </a:buClr>
                        <a:buSzPct val="65000"/>
                        <a:buFont typeface="Wingdings" pitchFamily="2" charset="2"/>
                        <a:defRPr kumimoji="1" sz="1400">
                          <a:solidFill>
                            <a:schemeClr val="tx1"/>
                          </a:solidFill>
                          <a:latin typeface="Times New Roman" pitchFamily="18" charset="0"/>
                          <a:ea typeface="標楷體" pitchFamily="65" charset="-120"/>
                        </a:defRPr>
                      </a:lvl8pPr>
                      <a:lvl9pPr fontAlgn="base">
                        <a:spcBef>
                          <a:spcPct val="20000"/>
                        </a:spcBef>
                        <a:spcAft>
                          <a:spcPct val="0"/>
                        </a:spcAft>
                        <a:buClr>
                          <a:schemeClr val="tx2"/>
                        </a:buClr>
                        <a:buSzPct val="65000"/>
                        <a:buFont typeface="Wingdings" pitchFamily="2" charset="2"/>
                        <a:defRPr kumimoji="1" sz="1400">
                          <a:solidFill>
                            <a:schemeClr val="tx1"/>
                          </a:solidFill>
                          <a:latin typeface="Times New Roman" pitchFamily="18" charset="0"/>
                          <a:ea typeface="標楷體" pitchFamily="65" charset="-120"/>
                        </a:defRPr>
                      </a:lvl9pPr>
                    </a:lstStyle>
                    <a:p>
                      <a:pPr marL="0" marR="0" lvl="0" indent="0" algn="l" defTabSz="914400" rtl="0" eaLnBrk="1" fontAlgn="base" latinLnBrk="0" hangingPunct="1">
                        <a:lnSpc>
                          <a:spcPct val="100000"/>
                        </a:lnSpc>
                        <a:spcBef>
                          <a:spcPct val="20000"/>
                        </a:spcBef>
                        <a:spcAft>
                          <a:spcPct val="0"/>
                        </a:spcAft>
                        <a:buClr>
                          <a:schemeClr val="tx2"/>
                        </a:buClr>
                        <a:buSzTx/>
                        <a:buFont typeface="Wingdings" pitchFamily="2" charset="2"/>
                        <a:buNone/>
                        <a:tabLst/>
                      </a:pPr>
                      <a:r>
                        <a:rPr kumimoji="1" lang="zh-TW" altLang="en-US" sz="2000" b="0" i="0" u="none" strike="noStrike" cap="none" normalizeH="0" baseline="0" smtClean="0">
                          <a:ln>
                            <a:noFill/>
                          </a:ln>
                          <a:solidFill>
                            <a:schemeClr val="tx1"/>
                          </a:solidFill>
                          <a:effectLst/>
                          <a:latin typeface="Times New Roman" pitchFamily="18" charset="0"/>
                          <a:ea typeface="標楷體" pitchFamily="65" charset="-120"/>
                        </a:rPr>
                        <a:t>旗</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tx2"/>
                        </a:buClr>
                        <a:buFont typeface="Wingdings" pitchFamily="2" charset="2"/>
                        <a:defRPr kumimoji="1" sz="2000">
                          <a:solidFill>
                            <a:schemeClr val="tx1"/>
                          </a:solidFill>
                          <a:latin typeface="Times New Roman" pitchFamily="18" charset="0"/>
                          <a:ea typeface="標楷體" pitchFamily="65" charset="-120"/>
                        </a:defRPr>
                      </a:lvl1pPr>
                      <a:lvl2pPr>
                        <a:spcBef>
                          <a:spcPct val="20000"/>
                        </a:spcBef>
                        <a:buClr>
                          <a:schemeClr val="tx2"/>
                        </a:buClr>
                        <a:buFont typeface="Wingdings" pitchFamily="2" charset="2"/>
                        <a:defRPr kumimoji="1">
                          <a:solidFill>
                            <a:schemeClr val="tx1"/>
                          </a:solidFill>
                          <a:latin typeface="Times New Roman" pitchFamily="18" charset="0"/>
                          <a:ea typeface="標楷體" pitchFamily="65" charset="-120"/>
                        </a:defRPr>
                      </a:lvl2pPr>
                      <a:lvl3pPr>
                        <a:spcBef>
                          <a:spcPct val="20000"/>
                        </a:spcBef>
                        <a:buClr>
                          <a:schemeClr val="tx2"/>
                        </a:buClr>
                        <a:buSzPct val="75000"/>
                        <a:buFont typeface="Wingdings" pitchFamily="2" charset="2"/>
                        <a:defRPr kumimoji="1" sz="1600">
                          <a:solidFill>
                            <a:schemeClr val="tx1"/>
                          </a:solidFill>
                          <a:latin typeface="Times New Roman" pitchFamily="18" charset="0"/>
                          <a:ea typeface="標楷體" pitchFamily="65" charset="-120"/>
                        </a:defRPr>
                      </a:lvl3pPr>
                      <a:lvl4pPr>
                        <a:spcBef>
                          <a:spcPct val="20000"/>
                        </a:spcBef>
                        <a:buClr>
                          <a:schemeClr val="tx2"/>
                        </a:buClr>
                        <a:buSzPct val="65000"/>
                        <a:buFont typeface="Wingdings" pitchFamily="2" charset="2"/>
                        <a:defRPr kumimoji="1" sz="1400">
                          <a:solidFill>
                            <a:schemeClr val="tx1"/>
                          </a:solidFill>
                          <a:latin typeface="Times New Roman" pitchFamily="18" charset="0"/>
                          <a:ea typeface="標楷體" pitchFamily="65" charset="-120"/>
                        </a:defRPr>
                      </a:lvl4pPr>
                      <a:lvl5pPr>
                        <a:spcBef>
                          <a:spcPct val="20000"/>
                        </a:spcBef>
                        <a:buClr>
                          <a:schemeClr val="tx2"/>
                        </a:buClr>
                        <a:buSzPct val="65000"/>
                        <a:buFont typeface="Wingdings" pitchFamily="2" charset="2"/>
                        <a:defRPr kumimoji="1" sz="1400">
                          <a:solidFill>
                            <a:schemeClr val="tx1"/>
                          </a:solidFill>
                          <a:latin typeface="Times New Roman" pitchFamily="18" charset="0"/>
                          <a:ea typeface="標楷體" pitchFamily="65" charset="-120"/>
                        </a:defRPr>
                      </a:lvl5pPr>
                      <a:lvl6pPr fontAlgn="base">
                        <a:spcBef>
                          <a:spcPct val="20000"/>
                        </a:spcBef>
                        <a:spcAft>
                          <a:spcPct val="0"/>
                        </a:spcAft>
                        <a:buClr>
                          <a:schemeClr val="tx2"/>
                        </a:buClr>
                        <a:buSzPct val="65000"/>
                        <a:buFont typeface="Wingdings" pitchFamily="2" charset="2"/>
                        <a:defRPr kumimoji="1" sz="1400">
                          <a:solidFill>
                            <a:schemeClr val="tx1"/>
                          </a:solidFill>
                          <a:latin typeface="Times New Roman" pitchFamily="18" charset="0"/>
                          <a:ea typeface="標楷體" pitchFamily="65" charset="-120"/>
                        </a:defRPr>
                      </a:lvl6pPr>
                      <a:lvl7pPr fontAlgn="base">
                        <a:spcBef>
                          <a:spcPct val="20000"/>
                        </a:spcBef>
                        <a:spcAft>
                          <a:spcPct val="0"/>
                        </a:spcAft>
                        <a:buClr>
                          <a:schemeClr val="tx2"/>
                        </a:buClr>
                        <a:buSzPct val="65000"/>
                        <a:buFont typeface="Wingdings" pitchFamily="2" charset="2"/>
                        <a:defRPr kumimoji="1" sz="1400">
                          <a:solidFill>
                            <a:schemeClr val="tx1"/>
                          </a:solidFill>
                          <a:latin typeface="Times New Roman" pitchFamily="18" charset="0"/>
                          <a:ea typeface="標楷體" pitchFamily="65" charset="-120"/>
                        </a:defRPr>
                      </a:lvl7pPr>
                      <a:lvl8pPr fontAlgn="base">
                        <a:spcBef>
                          <a:spcPct val="20000"/>
                        </a:spcBef>
                        <a:spcAft>
                          <a:spcPct val="0"/>
                        </a:spcAft>
                        <a:buClr>
                          <a:schemeClr val="tx2"/>
                        </a:buClr>
                        <a:buSzPct val="65000"/>
                        <a:buFont typeface="Wingdings" pitchFamily="2" charset="2"/>
                        <a:defRPr kumimoji="1" sz="1400">
                          <a:solidFill>
                            <a:schemeClr val="tx1"/>
                          </a:solidFill>
                          <a:latin typeface="Times New Roman" pitchFamily="18" charset="0"/>
                          <a:ea typeface="標楷體" pitchFamily="65" charset="-120"/>
                        </a:defRPr>
                      </a:lvl8pPr>
                      <a:lvl9pPr fontAlgn="base">
                        <a:spcBef>
                          <a:spcPct val="20000"/>
                        </a:spcBef>
                        <a:spcAft>
                          <a:spcPct val="0"/>
                        </a:spcAft>
                        <a:buClr>
                          <a:schemeClr val="tx2"/>
                        </a:buClr>
                        <a:buSzPct val="65000"/>
                        <a:buFont typeface="Wingdings" pitchFamily="2" charset="2"/>
                        <a:defRPr kumimoji="1" sz="1400">
                          <a:solidFill>
                            <a:schemeClr val="tx1"/>
                          </a:solidFill>
                          <a:latin typeface="Times New Roman" pitchFamily="18" charset="0"/>
                          <a:ea typeface="標楷體" pitchFamily="65" charset="-120"/>
                        </a:defRPr>
                      </a:lvl9pPr>
                    </a:lstStyle>
                    <a:p>
                      <a:pPr marL="0" marR="0" lvl="0" indent="0" algn="l" defTabSz="914400" rtl="0" eaLnBrk="1" fontAlgn="base" latinLnBrk="0" hangingPunct="1">
                        <a:lnSpc>
                          <a:spcPct val="100000"/>
                        </a:lnSpc>
                        <a:spcBef>
                          <a:spcPct val="20000"/>
                        </a:spcBef>
                        <a:spcAft>
                          <a:spcPct val="0"/>
                        </a:spcAft>
                        <a:buClr>
                          <a:schemeClr val="tx2"/>
                        </a:buClr>
                        <a:buSzTx/>
                        <a:buFont typeface="Wingdings" pitchFamily="2" charset="2"/>
                        <a:buNone/>
                        <a:tabLst/>
                      </a:pPr>
                      <a:r>
                        <a:rPr kumimoji="1" lang="zh-TW" altLang="en-US" sz="2000" b="0" i="0" u="none" strike="noStrike" cap="none" normalizeH="0" baseline="0" smtClean="0">
                          <a:ln>
                            <a:noFill/>
                          </a:ln>
                          <a:solidFill>
                            <a:schemeClr val="tx1"/>
                          </a:solidFill>
                          <a:effectLst/>
                          <a:latin typeface="Times New Roman" pitchFamily="18" charset="0"/>
                          <a:ea typeface="標楷體" pitchFamily="65" charset="-120"/>
                        </a:rPr>
                        <a:t>空間</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tx2"/>
                        </a:buClr>
                        <a:buFont typeface="Wingdings" pitchFamily="2" charset="2"/>
                        <a:defRPr kumimoji="1" sz="2000">
                          <a:solidFill>
                            <a:schemeClr val="tx1"/>
                          </a:solidFill>
                          <a:latin typeface="Times New Roman" pitchFamily="18" charset="0"/>
                          <a:ea typeface="標楷體" pitchFamily="65" charset="-120"/>
                        </a:defRPr>
                      </a:lvl1pPr>
                      <a:lvl2pPr>
                        <a:spcBef>
                          <a:spcPct val="20000"/>
                        </a:spcBef>
                        <a:buClr>
                          <a:schemeClr val="tx2"/>
                        </a:buClr>
                        <a:buFont typeface="Wingdings" pitchFamily="2" charset="2"/>
                        <a:defRPr kumimoji="1">
                          <a:solidFill>
                            <a:schemeClr val="tx1"/>
                          </a:solidFill>
                          <a:latin typeface="Times New Roman" pitchFamily="18" charset="0"/>
                          <a:ea typeface="標楷體" pitchFamily="65" charset="-120"/>
                        </a:defRPr>
                      </a:lvl2pPr>
                      <a:lvl3pPr>
                        <a:spcBef>
                          <a:spcPct val="20000"/>
                        </a:spcBef>
                        <a:buClr>
                          <a:schemeClr val="tx2"/>
                        </a:buClr>
                        <a:buSzPct val="75000"/>
                        <a:buFont typeface="Wingdings" pitchFamily="2" charset="2"/>
                        <a:defRPr kumimoji="1" sz="1600">
                          <a:solidFill>
                            <a:schemeClr val="tx1"/>
                          </a:solidFill>
                          <a:latin typeface="Times New Roman" pitchFamily="18" charset="0"/>
                          <a:ea typeface="標楷體" pitchFamily="65" charset="-120"/>
                        </a:defRPr>
                      </a:lvl3pPr>
                      <a:lvl4pPr>
                        <a:spcBef>
                          <a:spcPct val="20000"/>
                        </a:spcBef>
                        <a:buClr>
                          <a:schemeClr val="tx2"/>
                        </a:buClr>
                        <a:buSzPct val="65000"/>
                        <a:buFont typeface="Wingdings" pitchFamily="2" charset="2"/>
                        <a:defRPr kumimoji="1" sz="1400">
                          <a:solidFill>
                            <a:schemeClr val="tx1"/>
                          </a:solidFill>
                          <a:latin typeface="Times New Roman" pitchFamily="18" charset="0"/>
                          <a:ea typeface="標楷體" pitchFamily="65" charset="-120"/>
                        </a:defRPr>
                      </a:lvl4pPr>
                      <a:lvl5pPr>
                        <a:spcBef>
                          <a:spcPct val="20000"/>
                        </a:spcBef>
                        <a:buClr>
                          <a:schemeClr val="tx2"/>
                        </a:buClr>
                        <a:buSzPct val="65000"/>
                        <a:buFont typeface="Wingdings" pitchFamily="2" charset="2"/>
                        <a:defRPr kumimoji="1" sz="1400">
                          <a:solidFill>
                            <a:schemeClr val="tx1"/>
                          </a:solidFill>
                          <a:latin typeface="Times New Roman" pitchFamily="18" charset="0"/>
                          <a:ea typeface="標楷體" pitchFamily="65" charset="-120"/>
                        </a:defRPr>
                      </a:lvl5pPr>
                      <a:lvl6pPr fontAlgn="base">
                        <a:spcBef>
                          <a:spcPct val="20000"/>
                        </a:spcBef>
                        <a:spcAft>
                          <a:spcPct val="0"/>
                        </a:spcAft>
                        <a:buClr>
                          <a:schemeClr val="tx2"/>
                        </a:buClr>
                        <a:buSzPct val="65000"/>
                        <a:buFont typeface="Wingdings" pitchFamily="2" charset="2"/>
                        <a:defRPr kumimoji="1" sz="1400">
                          <a:solidFill>
                            <a:schemeClr val="tx1"/>
                          </a:solidFill>
                          <a:latin typeface="Times New Roman" pitchFamily="18" charset="0"/>
                          <a:ea typeface="標楷體" pitchFamily="65" charset="-120"/>
                        </a:defRPr>
                      </a:lvl6pPr>
                      <a:lvl7pPr fontAlgn="base">
                        <a:spcBef>
                          <a:spcPct val="20000"/>
                        </a:spcBef>
                        <a:spcAft>
                          <a:spcPct val="0"/>
                        </a:spcAft>
                        <a:buClr>
                          <a:schemeClr val="tx2"/>
                        </a:buClr>
                        <a:buSzPct val="65000"/>
                        <a:buFont typeface="Wingdings" pitchFamily="2" charset="2"/>
                        <a:defRPr kumimoji="1" sz="1400">
                          <a:solidFill>
                            <a:schemeClr val="tx1"/>
                          </a:solidFill>
                          <a:latin typeface="Times New Roman" pitchFamily="18" charset="0"/>
                          <a:ea typeface="標楷體" pitchFamily="65" charset="-120"/>
                        </a:defRPr>
                      </a:lvl7pPr>
                      <a:lvl8pPr fontAlgn="base">
                        <a:spcBef>
                          <a:spcPct val="20000"/>
                        </a:spcBef>
                        <a:spcAft>
                          <a:spcPct val="0"/>
                        </a:spcAft>
                        <a:buClr>
                          <a:schemeClr val="tx2"/>
                        </a:buClr>
                        <a:buSzPct val="65000"/>
                        <a:buFont typeface="Wingdings" pitchFamily="2" charset="2"/>
                        <a:defRPr kumimoji="1" sz="1400">
                          <a:solidFill>
                            <a:schemeClr val="tx1"/>
                          </a:solidFill>
                          <a:latin typeface="Times New Roman" pitchFamily="18" charset="0"/>
                          <a:ea typeface="標楷體" pitchFamily="65" charset="-120"/>
                        </a:defRPr>
                      </a:lvl8pPr>
                      <a:lvl9pPr fontAlgn="base">
                        <a:spcBef>
                          <a:spcPct val="20000"/>
                        </a:spcBef>
                        <a:spcAft>
                          <a:spcPct val="0"/>
                        </a:spcAft>
                        <a:buClr>
                          <a:schemeClr val="tx2"/>
                        </a:buClr>
                        <a:buSzPct val="65000"/>
                        <a:buFont typeface="Wingdings" pitchFamily="2" charset="2"/>
                        <a:defRPr kumimoji="1" sz="1400">
                          <a:solidFill>
                            <a:schemeClr val="tx1"/>
                          </a:solidFill>
                          <a:latin typeface="Times New Roman" pitchFamily="18" charset="0"/>
                          <a:ea typeface="標楷體" pitchFamily="65" charset="-120"/>
                        </a:defRPr>
                      </a:lvl9pPr>
                    </a:lstStyle>
                    <a:p>
                      <a:pPr marL="0" marR="0" lvl="0" indent="0" algn="l" defTabSz="914400" rtl="0" eaLnBrk="1" fontAlgn="base" latinLnBrk="0" hangingPunct="1">
                        <a:lnSpc>
                          <a:spcPct val="100000"/>
                        </a:lnSpc>
                        <a:spcBef>
                          <a:spcPct val="20000"/>
                        </a:spcBef>
                        <a:spcAft>
                          <a:spcPct val="0"/>
                        </a:spcAft>
                        <a:buClr>
                          <a:schemeClr val="tx2"/>
                        </a:buClr>
                        <a:buSzTx/>
                        <a:buFont typeface="Wingdings" pitchFamily="2" charset="2"/>
                        <a:buNone/>
                        <a:tabLst/>
                      </a:pPr>
                      <a:r>
                        <a:rPr kumimoji="1" lang="zh-TW" altLang="en-US" sz="2000" b="0" i="0" u="none" strike="noStrike" cap="none" normalizeH="0" baseline="0" dirty="0" smtClean="0">
                          <a:ln>
                            <a:noFill/>
                          </a:ln>
                          <a:solidFill>
                            <a:schemeClr val="tx1"/>
                          </a:solidFill>
                          <a:effectLst/>
                          <a:latin typeface="Times New Roman" pitchFamily="18" charset="0"/>
                          <a:ea typeface="標楷體" pitchFamily="65" charset="-120"/>
                        </a:rPr>
                        <a:t>眼</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Tree>
    <p:extLst>
      <p:ext uri="{BB962C8B-B14F-4D97-AF65-F5344CB8AC3E}">
        <p14:creationId xmlns:p14="http://schemas.microsoft.com/office/powerpoint/2010/main" val="463846004"/>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smtClean="0"/>
              <a:t>System Model</a:t>
            </a:r>
            <a:endParaRPr lang="zh-TW" altLang="en-US" dirty="0"/>
          </a:p>
        </p:txBody>
      </p:sp>
      <p:sp>
        <p:nvSpPr>
          <p:cNvPr id="3" name="內容版面配置區 2"/>
          <p:cNvSpPr>
            <a:spLocks noGrp="1"/>
          </p:cNvSpPr>
          <p:nvPr>
            <p:ph idx="1"/>
          </p:nvPr>
        </p:nvSpPr>
        <p:spPr>
          <a:xfrm>
            <a:off x="457200" y="1600200"/>
            <a:ext cx="8229600" cy="5069160"/>
          </a:xfrm>
        </p:spPr>
        <p:txBody>
          <a:bodyPr>
            <a:normAutofit/>
          </a:bodyPr>
          <a:lstStyle/>
          <a:p>
            <a:r>
              <a:rPr lang="en-US" altLang="zh-TW" dirty="0" smtClean="0"/>
              <a:t>We consider the energy detection for sensing channels</a:t>
            </a:r>
          </a:p>
          <a:p>
            <a:endParaRPr lang="en-US" altLang="zh-TW" dirty="0" smtClean="0"/>
          </a:p>
          <a:p>
            <a:pPr lvl="1">
              <a:buNone/>
            </a:pPr>
            <a:endParaRPr lang="en-US" altLang="zh-TW" dirty="0" smtClean="0"/>
          </a:p>
          <a:p>
            <a:pPr lvl="1"/>
            <a:r>
              <a:rPr lang="en-US" altLang="zh-TW" dirty="0" smtClean="0"/>
              <a:t>We can adjust the sensing time on different channel to adjust the detection and false alarm probability</a:t>
            </a:r>
          </a:p>
          <a:p>
            <a:r>
              <a:rPr lang="en-US" altLang="zh-TW" dirty="0" smtClean="0"/>
              <a:t>For a target detection probability, we have the false alarm probability</a:t>
            </a:r>
          </a:p>
          <a:p>
            <a:endParaRPr lang="en-US" altLang="zh-TW" dirty="0" smtClean="0"/>
          </a:p>
          <a:p>
            <a:pPr lvl="1"/>
            <a:endParaRPr lang="en-US" altLang="zh-TW" i="1" dirty="0" smtClean="0">
              <a:latin typeface="Euclid" pitchFamily="18" charset="0"/>
            </a:endParaRPr>
          </a:p>
          <a:p>
            <a:pPr lvl="1"/>
            <a:r>
              <a:rPr lang="en-US" altLang="zh-TW" i="1" dirty="0" err="1" smtClean="0">
                <a:latin typeface="Euclid" pitchFamily="18" charset="0"/>
              </a:rPr>
              <a:t>p</a:t>
            </a:r>
            <a:r>
              <a:rPr lang="en-US" altLang="zh-TW" i="1" baseline="-25000" dirty="0" err="1" smtClean="0">
                <a:latin typeface="Euclid" pitchFamily="18" charset="0"/>
              </a:rPr>
              <a:t>d,n</a:t>
            </a:r>
            <a:r>
              <a:rPr lang="en-US" altLang="zh-TW" dirty="0" smtClean="0"/>
              <a:t>: detection probability</a:t>
            </a:r>
          </a:p>
          <a:p>
            <a:pPr lvl="1"/>
            <a:r>
              <a:rPr lang="en-US" altLang="zh-TW" i="1" dirty="0" smtClean="0">
                <a:latin typeface="Euclid" pitchFamily="18" charset="0"/>
              </a:rPr>
              <a:t>F</a:t>
            </a:r>
            <a:r>
              <a:rPr lang="en-US" altLang="zh-TW" baseline="-25000" dirty="0" smtClean="0">
                <a:latin typeface="Euclid" pitchFamily="18" charset="0"/>
              </a:rPr>
              <a:t>2</a:t>
            </a:r>
            <a:r>
              <a:rPr lang="en-US" altLang="zh-TW" i="1" baseline="-25000" dirty="0" smtClean="0">
                <a:latin typeface="Euclid" pitchFamily="18" charset="0"/>
              </a:rPr>
              <a:t>Nn</a:t>
            </a:r>
            <a:r>
              <a:rPr lang="en-US" altLang="zh-TW" dirty="0" smtClean="0"/>
              <a:t>: regularized lower incomplete gamma function</a:t>
            </a:r>
          </a:p>
          <a:p>
            <a:pPr lvl="1"/>
            <a:r>
              <a:rPr lang="en-US" altLang="zh-TW" dirty="0" smtClean="0">
                <a:latin typeface="Euclid Symbol" pitchFamily="18" charset="2"/>
              </a:rPr>
              <a:t>G(.)</a:t>
            </a:r>
            <a:r>
              <a:rPr lang="en-US" altLang="zh-TW" dirty="0" smtClean="0"/>
              <a:t>: gamma function</a:t>
            </a:r>
          </a:p>
        </p:txBody>
      </p:sp>
      <p:graphicFrame>
        <p:nvGraphicFramePr>
          <p:cNvPr id="4" name="物件 3"/>
          <p:cNvGraphicFramePr>
            <a:graphicFrameLocks noChangeAspect="1"/>
          </p:cNvGraphicFramePr>
          <p:nvPr/>
        </p:nvGraphicFramePr>
        <p:xfrm>
          <a:off x="467544" y="4476750"/>
          <a:ext cx="8343900" cy="635000"/>
        </p:xfrm>
        <a:graphic>
          <a:graphicData uri="http://schemas.openxmlformats.org/presentationml/2006/ole">
            <mc:AlternateContent xmlns:mc="http://schemas.openxmlformats.org/markup-compatibility/2006">
              <mc:Choice xmlns:v="urn:schemas-microsoft-com:vml" Requires="v">
                <p:oleObj spid="_x0000_s2148" name="Equation" r:id="rId3" imgW="8343720" imgH="634680" progId="Equation.DSMT4">
                  <p:embed/>
                </p:oleObj>
              </mc:Choice>
              <mc:Fallback>
                <p:oleObj name="Equation" r:id="rId3" imgW="8343720" imgH="634680" progId="Equation.DSMT4">
                  <p:embed/>
                  <p:pic>
                    <p:nvPicPr>
                      <p:cNvPr id="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7544" y="4476750"/>
                        <a:ext cx="8343900" cy="6350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2053" name="Object 5"/>
          <p:cNvGraphicFramePr>
            <a:graphicFrameLocks noChangeAspect="1"/>
          </p:cNvGraphicFramePr>
          <p:nvPr/>
        </p:nvGraphicFramePr>
        <p:xfrm>
          <a:off x="1187450" y="2040136"/>
          <a:ext cx="3644900" cy="812800"/>
        </p:xfrm>
        <a:graphic>
          <a:graphicData uri="http://schemas.openxmlformats.org/presentationml/2006/ole">
            <mc:AlternateContent xmlns:mc="http://schemas.openxmlformats.org/markup-compatibility/2006">
              <mc:Choice xmlns:v="urn:schemas-microsoft-com:vml" Requires="v">
                <p:oleObj spid="_x0000_s2149" name="Equation" r:id="rId5" imgW="3644640" imgH="812520" progId="Equation.DSMT4">
                  <p:embed/>
                </p:oleObj>
              </mc:Choice>
              <mc:Fallback>
                <p:oleObj name="Equation" r:id="rId5" imgW="3644640" imgH="812520" progId="Equation.DSMT4">
                  <p:embed/>
                  <p:pic>
                    <p:nvPicPr>
                      <p:cNvPr id="0" name="Picture 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187450" y="2040136"/>
                        <a:ext cx="3644900" cy="8128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8" name="投影片編號版面配置區 7"/>
          <p:cNvSpPr>
            <a:spLocks noGrp="1"/>
          </p:cNvSpPr>
          <p:nvPr>
            <p:ph type="sldNum" sz="quarter" idx="12"/>
          </p:nvPr>
        </p:nvSpPr>
        <p:spPr/>
        <p:txBody>
          <a:bodyPr/>
          <a:lstStyle/>
          <a:p>
            <a:fld id="{73DA0BB7-265A-403C-9275-D587AB510EDC}" type="slidenum">
              <a:rPr lang="zh-TW" altLang="en-US" smtClean="0"/>
              <a:pPr/>
              <a:t>50</a:t>
            </a:fld>
            <a:endParaRPr lang="zh-TW" altLang="en-US" dirty="0"/>
          </a:p>
        </p:txBody>
      </p:sp>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smtClean="0"/>
              <a:t>Search-Based Scheme</a:t>
            </a:r>
            <a:endParaRPr lang="zh-TW" altLang="en-US" dirty="0"/>
          </a:p>
        </p:txBody>
      </p:sp>
      <p:sp>
        <p:nvSpPr>
          <p:cNvPr id="3" name="內容版面配置區 2"/>
          <p:cNvSpPr>
            <a:spLocks noGrp="1"/>
          </p:cNvSpPr>
          <p:nvPr>
            <p:ph idx="1"/>
          </p:nvPr>
        </p:nvSpPr>
        <p:spPr>
          <a:xfrm>
            <a:off x="457200" y="1600200"/>
            <a:ext cx="8229600" cy="4997152"/>
          </a:xfrm>
        </p:spPr>
        <p:txBody>
          <a:bodyPr>
            <a:normAutofit/>
          </a:bodyPr>
          <a:lstStyle/>
          <a:p>
            <a:r>
              <a:rPr lang="en-US" altLang="zh-TW" dirty="0" smtClean="0"/>
              <a:t>The throughput of SU </a:t>
            </a:r>
            <a:r>
              <a:rPr lang="en-US" altLang="zh-TW" i="1" dirty="0" smtClean="0">
                <a:latin typeface="Euclid" pitchFamily="18" charset="0"/>
              </a:rPr>
              <a:t>k</a:t>
            </a:r>
            <a:r>
              <a:rPr lang="en-US" altLang="zh-TW" dirty="0" smtClean="0"/>
              <a:t> is given by</a:t>
            </a:r>
          </a:p>
          <a:p>
            <a:endParaRPr lang="en-US" altLang="zh-TW" dirty="0" smtClean="0"/>
          </a:p>
          <a:p>
            <a:endParaRPr lang="en-US" altLang="zh-TW" dirty="0" smtClean="0"/>
          </a:p>
          <a:p>
            <a:r>
              <a:rPr lang="en-US" altLang="zh-TW" dirty="0" smtClean="0"/>
              <a:t>By performing some math manipulation, the expected throughput of SU </a:t>
            </a:r>
            <a:r>
              <a:rPr lang="en-US" altLang="zh-TW" i="1" dirty="0" smtClean="0">
                <a:latin typeface="Euclid" pitchFamily="18" charset="0"/>
              </a:rPr>
              <a:t>k </a:t>
            </a:r>
            <a:r>
              <a:rPr lang="en-US" altLang="zh-TW" dirty="0" smtClean="0">
                <a:latin typeface="+mj-lt"/>
              </a:rPr>
              <a:t>is given by</a:t>
            </a:r>
            <a:endParaRPr lang="en-US" altLang="zh-TW" i="1" dirty="0" smtClean="0">
              <a:latin typeface="Euclid" pitchFamily="18" charset="0"/>
            </a:endParaRPr>
          </a:p>
          <a:p>
            <a:endParaRPr lang="en-US" altLang="zh-TW" i="1" dirty="0" smtClean="0">
              <a:latin typeface="Euclid" pitchFamily="18" charset="0"/>
            </a:endParaRPr>
          </a:p>
          <a:p>
            <a:endParaRPr lang="en-US" altLang="zh-TW" i="1" dirty="0" smtClean="0">
              <a:latin typeface="Euclid" pitchFamily="18" charset="0"/>
            </a:endParaRPr>
          </a:p>
          <a:p>
            <a:endParaRPr lang="en-US" altLang="zh-TW" i="1" dirty="0" smtClean="0">
              <a:latin typeface="Euclid" pitchFamily="18" charset="0"/>
            </a:endParaRPr>
          </a:p>
          <a:p>
            <a:endParaRPr lang="en-US" altLang="zh-TW" i="1" dirty="0" smtClean="0">
              <a:latin typeface="Euclid" pitchFamily="18" charset="0"/>
            </a:endParaRPr>
          </a:p>
          <a:p>
            <a:endParaRPr lang="zh-TW" altLang="en-US" dirty="0">
              <a:latin typeface="+mj-lt"/>
            </a:endParaRPr>
          </a:p>
        </p:txBody>
      </p:sp>
      <p:graphicFrame>
        <p:nvGraphicFramePr>
          <p:cNvPr id="4" name="物件 3"/>
          <p:cNvGraphicFramePr>
            <a:graphicFrameLocks noChangeAspect="1"/>
          </p:cNvGraphicFramePr>
          <p:nvPr/>
        </p:nvGraphicFramePr>
        <p:xfrm>
          <a:off x="823540" y="3861048"/>
          <a:ext cx="7708900" cy="2476500"/>
        </p:xfrm>
        <a:graphic>
          <a:graphicData uri="http://schemas.openxmlformats.org/presentationml/2006/ole">
            <mc:AlternateContent xmlns:mc="http://schemas.openxmlformats.org/markup-compatibility/2006">
              <mc:Choice xmlns:v="urn:schemas-microsoft-com:vml" Requires="v">
                <p:oleObj spid="_x0000_s3170" name="Equation" r:id="rId3" imgW="7708680" imgH="2476440" progId="Equation.DSMT4">
                  <p:embed/>
                </p:oleObj>
              </mc:Choice>
              <mc:Fallback>
                <p:oleObj name="Equation" r:id="rId3" imgW="7708680" imgH="2476440" progId="Equation.DSMT4">
                  <p:embed/>
                  <p:pic>
                    <p:nvPicPr>
                      <p:cNvPr id="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23540" y="3861048"/>
                        <a:ext cx="7708900" cy="24765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3075" name="Object 3"/>
          <p:cNvGraphicFramePr>
            <a:graphicFrameLocks noChangeAspect="1"/>
          </p:cNvGraphicFramePr>
          <p:nvPr/>
        </p:nvGraphicFramePr>
        <p:xfrm>
          <a:off x="1187450" y="1844824"/>
          <a:ext cx="6946900" cy="1028700"/>
        </p:xfrm>
        <a:graphic>
          <a:graphicData uri="http://schemas.openxmlformats.org/presentationml/2006/ole">
            <mc:AlternateContent xmlns:mc="http://schemas.openxmlformats.org/markup-compatibility/2006">
              <mc:Choice xmlns:v="urn:schemas-microsoft-com:vml" Requires="v">
                <p:oleObj spid="_x0000_s3171" name="Equation" r:id="rId5" imgW="6946560" imgH="1028520" progId="Equation.DSMT4">
                  <p:embed/>
                </p:oleObj>
              </mc:Choice>
              <mc:Fallback>
                <p:oleObj name="Equation" r:id="rId5" imgW="6946560" imgH="1028520" progId="Equation.DSMT4">
                  <p:embed/>
                  <p:pic>
                    <p:nvPicPr>
                      <p:cNvPr id="0" name="Picture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187450" y="1844824"/>
                        <a:ext cx="6946900" cy="10287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6" name="投影片編號版面配置區 5"/>
          <p:cNvSpPr>
            <a:spLocks noGrp="1"/>
          </p:cNvSpPr>
          <p:nvPr>
            <p:ph type="sldNum" sz="quarter" idx="12"/>
          </p:nvPr>
        </p:nvSpPr>
        <p:spPr/>
        <p:txBody>
          <a:bodyPr/>
          <a:lstStyle/>
          <a:p>
            <a:fld id="{73DA0BB7-265A-403C-9275-D587AB510EDC}" type="slidenum">
              <a:rPr lang="zh-TW" altLang="en-US" smtClean="0"/>
              <a:pPr/>
              <a:t>51</a:t>
            </a:fld>
            <a:endParaRPr lang="zh-TW" altLang="en-US" dirty="0"/>
          </a:p>
        </p:txBody>
      </p:sp>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smtClean="0"/>
              <a:t>Search-Based Scheme</a:t>
            </a:r>
            <a:endParaRPr lang="zh-TW" altLang="en-US" dirty="0"/>
          </a:p>
        </p:txBody>
      </p:sp>
      <p:sp>
        <p:nvSpPr>
          <p:cNvPr id="3" name="內容版面配置區 2"/>
          <p:cNvSpPr>
            <a:spLocks noGrp="1"/>
          </p:cNvSpPr>
          <p:nvPr>
            <p:ph idx="1"/>
          </p:nvPr>
        </p:nvSpPr>
        <p:spPr>
          <a:xfrm>
            <a:off x="457200" y="1600200"/>
            <a:ext cx="8229600" cy="5141168"/>
          </a:xfrm>
        </p:spPr>
        <p:txBody>
          <a:bodyPr>
            <a:normAutofit lnSpcReduction="10000"/>
          </a:bodyPr>
          <a:lstStyle/>
          <a:p>
            <a:r>
              <a:rPr lang="en-US" altLang="zh-TW" dirty="0" smtClean="0"/>
              <a:t>Our goal is to determine the sensing time of each channel to maximize the throughput of SU </a:t>
            </a:r>
            <a:r>
              <a:rPr lang="en-US" altLang="zh-TW" i="1" dirty="0" smtClean="0">
                <a:latin typeface="Euclid" pitchFamily="18" charset="0"/>
              </a:rPr>
              <a:t>k </a:t>
            </a:r>
            <a:r>
              <a:rPr lang="en-US" altLang="zh-TW" dirty="0" smtClean="0"/>
              <a:t> subject to</a:t>
            </a:r>
            <a:endParaRPr lang="en-US" altLang="zh-TW" i="1" dirty="0" smtClean="0">
              <a:latin typeface="Euclid" pitchFamily="18" charset="0"/>
            </a:endParaRPr>
          </a:p>
          <a:p>
            <a:pPr lvl="1"/>
            <a:r>
              <a:rPr lang="en-US" altLang="zh-TW" dirty="0" smtClean="0"/>
              <a:t>Sensing time constraint</a:t>
            </a:r>
          </a:p>
          <a:p>
            <a:pPr lvl="1"/>
            <a:r>
              <a:rPr lang="en-US" altLang="zh-TW" dirty="0" smtClean="0"/>
              <a:t>Detection probability constraint</a:t>
            </a:r>
            <a:endParaRPr lang="en-US" altLang="zh-TW" dirty="0" smtClean="0">
              <a:latin typeface="+mj-lt"/>
            </a:endParaRPr>
          </a:p>
          <a:p>
            <a:r>
              <a:rPr lang="en-US" altLang="zh-TW" dirty="0" smtClean="0">
                <a:latin typeface="+mj-lt"/>
              </a:rPr>
              <a:t>An optimization problem can be formulated as</a:t>
            </a:r>
          </a:p>
          <a:p>
            <a:endParaRPr lang="en-US" altLang="zh-TW" dirty="0" smtClean="0">
              <a:latin typeface="+mj-lt"/>
            </a:endParaRPr>
          </a:p>
          <a:p>
            <a:endParaRPr lang="en-US" altLang="zh-TW" dirty="0" smtClean="0">
              <a:latin typeface="+mj-lt"/>
            </a:endParaRPr>
          </a:p>
          <a:p>
            <a:endParaRPr lang="en-US" altLang="zh-TW" dirty="0" smtClean="0">
              <a:latin typeface="+mj-lt"/>
            </a:endParaRPr>
          </a:p>
          <a:p>
            <a:endParaRPr lang="en-US" altLang="zh-TW" dirty="0" smtClean="0">
              <a:latin typeface="+mj-lt"/>
            </a:endParaRPr>
          </a:p>
          <a:p>
            <a:endParaRPr lang="en-US" altLang="zh-TW" dirty="0" smtClean="0">
              <a:latin typeface="+mj-lt"/>
            </a:endParaRPr>
          </a:p>
          <a:p>
            <a:endParaRPr lang="en-US" altLang="zh-TW" dirty="0" smtClean="0">
              <a:latin typeface="+mj-lt"/>
            </a:endParaRPr>
          </a:p>
          <a:p>
            <a:r>
              <a:rPr lang="en-US" altLang="zh-TW" dirty="0" smtClean="0">
                <a:latin typeface="+mj-lt"/>
              </a:rPr>
              <a:t>The optimal solution can be found by exhaustive search</a:t>
            </a:r>
          </a:p>
          <a:p>
            <a:pPr lvl="1"/>
            <a:r>
              <a:rPr lang="en-US" altLang="zh-TW" dirty="0" smtClean="0">
                <a:latin typeface="+mj-lt"/>
              </a:rPr>
              <a:t>The number of candidates is </a:t>
            </a:r>
            <a:endParaRPr lang="zh-TW" altLang="en-US" dirty="0">
              <a:latin typeface="+mj-lt"/>
            </a:endParaRPr>
          </a:p>
        </p:txBody>
      </p:sp>
      <p:graphicFrame>
        <p:nvGraphicFramePr>
          <p:cNvPr id="5" name="物件 4"/>
          <p:cNvGraphicFramePr>
            <a:graphicFrameLocks noChangeAspect="1"/>
          </p:cNvGraphicFramePr>
          <p:nvPr/>
        </p:nvGraphicFramePr>
        <p:xfrm>
          <a:off x="1835696" y="3501008"/>
          <a:ext cx="4648200" cy="2247900"/>
        </p:xfrm>
        <a:graphic>
          <a:graphicData uri="http://schemas.openxmlformats.org/presentationml/2006/ole">
            <mc:AlternateContent xmlns:mc="http://schemas.openxmlformats.org/markup-compatibility/2006">
              <mc:Choice xmlns:v="urn:schemas-microsoft-com:vml" Requires="v">
                <p:oleObj spid="_x0000_s4195" name="Equation" r:id="rId3" imgW="4647960" imgH="2247840" progId="Equation.DSMT4">
                  <p:embed/>
                </p:oleObj>
              </mc:Choice>
              <mc:Fallback>
                <p:oleObj name="Equation" r:id="rId3" imgW="4647960" imgH="2247840" progId="Equation.DSMT4">
                  <p:embed/>
                  <p:pic>
                    <p:nvPicPr>
                      <p:cNvPr id="0"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835696" y="3501008"/>
                        <a:ext cx="4648200" cy="22479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6" name="投影片編號版面配置區 5"/>
          <p:cNvSpPr>
            <a:spLocks noGrp="1"/>
          </p:cNvSpPr>
          <p:nvPr>
            <p:ph type="sldNum" sz="quarter" idx="12"/>
          </p:nvPr>
        </p:nvSpPr>
        <p:spPr/>
        <p:txBody>
          <a:bodyPr/>
          <a:lstStyle/>
          <a:p>
            <a:fld id="{73DA0BB7-265A-403C-9275-D587AB510EDC}" type="slidenum">
              <a:rPr lang="zh-TW" altLang="en-US" smtClean="0"/>
              <a:pPr/>
              <a:t>52</a:t>
            </a:fld>
            <a:endParaRPr lang="zh-TW" altLang="en-US" dirty="0"/>
          </a:p>
        </p:txBody>
      </p:sp>
      <p:graphicFrame>
        <p:nvGraphicFramePr>
          <p:cNvPr id="7" name="物件 6"/>
          <p:cNvGraphicFramePr>
            <a:graphicFrameLocks noChangeAspect="1"/>
          </p:cNvGraphicFramePr>
          <p:nvPr/>
        </p:nvGraphicFramePr>
        <p:xfrm>
          <a:off x="4499992" y="6237312"/>
          <a:ext cx="571500" cy="355600"/>
        </p:xfrm>
        <a:graphic>
          <a:graphicData uri="http://schemas.openxmlformats.org/presentationml/2006/ole">
            <mc:AlternateContent xmlns:mc="http://schemas.openxmlformats.org/markup-compatibility/2006">
              <mc:Choice xmlns:v="urn:schemas-microsoft-com:vml" Requires="v">
                <p:oleObj spid="_x0000_s4196" name="Equation" r:id="rId5" imgW="571320" imgH="355320" progId="Equation.DSMT4">
                  <p:embed/>
                </p:oleObj>
              </mc:Choice>
              <mc:Fallback>
                <p:oleObj name="Equation" r:id="rId5" imgW="571320" imgH="355320" progId="Equation.DSMT4">
                  <p:embed/>
                  <p:pic>
                    <p:nvPicPr>
                      <p:cNvPr id="0" name="Picture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499992" y="6237312"/>
                        <a:ext cx="571500" cy="3556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en-US" altLang="zh-TW" sz="3200" dirty="0" smtClean="0"/>
              <a:t>Low-Complexity Threshold-Based Scheme</a:t>
            </a:r>
            <a:endParaRPr lang="zh-TW" altLang="en-US" sz="3200" dirty="0"/>
          </a:p>
        </p:txBody>
      </p:sp>
      <p:sp>
        <p:nvSpPr>
          <p:cNvPr id="3" name="內容版面配置區 2"/>
          <p:cNvSpPr>
            <a:spLocks noGrp="1"/>
          </p:cNvSpPr>
          <p:nvPr>
            <p:ph idx="1"/>
          </p:nvPr>
        </p:nvSpPr>
        <p:spPr>
          <a:xfrm>
            <a:off x="457200" y="1600200"/>
            <a:ext cx="8363272" cy="4925144"/>
          </a:xfrm>
        </p:spPr>
        <p:txBody>
          <a:bodyPr>
            <a:normAutofit/>
          </a:bodyPr>
          <a:lstStyle/>
          <a:p>
            <a:r>
              <a:rPr lang="en-US" altLang="zh-TW" dirty="0" smtClean="0"/>
              <a:t>To simplify the computational complexity, we approximate the optimization problem by adding some reasonable assumptions</a:t>
            </a:r>
          </a:p>
          <a:p>
            <a:pPr lvl="1"/>
            <a:r>
              <a:rPr lang="en-US" altLang="zh-TW" dirty="0" smtClean="0"/>
              <a:t>Equal sensing time at each channel for sensing</a:t>
            </a:r>
          </a:p>
          <a:p>
            <a:pPr lvl="1"/>
            <a:r>
              <a:rPr lang="en-US" altLang="zh-TW" dirty="0" smtClean="0"/>
              <a:t>Equal power allocation for the transmission power at each channel</a:t>
            </a:r>
          </a:p>
          <a:p>
            <a:pPr lvl="1"/>
            <a:r>
              <a:rPr lang="en-US" altLang="zh-TW" dirty="0" smtClean="0"/>
              <a:t>Rayleigh fading channel</a:t>
            </a:r>
          </a:p>
          <a:p>
            <a:pPr marL="342900" lvl="1" indent="-342900">
              <a:buFont typeface="Arial" pitchFamily="34" charset="0"/>
              <a:buChar char="•"/>
            </a:pPr>
            <a:r>
              <a:rPr lang="en-US" altLang="zh-TW" dirty="0" smtClean="0"/>
              <a:t>Also, We determine whether to sense the channel by a threshold </a:t>
            </a:r>
            <a:r>
              <a:rPr lang="en-US" altLang="zh-TW" i="1" dirty="0" smtClean="0">
                <a:latin typeface="Euclid Symbol" pitchFamily="18" charset="2"/>
              </a:rPr>
              <a:t>b</a:t>
            </a:r>
            <a:r>
              <a:rPr lang="en-US" altLang="zh-TW" dirty="0" smtClean="0"/>
              <a:t>, i.e.,</a:t>
            </a:r>
          </a:p>
          <a:p>
            <a:pPr marL="342900" lvl="1" indent="-342900">
              <a:buFont typeface="Arial" pitchFamily="34" charset="0"/>
              <a:buChar char="•"/>
            </a:pPr>
            <a:endParaRPr lang="en-US" altLang="zh-TW" dirty="0" smtClean="0"/>
          </a:p>
          <a:p>
            <a:pPr marL="342900" lvl="1" indent="-342900">
              <a:buNone/>
            </a:pPr>
            <a:endParaRPr lang="en-US" altLang="zh-TW" dirty="0" smtClean="0"/>
          </a:p>
          <a:p>
            <a:pPr marL="342900" lvl="1" indent="-342900">
              <a:buFont typeface="Arial" pitchFamily="34" charset="0"/>
              <a:buChar char="•"/>
            </a:pPr>
            <a:r>
              <a:rPr lang="en-US" altLang="zh-TW" dirty="0" smtClean="0"/>
              <a:t>The probability for the channel gain being larger than </a:t>
            </a:r>
            <a:r>
              <a:rPr lang="en-US" altLang="zh-TW" i="1" dirty="0" smtClean="0">
                <a:latin typeface="Euclid Symbol" pitchFamily="18" charset="2"/>
              </a:rPr>
              <a:t>b</a:t>
            </a:r>
            <a:r>
              <a:rPr lang="en-US" altLang="zh-TW" dirty="0" smtClean="0"/>
              <a:t> is</a:t>
            </a:r>
          </a:p>
          <a:p>
            <a:endParaRPr lang="zh-TW" altLang="en-US" dirty="0"/>
          </a:p>
        </p:txBody>
      </p:sp>
      <p:sp>
        <p:nvSpPr>
          <p:cNvPr id="4" name="投影片編號版面配置區 3"/>
          <p:cNvSpPr>
            <a:spLocks noGrp="1"/>
          </p:cNvSpPr>
          <p:nvPr>
            <p:ph type="sldNum" sz="quarter" idx="12"/>
          </p:nvPr>
        </p:nvSpPr>
        <p:spPr/>
        <p:txBody>
          <a:bodyPr/>
          <a:lstStyle/>
          <a:p>
            <a:fld id="{73DA0BB7-265A-403C-9275-D587AB510EDC}" type="slidenum">
              <a:rPr lang="zh-TW" altLang="en-US" smtClean="0"/>
              <a:pPr/>
              <a:t>53</a:t>
            </a:fld>
            <a:endParaRPr lang="zh-TW" altLang="en-US" dirty="0"/>
          </a:p>
        </p:txBody>
      </p:sp>
      <p:graphicFrame>
        <p:nvGraphicFramePr>
          <p:cNvPr id="5" name="物件 4"/>
          <p:cNvGraphicFramePr>
            <a:graphicFrameLocks noChangeAspect="1"/>
          </p:cNvGraphicFramePr>
          <p:nvPr/>
        </p:nvGraphicFramePr>
        <p:xfrm>
          <a:off x="1835696" y="4437112"/>
          <a:ext cx="3670300" cy="977900"/>
        </p:xfrm>
        <a:graphic>
          <a:graphicData uri="http://schemas.openxmlformats.org/presentationml/2006/ole">
            <mc:AlternateContent xmlns:mc="http://schemas.openxmlformats.org/markup-compatibility/2006">
              <mc:Choice xmlns:v="urn:schemas-microsoft-com:vml" Requires="v">
                <p:oleObj spid="_x0000_s5218" name="Equation" r:id="rId3" imgW="3670200" imgH="977760" progId="Equation.DSMT4">
                  <p:embed/>
                </p:oleObj>
              </mc:Choice>
              <mc:Fallback>
                <p:oleObj name="Equation" r:id="rId3" imgW="3670200" imgH="977760" progId="Equation.DSMT4">
                  <p:embed/>
                  <p:pic>
                    <p:nvPicPr>
                      <p:cNvPr id="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835696" y="4437112"/>
                        <a:ext cx="3670300" cy="9779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6" name="物件 5"/>
          <p:cNvGraphicFramePr>
            <a:graphicFrameLocks noChangeAspect="1"/>
          </p:cNvGraphicFramePr>
          <p:nvPr/>
        </p:nvGraphicFramePr>
        <p:xfrm>
          <a:off x="1187450" y="6021288"/>
          <a:ext cx="2374900" cy="558800"/>
        </p:xfrm>
        <a:graphic>
          <a:graphicData uri="http://schemas.openxmlformats.org/presentationml/2006/ole">
            <mc:AlternateContent xmlns:mc="http://schemas.openxmlformats.org/markup-compatibility/2006">
              <mc:Choice xmlns:v="urn:schemas-microsoft-com:vml" Requires="v">
                <p:oleObj spid="_x0000_s5219" name="Equation" r:id="rId5" imgW="2374560" imgH="558720" progId="Equation.DSMT4">
                  <p:embed/>
                </p:oleObj>
              </mc:Choice>
              <mc:Fallback>
                <p:oleObj name="Equation" r:id="rId5" imgW="2374560" imgH="558720" progId="Equation.DSMT4">
                  <p:embed/>
                  <p:pic>
                    <p:nvPicPr>
                      <p:cNvPr id="0" name="Picture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187450" y="6021288"/>
                        <a:ext cx="2374900" cy="5588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en-US" altLang="zh-TW" sz="3200" dirty="0" smtClean="0"/>
              <a:t>Low-Complexity Threshold-Based Scheme</a:t>
            </a:r>
            <a:endParaRPr lang="zh-TW" altLang="en-US" sz="3200" dirty="0"/>
          </a:p>
        </p:txBody>
      </p:sp>
      <p:sp>
        <p:nvSpPr>
          <p:cNvPr id="3" name="內容版面配置區 2"/>
          <p:cNvSpPr>
            <a:spLocks noGrp="1"/>
          </p:cNvSpPr>
          <p:nvPr>
            <p:ph idx="1"/>
          </p:nvPr>
        </p:nvSpPr>
        <p:spPr/>
        <p:txBody>
          <a:bodyPr/>
          <a:lstStyle/>
          <a:p>
            <a:r>
              <a:rPr lang="en-US" altLang="zh-TW" dirty="0" smtClean="0"/>
              <a:t>An alternative optimization problem is then given by</a:t>
            </a:r>
          </a:p>
          <a:p>
            <a:endParaRPr lang="en-US" altLang="zh-TW" dirty="0" smtClean="0"/>
          </a:p>
          <a:p>
            <a:pPr>
              <a:buNone/>
            </a:pPr>
            <a:endParaRPr lang="en-US" altLang="zh-TW" dirty="0" smtClean="0"/>
          </a:p>
          <a:p>
            <a:r>
              <a:rPr lang="en-US" altLang="zh-TW" dirty="0" smtClean="0"/>
              <a:t>Note that</a:t>
            </a:r>
          </a:p>
          <a:p>
            <a:endParaRPr lang="en-US" altLang="zh-TW" dirty="0" smtClean="0"/>
          </a:p>
          <a:p>
            <a:endParaRPr lang="en-US" altLang="zh-TW" dirty="0" smtClean="0"/>
          </a:p>
          <a:p>
            <a:endParaRPr lang="en-US" altLang="zh-TW" dirty="0" smtClean="0"/>
          </a:p>
          <a:p>
            <a:endParaRPr lang="en-US" altLang="zh-TW" dirty="0" smtClean="0"/>
          </a:p>
          <a:p>
            <a:endParaRPr lang="en-US" altLang="zh-TW" dirty="0" smtClean="0"/>
          </a:p>
          <a:p>
            <a:endParaRPr lang="en-US" altLang="zh-TW" dirty="0" smtClean="0"/>
          </a:p>
        </p:txBody>
      </p:sp>
      <p:sp>
        <p:nvSpPr>
          <p:cNvPr id="4" name="投影片編號版面配置區 3"/>
          <p:cNvSpPr>
            <a:spLocks noGrp="1"/>
          </p:cNvSpPr>
          <p:nvPr>
            <p:ph type="sldNum" sz="quarter" idx="12"/>
          </p:nvPr>
        </p:nvSpPr>
        <p:spPr/>
        <p:txBody>
          <a:bodyPr/>
          <a:lstStyle/>
          <a:p>
            <a:fld id="{73DA0BB7-265A-403C-9275-D587AB510EDC}" type="slidenum">
              <a:rPr lang="zh-TW" altLang="en-US" smtClean="0"/>
              <a:pPr/>
              <a:t>54</a:t>
            </a:fld>
            <a:endParaRPr lang="zh-TW" altLang="en-US" dirty="0"/>
          </a:p>
        </p:txBody>
      </p:sp>
      <p:graphicFrame>
        <p:nvGraphicFramePr>
          <p:cNvPr id="6" name="物件 5"/>
          <p:cNvGraphicFramePr>
            <a:graphicFrameLocks noChangeAspect="1"/>
          </p:cNvGraphicFramePr>
          <p:nvPr/>
        </p:nvGraphicFramePr>
        <p:xfrm>
          <a:off x="1231900" y="1988840"/>
          <a:ext cx="4546600" cy="1003300"/>
        </p:xfrm>
        <a:graphic>
          <a:graphicData uri="http://schemas.openxmlformats.org/presentationml/2006/ole">
            <mc:AlternateContent xmlns:mc="http://schemas.openxmlformats.org/markup-compatibility/2006">
              <mc:Choice xmlns:v="urn:schemas-microsoft-com:vml" Requires="v">
                <p:oleObj spid="_x0000_s6243" name="Equation" r:id="rId3" imgW="4546440" imgH="1002960" progId="Equation.DSMT4">
                  <p:embed/>
                </p:oleObj>
              </mc:Choice>
              <mc:Fallback>
                <p:oleObj name="Equation" r:id="rId3" imgW="4546440" imgH="1002960" progId="Equation.DSMT4">
                  <p:embed/>
                  <p:pic>
                    <p:nvPicPr>
                      <p:cNvPr id="0"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31900" y="1988840"/>
                        <a:ext cx="4546600" cy="10033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7" name="物件 6"/>
          <p:cNvGraphicFramePr>
            <a:graphicFrameLocks noChangeAspect="1"/>
          </p:cNvGraphicFramePr>
          <p:nvPr/>
        </p:nvGraphicFramePr>
        <p:xfrm>
          <a:off x="1220812" y="3223468"/>
          <a:ext cx="6159500" cy="3517900"/>
        </p:xfrm>
        <a:graphic>
          <a:graphicData uri="http://schemas.openxmlformats.org/presentationml/2006/ole">
            <mc:AlternateContent xmlns:mc="http://schemas.openxmlformats.org/markup-compatibility/2006">
              <mc:Choice xmlns:v="urn:schemas-microsoft-com:vml" Requires="v">
                <p:oleObj spid="_x0000_s6244" name="Equation" r:id="rId5" imgW="6159240" imgH="3517560" progId="Equation.DSMT4">
                  <p:embed/>
                </p:oleObj>
              </mc:Choice>
              <mc:Fallback>
                <p:oleObj name="Equation" r:id="rId5" imgW="6159240" imgH="3517560" progId="Equation.DSMT4">
                  <p:embed/>
                  <p:pic>
                    <p:nvPicPr>
                      <p:cNvPr id="0" name="Picture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220812" y="3223468"/>
                        <a:ext cx="6159500" cy="35179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en-US" altLang="zh-TW" sz="3200" dirty="0" smtClean="0"/>
              <a:t>Low-Complexity Threshold-Based Scheme</a:t>
            </a:r>
            <a:endParaRPr lang="zh-TW" altLang="en-US" sz="3200" dirty="0"/>
          </a:p>
        </p:txBody>
      </p:sp>
      <p:sp>
        <p:nvSpPr>
          <p:cNvPr id="3" name="內容版面配置區 2"/>
          <p:cNvSpPr>
            <a:spLocks noGrp="1"/>
          </p:cNvSpPr>
          <p:nvPr>
            <p:ph idx="1"/>
          </p:nvPr>
        </p:nvSpPr>
        <p:spPr/>
        <p:txBody>
          <a:bodyPr/>
          <a:lstStyle/>
          <a:p>
            <a:r>
              <a:rPr lang="en-US" altLang="zh-TW" dirty="0" smtClean="0"/>
              <a:t>The expected rate is now concave in most cases</a:t>
            </a:r>
          </a:p>
          <a:p>
            <a:pPr lvl="1"/>
            <a:r>
              <a:rPr lang="en-US" altLang="zh-TW" dirty="0" smtClean="0"/>
              <a:t>The simple one-dimensional line search can find the optimal threshold</a:t>
            </a:r>
          </a:p>
          <a:p>
            <a:pPr lvl="1"/>
            <a:r>
              <a:rPr lang="en-US" altLang="zh-TW" dirty="0" smtClean="0"/>
              <a:t>This significantly reduces the complexity</a:t>
            </a:r>
            <a:endParaRPr lang="zh-TW" altLang="en-US" dirty="0" smtClean="0"/>
          </a:p>
          <a:p>
            <a:endParaRPr lang="zh-TW" altLang="en-US" dirty="0"/>
          </a:p>
        </p:txBody>
      </p:sp>
      <p:sp>
        <p:nvSpPr>
          <p:cNvPr id="4" name="投影片編號版面配置區 3"/>
          <p:cNvSpPr>
            <a:spLocks noGrp="1"/>
          </p:cNvSpPr>
          <p:nvPr>
            <p:ph type="sldNum" sz="quarter" idx="12"/>
          </p:nvPr>
        </p:nvSpPr>
        <p:spPr/>
        <p:txBody>
          <a:bodyPr/>
          <a:lstStyle/>
          <a:p>
            <a:fld id="{73DA0BB7-265A-403C-9275-D587AB510EDC}" type="slidenum">
              <a:rPr lang="zh-TW" altLang="en-US" smtClean="0"/>
              <a:pPr/>
              <a:t>55</a:t>
            </a:fld>
            <a:endParaRPr lang="zh-TW" altLang="en-US" dirty="0"/>
          </a:p>
        </p:txBody>
      </p:sp>
      <p:pic>
        <p:nvPicPr>
          <p:cNvPr id="5" name="圖片 4"/>
          <p:cNvPicPr/>
          <p:nvPr/>
        </p:nvPicPr>
        <p:blipFill>
          <a:blip r:embed="rId2" cstate="print">
            <a:extLst>
              <a:ext uri="{28A0092B-C50C-407E-A947-70E740481C1C}">
                <a14:useLocalDpi xmlns:a14="http://schemas.microsoft.com/office/drawing/2010/main" val="0"/>
              </a:ext>
            </a:extLst>
          </a:blip>
          <a:stretch>
            <a:fillRect/>
          </a:stretch>
        </p:blipFill>
        <p:spPr>
          <a:xfrm>
            <a:off x="1839444" y="3356992"/>
            <a:ext cx="5612876" cy="2952328"/>
          </a:xfrm>
          <a:prstGeom prst="rect">
            <a:avLst/>
          </a:prstGeom>
        </p:spPr>
      </p:pic>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smtClean="0"/>
              <a:t>Numerical Results</a:t>
            </a:r>
            <a:endParaRPr lang="zh-TW" altLang="en-US" dirty="0"/>
          </a:p>
        </p:txBody>
      </p:sp>
      <p:sp>
        <p:nvSpPr>
          <p:cNvPr id="3" name="內容版面配置區 2"/>
          <p:cNvSpPr>
            <a:spLocks noGrp="1"/>
          </p:cNvSpPr>
          <p:nvPr>
            <p:ph idx="1"/>
          </p:nvPr>
        </p:nvSpPr>
        <p:spPr/>
        <p:txBody>
          <a:bodyPr/>
          <a:lstStyle/>
          <a:p>
            <a:r>
              <a:rPr lang="en-US" altLang="zh-TW" dirty="0" smtClean="0"/>
              <a:t>Average throughput evaluation for different schemes with a single PU and a single SU </a:t>
            </a:r>
            <a:endParaRPr lang="zh-TW" altLang="en-US" dirty="0"/>
          </a:p>
        </p:txBody>
      </p:sp>
      <p:sp>
        <p:nvSpPr>
          <p:cNvPr id="4" name="投影片編號版面配置區 3"/>
          <p:cNvSpPr>
            <a:spLocks noGrp="1"/>
          </p:cNvSpPr>
          <p:nvPr>
            <p:ph type="sldNum" sz="quarter" idx="12"/>
          </p:nvPr>
        </p:nvSpPr>
        <p:spPr/>
        <p:txBody>
          <a:bodyPr/>
          <a:lstStyle/>
          <a:p>
            <a:fld id="{73DA0BB7-265A-403C-9275-D587AB510EDC}" type="slidenum">
              <a:rPr lang="zh-TW" altLang="en-US" smtClean="0"/>
              <a:pPr/>
              <a:t>56</a:t>
            </a:fld>
            <a:endParaRPr lang="zh-TW" altLang="en-US" dirty="0"/>
          </a:p>
        </p:txBody>
      </p:sp>
      <p:pic>
        <p:nvPicPr>
          <p:cNvPr id="5" name="圖片 4"/>
          <p:cNvPicPr/>
          <p:nvPr/>
        </p:nvPicPr>
        <p:blipFill>
          <a:blip r:embed="rId2" cstate="print">
            <a:extLst>
              <a:ext uri="{28A0092B-C50C-407E-A947-70E740481C1C}">
                <a14:useLocalDpi xmlns:a14="http://schemas.microsoft.com/office/drawing/2010/main" val="0"/>
              </a:ext>
            </a:extLst>
          </a:blip>
          <a:stretch>
            <a:fillRect/>
          </a:stretch>
        </p:blipFill>
        <p:spPr>
          <a:xfrm>
            <a:off x="179512" y="2780928"/>
            <a:ext cx="4320480" cy="2294827"/>
          </a:xfrm>
          <a:prstGeom prst="rect">
            <a:avLst/>
          </a:prstGeom>
        </p:spPr>
      </p:pic>
      <p:pic>
        <p:nvPicPr>
          <p:cNvPr id="6" name="圖片 5"/>
          <p:cNvPicPr/>
          <p:nvPr/>
        </p:nvPicPr>
        <p:blipFill>
          <a:blip r:embed="rId3" cstate="print">
            <a:extLst>
              <a:ext uri="{28A0092B-C50C-407E-A947-70E740481C1C}">
                <a14:useLocalDpi xmlns:a14="http://schemas.microsoft.com/office/drawing/2010/main" val="0"/>
              </a:ext>
            </a:extLst>
          </a:blip>
          <a:stretch>
            <a:fillRect/>
          </a:stretch>
        </p:blipFill>
        <p:spPr>
          <a:xfrm>
            <a:off x="4644008" y="2780928"/>
            <a:ext cx="4320480" cy="2352261"/>
          </a:xfrm>
          <a:prstGeom prst="rect">
            <a:avLst/>
          </a:prstGeom>
        </p:spPr>
      </p:pic>
      <p:sp>
        <p:nvSpPr>
          <p:cNvPr id="7" name="內容版面配置區 2"/>
          <p:cNvSpPr txBox="1">
            <a:spLocks/>
          </p:cNvSpPr>
          <p:nvPr/>
        </p:nvSpPr>
        <p:spPr>
          <a:xfrm>
            <a:off x="899592" y="5229200"/>
            <a:ext cx="3240534" cy="1326877"/>
          </a:xfrm>
          <a:prstGeom prst="rect">
            <a:avLst/>
          </a:prstGeom>
        </p:spPr>
        <p:txBody>
          <a:bodyPr vert="horz" lIns="91440" tIns="45720" rIns="91440" bIns="45720" rtlCol="0">
            <a:normAutofit/>
          </a:bodyPr>
          <a:lstStyle/>
          <a:p>
            <a:pPr marL="342900" lvl="0" indent="-342900">
              <a:spcBef>
                <a:spcPct val="20000"/>
              </a:spcBef>
              <a:buFont typeface="Arial" pitchFamily="34" charset="0"/>
              <a:buChar char="•"/>
            </a:pPr>
            <a:r>
              <a:rPr kumimoji="0" lang="en-US" altLang="zh-TW" sz="1600" b="0" i="1" u="none" strike="noStrike" kern="1200" cap="none" spc="0" normalizeH="0" baseline="0" noProof="0" dirty="0" smtClean="0">
                <a:ln>
                  <a:noFill/>
                </a:ln>
                <a:solidFill>
                  <a:schemeClr val="tx1"/>
                </a:solidFill>
                <a:effectLst/>
                <a:uLnTx/>
                <a:uFillTx/>
                <a:latin typeface="Euclid" pitchFamily="18" charset="0"/>
              </a:rPr>
              <a:t>N</a:t>
            </a:r>
            <a:r>
              <a:rPr kumimoji="0" lang="en-US" altLang="zh-TW" sz="1600" b="0" i="0" u="none" strike="noStrike" kern="1200" cap="none" spc="0" normalizeH="0" baseline="0" noProof="0" dirty="0" smtClean="0">
                <a:ln>
                  <a:noFill/>
                </a:ln>
                <a:solidFill>
                  <a:schemeClr val="tx1"/>
                </a:solidFill>
                <a:effectLst/>
                <a:uLnTx/>
                <a:uFillTx/>
                <a:latin typeface="Euclid" pitchFamily="18" charset="0"/>
              </a:rPr>
              <a:t> </a:t>
            </a:r>
            <a:r>
              <a:rPr kumimoji="0" lang="en-US" altLang="zh-TW" sz="1600" b="0" i="0" u="none" strike="noStrike" kern="1200" cap="none" spc="0" normalizeH="0" noProof="0" dirty="0" smtClean="0">
                <a:ln>
                  <a:noFill/>
                </a:ln>
                <a:solidFill>
                  <a:schemeClr val="tx1"/>
                </a:solidFill>
                <a:effectLst/>
                <a:uLnTx/>
                <a:uFillTx/>
                <a:latin typeface="Euclid" pitchFamily="18" charset="0"/>
              </a:rPr>
              <a:t>= 5, </a:t>
            </a:r>
            <a:r>
              <a:rPr lang="en-US" altLang="zh-TW" sz="1600" i="1" dirty="0" smtClean="0">
                <a:latin typeface="Euclid" pitchFamily="18" charset="0"/>
              </a:rPr>
              <a:t>T</a:t>
            </a:r>
            <a:r>
              <a:rPr lang="en-US" altLang="zh-TW" sz="1600" dirty="0" smtClean="0">
                <a:latin typeface="Euclid" pitchFamily="18" charset="0"/>
              </a:rPr>
              <a:t> = 1 sec, </a:t>
            </a:r>
            <a:r>
              <a:rPr lang="en-US" altLang="zh-TW" sz="1600" i="1" dirty="0" smtClean="0">
                <a:latin typeface="Euclid Symbol" pitchFamily="18" charset="2"/>
              </a:rPr>
              <a:t>t</a:t>
            </a:r>
            <a:r>
              <a:rPr lang="en-US" altLang="zh-TW" sz="1600" dirty="0" smtClean="0">
                <a:latin typeface="Euclid" pitchFamily="18" charset="0"/>
              </a:rPr>
              <a:t> = 0.1 sec</a:t>
            </a:r>
            <a:endParaRPr kumimoji="0" lang="en-US" altLang="zh-TW" sz="1600" b="0" i="0" u="none" strike="noStrike" kern="1200" cap="none" spc="0" normalizeH="0" noProof="0" dirty="0" smtClean="0">
              <a:ln>
                <a:noFill/>
              </a:ln>
              <a:solidFill>
                <a:schemeClr val="tx1"/>
              </a:solidFill>
              <a:effectLst/>
              <a:uLnTx/>
              <a:uFillTx/>
              <a:latin typeface="Euclid" pitchFamily="18" charset="0"/>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lang="en-US" altLang="zh-TW" sz="1600" i="1" dirty="0" err="1" smtClean="0">
                <a:latin typeface="Euclid" pitchFamily="18" charset="0"/>
              </a:rPr>
              <a:t>f</a:t>
            </a:r>
            <a:r>
              <a:rPr lang="en-US" altLang="zh-TW" sz="1600" i="1" baseline="-25000" dirty="0" err="1" smtClean="0">
                <a:latin typeface="Euclid" pitchFamily="18" charset="0"/>
              </a:rPr>
              <a:t>s</a:t>
            </a:r>
            <a:r>
              <a:rPr lang="en-US" altLang="zh-TW" sz="1600" dirty="0" smtClean="0">
                <a:latin typeface="Euclid" pitchFamily="18" charset="0"/>
              </a:rPr>
              <a:t>=100Hz, </a:t>
            </a:r>
            <a:r>
              <a:rPr lang="en-US" altLang="zh-TW" sz="1600" i="1" dirty="0" smtClean="0">
                <a:latin typeface="Euclid" pitchFamily="18" charset="0"/>
              </a:rPr>
              <a:t>B</a:t>
            </a:r>
            <a:r>
              <a:rPr lang="en-US" altLang="zh-TW" sz="1600" dirty="0" smtClean="0">
                <a:latin typeface="Euclid" pitchFamily="18" charset="0"/>
              </a:rPr>
              <a:t>=1MHz, </a:t>
            </a:r>
            <a:r>
              <a:rPr lang="en-US" altLang="zh-TW" sz="1600" i="1" dirty="0" smtClean="0">
                <a:latin typeface="Euclid" pitchFamily="18" charset="0"/>
              </a:rPr>
              <a:t>P</a:t>
            </a:r>
            <a:r>
              <a:rPr lang="en-US" altLang="zh-TW" sz="1600" dirty="0" smtClean="0">
                <a:latin typeface="Euclid" pitchFamily="18" charset="0"/>
              </a:rPr>
              <a:t>=1W</a:t>
            </a:r>
          </a:p>
          <a:p>
            <a:pPr marL="342900" lvl="0" indent="-342900">
              <a:spcBef>
                <a:spcPct val="20000"/>
              </a:spcBef>
              <a:buFont typeface="Arial" pitchFamily="34" charset="0"/>
              <a:buChar char="•"/>
            </a:pPr>
            <a:r>
              <a:rPr lang="en-US" altLang="zh-TW" sz="1600" i="1" dirty="0" err="1" smtClean="0">
                <a:latin typeface="Euclid" pitchFamily="18" charset="0"/>
              </a:rPr>
              <a:t>p</a:t>
            </a:r>
            <a:r>
              <a:rPr lang="en-US" altLang="zh-TW" sz="1600" i="1" baseline="-25000" dirty="0" err="1" smtClean="0">
                <a:latin typeface="Euclid" pitchFamily="18" charset="0"/>
              </a:rPr>
              <a:t>d,target</a:t>
            </a:r>
            <a:r>
              <a:rPr lang="en-US" altLang="zh-TW" sz="1600" dirty="0" smtClean="0">
                <a:latin typeface="Euclid" pitchFamily="18" charset="0"/>
              </a:rPr>
              <a:t> = 0.9</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lang="en-US" altLang="zh-TW" sz="1600" i="1" dirty="0" smtClean="0">
                <a:latin typeface="Euclid" pitchFamily="18" charset="0"/>
              </a:rPr>
              <a:t>p</a:t>
            </a:r>
            <a:r>
              <a:rPr lang="en-US" altLang="zh-TW" sz="1600" dirty="0" smtClean="0">
                <a:latin typeface="Euclid" pitchFamily="18" charset="0"/>
              </a:rPr>
              <a:t> = 0.2, </a:t>
            </a:r>
            <a:r>
              <a:rPr lang="en-US" altLang="zh-TW" sz="1600" i="1" dirty="0" err="1" smtClean="0">
                <a:latin typeface="Euclid" pitchFamily="18" charset="0"/>
              </a:rPr>
              <a:t>p</a:t>
            </a:r>
            <a:r>
              <a:rPr lang="en-US" altLang="zh-TW" sz="1600" baseline="-25000" dirty="0" err="1" smtClean="0">
                <a:latin typeface="Euclid" pitchFamily="18" charset="0"/>
              </a:rPr>
              <a:t>SU</a:t>
            </a:r>
            <a:r>
              <a:rPr lang="en-US" altLang="zh-TW" sz="1600" dirty="0" smtClean="0">
                <a:latin typeface="Euclid" pitchFamily="18" charset="0"/>
              </a:rPr>
              <a:t> = 0.3</a:t>
            </a:r>
          </a:p>
        </p:txBody>
      </p:sp>
      <p:sp>
        <p:nvSpPr>
          <p:cNvPr id="9" name="內容版面配置區 2"/>
          <p:cNvSpPr txBox="1">
            <a:spLocks/>
          </p:cNvSpPr>
          <p:nvPr/>
        </p:nvSpPr>
        <p:spPr>
          <a:xfrm>
            <a:off x="5364088" y="5229200"/>
            <a:ext cx="3240534" cy="1326877"/>
          </a:xfrm>
          <a:prstGeom prst="rect">
            <a:avLst/>
          </a:prstGeom>
        </p:spPr>
        <p:txBody>
          <a:bodyPr vert="horz" lIns="91440" tIns="45720" rIns="91440" bIns="45720" rtlCol="0">
            <a:normAutofit/>
          </a:bodyPr>
          <a:lstStyle/>
          <a:p>
            <a:pPr marL="342900" lvl="0" indent="-342900">
              <a:spcBef>
                <a:spcPct val="20000"/>
              </a:spcBef>
              <a:buFont typeface="Arial" pitchFamily="34" charset="0"/>
              <a:buChar char="•"/>
            </a:pPr>
            <a:r>
              <a:rPr kumimoji="0" lang="en-US" altLang="zh-TW" sz="1600" b="0" i="1" u="none" strike="noStrike" kern="1200" cap="none" spc="0" normalizeH="0" baseline="0" noProof="0" dirty="0" smtClean="0">
                <a:ln>
                  <a:noFill/>
                </a:ln>
                <a:solidFill>
                  <a:schemeClr val="tx1"/>
                </a:solidFill>
                <a:effectLst/>
                <a:uLnTx/>
                <a:uFillTx/>
                <a:latin typeface="Euclid" pitchFamily="18" charset="0"/>
              </a:rPr>
              <a:t>N</a:t>
            </a:r>
            <a:r>
              <a:rPr kumimoji="0" lang="en-US" altLang="zh-TW" sz="1600" b="0" i="0" u="none" strike="noStrike" kern="1200" cap="none" spc="0" normalizeH="0" baseline="0" noProof="0" dirty="0" smtClean="0">
                <a:ln>
                  <a:noFill/>
                </a:ln>
                <a:solidFill>
                  <a:schemeClr val="tx1"/>
                </a:solidFill>
                <a:effectLst/>
                <a:uLnTx/>
                <a:uFillTx/>
                <a:latin typeface="Euclid" pitchFamily="18" charset="0"/>
              </a:rPr>
              <a:t> </a:t>
            </a:r>
            <a:r>
              <a:rPr kumimoji="0" lang="en-US" altLang="zh-TW" sz="1600" b="0" i="0" u="none" strike="noStrike" kern="1200" cap="none" spc="0" normalizeH="0" noProof="0" dirty="0" smtClean="0">
                <a:ln>
                  <a:noFill/>
                </a:ln>
                <a:solidFill>
                  <a:schemeClr val="tx1"/>
                </a:solidFill>
                <a:effectLst/>
                <a:uLnTx/>
                <a:uFillTx/>
                <a:latin typeface="Euclid" pitchFamily="18" charset="0"/>
              </a:rPr>
              <a:t>= 5, </a:t>
            </a:r>
            <a:r>
              <a:rPr lang="en-US" altLang="zh-TW" sz="1600" i="1" dirty="0" smtClean="0">
                <a:latin typeface="Euclid" pitchFamily="18" charset="0"/>
              </a:rPr>
              <a:t>T</a:t>
            </a:r>
            <a:r>
              <a:rPr lang="en-US" altLang="zh-TW" sz="1600" dirty="0" smtClean="0">
                <a:latin typeface="Euclid" pitchFamily="18" charset="0"/>
              </a:rPr>
              <a:t> = 1 sec, </a:t>
            </a:r>
            <a:r>
              <a:rPr lang="en-US" altLang="zh-TW" sz="1600" i="1" dirty="0" smtClean="0">
                <a:latin typeface="Euclid Symbol" pitchFamily="18" charset="2"/>
              </a:rPr>
              <a:t>t</a:t>
            </a:r>
            <a:r>
              <a:rPr lang="en-US" altLang="zh-TW" sz="1600" dirty="0" smtClean="0">
                <a:latin typeface="Euclid" pitchFamily="18" charset="0"/>
              </a:rPr>
              <a:t> = 0.1 sec</a:t>
            </a:r>
            <a:endParaRPr kumimoji="0" lang="en-US" altLang="zh-TW" sz="1600" b="0" i="0" u="none" strike="noStrike" kern="1200" cap="none" spc="0" normalizeH="0" noProof="0" dirty="0" smtClean="0">
              <a:ln>
                <a:noFill/>
              </a:ln>
              <a:solidFill>
                <a:schemeClr val="tx1"/>
              </a:solidFill>
              <a:effectLst/>
              <a:uLnTx/>
              <a:uFillTx/>
              <a:latin typeface="Euclid" pitchFamily="18" charset="0"/>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lang="en-US" altLang="zh-TW" sz="1600" i="1" dirty="0" err="1" smtClean="0">
                <a:latin typeface="Euclid" pitchFamily="18" charset="0"/>
              </a:rPr>
              <a:t>f</a:t>
            </a:r>
            <a:r>
              <a:rPr lang="en-US" altLang="zh-TW" sz="1600" i="1" baseline="-25000" dirty="0" err="1" smtClean="0">
                <a:latin typeface="Euclid" pitchFamily="18" charset="0"/>
              </a:rPr>
              <a:t>s</a:t>
            </a:r>
            <a:r>
              <a:rPr lang="en-US" altLang="zh-TW" sz="1600" dirty="0" smtClean="0">
                <a:latin typeface="Euclid" pitchFamily="18" charset="0"/>
              </a:rPr>
              <a:t>=100Hz, </a:t>
            </a:r>
            <a:r>
              <a:rPr lang="en-US" altLang="zh-TW" sz="1600" i="1" dirty="0" smtClean="0">
                <a:latin typeface="Euclid" pitchFamily="18" charset="0"/>
              </a:rPr>
              <a:t>B</a:t>
            </a:r>
            <a:r>
              <a:rPr lang="en-US" altLang="zh-TW" sz="1600" dirty="0" smtClean="0">
                <a:latin typeface="Euclid" pitchFamily="18" charset="0"/>
              </a:rPr>
              <a:t>=1MHz, </a:t>
            </a:r>
            <a:r>
              <a:rPr lang="en-US" altLang="zh-TW" sz="1600" i="1" dirty="0" smtClean="0">
                <a:latin typeface="Euclid" pitchFamily="18" charset="0"/>
              </a:rPr>
              <a:t>P</a:t>
            </a:r>
            <a:r>
              <a:rPr lang="en-US" altLang="zh-TW" sz="1600" dirty="0" smtClean="0">
                <a:latin typeface="Euclid" pitchFamily="18" charset="0"/>
              </a:rPr>
              <a:t>=1W</a:t>
            </a:r>
          </a:p>
          <a:p>
            <a:pPr marL="342900" indent="-342900">
              <a:spcBef>
                <a:spcPct val="20000"/>
              </a:spcBef>
              <a:buFont typeface="Arial" pitchFamily="34" charset="0"/>
              <a:buChar char="•"/>
            </a:pPr>
            <a:r>
              <a:rPr lang="en-US" altLang="zh-TW" sz="1600" i="1" dirty="0" err="1" smtClean="0">
                <a:latin typeface="Euclid" pitchFamily="18" charset="0"/>
              </a:rPr>
              <a:t>p</a:t>
            </a:r>
            <a:r>
              <a:rPr lang="en-US" altLang="zh-TW" sz="1600" i="1" baseline="-25000" dirty="0" err="1" smtClean="0">
                <a:latin typeface="Euclid" pitchFamily="18" charset="0"/>
              </a:rPr>
              <a:t>d,target</a:t>
            </a:r>
            <a:r>
              <a:rPr lang="en-US" altLang="zh-TW" sz="1600" dirty="0" smtClean="0">
                <a:latin typeface="Euclid" pitchFamily="18" charset="0"/>
              </a:rPr>
              <a:t> = 0.9</a:t>
            </a:r>
            <a:endParaRPr lang="en-US" altLang="zh-TW" sz="1600" i="1" dirty="0" smtClean="0">
              <a:latin typeface="Euclid" pitchFamily="18" charset="0"/>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lang="en-US" altLang="zh-TW" sz="1600" i="1" dirty="0" smtClean="0">
                <a:latin typeface="Euclid" pitchFamily="18" charset="0"/>
              </a:rPr>
              <a:t>p</a:t>
            </a:r>
            <a:r>
              <a:rPr lang="en-US" altLang="zh-TW" sz="1600" dirty="0" smtClean="0">
                <a:latin typeface="Euclid" pitchFamily="18" charset="0"/>
              </a:rPr>
              <a:t> = 0.7, </a:t>
            </a:r>
            <a:r>
              <a:rPr lang="en-US" altLang="zh-TW" sz="1600" i="1" dirty="0" err="1" smtClean="0">
                <a:latin typeface="Euclid" pitchFamily="18" charset="0"/>
              </a:rPr>
              <a:t>p</a:t>
            </a:r>
            <a:r>
              <a:rPr lang="en-US" altLang="zh-TW" sz="1600" baseline="-25000" dirty="0" err="1" smtClean="0">
                <a:latin typeface="Euclid" pitchFamily="18" charset="0"/>
              </a:rPr>
              <a:t>SU</a:t>
            </a:r>
            <a:r>
              <a:rPr lang="en-US" altLang="zh-TW" sz="1600" dirty="0" smtClean="0">
                <a:latin typeface="Euclid" pitchFamily="18" charset="0"/>
              </a:rPr>
              <a:t> = 0.7</a:t>
            </a:r>
          </a:p>
        </p:txBody>
      </p:sp>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smtClean="0"/>
              <a:t>Numerical Results</a:t>
            </a:r>
            <a:endParaRPr lang="zh-TW" altLang="en-US" dirty="0"/>
          </a:p>
        </p:txBody>
      </p:sp>
      <p:sp>
        <p:nvSpPr>
          <p:cNvPr id="3" name="內容版面配置區 2"/>
          <p:cNvSpPr>
            <a:spLocks noGrp="1"/>
          </p:cNvSpPr>
          <p:nvPr>
            <p:ph idx="1"/>
          </p:nvPr>
        </p:nvSpPr>
        <p:spPr/>
        <p:txBody>
          <a:bodyPr/>
          <a:lstStyle/>
          <a:p>
            <a:r>
              <a:rPr lang="en-US" altLang="zh-TW" dirty="0" smtClean="0"/>
              <a:t>Average throughput evaluation for different schemes with a single PU and three SUs</a:t>
            </a:r>
            <a:endParaRPr lang="zh-TW" altLang="en-US" dirty="0"/>
          </a:p>
        </p:txBody>
      </p:sp>
      <p:sp>
        <p:nvSpPr>
          <p:cNvPr id="4" name="投影片編號版面配置區 3"/>
          <p:cNvSpPr>
            <a:spLocks noGrp="1"/>
          </p:cNvSpPr>
          <p:nvPr>
            <p:ph type="sldNum" sz="quarter" idx="12"/>
          </p:nvPr>
        </p:nvSpPr>
        <p:spPr/>
        <p:txBody>
          <a:bodyPr/>
          <a:lstStyle/>
          <a:p>
            <a:fld id="{73DA0BB7-265A-403C-9275-D587AB510EDC}" type="slidenum">
              <a:rPr lang="zh-TW" altLang="en-US" smtClean="0"/>
              <a:pPr/>
              <a:t>57</a:t>
            </a:fld>
            <a:endParaRPr lang="zh-TW" altLang="en-US" dirty="0"/>
          </a:p>
        </p:txBody>
      </p:sp>
      <p:pic>
        <p:nvPicPr>
          <p:cNvPr id="5" name="圖片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475657" y="2396709"/>
            <a:ext cx="5832648" cy="3112171"/>
          </a:xfrm>
          <a:prstGeom prst="rect">
            <a:avLst/>
          </a:prstGeom>
        </p:spPr>
      </p:pic>
      <p:sp>
        <p:nvSpPr>
          <p:cNvPr id="7" name="內容版面配置區 2"/>
          <p:cNvSpPr txBox="1">
            <a:spLocks/>
          </p:cNvSpPr>
          <p:nvPr/>
        </p:nvSpPr>
        <p:spPr>
          <a:xfrm>
            <a:off x="3059832" y="5558507"/>
            <a:ext cx="3240534" cy="1326877"/>
          </a:xfrm>
          <a:prstGeom prst="rect">
            <a:avLst/>
          </a:prstGeom>
        </p:spPr>
        <p:txBody>
          <a:bodyPr vert="horz" lIns="91440" tIns="45720" rIns="91440" bIns="45720" rtlCol="0">
            <a:normAutofit/>
          </a:bodyPr>
          <a:lstStyle/>
          <a:p>
            <a:pPr marL="342900" lvl="0" indent="-342900">
              <a:spcBef>
                <a:spcPct val="20000"/>
              </a:spcBef>
              <a:buFont typeface="Arial" pitchFamily="34" charset="0"/>
              <a:buChar char="•"/>
            </a:pPr>
            <a:r>
              <a:rPr kumimoji="0" lang="en-US" altLang="zh-TW" sz="1600" b="0" i="1" u="none" strike="noStrike" kern="1200" cap="none" spc="0" normalizeH="0" baseline="0" noProof="0" dirty="0" smtClean="0">
                <a:ln>
                  <a:noFill/>
                </a:ln>
                <a:solidFill>
                  <a:schemeClr val="tx1"/>
                </a:solidFill>
                <a:effectLst/>
                <a:uLnTx/>
                <a:uFillTx/>
                <a:latin typeface="Euclid" pitchFamily="18" charset="0"/>
              </a:rPr>
              <a:t>N</a:t>
            </a:r>
            <a:r>
              <a:rPr kumimoji="0" lang="en-US" altLang="zh-TW" sz="1600" b="0" i="0" u="none" strike="noStrike" kern="1200" cap="none" spc="0" normalizeH="0" baseline="0" noProof="0" dirty="0" smtClean="0">
                <a:ln>
                  <a:noFill/>
                </a:ln>
                <a:solidFill>
                  <a:schemeClr val="tx1"/>
                </a:solidFill>
                <a:effectLst/>
                <a:uLnTx/>
                <a:uFillTx/>
                <a:latin typeface="Euclid" pitchFamily="18" charset="0"/>
              </a:rPr>
              <a:t> </a:t>
            </a:r>
            <a:r>
              <a:rPr kumimoji="0" lang="en-US" altLang="zh-TW" sz="1600" b="0" i="0" u="none" strike="noStrike" kern="1200" cap="none" spc="0" normalizeH="0" noProof="0" dirty="0" smtClean="0">
                <a:ln>
                  <a:noFill/>
                </a:ln>
                <a:solidFill>
                  <a:schemeClr val="tx1"/>
                </a:solidFill>
                <a:effectLst/>
                <a:uLnTx/>
                <a:uFillTx/>
                <a:latin typeface="Euclid" pitchFamily="18" charset="0"/>
              </a:rPr>
              <a:t>= 5, </a:t>
            </a:r>
            <a:r>
              <a:rPr lang="en-US" altLang="zh-TW" sz="1600" i="1" dirty="0" smtClean="0">
                <a:latin typeface="Euclid" pitchFamily="18" charset="0"/>
              </a:rPr>
              <a:t>T</a:t>
            </a:r>
            <a:r>
              <a:rPr lang="en-US" altLang="zh-TW" sz="1600" dirty="0" smtClean="0">
                <a:latin typeface="Euclid" pitchFamily="18" charset="0"/>
              </a:rPr>
              <a:t> = 1 sec, </a:t>
            </a:r>
            <a:r>
              <a:rPr lang="en-US" altLang="zh-TW" sz="1600" i="1" dirty="0" smtClean="0">
                <a:latin typeface="Euclid Symbol" pitchFamily="18" charset="2"/>
              </a:rPr>
              <a:t>t</a:t>
            </a:r>
            <a:r>
              <a:rPr lang="en-US" altLang="zh-TW" sz="1600" dirty="0" smtClean="0">
                <a:latin typeface="Euclid" pitchFamily="18" charset="0"/>
              </a:rPr>
              <a:t> = 0.1 sec</a:t>
            </a:r>
            <a:endParaRPr kumimoji="0" lang="en-US" altLang="zh-TW" sz="1600" b="0" i="0" u="none" strike="noStrike" kern="1200" cap="none" spc="0" normalizeH="0" noProof="0" dirty="0" smtClean="0">
              <a:ln>
                <a:noFill/>
              </a:ln>
              <a:solidFill>
                <a:schemeClr val="tx1"/>
              </a:solidFill>
              <a:effectLst/>
              <a:uLnTx/>
              <a:uFillTx/>
              <a:latin typeface="Euclid" pitchFamily="18" charset="0"/>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lang="en-US" altLang="zh-TW" sz="1600" i="1" dirty="0" err="1" smtClean="0">
                <a:latin typeface="Euclid" pitchFamily="18" charset="0"/>
              </a:rPr>
              <a:t>f</a:t>
            </a:r>
            <a:r>
              <a:rPr lang="en-US" altLang="zh-TW" sz="1600" i="1" baseline="-25000" dirty="0" err="1" smtClean="0">
                <a:latin typeface="Euclid" pitchFamily="18" charset="0"/>
              </a:rPr>
              <a:t>s</a:t>
            </a:r>
            <a:r>
              <a:rPr lang="en-US" altLang="zh-TW" sz="1600" dirty="0" smtClean="0">
                <a:latin typeface="Euclid" pitchFamily="18" charset="0"/>
              </a:rPr>
              <a:t>=100Hz, </a:t>
            </a:r>
            <a:r>
              <a:rPr lang="en-US" altLang="zh-TW" sz="1600" i="1" dirty="0" smtClean="0">
                <a:latin typeface="Euclid" pitchFamily="18" charset="0"/>
              </a:rPr>
              <a:t>B</a:t>
            </a:r>
            <a:r>
              <a:rPr lang="en-US" altLang="zh-TW" sz="1600" dirty="0" smtClean="0">
                <a:latin typeface="Euclid" pitchFamily="18" charset="0"/>
              </a:rPr>
              <a:t>=1MHz, </a:t>
            </a:r>
            <a:r>
              <a:rPr lang="en-US" altLang="zh-TW" sz="1600" i="1" dirty="0" smtClean="0">
                <a:latin typeface="Euclid" pitchFamily="18" charset="0"/>
              </a:rPr>
              <a:t>P</a:t>
            </a:r>
            <a:r>
              <a:rPr lang="en-US" altLang="zh-TW" sz="1600" dirty="0" smtClean="0">
                <a:latin typeface="Euclid" pitchFamily="18" charset="0"/>
              </a:rPr>
              <a:t>=1W</a:t>
            </a:r>
          </a:p>
          <a:p>
            <a:pPr marL="342900" indent="-342900">
              <a:spcBef>
                <a:spcPct val="20000"/>
              </a:spcBef>
              <a:buFont typeface="Arial" pitchFamily="34" charset="0"/>
              <a:buChar char="•"/>
            </a:pPr>
            <a:r>
              <a:rPr lang="en-US" altLang="zh-TW" sz="1600" i="1" dirty="0" err="1" smtClean="0">
                <a:latin typeface="Euclid" pitchFamily="18" charset="0"/>
              </a:rPr>
              <a:t>p</a:t>
            </a:r>
            <a:r>
              <a:rPr lang="en-US" altLang="zh-TW" sz="1600" i="1" baseline="-25000" dirty="0" err="1" smtClean="0">
                <a:latin typeface="Euclid" pitchFamily="18" charset="0"/>
              </a:rPr>
              <a:t>d,target</a:t>
            </a:r>
            <a:r>
              <a:rPr lang="en-US" altLang="zh-TW" sz="1600" dirty="0" smtClean="0">
                <a:latin typeface="Euclid" pitchFamily="18" charset="0"/>
              </a:rPr>
              <a:t> = 0.9</a:t>
            </a:r>
            <a:endParaRPr lang="en-US" altLang="zh-TW" sz="1600" i="1" dirty="0" smtClean="0">
              <a:latin typeface="Euclid" pitchFamily="18" charset="0"/>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lang="en-US" altLang="zh-TW" sz="1600" i="1" dirty="0" smtClean="0">
                <a:latin typeface="Euclid" pitchFamily="18" charset="0"/>
              </a:rPr>
              <a:t>p</a:t>
            </a:r>
            <a:r>
              <a:rPr lang="en-US" altLang="zh-TW" sz="1600" dirty="0" smtClean="0">
                <a:latin typeface="Euclid" pitchFamily="18" charset="0"/>
              </a:rPr>
              <a:t> = 0.2</a:t>
            </a:r>
          </a:p>
        </p:txBody>
      </p:sp>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smtClean="0"/>
              <a:t>Summary</a:t>
            </a:r>
            <a:endParaRPr lang="zh-TW" altLang="en-US" dirty="0"/>
          </a:p>
        </p:txBody>
      </p:sp>
      <p:sp>
        <p:nvSpPr>
          <p:cNvPr id="3" name="內容版面配置區 2"/>
          <p:cNvSpPr>
            <a:spLocks noGrp="1"/>
          </p:cNvSpPr>
          <p:nvPr>
            <p:ph idx="1"/>
          </p:nvPr>
        </p:nvSpPr>
        <p:spPr/>
        <p:txBody>
          <a:bodyPr/>
          <a:lstStyle/>
          <a:p>
            <a:r>
              <a:rPr lang="en-US" altLang="zh-TW" dirty="0" smtClean="0"/>
              <a:t>We investigate the channel access problem in the ALOHA-based CR networks</a:t>
            </a:r>
          </a:p>
          <a:p>
            <a:r>
              <a:rPr lang="en-US" altLang="zh-TW" dirty="0" smtClean="0"/>
              <a:t>We propose two novel schemes to maximize throughput of SU subject to the target detection probability</a:t>
            </a:r>
          </a:p>
          <a:p>
            <a:pPr lvl="1"/>
            <a:r>
              <a:rPr lang="en-US" altLang="zh-TW" dirty="0" smtClean="0"/>
              <a:t>Exploiting both the CSI and collision behavior</a:t>
            </a:r>
          </a:p>
          <a:p>
            <a:pPr lvl="1"/>
            <a:r>
              <a:rPr lang="en-US" altLang="zh-TW" dirty="0" smtClean="0"/>
              <a:t>Search-based scheme with optimal solution and high complexity</a:t>
            </a:r>
          </a:p>
          <a:p>
            <a:pPr lvl="1"/>
            <a:r>
              <a:rPr lang="en-US" altLang="zh-TW" dirty="0" smtClean="0"/>
              <a:t>Threshold-based scheme with suboptimal solution and low complexity</a:t>
            </a:r>
          </a:p>
          <a:p>
            <a:r>
              <a:rPr lang="en-US" altLang="zh-TW" dirty="0" smtClean="0"/>
              <a:t>Simulation results show that the proposed schemes outperform the prior random access scheme</a:t>
            </a:r>
            <a:endParaRPr lang="zh-TW" altLang="en-US" dirty="0"/>
          </a:p>
        </p:txBody>
      </p:sp>
      <p:sp>
        <p:nvSpPr>
          <p:cNvPr id="4" name="投影片編號版面配置區 3"/>
          <p:cNvSpPr>
            <a:spLocks noGrp="1"/>
          </p:cNvSpPr>
          <p:nvPr>
            <p:ph type="sldNum" sz="quarter" idx="12"/>
          </p:nvPr>
        </p:nvSpPr>
        <p:spPr/>
        <p:txBody>
          <a:bodyPr/>
          <a:lstStyle/>
          <a:p>
            <a:fld id="{73DA0BB7-265A-403C-9275-D587AB510EDC}" type="slidenum">
              <a:rPr lang="zh-TW" altLang="en-US" smtClean="0"/>
              <a:pPr/>
              <a:t>58</a:t>
            </a:fld>
            <a:endParaRPr lang="zh-TW" altLang="en-US" dirty="0"/>
          </a:p>
        </p:txBody>
      </p:sp>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smtClean="0"/>
              <a:t>Geo-Location database(GL-DB)</a:t>
            </a:r>
            <a:endParaRPr lang="zh-TW" altLang="en-US" dirty="0"/>
          </a:p>
        </p:txBody>
      </p:sp>
      <p:sp>
        <p:nvSpPr>
          <p:cNvPr id="3" name="內容版面配置區 2"/>
          <p:cNvSpPr>
            <a:spLocks noGrp="1"/>
          </p:cNvSpPr>
          <p:nvPr>
            <p:ph idx="1"/>
          </p:nvPr>
        </p:nvSpPr>
        <p:spPr/>
        <p:txBody>
          <a:bodyPr>
            <a:normAutofit/>
          </a:bodyPr>
          <a:lstStyle/>
          <a:p>
            <a:r>
              <a:rPr lang="en-US" altLang="zh-TW" sz="3200" dirty="0" smtClean="0"/>
              <a:t>Using GL-DB as an alternative, or to complement the sensing technology</a:t>
            </a:r>
          </a:p>
          <a:p>
            <a:r>
              <a:rPr lang="en-US" altLang="zh-TW" sz="3200" dirty="0" smtClean="0"/>
              <a:t>Using GL-DB for better decision accuracy</a:t>
            </a:r>
          </a:p>
          <a:p>
            <a:r>
              <a:rPr lang="en-US" altLang="zh-TW" sz="3200" dirty="0" smtClean="0"/>
              <a:t>White space device interact with GL-DB to avoid interference</a:t>
            </a:r>
          </a:p>
          <a:p>
            <a:r>
              <a:rPr lang="en-US" altLang="zh-TW" sz="3200" dirty="0" smtClean="0"/>
              <a:t>Identify temporal, spatial, and spectral opportunities</a:t>
            </a:r>
            <a:endParaRPr lang="zh-TW" altLang="en-US" sz="3200" dirty="0"/>
          </a:p>
        </p:txBody>
      </p:sp>
      <p:sp>
        <p:nvSpPr>
          <p:cNvPr id="4" name="投影片編號版面配置區 3"/>
          <p:cNvSpPr>
            <a:spLocks noGrp="1"/>
          </p:cNvSpPr>
          <p:nvPr>
            <p:ph type="sldNum" sz="quarter" idx="12"/>
          </p:nvPr>
        </p:nvSpPr>
        <p:spPr/>
        <p:txBody>
          <a:bodyPr/>
          <a:lstStyle/>
          <a:p>
            <a:fld id="{73DA0BB7-265A-403C-9275-D587AB510EDC}" type="slidenum">
              <a:rPr lang="zh-TW" altLang="en-US" smtClean="0"/>
              <a:pPr/>
              <a:t>59</a:t>
            </a:fld>
            <a:endParaRPr lang="zh-TW" altLang="en-US" dirty="0"/>
          </a:p>
        </p:txBody>
      </p:sp>
    </p:spTree>
    <p:extLst>
      <p:ext uri="{BB962C8B-B14F-4D97-AF65-F5344CB8AC3E}">
        <p14:creationId xmlns:p14="http://schemas.microsoft.com/office/powerpoint/2010/main" val="158212228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投影片編號版面配置區 5"/>
          <p:cNvSpPr>
            <a:spLocks noGrp="1"/>
          </p:cNvSpPr>
          <p:nvPr>
            <p:ph type="sldNum" sz="quarter" idx="12"/>
          </p:nvPr>
        </p:nvSpPr>
        <p:spPr/>
        <p:txBody>
          <a:bodyPr/>
          <a:lstStyle/>
          <a:p>
            <a:fld id="{4BD1563A-8F7C-459F-B97C-A3E0EDC1865C}" type="slidenum">
              <a:rPr lang="en-US" altLang="zh-TW"/>
              <a:pPr/>
              <a:t>6</a:t>
            </a:fld>
            <a:endParaRPr lang="en-US" altLang="zh-TW"/>
          </a:p>
        </p:txBody>
      </p:sp>
      <p:sp>
        <p:nvSpPr>
          <p:cNvPr id="20482" name="Rectangle 2"/>
          <p:cNvSpPr>
            <a:spLocks noGrp="1" noChangeArrowheads="1"/>
          </p:cNvSpPr>
          <p:nvPr>
            <p:ph type="title"/>
          </p:nvPr>
        </p:nvSpPr>
        <p:spPr/>
        <p:txBody>
          <a:bodyPr/>
          <a:lstStyle/>
          <a:p>
            <a:r>
              <a:rPr lang="zh-TW" altLang="en-US" dirty="0" smtClean="0"/>
              <a:t>訊號介紹</a:t>
            </a:r>
            <a:endParaRPr lang="en-US" altLang="zh-TW" dirty="0"/>
          </a:p>
        </p:txBody>
      </p:sp>
      <p:sp>
        <p:nvSpPr>
          <p:cNvPr id="20483" name="Rectangle 3"/>
          <p:cNvSpPr>
            <a:spLocks noGrp="1" noChangeArrowheads="1"/>
          </p:cNvSpPr>
          <p:nvPr>
            <p:ph type="body" idx="1"/>
          </p:nvPr>
        </p:nvSpPr>
        <p:spPr/>
        <p:txBody>
          <a:bodyPr/>
          <a:lstStyle/>
          <a:p>
            <a:r>
              <a:rPr lang="zh-TW" altLang="en-US" dirty="0"/>
              <a:t>通訊系統所使用的訊號中，最重要的是弦波</a:t>
            </a:r>
            <a:r>
              <a:rPr lang="en-US" altLang="zh-TW" dirty="0"/>
              <a:t>(sinusoidal signal):</a:t>
            </a:r>
          </a:p>
          <a:p>
            <a:endParaRPr lang="en-US" altLang="zh-TW" dirty="0"/>
          </a:p>
          <a:p>
            <a:endParaRPr lang="en-US" altLang="zh-TW" dirty="0"/>
          </a:p>
          <a:p>
            <a:pPr>
              <a:buFont typeface="Tunga" pitchFamily="2"/>
              <a:buChar char="-"/>
            </a:pPr>
            <a:r>
              <a:rPr lang="en-US" altLang="zh-TW" dirty="0"/>
              <a:t>A: </a:t>
            </a:r>
            <a:r>
              <a:rPr lang="zh-TW" altLang="en-US" dirty="0"/>
              <a:t>振幅峰值</a:t>
            </a:r>
            <a:r>
              <a:rPr lang="en-US" altLang="zh-TW" dirty="0"/>
              <a:t>(peak amplitude)</a:t>
            </a:r>
          </a:p>
          <a:p>
            <a:pPr>
              <a:buFont typeface="Tunga" pitchFamily="2"/>
              <a:buChar char="-"/>
            </a:pPr>
            <a:r>
              <a:rPr lang="en-US" altLang="zh-TW" dirty="0"/>
              <a:t>ω</a:t>
            </a:r>
            <a:r>
              <a:rPr lang="en-US" altLang="zh-TW" baseline="-25000" dirty="0"/>
              <a:t>0</a:t>
            </a:r>
            <a:r>
              <a:rPr lang="en-US" altLang="zh-TW" dirty="0"/>
              <a:t>: </a:t>
            </a:r>
            <a:r>
              <a:rPr lang="zh-TW" altLang="en-US" dirty="0"/>
              <a:t>角頻率</a:t>
            </a:r>
            <a:r>
              <a:rPr lang="en-US" altLang="zh-TW" dirty="0"/>
              <a:t>(radian frequency), ω</a:t>
            </a:r>
            <a:r>
              <a:rPr lang="en-US" altLang="zh-TW" baseline="-25000" dirty="0"/>
              <a:t>0</a:t>
            </a:r>
            <a:r>
              <a:rPr lang="en-US" altLang="zh-TW" dirty="0"/>
              <a:t> = 2π</a:t>
            </a:r>
            <a:r>
              <a:rPr lang="en-US" altLang="zh-TW" i="1" dirty="0"/>
              <a:t>f</a:t>
            </a:r>
            <a:r>
              <a:rPr lang="en-US" altLang="zh-TW" i="1" baseline="-25000" dirty="0"/>
              <a:t>0</a:t>
            </a:r>
          </a:p>
          <a:p>
            <a:pPr>
              <a:buFont typeface="Tunga" pitchFamily="2"/>
              <a:buChar char="-"/>
            </a:pPr>
            <a:r>
              <a:rPr lang="en-US" altLang="zh-TW" i="1" dirty="0"/>
              <a:t> f</a:t>
            </a:r>
            <a:r>
              <a:rPr lang="en-US" altLang="zh-TW" i="1" baseline="-25000" dirty="0"/>
              <a:t>0</a:t>
            </a:r>
            <a:r>
              <a:rPr lang="en-US" altLang="zh-TW" i="1" dirty="0"/>
              <a:t>   </a:t>
            </a:r>
            <a:r>
              <a:rPr lang="en-US" altLang="zh-TW" dirty="0"/>
              <a:t>: </a:t>
            </a:r>
            <a:r>
              <a:rPr lang="zh-TW" altLang="en-US" dirty="0"/>
              <a:t>頻率</a:t>
            </a:r>
            <a:r>
              <a:rPr lang="en-US" altLang="zh-TW" dirty="0"/>
              <a:t>(frequency),  </a:t>
            </a:r>
            <a:r>
              <a:rPr lang="en-US" altLang="zh-TW" i="1" dirty="0"/>
              <a:t>f</a:t>
            </a:r>
            <a:r>
              <a:rPr lang="en-US" altLang="zh-TW" i="1" baseline="-25000" dirty="0"/>
              <a:t>0</a:t>
            </a:r>
            <a:r>
              <a:rPr lang="en-US" altLang="zh-TW" i="1" dirty="0"/>
              <a:t>= 1/ T</a:t>
            </a:r>
            <a:r>
              <a:rPr lang="en-US" altLang="zh-TW" i="1" baseline="-25000" dirty="0"/>
              <a:t>0</a:t>
            </a:r>
            <a:r>
              <a:rPr lang="en-US" altLang="zh-TW" i="1" dirty="0"/>
              <a:t> , T</a:t>
            </a:r>
            <a:r>
              <a:rPr lang="en-US" altLang="zh-TW" i="1" baseline="-25000" dirty="0"/>
              <a:t>0</a:t>
            </a:r>
            <a:r>
              <a:rPr lang="zh-TW" altLang="en-US" dirty="0"/>
              <a:t>為週期</a:t>
            </a:r>
          </a:p>
          <a:p>
            <a:pPr>
              <a:buFont typeface="Tunga" pitchFamily="2"/>
              <a:buChar char="-"/>
            </a:pPr>
            <a:r>
              <a:rPr lang="en-US" altLang="zh-TW" dirty="0"/>
              <a:t>θ: </a:t>
            </a:r>
            <a:r>
              <a:rPr lang="zh-TW" altLang="en-US" dirty="0"/>
              <a:t>相位</a:t>
            </a:r>
            <a:r>
              <a:rPr lang="en-US" altLang="zh-TW" dirty="0"/>
              <a:t>(phase)</a:t>
            </a:r>
            <a:r>
              <a:rPr lang="en-US" altLang="zh-TW" sz="2800" dirty="0"/>
              <a:t> </a:t>
            </a:r>
            <a:endParaRPr lang="en-US" altLang="zh-TW" dirty="0"/>
          </a:p>
        </p:txBody>
      </p:sp>
      <p:graphicFrame>
        <p:nvGraphicFramePr>
          <p:cNvPr id="20484" name="Object 4"/>
          <p:cNvGraphicFramePr>
            <a:graphicFrameLocks noChangeAspect="1"/>
          </p:cNvGraphicFramePr>
          <p:nvPr>
            <p:extLst>
              <p:ext uri="{D42A27DB-BD31-4B8C-83A1-F6EECF244321}">
                <p14:modId xmlns:p14="http://schemas.microsoft.com/office/powerpoint/2010/main" val="1153278871"/>
              </p:ext>
            </p:extLst>
          </p:nvPr>
        </p:nvGraphicFramePr>
        <p:xfrm>
          <a:off x="827584" y="2852936"/>
          <a:ext cx="3960813" cy="439737"/>
        </p:xfrm>
        <a:graphic>
          <a:graphicData uri="http://schemas.openxmlformats.org/presentationml/2006/ole">
            <mc:AlternateContent xmlns:mc="http://schemas.openxmlformats.org/markup-compatibility/2006">
              <mc:Choice xmlns:v="urn:schemas-microsoft-com:vml" Requires="v">
                <p:oleObj spid="_x0000_s36869" name="Equation" r:id="rId3" imgW="1714500" imgH="190500" progId="">
                  <p:embed/>
                </p:oleObj>
              </mc:Choice>
              <mc:Fallback>
                <p:oleObj name="Equation" r:id="rId3" imgW="1714500" imgH="190500" progId="">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27584" y="2852936"/>
                        <a:ext cx="3960813" cy="4397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pic>
        <p:nvPicPr>
          <p:cNvPr id="20485" name="Picture 5" descr="圖片1"/>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860032" y="2204864"/>
            <a:ext cx="3932392" cy="172786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46944602"/>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fontScale="90000"/>
          </a:bodyPr>
          <a:lstStyle/>
          <a:p>
            <a:r>
              <a:rPr lang="en-US" altLang="zh-TW" dirty="0" smtClean="0"/>
              <a:t>European Communications Office</a:t>
            </a:r>
            <a:br>
              <a:rPr lang="en-US" altLang="zh-TW" dirty="0" smtClean="0"/>
            </a:br>
            <a:r>
              <a:rPr lang="en-US" altLang="zh-TW" dirty="0" smtClean="0"/>
              <a:t>(March/2015)</a:t>
            </a:r>
            <a:endParaRPr lang="zh-TW" altLang="en-US" dirty="0"/>
          </a:p>
        </p:txBody>
      </p:sp>
      <p:sp>
        <p:nvSpPr>
          <p:cNvPr id="3" name="內容版面配置區 2"/>
          <p:cNvSpPr>
            <a:spLocks noGrp="1"/>
          </p:cNvSpPr>
          <p:nvPr>
            <p:ph idx="1"/>
          </p:nvPr>
        </p:nvSpPr>
        <p:spPr/>
        <p:txBody>
          <a:bodyPr>
            <a:normAutofit fontScale="92500" lnSpcReduction="20000"/>
          </a:bodyPr>
          <a:lstStyle/>
          <a:p>
            <a:r>
              <a:rPr lang="en-US" altLang="zh-TW" dirty="0" smtClean="0"/>
              <a:t>Sensing, Geo-location database, beacons.</a:t>
            </a:r>
          </a:p>
          <a:p>
            <a:pPr lvl="1"/>
            <a:r>
              <a:rPr lang="en-US" altLang="zh-TW" dirty="0"/>
              <a:t>C</a:t>
            </a:r>
            <a:r>
              <a:rPr lang="en-US" altLang="zh-TW" dirty="0" smtClean="0"/>
              <a:t>onsider GL-DB a promising solution</a:t>
            </a:r>
          </a:p>
          <a:p>
            <a:pPr lvl="1"/>
            <a:endParaRPr lang="en-US" altLang="zh-TW" dirty="0"/>
          </a:p>
          <a:p>
            <a:pPr lvl="1"/>
            <a:endParaRPr lang="en-US" altLang="zh-TW" dirty="0" smtClean="0"/>
          </a:p>
          <a:p>
            <a:pPr lvl="1"/>
            <a:endParaRPr lang="en-US" altLang="zh-TW" dirty="0"/>
          </a:p>
          <a:p>
            <a:pPr lvl="1"/>
            <a:endParaRPr lang="en-US" altLang="zh-TW" dirty="0" smtClean="0"/>
          </a:p>
          <a:p>
            <a:pPr lvl="1"/>
            <a:endParaRPr lang="en-US" altLang="zh-TW" dirty="0"/>
          </a:p>
          <a:p>
            <a:pPr lvl="1"/>
            <a:endParaRPr lang="en-US" altLang="zh-TW" dirty="0" smtClean="0"/>
          </a:p>
          <a:p>
            <a:pPr lvl="1"/>
            <a:endParaRPr lang="en-US" altLang="zh-TW" dirty="0"/>
          </a:p>
          <a:p>
            <a:pPr lvl="1"/>
            <a:endParaRPr lang="en-US" altLang="zh-TW" dirty="0" smtClean="0"/>
          </a:p>
          <a:p>
            <a:pPr lvl="1"/>
            <a:endParaRPr lang="en-US" altLang="zh-TW" dirty="0" smtClean="0"/>
          </a:p>
          <a:p>
            <a:pPr lvl="1"/>
            <a:endParaRPr lang="en-US" altLang="zh-TW" dirty="0"/>
          </a:p>
          <a:p>
            <a:pPr lvl="1"/>
            <a:r>
              <a:rPr lang="en-US" altLang="zh-TW" dirty="0" smtClean="0"/>
              <a:t>ECC </a:t>
            </a:r>
            <a:r>
              <a:rPr lang="en-US" altLang="zh-TW" dirty="0"/>
              <a:t>Report </a:t>
            </a:r>
            <a:r>
              <a:rPr lang="en-US" altLang="zh-TW" dirty="0" smtClean="0"/>
              <a:t>236 </a:t>
            </a:r>
          </a:p>
          <a:p>
            <a:pPr marL="457200" lvl="1" indent="0">
              <a:buNone/>
            </a:pPr>
            <a:r>
              <a:rPr lang="en-US" altLang="zh-TW" dirty="0"/>
              <a:t> </a:t>
            </a:r>
            <a:r>
              <a:rPr lang="en-US" altLang="zh-TW" dirty="0" smtClean="0"/>
              <a:t>    public consultation </a:t>
            </a:r>
          </a:p>
          <a:p>
            <a:endParaRPr lang="zh-TW" altLang="en-US" dirty="0"/>
          </a:p>
        </p:txBody>
      </p:sp>
      <p:sp>
        <p:nvSpPr>
          <p:cNvPr id="4" name="投影片編號版面配置區 3"/>
          <p:cNvSpPr>
            <a:spLocks noGrp="1"/>
          </p:cNvSpPr>
          <p:nvPr>
            <p:ph type="sldNum" sz="quarter" idx="12"/>
          </p:nvPr>
        </p:nvSpPr>
        <p:spPr/>
        <p:txBody>
          <a:bodyPr/>
          <a:lstStyle/>
          <a:p>
            <a:fld id="{73DA0BB7-265A-403C-9275-D587AB510EDC}" type="slidenum">
              <a:rPr lang="zh-TW" altLang="en-US" smtClean="0"/>
              <a:pPr/>
              <a:t>60</a:t>
            </a:fld>
            <a:endParaRPr lang="zh-TW" altLang="en-US" dirty="0"/>
          </a:p>
        </p:txBody>
      </p:sp>
      <p:pic>
        <p:nvPicPr>
          <p:cNvPr id="5"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707904" y="2348880"/>
            <a:ext cx="5472608" cy="42766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文字方塊 5"/>
          <p:cNvSpPr txBox="1"/>
          <p:nvPr/>
        </p:nvSpPr>
        <p:spPr>
          <a:xfrm>
            <a:off x="6156176" y="6300935"/>
            <a:ext cx="1944216" cy="369332"/>
          </a:xfrm>
          <a:prstGeom prst="rect">
            <a:avLst/>
          </a:prstGeom>
          <a:noFill/>
        </p:spPr>
        <p:txBody>
          <a:bodyPr wrap="square" rtlCol="0">
            <a:spAutoFit/>
          </a:bodyPr>
          <a:lstStyle/>
          <a:p>
            <a:r>
              <a:rPr lang="en-US" altLang="zh-TW" dirty="0" smtClean="0"/>
              <a:t>*ECC Report 186</a:t>
            </a:r>
            <a:endParaRPr lang="zh-TW" altLang="en-US" dirty="0"/>
          </a:p>
        </p:txBody>
      </p:sp>
    </p:spTree>
    <p:extLst>
      <p:ext uri="{BB962C8B-B14F-4D97-AF65-F5344CB8AC3E}">
        <p14:creationId xmlns:p14="http://schemas.microsoft.com/office/powerpoint/2010/main" val="3845999680"/>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smtClean="0"/>
              <a:t>Licensed Shared Access</a:t>
            </a:r>
            <a:endParaRPr lang="zh-TW" altLang="en-US" dirty="0"/>
          </a:p>
        </p:txBody>
      </p:sp>
      <p:sp>
        <p:nvSpPr>
          <p:cNvPr id="3" name="內容版面配置區 2"/>
          <p:cNvSpPr>
            <a:spLocks noGrp="1"/>
          </p:cNvSpPr>
          <p:nvPr>
            <p:ph idx="1"/>
          </p:nvPr>
        </p:nvSpPr>
        <p:spPr/>
        <p:txBody>
          <a:bodyPr/>
          <a:lstStyle/>
          <a:p>
            <a:r>
              <a:rPr lang="en-US" altLang="zh-TW" dirty="0" smtClean="0"/>
              <a:t>Allow operators to use unlicensed bands exclusively under specific time, location, or frequency.</a:t>
            </a:r>
          </a:p>
          <a:p>
            <a:pPr lvl="1"/>
            <a:r>
              <a:rPr lang="en-US" altLang="zh-TW" dirty="0"/>
              <a:t>w</a:t>
            </a:r>
            <a:r>
              <a:rPr lang="en-US" altLang="zh-TW" dirty="0" smtClean="0"/>
              <a:t>hen and where the band is not used by the incumbent users.</a:t>
            </a:r>
          </a:p>
          <a:p>
            <a:r>
              <a:rPr lang="en-US" altLang="zh-TW" dirty="0" smtClean="0"/>
              <a:t>Targets small cell scenario</a:t>
            </a:r>
          </a:p>
          <a:p>
            <a:r>
              <a:rPr lang="en-US" altLang="zh-TW" dirty="0" smtClean="0"/>
              <a:t>Higher frequency, e.g., 2.3G– 3.5G Hz. More localized coverage(Qualcomm Inc.)</a:t>
            </a:r>
          </a:p>
          <a:p>
            <a:r>
              <a:rPr lang="en-US" altLang="zh-TW" dirty="0" smtClean="0"/>
              <a:t>Claimed benefits: release underutilized spectra</a:t>
            </a:r>
          </a:p>
          <a:p>
            <a:r>
              <a:rPr lang="en-US" altLang="zh-TW" dirty="0" smtClean="0"/>
              <a:t>2.3 G Hz timeline in Europe(Nokia Teck Report)</a:t>
            </a:r>
          </a:p>
          <a:p>
            <a:endParaRPr lang="zh-TW" altLang="en-US" dirty="0"/>
          </a:p>
        </p:txBody>
      </p:sp>
      <p:sp>
        <p:nvSpPr>
          <p:cNvPr id="4" name="投影片編號版面配置區 3"/>
          <p:cNvSpPr>
            <a:spLocks noGrp="1"/>
          </p:cNvSpPr>
          <p:nvPr>
            <p:ph type="sldNum" sz="quarter" idx="12"/>
          </p:nvPr>
        </p:nvSpPr>
        <p:spPr/>
        <p:txBody>
          <a:bodyPr/>
          <a:lstStyle/>
          <a:p>
            <a:fld id="{73DA0BB7-265A-403C-9275-D587AB510EDC}" type="slidenum">
              <a:rPr lang="zh-TW" altLang="en-US" smtClean="0"/>
              <a:pPr/>
              <a:t>61</a:t>
            </a:fld>
            <a:endParaRPr lang="zh-TW" altLang="en-US" dirty="0"/>
          </a:p>
        </p:txBody>
      </p:sp>
      <p:pic>
        <p:nvPicPr>
          <p:cNvPr id="3686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528" y="4869160"/>
            <a:ext cx="7920880" cy="185052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207551402"/>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smtClean="0"/>
              <a:t>LSA</a:t>
            </a:r>
            <a:endParaRPr lang="zh-TW" altLang="en-US" dirty="0"/>
          </a:p>
        </p:txBody>
      </p:sp>
      <p:sp>
        <p:nvSpPr>
          <p:cNvPr id="3" name="內容版面配置區 2"/>
          <p:cNvSpPr>
            <a:spLocks noGrp="1"/>
          </p:cNvSpPr>
          <p:nvPr>
            <p:ph idx="1"/>
          </p:nvPr>
        </p:nvSpPr>
        <p:spPr/>
        <p:txBody>
          <a:bodyPr/>
          <a:lstStyle/>
          <a:p>
            <a:r>
              <a:rPr lang="en-US" altLang="zh-TW" dirty="0" smtClean="0"/>
              <a:t>On </a:t>
            </a:r>
            <a:r>
              <a:rPr lang="en-US" altLang="zh-TW" dirty="0"/>
              <a:t>a shared and non-interference basis </a:t>
            </a:r>
          </a:p>
          <a:p>
            <a:r>
              <a:rPr lang="en-US" altLang="zh-TW" dirty="0" smtClean="0"/>
              <a:t>Subject </a:t>
            </a:r>
            <a:r>
              <a:rPr lang="en-US" altLang="zh-TW" dirty="0"/>
              <a:t>to individual </a:t>
            </a:r>
            <a:r>
              <a:rPr lang="en-US" altLang="zh-TW" dirty="0" err="1"/>
              <a:t>authorisation</a:t>
            </a:r>
            <a:r>
              <a:rPr lang="en-US" altLang="zh-TW" dirty="0"/>
              <a:t> (i.e. licensed)</a:t>
            </a:r>
          </a:p>
          <a:p>
            <a:r>
              <a:rPr lang="en-US" altLang="zh-TW" dirty="0"/>
              <a:t>I</a:t>
            </a:r>
            <a:r>
              <a:rPr lang="en-US" altLang="zh-TW" dirty="0" smtClean="0"/>
              <a:t>n </a:t>
            </a:r>
            <a:r>
              <a:rPr lang="en-US" altLang="zh-TW" dirty="0"/>
              <a:t>bands allocated to the Mobile Service by the ITU (and identified to IMT)</a:t>
            </a:r>
          </a:p>
          <a:p>
            <a:r>
              <a:rPr lang="en-US" altLang="zh-TW" dirty="0" smtClean="0"/>
              <a:t>Using </a:t>
            </a:r>
            <a:r>
              <a:rPr lang="en-US" altLang="zh-TW" dirty="0"/>
              <a:t>cognitive radio  techniques i.e. geolocation databases  complemented, if required, by </a:t>
            </a:r>
            <a:r>
              <a:rPr lang="en-US" altLang="zh-TW" dirty="0" smtClean="0"/>
              <a:t>sensing</a:t>
            </a:r>
          </a:p>
          <a:p>
            <a:r>
              <a:rPr lang="en-GB" altLang="zh-TW" dirty="0">
                <a:latin typeface="Calibri" pitchFamily="34" charset="0"/>
              </a:rPr>
              <a:t>E</a:t>
            </a:r>
            <a:r>
              <a:rPr lang="en-GB" altLang="zh-TW" dirty="0" smtClean="0">
                <a:latin typeface="Calibri" pitchFamily="34" charset="0"/>
              </a:rPr>
              <a:t>nables </a:t>
            </a:r>
            <a:r>
              <a:rPr lang="en-US" altLang="zh-TW" dirty="0">
                <a:solidFill>
                  <a:schemeClr val="accent5">
                    <a:lumMod val="50000"/>
                  </a:schemeClr>
                </a:solidFill>
                <a:latin typeface="Calibri" pitchFamily="34" charset="0"/>
                <a:cs typeface="Calibri" pitchFamily="34" charset="0"/>
              </a:rPr>
              <a:t>Timely Availability</a:t>
            </a:r>
            <a:r>
              <a:rPr lang="en-US" altLang="zh-TW" dirty="0">
                <a:solidFill>
                  <a:srgbClr val="FA9500"/>
                </a:solidFill>
                <a:latin typeface="Calibri" pitchFamily="34" charset="0"/>
                <a:cs typeface="Calibri" pitchFamily="34" charset="0"/>
              </a:rPr>
              <a:t> </a:t>
            </a:r>
            <a:r>
              <a:rPr lang="en-US" altLang="zh-TW" dirty="0">
                <a:latin typeface="Calibri" pitchFamily="34" charset="0"/>
                <a:cs typeface="Calibri" pitchFamily="34" charset="0"/>
              </a:rPr>
              <a:t>and </a:t>
            </a:r>
            <a:r>
              <a:rPr lang="en-US" altLang="zh-TW" dirty="0">
                <a:solidFill>
                  <a:schemeClr val="accent5">
                    <a:lumMod val="50000"/>
                  </a:schemeClr>
                </a:solidFill>
                <a:latin typeface="Calibri" pitchFamily="34" charset="0"/>
                <a:cs typeface="Calibri" pitchFamily="34" charset="0"/>
              </a:rPr>
              <a:t>Licensed Use </a:t>
            </a:r>
            <a:r>
              <a:rPr lang="en-US" altLang="zh-TW" dirty="0">
                <a:latin typeface="Calibri" pitchFamily="34" charset="0"/>
                <a:cs typeface="Calibri" pitchFamily="34" charset="0"/>
              </a:rPr>
              <a:t>of </a:t>
            </a:r>
            <a:r>
              <a:rPr lang="en-US" altLang="zh-TW" dirty="0">
                <a:solidFill>
                  <a:schemeClr val="accent5">
                    <a:lumMod val="50000"/>
                  </a:schemeClr>
                </a:solidFill>
                <a:latin typeface="Calibri" pitchFamily="34" charset="0"/>
                <a:cs typeface="Calibri" pitchFamily="34" charset="0"/>
              </a:rPr>
              <a:t>Harmonized</a:t>
            </a:r>
            <a:r>
              <a:rPr lang="en-US" altLang="zh-TW" dirty="0">
                <a:solidFill>
                  <a:srgbClr val="EE8E00"/>
                </a:solidFill>
                <a:latin typeface="Calibri" pitchFamily="34" charset="0"/>
                <a:cs typeface="Calibri" pitchFamily="34" charset="0"/>
              </a:rPr>
              <a:t> </a:t>
            </a:r>
            <a:r>
              <a:rPr lang="en-US" altLang="zh-TW" dirty="0">
                <a:latin typeface="Calibri" pitchFamily="34" charset="0"/>
                <a:cs typeface="Calibri" pitchFamily="34" charset="0"/>
              </a:rPr>
              <a:t>Spectrum for Mobile with</a:t>
            </a:r>
            <a:r>
              <a:rPr lang="en-US" altLang="zh-TW" dirty="0">
                <a:solidFill>
                  <a:srgbClr val="FA9500"/>
                </a:solidFill>
                <a:latin typeface="Calibri" pitchFamily="34" charset="0"/>
                <a:cs typeface="Calibri" pitchFamily="34" charset="0"/>
              </a:rPr>
              <a:t> </a:t>
            </a:r>
            <a:r>
              <a:rPr lang="en-US" altLang="zh-TW" dirty="0">
                <a:latin typeface="Calibri" pitchFamily="34" charset="0"/>
                <a:cs typeface="Calibri" pitchFamily="34" charset="0"/>
              </a:rPr>
              <a:t>Predictable</a:t>
            </a:r>
            <a:r>
              <a:rPr lang="en-US" altLang="zh-TW" dirty="0">
                <a:solidFill>
                  <a:srgbClr val="FA9500"/>
                </a:solidFill>
                <a:latin typeface="Calibri" pitchFamily="34" charset="0"/>
                <a:cs typeface="Calibri" pitchFamily="34" charset="0"/>
              </a:rPr>
              <a:t> </a:t>
            </a:r>
            <a:r>
              <a:rPr lang="en-US" altLang="zh-TW" dirty="0">
                <a:solidFill>
                  <a:schemeClr val="accent5">
                    <a:lumMod val="50000"/>
                  </a:schemeClr>
                </a:solidFill>
                <a:latin typeface="Calibri" pitchFamily="34" charset="0"/>
                <a:cs typeface="Calibri" pitchFamily="34" charset="0"/>
              </a:rPr>
              <a:t>Quality of Service</a:t>
            </a:r>
            <a:endParaRPr lang="en-US" altLang="zh-TW" dirty="0">
              <a:solidFill>
                <a:schemeClr val="accent5">
                  <a:lumMod val="50000"/>
                </a:schemeClr>
              </a:solidFill>
              <a:latin typeface="Calibri" pitchFamily="34" charset="0"/>
            </a:endParaRPr>
          </a:p>
          <a:p>
            <a:endParaRPr lang="zh-TW" altLang="en-US" dirty="0"/>
          </a:p>
        </p:txBody>
      </p:sp>
      <p:sp>
        <p:nvSpPr>
          <p:cNvPr id="4" name="投影片編號版面配置區 3"/>
          <p:cNvSpPr>
            <a:spLocks noGrp="1"/>
          </p:cNvSpPr>
          <p:nvPr>
            <p:ph type="sldNum" sz="quarter" idx="12"/>
          </p:nvPr>
        </p:nvSpPr>
        <p:spPr/>
        <p:txBody>
          <a:bodyPr/>
          <a:lstStyle/>
          <a:p>
            <a:fld id="{73DA0BB7-265A-403C-9275-D587AB510EDC}" type="slidenum">
              <a:rPr lang="zh-TW" altLang="en-US" smtClean="0"/>
              <a:pPr/>
              <a:t>62</a:t>
            </a:fld>
            <a:endParaRPr lang="zh-TW" altLang="en-US" dirty="0"/>
          </a:p>
        </p:txBody>
      </p:sp>
    </p:spTree>
    <p:extLst>
      <p:ext uri="{BB962C8B-B14F-4D97-AF65-F5344CB8AC3E}">
        <p14:creationId xmlns:p14="http://schemas.microsoft.com/office/powerpoint/2010/main" val="1321894193"/>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9" name="Rounded Rectangle 258"/>
          <p:cNvSpPr/>
          <p:nvPr/>
        </p:nvSpPr>
        <p:spPr>
          <a:xfrm>
            <a:off x="6265863" y="1355725"/>
            <a:ext cx="2500312" cy="2413000"/>
          </a:xfrm>
          <a:prstGeom prst="roundRect">
            <a:avLst>
              <a:gd name="adj" fmla="val 3772"/>
            </a:avLst>
          </a:prstGeom>
          <a:solidFill>
            <a:schemeClr val="accent1">
              <a:lumMod val="20000"/>
              <a:lumOff val="80000"/>
            </a:schemeClr>
          </a:solidFill>
          <a:ln w="25400">
            <a:solidFill>
              <a:schemeClr val="accent1"/>
            </a:solidFill>
            <a:prstDash val="sysDash"/>
            <a:round/>
            <a:headEnd/>
            <a:tailEnd/>
          </a:ln>
        </p:spPr>
        <p:txBody>
          <a:bodyPr wrap="none" anchor="ctr"/>
          <a:lstStyle/>
          <a:p>
            <a:endParaRPr lang="en-US"/>
          </a:p>
        </p:txBody>
      </p:sp>
      <p:grpSp>
        <p:nvGrpSpPr>
          <p:cNvPr id="3" name="Group 102"/>
          <p:cNvGrpSpPr/>
          <p:nvPr/>
        </p:nvGrpSpPr>
        <p:grpSpPr>
          <a:xfrm>
            <a:off x="1501003" y="4374411"/>
            <a:ext cx="2730487" cy="1802229"/>
            <a:chOff x="967008" y="3684549"/>
            <a:chExt cx="3171149" cy="1707269"/>
          </a:xfrm>
          <a:gradFill flip="none" rotWithShape="1">
            <a:gsLst>
              <a:gs pos="0">
                <a:srgbClr val="00B0F0">
                  <a:tint val="66000"/>
                  <a:satMod val="160000"/>
                </a:srgbClr>
              </a:gs>
              <a:gs pos="50000">
                <a:srgbClr val="00B0F0">
                  <a:tint val="44500"/>
                  <a:satMod val="160000"/>
                </a:srgbClr>
              </a:gs>
              <a:gs pos="100000">
                <a:srgbClr val="00B0F0">
                  <a:tint val="23500"/>
                  <a:satMod val="160000"/>
                </a:srgbClr>
              </a:gs>
            </a:gsLst>
            <a:lin ang="16200000" scaled="1"/>
            <a:tileRect/>
          </a:gradFill>
        </p:grpSpPr>
        <p:sp>
          <p:nvSpPr>
            <p:cNvPr id="231" name="Freeform 230"/>
            <p:cNvSpPr/>
            <p:nvPr/>
          </p:nvSpPr>
          <p:spPr>
            <a:xfrm>
              <a:off x="1073688" y="4080789"/>
              <a:ext cx="1158949" cy="482612"/>
            </a:xfrm>
            <a:custGeom>
              <a:avLst/>
              <a:gdLst>
                <a:gd name="connsiteX0" fmla="*/ 0 w 1158949"/>
                <a:gd name="connsiteY0" fmla="*/ 303028 h 606056"/>
                <a:gd name="connsiteX1" fmla="*/ 321640 w 1158949"/>
                <a:gd name="connsiteY1" fmla="*/ 0 h 606056"/>
                <a:gd name="connsiteX2" fmla="*/ 837309 w 1158949"/>
                <a:gd name="connsiteY2" fmla="*/ 0 h 606056"/>
                <a:gd name="connsiteX3" fmla="*/ 1158949 w 1158949"/>
                <a:gd name="connsiteY3" fmla="*/ 303028 h 606056"/>
                <a:gd name="connsiteX4" fmla="*/ 837309 w 1158949"/>
                <a:gd name="connsiteY4" fmla="*/ 606056 h 606056"/>
                <a:gd name="connsiteX5" fmla="*/ 321640 w 1158949"/>
                <a:gd name="connsiteY5" fmla="*/ 606056 h 606056"/>
                <a:gd name="connsiteX6" fmla="*/ 0 w 1158949"/>
                <a:gd name="connsiteY6" fmla="*/ 303028 h 606056"/>
                <a:gd name="connsiteX0" fmla="*/ 0 w 1158949"/>
                <a:gd name="connsiteY0" fmla="*/ 303028 h 606056"/>
                <a:gd name="connsiteX1" fmla="*/ 321640 w 1158949"/>
                <a:gd name="connsiteY1" fmla="*/ 0 h 606056"/>
                <a:gd name="connsiteX2" fmla="*/ 837309 w 1158949"/>
                <a:gd name="connsiteY2" fmla="*/ 0 h 606056"/>
                <a:gd name="connsiteX3" fmla="*/ 1158949 w 1158949"/>
                <a:gd name="connsiteY3" fmla="*/ 303028 h 606056"/>
                <a:gd name="connsiteX4" fmla="*/ 855597 w 1158949"/>
                <a:gd name="connsiteY4" fmla="*/ 537476 h 606056"/>
                <a:gd name="connsiteX5" fmla="*/ 321640 w 1158949"/>
                <a:gd name="connsiteY5" fmla="*/ 606056 h 606056"/>
                <a:gd name="connsiteX6" fmla="*/ 0 w 1158949"/>
                <a:gd name="connsiteY6" fmla="*/ 303028 h 606056"/>
                <a:gd name="connsiteX0" fmla="*/ 0 w 1158949"/>
                <a:gd name="connsiteY0" fmla="*/ 303028 h 551192"/>
                <a:gd name="connsiteX1" fmla="*/ 321640 w 1158949"/>
                <a:gd name="connsiteY1" fmla="*/ 0 h 551192"/>
                <a:gd name="connsiteX2" fmla="*/ 837309 w 1158949"/>
                <a:gd name="connsiteY2" fmla="*/ 0 h 551192"/>
                <a:gd name="connsiteX3" fmla="*/ 1158949 w 1158949"/>
                <a:gd name="connsiteY3" fmla="*/ 303028 h 551192"/>
                <a:gd name="connsiteX4" fmla="*/ 855597 w 1158949"/>
                <a:gd name="connsiteY4" fmla="*/ 537476 h 551192"/>
                <a:gd name="connsiteX5" fmla="*/ 275920 w 1158949"/>
                <a:gd name="connsiteY5" fmla="*/ 551192 h 551192"/>
                <a:gd name="connsiteX6" fmla="*/ 0 w 1158949"/>
                <a:gd name="connsiteY6" fmla="*/ 303028 h 551192"/>
                <a:gd name="connsiteX0" fmla="*/ 0 w 1158949"/>
                <a:gd name="connsiteY0" fmla="*/ 303028 h 537476"/>
                <a:gd name="connsiteX1" fmla="*/ 321640 w 1158949"/>
                <a:gd name="connsiteY1" fmla="*/ 0 h 537476"/>
                <a:gd name="connsiteX2" fmla="*/ 837309 w 1158949"/>
                <a:gd name="connsiteY2" fmla="*/ 0 h 537476"/>
                <a:gd name="connsiteX3" fmla="*/ 1158949 w 1158949"/>
                <a:gd name="connsiteY3" fmla="*/ 303028 h 537476"/>
                <a:gd name="connsiteX4" fmla="*/ 855597 w 1158949"/>
                <a:gd name="connsiteY4" fmla="*/ 537476 h 537476"/>
                <a:gd name="connsiteX5" fmla="*/ 275920 w 1158949"/>
                <a:gd name="connsiteY5" fmla="*/ 537476 h 537476"/>
                <a:gd name="connsiteX6" fmla="*/ 0 w 1158949"/>
                <a:gd name="connsiteY6" fmla="*/ 303028 h 537476"/>
                <a:gd name="connsiteX0" fmla="*/ 0 w 1158949"/>
                <a:gd name="connsiteY0" fmla="*/ 303028 h 537476"/>
                <a:gd name="connsiteX1" fmla="*/ 321640 w 1158949"/>
                <a:gd name="connsiteY1" fmla="*/ 54864 h 537476"/>
                <a:gd name="connsiteX2" fmla="*/ 837309 w 1158949"/>
                <a:gd name="connsiteY2" fmla="*/ 0 h 537476"/>
                <a:gd name="connsiteX3" fmla="*/ 1158949 w 1158949"/>
                <a:gd name="connsiteY3" fmla="*/ 303028 h 537476"/>
                <a:gd name="connsiteX4" fmla="*/ 855597 w 1158949"/>
                <a:gd name="connsiteY4" fmla="*/ 537476 h 537476"/>
                <a:gd name="connsiteX5" fmla="*/ 275920 w 1158949"/>
                <a:gd name="connsiteY5" fmla="*/ 537476 h 537476"/>
                <a:gd name="connsiteX6" fmla="*/ 0 w 1158949"/>
                <a:gd name="connsiteY6" fmla="*/ 303028 h 537476"/>
                <a:gd name="connsiteX0" fmla="*/ 0 w 1158949"/>
                <a:gd name="connsiteY0" fmla="*/ 261880 h 496328"/>
                <a:gd name="connsiteX1" fmla="*/ 321640 w 1158949"/>
                <a:gd name="connsiteY1" fmla="*/ 13716 h 496328"/>
                <a:gd name="connsiteX2" fmla="*/ 860169 w 1158949"/>
                <a:gd name="connsiteY2" fmla="*/ 0 h 496328"/>
                <a:gd name="connsiteX3" fmla="*/ 1158949 w 1158949"/>
                <a:gd name="connsiteY3" fmla="*/ 261880 h 496328"/>
                <a:gd name="connsiteX4" fmla="*/ 855597 w 1158949"/>
                <a:gd name="connsiteY4" fmla="*/ 496328 h 496328"/>
                <a:gd name="connsiteX5" fmla="*/ 275920 w 1158949"/>
                <a:gd name="connsiteY5" fmla="*/ 496328 h 496328"/>
                <a:gd name="connsiteX6" fmla="*/ 0 w 1158949"/>
                <a:gd name="connsiteY6" fmla="*/ 261880 h 496328"/>
                <a:gd name="connsiteX0" fmla="*/ 0 w 1158949"/>
                <a:gd name="connsiteY0" fmla="*/ 248164 h 482612"/>
                <a:gd name="connsiteX1" fmla="*/ 321640 w 1158949"/>
                <a:gd name="connsiteY1" fmla="*/ 0 h 482612"/>
                <a:gd name="connsiteX2" fmla="*/ 873885 w 1158949"/>
                <a:gd name="connsiteY2" fmla="*/ 0 h 482612"/>
                <a:gd name="connsiteX3" fmla="*/ 1158949 w 1158949"/>
                <a:gd name="connsiteY3" fmla="*/ 248164 h 482612"/>
                <a:gd name="connsiteX4" fmla="*/ 855597 w 1158949"/>
                <a:gd name="connsiteY4" fmla="*/ 482612 h 482612"/>
                <a:gd name="connsiteX5" fmla="*/ 275920 w 1158949"/>
                <a:gd name="connsiteY5" fmla="*/ 482612 h 482612"/>
                <a:gd name="connsiteX6" fmla="*/ 0 w 1158949"/>
                <a:gd name="connsiteY6" fmla="*/ 248164 h 4826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58949" h="482612">
                  <a:moveTo>
                    <a:pt x="0" y="248164"/>
                  </a:moveTo>
                  <a:lnTo>
                    <a:pt x="321640" y="0"/>
                  </a:lnTo>
                  <a:lnTo>
                    <a:pt x="873885" y="0"/>
                  </a:lnTo>
                  <a:lnTo>
                    <a:pt x="1158949" y="248164"/>
                  </a:lnTo>
                  <a:lnTo>
                    <a:pt x="855597" y="482612"/>
                  </a:lnTo>
                  <a:lnTo>
                    <a:pt x="275920" y="482612"/>
                  </a:lnTo>
                  <a:lnTo>
                    <a:pt x="0" y="248164"/>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lnSpc>
                  <a:spcPct val="85000"/>
                </a:lnSpc>
                <a:spcBef>
                  <a:spcPts val="150"/>
                </a:spcBef>
                <a:spcAft>
                  <a:spcPts val="350"/>
                </a:spcAft>
                <a:defRPr/>
              </a:pPr>
              <a:endParaRPr lang="en-US" dirty="0"/>
            </a:p>
          </p:txBody>
        </p:sp>
        <p:sp>
          <p:nvSpPr>
            <p:cNvPr id="232" name="Freeform 231"/>
            <p:cNvSpPr/>
            <p:nvPr/>
          </p:nvSpPr>
          <p:spPr>
            <a:xfrm>
              <a:off x="1952066" y="4321818"/>
              <a:ext cx="1220051" cy="521030"/>
            </a:xfrm>
            <a:custGeom>
              <a:avLst/>
              <a:gdLst>
                <a:gd name="connsiteX0" fmla="*/ 0 w 1158949"/>
                <a:gd name="connsiteY0" fmla="*/ 303028 h 606056"/>
                <a:gd name="connsiteX1" fmla="*/ 321640 w 1158949"/>
                <a:gd name="connsiteY1" fmla="*/ 0 h 606056"/>
                <a:gd name="connsiteX2" fmla="*/ 837309 w 1158949"/>
                <a:gd name="connsiteY2" fmla="*/ 0 h 606056"/>
                <a:gd name="connsiteX3" fmla="*/ 1158949 w 1158949"/>
                <a:gd name="connsiteY3" fmla="*/ 303028 h 606056"/>
                <a:gd name="connsiteX4" fmla="*/ 837309 w 1158949"/>
                <a:gd name="connsiteY4" fmla="*/ 606056 h 606056"/>
                <a:gd name="connsiteX5" fmla="*/ 321640 w 1158949"/>
                <a:gd name="connsiteY5" fmla="*/ 606056 h 606056"/>
                <a:gd name="connsiteX6" fmla="*/ 0 w 1158949"/>
                <a:gd name="connsiteY6" fmla="*/ 303028 h 606056"/>
                <a:gd name="connsiteX0" fmla="*/ 0 w 1158949"/>
                <a:gd name="connsiteY0" fmla="*/ 303028 h 606056"/>
                <a:gd name="connsiteX1" fmla="*/ 321640 w 1158949"/>
                <a:gd name="connsiteY1" fmla="*/ 0 h 606056"/>
                <a:gd name="connsiteX2" fmla="*/ 837309 w 1158949"/>
                <a:gd name="connsiteY2" fmla="*/ 0 h 606056"/>
                <a:gd name="connsiteX3" fmla="*/ 1158949 w 1158949"/>
                <a:gd name="connsiteY3" fmla="*/ 303028 h 606056"/>
                <a:gd name="connsiteX4" fmla="*/ 855597 w 1158949"/>
                <a:gd name="connsiteY4" fmla="*/ 537476 h 606056"/>
                <a:gd name="connsiteX5" fmla="*/ 321640 w 1158949"/>
                <a:gd name="connsiteY5" fmla="*/ 606056 h 606056"/>
                <a:gd name="connsiteX6" fmla="*/ 0 w 1158949"/>
                <a:gd name="connsiteY6" fmla="*/ 303028 h 606056"/>
                <a:gd name="connsiteX0" fmla="*/ 0 w 1158949"/>
                <a:gd name="connsiteY0" fmla="*/ 303028 h 551192"/>
                <a:gd name="connsiteX1" fmla="*/ 321640 w 1158949"/>
                <a:gd name="connsiteY1" fmla="*/ 0 h 551192"/>
                <a:gd name="connsiteX2" fmla="*/ 837309 w 1158949"/>
                <a:gd name="connsiteY2" fmla="*/ 0 h 551192"/>
                <a:gd name="connsiteX3" fmla="*/ 1158949 w 1158949"/>
                <a:gd name="connsiteY3" fmla="*/ 303028 h 551192"/>
                <a:gd name="connsiteX4" fmla="*/ 855597 w 1158949"/>
                <a:gd name="connsiteY4" fmla="*/ 537476 h 551192"/>
                <a:gd name="connsiteX5" fmla="*/ 275920 w 1158949"/>
                <a:gd name="connsiteY5" fmla="*/ 551192 h 551192"/>
                <a:gd name="connsiteX6" fmla="*/ 0 w 1158949"/>
                <a:gd name="connsiteY6" fmla="*/ 303028 h 551192"/>
                <a:gd name="connsiteX0" fmla="*/ 0 w 1158949"/>
                <a:gd name="connsiteY0" fmla="*/ 303028 h 537476"/>
                <a:gd name="connsiteX1" fmla="*/ 321640 w 1158949"/>
                <a:gd name="connsiteY1" fmla="*/ 0 h 537476"/>
                <a:gd name="connsiteX2" fmla="*/ 837309 w 1158949"/>
                <a:gd name="connsiteY2" fmla="*/ 0 h 537476"/>
                <a:gd name="connsiteX3" fmla="*/ 1158949 w 1158949"/>
                <a:gd name="connsiteY3" fmla="*/ 303028 h 537476"/>
                <a:gd name="connsiteX4" fmla="*/ 855597 w 1158949"/>
                <a:gd name="connsiteY4" fmla="*/ 537476 h 537476"/>
                <a:gd name="connsiteX5" fmla="*/ 275920 w 1158949"/>
                <a:gd name="connsiteY5" fmla="*/ 537476 h 537476"/>
                <a:gd name="connsiteX6" fmla="*/ 0 w 1158949"/>
                <a:gd name="connsiteY6" fmla="*/ 303028 h 537476"/>
                <a:gd name="connsiteX0" fmla="*/ 0 w 1158949"/>
                <a:gd name="connsiteY0" fmla="*/ 303028 h 537476"/>
                <a:gd name="connsiteX1" fmla="*/ 321640 w 1158949"/>
                <a:gd name="connsiteY1" fmla="*/ 54864 h 537476"/>
                <a:gd name="connsiteX2" fmla="*/ 837309 w 1158949"/>
                <a:gd name="connsiteY2" fmla="*/ 0 h 537476"/>
                <a:gd name="connsiteX3" fmla="*/ 1158949 w 1158949"/>
                <a:gd name="connsiteY3" fmla="*/ 303028 h 537476"/>
                <a:gd name="connsiteX4" fmla="*/ 855597 w 1158949"/>
                <a:gd name="connsiteY4" fmla="*/ 537476 h 537476"/>
                <a:gd name="connsiteX5" fmla="*/ 275920 w 1158949"/>
                <a:gd name="connsiteY5" fmla="*/ 537476 h 537476"/>
                <a:gd name="connsiteX6" fmla="*/ 0 w 1158949"/>
                <a:gd name="connsiteY6" fmla="*/ 303028 h 537476"/>
                <a:gd name="connsiteX0" fmla="*/ 0 w 1158949"/>
                <a:gd name="connsiteY0" fmla="*/ 261880 h 496328"/>
                <a:gd name="connsiteX1" fmla="*/ 321640 w 1158949"/>
                <a:gd name="connsiteY1" fmla="*/ 13716 h 496328"/>
                <a:gd name="connsiteX2" fmla="*/ 860169 w 1158949"/>
                <a:gd name="connsiteY2" fmla="*/ 0 h 496328"/>
                <a:gd name="connsiteX3" fmla="*/ 1158949 w 1158949"/>
                <a:gd name="connsiteY3" fmla="*/ 261880 h 496328"/>
                <a:gd name="connsiteX4" fmla="*/ 855597 w 1158949"/>
                <a:gd name="connsiteY4" fmla="*/ 496328 h 496328"/>
                <a:gd name="connsiteX5" fmla="*/ 275920 w 1158949"/>
                <a:gd name="connsiteY5" fmla="*/ 496328 h 496328"/>
                <a:gd name="connsiteX6" fmla="*/ 0 w 1158949"/>
                <a:gd name="connsiteY6" fmla="*/ 261880 h 496328"/>
                <a:gd name="connsiteX0" fmla="*/ 0 w 1158949"/>
                <a:gd name="connsiteY0" fmla="*/ 248164 h 482612"/>
                <a:gd name="connsiteX1" fmla="*/ 321640 w 1158949"/>
                <a:gd name="connsiteY1" fmla="*/ 0 h 482612"/>
                <a:gd name="connsiteX2" fmla="*/ 873885 w 1158949"/>
                <a:gd name="connsiteY2" fmla="*/ 0 h 482612"/>
                <a:gd name="connsiteX3" fmla="*/ 1158949 w 1158949"/>
                <a:gd name="connsiteY3" fmla="*/ 248164 h 482612"/>
                <a:gd name="connsiteX4" fmla="*/ 855597 w 1158949"/>
                <a:gd name="connsiteY4" fmla="*/ 482612 h 482612"/>
                <a:gd name="connsiteX5" fmla="*/ 275920 w 1158949"/>
                <a:gd name="connsiteY5" fmla="*/ 482612 h 482612"/>
                <a:gd name="connsiteX6" fmla="*/ 0 w 1158949"/>
                <a:gd name="connsiteY6" fmla="*/ 248164 h 482612"/>
                <a:gd name="connsiteX0" fmla="*/ 0 w 1158949"/>
                <a:gd name="connsiteY0" fmla="*/ 248164 h 523760"/>
                <a:gd name="connsiteX1" fmla="*/ 321640 w 1158949"/>
                <a:gd name="connsiteY1" fmla="*/ 0 h 523760"/>
                <a:gd name="connsiteX2" fmla="*/ 873885 w 1158949"/>
                <a:gd name="connsiteY2" fmla="*/ 0 h 523760"/>
                <a:gd name="connsiteX3" fmla="*/ 1158949 w 1158949"/>
                <a:gd name="connsiteY3" fmla="*/ 248164 h 523760"/>
                <a:gd name="connsiteX4" fmla="*/ 981545 w 1158949"/>
                <a:gd name="connsiteY4" fmla="*/ 523760 h 523760"/>
                <a:gd name="connsiteX5" fmla="*/ 275920 w 1158949"/>
                <a:gd name="connsiteY5" fmla="*/ 482612 h 523760"/>
                <a:gd name="connsiteX6" fmla="*/ 0 w 1158949"/>
                <a:gd name="connsiteY6" fmla="*/ 248164 h 523760"/>
                <a:gd name="connsiteX0" fmla="*/ 0 w 1158949"/>
                <a:gd name="connsiteY0" fmla="*/ 248164 h 532904"/>
                <a:gd name="connsiteX1" fmla="*/ 321640 w 1158949"/>
                <a:gd name="connsiteY1" fmla="*/ 0 h 532904"/>
                <a:gd name="connsiteX2" fmla="*/ 873885 w 1158949"/>
                <a:gd name="connsiteY2" fmla="*/ 0 h 532904"/>
                <a:gd name="connsiteX3" fmla="*/ 1158949 w 1158949"/>
                <a:gd name="connsiteY3" fmla="*/ 248164 h 532904"/>
                <a:gd name="connsiteX4" fmla="*/ 981545 w 1158949"/>
                <a:gd name="connsiteY4" fmla="*/ 523760 h 532904"/>
                <a:gd name="connsiteX5" fmla="*/ 345408 w 1158949"/>
                <a:gd name="connsiteY5" fmla="*/ 532904 h 532904"/>
                <a:gd name="connsiteX6" fmla="*/ 0 w 1158949"/>
                <a:gd name="connsiteY6" fmla="*/ 248164 h 532904"/>
                <a:gd name="connsiteX0" fmla="*/ 0 w 1158949"/>
                <a:gd name="connsiteY0" fmla="*/ 248164 h 532904"/>
                <a:gd name="connsiteX1" fmla="*/ 256495 w 1158949"/>
                <a:gd name="connsiteY1" fmla="*/ 0 h 532904"/>
                <a:gd name="connsiteX2" fmla="*/ 873885 w 1158949"/>
                <a:gd name="connsiteY2" fmla="*/ 0 h 532904"/>
                <a:gd name="connsiteX3" fmla="*/ 1158949 w 1158949"/>
                <a:gd name="connsiteY3" fmla="*/ 248164 h 532904"/>
                <a:gd name="connsiteX4" fmla="*/ 981545 w 1158949"/>
                <a:gd name="connsiteY4" fmla="*/ 523760 h 532904"/>
                <a:gd name="connsiteX5" fmla="*/ 345408 w 1158949"/>
                <a:gd name="connsiteY5" fmla="*/ 532904 h 532904"/>
                <a:gd name="connsiteX6" fmla="*/ 0 w 1158949"/>
                <a:gd name="connsiteY6" fmla="*/ 248164 h 532904"/>
                <a:gd name="connsiteX0" fmla="*/ 0 w 1158949"/>
                <a:gd name="connsiteY0" fmla="*/ 248164 h 532904"/>
                <a:gd name="connsiteX1" fmla="*/ 256495 w 1158949"/>
                <a:gd name="connsiteY1" fmla="*/ 23751 h 532904"/>
                <a:gd name="connsiteX2" fmla="*/ 873885 w 1158949"/>
                <a:gd name="connsiteY2" fmla="*/ 0 h 532904"/>
                <a:gd name="connsiteX3" fmla="*/ 1158949 w 1158949"/>
                <a:gd name="connsiteY3" fmla="*/ 248164 h 532904"/>
                <a:gd name="connsiteX4" fmla="*/ 981545 w 1158949"/>
                <a:gd name="connsiteY4" fmla="*/ 523760 h 532904"/>
                <a:gd name="connsiteX5" fmla="*/ 345408 w 1158949"/>
                <a:gd name="connsiteY5" fmla="*/ 532904 h 532904"/>
                <a:gd name="connsiteX6" fmla="*/ 0 w 1158949"/>
                <a:gd name="connsiteY6" fmla="*/ 248164 h 532904"/>
                <a:gd name="connsiteX0" fmla="*/ 0 w 1158949"/>
                <a:gd name="connsiteY0" fmla="*/ 224414 h 509154"/>
                <a:gd name="connsiteX1" fmla="*/ 256495 w 1158949"/>
                <a:gd name="connsiteY1" fmla="*/ 1 h 509154"/>
                <a:gd name="connsiteX2" fmla="*/ 879526 w 1158949"/>
                <a:gd name="connsiteY2" fmla="*/ 0 h 509154"/>
                <a:gd name="connsiteX3" fmla="*/ 1158949 w 1158949"/>
                <a:gd name="connsiteY3" fmla="*/ 224414 h 509154"/>
                <a:gd name="connsiteX4" fmla="*/ 981545 w 1158949"/>
                <a:gd name="connsiteY4" fmla="*/ 500010 h 509154"/>
                <a:gd name="connsiteX5" fmla="*/ 345408 w 1158949"/>
                <a:gd name="connsiteY5" fmla="*/ 509154 h 509154"/>
                <a:gd name="connsiteX6" fmla="*/ 0 w 1158949"/>
                <a:gd name="connsiteY6" fmla="*/ 224414 h 509154"/>
                <a:gd name="connsiteX0" fmla="*/ 0 w 1158949"/>
                <a:gd name="connsiteY0" fmla="*/ 236290 h 521030"/>
                <a:gd name="connsiteX1" fmla="*/ 256495 w 1158949"/>
                <a:gd name="connsiteY1" fmla="*/ 11877 h 521030"/>
                <a:gd name="connsiteX2" fmla="*/ 879526 w 1158949"/>
                <a:gd name="connsiteY2" fmla="*/ 0 h 521030"/>
                <a:gd name="connsiteX3" fmla="*/ 1158949 w 1158949"/>
                <a:gd name="connsiteY3" fmla="*/ 236290 h 521030"/>
                <a:gd name="connsiteX4" fmla="*/ 981545 w 1158949"/>
                <a:gd name="connsiteY4" fmla="*/ 511886 h 521030"/>
                <a:gd name="connsiteX5" fmla="*/ 345408 w 1158949"/>
                <a:gd name="connsiteY5" fmla="*/ 521030 h 521030"/>
                <a:gd name="connsiteX6" fmla="*/ 0 w 1158949"/>
                <a:gd name="connsiteY6" fmla="*/ 236290 h 521030"/>
                <a:gd name="connsiteX0" fmla="*/ 0 w 1158949"/>
                <a:gd name="connsiteY0" fmla="*/ 236290 h 521030"/>
                <a:gd name="connsiteX1" fmla="*/ 272288 w 1158949"/>
                <a:gd name="connsiteY1" fmla="*/ 6335 h 521030"/>
                <a:gd name="connsiteX2" fmla="*/ 879526 w 1158949"/>
                <a:gd name="connsiteY2" fmla="*/ 0 h 521030"/>
                <a:gd name="connsiteX3" fmla="*/ 1158949 w 1158949"/>
                <a:gd name="connsiteY3" fmla="*/ 236290 h 521030"/>
                <a:gd name="connsiteX4" fmla="*/ 981545 w 1158949"/>
                <a:gd name="connsiteY4" fmla="*/ 511886 h 521030"/>
                <a:gd name="connsiteX5" fmla="*/ 345408 w 1158949"/>
                <a:gd name="connsiteY5" fmla="*/ 521030 h 521030"/>
                <a:gd name="connsiteX6" fmla="*/ 0 w 1158949"/>
                <a:gd name="connsiteY6" fmla="*/ 236290 h 5210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58949" h="521030">
                  <a:moveTo>
                    <a:pt x="0" y="236290"/>
                  </a:moveTo>
                  <a:lnTo>
                    <a:pt x="272288" y="6335"/>
                  </a:lnTo>
                  <a:lnTo>
                    <a:pt x="879526" y="0"/>
                  </a:lnTo>
                  <a:lnTo>
                    <a:pt x="1158949" y="236290"/>
                  </a:lnTo>
                  <a:lnTo>
                    <a:pt x="981545" y="511886"/>
                  </a:lnTo>
                  <a:lnTo>
                    <a:pt x="345408" y="521030"/>
                  </a:lnTo>
                  <a:lnTo>
                    <a:pt x="0" y="23629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lnSpc>
                  <a:spcPct val="85000"/>
                </a:lnSpc>
                <a:spcBef>
                  <a:spcPts val="150"/>
                </a:spcBef>
                <a:spcAft>
                  <a:spcPts val="350"/>
                </a:spcAft>
                <a:defRPr/>
              </a:pPr>
              <a:endParaRPr lang="en-US" dirty="0"/>
            </a:p>
          </p:txBody>
        </p:sp>
        <p:sp>
          <p:nvSpPr>
            <p:cNvPr id="233" name="Freeform 232"/>
            <p:cNvSpPr/>
            <p:nvPr/>
          </p:nvSpPr>
          <p:spPr>
            <a:xfrm>
              <a:off x="1950681" y="3882670"/>
              <a:ext cx="1100486" cy="436892"/>
            </a:xfrm>
            <a:custGeom>
              <a:avLst/>
              <a:gdLst>
                <a:gd name="connsiteX0" fmla="*/ 0 w 1158949"/>
                <a:gd name="connsiteY0" fmla="*/ 303028 h 606056"/>
                <a:gd name="connsiteX1" fmla="*/ 321640 w 1158949"/>
                <a:gd name="connsiteY1" fmla="*/ 0 h 606056"/>
                <a:gd name="connsiteX2" fmla="*/ 837309 w 1158949"/>
                <a:gd name="connsiteY2" fmla="*/ 0 h 606056"/>
                <a:gd name="connsiteX3" fmla="*/ 1158949 w 1158949"/>
                <a:gd name="connsiteY3" fmla="*/ 303028 h 606056"/>
                <a:gd name="connsiteX4" fmla="*/ 837309 w 1158949"/>
                <a:gd name="connsiteY4" fmla="*/ 606056 h 606056"/>
                <a:gd name="connsiteX5" fmla="*/ 321640 w 1158949"/>
                <a:gd name="connsiteY5" fmla="*/ 606056 h 606056"/>
                <a:gd name="connsiteX6" fmla="*/ 0 w 1158949"/>
                <a:gd name="connsiteY6" fmla="*/ 303028 h 606056"/>
                <a:gd name="connsiteX0" fmla="*/ 0 w 1158949"/>
                <a:gd name="connsiteY0" fmla="*/ 303028 h 606056"/>
                <a:gd name="connsiteX1" fmla="*/ 321640 w 1158949"/>
                <a:gd name="connsiteY1" fmla="*/ 0 h 606056"/>
                <a:gd name="connsiteX2" fmla="*/ 837309 w 1158949"/>
                <a:gd name="connsiteY2" fmla="*/ 0 h 606056"/>
                <a:gd name="connsiteX3" fmla="*/ 1158949 w 1158949"/>
                <a:gd name="connsiteY3" fmla="*/ 303028 h 606056"/>
                <a:gd name="connsiteX4" fmla="*/ 855597 w 1158949"/>
                <a:gd name="connsiteY4" fmla="*/ 537476 h 606056"/>
                <a:gd name="connsiteX5" fmla="*/ 321640 w 1158949"/>
                <a:gd name="connsiteY5" fmla="*/ 606056 h 606056"/>
                <a:gd name="connsiteX6" fmla="*/ 0 w 1158949"/>
                <a:gd name="connsiteY6" fmla="*/ 303028 h 606056"/>
                <a:gd name="connsiteX0" fmla="*/ 0 w 1158949"/>
                <a:gd name="connsiteY0" fmla="*/ 303028 h 551192"/>
                <a:gd name="connsiteX1" fmla="*/ 321640 w 1158949"/>
                <a:gd name="connsiteY1" fmla="*/ 0 h 551192"/>
                <a:gd name="connsiteX2" fmla="*/ 837309 w 1158949"/>
                <a:gd name="connsiteY2" fmla="*/ 0 h 551192"/>
                <a:gd name="connsiteX3" fmla="*/ 1158949 w 1158949"/>
                <a:gd name="connsiteY3" fmla="*/ 303028 h 551192"/>
                <a:gd name="connsiteX4" fmla="*/ 855597 w 1158949"/>
                <a:gd name="connsiteY4" fmla="*/ 537476 h 551192"/>
                <a:gd name="connsiteX5" fmla="*/ 275920 w 1158949"/>
                <a:gd name="connsiteY5" fmla="*/ 551192 h 551192"/>
                <a:gd name="connsiteX6" fmla="*/ 0 w 1158949"/>
                <a:gd name="connsiteY6" fmla="*/ 303028 h 551192"/>
                <a:gd name="connsiteX0" fmla="*/ 0 w 1158949"/>
                <a:gd name="connsiteY0" fmla="*/ 303028 h 537476"/>
                <a:gd name="connsiteX1" fmla="*/ 321640 w 1158949"/>
                <a:gd name="connsiteY1" fmla="*/ 0 h 537476"/>
                <a:gd name="connsiteX2" fmla="*/ 837309 w 1158949"/>
                <a:gd name="connsiteY2" fmla="*/ 0 h 537476"/>
                <a:gd name="connsiteX3" fmla="*/ 1158949 w 1158949"/>
                <a:gd name="connsiteY3" fmla="*/ 303028 h 537476"/>
                <a:gd name="connsiteX4" fmla="*/ 855597 w 1158949"/>
                <a:gd name="connsiteY4" fmla="*/ 537476 h 537476"/>
                <a:gd name="connsiteX5" fmla="*/ 275920 w 1158949"/>
                <a:gd name="connsiteY5" fmla="*/ 537476 h 537476"/>
                <a:gd name="connsiteX6" fmla="*/ 0 w 1158949"/>
                <a:gd name="connsiteY6" fmla="*/ 303028 h 537476"/>
                <a:gd name="connsiteX0" fmla="*/ 0 w 1158949"/>
                <a:gd name="connsiteY0" fmla="*/ 303028 h 537476"/>
                <a:gd name="connsiteX1" fmla="*/ 321640 w 1158949"/>
                <a:gd name="connsiteY1" fmla="*/ 54864 h 537476"/>
                <a:gd name="connsiteX2" fmla="*/ 837309 w 1158949"/>
                <a:gd name="connsiteY2" fmla="*/ 0 h 537476"/>
                <a:gd name="connsiteX3" fmla="*/ 1158949 w 1158949"/>
                <a:gd name="connsiteY3" fmla="*/ 303028 h 537476"/>
                <a:gd name="connsiteX4" fmla="*/ 855597 w 1158949"/>
                <a:gd name="connsiteY4" fmla="*/ 537476 h 537476"/>
                <a:gd name="connsiteX5" fmla="*/ 275920 w 1158949"/>
                <a:gd name="connsiteY5" fmla="*/ 537476 h 537476"/>
                <a:gd name="connsiteX6" fmla="*/ 0 w 1158949"/>
                <a:gd name="connsiteY6" fmla="*/ 303028 h 537476"/>
                <a:gd name="connsiteX0" fmla="*/ 0 w 1158949"/>
                <a:gd name="connsiteY0" fmla="*/ 261880 h 496328"/>
                <a:gd name="connsiteX1" fmla="*/ 321640 w 1158949"/>
                <a:gd name="connsiteY1" fmla="*/ 13716 h 496328"/>
                <a:gd name="connsiteX2" fmla="*/ 860169 w 1158949"/>
                <a:gd name="connsiteY2" fmla="*/ 0 h 496328"/>
                <a:gd name="connsiteX3" fmla="*/ 1158949 w 1158949"/>
                <a:gd name="connsiteY3" fmla="*/ 261880 h 496328"/>
                <a:gd name="connsiteX4" fmla="*/ 855597 w 1158949"/>
                <a:gd name="connsiteY4" fmla="*/ 496328 h 496328"/>
                <a:gd name="connsiteX5" fmla="*/ 275920 w 1158949"/>
                <a:gd name="connsiteY5" fmla="*/ 496328 h 496328"/>
                <a:gd name="connsiteX6" fmla="*/ 0 w 1158949"/>
                <a:gd name="connsiteY6" fmla="*/ 261880 h 496328"/>
                <a:gd name="connsiteX0" fmla="*/ 0 w 1158949"/>
                <a:gd name="connsiteY0" fmla="*/ 248164 h 482612"/>
                <a:gd name="connsiteX1" fmla="*/ 321640 w 1158949"/>
                <a:gd name="connsiteY1" fmla="*/ 0 h 482612"/>
                <a:gd name="connsiteX2" fmla="*/ 873885 w 1158949"/>
                <a:gd name="connsiteY2" fmla="*/ 0 h 482612"/>
                <a:gd name="connsiteX3" fmla="*/ 1158949 w 1158949"/>
                <a:gd name="connsiteY3" fmla="*/ 248164 h 482612"/>
                <a:gd name="connsiteX4" fmla="*/ 855597 w 1158949"/>
                <a:gd name="connsiteY4" fmla="*/ 482612 h 482612"/>
                <a:gd name="connsiteX5" fmla="*/ 275920 w 1158949"/>
                <a:gd name="connsiteY5" fmla="*/ 482612 h 482612"/>
                <a:gd name="connsiteX6" fmla="*/ 0 w 1158949"/>
                <a:gd name="connsiteY6" fmla="*/ 248164 h 482612"/>
                <a:gd name="connsiteX0" fmla="*/ 0 w 1158949"/>
                <a:gd name="connsiteY0" fmla="*/ 248164 h 523760"/>
                <a:gd name="connsiteX1" fmla="*/ 321640 w 1158949"/>
                <a:gd name="connsiteY1" fmla="*/ 0 h 523760"/>
                <a:gd name="connsiteX2" fmla="*/ 873885 w 1158949"/>
                <a:gd name="connsiteY2" fmla="*/ 0 h 523760"/>
                <a:gd name="connsiteX3" fmla="*/ 1158949 w 1158949"/>
                <a:gd name="connsiteY3" fmla="*/ 248164 h 523760"/>
                <a:gd name="connsiteX4" fmla="*/ 981545 w 1158949"/>
                <a:gd name="connsiteY4" fmla="*/ 523760 h 523760"/>
                <a:gd name="connsiteX5" fmla="*/ 275920 w 1158949"/>
                <a:gd name="connsiteY5" fmla="*/ 482612 h 523760"/>
                <a:gd name="connsiteX6" fmla="*/ 0 w 1158949"/>
                <a:gd name="connsiteY6" fmla="*/ 248164 h 523760"/>
                <a:gd name="connsiteX0" fmla="*/ 0 w 1158949"/>
                <a:gd name="connsiteY0" fmla="*/ 248164 h 532904"/>
                <a:gd name="connsiteX1" fmla="*/ 321640 w 1158949"/>
                <a:gd name="connsiteY1" fmla="*/ 0 h 532904"/>
                <a:gd name="connsiteX2" fmla="*/ 873885 w 1158949"/>
                <a:gd name="connsiteY2" fmla="*/ 0 h 532904"/>
                <a:gd name="connsiteX3" fmla="*/ 1158949 w 1158949"/>
                <a:gd name="connsiteY3" fmla="*/ 248164 h 532904"/>
                <a:gd name="connsiteX4" fmla="*/ 981545 w 1158949"/>
                <a:gd name="connsiteY4" fmla="*/ 523760 h 532904"/>
                <a:gd name="connsiteX5" fmla="*/ 345408 w 1158949"/>
                <a:gd name="connsiteY5" fmla="*/ 532904 h 532904"/>
                <a:gd name="connsiteX6" fmla="*/ 0 w 1158949"/>
                <a:gd name="connsiteY6" fmla="*/ 248164 h 532904"/>
                <a:gd name="connsiteX0" fmla="*/ 0 w 1158949"/>
                <a:gd name="connsiteY0" fmla="*/ 248164 h 532904"/>
                <a:gd name="connsiteX1" fmla="*/ 256495 w 1158949"/>
                <a:gd name="connsiteY1" fmla="*/ 0 h 532904"/>
                <a:gd name="connsiteX2" fmla="*/ 873885 w 1158949"/>
                <a:gd name="connsiteY2" fmla="*/ 0 h 532904"/>
                <a:gd name="connsiteX3" fmla="*/ 1158949 w 1158949"/>
                <a:gd name="connsiteY3" fmla="*/ 248164 h 532904"/>
                <a:gd name="connsiteX4" fmla="*/ 981545 w 1158949"/>
                <a:gd name="connsiteY4" fmla="*/ 523760 h 532904"/>
                <a:gd name="connsiteX5" fmla="*/ 345408 w 1158949"/>
                <a:gd name="connsiteY5" fmla="*/ 532904 h 532904"/>
                <a:gd name="connsiteX6" fmla="*/ 0 w 1158949"/>
                <a:gd name="connsiteY6" fmla="*/ 248164 h 532904"/>
                <a:gd name="connsiteX0" fmla="*/ 0 w 1158949"/>
                <a:gd name="connsiteY0" fmla="*/ 248164 h 532904"/>
                <a:gd name="connsiteX1" fmla="*/ 312954 w 1158949"/>
                <a:gd name="connsiteY1" fmla="*/ 109728 h 532904"/>
                <a:gd name="connsiteX2" fmla="*/ 873885 w 1158949"/>
                <a:gd name="connsiteY2" fmla="*/ 0 h 532904"/>
                <a:gd name="connsiteX3" fmla="*/ 1158949 w 1158949"/>
                <a:gd name="connsiteY3" fmla="*/ 248164 h 532904"/>
                <a:gd name="connsiteX4" fmla="*/ 981545 w 1158949"/>
                <a:gd name="connsiteY4" fmla="*/ 523760 h 532904"/>
                <a:gd name="connsiteX5" fmla="*/ 345408 w 1158949"/>
                <a:gd name="connsiteY5" fmla="*/ 532904 h 532904"/>
                <a:gd name="connsiteX6" fmla="*/ 0 w 1158949"/>
                <a:gd name="connsiteY6" fmla="*/ 248164 h 532904"/>
                <a:gd name="connsiteX0" fmla="*/ 0 w 1158949"/>
                <a:gd name="connsiteY0" fmla="*/ 152152 h 436892"/>
                <a:gd name="connsiteX1" fmla="*/ 312954 w 1158949"/>
                <a:gd name="connsiteY1" fmla="*/ 13716 h 436892"/>
                <a:gd name="connsiteX2" fmla="*/ 808740 w 1158949"/>
                <a:gd name="connsiteY2" fmla="*/ 0 h 436892"/>
                <a:gd name="connsiteX3" fmla="*/ 1158949 w 1158949"/>
                <a:gd name="connsiteY3" fmla="*/ 152152 h 436892"/>
                <a:gd name="connsiteX4" fmla="*/ 981545 w 1158949"/>
                <a:gd name="connsiteY4" fmla="*/ 427748 h 436892"/>
                <a:gd name="connsiteX5" fmla="*/ 345408 w 1158949"/>
                <a:gd name="connsiteY5" fmla="*/ 436892 h 436892"/>
                <a:gd name="connsiteX6" fmla="*/ 0 w 1158949"/>
                <a:gd name="connsiteY6" fmla="*/ 152152 h 436892"/>
                <a:gd name="connsiteX0" fmla="*/ 0 w 1119862"/>
                <a:gd name="connsiteY0" fmla="*/ 152152 h 436892"/>
                <a:gd name="connsiteX1" fmla="*/ 312954 w 1119862"/>
                <a:gd name="connsiteY1" fmla="*/ 13716 h 436892"/>
                <a:gd name="connsiteX2" fmla="*/ 808740 w 1119862"/>
                <a:gd name="connsiteY2" fmla="*/ 0 h 436892"/>
                <a:gd name="connsiteX3" fmla="*/ 1119862 w 1119862"/>
                <a:gd name="connsiteY3" fmla="*/ 211588 h 436892"/>
                <a:gd name="connsiteX4" fmla="*/ 981545 w 1119862"/>
                <a:gd name="connsiteY4" fmla="*/ 427748 h 436892"/>
                <a:gd name="connsiteX5" fmla="*/ 345408 w 1119862"/>
                <a:gd name="connsiteY5" fmla="*/ 436892 h 436892"/>
                <a:gd name="connsiteX6" fmla="*/ 0 w 1119862"/>
                <a:gd name="connsiteY6" fmla="*/ 152152 h 436892"/>
                <a:gd name="connsiteX0" fmla="*/ 0 w 1006943"/>
                <a:gd name="connsiteY0" fmla="*/ 207016 h 436892"/>
                <a:gd name="connsiteX1" fmla="*/ 200035 w 1006943"/>
                <a:gd name="connsiteY1" fmla="*/ 13716 h 436892"/>
                <a:gd name="connsiteX2" fmla="*/ 695821 w 1006943"/>
                <a:gd name="connsiteY2" fmla="*/ 0 h 436892"/>
                <a:gd name="connsiteX3" fmla="*/ 1006943 w 1006943"/>
                <a:gd name="connsiteY3" fmla="*/ 211588 h 436892"/>
                <a:gd name="connsiteX4" fmla="*/ 868626 w 1006943"/>
                <a:gd name="connsiteY4" fmla="*/ 427748 h 436892"/>
                <a:gd name="connsiteX5" fmla="*/ 232489 w 1006943"/>
                <a:gd name="connsiteY5" fmla="*/ 436892 h 436892"/>
                <a:gd name="connsiteX6" fmla="*/ 0 w 1006943"/>
                <a:gd name="connsiteY6" fmla="*/ 207016 h 436892"/>
                <a:gd name="connsiteX0" fmla="*/ 0 w 1006943"/>
                <a:gd name="connsiteY0" fmla="*/ 207016 h 436892"/>
                <a:gd name="connsiteX1" fmla="*/ 182663 w 1006943"/>
                <a:gd name="connsiteY1" fmla="*/ 9144 h 436892"/>
                <a:gd name="connsiteX2" fmla="*/ 695821 w 1006943"/>
                <a:gd name="connsiteY2" fmla="*/ 0 h 436892"/>
                <a:gd name="connsiteX3" fmla="*/ 1006943 w 1006943"/>
                <a:gd name="connsiteY3" fmla="*/ 211588 h 436892"/>
                <a:gd name="connsiteX4" fmla="*/ 868626 w 1006943"/>
                <a:gd name="connsiteY4" fmla="*/ 427748 h 436892"/>
                <a:gd name="connsiteX5" fmla="*/ 232489 w 1006943"/>
                <a:gd name="connsiteY5" fmla="*/ 436892 h 436892"/>
                <a:gd name="connsiteX6" fmla="*/ 0 w 1006943"/>
                <a:gd name="connsiteY6" fmla="*/ 207016 h 436892"/>
                <a:gd name="connsiteX0" fmla="*/ 0 w 1024315"/>
                <a:gd name="connsiteY0" fmla="*/ 211588 h 436892"/>
                <a:gd name="connsiteX1" fmla="*/ 200035 w 1024315"/>
                <a:gd name="connsiteY1" fmla="*/ 9144 h 436892"/>
                <a:gd name="connsiteX2" fmla="*/ 713193 w 1024315"/>
                <a:gd name="connsiteY2" fmla="*/ 0 h 436892"/>
                <a:gd name="connsiteX3" fmla="*/ 1024315 w 1024315"/>
                <a:gd name="connsiteY3" fmla="*/ 211588 h 436892"/>
                <a:gd name="connsiteX4" fmla="*/ 885998 w 1024315"/>
                <a:gd name="connsiteY4" fmla="*/ 427748 h 436892"/>
                <a:gd name="connsiteX5" fmla="*/ 249861 w 1024315"/>
                <a:gd name="connsiteY5" fmla="*/ 436892 h 436892"/>
                <a:gd name="connsiteX6" fmla="*/ 0 w 1024315"/>
                <a:gd name="connsiteY6" fmla="*/ 211588 h 436892"/>
                <a:gd name="connsiteX0" fmla="*/ 0 w 1024315"/>
                <a:gd name="connsiteY0" fmla="*/ 211588 h 436892"/>
                <a:gd name="connsiteX1" fmla="*/ 200035 w 1024315"/>
                <a:gd name="connsiteY1" fmla="*/ 9144 h 436892"/>
                <a:gd name="connsiteX2" fmla="*/ 713193 w 1024315"/>
                <a:gd name="connsiteY2" fmla="*/ 0 h 436892"/>
                <a:gd name="connsiteX3" fmla="*/ 1024315 w 1024315"/>
                <a:gd name="connsiteY3" fmla="*/ 211588 h 436892"/>
                <a:gd name="connsiteX4" fmla="*/ 855597 w 1024315"/>
                <a:gd name="connsiteY4" fmla="*/ 427748 h 436892"/>
                <a:gd name="connsiteX5" fmla="*/ 249861 w 1024315"/>
                <a:gd name="connsiteY5" fmla="*/ 436892 h 436892"/>
                <a:gd name="connsiteX6" fmla="*/ 0 w 1024315"/>
                <a:gd name="connsiteY6" fmla="*/ 211588 h 436892"/>
                <a:gd name="connsiteX0" fmla="*/ 0 w 1008522"/>
                <a:gd name="connsiteY0" fmla="*/ 194963 h 436892"/>
                <a:gd name="connsiteX1" fmla="*/ 184242 w 1008522"/>
                <a:gd name="connsiteY1" fmla="*/ 9144 h 436892"/>
                <a:gd name="connsiteX2" fmla="*/ 697400 w 1008522"/>
                <a:gd name="connsiteY2" fmla="*/ 0 h 436892"/>
                <a:gd name="connsiteX3" fmla="*/ 1008522 w 1008522"/>
                <a:gd name="connsiteY3" fmla="*/ 211588 h 436892"/>
                <a:gd name="connsiteX4" fmla="*/ 839804 w 1008522"/>
                <a:gd name="connsiteY4" fmla="*/ 427748 h 436892"/>
                <a:gd name="connsiteX5" fmla="*/ 234068 w 1008522"/>
                <a:gd name="connsiteY5" fmla="*/ 436892 h 436892"/>
                <a:gd name="connsiteX6" fmla="*/ 0 w 1008522"/>
                <a:gd name="connsiteY6" fmla="*/ 194963 h 436892"/>
                <a:gd name="connsiteX0" fmla="*/ 0 w 1050637"/>
                <a:gd name="connsiteY0" fmla="*/ 194963 h 436892"/>
                <a:gd name="connsiteX1" fmla="*/ 226357 w 1050637"/>
                <a:gd name="connsiteY1" fmla="*/ 9144 h 436892"/>
                <a:gd name="connsiteX2" fmla="*/ 739515 w 1050637"/>
                <a:gd name="connsiteY2" fmla="*/ 0 h 436892"/>
                <a:gd name="connsiteX3" fmla="*/ 1050637 w 1050637"/>
                <a:gd name="connsiteY3" fmla="*/ 211588 h 436892"/>
                <a:gd name="connsiteX4" fmla="*/ 881919 w 1050637"/>
                <a:gd name="connsiteY4" fmla="*/ 427748 h 436892"/>
                <a:gd name="connsiteX5" fmla="*/ 276183 w 1050637"/>
                <a:gd name="connsiteY5" fmla="*/ 436892 h 436892"/>
                <a:gd name="connsiteX6" fmla="*/ 0 w 1050637"/>
                <a:gd name="connsiteY6" fmla="*/ 194963 h 436892"/>
                <a:gd name="connsiteX0" fmla="*/ 0 w 1013787"/>
                <a:gd name="connsiteY0" fmla="*/ 189421 h 436892"/>
                <a:gd name="connsiteX1" fmla="*/ 189507 w 1013787"/>
                <a:gd name="connsiteY1" fmla="*/ 9144 h 436892"/>
                <a:gd name="connsiteX2" fmla="*/ 702665 w 1013787"/>
                <a:gd name="connsiteY2" fmla="*/ 0 h 436892"/>
                <a:gd name="connsiteX3" fmla="*/ 1013787 w 1013787"/>
                <a:gd name="connsiteY3" fmla="*/ 211588 h 436892"/>
                <a:gd name="connsiteX4" fmla="*/ 845069 w 1013787"/>
                <a:gd name="connsiteY4" fmla="*/ 427748 h 436892"/>
                <a:gd name="connsiteX5" fmla="*/ 239333 w 1013787"/>
                <a:gd name="connsiteY5" fmla="*/ 436892 h 436892"/>
                <a:gd name="connsiteX6" fmla="*/ 0 w 1013787"/>
                <a:gd name="connsiteY6" fmla="*/ 189421 h 436892"/>
                <a:gd name="connsiteX0" fmla="*/ 0 w 1045373"/>
                <a:gd name="connsiteY0" fmla="*/ 189421 h 436892"/>
                <a:gd name="connsiteX1" fmla="*/ 221093 w 1045373"/>
                <a:gd name="connsiteY1" fmla="*/ 9144 h 436892"/>
                <a:gd name="connsiteX2" fmla="*/ 734251 w 1045373"/>
                <a:gd name="connsiteY2" fmla="*/ 0 h 436892"/>
                <a:gd name="connsiteX3" fmla="*/ 1045373 w 1045373"/>
                <a:gd name="connsiteY3" fmla="*/ 211588 h 436892"/>
                <a:gd name="connsiteX4" fmla="*/ 876655 w 1045373"/>
                <a:gd name="connsiteY4" fmla="*/ 427748 h 436892"/>
                <a:gd name="connsiteX5" fmla="*/ 270919 w 1045373"/>
                <a:gd name="connsiteY5" fmla="*/ 436892 h 436892"/>
                <a:gd name="connsiteX6" fmla="*/ 0 w 1045373"/>
                <a:gd name="connsiteY6" fmla="*/ 189421 h 4368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45373" h="436892">
                  <a:moveTo>
                    <a:pt x="0" y="189421"/>
                  </a:moveTo>
                  <a:lnTo>
                    <a:pt x="221093" y="9144"/>
                  </a:lnTo>
                  <a:lnTo>
                    <a:pt x="734251" y="0"/>
                  </a:lnTo>
                  <a:lnTo>
                    <a:pt x="1045373" y="211588"/>
                  </a:lnTo>
                  <a:lnTo>
                    <a:pt x="876655" y="427748"/>
                  </a:lnTo>
                  <a:lnTo>
                    <a:pt x="270919" y="436892"/>
                  </a:lnTo>
                  <a:lnTo>
                    <a:pt x="0" y="189421"/>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lnSpc>
                  <a:spcPct val="85000"/>
                </a:lnSpc>
                <a:spcBef>
                  <a:spcPts val="150"/>
                </a:spcBef>
                <a:spcAft>
                  <a:spcPts val="350"/>
                </a:spcAft>
                <a:defRPr/>
              </a:pPr>
              <a:endParaRPr lang="en-US" dirty="0"/>
            </a:p>
          </p:txBody>
        </p:sp>
        <p:sp>
          <p:nvSpPr>
            <p:cNvPr id="234" name="Freeform 233"/>
            <p:cNvSpPr/>
            <p:nvPr/>
          </p:nvSpPr>
          <p:spPr>
            <a:xfrm>
              <a:off x="2884721" y="4093140"/>
              <a:ext cx="1085576" cy="459752"/>
            </a:xfrm>
            <a:custGeom>
              <a:avLst/>
              <a:gdLst>
                <a:gd name="connsiteX0" fmla="*/ 0 w 1158949"/>
                <a:gd name="connsiteY0" fmla="*/ 303028 h 606056"/>
                <a:gd name="connsiteX1" fmla="*/ 321640 w 1158949"/>
                <a:gd name="connsiteY1" fmla="*/ 0 h 606056"/>
                <a:gd name="connsiteX2" fmla="*/ 837309 w 1158949"/>
                <a:gd name="connsiteY2" fmla="*/ 0 h 606056"/>
                <a:gd name="connsiteX3" fmla="*/ 1158949 w 1158949"/>
                <a:gd name="connsiteY3" fmla="*/ 303028 h 606056"/>
                <a:gd name="connsiteX4" fmla="*/ 837309 w 1158949"/>
                <a:gd name="connsiteY4" fmla="*/ 606056 h 606056"/>
                <a:gd name="connsiteX5" fmla="*/ 321640 w 1158949"/>
                <a:gd name="connsiteY5" fmla="*/ 606056 h 606056"/>
                <a:gd name="connsiteX6" fmla="*/ 0 w 1158949"/>
                <a:gd name="connsiteY6" fmla="*/ 303028 h 606056"/>
                <a:gd name="connsiteX0" fmla="*/ 0 w 1158949"/>
                <a:gd name="connsiteY0" fmla="*/ 303028 h 606056"/>
                <a:gd name="connsiteX1" fmla="*/ 321640 w 1158949"/>
                <a:gd name="connsiteY1" fmla="*/ 0 h 606056"/>
                <a:gd name="connsiteX2" fmla="*/ 837309 w 1158949"/>
                <a:gd name="connsiteY2" fmla="*/ 0 h 606056"/>
                <a:gd name="connsiteX3" fmla="*/ 1158949 w 1158949"/>
                <a:gd name="connsiteY3" fmla="*/ 303028 h 606056"/>
                <a:gd name="connsiteX4" fmla="*/ 855597 w 1158949"/>
                <a:gd name="connsiteY4" fmla="*/ 537476 h 606056"/>
                <a:gd name="connsiteX5" fmla="*/ 321640 w 1158949"/>
                <a:gd name="connsiteY5" fmla="*/ 606056 h 606056"/>
                <a:gd name="connsiteX6" fmla="*/ 0 w 1158949"/>
                <a:gd name="connsiteY6" fmla="*/ 303028 h 606056"/>
                <a:gd name="connsiteX0" fmla="*/ 0 w 1158949"/>
                <a:gd name="connsiteY0" fmla="*/ 303028 h 551192"/>
                <a:gd name="connsiteX1" fmla="*/ 321640 w 1158949"/>
                <a:gd name="connsiteY1" fmla="*/ 0 h 551192"/>
                <a:gd name="connsiteX2" fmla="*/ 837309 w 1158949"/>
                <a:gd name="connsiteY2" fmla="*/ 0 h 551192"/>
                <a:gd name="connsiteX3" fmla="*/ 1158949 w 1158949"/>
                <a:gd name="connsiteY3" fmla="*/ 303028 h 551192"/>
                <a:gd name="connsiteX4" fmla="*/ 855597 w 1158949"/>
                <a:gd name="connsiteY4" fmla="*/ 537476 h 551192"/>
                <a:gd name="connsiteX5" fmla="*/ 275920 w 1158949"/>
                <a:gd name="connsiteY5" fmla="*/ 551192 h 551192"/>
                <a:gd name="connsiteX6" fmla="*/ 0 w 1158949"/>
                <a:gd name="connsiteY6" fmla="*/ 303028 h 551192"/>
                <a:gd name="connsiteX0" fmla="*/ 0 w 1158949"/>
                <a:gd name="connsiteY0" fmla="*/ 303028 h 537476"/>
                <a:gd name="connsiteX1" fmla="*/ 321640 w 1158949"/>
                <a:gd name="connsiteY1" fmla="*/ 0 h 537476"/>
                <a:gd name="connsiteX2" fmla="*/ 837309 w 1158949"/>
                <a:gd name="connsiteY2" fmla="*/ 0 h 537476"/>
                <a:gd name="connsiteX3" fmla="*/ 1158949 w 1158949"/>
                <a:gd name="connsiteY3" fmla="*/ 303028 h 537476"/>
                <a:gd name="connsiteX4" fmla="*/ 855597 w 1158949"/>
                <a:gd name="connsiteY4" fmla="*/ 537476 h 537476"/>
                <a:gd name="connsiteX5" fmla="*/ 275920 w 1158949"/>
                <a:gd name="connsiteY5" fmla="*/ 537476 h 537476"/>
                <a:gd name="connsiteX6" fmla="*/ 0 w 1158949"/>
                <a:gd name="connsiteY6" fmla="*/ 303028 h 537476"/>
                <a:gd name="connsiteX0" fmla="*/ 0 w 1158949"/>
                <a:gd name="connsiteY0" fmla="*/ 303028 h 537476"/>
                <a:gd name="connsiteX1" fmla="*/ 321640 w 1158949"/>
                <a:gd name="connsiteY1" fmla="*/ 54864 h 537476"/>
                <a:gd name="connsiteX2" fmla="*/ 837309 w 1158949"/>
                <a:gd name="connsiteY2" fmla="*/ 0 h 537476"/>
                <a:gd name="connsiteX3" fmla="*/ 1158949 w 1158949"/>
                <a:gd name="connsiteY3" fmla="*/ 303028 h 537476"/>
                <a:gd name="connsiteX4" fmla="*/ 855597 w 1158949"/>
                <a:gd name="connsiteY4" fmla="*/ 537476 h 537476"/>
                <a:gd name="connsiteX5" fmla="*/ 275920 w 1158949"/>
                <a:gd name="connsiteY5" fmla="*/ 537476 h 537476"/>
                <a:gd name="connsiteX6" fmla="*/ 0 w 1158949"/>
                <a:gd name="connsiteY6" fmla="*/ 303028 h 537476"/>
                <a:gd name="connsiteX0" fmla="*/ 0 w 1158949"/>
                <a:gd name="connsiteY0" fmla="*/ 261880 h 496328"/>
                <a:gd name="connsiteX1" fmla="*/ 321640 w 1158949"/>
                <a:gd name="connsiteY1" fmla="*/ 13716 h 496328"/>
                <a:gd name="connsiteX2" fmla="*/ 860169 w 1158949"/>
                <a:gd name="connsiteY2" fmla="*/ 0 h 496328"/>
                <a:gd name="connsiteX3" fmla="*/ 1158949 w 1158949"/>
                <a:gd name="connsiteY3" fmla="*/ 261880 h 496328"/>
                <a:gd name="connsiteX4" fmla="*/ 855597 w 1158949"/>
                <a:gd name="connsiteY4" fmla="*/ 496328 h 496328"/>
                <a:gd name="connsiteX5" fmla="*/ 275920 w 1158949"/>
                <a:gd name="connsiteY5" fmla="*/ 496328 h 496328"/>
                <a:gd name="connsiteX6" fmla="*/ 0 w 1158949"/>
                <a:gd name="connsiteY6" fmla="*/ 261880 h 496328"/>
                <a:gd name="connsiteX0" fmla="*/ 0 w 1158949"/>
                <a:gd name="connsiteY0" fmla="*/ 248164 h 482612"/>
                <a:gd name="connsiteX1" fmla="*/ 321640 w 1158949"/>
                <a:gd name="connsiteY1" fmla="*/ 0 h 482612"/>
                <a:gd name="connsiteX2" fmla="*/ 873885 w 1158949"/>
                <a:gd name="connsiteY2" fmla="*/ 0 h 482612"/>
                <a:gd name="connsiteX3" fmla="*/ 1158949 w 1158949"/>
                <a:gd name="connsiteY3" fmla="*/ 248164 h 482612"/>
                <a:gd name="connsiteX4" fmla="*/ 855597 w 1158949"/>
                <a:gd name="connsiteY4" fmla="*/ 482612 h 482612"/>
                <a:gd name="connsiteX5" fmla="*/ 275920 w 1158949"/>
                <a:gd name="connsiteY5" fmla="*/ 482612 h 482612"/>
                <a:gd name="connsiteX6" fmla="*/ 0 w 1158949"/>
                <a:gd name="connsiteY6" fmla="*/ 248164 h 482612"/>
                <a:gd name="connsiteX0" fmla="*/ 0 w 1158949"/>
                <a:gd name="connsiteY0" fmla="*/ 248164 h 523760"/>
                <a:gd name="connsiteX1" fmla="*/ 321640 w 1158949"/>
                <a:gd name="connsiteY1" fmla="*/ 0 h 523760"/>
                <a:gd name="connsiteX2" fmla="*/ 873885 w 1158949"/>
                <a:gd name="connsiteY2" fmla="*/ 0 h 523760"/>
                <a:gd name="connsiteX3" fmla="*/ 1158949 w 1158949"/>
                <a:gd name="connsiteY3" fmla="*/ 248164 h 523760"/>
                <a:gd name="connsiteX4" fmla="*/ 981545 w 1158949"/>
                <a:gd name="connsiteY4" fmla="*/ 523760 h 523760"/>
                <a:gd name="connsiteX5" fmla="*/ 275920 w 1158949"/>
                <a:gd name="connsiteY5" fmla="*/ 482612 h 523760"/>
                <a:gd name="connsiteX6" fmla="*/ 0 w 1158949"/>
                <a:gd name="connsiteY6" fmla="*/ 248164 h 523760"/>
                <a:gd name="connsiteX0" fmla="*/ 0 w 1158949"/>
                <a:gd name="connsiteY0" fmla="*/ 248164 h 532904"/>
                <a:gd name="connsiteX1" fmla="*/ 321640 w 1158949"/>
                <a:gd name="connsiteY1" fmla="*/ 0 h 532904"/>
                <a:gd name="connsiteX2" fmla="*/ 873885 w 1158949"/>
                <a:gd name="connsiteY2" fmla="*/ 0 h 532904"/>
                <a:gd name="connsiteX3" fmla="*/ 1158949 w 1158949"/>
                <a:gd name="connsiteY3" fmla="*/ 248164 h 532904"/>
                <a:gd name="connsiteX4" fmla="*/ 981545 w 1158949"/>
                <a:gd name="connsiteY4" fmla="*/ 523760 h 532904"/>
                <a:gd name="connsiteX5" fmla="*/ 345408 w 1158949"/>
                <a:gd name="connsiteY5" fmla="*/ 532904 h 532904"/>
                <a:gd name="connsiteX6" fmla="*/ 0 w 1158949"/>
                <a:gd name="connsiteY6" fmla="*/ 248164 h 532904"/>
                <a:gd name="connsiteX0" fmla="*/ 0 w 1158949"/>
                <a:gd name="connsiteY0" fmla="*/ 248164 h 532904"/>
                <a:gd name="connsiteX1" fmla="*/ 256495 w 1158949"/>
                <a:gd name="connsiteY1" fmla="*/ 0 h 532904"/>
                <a:gd name="connsiteX2" fmla="*/ 873885 w 1158949"/>
                <a:gd name="connsiteY2" fmla="*/ 0 h 532904"/>
                <a:gd name="connsiteX3" fmla="*/ 1158949 w 1158949"/>
                <a:gd name="connsiteY3" fmla="*/ 248164 h 532904"/>
                <a:gd name="connsiteX4" fmla="*/ 981545 w 1158949"/>
                <a:gd name="connsiteY4" fmla="*/ 523760 h 532904"/>
                <a:gd name="connsiteX5" fmla="*/ 345408 w 1158949"/>
                <a:gd name="connsiteY5" fmla="*/ 532904 h 532904"/>
                <a:gd name="connsiteX6" fmla="*/ 0 w 1158949"/>
                <a:gd name="connsiteY6" fmla="*/ 248164 h 532904"/>
                <a:gd name="connsiteX0" fmla="*/ 0 w 1158949"/>
                <a:gd name="connsiteY0" fmla="*/ 248164 h 532904"/>
                <a:gd name="connsiteX1" fmla="*/ 312954 w 1158949"/>
                <a:gd name="connsiteY1" fmla="*/ 109728 h 532904"/>
                <a:gd name="connsiteX2" fmla="*/ 873885 w 1158949"/>
                <a:gd name="connsiteY2" fmla="*/ 0 h 532904"/>
                <a:gd name="connsiteX3" fmla="*/ 1158949 w 1158949"/>
                <a:gd name="connsiteY3" fmla="*/ 248164 h 532904"/>
                <a:gd name="connsiteX4" fmla="*/ 981545 w 1158949"/>
                <a:gd name="connsiteY4" fmla="*/ 523760 h 532904"/>
                <a:gd name="connsiteX5" fmla="*/ 345408 w 1158949"/>
                <a:gd name="connsiteY5" fmla="*/ 532904 h 532904"/>
                <a:gd name="connsiteX6" fmla="*/ 0 w 1158949"/>
                <a:gd name="connsiteY6" fmla="*/ 248164 h 532904"/>
                <a:gd name="connsiteX0" fmla="*/ 0 w 1158949"/>
                <a:gd name="connsiteY0" fmla="*/ 152152 h 436892"/>
                <a:gd name="connsiteX1" fmla="*/ 312954 w 1158949"/>
                <a:gd name="connsiteY1" fmla="*/ 13716 h 436892"/>
                <a:gd name="connsiteX2" fmla="*/ 808740 w 1158949"/>
                <a:gd name="connsiteY2" fmla="*/ 0 h 436892"/>
                <a:gd name="connsiteX3" fmla="*/ 1158949 w 1158949"/>
                <a:gd name="connsiteY3" fmla="*/ 152152 h 436892"/>
                <a:gd name="connsiteX4" fmla="*/ 981545 w 1158949"/>
                <a:gd name="connsiteY4" fmla="*/ 427748 h 436892"/>
                <a:gd name="connsiteX5" fmla="*/ 345408 w 1158949"/>
                <a:gd name="connsiteY5" fmla="*/ 436892 h 436892"/>
                <a:gd name="connsiteX6" fmla="*/ 0 w 1158949"/>
                <a:gd name="connsiteY6" fmla="*/ 152152 h 436892"/>
                <a:gd name="connsiteX0" fmla="*/ 0 w 1119862"/>
                <a:gd name="connsiteY0" fmla="*/ 152152 h 436892"/>
                <a:gd name="connsiteX1" fmla="*/ 312954 w 1119862"/>
                <a:gd name="connsiteY1" fmla="*/ 13716 h 436892"/>
                <a:gd name="connsiteX2" fmla="*/ 808740 w 1119862"/>
                <a:gd name="connsiteY2" fmla="*/ 0 h 436892"/>
                <a:gd name="connsiteX3" fmla="*/ 1119862 w 1119862"/>
                <a:gd name="connsiteY3" fmla="*/ 211588 h 436892"/>
                <a:gd name="connsiteX4" fmla="*/ 981545 w 1119862"/>
                <a:gd name="connsiteY4" fmla="*/ 427748 h 436892"/>
                <a:gd name="connsiteX5" fmla="*/ 345408 w 1119862"/>
                <a:gd name="connsiteY5" fmla="*/ 436892 h 436892"/>
                <a:gd name="connsiteX6" fmla="*/ 0 w 1119862"/>
                <a:gd name="connsiteY6" fmla="*/ 152152 h 436892"/>
                <a:gd name="connsiteX0" fmla="*/ 0 w 1006943"/>
                <a:gd name="connsiteY0" fmla="*/ 207016 h 436892"/>
                <a:gd name="connsiteX1" fmla="*/ 200035 w 1006943"/>
                <a:gd name="connsiteY1" fmla="*/ 13716 h 436892"/>
                <a:gd name="connsiteX2" fmla="*/ 695821 w 1006943"/>
                <a:gd name="connsiteY2" fmla="*/ 0 h 436892"/>
                <a:gd name="connsiteX3" fmla="*/ 1006943 w 1006943"/>
                <a:gd name="connsiteY3" fmla="*/ 211588 h 436892"/>
                <a:gd name="connsiteX4" fmla="*/ 868626 w 1006943"/>
                <a:gd name="connsiteY4" fmla="*/ 427748 h 436892"/>
                <a:gd name="connsiteX5" fmla="*/ 232489 w 1006943"/>
                <a:gd name="connsiteY5" fmla="*/ 436892 h 436892"/>
                <a:gd name="connsiteX6" fmla="*/ 0 w 1006943"/>
                <a:gd name="connsiteY6" fmla="*/ 207016 h 436892"/>
                <a:gd name="connsiteX0" fmla="*/ 0 w 1006943"/>
                <a:gd name="connsiteY0" fmla="*/ 207016 h 436892"/>
                <a:gd name="connsiteX1" fmla="*/ 182663 w 1006943"/>
                <a:gd name="connsiteY1" fmla="*/ 9144 h 436892"/>
                <a:gd name="connsiteX2" fmla="*/ 695821 w 1006943"/>
                <a:gd name="connsiteY2" fmla="*/ 0 h 436892"/>
                <a:gd name="connsiteX3" fmla="*/ 1006943 w 1006943"/>
                <a:gd name="connsiteY3" fmla="*/ 211588 h 436892"/>
                <a:gd name="connsiteX4" fmla="*/ 868626 w 1006943"/>
                <a:gd name="connsiteY4" fmla="*/ 427748 h 436892"/>
                <a:gd name="connsiteX5" fmla="*/ 232489 w 1006943"/>
                <a:gd name="connsiteY5" fmla="*/ 436892 h 436892"/>
                <a:gd name="connsiteX6" fmla="*/ 0 w 1006943"/>
                <a:gd name="connsiteY6" fmla="*/ 207016 h 436892"/>
                <a:gd name="connsiteX0" fmla="*/ 0 w 1024315"/>
                <a:gd name="connsiteY0" fmla="*/ 211588 h 436892"/>
                <a:gd name="connsiteX1" fmla="*/ 200035 w 1024315"/>
                <a:gd name="connsiteY1" fmla="*/ 9144 h 436892"/>
                <a:gd name="connsiteX2" fmla="*/ 713193 w 1024315"/>
                <a:gd name="connsiteY2" fmla="*/ 0 h 436892"/>
                <a:gd name="connsiteX3" fmla="*/ 1024315 w 1024315"/>
                <a:gd name="connsiteY3" fmla="*/ 211588 h 436892"/>
                <a:gd name="connsiteX4" fmla="*/ 885998 w 1024315"/>
                <a:gd name="connsiteY4" fmla="*/ 427748 h 436892"/>
                <a:gd name="connsiteX5" fmla="*/ 249861 w 1024315"/>
                <a:gd name="connsiteY5" fmla="*/ 436892 h 436892"/>
                <a:gd name="connsiteX6" fmla="*/ 0 w 1024315"/>
                <a:gd name="connsiteY6" fmla="*/ 211588 h 436892"/>
                <a:gd name="connsiteX0" fmla="*/ 0 w 1024315"/>
                <a:gd name="connsiteY0" fmla="*/ 211588 h 436892"/>
                <a:gd name="connsiteX1" fmla="*/ 200035 w 1024315"/>
                <a:gd name="connsiteY1" fmla="*/ 9144 h 436892"/>
                <a:gd name="connsiteX2" fmla="*/ 713193 w 1024315"/>
                <a:gd name="connsiteY2" fmla="*/ 0 h 436892"/>
                <a:gd name="connsiteX3" fmla="*/ 1024315 w 1024315"/>
                <a:gd name="connsiteY3" fmla="*/ 211588 h 436892"/>
                <a:gd name="connsiteX4" fmla="*/ 855597 w 1024315"/>
                <a:gd name="connsiteY4" fmla="*/ 427748 h 436892"/>
                <a:gd name="connsiteX5" fmla="*/ 249861 w 1024315"/>
                <a:gd name="connsiteY5" fmla="*/ 436892 h 436892"/>
                <a:gd name="connsiteX6" fmla="*/ 0 w 1024315"/>
                <a:gd name="connsiteY6" fmla="*/ 211588 h 436892"/>
                <a:gd name="connsiteX0" fmla="*/ 0 w 1024315"/>
                <a:gd name="connsiteY0" fmla="*/ 211588 h 436892"/>
                <a:gd name="connsiteX1" fmla="*/ 160948 w 1024315"/>
                <a:gd name="connsiteY1" fmla="*/ 9144 h 436892"/>
                <a:gd name="connsiteX2" fmla="*/ 713193 w 1024315"/>
                <a:gd name="connsiteY2" fmla="*/ 0 h 436892"/>
                <a:gd name="connsiteX3" fmla="*/ 1024315 w 1024315"/>
                <a:gd name="connsiteY3" fmla="*/ 211588 h 436892"/>
                <a:gd name="connsiteX4" fmla="*/ 855597 w 1024315"/>
                <a:gd name="connsiteY4" fmla="*/ 427748 h 436892"/>
                <a:gd name="connsiteX5" fmla="*/ 249861 w 1024315"/>
                <a:gd name="connsiteY5" fmla="*/ 436892 h 436892"/>
                <a:gd name="connsiteX6" fmla="*/ 0 w 1024315"/>
                <a:gd name="connsiteY6" fmla="*/ 211588 h 436892"/>
                <a:gd name="connsiteX0" fmla="*/ 0 w 1024315"/>
                <a:gd name="connsiteY0" fmla="*/ 211588 h 455180"/>
                <a:gd name="connsiteX1" fmla="*/ 160948 w 1024315"/>
                <a:gd name="connsiteY1" fmla="*/ 9144 h 455180"/>
                <a:gd name="connsiteX2" fmla="*/ 713193 w 1024315"/>
                <a:gd name="connsiteY2" fmla="*/ 0 h 455180"/>
                <a:gd name="connsiteX3" fmla="*/ 1024315 w 1024315"/>
                <a:gd name="connsiteY3" fmla="*/ 211588 h 455180"/>
                <a:gd name="connsiteX4" fmla="*/ 877312 w 1024315"/>
                <a:gd name="connsiteY4" fmla="*/ 455180 h 455180"/>
                <a:gd name="connsiteX5" fmla="*/ 249861 w 1024315"/>
                <a:gd name="connsiteY5" fmla="*/ 436892 h 455180"/>
                <a:gd name="connsiteX6" fmla="*/ 0 w 1024315"/>
                <a:gd name="connsiteY6" fmla="*/ 211588 h 455180"/>
                <a:gd name="connsiteX0" fmla="*/ 0 w 1024315"/>
                <a:gd name="connsiteY0" fmla="*/ 211588 h 459752"/>
                <a:gd name="connsiteX1" fmla="*/ 160948 w 1024315"/>
                <a:gd name="connsiteY1" fmla="*/ 9144 h 459752"/>
                <a:gd name="connsiteX2" fmla="*/ 713193 w 1024315"/>
                <a:gd name="connsiteY2" fmla="*/ 0 h 459752"/>
                <a:gd name="connsiteX3" fmla="*/ 1024315 w 1024315"/>
                <a:gd name="connsiteY3" fmla="*/ 211588 h 459752"/>
                <a:gd name="connsiteX4" fmla="*/ 877312 w 1024315"/>
                <a:gd name="connsiteY4" fmla="*/ 455180 h 459752"/>
                <a:gd name="connsiteX5" fmla="*/ 271576 w 1024315"/>
                <a:gd name="connsiteY5" fmla="*/ 459752 h 459752"/>
                <a:gd name="connsiteX6" fmla="*/ 0 w 1024315"/>
                <a:gd name="connsiteY6" fmla="*/ 211588 h 459752"/>
                <a:gd name="connsiteX0" fmla="*/ 0 w 1031209"/>
                <a:gd name="connsiteY0" fmla="*/ 222474 h 459752"/>
                <a:gd name="connsiteX1" fmla="*/ 167842 w 1031209"/>
                <a:gd name="connsiteY1" fmla="*/ 9144 h 459752"/>
                <a:gd name="connsiteX2" fmla="*/ 720087 w 1031209"/>
                <a:gd name="connsiteY2" fmla="*/ 0 h 459752"/>
                <a:gd name="connsiteX3" fmla="*/ 1031209 w 1031209"/>
                <a:gd name="connsiteY3" fmla="*/ 211588 h 459752"/>
                <a:gd name="connsiteX4" fmla="*/ 884206 w 1031209"/>
                <a:gd name="connsiteY4" fmla="*/ 455180 h 459752"/>
                <a:gd name="connsiteX5" fmla="*/ 278470 w 1031209"/>
                <a:gd name="connsiteY5" fmla="*/ 459752 h 459752"/>
                <a:gd name="connsiteX6" fmla="*/ 0 w 1031209"/>
                <a:gd name="connsiteY6" fmla="*/ 222474 h 459752"/>
                <a:gd name="connsiteX0" fmla="*/ 0 w 1031209"/>
                <a:gd name="connsiteY0" fmla="*/ 222474 h 459752"/>
                <a:gd name="connsiteX1" fmla="*/ 157501 w 1031209"/>
                <a:gd name="connsiteY1" fmla="*/ 9144 h 459752"/>
                <a:gd name="connsiteX2" fmla="*/ 720087 w 1031209"/>
                <a:gd name="connsiteY2" fmla="*/ 0 h 459752"/>
                <a:gd name="connsiteX3" fmla="*/ 1031209 w 1031209"/>
                <a:gd name="connsiteY3" fmla="*/ 211588 h 459752"/>
                <a:gd name="connsiteX4" fmla="*/ 884206 w 1031209"/>
                <a:gd name="connsiteY4" fmla="*/ 455180 h 459752"/>
                <a:gd name="connsiteX5" fmla="*/ 278470 w 1031209"/>
                <a:gd name="connsiteY5" fmla="*/ 459752 h 459752"/>
                <a:gd name="connsiteX6" fmla="*/ 0 w 1031209"/>
                <a:gd name="connsiteY6" fmla="*/ 222474 h 4597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31209" h="459752">
                  <a:moveTo>
                    <a:pt x="0" y="222474"/>
                  </a:moveTo>
                  <a:lnTo>
                    <a:pt x="157501" y="9144"/>
                  </a:lnTo>
                  <a:lnTo>
                    <a:pt x="720087" y="0"/>
                  </a:lnTo>
                  <a:lnTo>
                    <a:pt x="1031209" y="211588"/>
                  </a:lnTo>
                  <a:lnTo>
                    <a:pt x="884206" y="455180"/>
                  </a:lnTo>
                  <a:lnTo>
                    <a:pt x="278470" y="459752"/>
                  </a:lnTo>
                  <a:lnTo>
                    <a:pt x="0" y="222474"/>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lnSpc>
                  <a:spcPct val="85000"/>
                </a:lnSpc>
                <a:spcBef>
                  <a:spcPts val="150"/>
                </a:spcBef>
                <a:spcAft>
                  <a:spcPts val="350"/>
                </a:spcAft>
                <a:defRPr/>
              </a:pPr>
              <a:endParaRPr lang="en-US" dirty="0"/>
            </a:p>
          </p:txBody>
        </p:sp>
        <p:sp>
          <p:nvSpPr>
            <p:cNvPr id="235" name="Freeform 234"/>
            <p:cNvSpPr/>
            <p:nvPr/>
          </p:nvSpPr>
          <p:spPr>
            <a:xfrm>
              <a:off x="2738529" y="3684549"/>
              <a:ext cx="996023" cy="405363"/>
            </a:xfrm>
            <a:custGeom>
              <a:avLst/>
              <a:gdLst>
                <a:gd name="connsiteX0" fmla="*/ 0 w 1158949"/>
                <a:gd name="connsiteY0" fmla="*/ 303028 h 606056"/>
                <a:gd name="connsiteX1" fmla="*/ 321640 w 1158949"/>
                <a:gd name="connsiteY1" fmla="*/ 0 h 606056"/>
                <a:gd name="connsiteX2" fmla="*/ 837309 w 1158949"/>
                <a:gd name="connsiteY2" fmla="*/ 0 h 606056"/>
                <a:gd name="connsiteX3" fmla="*/ 1158949 w 1158949"/>
                <a:gd name="connsiteY3" fmla="*/ 303028 h 606056"/>
                <a:gd name="connsiteX4" fmla="*/ 837309 w 1158949"/>
                <a:gd name="connsiteY4" fmla="*/ 606056 h 606056"/>
                <a:gd name="connsiteX5" fmla="*/ 321640 w 1158949"/>
                <a:gd name="connsiteY5" fmla="*/ 606056 h 606056"/>
                <a:gd name="connsiteX6" fmla="*/ 0 w 1158949"/>
                <a:gd name="connsiteY6" fmla="*/ 303028 h 606056"/>
                <a:gd name="connsiteX0" fmla="*/ 0 w 1158949"/>
                <a:gd name="connsiteY0" fmla="*/ 303028 h 606056"/>
                <a:gd name="connsiteX1" fmla="*/ 321640 w 1158949"/>
                <a:gd name="connsiteY1" fmla="*/ 0 h 606056"/>
                <a:gd name="connsiteX2" fmla="*/ 837309 w 1158949"/>
                <a:gd name="connsiteY2" fmla="*/ 0 h 606056"/>
                <a:gd name="connsiteX3" fmla="*/ 1158949 w 1158949"/>
                <a:gd name="connsiteY3" fmla="*/ 303028 h 606056"/>
                <a:gd name="connsiteX4" fmla="*/ 855597 w 1158949"/>
                <a:gd name="connsiteY4" fmla="*/ 537476 h 606056"/>
                <a:gd name="connsiteX5" fmla="*/ 321640 w 1158949"/>
                <a:gd name="connsiteY5" fmla="*/ 606056 h 606056"/>
                <a:gd name="connsiteX6" fmla="*/ 0 w 1158949"/>
                <a:gd name="connsiteY6" fmla="*/ 303028 h 606056"/>
                <a:gd name="connsiteX0" fmla="*/ 0 w 1158949"/>
                <a:gd name="connsiteY0" fmla="*/ 303028 h 551192"/>
                <a:gd name="connsiteX1" fmla="*/ 321640 w 1158949"/>
                <a:gd name="connsiteY1" fmla="*/ 0 h 551192"/>
                <a:gd name="connsiteX2" fmla="*/ 837309 w 1158949"/>
                <a:gd name="connsiteY2" fmla="*/ 0 h 551192"/>
                <a:gd name="connsiteX3" fmla="*/ 1158949 w 1158949"/>
                <a:gd name="connsiteY3" fmla="*/ 303028 h 551192"/>
                <a:gd name="connsiteX4" fmla="*/ 855597 w 1158949"/>
                <a:gd name="connsiteY4" fmla="*/ 537476 h 551192"/>
                <a:gd name="connsiteX5" fmla="*/ 275920 w 1158949"/>
                <a:gd name="connsiteY5" fmla="*/ 551192 h 551192"/>
                <a:gd name="connsiteX6" fmla="*/ 0 w 1158949"/>
                <a:gd name="connsiteY6" fmla="*/ 303028 h 551192"/>
                <a:gd name="connsiteX0" fmla="*/ 0 w 1158949"/>
                <a:gd name="connsiteY0" fmla="*/ 303028 h 537476"/>
                <a:gd name="connsiteX1" fmla="*/ 321640 w 1158949"/>
                <a:gd name="connsiteY1" fmla="*/ 0 h 537476"/>
                <a:gd name="connsiteX2" fmla="*/ 837309 w 1158949"/>
                <a:gd name="connsiteY2" fmla="*/ 0 h 537476"/>
                <a:gd name="connsiteX3" fmla="*/ 1158949 w 1158949"/>
                <a:gd name="connsiteY3" fmla="*/ 303028 h 537476"/>
                <a:gd name="connsiteX4" fmla="*/ 855597 w 1158949"/>
                <a:gd name="connsiteY4" fmla="*/ 537476 h 537476"/>
                <a:gd name="connsiteX5" fmla="*/ 275920 w 1158949"/>
                <a:gd name="connsiteY5" fmla="*/ 537476 h 537476"/>
                <a:gd name="connsiteX6" fmla="*/ 0 w 1158949"/>
                <a:gd name="connsiteY6" fmla="*/ 303028 h 537476"/>
                <a:gd name="connsiteX0" fmla="*/ 0 w 1158949"/>
                <a:gd name="connsiteY0" fmla="*/ 303028 h 537476"/>
                <a:gd name="connsiteX1" fmla="*/ 321640 w 1158949"/>
                <a:gd name="connsiteY1" fmla="*/ 54864 h 537476"/>
                <a:gd name="connsiteX2" fmla="*/ 837309 w 1158949"/>
                <a:gd name="connsiteY2" fmla="*/ 0 h 537476"/>
                <a:gd name="connsiteX3" fmla="*/ 1158949 w 1158949"/>
                <a:gd name="connsiteY3" fmla="*/ 303028 h 537476"/>
                <a:gd name="connsiteX4" fmla="*/ 855597 w 1158949"/>
                <a:gd name="connsiteY4" fmla="*/ 537476 h 537476"/>
                <a:gd name="connsiteX5" fmla="*/ 275920 w 1158949"/>
                <a:gd name="connsiteY5" fmla="*/ 537476 h 537476"/>
                <a:gd name="connsiteX6" fmla="*/ 0 w 1158949"/>
                <a:gd name="connsiteY6" fmla="*/ 303028 h 537476"/>
                <a:gd name="connsiteX0" fmla="*/ 0 w 1158949"/>
                <a:gd name="connsiteY0" fmla="*/ 261880 h 496328"/>
                <a:gd name="connsiteX1" fmla="*/ 321640 w 1158949"/>
                <a:gd name="connsiteY1" fmla="*/ 13716 h 496328"/>
                <a:gd name="connsiteX2" fmla="*/ 860169 w 1158949"/>
                <a:gd name="connsiteY2" fmla="*/ 0 h 496328"/>
                <a:gd name="connsiteX3" fmla="*/ 1158949 w 1158949"/>
                <a:gd name="connsiteY3" fmla="*/ 261880 h 496328"/>
                <a:gd name="connsiteX4" fmla="*/ 855597 w 1158949"/>
                <a:gd name="connsiteY4" fmla="*/ 496328 h 496328"/>
                <a:gd name="connsiteX5" fmla="*/ 275920 w 1158949"/>
                <a:gd name="connsiteY5" fmla="*/ 496328 h 496328"/>
                <a:gd name="connsiteX6" fmla="*/ 0 w 1158949"/>
                <a:gd name="connsiteY6" fmla="*/ 261880 h 496328"/>
                <a:gd name="connsiteX0" fmla="*/ 0 w 1158949"/>
                <a:gd name="connsiteY0" fmla="*/ 248164 h 482612"/>
                <a:gd name="connsiteX1" fmla="*/ 321640 w 1158949"/>
                <a:gd name="connsiteY1" fmla="*/ 0 h 482612"/>
                <a:gd name="connsiteX2" fmla="*/ 873885 w 1158949"/>
                <a:gd name="connsiteY2" fmla="*/ 0 h 482612"/>
                <a:gd name="connsiteX3" fmla="*/ 1158949 w 1158949"/>
                <a:gd name="connsiteY3" fmla="*/ 248164 h 482612"/>
                <a:gd name="connsiteX4" fmla="*/ 855597 w 1158949"/>
                <a:gd name="connsiteY4" fmla="*/ 482612 h 482612"/>
                <a:gd name="connsiteX5" fmla="*/ 275920 w 1158949"/>
                <a:gd name="connsiteY5" fmla="*/ 482612 h 482612"/>
                <a:gd name="connsiteX6" fmla="*/ 0 w 1158949"/>
                <a:gd name="connsiteY6" fmla="*/ 248164 h 482612"/>
                <a:gd name="connsiteX0" fmla="*/ 0 w 1158949"/>
                <a:gd name="connsiteY0" fmla="*/ 248164 h 523760"/>
                <a:gd name="connsiteX1" fmla="*/ 321640 w 1158949"/>
                <a:gd name="connsiteY1" fmla="*/ 0 h 523760"/>
                <a:gd name="connsiteX2" fmla="*/ 873885 w 1158949"/>
                <a:gd name="connsiteY2" fmla="*/ 0 h 523760"/>
                <a:gd name="connsiteX3" fmla="*/ 1158949 w 1158949"/>
                <a:gd name="connsiteY3" fmla="*/ 248164 h 523760"/>
                <a:gd name="connsiteX4" fmla="*/ 981545 w 1158949"/>
                <a:gd name="connsiteY4" fmla="*/ 523760 h 523760"/>
                <a:gd name="connsiteX5" fmla="*/ 275920 w 1158949"/>
                <a:gd name="connsiteY5" fmla="*/ 482612 h 523760"/>
                <a:gd name="connsiteX6" fmla="*/ 0 w 1158949"/>
                <a:gd name="connsiteY6" fmla="*/ 248164 h 523760"/>
                <a:gd name="connsiteX0" fmla="*/ 0 w 1158949"/>
                <a:gd name="connsiteY0" fmla="*/ 248164 h 532904"/>
                <a:gd name="connsiteX1" fmla="*/ 321640 w 1158949"/>
                <a:gd name="connsiteY1" fmla="*/ 0 h 532904"/>
                <a:gd name="connsiteX2" fmla="*/ 873885 w 1158949"/>
                <a:gd name="connsiteY2" fmla="*/ 0 h 532904"/>
                <a:gd name="connsiteX3" fmla="*/ 1158949 w 1158949"/>
                <a:gd name="connsiteY3" fmla="*/ 248164 h 532904"/>
                <a:gd name="connsiteX4" fmla="*/ 981545 w 1158949"/>
                <a:gd name="connsiteY4" fmla="*/ 523760 h 532904"/>
                <a:gd name="connsiteX5" fmla="*/ 345408 w 1158949"/>
                <a:gd name="connsiteY5" fmla="*/ 532904 h 532904"/>
                <a:gd name="connsiteX6" fmla="*/ 0 w 1158949"/>
                <a:gd name="connsiteY6" fmla="*/ 248164 h 532904"/>
                <a:gd name="connsiteX0" fmla="*/ 0 w 1158949"/>
                <a:gd name="connsiteY0" fmla="*/ 248164 h 532904"/>
                <a:gd name="connsiteX1" fmla="*/ 256495 w 1158949"/>
                <a:gd name="connsiteY1" fmla="*/ 0 h 532904"/>
                <a:gd name="connsiteX2" fmla="*/ 873885 w 1158949"/>
                <a:gd name="connsiteY2" fmla="*/ 0 h 532904"/>
                <a:gd name="connsiteX3" fmla="*/ 1158949 w 1158949"/>
                <a:gd name="connsiteY3" fmla="*/ 248164 h 532904"/>
                <a:gd name="connsiteX4" fmla="*/ 981545 w 1158949"/>
                <a:gd name="connsiteY4" fmla="*/ 523760 h 532904"/>
                <a:gd name="connsiteX5" fmla="*/ 345408 w 1158949"/>
                <a:gd name="connsiteY5" fmla="*/ 532904 h 532904"/>
                <a:gd name="connsiteX6" fmla="*/ 0 w 1158949"/>
                <a:gd name="connsiteY6" fmla="*/ 248164 h 532904"/>
                <a:gd name="connsiteX0" fmla="*/ 0 w 1158949"/>
                <a:gd name="connsiteY0" fmla="*/ 248164 h 532904"/>
                <a:gd name="connsiteX1" fmla="*/ 312954 w 1158949"/>
                <a:gd name="connsiteY1" fmla="*/ 109728 h 532904"/>
                <a:gd name="connsiteX2" fmla="*/ 873885 w 1158949"/>
                <a:gd name="connsiteY2" fmla="*/ 0 h 532904"/>
                <a:gd name="connsiteX3" fmla="*/ 1158949 w 1158949"/>
                <a:gd name="connsiteY3" fmla="*/ 248164 h 532904"/>
                <a:gd name="connsiteX4" fmla="*/ 981545 w 1158949"/>
                <a:gd name="connsiteY4" fmla="*/ 523760 h 532904"/>
                <a:gd name="connsiteX5" fmla="*/ 345408 w 1158949"/>
                <a:gd name="connsiteY5" fmla="*/ 532904 h 532904"/>
                <a:gd name="connsiteX6" fmla="*/ 0 w 1158949"/>
                <a:gd name="connsiteY6" fmla="*/ 248164 h 532904"/>
                <a:gd name="connsiteX0" fmla="*/ 0 w 1158949"/>
                <a:gd name="connsiteY0" fmla="*/ 152152 h 436892"/>
                <a:gd name="connsiteX1" fmla="*/ 312954 w 1158949"/>
                <a:gd name="connsiteY1" fmla="*/ 13716 h 436892"/>
                <a:gd name="connsiteX2" fmla="*/ 808740 w 1158949"/>
                <a:gd name="connsiteY2" fmla="*/ 0 h 436892"/>
                <a:gd name="connsiteX3" fmla="*/ 1158949 w 1158949"/>
                <a:gd name="connsiteY3" fmla="*/ 152152 h 436892"/>
                <a:gd name="connsiteX4" fmla="*/ 981545 w 1158949"/>
                <a:gd name="connsiteY4" fmla="*/ 427748 h 436892"/>
                <a:gd name="connsiteX5" fmla="*/ 345408 w 1158949"/>
                <a:gd name="connsiteY5" fmla="*/ 436892 h 436892"/>
                <a:gd name="connsiteX6" fmla="*/ 0 w 1158949"/>
                <a:gd name="connsiteY6" fmla="*/ 152152 h 436892"/>
                <a:gd name="connsiteX0" fmla="*/ 0 w 1119862"/>
                <a:gd name="connsiteY0" fmla="*/ 152152 h 436892"/>
                <a:gd name="connsiteX1" fmla="*/ 312954 w 1119862"/>
                <a:gd name="connsiteY1" fmla="*/ 13716 h 436892"/>
                <a:gd name="connsiteX2" fmla="*/ 808740 w 1119862"/>
                <a:gd name="connsiteY2" fmla="*/ 0 h 436892"/>
                <a:gd name="connsiteX3" fmla="*/ 1119862 w 1119862"/>
                <a:gd name="connsiteY3" fmla="*/ 211588 h 436892"/>
                <a:gd name="connsiteX4" fmla="*/ 981545 w 1119862"/>
                <a:gd name="connsiteY4" fmla="*/ 427748 h 436892"/>
                <a:gd name="connsiteX5" fmla="*/ 345408 w 1119862"/>
                <a:gd name="connsiteY5" fmla="*/ 436892 h 436892"/>
                <a:gd name="connsiteX6" fmla="*/ 0 w 1119862"/>
                <a:gd name="connsiteY6" fmla="*/ 152152 h 436892"/>
                <a:gd name="connsiteX0" fmla="*/ 0 w 1006943"/>
                <a:gd name="connsiteY0" fmla="*/ 207016 h 436892"/>
                <a:gd name="connsiteX1" fmla="*/ 200035 w 1006943"/>
                <a:gd name="connsiteY1" fmla="*/ 13716 h 436892"/>
                <a:gd name="connsiteX2" fmla="*/ 695821 w 1006943"/>
                <a:gd name="connsiteY2" fmla="*/ 0 h 436892"/>
                <a:gd name="connsiteX3" fmla="*/ 1006943 w 1006943"/>
                <a:gd name="connsiteY3" fmla="*/ 211588 h 436892"/>
                <a:gd name="connsiteX4" fmla="*/ 868626 w 1006943"/>
                <a:gd name="connsiteY4" fmla="*/ 427748 h 436892"/>
                <a:gd name="connsiteX5" fmla="*/ 232489 w 1006943"/>
                <a:gd name="connsiteY5" fmla="*/ 436892 h 436892"/>
                <a:gd name="connsiteX6" fmla="*/ 0 w 1006943"/>
                <a:gd name="connsiteY6" fmla="*/ 207016 h 436892"/>
                <a:gd name="connsiteX0" fmla="*/ 0 w 1006943"/>
                <a:gd name="connsiteY0" fmla="*/ 207016 h 436892"/>
                <a:gd name="connsiteX1" fmla="*/ 182663 w 1006943"/>
                <a:gd name="connsiteY1" fmla="*/ 9144 h 436892"/>
                <a:gd name="connsiteX2" fmla="*/ 695821 w 1006943"/>
                <a:gd name="connsiteY2" fmla="*/ 0 h 436892"/>
                <a:gd name="connsiteX3" fmla="*/ 1006943 w 1006943"/>
                <a:gd name="connsiteY3" fmla="*/ 211588 h 436892"/>
                <a:gd name="connsiteX4" fmla="*/ 868626 w 1006943"/>
                <a:gd name="connsiteY4" fmla="*/ 427748 h 436892"/>
                <a:gd name="connsiteX5" fmla="*/ 232489 w 1006943"/>
                <a:gd name="connsiteY5" fmla="*/ 436892 h 436892"/>
                <a:gd name="connsiteX6" fmla="*/ 0 w 1006943"/>
                <a:gd name="connsiteY6" fmla="*/ 207016 h 436892"/>
                <a:gd name="connsiteX0" fmla="*/ 0 w 1024315"/>
                <a:gd name="connsiteY0" fmla="*/ 211588 h 436892"/>
                <a:gd name="connsiteX1" fmla="*/ 200035 w 1024315"/>
                <a:gd name="connsiteY1" fmla="*/ 9144 h 436892"/>
                <a:gd name="connsiteX2" fmla="*/ 713193 w 1024315"/>
                <a:gd name="connsiteY2" fmla="*/ 0 h 436892"/>
                <a:gd name="connsiteX3" fmla="*/ 1024315 w 1024315"/>
                <a:gd name="connsiteY3" fmla="*/ 211588 h 436892"/>
                <a:gd name="connsiteX4" fmla="*/ 885998 w 1024315"/>
                <a:gd name="connsiteY4" fmla="*/ 427748 h 436892"/>
                <a:gd name="connsiteX5" fmla="*/ 249861 w 1024315"/>
                <a:gd name="connsiteY5" fmla="*/ 436892 h 436892"/>
                <a:gd name="connsiteX6" fmla="*/ 0 w 1024315"/>
                <a:gd name="connsiteY6" fmla="*/ 211588 h 436892"/>
                <a:gd name="connsiteX0" fmla="*/ 0 w 1024315"/>
                <a:gd name="connsiteY0" fmla="*/ 211588 h 436892"/>
                <a:gd name="connsiteX1" fmla="*/ 200035 w 1024315"/>
                <a:gd name="connsiteY1" fmla="*/ 9144 h 436892"/>
                <a:gd name="connsiteX2" fmla="*/ 713193 w 1024315"/>
                <a:gd name="connsiteY2" fmla="*/ 0 h 436892"/>
                <a:gd name="connsiteX3" fmla="*/ 1024315 w 1024315"/>
                <a:gd name="connsiteY3" fmla="*/ 211588 h 436892"/>
                <a:gd name="connsiteX4" fmla="*/ 855597 w 1024315"/>
                <a:gd name="connsiteY4" fmla="*/ 427748 h 436892"/>
                <a:gd name="connsiteX5" fmla="*/ 249861 w 1024315"/>
                <a:gd name="connsiteY5" fmla="*/ 436892 h 436892"/>
                <a:gd name="connsiteX6" fmla="*/ 0 w 1024315"/>
                <a:gd name="connsiteY6" fmla="*/ 211588 h 436892"/>
                <a:gd name="connsiteX0" fmla="*/ 0 w 1024315"/>
                <a:gd name="connsiteY0" fmla="*/ 211588 h 436892"/>
                <a:gd name="connsiteX1" fmla="*/ 160948 w 1024315"/>
                <a:gd name="connsiteY1" fmla="*/ 9144 h 436892"/>
                <a:gd name="connsiteX2" fmla="*/ 713193 w 1024315"/>
                <a:gd name="connsiteY2" fmla="*/ 0 h 436892"/>
                <a:gd name="connsiteX3" fmla="*/ 1024315 w 1024315"/>
                <a:gd name="connsiteY3" fmla="*/ 211588 h 436892"/>
                <a:gd name="connsiteX4" fmla="*/ 855597 w 1024315"/>
                <a:gd name="connsiteY4" fmla="*/ 427748 h 436892"/>
                <a:gd name="connsiteX5" fmla="*/ 249861 w 1024315"/>
                <a:gd name="connsiteY5" fmla="*/ 436892 h 436892"/>
                <a:gd name="connsiteX6" fmla="*/ 0 w 1024315"/>
                <a:gd name="connsiteY6" fmla="*/ 211588 h 436892"/>
                <a:gd name="connsiteX0" fmla="*/ 0 w 1024315"/>
                <a:gd name="connsiteY0" fmla="*/ 211588 h 455180"/>
                <a:gd name="connsiteX1" fmla="*/ 160948 w 1024315"/>
                <a:gd name="connsiteY1" fmla="*/ 9144 h 455180"/>
                <a:gd name="connsiteX2" fmla="*/ 713193 w 1024315"/>
                <a:gd name="connsiteY2" fmla="*/ 0 h 455180"/>
                <a:gd name="connsiteX3" fmla="*/ 1024315 w 1024315"/>
                <a:gd name="connsiteY3" fmla="*/ 211588 h 455180"/>
                <a:gd name="connsiteX4" fmla="*/ 877312 w 1024315"/>
                <a:gd name="connsiteY4" fmla="*/ 455180 h 455180"/>
                <a:gd name="connsiteX5" fmla="*/ 249861 w 1024315"/>
                <a:gd name="connsiteY5" fmla="*/ 436892 h 455180"/>
                <a:gd name="connsiteX6" fmla="*/ 0 w 1024315"/>
                <a:gd name="connsiteY6" fmla="*/ 211588 h 455180"/>
                <a:gd name="connsiteX0" fmla="*/ 0 w 1024315"/>
                <a:gd name="connsiteY0" fmla="*/ 211588 h 459752"/>
                <a:gd name="connsiteX1" fmla="*/ 160948 w 1024315"/>
                <a:gd name="connsiteY1" fmla="*/ 9144 h 459752"/>
                <a:gd name="connsiteX2" fmla="*/ 713193 w 1024315"/>
                <a:gd name="connsiteY2" fmla="*/ 0 h 459752"/>
                <a:gd name="connsiteX3" fmla="*/ 1024315 w 1024315"/>
                <a:gd name="connsiteY3" fmla="*/ 211588 h 459752"/>
                <a:gd name="connsiteX4" fmla="*/ 877312 w 1024315"/>
                <a:gd name="connsiteY4" fmla="*/ 455180 h 459752"/>
                <a:gd name="connsiteX5" fmla="*/ 271576 w 1024315"/>
                <a:gd name="connsiteY5" fmla="*/ 459752 h 459752"/>
                <a:gd name="connsiteX6" fmla="*/ 0 w 1024315"/>
                <a:gd name="connsiteY6" fmla="*/ 211588 h 459752"/>
                <a:gd name="connsiteX0" fmla="*/ 0 w 1024315"/>
                <a:gd name="connsiteY0" fmla="*/ 211588 h 468896"/>
                <a:gd name="connsiteX1" fmla="*/ 160948 w 1024315"/>
                <a:gd name="connsiteY1" fmla="*/ 9144 h 468896"/>
                <a:gd name="connsiteX2" fmla="*/ 713193 w 1024315"/>
                <a:gd name="connsiteY2" fmla="*/ 0 h 468896"/>
                <a:gd name="connsiteX3" fmla="*/ 1024315 w 1024315"/>
                <a:gd name="connsiteY3" fmla="*/ 211588 h 468896"/>
                <a:gd name="connsiteX4" fmla="*/ 877312 w 1024315"/>
                <a:gd name="connsiteY4" fmla="*/ 455180 h 468896"/>
                <a:gd name="connsiteX5" fmla="*/ 358436 w 1024315"/>
                <a:gd name="connsiteY5" fmla="*/ 468896 h 468896"/>
                <a:gd name="connsiteX6" fmla="*/ 0 w 1024315"/>
                <a:gd name="connsiteY6" fmla="*/ 211588 h 468896"/>
                <a:gd name="connsiteX0" fmla="*/ 0 w 972199"/>
                <a:gd name="connsiteY0" fmla="*/ 243592 h 468896"/>
                <a:gd name="connsiteX1" fmla="*/ 108832 w 972199"/>
                <a:gd name="connsiteY1" fmla="*/ 9144 h 468896"/>
                <a:gd name="connsiteX2" fmla="*/ 661077 w 972199"/>
                <a:gd name="connsiteY2" fmla="*/ 0 h 468896"/>
                <a:gd name="connsiteX3" fmla="*/ 972199 w 972199"/>
                <a:gd name="connsiteY3" fmla="*/ 211588 h 468896"/>
                <a:gd name="connsiteX4" fmla="*/ 825196 w 972199"/>
                <a:gd name="connsiteY4" fmla="*/ 455180 h 468896"/>
                <a:gd name="connsiteX5" fmla="*/ 306320 w 972199"/>
                <a:gd name="connsiteY5" fmla="*/ 468896 h 468896"/>
                <a:gd name="connsiteX6" fmla="*/ 0 w 972199"/>
                <a:gd name="connsiteY6" fmla="*/ 243592 h 468896"/>
                <a:gd name="connsiteX0" fmla="*/ 0 w 972199"/>
                <a:gd name="connsiteY0" fmla="*/ 243592 h 468896"/>
                <a:gd name="connsiteX1" fmla="*/ 173978 w 972199"/>
                <a:gd name="connsiteY1" fmla="*/ 59436 h 468896"/>
                <a:gd name="connsiteX2" fmla="*/ 661077 w 972199"/>
                <a:gd name="connsiteY2" fmla="*/ 0 h 468896"/>
                <a:gd name="connsiteX3" fmla="*/ 972199 w 972199"/>
                <a:gd name="connsiteY3" fmla="*/ 211588 h 468896"/>
                <a:gd name="connsiteX4" fmla="*/ 825196 w 972199"/>
                <a:gd name="connsiteY4" fmla="*/ 455180 h 468896"/>
                <a:gd name="connsiteX5" fmla="*/ 306320 w 972199"/>
                <a:gd name="connsiteY5" fmla="*/ 468896 h 468896"/>
                <a:gd name="connsiteX6" fmla="*/ 0 w 972199"/>
                <a:gd name="connsiteY6" fmla="*/ 243592 h 468896"/>
                <a:gd name="connsiteX0" fmla="*/ 0 w 972199"/>
                <a:gd name="connsiteY0" fmla="*/ 197872 h 423176"/>
                <a:gd name="connsiteX1" fmla="*/ 173978 w 972199"/>
                <a:gd name="connsiteY1" fmla="*/ 13716 h 423176"/>
                <a:gd name="connsiteX2" fmla="*/ 656734 w 972199"/>
                <a:gd name="connsiteY2" fmla="*/ 0 h 423176"/>
                <a:gd name="connsiteX3" fmla="*/ 972199 w 972199"/>
                <a:gd name="connsiteY3" fmla="*/ 165868 h 423176"/>
                <a:gd name="connsiteX4" fmla="*/ 825196 w 972199"/>
                <a:gd name="connsiteY4" fmla="*/ 409460 h 423176"/>
                <a:gd name="connsiteX5" fmla="*/ 306320 w 972199"/>
                <a:gd name="connsiteY5" fmla="*/ 423176 h 423176"/>
                <a:gd name="connsiteX6" fmla="*/ 0 w 972199"/>
                <a:gd name="connsiteY6" fmla="*/ 197872 h 423176"/>
                <a:gd name="connsiteX0" fmla="*/ 0 w 946141"/>
                <a:gd name="connsiteY0" fmla="*/ 197872 h 423176"/>
                <a:gd name="connsiteX1" fmla="*/ 173978 w 946141"/>
                <a:gd name="connsiteY1" fmla="*/ 13716 h 423176"/>
                <a:gd name="connsiteX2" fmla="*/ 656734 w 946141"/>
                <a:gd name="connsiteY2" fmla="*/ 0 h 423176"/>
                <a:gd name="connsiteX3" fmla="*/ 946141 w 946141"/>
                <a:gd name="connsiteY3" fmla="*/ 175012 h 423176"/>
                <a:gd name="connsiteX4" fmla="*/ 825196 w 946141"/>
                <a:gd name="connsiteY4" fmla="*/ 409460 h 423176"/>
                <a:gd name="connsiteX5" fmla="*/ 306320 w 946141"/>
                <a:gd name="connsiteY5" fmla="*/ 423176 h 423176"/>
                <a:gd name="connsiteX6" fmla="*/ 0 w 946141"/>
                <a:gd name="connsiteY6" fmla="*/ 197872 h 423176"/>
                <a:gd name="connsiteX0" fmla="*/ 0 w 946141"/>
                <a:gd name="connsiteY0" fmla="*/ 197872 h 409460"/>
                <a:gd name="connsiteX1" fmla="*/ 173978 w 946141"/>
                <a:gd name="connsiteY1" fmla="*/ 13716 h 409460"/>
                <a:gd name="connsiteX2" fmla="*/ 656734 w 946141"/>
                <a:gd name="connsiteY2" fmla="*/ 0 h 409460"/>
                <a:gd name="connsiteX3" fmla="*/ 946141 w 946141"/>
                <a:gd name="connsiteY3" fmla="*/ 175012 h 409460"/>
                <a:gd name="connsiteX4" fmla="*/ 825196 w 946141"/>
                <a:gd name="connsiteY4" fmla="*/ 409460 h 409460"/>
                <a:gd name="connsiteX5" fmla="*/ 300681 w 946141"/>
                <a:gd name="connsiteY5" fmla="*/ 405363 h 409460"/>
                <a:gd name="connsiteX6" fmla="*/ 0 w 946141"/>
                <a:gd name="connsiteY6" fmla="*/ 197872 h 409460"/>
                <a:gd name="connsiteX0" fmla="*/ 0 w 946141"/>
                <a:gd name="connsiteY0" fmla="*/ 197872 h 405363"/>
                <a:gd name="connsiteX1" fmla="*/ 173978 w 946141"/>
                <a:gd name="connsiteY1" fmla="*/ 13716 h 405363"/>
                <a:gd name="connsiteX2" fmla="*/ 656734 w 946141"/>
                <a:gd name="connsiteY2" fmla="*/ 0 h 405363"/>
                <a:gd name="connsiteX3" fmla="*/ 946141 w 946141"/>
                <a:gd name="connsiteY3" fmla="*/ 175012 h 405363"/>
                <a:gd name="connsiteX4" fmla="*/ 825196 w 946141"/>
                <a:gd name="connsiteY4" fmla="*/ 397585 h 405363"/>
                <a:gd name="connsiteX5" fmla="*/ 300681 w 946141"/>
                <a:gd name="connsiteY5" fmla="*/ 405363 h 405363"/>
                <a:gd name="connsiteX6" fmla="*/ 0 w 946141"/>
                <a:gd name="connsiteY6" fmla="*/ 197872 h 4053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46141" h="405363">
                  <a:moveTo>
                    <a:pt x="0" y="197872"/>
                  </a:moveTo>
                  <a:lnTo>
                    <a:pt x="173978" y="13716"/>
                  </a:lnTo>
                  <a:lnTo>
                    <a:pt x="656734" y="0"/>
                  </a:lnTo>
                  <a:lnTo>
                    <a:pt x="946141" y="175012"/>
                  </a:lnTo>
                  <a:lnTo>
                    <a:pt x="825196" y="397585"/>
                  </a:lnTo>
                  <a:lnTo>
                    <a:pt x="300681" y="405363"/>
                  </a:lnTo>
                  <a:lnTo>
                    <a:pt x="0" y="197872"/>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lnSpc>
                  <a:spcPct val="85000"/>
                </a:lnSpc>
                <a:spcBef>
                  <a:spcPts val="150"/>
                </a:spcBef>
                <a:spcAft>
                  <a:spcPts val="350"/>
                </a:spcAft>
                <a:defRPr/>
              </a:pPr>
              <a:endParaRPr lang="en-US" dirty="0"/>
            </a:p>
          </p:txBody>
        </p:sp>
        <p:sp>
          <p:nvSpPr>
            <p:cNvPr id="236" name="Freeform 235"/>
            <p:cNvSpPr/>
            <p:nvPr/>
          </p:nvSpPr>
          <p:spPr>
            <a:xfrm>
              <a:off x="967008" y="4573042"/>
              <a:ext cx="1343495" cy="564908"/>
            </a:xfrm>
            <a:custGeom>
              <a:avLst/>
              <a:gdLst>
                <a:gd name="connsiteX0" fmla="*/ 0 w 1158949"/>
                <a:gd name="connsiteY0" fmla="*/ 303028 h 606056"/>
                <a:gd name="connsiteX1" fmla="*/ 321640 w 1158949"/>
                <a:gd name="connsiteY1" fmla="*/ 0 h 606056"/>
                <a:gd name="connsiteX2" fmla="*/ 837309 w 1158949"/>
                <a:gd name="connsiteY2" fmla="*/ 0 h 606056"/>
                <a:gd name="connsiteX3" fmla="*/ 1158949 w 1158949"/>
                <a:gd name="connsiteY3" fmla="*/ 303028 h 606056"/>
                <a:gd name="connsiteX4" fmla="*/ 837309 w 1158949"/>
                <a:gd name="connsiteY4" fmla="*/ 606056 h 606056"/>
                <a:gd name="connsiteX5" fmla="*/ 321640 w 1158949"/>
                <a:gd name="connsiteY5" fmla="*/ 606056 h 606056"/>
                <a:gd name="connsiteX6" fmla="*/ 0 w 1158949"/>
                <a:gd name="connsiteY6" fmla="*/ 303028 h 606056"/>
                <a:gd name="connsiteX0" fmla="*/ 0 w 1158949"/>
                <a:gd name="connsiteY0" fmla="*/ 303028 h 606056"/>
                <a:gd name="connsiteX1" fmla="*/ 321640 w 1158949"/>
                <a:gd name="connsiteY1" fmla="*/ 0 h 606056"/>
                <a:gd name="connsiteX2" fmla="*/ 837309 w 1158949"/>
                <a:gd name="connsiteY2" fmla="*/ 0 h 606056"/>
                <a:gd name="connsiteX3" fmla="*/ 1158949 w 1158949"/>
                <a:gd name="connsiteY3" fmla="*/ 303028 h 606056"/>
                <a:gd name="connsiteX4" fmla="*/ 855597 w 1158949"/>
                <a:gd name="connsiteY4" fmla="*/ 537476 h 606056"/>
                <a:gd name="connsiteX5" fmla="*/ 321640 w 1158949"/>
                <a:gd name="connsiteY5" fmla="*/ 606056 h 606056"/>
                <a:gd name="connsiteX6" fmla="*/ 0 w 1158949"/>
                <a:gd name="connsiteY6" fmla="*/ 303028 h 606056"/>
                <a:gd name="connsiteX0" fmla="*/ 0 w 1158949"/>
                <a:gd name="connsiteY0" fmla="*/ 303028 h 551192"/>
                <a:gd name="connsiteX1" fmla="*/ 321640 w 1158949"/>
                <a:gd name="connsiteY1" fmla="*/ 0 h 551192"/>
                <a:gd name="connsiteX2" fmla="*/ 837309 w 1158949"/>
                <a:gd name="connsiteY2" fmla="*/ 0 h 551192"/>
                <a:gd name="connsiteX3" fmla="*/ 1158949 w 1158949"/>
                <a:gd name="connsiteY3" fmla="*/ 303028 h 551192"/>
                <a:gd name="connsiteX4" fmla="*/ 855597 w 1158949"/>
                <a:gd name="connsiteY4" fmla="*/ 537476 h 551192"/>
                <a:gd name="connsiteX5" fmla="*/ 275920 w 1158949"/>
                <a:gd name="connsiteY5" fmla="*/ 551192 h 551192"/>
                <a:gd name="connsiteX6" fmla="*/ 0 w 1158949"/>
                <a:gd name="connsiteY6" fmla="*/ 303028 h 551192"/>
                <a:gd name="connsiteX0" fmla="*/ 0 w 1158949"/>
                <a:gd name="connsiteY0" fmla="*/ 303028 h 537476"/>
                <a:gd name="connsiteX1" fmla="*/ 321640 w 1158949"/>
                <a:gd name="connsiteY1" fmla="*/ 0 h 537476"/>
                <a:gd name="connsiteX2" fmla="*/ 837309 w 1158949"/>
                <a:gd name="connsiteY2" fmla="*/ 0 h 537476"/>
                <a:gd name="connsiteX3" fmla="*/ 1158949 w 1158949"/>
                <a:gd name="connsiteY3" fmla="*/ 303028 h 537476"/>
                <a:gd name="connsiteX4" fmla="*/ 855597 w 1158949"/>
                <a:gd name="connsiteY4" fmla="*/ 537476 h 537476"/>
                <a:gd name="connsiteX5" fmla="*/ 275920 w 1158949"/>
                <a:gd name="connsiteY5" fmla="*/ 537476 h 537476"/>
                <a:gd name="connsiteX6" fmla="*/ 0 w 1158949"/>
                <a:gd name="connsiteY6" fmla="*/ 303028 h 537476"/>
                <a:gd name="connsiteX0" fmla="*/ 0 w 1158949"/>
                <a:gd name="connsiteY0" fmla="*/ 303028 h 537476"/>
                <a:gd name="connsiteX1" fmla="*/ 321640 w 1158949"/>
                <a:gd name="connsiteY1" fmla="*/ 54864 h 537476"/>
                <a:gd name="connsiteX2" fmla="*/ 837309 w 1158949"/>
                <a:gd name="connsiteY2" fmla="*/ 0 h 537476"/>
                <a:gd name="connsiteX3" fmla="*/ 1158949 w 1158949"/>
                <a:gd name="connsiteY3" fmla="*/ 303028 h 537476"/>
                <a:gd name="connsiteX4" fmla="*/ 855597 w 1158949"/>
                <a:gd name="connsiteY4" fmla="*/ 537476 h 537476"/>
                <a:gd name="connsiteX5" fmla="*/ 275920 w 1158949"/>
                <a:gd name="connsiteY5" fmla="*/ 537476 h 537476"/>
                <a:gd name="connsiteX6" fmla="*/ 0 w 1158949"/>
                <a:gd name="connsiteY6" fmla="*/ 303028 h 537476"/>
                <a:gd name="connsiteX0" fmla="*/ 0 w 1158949"/>
                <a:gd name="connsiteY0" fmla="*/ 261880 h 496328"/>
                <a:gd name="connsiteX1" fmla="*/ 321640 w 1158949"/>
                <a:gd name="connsiteY1" fmla="*/ 13716 h 496328"/>
                <a:gd name="connsiteX2" fmla="*/ 860169 w 1158949"/>
                <a:gd name="connsiteY2" fmla="*/ 0 h 496328"/>
                <a:gd name="connsiteX3" fmla="*/ 1158949 w 1158949"/>
                <a:gd name="connsiteY3" fmla="*/ 261880 h 496328"/>
                <a:gd name="connsiteX4" fmla="*/ 855597 w 1158949"/>
                <a:gd name="connsiteY4" fmla="*/ 496328 h 496328"/>
                <a:gd name="connsiteX5" fmla="*/ 275920 w 1158949"/>
                <a:gd name="connsiteY5" fmla="*/ 496328 h 496328"/>
                <a:gd name="connsiteX6" fmla="*/ 0 w 1158949"/>
                <a:gd name="connsiteY6" fmla="*/ 261880 h 496328"/>
                <a:gd name="connsiteX0" fmla="*/ 0 w 1158949"/>
                <a:gd name="connsiteY0" fmla="*/ 248164 h 482612"/>
                <a:gd name="connsiteX1" fmla="*/ 321640 w 1158949"/>
                <a:gd name="connsiteY1" fmla="*/ 0 h 482612"/>
                <a:gd name="connsiteX2" fmla="*/ 873885 w 1158949"/>
                <a:gd name="connsiteY2" fmla="*/ 0 h 482612"/>
                <a:gd name="connsiteX3" fmla="*/ 1158949 w 1158949"/>
                <a:gd name="connsiteY3" fmla="*/ 248164 h 482612"/>
                <a:gd name="connsiteX4" fmla="*/ 855597 w 1158949"/>
                <a:gd name="connsiteY4" fmla="*/ 482612 h 482612"/>
                <a:gd name="connsiteX5" fmla="*/ 275920 w 1158949"/>
                <a:gd name="connsiteY5" fmla="*/ 482612 h 482612"/>
                <a:gd name="connsiteX6" fmla="*/ 0 w 1158949"/>
                <a:gd name="connsiteY6" fmla="*/ 248164 h 482612"/>
                <a:gd name="connsiteX0" fmla="*/ 0 w 1158949"/>
                <a:gd name="connsiteY0" fmla="*/ 248164 h 523760"/>
                <a:gd name="connsiteX1" fmla="*/ 321640 w 1158949"/>
                <a:gd name="connsiteY1" fmla="*/ 0 h 523760"/>
                <a:gd name="connsiteX2" fmla="*/ 873885 w 1158949"/>
                <a:gd name="connsiteY2" fmla="*/ 0 h 523760"/>
                <a:gd name="connsiteX3" fmla="*/ 1158949 w 1158949"/>
                <a:gd name="connsiteY3" fmla="*/ 248164 h 523760"/>
                <a:gd name="connsiteX4" fmla="*/ 981545 w 1158949"/>
                <a:gd name="connsiteY4" fmla="*/ 523760 h 523760"/>
                <a:gd name="connsiteX5" fmla="*/ 275920 w 1158949"/>
                <a:gd name="connsiteY5" fmla="*/ 482612 h 523760"/>
                <a:gd name="connsiteX6" fmla="*/ 0 w 1158949"/>
                <a:gd name="connsiteY6" fmla="*/ 248164 h 523760"/>
                <a:gd name="connsiteX0" fmla="*/ 0 w 1158949"/>
                <a:gd name="connsiteY0" fmla="*/ 248164 h 532904"/>
                <a:gd name="connsiteX1" fmla="*/ 321640 w 1158949"/>
                <a:gd name="connsiteY1" fmla="*/ 0 h 532904"/>
                <a:gd name="connsiteX2" fmla="*/ 873885 w 1158949"/>
                <a:gd name="connsiteY2" fmla="*/ 0 h 532904"/>
                <a:gd name="connsiteX3" fmla="*/ 1158949 w 1158949"/>
                <a:gd name="connsiteY3" fmla="*/ 248164 h 532904"/>
                <a:gd name="connsiteX4" fmla="*/ 981545 w 1158949"/>
                <a:gd name="connsiteY4" fmla="*/ 523760 h 532904"/>
                <a:gd name="connsiteX5" fmla="*/ 345408 w 1158949"/>
                <a:gd name="connsiteY5" fmla="*/ 532904 h 532904"/>
                <a:gd name="connsiteX6" fmla="*/ 0 w 1158949"/>
                <a:gd name="connsiteY6" fmla="*/ 248164 h 532904"/>
                <a:gd name="connsiteX0" fmla="*/ 0 w 1158949"/>
                <a:gd name="connsiteY0" fmla="*/ 248164 h 532904"/>
                <a:gd name="connsiteX1" fmla="*/ 256495 w 1158949"/>
                <a:gd name="connsiteY1" fmla="*/ 0 h 532904"/>
                <a:gd name="connsiteX2" fmla="*/ 873885 w 1158949"/>
                <a:gd name="connsiteY2" fmla="*/ 0 h 532904"/>
                <a:gd name="connsiteX3" fmla="*/ 1158949 w 1158949"/>
                <a:gd name="connsiteY3" fmla="*/ 248164 h 532904"/>
                <a:gd name="connsiteX4" fmla="*/ 981545 w 1158949"/>
                <a:gd name="connsiteY4" fmla="*/ 523760 h 532904"/>
                <a:gd name="connsiteX5" fmla="*/ 345408 w 1158949"/>
                <a:gd name="connsiteY5" fmla="*/ 532904 h 532904"/>
                <a:gd name="connsiteX6" fmla="*/ 0 w 1158949"/>
                <a:gd name="connsiteY6" fmla="*/ 248164 h 532904"/>
                <a:gd name="connsiteX0" fmla="*/ 0 w 1185007"/>
                <a:gd name="connsiteY0" fmla="*/ 234448 h 532904"/>
                <a:gd name="connsiteX1" fmla="*/ 282553 w 1185007"/>
                <a:gd name="connsiteY1" fmla="*/ 0 h 532904"/>
                <a:gd name="connsiteX2" fmla="*/ 899943 w 1185007"/>
                <a:gd name="connsiteY2" fmla="*/ 0 h 532904"/>
                <a:gd name="connsiteX3" fmla="*/ 1185007 w 1185007"/>
                <a:gd name="connsiteY3" fmla="*/ 248164 h 532904"/>
                <a:gd name="connsiteX4" fmla="*/ 1007603 w 1185007"/>
                <a:gd name="connsiteY4" fmla="*/ 523760 h 532904"/>
                <a:gd name="connsiteX5" fmla="*/ 371466 w 1185007"/>
                <a:gd name="connsiteY5" fmla="*/ 532904 h 532904"/>
                <a:gd name="connsiteX6" fmla="*/ 0 w 1185007"/>
                <a:gd name="connsiteY6" fmla="*/ 234448 h 532904"/>
                <a:gd name="connsiteX0" fmla="*/ 0 w 1185007"/>
                <a:gd name="connsiteY0" fmla="*/ 271024 h 569480"/>
                <a:gd name="connsiteX1" fmla="*/ 360728 w 1185007"/>
                <a:gd name="connsiteY1" fmla="*/ 0 h 569480"/>
                <a:gd name="connsiteX2" fmla="*/ 899943 w 1185007"/>
                <a:gd name="connsiteY2" fmla="*/ 36576 h 569480"/>
                <a:gd name="connsiteX3" fmla="*/ 1185007 w 1185007"/>
                <a:gd name="connsiteY3" fmla="*/ 284740 h 569480"/>
                <a:gd name="connsiteX4" fmla="*/ 1007603 w 1185007"/>
                <a:gd name="connsiteY4" fmla="*/ 560336 h 569480"/>
                <a:gd name="connsiteX5" fmla="*/ 371466 w 1185007"/>
                <a:gd name="connsiteY5" fmla="*/ 569480 h 569480"/>
                <a:gd name="connsiteX6" fmla="*/ 0 w 1185007"/>
                <a:gd name="connsiteY6" fmla="*/ 271024 h 569480"/>
                <a:gd name="connsiteX0" fmla="*/ 0 w 1185007"/>
                <a:gd name="connsiteY0" fmla="*/ 275596 h 574052"/>
                <a:gd name="connsiteX1" fmla="*/ 360728 w 1185007"/>
                <a:gd name="connsiteY1" fmla="*/ 4572 h 574052"/>
                <a:gd name="connsiteX2" fmla="*/ 921658 w 1185007"/>
                <a:gd name="connsiteY2" fmla="*/ 0 h 574052"/>
                <a:gd name="connsiteX3" fmla="*/ 1185007 w 1185007"/>
                <a:gd name="connsiteY3" fmla="*/ 289312 h 574052"/>
                <a:gd name="connsiteX4" fmla="*/ 1007603 w 1185007"/>
                <a:gd name="connsiteY4" fmla="*/ 564908 h 574052"/>
                <a:gd name="connsiteX5" fmla="*/ 371466 w 1185007"/>
                <a:gd name="connsiteY5" fmla="*/ 574052 h 574052"/>
                <a:gd name="connsiteX6" fmla="*/ 0 w 1185007"/>
                <a:gd name="connsiteY6" fmla="*/ 275596 h 574052"/>
                <a:gd name="connsiteX0" fmla="*/ 0 w 1276211"/>
                <a:gd name="connsiteY0" fmla="*/ 275596 h 574052"/>
                <a:gd name="connsiteX1" fmla="*/ 360728 w 1276211"/>
                <a:gd name="connsiteY1" fmla="*/ 4572 h 574052"/>
                <a:gd name="connsiteX2" fmla="*/ 921658 w 1276211"/>
                <a:gd name="connsiteY2" fmla="*/ 0 h 574052"/>
                <a:gd name="connsiteX3" fmla="*/ 1276211 w 1276211"/>
                <a:gd name="connsiteY3" fmla="*/ 280168 h 574052"/>
                <a:gd name="connsiteX4" fmla="*/ 1007603 w 1276211"/>
                <a:gd name="connsiteY4" fmla="*/ 564908 h 574052"/>
                <a:gd name="connsiteX5" fmla="*/ 371466 w 1276211"/>
                <a:gd name="connsiteY5" fmla="*/ 574052 h 574052"/>
                <a:gd name="connsiteX6" fmla="*/ 0 w 1276211"/>
                <a:gd name="connsiteY6" fmla="*/ 275596 h 574052"/>
                <a:gd name="connsiteX0" fmla="*/ 0 w 1276211"/>
                <a:gd name="connsiteY0" fmla="*/ 275596 h 564908"/>
                <a:gd name="connsiteX1" fmla="*/ 360728 w 1276211"/>
                <a:gd name="connsiteY1" fmla="*/ 4572 h 564908"/>
                <a:gd name="connsiteX2" fmla="*/ 921658 w 1276211"/>
                <a:gd name="connsiteY2" fmla="*/ 0 h 564908"/>
                <a:gd name="connsiteX3" fmla="*/ 1276211 w 1276211"/>
                <a:gd name="connsiteY3" fmla="*/ 280168 h 564908"/>
                <a:gd name="connsiteX4" fmla="*/ 1007603 w 1276211"/>
                <a:gd name="connsiteY4" fmla="*/ 564908 h 564908"/>
                <a:gd name="connsiteX5" fmla="*/ 323693 w 1276211"/>
                <a:gd name="connsiteY5" fmla="*/ 560336 h 564908"/>
                <a:gd name="connsiteX6" fmla="*/ 0 w 1276211"/>
                <a:gd name="connsiteY6" fmla="*/ 275596 h 5649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76211" h="564908">
                  <a:moveTo>
                    <a:pt x="0" y="275596"/>
                  </a:moveTo>
                  <a:lnTo>
                    <a:pt x="360728" y="4572"/>
                  </a:lnTo>
                  <a:lnTo>
                    <a:pt x="921658" y="0"/>
                  </a:lnTo>
                  <a:lnTo>
                    <a:pt x="1276211" y="280168"/>
                  </a:lnTo>
                  <a:lnTo>
                    <a:pt x="1007603" y="564908"/>
                  </a:lnTo>
                  <a:lnTo>
                    <a:pt x="323693" y="560336"/>
                  </a:lnTo>
                  <a:lnTo>
                    <a:pt x="0" y="275596"/>
                  </a:lnTo>
                  <a:close/>
                </a:path>
              </a:pathLst>
            </a:custGeom>
            <a:grpFill/>
            <a:ln>
              <a:noFill/>
            </a:ln>
            <a:effectLst>
              <a:outerShdw blurRad="63500" dist="165100" dir="5400000" sx="88000" sy="88000" rotWithShape="0">
                <a:schemeClr val="bg1">
                  <a:lumMod val="50000"/>
                  <a:alpha val="22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lnSpc>
                  <a:spcPct val="85000"/>
                </a:lnSpc>
                <a:spcBef>
                  <a:spcPts val="150"/>
                </a:spcBef>
                <a:spcAft>
                  <a:spcPts val="350"/>
                </a:spcAft>
                <a:defRPr/>
              </a:pPr>
              <a:endParaRPr lang="en-US" dirty="0"/>
            </a:p>
          </p:txBody>
        </p:sp>
        <p:sp>
          <p:nvSpPr>
            <p:cNvPr id="237" name="Freeform 236"/>
            <p:cNvSpPr/>
            <p:nvPr/>
          </p:nvSpPr>
          <p:spPr>
            <a:xfrm>
              <a:off x="2996397" y="4555069"/>
              <a:ext cx="1141760" cy="540208"/>
            </a:xfrm>
            <a:custGeom>
              <a:avLst/>
              <a:gdLst>
                <a:gd name="connsiteX0" fmla="*/ 0 w 1158949"/>
                <a:gd name="connsiteY0" fmla="*/ 303028 h 606056"/>
                <a:gd name="connsiteX1" fmla="*/ 321640 w 1158949"/>
                <a:gd name="connsiteY1" fmla="*/ 0 h 606056"/>
                <a:gd name="connsiteX2" fmla="*/ 837309 w 1158949"/>
                <a:gd name="connsiteY2" fmla="*/ 0 h 606056"/>
                <a:gd name="connsiteX3" fmla="*/ 1158949 w 1158949"/>
                <a:gd name="connsiteY3" fmla="*/ 303028 h 606056"/>
                <a:gd name="connsiteX4" fmla="*/ 837309 w 1158949"/>
                <a:gd name="connsiteY4" fmla="*/ 606056 h 606056"/>
                <a:gd name="connsiteX5" fmla="*/ 321640 w 1158949"/>
                <a:gd name="connsiteY5" fmla="*/ 606056 h 606056"/>
                <a:gd name="connsiteX6" fmla="*/ 0 w 1158949"/>
                <a:gd name="connsiteY6" fmla="*/ 303028 h 606056"/>
                <a:gd name="connsiteX0" fmla="*/ 0 w 1158949"/>
                <a:gd name="connsiteY0" fmla="*/ 303028 h 606056"/>
                <a:gd name="connsiteX1" fmla="*/ 321640 w 1158949"/>
                <a:gd name="connsiteY1" fmla="*/ 0 h 606056"/>
                <a:gd name="connsiteX2" fmla="*/ 837309 w 1158949"/>
                <a:gd name="connsiteY2" fmla="*/ 0 h 606056"/>
                <a:gd name="connsiteX3" fmla="*/ 1158949 w 1158949"/>
                <a:gd name="connsiteY3" fmla="*/ 303028 h 606056"/>
                <a:gd name="connsiteX4" fmla="*/ 855597 w 1158949"/>
                <a:gd name="connsiteY4" fmla="*/ 537476 h 606056"/>
                <a:gd name="connsiteX5" fmla="*/ 321640 w 1158949"/>
                <a:gd name="connsiteY5" fmla="*/ 606056 h 606056"/>
                <a:gd name="connsiteX6" fmla="*/ 0 w 1158949"/>
                <a:gd name="connsiteY6" fmla="*/ 303028 h 606056"/>
                <a:gd name="connsiteX0" fmla="*/ 0 w 1158949"/>
                <a:gd name="connsiteY0" fmla="*/ 303028 h 551192"/>
                <a:gd name="connsiteX1" fmla="*/ 321640 w 1158949"/>
                <a:gd name="connsiteY1" fmla="*/ 0 h 551192"/>
                <a:gd name="connsiteX2" fmla="*/ 837309 w 1158949"/>
                <a:gd name="connsiteY2" fmla="*/ 0 h 551192"/>
                <a:gd name="connsiteX3" fmla="*/ 1158949 w 1158949"/>
                <a:gd name="connsiteY3" fmla="*/ 303028 h 551192"/>
                <a:gd name="connsiteX4" fmla="*/ 855597 w 1158949"/>
                <a:gd name="connsiteY4" fmla="*/ 537476 h 551192"/>
                <a:gd name="connsiteX5" fmla="*/ 275920 w 1158949"/>
                <a:gd name="connsiteY5" fmla="*/ 551192 h 551192"/>
                <a:gd name="connsiteX6" fmla="*/ 0 w 1158949"/>
                <a:gd name="connsiteY6" fmla="*/ 303028 h 551192"/>
                <a:gd name="connsiteX0" fmla="*/ 0 w 1158949"/>
                <a:gd name="connsiteY0" fmla="*/ 303028 h 537476"/>
                <a:gd name="connsiteX1" fmla="*/ 321640 w 1158949"/>
                <a:gd name="connsiteY1" fmla="*/ 0 h 537476"/>
                <a:gd name="connsiteX2" fmla="*/ 837309 w 1158949"/>
                <a:gd name="connsiteY2" fmla="*/ 0 h 537476"/>
                <a:gd name="connsiteX3" fmla="*/ 1158949 w 1158949"/>
                <a:gd name="connsiteY3" fmla="*/ 303028 h 537476"/>
                <a:gd name="connsiteX4" fmla="*/ 855597 w 1158949"/>
                <a:gd name="connsiteY4" fmla="*/ 537476 h 537476"/>
                <a:gd name="connsiteX5" fmla="*/ 275920 w 1158949"/>
                <a:gd name="connsiteY5" fmla="*/ 537476 h 537476"/>
                <a:gd name="connsiteX6" fmla="*/ 0 w 1158949"/>
                <a:gd name="connsiteY6" fmla="*/ 303028 h 537476"/>
                <a:gd name="connsiteX0" fmla="*/ 0 w 1158949"/>
                <a:gd name="connsiteY0" fmla="*/ 303028 h 537476"/>
                <a:gd name="connsiteX1" fmla="*/ 321640 w 1158949"/>
                <a:gd name="connsiteY1" fmla="*/ 54864 h 537476"/>
                <a:gd name="connsiteX2" fmla="*/ 837309 w 1158949"/>
                <a:gd name="connsiteY2" fmla="*/ 0 h 537476"/>
                <a:gd name="connsiteX3" fmla="*/ 1158949 w 1158949"/>
                <a:gd name="connsiteY3" fmla="*/ 303028 h 537476"/>
                <a:gd name="connsiteX4" fmla="*/ 855597 w 1158949"/>
                <a:gd name="connsiteY4" fmla="*/ 537476 h 537476"/>
                <a:gd name="connsiteX5" fmla="*/ 275920 w 1158949"/>
                <a:gd name="connsiteY5" fmla="*/ 537476 h 537476"/>
                <a:gd name="connsiteX6" fmla="*/ 0 w 1158949"/>
                <a:gd name="connsiteY6" fmla="*/ 303028 h 537476"/>
                <a:gd name="connsiteX0" fmla="*/ 0 w 1158949"/>
                <a:gd name="connsiteY0" fmla="*/ 261880 h 496328"/>
                <a:gd name="connsiteX1" fmla="*/ 321640 w 1158949"/>
                <a:gd name="connsiteY1" fmla="*/ 13716 h 496328"/>
                <a:gd name="connsiteX2" fmla="*/ 860169 w 1158949"/>
                <a:gd name="connsiteY2" fmla="*/ 0 h 496328"/>
                <a:gd name="connsiteX3" fmla="*/ 1158949 w 1158949"/>
                <a:gd name="connsiteY3" fmla="*/ 261880 h 496328"/>
                <a:gd name="connsiteX4" fmla="*/ 855597 w 1158949"/>
                <a:gd name="connsiteY4" fmla="*/ 496328 h 496328"/>
                <a:gd name="connsiteX5" fmla="*/ 275920 w 1158949"/>
                <a:gd name="connsiteY5" fmla="*/ 496328 h 496328"/>
                <a:gd name="connsiteX6" fmla="*/ 0 w 1158949"/>
                <a:gd name="connsiteY6" fmla="*/ 261880 h 496328"/>
                <a:gd name="connsiteX0" fmla="*/ 0 w 1158949"/>
                <a:gd name="connsiteY0" fmla="*/ 248164 h 482612"/>
                <a:gd name="connsiteX1" fmla="*/ 321640 w 1158949"/>
                <a:gd name="connsiteY1" fmla="*/ 0 h 482612"/>
                <a:gd name="connsiteX2" fmla="*/ 873885 w 1158949"/>
                <a:gd name="connsiteY2" fmla="*/ 0 h 482612"/>
                <a:gd name="connsiteX3" fmla="*/ 1158949 w 1158949"/>
                <a:gd name="connsiteY3" fmla="*/ 248164 h 482612"/>
                <a:gd name="connsiteX4" fmla="*/ 855597 w 1158949"/>
                <a:gd name="connsiteY4" fmla="*/ 482612 h 482612"/>
                <a:gd name="connsiteX5" fmla="*/ 275920 w 1158949"/>
                <a:gd name="connsiteY5" fmla="*/ 482612 h 482612"/>
                <a:gd name="connsiteX6" fmla="*/ 0 w 1158949"/>
                <a:gd name="connsiteY6" fmla="*/ 248164 h 482612"/>
                <a:gd name="connsiteX0" fmla="*/ 0 w 1158949"/>
                <a:gd name="connsiteY0" fmla="*/ 248164 h 523760"/>
                <a:gd name="connsiteX1" fmla="*/ 321640 w 1158949"/>
                <a:gd name="connsiteY1" fmla="*/ 0 h 523760"/>
                <a:gd name="connsiteX2" fmla="*/ 873885 w 1158949"/>
                <a:gd name="connsiteY2" fmla="*/ 0 h 523760"/>
                <a:gd name="connsiteX3" fmla="*/ 1158949 w 1158949"/>
                <a:gd name="connsiteY3" fmla="*/ 248164 h 523760"/>
                <a:gd name="connsiteX4" fmla="*/ 981545 w 1158949"/>
                <a:gd name="connsiteY4" fmla="*/ 523760 h 523760"/>
                <a:gd name="connsiteX5" fmla="*/ 275920 w 1158949"/>
                <a:gd name="connsiteY5" fmla="*/ 482612 h 523760"/>
                <a:gd name="connsiteX6" fmla="*/ 0 w 1158949"/>
                <a:gd name="connsiteY6" fmla="*/ 248164 h 523760"/>
                <a:gd name="connsiteX0" fmla="*/ 0 w 1158949"/>
                <a:gd name="connsiteY0" fmla="*/ 248164 h 532904"/>
                <a:gd name="connsiteX1" fmla="*/ 321640 w 1158949"/>
                <a:gd name="connsiteY1" fmla="*/ 0 h 532904"/>
                <a:gd name="connsiteX2" fmla="*/ 873885 w 1158949"/>
                <a:gd name="connsiteY2" fmla="*/ 0 h 532904"/>
                <a:gd name="connsiteX3" fmla="*/ 1158949 w 1158949"/>
                <a:gd name="connsiteY3" fmla="*/ 248164 h 532904"/>
                <a:gd name="connsiteX4" fmla="*/ 981545 w 1158949"/>
                <a:gd name="connsiteY4" fmla="*/ 523760 h 532904"/>
                <a:gd name="connsiteX5" fmla="*/ 345408 w 1158949"/>
                <a:gd name="connsiteY5" fmla="*/ 532904 h 532904"/>
                <a:gd name="connsiteX6" fmla="*/ 0 w 1158949"/>
                <a:gd name="connsiteY6" fmla="*/ 248164 h 532904"/>
                <a:gd name="connsiteX0" fmla="*/ 0 w 1158949"/>
                <a:gd name="connsiteY0" fmla="*/ 248164 h 532904"/>
                <a:gd name="connsiteX1" fmla="*/ 256495 w 1158949"/>
                <a:gd name="connsiteY1" fmla="*/ 0 h 532904"/>
                <a:gd name="connsiteX2" fmla="*/ 873885 w 1158949"/>
                <a:gd name="connsiteY2" fmla="*/ 0 h 532904"/>
                <a:gd name="connsiteX3" fmla="*/ 1158949 w 1158949"/>
                <a:gd name="connsiteY3" fmla="*/ 248164 h 532904"/>
                <a:gd name="connsiteX4" fmla="*/ 981545 w 1158949"/>
                <a:gd name="connsiteY4" fmla="*/ 523760 h 532904"/>
                <a:gd name="connsiteX5" fmla="*/ 345408 w 1158949"/>
                <a:gd name="connsiteY5" fmla="*/ 532904 h 532904"/>
                <a:gd name="connsiteX6" fmla="*/ 0 w 1158949"/>
                <a:gd name="connsiteY6" fmla="*/ 248164 h 532904"/>
                <a:gd name="connsiteX0" fmla="*/ 0 w 1158949"/>
                <a:gd name="connsiteY0" fmla="*/ 248164 h 532904"/>
                <a:gd name="connsiteX1" fmla="*/ 312954 w 1158949"/>
                <a:gd name="connsiteY1" fmla="*/ 109728 h 532904"/>
                <a:gd name="connsiteX2" fmla="*/ 873885 w 1158949"/>
                <a:gd name="connsiteY2" fmla="*/ 0 h 532904"/>
                <a:gd name="connsiteX3" fmla="*/ 1158949 w 1158949"/>
                <a:gd name="connsiteY3" fmla="*/ 248164 h 532904"/>
                <a:gd name="connsiteX4" fmla="*/ 981545 w 1158949"/>
                <a:gd name="connsiteY4" fmla="*/ 523760 h 532904"/>
                <a:gd name="connsiteX5" fmla="*/ 345408 w 1158949"/>
                <a:gd name="connsiteY5" fmla="*/ 532904 h 532904"/>
                <a:gd name="connsiteX6" fmla="*/ 0 w 1158949"/>
                <a:gd name="connsiteY6" fmla="*/ 248164 h 532904"/>
                <a:gd name="connsiteX0" fmla="*/ 0 w 1158949"/>
                <a:gd name="connsiteY0" fmla="*/ 152152 h 436892"/>
                <a:gd name="connsiteX1" fmla="*/ 312954 w 1158949"/>
                <a:gd name="connsiteY1" fmla="*/ 13716 h 436892"/>
                <a:gd name="connsiteX2" fmla="*/ 808740 w 1158949"/>
                <a:gd name="connsiteY2" fmla="*/ 0 h 436892"/>
                <a:gd name="connsiteX3" fmla="*/ 1158949 w 1158949"/>
                <a:gd name="connsiteY3" fmla="*/ 152152 h 436892"/>
                <a:gd name="connsiteX4" fmla="*/ 981545 w 1158949"/>
                <a:gd name="connsiteY4" fmla="*/ 427748 h 436892"/>
                <a:gd name="connsiteX5" fmla="*/ 345408 w 1158949"/>
                <a:gd name="connsiteY5" fmla="*/ 436892 h 436892"/>
                <a:gd name="connsiteX6" fmla="*/ 0 w 1158949"/>
                <a:gd name="connsiteY6" fmla="*/ 152152 h 436892"/>
                <a:gd name="connsiteX0" fmla="*/ 0 w 1119862"/>
                <a:gd name="connsiteY0" fmla="*/ 152152 h 436892"/>
                <a:gd name="connsiteX1" fmla="*/ 312954 w 1119862"/>
                <a:gd name="connsiteY1" fmla="*/ 13716 h 436892"/>
                <a:gd name="connsiteX2" fmla="*/ 808740 w 1119862"/>
                <a:gd name="connsiteY2" fmla="*/ 0 h 436892"/>
                <a:gd name="connsiteX3" fmla="*/ 1119862 w 1119862"/>
                <a:gd name="connsiteY3" fmla="*/ 211588 h 436892"/>
                <a:gd name="connsiteX4" fmla="*/ 981545 w 1119862"/>
                <a:gd name="connsiteY4" fmla="*/ 427748 h 436892"/>
                <a:gd name="connsiteX5" fmla="*/ 345408 w 1119862"/>
                <a:gd name="connsiteY5" fmla="*/ 436892 h 436892"/>
                <a:gd name="connsiteX6" fmla="*/ 0 w 1119862"/>
                <a:gd name="connsiteY6" fmla="*/ 152152 h 436892"/>
                <a:gd name="connsiteX0" fmla="*/ 0 w 1006943"/>
                <a:gd name="connsiteY0" fmla="*/ 207016 h 436892"/>
                <a:gd name="connsiteX1" fmla="*/ 200035 w 1006943"/>
                <a:gd name="connsiteY1" fmla="*/ 13716 h 436892"/>
                <a:gd name="connsiteX2" fmla="*/ 695821 w 1006943"/>
                <a:gd name="connsiteY2" fmla="*/ 0 h 436892"/>
                <a:gd name="connsiteX3" fmla="*/ 1006943 w 1006943"/>
                <a:gd name="connsiteY3" fmla="*/ 211588 h 436892"/>
                <a:gd name="connsiteX4" fmla="*/ 868626 w 1006943"/>
                <a:gd name="connsiteY4" fmla="*/ 427748 h 436892"/>
                <a:gd name="connsiteX5" fmla="*/ 232489 w 1006943"/>
                <a:gd name="connsiteY5" fmla="*/ 436892 h 436892"/>
                <a:gd name="connsiteX6" fmla="*/ 0 w 1006943"/>
                <a:gd name="connsiteY6" fmla="*/ 207016 h 436892"/>
                <a:gd name="connsiteX0" fmla="*/ 0 w 1006943"/>
                <a:gd name="connsiteY0" fmla="*/ 207016 h 436892"/>
                <a:gd name="connsiteX1" fmla="*/ 182663 w 1006943"/>
                <a:gd name="connsiteY1" fmla="*/ 9144 h 436892"/>
                <a:gd name="connsiteX2" fmla="*/ 695821 w 1006943"/>
                <a:gd name="connsiteY2" fmla="*/ 0 h 436892"/>
                <a:gd name="connsiteX3" fmla="*/ 1006943 w 1006943"/>
                <a:gd name="connsiteY3" fmla="*/ 211588 h 436892"/>
                <a:gd name="connsiteX4" fmla="*/ 868626 w 1006943"/>
                <a:gd name="connsiteY4" fmla="*/ 427748 h 436892"/>
                <a:gd name="connsiteX5" fmla="*/ 232489 w 1006943"/>
                <a:gd name="connsiteY5" fmla="*/ 436892 h 436892"/>
                <a:gd name="connsiteX6" fmla="*/ 0 w 1006943"/>
                <a:gd name="connsiteY6" fmla="*/ 207016 h 436892"/>
                <a:gd name="connsiteX0" fmla="*/ 0 w 1024315"/>
                <a:gd name="connsiteY0" fmla="*/ 211588 h 436892"/>
                <a:gd name="connsiteX1" fmla="*/ 200035 w 1024315"/>
                <a:gd name="connsiteY1" fmla="*/ 9144 h 436892"/>
                <a:gd name="connsiteX2" fmla="*/ 713193 w 1024315"/>
                <a:gd name="connsiteY2" fmla="*/ 0 h 436892"/>
                <a:gd name="connsiteX3" fmla="*/ 1024315 w 1024315"/>
                <a:gd name="connsiteY3" fmla="*/ 211588 h 436892"/>
                <a:gd name="connsiteX4" fmla="*/ 885998 w 1024315"/>
                <a:gd name="connsiteY4" fmla="*/ 427748 h 436892"/>
                <a:gd name="connsiteX5" fmla="*/ 249861 w 1024315"/>
                <a:gd name="connsiteY5" fmla="*/ 436892 h 436892"/>
                <a:gd name="connsiteX6" fmla="*/ 0 w 1024315"/>
                <a:gd name="connsiteY6" fmla="*/ 211588 h 436892"/>
                <a:gd name="connsiteX0" fmla="*/ 0 w 1024315"/>
                <a:gd name="connsiteY0" fmla="*/ 211588 h 436892"/>
                <a:gd name="connsiteX1" fmla="*/ 200035 w 1024315"/>
                <a:gd name="connsiteY1" fmla="*/ 9144 h 436892"/>
                <a:gd name="connsiteX2" fmla="*/ 713193 w 1024315"/>
                <a:gd name="connsiteY2" fmla="*/ 0 h 436892"/>
                <a:gd name="connsiteX3" fmla="*/ 1024315 w 1024315"/>
                <a:gd name="connsiteY3" fmla="*/ 211588 h 436892"/>
                <a:gd name="connsiteX4" fmla="*/ 855597 w 1024315"/>
                <a:gd name="connsiteY4" fmla="*/ 427748 h 436892"/>
                <a:gd name="connsiteX5" fmla="*/ 249861 w 1024315"/>
                <a:gd name="connsiteY5" fmla="*/ 436892 h 436892"/>
                <a:gd name="connsiteX6" fmla="*/ 0 w 1024315"/>
                <a:gd name="connsiteY6" fmla="*/ 211588 h 436892"/>
                <a:gd name="connsiteX0" fmla="*/ 0 w 1024315"/>
                <a:gd name="connsiteY0" fmla="*/ 211588 h 436892"/>
                <a:gd name="connsiteX1" fmla="*/ 160948 w 1024315"/>
                <a:gd name="connsiteY1" fmla="*/ 9144 h 436892"/>
                <a:gd name="connsiteX2" fmla="*/ 713193 w 1024315"/>
                <a:gd name="connsiteY2" fmla="*/ 0 h 436892"/>
                <a:gd name="connsiteX3" fmla="*/ 1024315 w 1024315"/>
                <a:gd name="connsiteY3" fmla="*/ 211588 h 436892"/>
                <a:gd name="connsiteX4" fmla="*/ 855597 w 1024315"/>
                <a:gd name="connsiteY4" fmla="*/ 427748 h 436892"/>
                <a:gd name="connsiteX5" fmla="*/ 249861 w 1024315"/>
                <a:gd name="connsiteY5" fmla="*/ 436892 h 436892"/>
                <a:gd name="connsiteX6" fmla="*/ 0 w 1024315"/>
                <a:gd name="connsiteY6" fmla="*/ 211588 h 436892"/>
                <a:gd name="connsiteX0" fmla="*/ 0 w 1024315"/>
                <a:gd name="connsiteY0" fmla="*/ 211588 h 455180"/>
                <a:gd name="connsiteX1" fmla="*/ 160948 w 1024315"/>
                <a:gd name="connsiteY1" fmla="*/ 9144 h 455180"/>
                <a:gd name="connsiteX2" fmla="*/ 713193 w 1024315"/>
                <a:gd name="connsiteY2" fmla="*/ 0 h 455180"/>
                <a:gd name="connsiteX3" fmla="*/ 1024315 w 1024315"/>
                <a:gd name="connsiteY3" fmla="*/ 211588 h 455180"/>
                <a:gd name="connsiteX4" fmla="*/ 877312 w 1024315"/>
                <a:gd name="connsiteY4" fmla="*/ 455180 h 455180"/>
                <a:gd name="connsiteX5" fmla="*/ 249861 w 1024315"/>
                <a:gd name="connsiteY5" fmla="*/ 436892 h 455180"/>
                <a:gd name="connsiteX6" fmla="*/ 0 w 1024315"/>
                <a:gd name="connsiteY6" fmla="*/ 211588 h 455180"/>
                <a:gd name="connsiteX0" fmla="*/ 0 w 1024315"/>
                <a:gd name="connsiteY0" fmla="*/ 211588 h 459752"/>
                <a:gd name="connsiteX1" fmla="*/ 160948 w 1024315"/>
                <a:gd name="connsiteY1" fmla="*/ 9144 h 459752"/>
                <a:gd name="connsiteX2" fmla="*/ 713193 w 1024315"/>
                <a:gd name="connsiteY2" fmla="*/ 0 h 459752"/>
                <a:gd name="connsiteX3" fmla="*/ 1024315 w 1024315"/>
                <a:gd name="connsiteY3" fmla="*/ 211588 h 459752"/>
                <a:gd name="connsiteX4" fmla="*/ 877312 w 1024315"/>
                <a:gd name="connsiteY4" fmla="*/ 455180 h 459752"/>
                <a:gd name="connsiteX5" fmla="*/ 271576 w 1024315"/>
                <a:gd name="connsiteY5" fmla="*/ 459752 h 459752"/>
                <a:gd name="connsiteX6" fmla="*/ 0 w 1024315"/>
                <a:gd name="connsiteY6" fmla="*/ 211588 h 459752"/>
                <a:gd name="connsiteX0" fmla="*/ 0 w 1024315"/>
                <a:gd name="connsiteY0" fmla="*/ 280168 h 528332"/>
                <a:gd name="connsiteX1" fmla="*/ 191350 w 1024315"/>
                <a:gd name="connsiteY1" fmla="*/ 0 h 528332"/>
                <a:gd name="connsiteX2" fmla="*/ 713193 w 1024315"/>
                <a:gd name="connsiteY2" fmla="*/ 68580 h 528332"/>
                <a:gd name="connsiteX3" fmla="*/ 1024315 w 1024315"/>
                <a:gd name="connsiteY3" fmla="*/ 280168 h 528332"/>
                <a:gd name="connsiteX4" fmla="*/ 877312 w 1024315"/>
                <a:gd name="connsiteY4" fmla="*/ 523760 h 528332"/>
                <a:gd name="connsiteX5" fmla="*/ 271576 w 1024315"/>
                <a:gd name="connsiteY5" fmla="*/ 528332 h 528332"/>
                <a:gd name="connsiteX6" fmla="*/ 0 w 1024315"/>
                <a:gd name="connsiteY6" fmla="*/ 280168 h 528332"/>
                <a:gd name="connsiteX0" fmla="*/ 0 w 1024315"/>
                <a:gd name="connsiteY0" fmla="*/ 280168 h 528332"/>
                <a:gd name="connsiteX1" fmla="*/ 191350 w 1024315"/>
                <a:gd name="connsiteY1" fmla="*/ 0 h 528332"/>
                <a:gd name="connsiteX2" fmla="*/ 773995 w 1024315"/>
                <a:gd name="connsiteY2" fmla="*/ 0 h 528332"/>
                <a:gd name="connsiteX3" fmla="*/ 1024315 w 1024315"/>
                <a:gd name="connsiteY3" fmla="*/ 280168 h 528332"/>
                <a:gd name="connsiteX4" fmla="*/ 877312 w 1024315"/>
                <a:gd name="connsiteY4" fmla="*/ 523760 h 528332"/>
                <a:gd name="connsiteX5" fmla="*/ 271576 w 1024315"/>
                <a:gd name="connsiteY5" fmla="*/ 528332 h 528332"/>
                <a:gd name="connsiteX6" fmla="*/ 0 w 1024315"/>
                <a:gd name="connsiteY6" fmla="*/ 280168 h 528332"/>
                <a:gd name="connsiteX0" fmla="*/ 0 w 1059059"/>
                <a:gd name="connsiteY0" fmla="*/ 280168 h 528332"/>
                <a:gd name="connsiteX1" fmla="*/ 191350 w 1059059"/>
                <a:gd name="connsiteY1" fmla="*/ 0 h 528332"/>
                <a:gd name="connsiteX2" fmla="*/ 773995 w 1059059"/>
                <a:gd name="connsiteY2" fmla="*/ 0 h 528332"/>
                <a:gd name="connsiteX3" fmla="*/ 1059059 w 1059059"/>
                <a:gd name="connsiteY3" fmla="*/ 271024 h 528332"/>
                <a:gd name="connsiteX4" fmla="*/ 877312 w 1059059"/>
                <a:gd name="connsiteY4" fmla="*/ 523760 h 528332"/>
                <a:gd name="connsiteX5" fmla="*/ 271576 w 1059059"/>
                <a:gd name="connsiteY5" fmla="*/ 528332 h 528332"/>
                <a:gd name="connsiteX6" fmla="*/ 0 w 1059059"/>
                <a:gd name="connsiteY6" fmla="*/ 280168 h 528332"/>
                <a:gd name="connsiteX0" fmla="*/ 0 w 1230636"/>
                <a:gd name="connsiteY0" fmla="*/ 280168 h 528332"/>
                <a:gd name="connsiteX1" fmla="*/ 191350 w 1230636"/>
                <a:gd name="connsiteY1" fmla="*/ 0 h 528332"/>
                <a:gd name="connsiteX2" fmla="*/ 773995 w 1230636"/>
                <a:gd name="connsiteY2" fmla="*/ 0 h 528332"/>
                <a:gd name="connsiteX3" fmla="*/ 1230636 w 1230636"/>
                <a:gd name="connsiteY3" fmla="*/ 282313 h 528332"/>
                <a:gd name="connsiteX4" fmla="*/ 877312 w 1230636"/>
                <a:gd name="connsiteY4" fmla="*/ 523760 h 528332"/>
                <a:gd name="connsiteX5" fmla="*/ 271576 w 1230636"/>
                <a:gd name="connsiteY5" fmla="*/ 528332 h 528332"/>
                <a:gd name="connsiteX6" fmla="*/ 0 w 1230636"/>
                <a:gd name="connsiteY6" fmla="*/ 280168 h 528332"/>
                <a:gd name="connsiteX0" fmla="*/ 0 w 1166294"/>
                <a:gd name="connsiteY0" fmla="*/ 280168 h 528332"/>
                <a:gd name="connsiteX1" fmla="*/ 191350 w 1166294"/>
                <a:gd name="connsiteY1" fmla="*/ 0 h 528332"/>
                <a:gd name="connsiteX2" fmla="*/ 773995 w 1166294"/>
                <a:gd name="connsiteY2" fmla="*/ 0 h 528332"/>
                <a:gd name="connsiteX3" fmla="*/ 1166294 w 1166294"/>
                <a:gd name="connsiteY3" fmla="*/ 293602 h 528332"/>
                <a:gd name="connsiteX4" fmla="*/ 877312 w 1166294"/>
                <a:gd name="connsiteY4" fmla="*/ 523760 h 528332"/>
                <a:gd name="connsiteX5" fmla="*/ 271576 w 1166294"/>
                <a:gd name="connsiteY5" fmla="*/ 528332 h 528332"/>
                <a:gd name="connsiteX6" fmla="*/ 0 w 1166294"/>
                <a:gd name="connsiteY6" fmla="*/ 280168 h 528332"/>
                <a:gd name="connsiteX0" fmla="*/ 0 w 1177018"/>
                <a:gd name="connsiteY0" fmla="*/ 280168 h 528332"/>
                <a:gd name="connsiteX1" fmla="*/ 191350 w 1177018"/>
                <a:gd name="connsiteY1" fmla="*/ 0 h 528332"/>
                <a:gd name="connsiteX2" fmla="*/ 773995 w 1177018"/>
                <a:gd name="connsiteY2" fmla="*/ 0 h 528332"/>
                <a:gd name="connsiteX3" fmla="*/ 1177018 w 1177018"/>
                <a:gd name="connsiteY3" fmla="*/ 259735 h 528332"/>
                <a:gd name="connsiteX4" fmla="*/ 877312 w 1177018"/>
                <a:gd name="connsiteY4" fmla="*/ 523760 h 528332"/>
                <a:gd name="connsiteX5" fmla="*/ 271576 w 1177018"/>
                <a:gd name="connsiteY5" fmla="*/ 528332 h 528332"/>
                <a:gd name="connsiteX6" fmla="*/ 0 w 1177018"/>
                <a:gd name="connsiteY6" fmla="*/ 280168 h 528332"/>
                <a:gd name="connsiteX0" fmla="*/ 0 w 1177018"/>
                <a:gd name="connsiteY0" fmla="*/ 280168 h 528332"/>
                <a:gd name="connsiteX1" fmla="*/ 191350 w 1177018"/>
                <a:gd name="connsiteY1" fmla="*/ 0 h 528332"/>
                <a:gd name="connsiteX2" fmla="*/ 773995 w 1177018"/>
                <a:gd name="connsiteY2" fmla="*/ 0 h 528332"/>
                <a:gd name="connsiteX3" fmla="*/ 1177018 w 1177018"/>
                <a:gd name="connsiteY3" fmla="*/ 259735 h 528332"/>
                <a:gd name="connsiteX4" fmla="*/ 984547 w 1177018"/>
                <a:gd name="connsiteY4" fmla="*/ 501183 h 528332"/>
                <a:gd name="connsiteX5" fmla="*/ 271576 w 1177018"/>
                <a:gd name="connsiteY5" fmla="*/ 528332 h 528332"/>
                <a:gd name="connsiteX6" fmla="*/ 0 w 1177018"/>
                <a:gd name="connsiteY6" fmla="*/ 280168 h 528332"/>
                <a:gd name="connsiteX0" fmla="*/ 0 w 1177018"/>
                <a:gd name="connsiteY0" fmla="*/ 280168 h 568916"/>
                <a:gd name="connsiteX1" fmla="*/ 191350 w 1177018"/>
                <a:gd name="connsiteY1" fmla="*/ 0 h 568916"/>
                <a:gd name="connsiteX2" fmla="*/ 773995 w 1177018"/>
                <a:gd name="connsiteY2" fmla="*/ 0 h 568916"/>
                <a:gd name="connsiteX3" fmla="*/ 1177018 w 1177018"/>
                <a:gd name="connsiteY3" fmla="*/ 259735 h 568916"/>
                <a:gd name="connsiteX4" fmla="*/ 941654 w 1177018"/>
                <a:gd name="connsiteY4" fmla="*/ 568916 h 568916"/>
                <a:gd name="connsiteX5" fmla="*/ 271576 w 1177018"/>
                <a:gd name="connsiteY5" fmla="*/ 528332 h 568916"/>
                <a:gd name="connsiteX6" fmla="*/ 0 w 1177018"/>
                <a:gd name="connsiteY6" fmla="*/ 280168 h 568916"/>
                <a:gd name="connsiteX0" fmla="*/ 0 w 1177018"/>
                <a:gd name="connsiteY0" fmla="*/ 280168 h 528332"/>
                <a:gd name="connsiteX1" fmla="*/ 191350 w 1177018"/>
                <a:gd name="connsiteY1" fmla="*/ 0 h 528332"/>
                <a:gd name="connsiteX2" fmla="*/ 773995 w 1177018"/>
                <a:gd name="connsiteY2" fmla="*/ 0 h 528332"/>
                <a:gd name="connsiteX3" fmla="*/ 1177018 w 1177018"/>
                <a:gd name="connsiteY3" fmla="*/ 259735 h 528332"/>
                <a:gd name="connsiteX4" fmla="*/ 963100 w 1177018"/>
                <a:gd name="connsiteY4" fmla="*/ 523760 h 528332"/>
                <a:gd name="connsiteX5" fmla="*/ 271576 w 1177018"/>
                <a:gd name="connsiteY5" fmla="*/ 528332 h 528332"/>
                <a:gd name="connsiteX6" fmla="*/ 0 w 1177018"/>
                <a:gd name="connsiteY6" fmla="*/ 280168 h 528332"/>
                <a:gd name="connsiteX0" fmla="*/ 0 w 1177018"/>
                <a:gd name="connsiteY0" fmla="*/ 286105 h 534269"/>
                <a:gd name="connsiteX1" fmla="*/ 174430 w 1177018"/>
                <a:gd name="connsiteY1" fmla="*/ 0 h 534269"/>
                <a:gd name="connsiteX2" fmla="*/ 773995 w 1177018"/>
                <a:gd name="connsiteY2" fmla="*/ 5937 h 534269"/>
                <a:gd name="connsiteX3" fmla="*/ 1177018 w 1177018"/>
                <a:gd name="connsiteY3" fmla="*/ 265672 h 534269"/>
                <a:gd name="connsiteX4" fmla="*/ 963100 w 1177018"/>
                <a:gd name="connsiteY4" fmla="*/ 529697 h 534269"/>
                <a:gd name="connsiteX5" fmla="*/ 271576 w 1177018"/>
                <a:gd name="connsiteY5" fmla="*/ 534269 h 534269"/>
                <a:gd name="connsiteX6" fmla="*/ 0 w 1177018"/>
                <a:gd name="connsiteY6" fmla="*/ 286105 h 534269"/>
                <a:gd name="connsiteX0" fmla="*/ 0 w 1177018"/>
                <a:gd name="connsiteY0" fmla="*/ 292044 h 540208"/>
                <a:gd name="connsiteX1" fmla="*/ 174430 w 1177018"/>
                <a:gd name="connsiteY1" fmla="*/ 5939 h 540208"/>
                <a:gd name="connsiteX2" fmla="*/ 773995 w 1177018"/>
                <a:gd name="connsiteY2" fmla="*/ 0 h 540208"/>
                <a:gd name="connsiteX3" fmla="*/ 1177018 w 1177018"/>
                <a:gd name="connsiteY3" fmla="*/ 271611 h 540208"/>
                <a:gd name="connsiteX4" fmla="*/ 963100 w 1177018"/>
                <a:gd name="connsiteY4" fmla="*/ 535636 h 540208"/>
                <a:gd name="connsiteX5" fmla="*/ 271576 w 1177018"/>
                <a:gd name="connsiteY5" fmla="*/ 540208 h 540208"/>
                <a:gd name="connsiteX6" fmla="*/ 0 w 1177018"/>
                <a:gd name="connsiteY6" fmla="*/ 292044 h 540208"/>
                <a:gd name="connsiteX0" fmla="*/ 0 w 1177018"/>
                <a:gd name="connsiteY0" fmla="*/ 292044 h 540208"/>
                <a:gd name="connsiteX1" fmla="*/ 174430 w 1177018"/>
                <a:gd name="connsiteY1" fmla="*/ 5939 h 540208"/>
                <a:gd name="connsiteX2" fmla="*/ 773995 w 1177018"/>
                <a:gd name="connsiteY2" fmla="*/ 0 h 540208"/>
                <a:gd name="connsiteX3" fmla="*/ 1177018 w 1177018"/>
                <a:gd name="connsiteY3" fmla="*/ 271611 h 540208"/>
                <a:gd name="connsiteX4" fmla="*/ 861575 w 1177018"/>
                <a:gd name="connsiteY4" fmla="*/ 535636 h 540208"/>
                <a:gd name="connsiteX5" fmla="*/ 271576 w 1177018"/>
                <a:gd name="connsiteY5" fmla="*/ 540208 h 540208"/>
                <a:gd name="connsiteX6" fmla="*/ 0 w 1177018"/>
                <a:gd name="connsiteY6" fmla="*/ 292044 h 540208"/>
                <a:gd name="connsiteX0" fmla="*/ 0 w 1081132"/>
                <a:gd name="connsiteY0" fmla="*/ 292044 h 540208"/>
                <a:gd name="connsiteX1" fmla="*/ 174430 w 1081132"/>
                <a:gd name="connsiteY1" fmla="*/ 5939 h 540208"/>
                <a:gd name="connsiteX2" fmla="*/ 773995 w 1081132"/>
                <a:gd name="connsiteY2" fmla="*/ 0 h 540208"/>
                <a:gd name="connsiteX3" fmla="*/ 1081132 w 1081132"/>
                <a:gd name="connsiteY3" fmla="*/ 271611 h 540208"/>
                <a:gd name="connsiteX4" fmla="*/ 861575 w 1081132"/>
                <a:gd name="connsiteY4" fmla="*/ 535636 h 540208"/>
                <a:gd name="connsiteX5" fmla="*/ 271576 w 1081132"/>
                <a:gd name="connsiteY5" fmla="*/ 540208 h 540208"/>
                <a:gd name="connsiteX6" fmla="*/ 0 w 1081132"/>
                <a:gd name="connsiteY6" fmla="*/ 292044 h 540208"/>
                <a:gd name="connsiteX0" fmla="*/ 0 w 1084578"/>
                <a:gd name="connsiteY0" fmla="*/ 284786 h 540208"/>
                <a:gd name="connsiteX1" fmla="*/ 177876 w 1084578"/>
                <a:gd name="connsiteY1" fmla="*/ 5939 h 540208"/>
                <a:gd name="connsiteX2" fmla="*/ 777441 w 1084578"/>
                <a:gd name="connsiteY2" fmla="*/ 0 h 540208"/>
                <a:gd name="connsiteX3" fmla="*/ 1084578 w 1084578"/>
                <a:gd name="connsiteY3" fmla="*/ 271611 h 540208"/>
                <a:gd name="connsiteX4" fmla="*/ 865021 w 1084578"/>
                <a:gd name="connsiteY4" fmla="*/ 535636 h 540208"/>
                <a:gd name="connsiteX5" fmla="*/ 275022 w 1084578"/>
                <a:gd name="connsiteY5" fmla="*/ 540208 h 540208"/>
                <a:gd name="connsiteX6" fmla="*/ 0 w 1084578"/>
                <a:gd name="connsiteY6" fmla="*/ 284786 h 5402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84578" h="540208">
                  <a:moveTo>
                    <a:pt x="0" y="284786"/>
                  </a:moveTo>
                  <a:lnTo>
                    <a:pt x="177876" y="5939"/>
                  </a:lnTo>
                  <a:lnTo>
                    <a:pt x="777441" y="0"/>
                  </a:lnTo>
                  <a:lnTo>
                    <a:pt x="1084578" y="271611"/>
                  </a:lnTo>
                  <a:lnTo>
                    <a:pt x="865021" y="535636"/>
                  </a:lnTo>
                  <a:lnTo>
                    <a:pt x="275022" y="540208"/>
                  </a:lnTo>
                  <a:lnTo>
                    <a:pt x="0" y="284786"/>
                  </a:lnTo>
                  <a:close/>
                </a:path>
              </a:pathLst>
            </a:custGeom>
            <a:grpFill/>
            <a:ln>
              <a:noFill/>
            </a:ln>
            <a:effectLst>
              <a:outerShdw blurRad="63500" dist="165100" dir="5400000" sx="88000" sy="88000" rotWithShape="0">
                <a:schemeClr val="bg1">
                  <a:lumMod val="50000"/>
                  <a:alpha val="22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lnSpc>
                  <a:spcPct val="85000"/>
                </a:lnSpc>
                <a:spcBef>
                  <a:spcPts val="150"/>
                </a:spcBef>
                <a:spcAft>
                  <a:spcPts val="350"/>
                </a:spcAft>
                <a:defRPr/>
              </a:pPr>
              <a:endParaRPr lang="en-US" dirty="0"/>
            </a:p>
          </p:txBody>
        </p:sp>
        <p:sp>
          <p:nvSpPr>
            <p:cNvPr id="238" name="Freeform 237"/>
            <p:cNvSpPr/>
            <p:nvPr/>
          </p:nvSpPr>
          <p:spPr>
            <a:xfrm>
              <a:off x="2059716" y="4847830"/>
              <a:ext cx="1220051" cy="543988"/>
            </a:xfrm>
            <a:custGeom>
              <a:avLst/>
              <a:gdLst>
                <a:gd name="connsiteX0" fmla="*/ 0 w 1158949"/>
                <a:gd name="connsiteY0" fmla="*/ 303028 h 606056"/>
                <a:gd name="connsiteX1" fmla="*/ 321640 w 1158949"/>
                <a:gd name="connsiteY1" fmla="*/ 0 h 606056"/>
                <a:gd name="connsiteX2" fmla="*/ 837309 w 1158949"/>
                <a:gd name="connsiteY2" fmla="*/ 0 h 606056"/>
                <a:gd name="connsiteX3" fmla="*/ 1158949 w 1158949"/>
                <a:gd name="connsiteY3" fmla="*/ 303028 h 606056"/>
                <a:gd name="connsiteX4" fmla="*/ 837309 w 1158949"/>
                <a:gd name="connsiteY4" fmla="*/ 606056 h 606056"/>
                <a:gd name="connsiteX5" fmla="*/ 321640 w 1158949"/>
                <a:gd name="connsiteY5" fmla="*/ 606056 h 606056"/>
                <a:gd name="connsiteX6" fmla="*/ 0 w 1158949"/>
                <a:gd name="connsiteY6" fmla="*/ 303028 h 606056"/>
                <a:gd name="connsiteX0" fmla="*/ 0 w 1158949"/>
                <a:gd name="connsiteY0" fmla="*/ 303028 h 606056"/>
                <a:gd name="connsiteX1" fmla="*/ 321640 w 1158949"/>
                <a:gd name="connsiteY1" fmla="*/ 0 h 606056"/>
                <a:gd name="connsiteX2" fmla="*/ 837309 w 1158949"/>
                <a:gd name="connsiteY2" fmla="*/ 0 h 606056"/>
                <a:gd name="connsiteX3" fmla="*/ 1158949 w 1158949"/>
                <a:gd name="connsiteY3" fmla="*/ 303028 h 606056"/>
                <a:gd name="connsiteX4" fmla="*/ 855597 w 1158949"/>
                <a:gd name="connsiteY4" fmla="*/ 537476 h 606056"/>
                <a:gd name="connsiteX5" fmla="*/ 321640 w 1158949"/>
                <a:gd name="connsiteY5" fmla="*/ 606056 h 606056"/>
                <a:gd name="connsiteX6" fmla="*/ 0 w 1158949"/>
                <a:gd name="connsiteY6" fmla="*/ 303028 h 606056"/>
                <a:gd name="connsiteX0" fmla="*/ 0 w 1158949"/>
                <a:gd name="connsiteY0" fmla="*/ 303028 h 551192"/>
                <a:gd name="connsiteX1" fmla="*/ 321640 w 1158949"/>
                <a:gd name="connsiteY1" fmla="*/ 0 h 551192"/>
                <a:gd name="connsiteX2" fmla="*/ 837309 w 1158949"/>
                <a:gd name="connsiteY2" fmla="*/ 0 h 551192"/>
                <a:gd name="connsiteX3" fmla="*/ 1158949 w 1158949"/>
                <a:gd name="connsiteY3" fmla="*/ 303028 h 551192"/>
                <a:gd name="connsiteX4" fmla="*/ 855597 w 1158949"/>
                <a:gd name="connsiteY4" fmla="*/ 537476 h 551192"/>
                <a:gd name="connsiteX5" fmla="*/ 275920 w 1158949"/>
                <a:gd name="connsiteY5" fmla="*/ 551192 h 551192"/>
                <a:gd name="connsiteX6" fmla="*/ 0 w 1158949"/>
                <a:gd name="connsiteY6" fmla="*/ 303028 h 551192"/>
                <a:gd name="connsiteX0" fmla="*/ 0 w 1158949"/>
                <a:gd name="connsiteY0" fmla="*/ 303028 h 537476"/>
                <a:gd name="connsiteX1" fmla="*/ 321640 w 1158949"/>
                <a:gd name="connsiteY1" fmla="*/ 0 h 537476"/>
                <a:gd name="connsiteX2" fmla="*/ 837309 w 1158949"/>
                <a:gd name="connsiteY2" fmla="*/ 0 h 537476"/>
                <a:gd name="connsiteX3" fmla="*/ 1158949 w 1158949"/>
                <a:gd name="connsiteY3" fmla="*/ 303028 h 537476"/>
                <a:gd name="connsiteX4" fmla="*/ 855597 w 1158949"/>
                <a:gd name="connsiteY4" fmla="*/ 537476 h 537476"/>
                <a:gd name="connsiteX5" fmla="*/ 275920 w 1158949"/>
                <a:gd name="connsiteY5" fmla="*/ 537476 h 537476"/>
                <a:gd name="connsiteX6" fmla="*/ 0 w 1158949"/>
                <a:gd name="connsiteY6" fmla="*/ 303028 h 537476"/>
                <a:gd name="connsiteX0" fmla="*/ 0 w 1158949"/>
                <a:gd name="connsiteY0" fmla="*/ 303028 h 537476"/>
                <a:gd name="connsiteX1" fmla="*/ 321640 w 1158949"/>
                <a:gd name="connsiteY1" fmla="*/ 54864 h 537476"/>
                <a:gd name="connsiteX2" fmla="*/ 837309 w 1158949"/>
                <a:gd name="connsiteY2" fmla="*/ 0 h 537476"/>
                <a:gd name="connsiteX3" fmla="*/ 1158949 w 1158949"/>
                <a:gd name="connsiteY3" fmla="*/ 303028 h 537476"/>
                <a:gd name="connsiteX4" fmla="*/ 855597 w 1158949"/>
                <a:gd name="connsiteY4" fmla="*/ 537476 h 537476"/>
                <a:gd name="connsiteX5" fmla="*/ 275920 w 1158949"/>
                <a:gd name="connsiteY5" fmla="*/ 537476 h 537476"/>
                <a:gd name="connsiteX6" fmla="*/ 0 w 1158949"/>
                <a:gd name="connsiteY6" fmla="*/ 303028 h 537476"/>
                <a:gd name="connsiteX0" fmla="*/ 0 w 1158949"/>
                <a:gd name="connsiteY0" fmla="*/ 261880 h 496328"/>
                <a:gd name="connsiteX1" fmla="*/ 321640 w 1158949"/>
                <a:gd name="connsiteY1" fmla="*/ 13716 h 496328"/>
                <a:gd name="connsiteX2" fmla="*/ 860169 w 1158949"/>
                <a:gd name="connsiteY2" fmla="*/ 0 h 496328"/>
                <a:gd name="connsiteX3" fmla="*/ 1158949 w 1158949"/>
                <a:gd name="connsiteY3" fmla="*/ 261880 h 496328"/>
                <a:gd name="connsiteX4" fmla="*/ 855597 w 1158949"/>
                <a:gd name="connsiteY4" fmla="*/ 496328 h 496328"/>
                <a:gd name="connsiteX5" fmla="*/ 275920 w 1158949"/>
                <a:gd name="connsiteY5" fmla="*/ 496328 h 496328"/>
                <a:gd name="connsiteX6" fmla="*/ 0 w 1158949"/>
                <a:gd name="connsiteY6" fmla="*/ 261880 h 496328"/>
                <a:gd name="connsiteX0" fmla="*/ 0 w 1158949"/>
                <a:gd name="connsiteY0" fmla="*/ 248164 h 482612"/>
                <a:gd name="connsiteX1" fmla="*/ 321640 w 1158949"/>
                <a:gd name="connsiteY1" fmla="*/ 0 h 482612"/>
                <a:gd name="connsiteX2" fmla="*/ 873885 w 1158949"/>
                <a:gd name="connsiteY2" fmla="*/ 0 h 482612"/>
                <a:gd name="connsiteX3" fmla="*/ 1158949 w 1158949"/>
                <a:gd name="connsiteY3" fmla="*/ 248164 h 482612"/>
                <a:gd name="connsiteX4" fmla="*/ 855597 w 1158949"/>
                <a:gd name="connsiteY4" fmla="*/ 482612 h 482612"/>
                <a:gd name="connsiteX5" fmla="*/ 275920 w 1158949"/>
                <a:gd name="connsiteY5" fmla="*/ 482612 h 482612"/>
                <a:gd name="connsiteX6" fmla="*/ 0 w 1158949"/>
                <a:gd name="connsiteY6" fmla="*/ 248164 h 482612"/>
                <a:gd name="connsiteX0" fmla="*/ 0 w 1158949"/>
                <a:gd name="connsiteY0" fmla="*/ 248164 h 523760"/>
                <a:gd name="connsiteX1" fmla="*/ 321640 w 1158949"/>
                <a:gd name="connsiteY1" fmla="*/ 0 h 523760"/>
                <a:gd name="connsiteX2" fmla="*/ 873885 w 1158949"/>
                <a:gd name="connsiteY2" fmla="*/ 0 h 523760"/>
                <a:gd name="connsiteX3" fmla="*/ 1158949 w 1158949"/>
                <a:gd name="connsiteY3" fmla="*/ 248164 h 523760"/>
                <a:gd name="connsiteX4" fmla="*/ 981545 w 1158949"/>
                <a:gd name="connsiteY4" fmla="*/ 523760 h 523760"/>
                <a:gd name="connsiteX5" fmla="*/ 275920 w 1158949"/>
                <a:gd name="connsiteY5" fmla="*/ 482612 h 523760"/>
                <a:gd name="connsiteX6" fmla="*/ 0 w 1158949"/>
                <a:gd name="connsiteY6" fmla="*/ 248164 h 523760"/>
                <a:gd name="connsiteX0" fmla="*/ 0 w 1158949"/>
                <a:gd name="connsiteY0" fmla="*/ 248164 h 532904"/>
                <a:gd name="connsiteX1" fmla="*/ 321640 w 1158949"/>
                <a:gd name="connsiteY1" fmla="*/ 0 h 532904"/>
                <a:gd name="connsiteX2" fmla="*/ 873885 w 1158949"/>
                <a:gd name="connsiteY2" fmla="*/ 0 h 532904"/>
                <a:gd name="connsiteX3" fmla="*/ 1158949 w 1158949"/>
                <a:gd name="connsiteY3" fmla="*/ 248164 h 532904"/>
                <a:gd name="connsiteX4" fmla="*/ 981545 w 1158949"/>
                <a:gd name="connsiteY4" fmla="*/ 523760 h 532904"/>
                <a:gd name="connsiteX5" fmla="*/ 345408 w 1158949"/>
                <a:gd name="connsiteY5" fmla="*/ 532904 h 532904"/>
                <a:gd name="connsiteX6" fmla="*/ 0 w 1158949"/>
                <a:gd name="connsiteY6" fmla="*/ 248164 h 532904"/>
                <a:gd name="connsiteX0" fmla="*/ 0 w 1158949"/>
                <a:gd name="connsiteY0" fmla="*/ 248164 h 532904"/>
                <a:gd name="connsiteX1" fmla="*/ 256495 w 1158949"/>
                <a:gd name="connsiteY1" fmla="*/ 0 h 532904"/>
                <a:gd name="connsiteX2" fmla="*/ 873885 w 1158949"/>
                <a:gd name="connsiteY2" fmla="*/ 0 h 532904"/>
                <a:gd name="connsiteX3" fmla="*/ 1158949 w 1158949"/>
                <a:gd name="connsiteY3" fmla="*/ 248164 h 532904"/>
                <a:gd name="connsiteX4" fmla="*/ 981545 w 1158949"/>
                <a:gd name="connsiteY4" fmla="*/ 523760 h 532904"/>
                <a:gd name="connsiteX5" fmla="*/ 345408 w 1158949"/>
                <a:gd name="connsiteY5" fmla="*/ 532904 h 532904"/>
                <a:gd name="connsiteX6" fmla="*/ 0 w 1158949"/>
                <a:gd name="connsiteY6" fmla="*/ 248164 h 532904"/>
                <a:gd name="connsiteX0" fmla="*/ 0 w 1158949"/>
                <a:gd name="connsiteY0" fmla="*/ 271024 h 532904"/>
                <a:gd name="connsiteX1" fmla="*/ 256495 w 1158949"/>
                <a:gd name="connsiteY1" fmla="*/ 0 h 532904"/>
                <a:gd name="connsiteX2" fmla="*/ 873885 w 1158949"/>
                <a:gd name="connsiteY2" fmla="*/ 0 h 532904"/>
                <a:gd name="connsiteX3" fmla="*/ 1158949 w 1158949"/>
                <a:gd name="connsiteY3" fmla="*/ 248164 h 532904"/>
                <a:gd name="connsiteX4" fmla="*/ 981545 w 1158949"/>
                <a:gd name="connsiteY4" fmla="*/ 523760 h 532904"/>
                <a:gd name="connsiteX5" fmla="*/ 345408 w 1158949"/>
                <a:gd name="connsiteY5" fmla="*/ 532904 h 532904"/>
                <a:gd name="connsiteX6" fmla="*/ 0 w 1158949"/>
                <a:gd name="connsiteY6" fmla="*/ 271024 h 532904"/>
                <a:gd name="connsiteX0" fmla="*/ 0 w 1158949"/>
                <a:gd name="connsiteY0" fmla="*/ 282108 h 543988"/>
                <a:gd name="connsiteX1" fmla="*/ 256495 w 1158949"/>
                <a:gd name="connsiteY1" fmla="*/ 11084 h 543988"/>
                <a:gd name="connsiteX2" fmla="*/ 873885 w 1158949"/>
                <a:gd name="connsiteY2" fmla="*/ 0 h 543988"/>
                <a:gd name="connsiteX3" fmla="*/ 1158949 w 1158949"/>
                <a:gd name="connsiteY3" fmla="*/ 259248 h 543988"/>
                <a:gd name="connsiteX4" fmla="*/ 981545 w 1158949"/>
                <a:gd name="connsiteY4" fmla="*/ 534844 h 543988"/>
                <a:gd name="connsiteX5" fmla="*/ 345408 w 1158949"/>
                <a:gd name="connsiteY5" fmla="*/ 543988 h 543988"/>
                <a:gd name="connsiteX6" fmla="*/ 0 w 1158949"/>
                <a:gd name="connsiteY6" fmla="*/ 282108 h 5439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58949" h="543988">
                  <a:moveTo>
                    <a:pt x="0" y="282108"/>
                  </a:moveTo>
                  <a:lnTo>
                    <a:pt x="256495" y="11084"/>
                  </a:lnTo>
                  <a:lnTo>
                    <a:pt x="873885" y="0"/>
                  </a:lnTo>
                  <a:lnTo>
                    <a:pt x="1158949" y="259248"/>
                  </a:lnTo>
                  <a:lnTo>
                    <a:pt x="981545" y="534844"/>
                  </a:lnTo>
                  <a:lnTo>
                    <a:pt x="345408" y="543988"/>
                  </a:lnTo>
                  <a:lnTo>
                    <a:pt x="0" y="282108"/>
                  </a:lnTo>
                  <a:close/>
                </a:path>
              </a:pathLst>
            </a:custGeom>
            <a:grpFill/>
            <a:ln>
              <a:noFill/>
            </a:ln>
            <a:effectLst>
              <a:outerShdw blurRad="63500" dist="165100" dir="5400000" sx="88000" sy="88000" rotWithShape="0">
                <a:schemeClr val="bg1">
                  <a:lumMod val="50000"/>
                  <a:alpha val="22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lnSpc>
                  <a:spcPct val="85000"/>
                </a:lnSpc>
                <a:spcBef>
                  <a:spcPts val="150"/>
                </a:spcBef>
                <a:spcAft>
                  <a:spcPts val="350"/>
                </a:spcAft>
                <a:defRPr/>
              </a:pPr>
              <a:endParaRPr lang="en-US" dirty="0"/>
            </a:p>
          </p:txBody>
        </p:sp>
      </p:grpSp>
      <p:sp>
        <p:nvSpPr>
          <p:cNvPr id="29701" name="Title 1"/>
          <p:cNvSpPr>
            <a:spLocks noGrp="1"/>
          </p:cNvSpPr>
          <p:nvPr>
            <p:ph type="title"/>
          </p:nvPr>
        </p:nvSpPr>
        <p:spPr>
          <a:xfrm>
            <a:off x="346075" y="288925"/>
            <a:ext cx="8229600" cy="930275"/>
          </a:xfrm>
        </p:spPr>
        <p:txBody>
          <a:bodyPr/>
          <a:lstStyle/>
          <a:p>
            <a:r>
              <a:rPr lang="en-US" dirty="0" smtClean="0">
                <a:ea typeface="ＭＳ Ｐゴシック" pitchFamily="34" charset="-128"/>
              </a:rPr>
              <a:t>How Does The System Work Today</a:t>
            </a:r>
          </a:p>
        </p:txBody>
      </p:sp>
      <p:sp>
        <p:nvSpPr>
          <p:cNvPr id="171" name="Freeform 170"/>
          <p:cNvSpPr/>
          <p:nvPr/>
        </p:nvSpPr>
        <p:spPr>
          <a:xfrm>
            <a:off x="3659670" y="4504899"/>
            <a:ext cx="969241" cy="461547"/>
          </a:xfrm>
          <a:custGeom>
            <a:avLst/>
            <a:gdLst>
              <a:gd name="connsiteX0" fmla="*/ 0 w 1158949"/>
              <a:gd name="connsiteY0" fmla="*/ 303028 h 606056"/>
              <a:gd name="connsiteX1" fmla="*/ 321640 w 1158949"/>
              <a:gd name="connsiteY1" fmla="*/ 0 h 606056"/>
              <a:gd name="connsiteX2" fmla="*/ 837309 w 1158949"/>
              <a:gd name="connsiteY2" fmla="*/ 0 h 606056"/>
              <a:gd name="connsiteX3" fmla="*/ 1158949 w 1158949"/>
              <a:gd name="connsiteY3" fmla="*/ 303028 h 606056"/>
              <a:gd name="connsiteX4" fmla="*/ 837309 w 1158949"/>
              <a:gd name="connsiteY4" fmla="*/ 606056 h 606056"/>
              <a:gd name="connsiteX5" fmla="*/ 321640 w 1158949"/>
              <a:gd name="connsiteY5" fmla="*/ 606056 h 606056"/>
              <a:gd name="connsiteX6" fmla="*/ 0 w 1158949"/>
              <a:gd name="connsiteY6" fmla="*/ 303028 h 606056"/>
              <a:gd name="connsiteX0" fmla="*/ 0 w 1158949"/>
              <a:gd name="connsiteY0" fmla="*/ 303028 h 606056"/>
              <a:gd name="connsiteX1" fmla="*/ 321640 w 1158949"/>
              <a:gd name="connsiteY1" fmla="*/ 0 h 606056"/>
              <a:gd name="connsiteX2" fmla="*/ 837309 w 1158949"/>
              <a:gd name="connsiteY2" fmla="*/ 0 h 606056"/>
              <a:gd name="connsiteX3" fmla="*/ 1158949 w 1158949"/>
              <a:gd name="connsiteY3" fmla="*/ 303028 h 606056"/>
              <a:gd name="connsiteX4" fmla="*/ 855597 w 1158949"/>
              <a:gd name="connsiteY4" fmla="*/ 537476 h 606056"/>
              <a:gd name="connsiteX5" fmla="*/ 321640 w 1158949"/>
              <a:gd name="connsiteY5" fmla="*/ 606056 h 606056"/>
              <a:gd name="connsiteX6" fmla="*/ 0 w 1158949"/>
              <a:gd name="connsiteY6" fmla="*/ 303028 h 606056"/>
              <a:gd name="connsiteX0" fmla="*/ 0 w 1158949"/>
              <a:gd name="connsiteY0" fmla="*/ 303028 h 551192"/>
              <a:gd name="connsiteX1" fmla="*/ 321640 w 1158949"/>
              <a:gd name="connsiteY1" fmla="*/ 0 h 551192"/>
              <a:gd name="connsiteX2" fmla="*/ 837309 w 1158949"/>
              <a:gd name="connsiteY2" fmla="*/ 0 h 551192"/>
              <a:gd name="connsiteX3" fmla="*/ 1158949 w 1158949"/>
              <a:gd name="connsiteY3" fmla="*/ 303028 h 551192"/>
              <a:gd name="connsiteX4" fmla="*/ 855597 w 1158949"/>
              <a:gd name="connsiteY4" fmla="*/ 537476 h 551192"/>
              <a:gd name="connsiteX5" fmla="*/ 275920 w 1158949"/>
              <a:gd name="connsiteY5" fmla="*/ 551192 h 551192"/>
              <a:gd name="connsiteX6" fmla="*/ 0 w 1158949"/>
              <a:gd name="connsiteY6" fmla="*/ 303028 h 551192"/>
              <a:gd name="connsiteX0" fmla="*/ 0 w 1158949"/>
              <a:gd name="connsiteY0" fmla="*/ 303028 h 537476"/>
              <a:gd name="connsiteX1" fmla="*/ 321640 w 1158949"/>
              <a:gd name="connsiteY1" fmla="*/ 0 h 537476"/>
              <a:gd name="connsiteX2" fmla="*/ 837309 w 1158949"/>
              <a:gd name="connsiteY2" fmla="*/ 0 h 537476"/>
              <a:gd name="connsiteX3" fmla="*/ 1158949 w 1158949"/>
              <a:gd name="connsiteY3" fmla="*/ 303028 h 537476"/>
              <a:gd name="connsiteX4" fmla="*/ 855597 w 1158949"/>
              <a:gd name="connsiteY4" fmla="*/ 537476 h 537476"/>
              <a:gd name="connsiteX5" fmla="*/ 275920 w 1158949"/>
              <a:gd name="connsiteY5" fmla="*/ 537476 h 537476"/>
              <a:gd name="connsiteX6" fmla="*/ 0 w 1158949"/>
              <a:gd name="connsiteY6" fmla="*/ 303028 h 537476"/>
              <a:gd name="connsiteX0" fmla="*/ 0 w 1158949"/>
              <a:gd name="connsiteY0" fmla="*/ 303028 h 537476"/>
              <a:gd name="connsiteX1" fmla="*/ 321640 w 1158949"/>
              <a:gd name="connsiteY1" fmla="*/ 54864 h 537476"/>
              <a:gd name="connsiteX2" fmla="*/ 837309 w 1158949"/>
              <a:gd name="connsiteY2" fmla="*/ 0 h 537476"/>
              <a:gd name="connsiteX3" fmla="*/ 1158949 w 1158949"/>
              <a:gd name="connsiteY3" fmla="*/ 303028 h 537476"/>
              <a:gd name="connsiteX4" fmla="*/ 855597 w 1158949"/>
              <a:gd name="connsiteY4" fmla="*/ 537476 h 537476"/>
              <a:gd name="connsiteX5" fmla="*/ 275920 w 1158949"/>
              <a:gd name="connsiteY5" fmla="*/ 537476 h 537476"/>
              <a:gd name="connsiteX6" fmla="*/ 0 w 1158949"/>
              <a:gd name="connsiteY6" fmla="*/ 303028 h 537476"/>
              <a:gd name="connsiteX0" fmla="*/ 0 w 1158949"/>
              <a:gd name="connsiteY0" fmla="*/ 261880 h 496328"/>
              <a:gd name="connsiteX1" fmla="*/ 321640 w 1158949"/>
              <a:gd name="connsiteY1" fmla="*/ 13716 h 496328"/>
              <a:gd name="connsiteX2" fmla="*/ 860169 w 1158949"/>
              <a:gd name="connsiteY2" fmla="*/ 0 h 496328"/>
              <a:gd name="connsiteX3" fmla="*/ 1158949 w 1158949"/>
              <a:gd name="connsiteY3" fmla="*/ 261880 h 496328"/>
              <a:gd name="connsiteX4" fmla="*/ 855597 w 1158949"/>
              <a:gd name="connsiteY4" fmla="*/ 496328 h 496328"/>
              <a:gd name="connsiteX5" fmla="*/ 275920 w 1158949"/>
              <a:gd name="connsiteY5" fmla="*/ 496328 h 496328"/>
              <a:gd name="connsiteX6" fmla="*/ 0 w 1158949"/>
              <a:gd name="connsiteY6" fmla="*/ 261880 h 496328"/>
              <a:gd name="connsiteX0" fmla="*/ 0 w 1158949"/>
              <a:gd name="connsiteY0" fmla="*/ 248164 h 482612"/>
              <a:gd name="connsiteX1" fmla="*/ 321640 w 1158949"/>
              <a:gd name="connsiteY1" fmla="*/ 0 h 482612"/>
              <a:gd name="connsiteX2" fmla="*/ 873885 w 1158949"/>
              <a:gd name="connsiteY2" fmla="*/ 0 h 482612"/>
              <a:gd name="connsiteX3" fmla="*/ 1158949 w 1158949"/>
              <a:gd name="connsiteY3" fmla="*/ 248164 h 482612"/>
              <a:gd name="connsiteX4" fmla="*/ 855597 w 1158949"/>
              <a:gd name="connsiteY4" fmla="*/ 482612 h 482612"/>
              <a:gd name="connsiteX5" fmla="*/ 275920 w 1158949"/>
              <a:gd name="connsiteY5" fmla="*/ 482612 h 482612"/>
              <a:gd name="connsiteX6" fmla="*/ 0 w 1158949"/>
              <a:gd name="connsiteY6" fmla="*/ 248164 h 4826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58949" h="482612">
                <a:moveTo>
                  <a:pt x="0" y="248164"/>
                </a:moveTo>
                <a:lnTo>
                  <a:pt x="321640" y="0"/>
                </a:lnTo>
                <a:lnTo>
                  <a:pt x="873885" y="0"/>
                </a:lnTo>
                <a:lnTo>
                  <a:pt x="1158949" y="248164"/>
                </a:lnTo>
                <a:lnTo>
                  <a:pt x="855597" y="482612"/>
                </a:lnTo>
                <a:lnTo>
                  <a:pt x="275920" y="482612"/>
                </a:lnTo>
                <a:lnTo>
                  <a:pt x="0" y="248164"/>
                </a:lnTo>
                <a:close/>
              </a:path>
            </a:pathLst>
          </a:custGeom>
          <a:gradFill flip="none" rotWithShape="1">
            <a:gsLst>
              <a:gs pos="0">
                <a:srgbClr val="00B0F0">
                  <a:tint val="66000"/>
                  <a:satMod val="160000"/>
                </a:srgbClr>
              </a:gs>
              <a:gs pos="50000">
                <a:srgbClr val="00B0F0">
                  <a:tint val="44500"/>
                  <a:satMod val="160000"/>
                </a:srgbClr>
              </a:gs>
              <a:gs pos="100000">
                <a:srgbClr val="00B0F0">
                  <a:tint val="23500"/>
                  <a:satMod val="160000"/>
                </a:srgb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lnSpc>
                <a:spcPct val="85000"/>
              </a:lnSpc>
              <a:spcBef>
                <a:spcPts val="150"/>
              </a:spcBef>
              <a:spcAft>
                <a:spcPts val="350"/>
              </a:spcAft>
            </a:pPr>
            <a:endParaRPr lang="en-US">
              <a:solidFill>
                <a:srgbClr val="FFFFFF"/>
              </a:solidFill>
              <a:ea typeface="ＭＳ Ｐゴシック" pitchFamily="34" charset="-128"/>
            </a:endParaRPr>
          </a:p>
        </p:txBody>
      </p:sp>
      <p:sp>
        <p:nvSpPr>
          <p:cNvPr id="172" name="Freeform 171"/>
          <p:cNvSpPr/>
          <p:nvPr/>
        </p:nvSpPr>
        <p:spPr>
          <a:xfrm>
            <a:off x="4394266" y="4735408"/>
            <a:ext cx="1020341" cy="498288"/>
          </a:xfrm>
          <a:custGeom>
            <a:avLst/>
            <a:gdLst>
              <a:gd name="connsiteX0" fmla="*/ 0 w 1158949"/>
              <a:gd name="connsiteY0" fmla="*/ 303028 h 606056"/>
              <a:gd name="connsiteX1" fmla="*/ 321640 w 1158949"/>
              <a:gd name="connsiteY1" fmla="*/ 0 h 606056"/>
              <a:gd name="connsiteX2" fmla="*/ 837309 w 1158949"/>
              <a:gd name="connsiteY2" fmla="*/ 0 h 606056"/>
              <a:gd name="connsiteX3" fmla="*/ 1158949 w 1158949"/>
              <a:gd name="connsiteY3" fmla="*/ 303028 h 606056"/>
              <a:gd name="connsiteX4" fmla="*/ 837309 w 1158949"/>
              <a:gd name="connsiteY4" fmla="*/ 606056 h 606056"/>
              <a:gd name="connsiteX5" fmla="*/ 321640 w 1158949"/>
              <a:gd name="connsiteY5" fmla="*/ 606056 h 606056"/>
              <a:gd name="connsiteX6" fmla="*/ 0 w 1158949"/>
              <a:gd name="connsiteY6" fmla="*/ 303028 h 606056"/>
              <a:gd name="connsiteX0" fmla="*/ 0 w 1158949"/>
              <a:gd name="connsiteY0" fmla="*/ 303028 h 606056"/>
              <a:gd name="connsiteX1" fmla="*/ 321640 w 1158949"/>
              <a:gd name="connsiteY1" fmla="*/ 0 h 606056"/>
              <a:gd name="connsiteX2" fmla="*/ 837309 w 1158949"/>
              <a:gd name="connsiteY2" fmla="*/ 0 h 606056"/>
              <a:gd name="connsiteX3" fmla="*/ 1158949 w 1158949"/>
              <a:gd name="connsiteY3" fmla="*/ 303028 h 606056"/>
              <a:gd name="connsiteX4" fmla="*/ 855597 w 1158949"/>
              <a:gd name="connsiteY4" fmla="*/ 537476 h 606056"/>
              <a:gd name="connsiteX5" fmla="*/ 321640 w 1158949"/>
              <a:gd name="connsiteY5" fmla="*/ 606056 h 606056"/>
              <a:gd name="connsiteX6" fmla="*/ 0 w 1158949"/>
              <a:gd name="connsiteY6" fmla="*/ 303028 h 606056"/>
              <a:gd name="connsiteX0" fmla="*/ 0 w 1158949"/>
              <a:gd name="connsiteY0" fmla="*/ 303028 h 551192"/>
              <a:gd name="connsiteX1" fmla="*/ 321640 w 1158949"/>
              <a:gd name="connsiteY1" fmla="*/ 0 h 551192"/>
              <a:gd name="connsiteX2" fmla="*/ 837309 w 1158949"/>
              <a:gd name="connsiteY2" fmla="*/ 0 h 551192"/>
              <a:gd name="connsiteX3" fmla="*/ 1158949 w 1158949"/>
              <a:gd name="connsiteY3" fmla="*/ 303028 h 551192"/>
              <a:gd name="connsiteX4" fmla="*/ 855597 w 1158949"/>
              <a:gd name="connsiteY4" fmla="*/ 537476 h 551192"/>
              <a:gd name="connsiteX5" fmla="*/ 275920 w 1158949"/>
              <a:gd name="connsiteY5" fmla="*/ 551192 h 551192"/>
              <a:gd name="connsiteX6" fmla="*/ 0 w 1158949"/>
              <a:gd name="connsiteY6" fmla="*/ 303028 h 551192"/>
              <a:gd name="connsiteX0" fmla="*/ 0 w 1158949"/>
              <a:gd name="connsiteY0" fmla="*/ 303028 h 537476"/>
              <a:gd name="connsiteX1" fmla="*/ 321640 w 1158949"/>
              <a:gd name="connsiteY1" fmla="*/ 0 h 537476"/>
              <a:gd name="connsiteX2" fmla="*/ 837309 w 1158949"/>
              <a:gd name="connsiteY2" fmla="*/ 0 h 537476"/>
              <a:gd name="connsiteX3" fmla="*/ 1158949 w 1158949"/>
              <a:gd name="connsiteY3" fmla="*/ 303028 h 537476"/>
              <a:gd name="connsiteX4" fmla="*/ 855597 w 1158949"/>
              <a:gd name="connsiteY4" fmla="*/ 537476 h 537476"/>
              <a:gd name="connsiteX5" fmla="*/ 275920 w 1158949"/>
              <a:gd name="connsiteY5" fmla="*/ 537476 h 537476"/>
              <a:gd name="connsiteX6" fmla="*/ 0 w 1158949"/>
              <a:gd name="connsiteY6" fmla="*/ 303028 h 537476"/>
              <a:gd name="connsiteX0" fmla="*/ 0 w 1158949"/>
              <a:gd name="connsiteY0" fmla="*/ 303028 h 537476"/>
              <a:gd name="connsiteX1" fmla="*/ 321640 w 1158949"/>
              <a:gd name="connsiteY1" fmla="*/ 54864 h 537476"/>
              <a:gd name="connsiteX2" fmla="*/ 837309 w 1158949"/>
              <a:gd name="connsiteY2" fmla="*/ 0 h 537476"/>
              <a:gd name="connsiteX3" fmla="*/ 1158949 w 1158949"/>
              <a:gd name="connsiteY3" fmla="*/ 303028 h 537476"/>
              <a:gd name="connsiteX4" fmla="*/ 855597 w 1158949"/>
              <a:gd name="connsiteY4" fmla="*/ 537476 h 537476"/>
              <a:gd name="connsiteX5" fmla="*/ 275920 w 1158949"/>
              <a:gd name="connsiteY5" fmla="*/ 537476 h 537476"/>
              <a:gd name="connsiteX6" fmla="*/ 0 w 1158949"/>
              <a:gd name="connsiteY6" fmla="*/ 303028 h 537476"/>
              <a:gd name="connsiteX0" fmla="*/ 0 w 1158949"/>
              <a:gd name="connsiteY0" fmla="*/ 261880 h 496328"/>
              <a:gd name="connsiteX1" fmla="*/ 321640 w 1158949"/>
              <a:gd name="connsiteY1" fmla="*/ 13716 h 496328"/>
              <a:gd name="connsiteX2" fmla="*/ 860169 w 1158949"/>
              <a:gd name="connsiteY2" fmla="*/ 0 h 496328"/>
              <a:gd name="connsiteX3" fmla="*/ 1158949 w 1158949"/>
              <a:gd name="connsiteY3" fmla="*/ 261880 h 496328"/>
              <a:gd name="connsiteX4" fmla="*/ 855597 w 1158949"/>
              <a:gd name="connsiteY4" fmla="*/ 496328 h 496328"/>
              <a:gd name="connsiteX5" fmla="*/ 275920 w 1158949"/>
              <a:gd name="connsiteY5" fmla="*/ 496328 h 496328"/>
              <a:gd name="connsiteX6" fmla="*/ 0 w 1158949"/>
              <a:gd name="connsiteY6" fmla="*/ 261880 h 496328"/>
              <a:gd name="connsiteX0" fmla="*/ 0 w 1158949"/>
              <a:gd name="connsiteY0" fmla="*/ 248164 h 482612"/>
              <a:gd name="connsiteX1" fmla="*/ 321640 w 1158949"/>
              <a:gd name="connsiteY1" fmla="*/ 0 h 482612"/>
              <a:gd name="connsiteX2" fmla="*/ 873885 w 1158949"/>
              <a:gd name="connsiteY2" fmla="*/ 0 h 482612"/>
              <a:gd name="connsiteX3" fmla="*/ 1158949 w 1158949"/>
              <a:gd name="connsiteY3" fmla="*/ 248164 h 482612"/>
              <a:gd name="connsiteX4" fmla="*/ 855597 w 1158949"/>
              <a:gd name="connsiteY4" fmla="*/ 482612 h 482612"/>
              <a:gd name="connsiteX5" fmla="*/ 275920 w 1158949"/>
              <a:gd name="connsiteY5" fmla="*/ 482612 h 482612"/>
              <a:gd name="connsiteX6" fmla="*/ 0 w 1158949"/>
              <a:gd name="connsiteY6" fmla="*/ 248164 h 482612"/>
              <a:gd name="connsiteX0" fmla="*/ 0 w 1158949"/>
              <a:gd name="connsiteY0" fmla="*/ 248164 h 523760"/>
              <a:gd name="connsiteX1" fmla="*/ 321640 w 1158949"/>
              <a:gd name="connsiteY1" fmla="*/ 0 h 523760"/>
              <a:gd name="connsiteX2" fmla="*/ 873885 w 1158949"/>
              <a:gd name="connsiteY2" fmla="*/ 0 h 523760"/>
              <a:gd name="connsiteX3" fmla="*/ 1158949 w 1158949"/>
              <a:gd name="connsiteY3" fmla="*/ 248164 h 523760"/>
              <a:gd name="connsiteX4" fmla="*/ 981545 w 1158949"/>
              <a:gd name="connsiteY4" fmla="*/ 523760 h 523760"/>
              <a:gd name="connsiteX5" fmla="*/ 275920 w 1158949"/>
              <a:gd name="connsiteY5" fmla="*/ 482612 h 523760"/>
              <a:gd name="connsiteX6" fmla="*/ 0 w 1158949"/>
              <a:gd name="connsiteY6" fmla="*/ 248164 h 523760"/>
              <a:gd name="connsiteX0" fmla="*/ 0 w 1158949"/>
              <a:gd name="connsiteY0" fmla="*/ 248164 h 532904"/>
              <a:gd name="connsiteX1" fmla="*/ 321640 w 1158949"/>
              <a:gd name="connsiteY1" fmla="*/ 0 h 532904"/>
              <a:gd name="connsiteX2" fmla="*/ 873885 w 1158949"/>
              <a:gd name="connsiteY2" fmla="*/ 0 h 532904"/>
              <a:gd name="connsiteX3" fmla="*/ 1158949 w 1158949"/>
              <a:gd name="connsiteY3" fmla="*/ 248164 h 532904"/>
              <a:gd name="connsiteX4" fmla="*/ 981545 w 1158949"/>
              <a:gd name="connsiteY4" fmla="*/ 523760 h 532904"/>
              <a:gd name="connsiteX5" fmla="*/ 345408 w 1158949"/>
              <a:gd name="connsiteY5" fmla="*/ 532904 h 532904"/>
              <a:gd name="connsiteX6" fmla="*/ 0 w 1158949"/>
              <a:gd name="connsiteY6" fmla="*/ 248164 h 532904"/>
              <a:gd name="connsiteX0" fmla="*/ 0 w 1158949"/>
              <a:gd name="connsiteY0" fmla="*/ 248164 h 532904"/>
              <a:gd name="connsiteX1" fmla="*/ 256495 w 1158949"/>
              <a:gd name="connsiteY1" fmla="*/ 0 h 532904"/>
              <a:gd name="connsiteX2" fmla="*/ 873885 w 1158949"/>
              <a:gd name="connsiteY2" fmla="*/ 0 h 532904"/>
              <a:gd name="connsiteX3" fmla="*/ 1158949 w 1158949"/>
              <a:gd name="connsiteY3" fmla="*/ 248164 h 532904"/>
              <a:gd name="connsiteX4" fmla="*/ 981545 w 1158949"/>
              <a:gd name="connsiteY4" fmla="*/ 523760 h 532904"/>
              <a:gd name="connsiteX5" fmla="*/ 345408 w 1158949"/>
              <a:gd name="connsiteY5" fmla="*/ 532904 h 532904"/>
              <a:gd name="connsiteX6" fmla="*/ 0 w 1158949"/>
              <a:gd name="connsiteY6" fmla="*/ 248164 h 532904"/>
              <a:gd name="connsiteX0" fmla="*/ 0 w 1158949"/>
              <a:gd name="connsiteY0" fmla="*/ 248164 h 532904"/>
              <a:gd name="connsiteX1" fmla="*/ 256495 w 1158949"/>
              <a:gd name="connsiteY1" fmla="*/ 23751 h 532904"/>
              <a:gd name="connsiteX2" fmla="*/ 873885 w 1158949"/>
              <a:gd name="connsiteY2" fmla="*/ 0 h 532904"/>
              <a:gd name="connsiteX3" fmla="*/ 1158949 w 1158949"/>
              <a:gd name="connsiteY3" fmla="*/ 248164 h 532904"/>
              <a:gd name="connsiteX4" fmla="*/ 981545 w 1158949"/>
              <a:gd name="connsiteY4" fmla="*/ 523760 h 532904"/>
              <a:gd name="connsiteX5" fmla="*/ 345408 w 1158949"/>
              <a:gd name="connsiteY5" fmla="*/ 532904 h 532904"/>
              <a:gd name="connsiteX6" fmla="*/ 0 w 1158949"/>
              <a:gd name="connsiteY6" fmla="*/ 248164 h 532904"/>
              <a:gd name="connsiteX0" fmla="*/ 0 w 1158949"/>
              <a:gd name="connsiteY0" fmla="*/ 224414 h 509154"/>
              <a:gd name="connsiteX1" fmla="*/ 256495 w 1158949"/>
              <a:gd name="connsiteY1" fmla="*/ 1 h 509154"/>
              <a:gd name="connsiteX2" fmla="*/ 879526 w 1158949"/>
              <a:gd name="connsiteY2" fmla="*/ 0 h 509154"/>
              <a:gd name="connsiteX3" fmla="*/ 1158949 w 1158949"/>
              <a:gd name="connsiteY3" fmla="*/ 224414 h 509154"/>
              <a:gd name="connsiteX4" fmla="*/ 981545 w 1158949"/>
              <a:gd name="connsiteY4" fmla="*/ 500010 h 509154"/>
              <a:gd name="connsiteX5" fmla="*/ 345408 w 1158949"/>
              <a:gd name="connsiteY5" fmla="*/ 509154 h 509154"/>
              <a:gd name="connsiteX6" fmla="*/ 0 w 1158949"/>
              <a:gd name="connsiteY6" fmla="*/ 224414 h 509154"/>
              <a:gd name="connsiteX0" fmla="*/ 0 w 1158949"/>
              <a:gd name="connsiteY0" fmla="*/ 236290 h 521030"/>
              <a:gd name="connsiteX1" fmla="*/ 256495 w 1158949"/>
              <a:gd name="connsiteY1" fmla="*/ 11877 h 521030"/>
              <a:gd name="connsiteX2" fmla="*/ 879526 w 1158949"/>
              <a:gd name="connsiteY2" fmla="*/ 0 h 521030"/>
              <a:gd name="connsiteX3" fmla="*/ 1158949 w 1158949"/>
              <a:gd name="connsiteY3" fmla="*/ 236290 h 521030"/>
              <a:gd name="connsiteX4" fmla="*/ 981545 w 1158949"/>
              <a:gd name="connsiteY4" fmla="*/ 511886 h 521030"/>
              <a:gd name="connsiteX5" fmla="*/ 345408 w 1158949"/>
              <a:gd name="connsiteY5" fmla="*/ 521030 h 521030"/>
              <a:gd name="connsiteX6" fmla="*/ 0 w 1158949"/>
              <a:gd name="connsiteY6" fmla="*/ 236290 h 521030"/>
              <a:gd name="connsiteX0" fmla="*/ 0 w 1158949"/>
              <a:gd name="connsiteY0" fmla="*/ 236290 h 521030"/>
              <a:gd name="connsiteX1" fmla="*/ 272288 w 1158949"/>
              <a:gd name="connsiteY1" fmla="*/ 6335 h 521030"/>
              <a:gd name="connsiteX2" fmla="*/ 879526 w 1158949"/>
              <a:gd name="connsiteY2" fmla="*/ 0 h 521030"/>
              <a:gd name="connsiteX3" fmla="*/ 1158949 w 1158949"/>
              <a:gd name="connsiteY3" fmla="*/ 236290 h 521030"/>
              <a:gd name="connsiteX4" fmla="*/ 981545 w 1158949"/>
              <a:gd name="connsiteY4" fmla="*/ 511886 h 521030"/>
              <a:gd name="connsiteX5" fmla="*/ 345408 w 1158949"/>
              <a:gd name="connsiteY5" fmla="*/ 521030 h 521030"/>
              <a:gd name="connsiteX6" fmla="*/ 0 w 1158949"/>
              <a:gd name="connsiteY6" fmla="*/ 236290 h 5210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58949" h="521030">
                <a:moveTo>
                  <a:pt x="0" y="236290"/>
                </a:moveTo>
                <a:lnTo>
                  <a:pt x="272288" y="6335"/>
                </a:lnTo>
                <a:lnTo>
                  <a:pt x="879526" y="0"/>
                </a:lnTo>
                <a:lnTo>
                  <a:pt x="1158949" y="236290"/>
                </a:lnTo>
                <a:lnTo>
                  <a:pt x="981545" y="511886"/>
                </a:lnTo>
                <a:lnTo>
                  <a:pt x="345408" y="521030"/>
                </a:lnTo>
                <a:lnTo>
                  <a:pt x="0" y="236290"/>
                </a:lnTo>
                <a:close/>
              </a:path>
            </a:pathLst>
          </a:custGeom>
          <a:gradFill flip="none" rotWithShape="1">
            <a:gsLst>
              <a:gs pos="0">
                <a:srgbClr val="00B0F0">
                  <a:tint val="66000"/>
                  <a:satMod val="160000"/>
                </a:srgbClr>
              </a:gs>
              <a:gs pos="50000">
                <a:srgbClr val="00B0F0">
                  <a:tint val="44500"/>
                  <a:satMod val="160000"/>
                </a:srgbClr>
              </a:gs>
              <a:gs pos="100000">
                <a:srgbClr val="00B0F0">
                  <a:tint val="23500"/>
                  <a:satMod val="160000"/>
                </a:srgb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lnSpc>
                <a:spcPct val="85000"/>
              </a:lnSpc>
              <a:spcBef>
                <a:spcPts val="150"/>
              </a:spcBef>
              <a:spcAft>
                <a:spcPts val="350"/>
              </a:spcAft>
            </a:pPr>
            <a:endParaRPr lang="en-US">
              <a:solidFill>
                <a:srgbClr val="FFFFFF"/>
              </a:solidFill>
              <a:ea typeface="ＭＳ Ｐゴシック" pitchFamily="34" charset="-128"/>
            </a:endParaRPr>
          </a:p>
        </p:txBody>
      </p:sp>
      <p:sp>
        <p:nvSpPr>
          <p:cNvPr id="173" name="Freeform 172"/>
          <p:cNvSpPr/>
          <p:nvPr/>
        </p:nvSpPr>
        <p:spPr>
          <a:xfrm>
            <a:off x="4393108" y="4315428"/>
            <a:ext cx="920348" cy="417823"/>
          </a:xfrm>
          <a:custGeom>
            <a:avLst/>
            <a:gdLst>
              <a:gd name="connsiteX0" fmla="*/ 0 w 1158949"/>
              <a:gd name="connsiteY0" fmla="*/ 303028 h 606056"/>
              <a:gd name="connsiteX1" fmla="*/ 321640 w 1158949"/>
              <a:gd name="connsiteY1" fmla="*/ 0 h 606056"/>
              <a:gd name="connsiteX2" fmla="*/ 837309 w 1158949"/>
              <a:gd name="connsiteY2" fmla="*/ 0 h 606056"/>
              <a:gd name="connsiteX3" fmla="*/ 1158949 w 1158949"/>
              <a:gd name="connsiteY3" fmla="*/ 303028 h 606056"/>
              <a:gd name="connsiteX4" fmla="*/ 837309 w 1158949"/>
              <a:gd name="connsiteY4" fmla="*/ 606056 h 606056"/>
              <a:gd name="connsiteX5" fmla="*/ 321640 w 1158949"/>
              <a:gd name="connsiteY5" fmla="*/ 606056 h 606056"/>
              <a:gd name="connsiteX6" fmla="*/ 0 w 1158949"/>
              <a:gd name="connsiteY6" fmla="*/ 303028 h 606056"/>
              <a:gd name="connsiteX0" fmla="*/ 0 w 1158949"/>
              <a:gd name="connsiteY0" fmla="*/ 303028 h 606056"/>
              <a:gd name="connsiteX1" fmla="*/ 321640 w 1158949"/>
              <a:gd name="connsiteY1" fmla="*/ 0 h 606056"/>
              <a:gd name="connsiteX2" fmla="*/ 837309 w 1158949"/>
              <a:gd name="connsiteY2" fmla="*/ 0 h 606056"/>
              <a:gd name="connsiteX3" fmla="*/ 1158949 w 1158949"/>
              <a:gd name="connsiteY3" fmla="*/ 303028 h 606056"/>
              <a:gd name="connsiteX4" fmla="*/ 855597 w 1158949"/>
              <a:gd name="connsiteY4" fmla="*/ 537476 h 606056"/>
              <a:gd name="connsiteX5" fmla="*/ 321640 w 1158949"/>
              <a:gd name="connsiteY5" fmla="*/ 606056 h 606056"/>
              <a:gd name="connsiteX6" fmla="*/ 0 w 1158949"/>
              <a:gd name="connsiteY6" fmla="*/ 303028 h 606056"/>
              <a:gd name="connsiteX0" fmla="*/ 0 w 1158949"/>
              <a:gd name="connsiteY0" fmla="*/ 303028 h 551192"/>
              <a:gd name="connsiteX1" fmla="*/ 321640 w 1158949"/>
              <a:gd name="connsiteY1" fmla="*/ 0 h 551192"/>
              <a:gd name="connsiteX2" fmla="*/ 837309 w 1158949"/>
              <a:gd name="connsiteY2" fmla="*/ 0 h 551192"/>
              <a:gd name="connsiteX3" fmla="*/ 1158949 w 1158949"/>
              <a:gd name="connsiteY3" fmla="*/ 303028 h 551192"/>
              <a:gd name="connsiteX4" fmla="*/ 855597 w 1158949"/>
              <a:gd name="connsiteY4" fmla="*/ 537476 h 551192"/>
              <a:gd name="connsiteX5" fmla="*/ 275920 w 1158949"/>
              <a:gd name="connsiteY5" fmla="*/ 551192 h 551192"/>
              <a:gd name="connsiteX6" fmla="*/ 0 w 1158949"/>
              <a:gd name="connsiteY6" fmla="*/ 303028 h 551192"/>
              <a:gd name="connsiteX0" fmla="*/ 0 w 1158949"/>
              <a:gd name="connsiteY0" fmla="*/ 303028 h 537476"/>
              <a:gd name="connsiteX1" fmla="*/ 321640 w 1158949"/>
              <a:gd name="connsiteY1" fmla="*/ 0 h 537476"/>
              <a:gd name="connsiteX2" fmla="*/ 837309 w 1158949"/>
              <a:gd name="connsiteY2" fmla="*/ 0 h 537476"/>
              <a:gd name="connsiteX3" fmla="*/ 1158949 w 1158949"/>
              <a:gd name="connsiteY3" fmla="*/ 303028 h 537476"/>
              <a:gd name="connsiteX4" fmla="*/ 855597 w 1158949"/>
              <a:gd name="connsiteY4" fmla="*/ 537476 h 537476"/>
              <a:gd name="connsiteX5" fmla="*/ 275920 w 1158949"/>
              <a:gd name="connsiteY5" fmla="*/ 537476 h 537476"/>
              <a:gd name="connsiteX6" fmla="*/ 0 w 1158949"/>
              <a:gd name="connsiteY6" fmla="*/ 303028 h 537476"/>
              <a:gd name="connsiteX0" fmla="*/ 0 w 1158949"/>
              <a:gd name="connsiteY0" fmla="*/ 303028 h 537476"/>
              <a:gd name="connsiteX1" fmla="*/ 321640 w 1158949"/>
              <a:gd name="connsiteY1" fmla="*/ 54864 h 537476"/>
              <a:gd name="connsiteX2" fmla="*/ 837309 w 1158949"/>
              <a:gd name="connsiteY2" fmla="*/ 0 h 537476"/>
              <a:gd name="connsiteX3" fmla="*/ 1158949 w 1158949"/>
              <a:gd name="connsiteY3" fmla="*/ 303028 h 537476"/>
              <a:gd name="connsiteX4" fmla="*/ 855597 w 1158949"/>
              <a:gd name="connsiteY4" fmla="*/ 537476 h 537476"/>
              <a:gd name="connsiteX5" fmla="*/ 275920 w 1158949"/>
              <a:gd name="connsiteY5" fmla="*/ 537476 h 537476"/>
              <a:gd name="connsiteX6" fmla="*/ 0 w 1158949"/>
              <a:gd name="connsiteY6" fmla="*/ 303028 h 537476"/>
              <a:gd name="connsiteX0" fmla="*/ 0 w 1158949"/>
              <a:gd name="connsiteY0" fmla="*/ 261880 h 496328"/>
              <a:gd name="connsiteX1" fmla="*/ 321640 w 1158949"/>
              <a:gd name="connsiteY1" fmla="*/ 13716 h 496328"/>
              <a:gd name="connsiteX2" fmla="*/ 860169 w 1158949"/>
              <a:gd name="connsiteY2" fmla="*/ 0 h 496328"/>
              <a:gd name="connsiteX3" fmla="*/ 1158949 w 1158949"/>
              <a:gd name="connsiteY3" fmla="*/ 261880 h 496328"/>
              <a:gd name="connsiteX4" fmla="*/ 855597 w 1158949"/>
              <a:gd name="connsiteY4" fmla="*/ 496328 h 496328"/>
              <a:gd name="connsiteX5" fmla="*/ 275920 w 1158949"/>
              <a:gd name="connsiteY5" fmla="*/ 496328 h 496328"/>
              <a:gd name="connsiteX6" fmla="*/ 0 w 1158949"/>
              <a:gd name="connsiteY6" fmla="*/ 261880 h 496328"/>
              <a:gd name="connsiteX0" fmla="*/ 0 w 1158949"/>
              <a:gd name="connsiteY0" fmla="*/ 248164 h 482612"/>
              <a:gd name="connsiteX1" fmla="*/ 321640 w 1158949"/>
              <a:gd name="connsiteY1" fmla="*/ 0 h 482612"/>
              <a:gd name="connsiteX2" fmla="*/ 873885 w 1158949"/>
              <a:gd name="connsiteY2" fmla="*/ 0 h 482612"/>
              <a:gd name="connsiteX3" fmla="*/ 1158949 w 1158949"/>
              <a:gd name="connsiteY3" fmla="*/ 248164 h 482612"/>
              <a:gd name="connsiteX4" fmla="*/ 855597 w 1158949"/>
              <a:gd name="connsiteY4" fmla="*/ 482612 h 482612"/>
              <a:gd name="connsiteX5" fmla="*/ 275920 w 1158949"/>
              <a:gd name="connsiteY5" fmla="*/ 482612 h 482612"/>
              <a:gd name="connsiteX6" fmla="*/ 0 w 1158949"/>
              <a:gd name="connsiteY6" fmla="*/ 248164 h 482612"/>
              <a:gd name="connsiteX0" fmla="*/ 0 w 1158949"/>
              <a:gd name="connsiteY0" fmla="*/ 248164 h 523760"/>
              <a:gd name="connsiteX1" fmla="*/ 321640 w 1158949"/>
              <a:gd name="connsiteY1" fmla="*/ 0 h 523760"/>
              <a:gd name="connsiteX2" fmla="*/ 873885 w 1158949"/>
              <a:gd name="connsiteY2" fmla="*/ 0 h 523760"/>
              <a:gd name="connsiteX3" fmla="*/ 1158949 w 1158949"/>
              <a:gd name="connsiteY3" fmla="*/ 248164 h 523760"/>
              <a:gd name="connsiteX4" fmla="*/ 981545 w 1158949"/>
              <a:gd name="connsiteY4" fmla="*/ 523760 h 523760"/>
              <a:gd name="connsiteX5" fmla="*/ 275920 w 1158949"/>
              <a:gd name="connsiteY5" fmla="*/ 482612 h 523760"/>
              <a:gd name="connsiteX6" fmla="*/ 0 w 1158949"/>
              <a:gd name="connsiteY6" fmla="*/ 248164 h 523760"/>
              <a:gd name="connsiteX0" fmla="*/ 0 w 1158949"/>
              <a:gd name="connsiteY0" fmla="*/ 248164 h 532904"/>
              <a:gd name="connsiteX1" fmla="*/ 321640 w 1158949"/>
              <a:gd name="connsiteY1" fmla="*/ 0 h 532904"/>
              <a:gd name="connsiteX2" fmla="*/ 873885 w 1158949"/>
              <a:gd name="connsiteY2" fmla="*/ 0 h 532904"/>
              <a:gd name="connsiteX3" fmla="*/ 1158949 w 1158949"/>
              <a:gd name="connsiteY3" fmla="*/ 248164 h 532904"/>
              <a:gd name="connsiteX4" fmla="*/ 981545 w 1158949"/>
              <a:gd name="connsiteY4" fmla="*/ 523760 h 532904"/>
              <a:gd name="connsiteX5" fmla="*/ 345408 w 1158949"/>
              <a:gd name="connsiteY5" fmla="*/ 532904 h 532904"/>
              <a:gd name="connsiteX6" fmla="*/ 0 w 1158949"/>
              <a:gd name="connsiteY6" fmla="*/ 248164 h 532904"/>
              <a:gd name="connsiteX0" fmla="*/ 0 w 1158949"/>
              <a:gd name="connsiteY0" fmla="*/ 248164 h 532904"/>
              <a:gd name="connsiteX1" fmla="*/ 256495 w 1158949"/>
              <a:gd name="connsiteY1" fmla="*/ 0 h 532904"/>
              <a:gd name="connsiteX2" fmla="*/ 873885 w 1158949"/>
              <a:gd name="connsiteY2" fmla="*/ 0 h 532904"/>
              <a:gd name="connsiteX3" fmla="*/ 1158949 w 1158949"/>
              <a:gd name="connsiteY3" fmla="*/ 248164 h 532904"/>
              <a:gd name="connsiteX4" fmla="*/ 981545 w 1158949"/>
              <a:gd name="connsiteY4" fmla="*/ 523760 h 532904"/>
              <a:gd name="connsiteX5" fmla="*/ 345408 w 1158949"/>
              <a:gd name="connsiteY5" fmla="*/ 532904 h 532904"/>
              <a:gd name="connsiteX6" fmla="*/ 0 w 1158949"/>
              <a:gd name="connsiteY6" fmla="*/ 248164 h 532904"/>
              <a:gd name="connsiteX0" fmla="*/ 0 w 1158949"/>
              <a:gd name="connsiteY0" fmla="*/ 248164 h 532904"/>
              <a:gd name="connsiteX1" fmla="*/ 312954 w 1158949"/>
              <a:gd name="connsiteY1" fmla="*/ 109728 h 532904"/>
              <a:gd name="connsiteX2" fmla="*/ 873885 w 1158949"/>
              <a:gd name="connsiteY2" fmla="*/ 0 h 532904"/>
              <a:gd name="connsiteX3" fmla="*/ 1158949 w 1158949"/>
              <a:gd name="connsiteY3" fmla="*/ 248164 h 532904"/>
              <a:gd name="connsiteX4" fmla="*/ 981545 w 1158949"/>
              <a:gd name="connsiteY4" fmla="*/ 523760 h 532904"/>
              <a:gd name="connsiteX5" fmla="*/ 345408 w 1158949"/>
              <a:gd name="connsiteY5" fmla="*/ 532904 h 532904"/>
              <a:gd name="connsiteX6" fmla="*/ 0 w 1158949"/>
              <a:gd name="connsiteY6" fmla="*/ 248164 h 532904"/>
              <a:gd name="connsiteX0" fmla="*/ 0 w 1158949"/>
              <a:gd name="connsiteY0" fmla="*/ 152152 h 436892"/>
              <a:gd name="connsiteX1" fmla="*/ 312954 w 1158949"/>
              <a:gd name="connsiteY1" fmla="*/ 13716 h 436892"/>
              <a:gd name="connsiteX2" fmla="*/ 808740 w 1158949"/>
              <a:gd name="connsiteY2" fmla="*/ 0 h 436892"/>
              <a:gd name="connsiteX3" fmla="*/ 1158949 w 1158949"/>
              <a:gd name="connsiteY3" fmla="*/ 152152 h 436892"/>
              <a:gd name="connsiteX4" fmla="*/ 981545 w 1158949"/>
              <a:gd name="connsiteY4" fmla="*/ 427748 h 436892"/>
              <a:gd name="connsiteX5" fmla="*/ 345408 w 1158949"/>
              <a:gd name="connsiteY5" fmla="*/ 436892 h 436892"/>
              <a:gd name="connsiteX6" fmla="*/ 0 w 1158949"/>
              <a:gd name="connsiteY6" fmla="*/ 152152 h 436892"/>
              <a:gd name="connsiteX0" fmla="*/ 0 w 1119862"/>
              <a:gd name="connsiteY0" fmla="*/ 152152 h 436892"/>
              <a:gd name="connsiteX1" fmla="*/ 312954 w 1119862"/>
              <a:gd name="connsiteY1" fmla="*/ 13716 h 436892"/>
              <a:gd name="connsiteX2" fmla="*/ 808740 w 1119862"/>
              <a:gd name="connsiteY2" fmla="*/ 0 h 436892"/>
              <a:gd name="connsiteX3" fmla="*/ 1119862 w 1119862"/>
              <a:gd name="connsiteY3" fmla="*/ 211588 h 436892"/>
              <a:gd name="connsiteX4" fmla="*/ 981545 w 1119862"/>
              <a:gd name="connsiteY4" fmla="*/ 427748 h 436892"/>
              <a:gd name="connsiteX5" fmla="*/ 345408 w 1119862"/>
              <a:gd name="connsiteY5" fmla="*/ 436892 h 436892"/>
              <a:gd name="connsiteX6" fmla="*/ 0 w 1119862"/>
              <a:gd name="connsiteY6" fmla="*/ 152152 h 436892"/>
              <a:gd name="connsiteX0" fmla="*/ 0 w 1006943"/>
              <a:gd name="connsiteY0" fmla="*/ 207016 h 436892"/>
              <a:gd name="connsiteX1" fmla="*/ 200035 w 1006943"/>
              <a:gd name="connsiteY1" fmla="*/ 13716 h 436892"/>
              <a:gd name="connsiteX2" fmla="*/ 695821 w 1006943"/>
              <a:gd name="connsiteY2" fmla="*/ 0 h 436892"/>
              <a:gd name="connsiteX3" fmla="*/ 1006943 w 1006943"/>
              <a:gd name="connsiteY3" fmla="*/ 211588 h 436892"/>
              <a:gd name="connsiteX4" fmla="*/ 868626 w 1006943"/>
              <a:gd name="connsiteY4" fmla="*/ 427748 h 436892"/>
              <a:gd name="connsiteX5" fmla="*/ 232489 w 1006943"/>
              <a:gd name="connsiteY5" fmla="*/ 436892 h 436892"/>
              <a:gd name="connsiteX6" fmla="*/ 0 w 1006943"/>
              <a:gd name="connsiteY6" fmla="*/ 207016 h 436892"/>
              <a:gd name="connsiteX0" fmla="*/ 0 w 1006943"/>
              <a:gd name="connsiteY0" fmla="*/ 207016 h 436892"/>
              <a:gd name="connsiteX1" fmla="*/ 182663 w 1006943"/>
              <a:gd name="connsiteY1" fmla="*/ 9144 h 436892"/>
              <a:gd name="connsiteX2" fmla="*/ 695821 w 1006943"/>
              <a:gd name="connsiteY2" fmla="*/ 0 h 436892"/>
              <a:gd name="connsiteX3" fmla="*/ 1006943 w 1006943"/>
              <a:gd name="connsiteY3" fmla="*/ 211588 h 436892"/>
              <a:gd name="connsiteX4" fmla="*/ 868626 w 1006943"/>
              <a:gd name="connsiteY4" fmla="*/ 427748 h 436892"/>
              <a:gd name="connsiteX5" fmla="*/ 232489 w 1006943"/>
              <a:gd name="connsiteY5" fmla="*/ 436892 h 436892"/>
              <a:gd name="connsiteX6" fmla="*/ 0 w 1006943"/>
              <a:gd name="connsiteY6" fmla="*/ 207016 h 436892"/>
              <a:gd name="connsiteX0" fmla="*/ 0 w 1024315"/>
              <a:gd name="connsiteY0" fmla="*/ 211588 h 436892"/>
              <a:gd name="connsiteX1" fmla="*/ 200035 w 1024315"/>
              <a:gd name="connsiteY1" fmla="*/ 9144 h 436892"/>
              <a:gd name="connsiteX2" fmla="*/ 713193 w 1024315"/>
              <a:gd name="connsiteY2" fmla="*/ 0 h 436892"/>
              <a:gd name="connsiteX3" fmla="*/ 1024315 w 1024315"/>
              <a:gd name="connsiteY3" fmla="*/ 211588 h 436892"/>
              <a:gd name="connsiteX4" fmla="*/ 885998 w 1024315"/>
              <a:gd name="connsiteY4" fmla="*/ 427748 h 436892"/>
              <a:gd name="connsiteX5" fmla="*/ 249861 w 1024315"/>
              <a:gd name="connsiteY5" fmla="*/ 436892 h 436892"/>
              <a:gd name="connsiteX6" fmla="*/ 0 w 1024315"/>
              <a:gd name="connsiteY6" fmla="*/ 211588 h 436892"/>
              <a:gd name="connsiteX0" fmla="*/ 0 w 1024315"/>
              <a:gd name="connsiteY0" fmla="*/ 211588 h 436892"/>
              <a:gd name="connsiteX1" fmla="*/ 200035 w 1024315"/>
              <a:gd name="connsiteY1" fmla="*/ 9144 h 436892"/>
              <a:gd name="connsiteX2" fmla="*/ 713193 w 1024315"/>
              <a:gd name="connsiteY2" fmla="*/ 0 h 436892"/>
              <a:gd name="connsiteX3" fmla="*/ 1024315 w 1024315"/>
              <a:gd name="connsiteY3" fmla="*/ 211588 h 436892"/>
              <a:gd name="connsiteX4" fmla="*/ 855597 w 1024315"/>
              <a:gd name="connsiteY4" fmla="*/ 427748 h 436892"/>
              <a:gd name="connsiteX5" fmla="*/ 249861 w 1024315"/>
              <a:gd name="connsiteY5" fmla="*/ 436892 h 436892"/>
              <a:gd name="connsiteX6" fmla="*/ 0 w 1024315"/>
              <a:gd name="connsiteY6" fmla="*/ 211588 h 436892"/>
              <a:gd name="connsiteX0" fmla="*/ 0 w 1008522"/>
              <a:gd name="connsiteY0" fmla="*/ 194963 h 436892"/>
              <a:gd name="connsiteX1" fmla="*/ 184242 w 1008522"/>
              <a:gd name="connsiteY1" fmla="*/ 9144 h 436892"/>
              <a:gd name="connsiteX2" fmla="*/ 697400 w 1008522"/>
              <a:gd name="connsiteY2" fmla="*/ 0 h 436892"/>
              <a:gd name="connsiteX3" fmla="*/ 1008522 w 1008522"/>
              <a:gd name="connsiteY3" fmla="*/ 211588 h 436892"/>
              <a:gd name="connsiteX4" fmla="*/ 839804 w 1008522"/>
              <a:gd name="connsiteY4" fmla="*/ 427748 h 436892"/>
              <a:gd name="connsiteX5" fmla="*/ 234068 w 1008522"/>
              <a:gd name="connsiteY5" fmla="*/ 436892 h 436892"/>
              <a:gd name="connsiteX6" fmla="*/ 0 w 1008522"/>
              <a:gd name="connsiteY6" fmla="*/ 194963 h 436892"/>
              <a:gd name="connsiteX0" fmla="*/ 0 w 1050637"/>
              <a:gd name="connsiteY0" fmla="*/ 194963 h 436892"/>
              <a:gd name="connsiteX1" fmla="*/ 226357 w 1050637"/>
              <a:gd name="connsiteY1" fmla="*/ 9144 h 436892"/>
              <a:gd name="connsiteX2" fmla="*/ 739515 w 1050637"/>
              <a:gd name="connsiteY2" fmla="*/ 0 h 436892"/>
              <a:gd name="connsiteX3" fmla="*/ 1050637 w 1050637"/>
              <a:gd name="connsiteY3" fmla="*/ 211588 h 436892"/>
              <a:gd name="connsiteX4" fmla="*/ 881919 w 1050637"/>
              <a:gd name="connsiteY4" fmla="*/ 427748 h 436892"/>
              <a:gd name="connsiteX5" fmla="*/ 276183 w 1050637"/>
              <a:gd name="connsiteY5" fmla="*/ 436892 h 436892"/>
              <a:gd name="connsiteX6" fmla="*/ 0 w 1050637"/>
              <a:gd name="connsiteY6" fmla="*/ 194963 h 436892"/>
              <a:gd name="connsiteX0" fmla="*/ 0 w 1013787"/>
              <a:gd name="connsiteY0" fmla="*/ 189421 h 436892"/>
              <a:gd name="connsiteX1" fmla="*/ 189507 w 1013787"/>
              <a:gd name="connsiteY1" fmla="*/ 9144 h 436892"/>
              <a:gd name="connsiteX2" fmla="*/ 702665 w 1013787"/>
              <a:gd name="connsiteY2" fmla="*/ 0 h 436892"/>
              <a:gd name="connsiteX3" fmla="*/ 1013787 w 1013787"/>
              <a:gd name="connsiteY3" fmla="*/ 211588 h 436892"/>
              <a:gd name="connsiteX4" fmla="*/ 845069 w 1013787"/>
              <a:gd name="connsiteY4" fmla="*/ 427748 h 436892"/>
              <a:gd name="connsiteX5" fmla="*/ 239333 w 1013787"/>
              <a:gd name="connsiteY5" fmla="*/ 436892 h 436892"/>
              <a:gd name="connsiteX6" fmla="*/ 0 w 1013787"/>
              <a:gd name="connsiteY6" fmla="*/ 189421 h 436892"/>
              <a:gd name="connsiteX0" fmla="*/ 0 w 1045373"/>
              <a:gd name="connsiteY0" fmla="*/ 189421 h 436892"/>
              <a:gd name="connsiteX1" fmla="*/ 221093 w 1045373"/>
              <a:gd name="connsiteY1" fmla="*/ 9144 h 436892"/>
              <a:gd name="connsiteX2" fmla="*/ 734251 w 1045373"/>
              <a:gd name="connsiteY2" fmla="*/ 0 h 436892"/>
              <a:gd name="connsiteX3" fmla="*/ 1045373 w 1045373"/>
              <a:gd name="connsiteY3" fmla="*/ 211588 h 436892"/>
              <a:gd name="connsiteX4" fmla="*/ 876655 w 1045373"/>
              <a:gd name="connsiteY4" fmla="*/ 427748 h 436892"/>
              <a:gd name="connsiteX5" fmla="*/ 270919 w 1045373"/>
              <a:gd name="connsiteY5" fmla="*/ 436892 h 436892"/>
              <a:gd name="connsiteX6" fmla="*/ 0 w 1045373"/>
              <a:gd name="connsiteY6" fmla="*/ 189421 h 4368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45373" h="436892">
                <a:moveTo>
                  <a:pt x="0" y="189421"/>
                </a:moveTo>
                <a:lnTo>
                  <a:pt x="221093" y="9144"/>
                </a:lnTo>
                <a:lnTo>
                  <a:pt x="734251" y="0"/>
                </a:lnTo>
                <a:lnTo>
                  <a:pt x="1045373" y="211588"/>
                </a:lnTo>
                <a:lnTo>
                  <a:pt x="876655" y="427748"/>
                </a:lnTo>
                <a:lnTo>
                  <a:pt x="270919" y="436892"/>
                </a:lnTo>
                <a:lnTo>
                  <a:pt x="0" y="189421"/>
                </a:lnTo>
                <a:close/>
              </a:path>
            </a:pathLst>
          </a:custGeom>
          <a:gradFill flip="none" rotWithShape="1">
            <a:gsLst>
              <a:gs pos="0">
                <a:srgbClr val="00B0F0">
                  <a:tint val="66000"/>
                  <a:satMod val="160000"/>
                </a:srgbClr>
              </a:gs>
              <a:gs pos="50000">
                <a:srgbClr val="00B0F0">
                  <a:tint val="44500"/>
                  <a:satMod val="160000"/>
                </a:srgbClr>
              </a:gs>
              <a:gs pos="100000">
                <a:srgbClr val="00B0F0">
                  <a:tint val="23500"/>
                  <a:satMod val="160000"/>
                </a:srgb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lnSpc>
                <a:spcPct val="85000"/>
              </a:lnSpc>
              <a:spcBef>
                <a:spcPts val="150"/>
              </a:spcBef>
              <a:spcAft>
                <a:spcPts val="350"/>
              </a:spcAft>
            </a:pPr>
            <a:endParaRPr lang="en-US">
              <a:solidFill>
                <a:srgbClr val="FFFFFF"/>
              </a:solidFill>
              <a:ea typeface="ＭＳ Ｐゴシック" pitchFamily="34" charset="-128"/>
            </a:endParaRPr>
          </a:p>
        </p:txBody>
      </p:sp>
      <p:sp>
        <p:nvSpPr>
          <p:cNvPr id="174" name="Freeform 173"/>
          <p:cNvSpPr/>
          <p:nvPr/>
        </p:nvSpPr>
        <p:spPr>
          <a:xfrm>
            <a:off x="5174255" y="4516711"/>
            <a:ext cx="907878" cy="439685"/>
          </a:xfrm>
          <a:custGeom>
            <a:avLst/>
            <a:gdLst>
              <a:gd name="connsiteX0" fmla="*/ 0 w 1158949"/>
              <a:gd name="connsiteY0" fmla="*/ 303028 h 606056"/>
              <a:gd name="connsiteX1" fmla="*/ 321640 w 1158949"/>
              <a:gd name="connsiteY1" fmla="*/ 0 h 606056"/>
              <a:gd name="connsiteX2" fmla="*/ 837309 w 1158949"/>
              <a:gd name="connsiteY2" fmla="*/ 0 h 606056"/>
              <a:gd name="connsiteX3" fmla="*/ 1158949 w 1158949"/>
              <a:gd name="connsiteY3" fmla="*/ 303028 h 606056"/>
              <a:gd name="connsiteX4" fmla="*/ 837309 w 1158949"/>
              <a:gd name="connsiteY4" fmla="*/ 606056 h 606056"/>
              <a:gd name="connsiteX5" fmla="*/ 321640 w 1158949"/>
              <a:gd name="connsiteY5" fmla="*/ 606056 h 606056"/>
              <a:gd name="connsiteX6" fmla="*/ 0 w 1158949"/>
              <a:gd name="connsiteY6" fmla="*/ 303028 h 606056"/>
              <a:gd name="connsiteX0" fmla="*/ 0 w 1158949"/>
              <a:gd name="connsiteY0" fmla="*/ 303028 h 606056"/>
              <a:gd name="connsiteX1" fmla="*/ 321640 w 1158949"/>
              <a:gd name="connsiteY1" fmla="*/ 0 h 606056"/>
              <a:gd name="connsiteX2" fmla="*/ 837309 w 1158949"/>
              <a:gd name="connsiteY2" fmla="*/ 0 h 606056"/>
              <a:gd name="connsiteX3" fmla="*/ 1158949 w 1158949"/>
              <a:gd name="connsiteY3" fmla="*/ 303028 h 606056"/>
              <a:gd name="connsiteX4" fmla="*/ 855597 w 1158949"/>
              <a:gd name="connsiteY4" fmla="*/ 537476 h 606056"/>
              <a:gd name="connsiteX5" fmla="*/ 321640 w 1158949"/>
              <a:gd name="connsiteY5" fmla="*/ 606056 h 606056"/>
              <a:gd name="connsiteX6" fmla="*/ 0 w 1158949"/>
              <a:gd name="connsiteY6" fmla="*/ 303028 h 606056"/>
              <a:gd name="connsiteX0" fmla="*/ 0 w 1158949"/>
              <a:gd name="connsiteY0" fmla="*/ 303028 h 551192"/>
              <a:gd name="connsiteX1" fmla="*/ 321640 w 1158949"/>
              <a:gd name="connsiteY1" fmla="*/ 0 h 551192"/>
              <a:gd name="connsiteX2" fmla="*/ 837309 w 1158949"/>
              <a:gd name="connsiteY2" fmla="*/ 0 h 551192"/>
              <a:gd name="connsiteX3" fmla="*/ 1158949 w 1158949"/>
              <a:gd name="connsiteY3" fmla="*/ 303028 h 551192"/>
              <a:gd name="connsiteX4" fmla="*/ 855597 w 1158949"/>
              <a:gd name="connsiteY4" fmla="*/ 537476 h 551192"/>
              <a:gd name="connsiteX5" fmla="*/ 275920 w 1158949"/>
              <a:gd name="connsiteY5" fmla="*/ 551192 h 551192"/>
              <a:gd name="connsiteX6" fmla="*/ 0 w 1158949"/>
              <a:gd name="connsiteY6" fmla="*/ 303028 h 551192"/>
              <a:gd name="connsiteX0" fmla="*/ 0 w 1158949"/>
              <a:gd name="connsiteY0" fmla="*/ 303028 h 537476"/>
              <a:gd name="connsiteX1" fmla="*/ 321640 w 1158949"/>
              <a:gd name="connsiteY1" fmla="*/ 0 h 537476"/>
              <a:gd name="connsiteX2" fmla="*/ 837309 w 1158949"/>
              <a:gd name="connsiteY2" fmla="*/ 0 h 537476"/>
              <a:gd name="connsiteX3" fmla="*/ 1158949 w 1158949"/>
              <a:gd name="connsiteY3" fmla="*/ 303028 h 537476"/>
              <a:gd name="connsiteX4" fmla="*/ 855597 w 1158949"/>
              <a:gd name="connsiteY4" fmla="*/ 537476 h 537476"/>
              <a:gd name="connsiteX5" fmla="*/ 275920 w 1158949"/>
              <a:gd name="connsiteY5" fmla="*/ 537476 h 537476"/>
              <a:gd name="connsiteX6" fmla="*/ 0 w 1158949"/>
              <a:gd name="connsiteY6" fmla="*/ 303028 h 537476"/>
              <a:gd name="connsiteX0" fmla="*/ 0 w 1158949"/>
              <a:gd name="connsiteY0" fmla="*/ 303028 h 537476"/>
              <a:gd name="connsiteX1" fmla="*/ 321640 w 1158949"/>
              <a:gd name="connsiteY1" fmla="*/ 54864 h 537476"/>
              <a:gd name="connsiteX2" fmla="*/ 837309 w 1158949"/>
              <a:gd name="connsiteY2" fmla="*/ 0 h 537476"/>
              <a:gd name="connsiteX3" fmla="*/ 1158949 w 1158949"/>
              <a:gd name="connsiteY3" fmla="*/ 303028 h 537476"/>
              <a:gd name="connsiteX4" fmla="*/ 855597 w 1158949"/>
              <a:gd name="connsiteY4" fmla="*/ 537476 h 537476"/>
              <a:gd name="connsiteX5" fmla="*/ 275920 w 1158949"/>
              <a:gd name="connsiteY5" fmla="*/ 537476 h 537476"/>
              <a:gd name="connsiteX6" fmla="*/ 0 w 1158949"/>
              <a:gd name="connsiteY6" fmla="*/ 303028 h 537476"/>
              <a:gd name="connsiteX0" fmla="*/ 0 w 1158949"/>
              <a:gd name="connsiteY0" fmla="*/ 261880 h 496328"/>
              <a:gd name="connsiteX1" fmla="*/ 321640 w 1158949"/>
              <a:gd name="connsiteY1" fmla="*/ 13716 h 496328"/>
              <a:gd name="connsiteX2" fmla="*/ 860169 w 1158949"/>
              <a:gd name="connsiteY2" fmla="*/ 0 h 496328"/>
              <a:gd name="connsiteX3" fmla="*/ 1158949 w 1158949"/>
              <a:gd name="connsiteY3" fmla="*/ 261880 h 496328"/>
              <a:gd name="connsiteX4" fmla="*/ 855597 w 1158949"/>
              <a:gd name="connsiteY4" fmla="*/ 496328 h 496328"/>
              <a:gd name="connsiteX5" fmla="*/ 275920 w 1158949"/>
              <a:gd name="connsiteY5" fmla="*/ 496328 h 496328"/>
              <a:gd name="connsiteX6" fmla="*/ 0 w 1158949"/>
              <a:gd name="connsiteY6" fmla="*/ 261880 h 496328"/>
              <a:gd name="connsiteX0" fmla="*/ 0 w 1158949"/>
              <a:gd name="connsiteY0" fmla="*/ 248164 h 482612"/>
              <a:gd name="connsiteX1" fmla="*/ 321640 w 1158949"/>
              <a:gd name="connsiteY1" fmla="*/ 0 h 482612"/>
              <a:gd name="connsiteX2" fmla="*/ 873885 w 1158949"/>
              <a:gd name="connsiteY2" fmla="*/ 0 h 482612"/>
              <a:gd name="connsiteX3" fmla="*/ 1158949 w 1158949"/>
              <a:gd name="connsiteY3" fmla="*/ 248164 h 482612"/>
              <a:gd name="connsiteX4" fmla="*/ 855597 w 1158949"/>
              <a:gd name="connsiteY4" fmla="*/ 482612 h 482612"/>
              <a:gd name="connsiteX5" fmla="*/ 275920 w 1158949"/>
              <a:gd name="connsiteY5" fmla="*/ 482612 h 482612"/>
              <a:gd name="connsiteX6" fmla="*/ 0 w 1158949"/>
              <a:gd name="connsiteY6" fmla="*/ 248164 h 482612"/>
              <a:gd name="connsiteX0" fmla="*/ 0 w 1158949"/>
              <a:gd name="connsiteY0" fmla="*/ 248164 h 523760"/>
              <a:gd name="connsiteX1" fmla="*/ 321640 w 1158949"/>
              <a:gd name="connsiteY1" fmla="*/ 0 h 523760"/>
              <a:gd name="connsiteX2" fmla="*/ 873885 w 1158949"/>
              <a:gd name="connsiteY2" fmla="*/ 0 h 523760"/>
              <a:gd name="connsiteX3" fmla="*/ 1158949 w 1158949"/>
              <a:gd name="connsiteY3" fmla="*/ 248164 h 523760"/>
              <a:gd name="connsiteX4" fmla="*/ 981545 w 1158949"/>
              <a:gd name="connsiteY4" fmla="*/ 523760 h 523760"/>
              <a:gd name="connsiteX5" fmla="*/ 275920 w 1158949"/>
              <a:gd name="connsiteY5" fmla="*/ 482612 h 523760"/>
              <a:gd name="connsiteX6" fmla="*/ 0 w 1158949"/>
              <a:gd name="connsiteY6" fmla="*/ 248164 h 523760"/>
              <a:gd name="connsiteX0" fmla="*/ 0 w 1158949"/>
              <a:gd name="connsiteY0" fmla="*/ 248164 h 532904"/>
              <a:gd name="connsiteX1" fmla="*/ 321640 w 1158949"/>
              <a:gd name="connsiteY1" fmla="*/ 0 h 532904"/>
              <a:gd name="connsiteX2" fmla="*/ 873885 w 1158949"/>
              <a:gd name="connsiteY2" fmla="*/ 0 h 532904"/>
              <a:gd name="connsiteX3" fmla="*/ 1158949 w 1158949"/>
              <a:gd name="connsiteY3" fmla="*/ 248164 h 532904"/>
              <a:gd name="connsiteX4" fmla="*/ 981545 w 1158949"/>
              <a:gd name="connsiteY4" fmla="*/ 523760 h 532904"/>
              <a:gd name="connsiteX5" fmla="*/ 345408 w 1158949"/>
              <a:gd name="connsiteY5" fmla="*/ 532904 h 532904"/>
              <a:gd name="connsiteX6" fmla="*/ 0 w 1158949"/>
              <a:gd name="connsiteY6" fmla="*/ 248164 h 532904"/>
              <a:gd name="connsiteX0" fmla="*/ 0 w 1158949"/>
              <a:gd name="connsiteY0" fmla="*/ 248164 h 532904"/>
              <a:gd name="connsiteX1" fmla="*/ 256495 w 1158949"/>
              <a:gd name="connsiteY1" fmla="*/ 0 h 532904"/>
              <a:gd name="connsiteX2" fmla="*/ 873885 w 1158949"/>
              <a:gd name="connsiteY2" fmla="*/ 0 h 532904"/>
              <a:gd name="connsiteX3" fmla="*/ 1158949 w 1158949"/>
              <a:gd name="connsiteY3" fmla="*/ 248164 h 532904"/>
              <a:gd name="connsiteX4" fmla="*/ 981545 w 1158949"/>
              <a:gd name="connsiteY4" fmla="*/ 523760 h 532904"/>
              <a:gd name="connsiteX5" fmla="*/ 345408 w 1158949"/>
              <a:gd name="connsiteY5" fmla="*/ 532904 h 532904"/>
              <a:gd name="connsiteX6" fmla="*/ 0 w 1158949"/>
              <a:gd name="connsiteY6" fmla="*/ 248164 h 532904"/>
              <a:gd name="connsiteX0" fmla="*/ 0 w 1158949"/>
              <a:gd name="connsiteY0" fmla="*/ 248164 h 532904"/>
              <a:gd name="connsiteX1" fmla="*/ 312954 w 1158949"/>
              <a:gd name="connsiteY1" fmla="*/ 109728 h 532904"/>
              <a:gd name="connsiteX2" fmla="*/ 873885 w 1158949"/>
              <a:gd name="connsiteY2" fmla="*/ 0 h 532904"/>
              <a:gd name="connsiteX3" fmla="*/ 1158949 w 1158949"/>
              <a:gd name="connsiteY3" fmla="*/ 248164 h 532904"/>
              <a:gd name="connsiteX4" fmla="*/ 981545 w 1158949"/>
              <a:gd name="connsiteY4" fmla="*/ 523760 h 532904"/>
              <a:gd name="connsiteX5" fmla="*/ 345408 w 1158949"/>
              <a:gd name="connsiteY5" fmla="*/ 532904 h 532904"/>
              <a:gd name="connsiteX6" fmla="*/ 0 w 1158949"/>
              <a:gd name="connsiteY6" fmla="*/ 248164 h 532904"/>
              <a:gd name="connsiteX0" fmla="*/ 0 w 1158949"/>
              <a:gd name="connsiteY0" fmla="*/ 152152 h 436892"/>
              <a:gd name="connsiteX1" fmla="*/ 312954 w 1158949"/>
              <a:gd name="connsiteY1" fmla="*/ 13716 h 436892"/>
              <a:gd name="connsiteX2" fmla="*/ 808740 w 1158949"/>
              <a:gd name="connsiteY2" fmla="*/ 0 h 436892"/>
              <a:gd name="connsiteX3" fmla="*/ 1158949 w 1158949"/>
              <a:gd name="connsiteY3" fmla="*/ 152152 h 436892"/>
              <a:gd name="connsiteX4" fmla="*/ 981545 w 1158949"/>
              <a:gd name="connsiteY4" fmla="*/ 427748 h 436892"/>
              <a:gd name="connsiteX5" fmla="*/ 345408 w 1158949"/>
              <a:gd name="connsiteY5" fmla="*/ 436892 h 436892"/>
              <a:gd name="connsiteX6" fmla="*/ 0 w 1158949"/>
              <a:gd name="connsiteY6" fmla="*/ 152152 h 436892"/>
              <a:gd name="connsiteX0" fmla="*/ 0 w 1119862"/>
              <a:gd name="connsiteY0" fmla="*/ 152152 h 436892"/>
              <a:gd name="connsiteX1" fmla="*/ 312954 w 1119862"/>
              <a:gd name="connsiteY1" fmla="*/ 13716 h 436892"/>
              <a:gd name="connsiteX2" fmla="*/ 808740 w 1119862"/>
              <a:gd name="connsiteY2" fmla="*/ 0 h 436892"/>
              <a:gd name="connsiteX3" fmla="*/ 1119862 w 1119862"/>
              <a:gd name="connsiteY3" fmla="*/ 211588 h 436892"/>
              <a:gd name="connsiteX4" fmla="*/ 981545 w 1119862"/>
              <a:gd name="connsiteY4" fmla="*/ 427748 h 436892"/>
              <a:gd name="connsiteX5" fmla="*/ 345408 w 1119862"/>
              <a:gd name="connsiteY5" fmla="*/ 436892 h 436892"/>
              <a:gd name="connsiteX6" fmla="*/ 0 w 1119862"/>
              <a:gd name="connsiteY6" fmla="*/ 152152 h 436892"/>
              <a:gd name="connsiteX0" fmla="*/ 0 w 1006943"/>
              <a:gd name="connsiteY0" fmla="*/ 207016 h 436892"/>
              <a:gd name="connsiteX1" fmla="*/ 200035 w 1006943"/>
              <a:gd name="connsiteY1" fmla="*/ 13716 h 436892"/>
              <a:gd name="connsiteX2" fmla="*/ 695821 w 1006943"/>
              <a:gd name="connsiteY2" fmla="*/ 0 h 436892"/>
              <a:gd name="connsiteX3" fmla="*/ 1006943 w 1006943"/>
              <a:gd name="connsiteY3" fmla="*/ 211588 h 436892"/>
              <a:gd name="connsiteX4" fmla="*/ 868626 w 1006943"/>
              <a:gd name="connsiteY4" fmla="*/ 427748 h 436892"/>
              <a:gd name="connsiteX5" fmla="*/ 232489 w 1006943"/>
              <a:gd name="connsiteY5" fmla="*/ 436892 h 436892"/>
              <a:gd name="connsiteX6" fmla="*/ 0 w 1006943"/>
              <a:gd name="connsiteY6" fmla="*/ 207016 h 436892"/>
              <a:gd name="connsiteX0" fmla="*/ 0 w 1006943"/>
              <a:gd name="connsiteY0" fmla="*/ 207016 h 436892"/>
              <a:gd name="connsiteX1" fmla="*/ 182663 w 1006943"/>
              <a:gd name="connsiteY1" fmla="*/ 9144 h 436892"/>
              <a:gd name="connsiteX2" fmla="*/ 695821 w 1006943"/>
              <a:gd name="connsiteY2" fmla="*/ 0 h 436892"/>
              <a:gd name="connsiteX3" fmla="*/ 1006943 w 1006943"/>
              <a:gd name="connsiteY3" fmla="*/ 211588 h 436892"/>
              <a:gd name="connsiteX4" fmla="*/ 868626 w 1006943"/>
              <a:gd name="connsiteY4" fmla="*/ 427748 h 436892"/>
              <a:gd name="connsiteX5" fmla="*/ 232489 w 1006943"/>
              <a:gd name="connsiteY5" fmla="*/ 436892 h 436892"/>
              <a:gd name="connsiteX6" fmla="*/ 0 w 1006943"/>
              <a:gd name="connsiteY6" fmla="*/ 207016 h 436892"/>
              <a:gd name="connsiteX0" fmla="*/ 0 w 1024315"/>
              <a:gd name="connsiteY0" fmla="*/ 211588 h 436892"/>
              <a:gd name="connsiteX1" fmla="*/ 200035 w 1024315"/>
              <a:gd name="connsiteY1" fmla="*/ 9144 h 436892"/>
              <a:gd name="connsiteX2" fmla="*/ 713193 w 1024315"/>
              <a:gd name="connsiteY2" fmla="*/ 0 h 436892"/>
              <a:gd name="connsiteX3" fmla="*/ 1024315 w 1024315"/>
              <a:gd name="connsiteY3" fmla="*/ 211588 h 436892"/>
              <a:gd name="connsiteX4" fmla="*/ 885998 w 1024315"/>
              <a:gd name="connsiteY4" fmla="*/ 427748 h 436892"/>
              <a:gd name="connsiteX5" fmla="*/ 249861 w 1024315"/>
              <a:gd name="connsiteY5" fmla="*/ 436892 h 436892"/>
              <a:gd name="connsiteX6" fmla="*/ 0 w 1024315"/>
              <a:gd name="connsiteY6" fmla="*/ 211588 h 436892"/>
              <a:gd name="connsiteX0" fmla="*/ 0 w 1024315"/>
              <a:gd name="connsiteY0" fmla="*/ 211588 h 436892"/>
              <a:gd name="connsiteX1" fmla="*/ 200035 w 1024315"/>
              <a:gd name="connsiteY1" fmla="*/ 9144 h 436892"/>
              <a:gd name="connsiteX2" fmla="*/ 713193 w 1024315"/>
              <a:gd name="connsiteY2" fmla="*/ 0 h 436892"/>
              <a:gd name="connsiteX3" fmla="*/ 1024315 w 1024315"/>
              <a:gd name="connsiteY3" fmla="*/ 211588 h 436892"/>
              <a:gd name="connsiteX4" fmla="*/ 855597 w 1024315"/>
              <a:gd name="connsiteY4" fmla="*/ 427748 h 436892"/>
              <a:gd name="connsiteX5" fmla="*/ 249861 w 1024315"/>
              <a:gd name="connsiteY5" fmla="*/ 436892 h 436892"/>
              <a:gd name="connsiteX6" fmla="*/ 0 w 1024315"/>
              <a:gd name="connsiteY6" fmla="*/ 211588 h 436892"/>
              <a:gd name="connsiteX0" fmla="*/ 0 w 1024315"/>
              <a:gd name="connsiteY0" fmla="*/ 211588 h 436892"/>
              <a:gd name="connsiteX1" fmla="*/ 160948 w 1024315"/>
              <a:gd name="connsiteY1" fmla="*/ 9144 h 436892"/>
              <a:gd name="connsiteX2" fmla="*/ 713193 w 1024315"/>
              <a:gd name="connsiteY2" fmla="*/ 0 h 436892"/>
              <a:gd name="connsiteX3" fmla="*/ 1024315 w 1024315"/>
              <a:gd name="connsiteY3" fmla="*/ 211588 h 436892"/>
              <a:gd name="connsiteX4" fmla="*/ 855597 w 1024315"/>
              <a:gd name="connsiteY4" fmla="*/ 427748 h 436892"/>
              <a:gd name="connsiteX5" fmla="*/ 249861 w 1024315"/>
              <a:gd name="connsiteY5" fmla="*/ 436892 h 436892"/>
              <a:gd name="connsiteX6" fmla="*/ 0 w 1024315"/>
              <a:gd name="connsiteY6" fmla="*/ 211588 h 436892"/>
              <a:gd name="connsiteX0" fmla="*/ 0 w 1024315"/>
              <a:gd name="connsiteY0" fmla="*/ 211588 h 455180"/>
              <a:gd name="connsiteX1" fmla="*/ 160948 w 1024315"/>
              <a:gd name="connsiteY1" fmla="*/ 9144 h 455180"/>
              <a:gd name="connsiteX2" fmla="*/ 713193 w 1024315"/>
              <a:gd name="connsiteY2" fmla="*/ 0 h 455180"/>
              <a:gd name="connsiteX3" fmla="*/ 1024315 w 1024315"/>
              <a:gd name="connsiteY3" fmla="*/ 211588 h 455180"/>
              <a:gd name="connsiteX4" fmla="*/ 877312 w 1024315"/>
              <a:gd name="connsiteY4" fmla="*/ 455180 h 455180"/>
              <a:gd name="connsiteX5" fmla="*/ 249861 w 1024315"/>
              <a:gd name="connsiteY5" fmla="*/ 436892 h 455180"/>
              <a:gd name="connsiteX6" fmla="*/ 0 w 1024315"/>
              <a:gd name="connsiteY6" fmla="*/ 211588 h 455180"/>
              <a:gd name="connsiteX0" fmla="*/ 0 w 1024315"/>
              <a:gd name="connsiteY0" fmla="*/ 211588 h 459752"/>
              <a:gd name="connsiteX1" fmla="*/ 160948 w 1024315"/>
              <a:gd name="connsiteY1" fmla="*/ 9144 h 459752"/>
              <a:gd name="connsiteX2" fmla="*/ 713193 w 1024315"/>
              <a:gd name="connsiteY2" fmla="*/ 0 h 459752"/>
              <a:gd name="connsiteX3" fmla="*/ 1024315 w 1024315"/>
              <a:gd name="connsiteY3" fmla="*/ 211588 h 459752"/>
              <a:gd name="connsiteX4" fmla="*/ 877312 w 1024315"/>
              <a:gd name="connsiteY4" fmla="*/ 455180 h 459752"/>
              <a:gd name="connsiteX5" fmla="*/ 271576 w 1024315"/>
              <a:gd name="connsiteY5" fmla="*/ 459752 h 459752"/>
              <a:gd name="connsiteX6" fmla="*/ 0 w 1024315"/>
              <a:gd name="connsiteY6" fmla="*/ 211588 h 459752"/>
              <a:gd name="connsiteX0" fmla="*/ 0 w 1031209"/>
              <a:gd name="connsiteY0" fmla="*/ 222474 h 459752"/>
              <a:gd name="connsiteX1" fmla="*/ 167842 w 1031209"/>
              <a:gd name="connsiteY1" fmla="*/ 9144 h 459752"/>
              <a:gd name="connsiteX2" fmla="*/ 720087 w 1031209"/>
              <a:gd name="connsiteY2" fmla="*/ 0 h 459752"/>
              <a:gd name="connsiteX3" fmla="*/ 1031209 w 1031209"/>
              <a:gd name="connsiteY3" fmla="*/ 211588 h 459752"/>
              <a:gd name="connsiteX4" fmla="*/ 884206 w 1031209"/>
              <a:gd name="connsiteY4" fmla="*/ 455180 h 459752"/>
              <a:gd name="connsiteX5" fmla="*/ 278470 w 1031209"/>
              <a:gd name="connsiteY5" fmla="*/ 459752 h 459752"/>
              <a:gd name="connsiteX6" fmla="*/ 0 w 1031209"/>
              <a:gd name="connsiteY6" fmla="*/ 222474 h 459752"/>
              <a:gd name="connsiteX0" fmla="*/ 0 w 1031209"/>
              <a:gd name="connsiteY0" fmla="*/ 222474 h 459752"/>
              <a:gd name="connsiteX1" fmla="*/ 157501 w 1031209"/>
              <a:gd name="connsiteY1" fmla="*/ 9144 h 459752"/>
              <a:gd name="connsiteX2" fmla="*/ 720087 w 1031209"/>
              <a:gd name="connsiteY2" fmla="*/ 0 h 459752"/>
              <a:gd name="connsiteX3" fmla="*/ 1031209 w 1031209"/>
              <a:gd name="connsiteY3" fmla="*/ 211588 h 459752"/>
              <a:gd name="connsiteX4" fmla="*/ 884206 w 1031209"/>
              <a:gd name="connsiteY4" fmla="*/ 455180 h 459752"/>
              <a:gd name="connsiteX5" fmla="*/ 278470 w 1031209"/>
              <a:gd name="connsiteY5" fmla="*/ 459752 h 459752"/>
              <a:gd name="connsiteX6" fmla="*/ 0 w 1031209"/>
              <a:gd name="connsiteY6" fmla="*/ 222474 h 4597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31209" h="459752">
                <a:moveTo>
                  <a:pt x="0" y="222474"/>
                </a:moveTo>
                <a:lnTo>
                  <a:pt x="157501" y="9144"/>
                </a:lnTo>
                <a:lnTo>
                  <a:pt x="720087" y="0"/>
                </a:lnTo>
                <a:lnTo>
                  <a:pt x="1031209" y="211588"/>
                </a:lnTo>
                <a:lnTo>
                  <a:pt x="884206" y="455180"/>
                </a:lnTo>
                <a:lnTo>
                  <a:pt x="278470" y="459752"/>
                </a:lnTo>
                <a:lnTo>
                  <a:pt x="0" y="222474"/>
                </a:lnTo>
                <a:close/>
              </a:path>
            </a:pathLst>
          </a:custGeom>
          <a:gradFill flip="none" rotWithShape="1">
            <a:gsLst>
              <a:gs pos="0">
                <a:srgbClr val="00B0F0">
                  <a:tint val="66000"/>
                  <a:satMod val="160000"/>
                </a:srgbClr>
              </a:gs>
              <a:gs pos="50000">
                <a:srgbClr val="00B0F0">
                  <a:tint val="44500"/>
                  <a:satMod val="160000"/>
                </a:srgbClr>
              </a:gs>
              <a:gs pos="100000">
                <a:srgbClr val="00B0F0">
                  <a:tint val="23500"/>
                  <a:satMod val="160000"/>
                </a:srgb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lnSpc>
                <a:spcPct val="85000"/>
              </a:lnSpc>
              <a:spcBef>
                <a:spcPts val="150"/>
              </a:spcBef>
              <a:spcAft>
                <a:spcPts val="350"/>
              </a:spcAft>
            </a:pPr>
            <a:endParaRPr lang="en-US">
              <a:solidFill>
                <a:srgbClr val="FFFFFF"/>
              </a:solidFill>
              <a:ea typeface="ＭＳ Ｐゴシック" pitchFamily="34" charset="-128"/>
            </a:endParaRPr>
          </a:p>
        </p:txBody>
      </p:sp>
      <p:sp>
        <p:nvSpPr>
          <p:cNvPr id="175" name="Freeform 174"/>
          <p:cNvSpPr/>
          <p:nvPr/>
        </p:nvSpPr>
        <p:spPr>
          <a:xfrm>
            <a:off x="5051993" y="4125954"/>
            <a:ext cx="832984" cy="387670"/>
          </a:xfrm>
          <a:custGeom>
            <a:avLst/>
            <a:gdLst>
              <a:gd name="connsiteX0" fmla="*/ 0 w 1158949"/>
              <a:gd name="connsiteY0" fmla="*/ 303028 h 606056"/>
              <a:gd name="connsiteX1" fmla="*/ 321640 w 1158949"/>
              <a:gd name="connsiteY1" fmla="*/ 0 h 606056"/>
              <a:gd name="connsiteX2" fmla="*/ 837309 w 1158949"/>
              <a:gd name="connsiteY2" fmla="*/ 0 h 606056"/>
              <a:gd name="connsiteX3" fmla="*/ 1158949 w 1158949"/>
              <a:gd name="connsiteY3" fmla="*/ 303028 h 606056"/>
              <a:gd name="connsiteX4" fmla="*/ 837309 w 1158949"/>
              <a:gd name="connsiteY4" fmla="*/ 606056 h 606056"/>
              <a:gd name="connsiteX5" fmla="*/ 321640 w 1158949"/>
              <a:gd name="connsiteY5" fmla="*/ 606056 h 606056"/>
              <a:gd name="connsiteX6" fmla="*/ 0 w 1158949"/>
              <a:gd name="connsiteY6" fmla="*/ 303028 h 606056"/>
              <a:gd name="connsiteX0" fmla="*/ 0 w 1158949"/>
              <a:gd name="connsiteY0" fmla="*/ 303028 h 606056"/>
              <a:gd name="connsiteX1" fmla="*/ 321640 w 1158949"/>
              <a:gd name="connsiteY1" fmla="*/ 0 h 606056"/>
              <a:gd name="connsiteX2" fmla="*/ 837309 w 1158949"/>
              <a:gd name="connsiteY2" fmla="*/ 0 h 606056"/>
              <a:gd name="connsiteX3" fmla="*/ 1158949 w 1158949"/>
              <a:gd name="connsiteY3" fmla="*/ 303028 h 606056"/>
              <a:gd name="connsiteX4" fmla="*/ 855597 w 1158949"/>
              <a:gd name="connsiteY4" fmla="*/ 537476 h 606056"/>
              <a:gd name="connsiteX5" fmla="*/ 321640 w 1158949"/>
              <a:gd name="connsiteY5" fmla="*/ 606056 h 606056"/>
              <a:gd name="connsiteX6" fmla="*/ 0 w 1158949"/>
              <a:gd name="connsiteY6" fmla="*/ 303028 h 606056"/>
              <a:gd name="connsiteX0" fmla="*/ 0 w 1158949"/>
              <a:gd name="connsiteY0" fmla="*/ 303028 h 551192"/>
              <a:gd name="connsiteX1" fmla="*/ 321640 w 1158949"/>
              <a:gd name="connsiteY1" fmla="*/ 0 h 551192"/>
              <a:gd name="connsiteX2" fmla="*/ 837309 w 1158949"/>
              <a:gd name="connsiteY2" fmla="*/ 0 h 551192"/>
              <a:gd name="connsiteX3" fmla="*/ 1158949 w 1158949"/>
              <a:gd name="connsiteY3" fmla="*/ 303028 h 551192"/>
              <a:gd name="connsiteX4" fmla="*/ 855597 w 1158949"/>
              <a:gd name="connsiteY4" fmla="*/ 537476 h 551192"/>
              <a:gd name="connsiteX5" fmla="*/ 275920 w 1158949"/>
              <a:gd name="connsiteY5" fmla="*/ 551192 h 551192"/>
              <a:gd name="connsiteX6" fmla="*/ 0 w 1158949"/>
              <a:gd name="connsiteY6" fmla="*/ 303028 h 551192"/>
              <a:gd name="connsiteX0" fmla="*/ 0 w 1158949"/>
              <a:gd name="connsiteY0" fmla="*/ 303028 h 537476"/>
              <a:gd name="connsiteX1" fmla="*/ 321640 w 1158949"/>
              <a:gd name="connsiteY1" fmla="*/ 0 h 537476"/>
              <a:gd name="connsiteX2" fmla="*/ 837309 w 1158949"/>
              <a:gd name="connsiteY2" fmla="*/ 0 h 537476"/>
              <a:gd name="connsiteX3" fmla="*/ 1158949 w 1158949"/>
              <a:gd name="connsiteY3" fmla="*/ 303028 h 537476"/>
              <a:gd name="connsiteX4" fmla="*/ 855597 w 1158949"/>
              <a:gd name="connsiteY4" fmla="*/ 537476 h 537476"/>
              <a:gd name="connsiteX5" fmla="*/ 275920 w 1158949"/>
              <a:gd name="connsiteY5" fmla="*/ 537476 h 537476"/>
              <a:gd name="connsiteX6" fmla="*/ 0 w 1158949"/>
              <a:gd name="connsiteY6" fmla="*/ 303028 h 537476"/>
              <a:gd name="connsiteX0" fmla="*/ 0 w 1158949"/>
              <a:gd name="connsiteY0" fmla="*/ 303028 h 537476"/>
              <a:gd name="connsiteX1" fmla="*/ 321640 w 1158949"/>
              <a:gd name="connsiteY1" fmla="*/ 54864 h 537476"/>
              <a:gd name="connsiteX2" fmla="*/ 837309 w 1158949"/>
              <a:gd name="connsiteY2" fmla="*/ 0 h 537476"/>
              <a:gd name="connsiteX3" fmla="*/ 1158949 w 1158949"/>
              <a:gd name="connsiteY3" fmla="*/ 303028 h 537476"/>
              <a:gd name="connsiteX4" fmla="*/ 855597 w 1158949"/>
              <a:gd name="connsiteY4" fmla="*/ 537476 h 537476"/>
              <a:gd name="connsiteX5" fmla="*/ 275920 w 1158949"/>
              <a:gd name="connsiteY5" fmla="*/ 537476 h 537476"/>
              <a:gd name="connsiteX6" fmla="*/ 0 w 1158949"/>
              <a:gd name="connsiteY6" fmla="*/ 303028 h 537476"/>
              <a:gd name="connsiteX0" fmla="*/ 0 w 1158949"/>
              <a:gd name="connsiteY0" fmla="*/ 261880 h 496328"/>
              <a:gd name="connsiteX1" fmla="*/ 321640 w 1158949"/>
              <a:gd name="connsiteY1" fmla="*/ 13716 h 496328"/>
              <a:gd name="connsiteX2" fmla="*/ 860169 w 1158949"/>
              <a:gd name="connsiteY2" fmla="*/ 0 h 496328"/>
              <a:gd name="connsiteX3" fmla="*/ 1158949 w 1158949"/>
              <a:gd name="connsiteY3" fmla="*/ 261880 h 496328"/>
              <a:gd name="connsiteX4" fmla="*/ 855597 w 1158949"/>
              <a:gd name="connsiteY4" fmla="*/ 496328 h 496328"/>
              <a:gd name="connsiteX5" fmla="*/ 275920 w 1158949"/>
              <a:gd name="connsiteY5" fmla="*/ 496328 h 496328"/>
              <a:gd name="connsiteX6" fmla="*/ 0 w 1158949"/>
              <a:gd name="connsiteY6" fmla="*/ 261880 h 496328"/>
              <a:gd name="connsiteX0" fmla="*/ 0 w 1158949"/>
              <a:gd name="connsiteY0" fmla="*/ 248164 h 482612"/>
              <a:gd name="connsiteX1" fmla="*/ 321640 w 1158949"/>
              <a:gd name="connsiteY1" fmla="*/ 0 h 482612"/>
              <a:gd name="connsiteX2" fmla="*/ 873885 w 1158949"/>
              <a:gd name="connsiteY2" fmla="*/ 0 h 482612"/>
              <a:gd name="connsiteX3" fmla="*/ 1158949 w 1158949"/>
              <a:gd name="connsiteY3" fmla="*/ 248164 h 482612"/>
              <a:gd name="connsiteX4" fmla="*/ 855597 w 1158949"/>
              <a:gd name="connsiteY4" fmla="*/ 482612 h 482612"/>
              <a:gd name="connsiteX5" fmla="*/ 275920 w 1158949"/>
              <a:gd name="connsiteY5" fmla="*/ 482612 h 482612"/>
              <a:gd name="connsiteX6" fmla="*/ 0 w 1158949"/>
              <a:gd name="connsiteY6" fmla="*/ 248164 h 482612"/>
              <a:gd name="connsiteX0" fmla="*/ 0 w 1158949"/>
              <a:gd name="connsiteY0" fmla="*/ 248164 h 523760"/>
              <a:gd name="connsiteX1" fmla="*/ 321640 w 1158949"/>
              <a:gd name="connsiteY1" fmla="*/ 0 h 523760"/>
              <a:gd name="connsiteX2" fmla="*/ 873885 w 1158949"/>
              <a:gd name="connsiteY2" fmla="*/ 0 h 523760"/>
              <a:gd name="connsiteX3" fmla="*/ 1158949 w 1158949"/>
              <a:gd name="connsiteY3" fmla="*/ 248164 h 523760"/>
              <a:gd name="connsiteX4" fmla="*/ 981545 w 1158949"/>
              <a:gd name="connsiteY4" fmla="*/ 523760 h 523760"/>
              <a:gd name="connsiteX5" fmla="*/ 275920 w 1158949"/>
              <a:gd name="connsiteY5" fmla="*/ 482612 h 523760"/>
              <a:gd name="connsiteX6" fmla="*/ 0 w 1158949"/>
              <a:gd name="connsiteY6" fmla="*/ 248164 h 523760"/>
              <a:gd name="connsiteX0" fmla="*/ 0 w 1158949"/>
              <a:gd name="connsiteY0" fmla="*/ 248164 h 532904"/>
              <a:gd name="connsiteX1" fmla="*/ 321640 w 1158949"/>
              <a:gd name="connsiteY1" fmla="*/ 0 h 532904"/>
              <a:gd name="connsiteX2" fmla="*/ 873885 w 1158949"/>
              <a:gd name="connsiteY2" fmla="*/ 0 h 532904"/>
              <a:gd name="connsiteX3" fmla="*/ 1158949 w 1158949"/>
              <a:gd name="connsiteY3" fmla="*/ 248164 h 532904"/>
              <a:gd name="connsiteX4" fmla="*/ 981545 w 1158949"/>
              <a:gd name="connsiteY4" fmla="*/ 523760 h 532904"/>
              <a:gd name="connsiteX5" fmla="*/ 345408 w 1158949"/>
              <a:gd name="connsiteY5" fmla="*/ 532904 h 532904"/>
              <a:gd name="connsiteX6" fmla="*/ 0 w 1158949"/>
              <a:gd name="connsiteY6" fmla="*/ 248164 h 532904"/>
              <a:gd name="connsiteX0" fmla="*/ 0 w 1158949"/>
              <a:gd name="connsiteY0" fmla="*/ 248164 h 532904"/>
              <a:gd name="connsiteX1" fmla="*/ 256495 w 1158949"/>
              <a:gd name="connsiteY1" fmla="*/ 0 h 532904"/>
              <a:gd name="connsiteX2" fmla="*/ 873885 w 1158949"/>
              <a:gd name="connsiteY2" fmla="*/ 0 h 532904"/>
              <a:gd name="connsiteX3" fmla="*/ 1158949 w 1158949"/>
              <a:gd name="connsiteY3" fmla="*/ 248164 h 532904"/>
              <a:gd name="connsiteX4" fmla="*/ 981545 w 1158949"/>
              <a:gd name="connsiteY4" fmla="*/ 523760 h 532904"/>
              <a:gd name="connsiteX5" fmla="*/ 345408 w 1158949"/>
              <a:gd name="connsiteY5" fmla="*/ 532904 h 532904"/>
              <a:gd name="connsiteX6" fmla="*/ 0 w 1158949"/>
              <a:gd name="connsiteY6" fmla="*/ 248164 h 532904"/>
              <a:gd name="connsiteX0" fmla="*/ 0 w 1158949"/>
              <a:gd name="connsiteY0" fmla="*/ 248164 h 532904"/>
              <a:gd name="connsiteX1" fmla="*/ 312954 w 1158949"/>
              <a:gd name="connsiteY1" fmla="*/ 109728 h 532904"/>
              <a:gd name="connsiteX2" fmla="*/ 873885 w 1158949"/>
              <a:gd name="connsiteY2" fmla="*/ 0 h 532904"/>
              <a:gd name="connsiteX3" fmla="*/ 1158949 w 1158949"/>
              <a:gd name="connsiteY3" fmla="*/ 248164 h 532904"/>
              <a:gd name="connsiteX4" fmla="*/ 981545 w 1158949"/>
              <a:gd name="connsiteY4" fmla="*/ 523760 h 532904"/>
              <a:gd name="connsiteX5" fmla="*/ 345408 w 1158949"/>
              <a:gd name="connsiteY5" fmla="*/ 532904 h 532904"/>
              <a:gd name="connsiteX6" fmla="*/ 0 w 1158949"/>
              <a:gd name="connsiteY6" fmla="*/ 248164 h 532904"/>
              <a:gd name="connsiteX0" fmla="*/ 0 w 1158949"/>
              <a:gd name="connsiteY0" fmla="*/ 152152 h 436892"/>
              <a:gd name="connsiteX1" fmla="*/ 312954 w 1158949"/>
              <a:gd name="connsiteY1" fmla="*/ 13716 h 436892"/>
              <a:gd name="connsiteX2" fmla="*/ 808740 w 1158949"/>
              <a:gd name="connsiteY2" fmla="*/ 0 h 436892"/>
              <a:gd name="connsiteX3" fmla="*/ 1158949 w 1158949"/>
              <a:gd name="connsiteY3" fmla="*/ 152152 h 436892"/>
              <a:gd name="connsiteX4" fmla="*/ 981545 w 1158949"/>
              <a:gd name="connsiteY4" fmla="*/ 427748 h 436892"/>
              <a:gd name="connsiteX5" fmla="*/ 345408 w 1158949"/>
              <a:gd name="connsiteY5" fmla="*/ 436892 h 436892"/>
              <a:gd name="connsiteX6" fmla="*/ 0 w 1158949"/>
              <a:gd name="connsiteY6" fmla="*/ 152152 h 436892"/>
              <a:gd name="connsiteX0" fmla="*/ 0 w 1119862"/>
              <a:gd name="connsiteY0" fmla="*/ 152152 h 436892"/>
              <a:gd name="connsiteX1" fmla="*/ 312954 w 1119862"/>
              <a:gd name="connsiteY1" fmla="*/ 13716 h 436892"/>
              <a:gd name="connsiteX2" fmla="*/ 808740 w 1119862"/>
              <a:gd name="connsiteY2" fmla="*/ 0 h 436892"/>
              <a:gd name="connsiteX3" fmla="*/ 1119862 w 1119862"/>
              <a:gd name="connsiteY3" fmla="*/ 211588 h 436892"/>
              <a:gd name="connsiteX4" fmla="*/ 981545 w 1119862"/>
              <a:gd name="connsiteY4" fmla="*/ 427748 h 436892"/>
              <a:gd name="connsiteX5" fmla="*/ 345408 w 1119862"/>
              <a:gd name="connsiteY5" fmla="*/ 436892 h 436892"/>
              <a:gd name="connsiteX6" fmla="*/ 0 w 1119862"/>
              <a:gd name="connsiteY6" fmla="*/ 152152 h 436892"/>
              <a:gd name="connsiteX0" fmla="*/ 0 w 1006943"/>
              <a:gd name="connsiteY0" fmla="*/ 207016 h 436892"/>
              <a:gd name="connsiteX1" fmla="*/ 200035 w 1006943"/>
              <a:gd name="connsiteY1" fmla="*/ 13716 h 436892"/>
              <a:gd name="connsiteX2" fmla="*/ 695821 w 1006943"/>
              <a:gd name="connsiteY2" fmla="*/ 0 h 436892"/>
              <a:gd name="connsiteX3" fmla="*/ 1006943 w 1006943"/>
              <a:gd name="connsiteY3" fmla="*/ 211588 h 436892"/>
              <a:gd name="connsiteX4" fmla="*/ 868626 w 1006943"/>
              <a:gd name="connsiteY4" fmla="*/ 427748 h 436892"/>
              <a:gd name="connsiteX5" fmla="*/ 232489 w 1006943"/>
              <a:gd name="connsiteY5" fmla="*/ 436892 h 436892"/>
              <a:gd name="connsiteX6" fmla="*/ 0 w 1006943"/>
              <a:gd name="connsiteY6" fmla="*/ 207016 h 436892"/>
              <a:gd name="connsiteX0" fmla="*/ 0 w 1006943"/>
              <a:gd name="connsiteY0" fmla="*/ 207016 h 436892"/>
              <a:gd name="connsiteX1" fmla="*/ 182663 w 1006943"/>
              <a:gd name="connsiteY1" fmla="*/ 9144 h 436892"/>
              <a:gd name="connsiteX2" fmla="*/ 695821 w 1006943"/>
              <a:gd name="connsiteY2" fmla="*/ 0 h 436892"/>
              <a:gd name="connsiteX3" fmla="*/ 1006943 w 1006943"/>
              <a:gd name="connsiteY3" fmla="*/ 211588 h 436892"/>
              <a:gd name="connsiteX4" fmla="*/ 868626 w 1006943"/>
              <a:gd name="connsiteY4" fmla="*/ 427748 h 436892"/>
              <a:gd name="connsiteX5" fmla="*/ 232489 w 1006943"/>
              <a:gd name="connsiteY5" fmla="*/ 436892 h 436892"/>
              <a:gd name="connsiteX6" fmla="*/ 0 w 1006943"/>
              <a:gd name="connsiteY6" fmla="*/ 207016 h 436892"/>
              <a:gd name="connsiteX0" fmla="*/ 0 w 1024315"/>
              <a:gd name="connsiteY0" fmla="*/ 211588 h 436892"/>
              <a:gd name="connsiteX1" fmla="*/ 200035 w 1024315"/>
              <a:gd name="connsiteY1" fmla="*/ 9144 h 436892"/>
              <a:gd name="connsiteX2" fmla="*/ 713193 w 1024315"/>
              <a:gd name="connsiteY2" fmla="*/ 0 h 436892"/>
              <a:gd name="connsiteX3" fmla="*/ 1024315 w 1024315"/>
              <a:gd name="connsiteY3" fmla="*/ 211588 h 436892"/>
              <a:gd name="connsiteX4" fmla="*/ 885998 w 1024315"/>
              <a:gd name="connsiteY4" fmla="*/ 427748 h 436892"/>
              <a:gd name="connsiteX5" fmla="*/ 249861 w 1024315"/>
              <a:gd name="connsiteY5" fmla="*/ 436892 h 436892"/>
              <a:gd name="connsiteX6" fmla="*/ 0 w 1024315"/>
              <a:gd name="connsiteY6" fmla="*/ 211588 h 436892"/>
              <a:gd name="connsiteX0" fmla="*/ 0 w 1024315"/>
              <a:gd name="connsiteY0" fmla="*/ 211588 h 436892"/>
              <a:gd name="connsiteX1" fmla="*/ 200035 w 1024315"/>
              <a:gd name="connsiteY1" fmla="*/ 9144 h 436892"/>
              <a:gd name="connsiteX2" fmla="*/ 713193 w 1024315"/>
              <a:gd name="connsiteY2" fmla="*/ 0 h 436892"/>
              <a:gd name="connsiteX3" fmla="*/ 1024315 w 1024315"/>
              <a:gd name="connsiteY3" fmla="*/ 211588 h 436892"/>
              <a:gd name="connsiteX4" fmla="*/ 855597 w 1024315"/>
              <a:gd name="connsiteY4" fmla="*/ 427748 h 436892"/>
              <a:gd name="connsiteX5" fmla="*/ 249861 w 1024315"/>
              <a:gd name="connsiteY5" fmla="*/ 436892 h 436892"/>
              <a:gd name="connsiteX6" fmla="*/ 0 w 1024315"/>
              <a:gd name="connsiteY6" fmla="*/ 211588 h 436892"/>
              <a:gd name="connsiteX0" fmla="*/ 0 w 1024315"/>
              <a:gd name="connsiteY0" fmla="*/ 211588 h 436892"/>
              <a:gd name="connsiteX1" fmla="*/ 160948 w 1024315"/>
              <a:gd name="connsiteY1" fmla="*/ 9144 h 436892"/>
              <a:gd name="connsiteX2" fmla="*/ 713193 w 1024315"/>
              <a:gd name="connsiteY2" fmla="*/ 0 h 436892"/>
              <a:gd name="connsiteX3" fmla="*/ 1024315 w 1024315"/>
              <a:gd name="connsiteY3" fmla="*/ 211588 h 436892"/>
              <a:gd name="connsiteX4" fmla="*/ 855597 w 1024315"/>
              <a:gd name="connsiteY4" fmla="*/ 427748 h 436892"/>
              <a:gd name="connsiteX5" fmla="*/ 249861 w 1024315"/>
              <a:gd name="connsiteY5" fmla="*/ 436892 h 436892"/>
              <a:gd name="connsiteX6" fmla="*/ 0 w 1024315"/>
              <a:gd name="connsiteY6" fmla="*/ 211588 h 436892"/>
              <a:gd name="connsiteX0" fmla="*/ 0 w 1024315"/>
              <a:gd name="connsiteY0" fmla="*/ 211588 h 455180"/>
              <a:gd name="connsiteX1" fmla="*/ 160948 w 1024315"/>
              <a:gd name="connsiteY1" fmla="*/ 9144 h 455180"/>
              <a:gd name="connsiteX2" fmla="*/ 713193 w 1024315"/>
              <a:gd name="connsiteY2" fmla="*/ 0 h 455180"/>
              <a:gd name="connsiteX3" fmla="*/ 1024315 w 1024315"/>
              <a:gd name="connsiteY3" fmla="*/ 211588 h 455180"/>
              <a:gd name="connsiteX4" fmla="*/ 877312 w 1024315"/>
              <a:gd name="connsiteY4" fmla="*/ 455180 h 455180"/>
              <a:gd name="connsiteX5" fmla="*/ 249861 w 1024315"/>
              <a:gd name="connsiteY5" fmla="*/ 436892 h 455180"/>
              <a:gd name="connsiteX6" fmla="*/ 0 w 1024315"/>
              <a:gd name="connsiteY6" fmla="*/ 211588 h 455180"/>
              <a:gd name="connsiteX0" fmla="*/ 0 w 1024315"/>
              <a:gd name="connsiteY0" fmla="*/ 211588 h 459752"/>
              <a:gd name="connsiteX1" fmla="*/ 160948 w 1024315"/>
              <a:gd name="connsiteY1" fmla="*/ 9144 h 459752"/>
              <a:gd name="connsiteX2" fmla="*/ 713193 w 1024315"/>
              <a:gd name="connsiteY2" fmla="*/ 0 h 459752"/>
              <a:gd name="connsiteX3" fmla="*/ 1024315 w 1024315"/>
              <a:gd name="connsiteY3" fmla="*/ 211588 h 459752"/>
              <a:gd name="connsiteX4" fmla="*/ 877312 w 1024315"/>
              <a:gd name="connsiteY4" fmla="*/ 455180 h 459752"/>
              <a:gd name="connsiteX5" fmla="*/ 271576 w 1024315"/>
              <a:gd name="connsiteY5" fmla="*/ 459752 h 459752"/>
              <a:gd name="connsiteX6" fmla="*/ 0 w 1024315"/>
              <a:gd name="connsiteY6" fmla="*/ 211588 h 459752"/>
              <a:gd name="connsiteX0" fmla="*/ 0 w 1024315"/>
              <a:gd name="connsiteY0" fmla="*/ 211588 h 468896"/>
              <a:gd name="connsiteX1" fmla="*/ 160948 w 1024315"/>
              <a:gd name="connsiteY1" fmla="*/ 9144 h 468896"/>
              <a:gd name="connsiteX2" fmla="*/ 713193 w 1024315"/>
              <a:gd name="connsiteY2" fmla="*/ 0 h 468896"/>
              <a:gd name="connsiteX3" fmla="*/ 1024315 w 1024315"/>
              <a:gd name="connsiteY3" fmla="*/ 211588 h 468896"/>
              <a:gd name="connsiteX4" fmla="*/ 877312 w 1024315"/>
              <a:gd name="connsiteY4" fmla="*/ 455180 h 468896"/>
              <a:gd name="connsiteX5" fmla="*/ 358436 w 1024315"/>
              <a:gd name="connsiteY5" fmla="*/ 468896 h 468896"/>
              <a:gd name="connsiteX6" fmla="*/ 0 w 1024315"/>
              <a:gd name="connsiteY6" fmla="*/ 211588 h 468896"/>
              <a:gd name="connsiteX0" fmla="*/ 0 w 972199"/>
              <a:gd name="connsiteY0" fmla="*/ 243592 h 468896"/>
              <a:gd name="connsiteX1" fmla="*/ 108832 w 972199"/>
              <a:gd name="connsiteY1" fmla="*/ 9144 h 468896"/>
              <a:gd name="connsiteX2" fmla="*/ 661077 w 972199"/>
              <a:gd name="connsiteY2" fmla="*/ 0 h 468896"/>
              <a:gd name="connsiteX3" fmla="*/ 972199 w 972199"/>
              <a:gd name="connsiteY3" fmla="*/ 211588 h 468896"/>
              <a:gd name="connsiteX4" fmla="*/ 825196 w 972199"/>
              <a:gd name="connsiteY4" fmla="*/ 455180 h 468896"/>
              <a:gd name="connsiteX5" fmla="*/ 306320 w 972199"/>
              <a:gd name="connsiteY5" fmla="*/ 468896 h 468896"/>
              <a:gd name="connsiteX6" fmla="*/ 0 w 972199"/>
              <a:gd name="connsiteY6" fmla="*/ 243592 h 468896"/>
              <a:gd name="connsiteX0" fmla="*/ 0 w 972199"/>
              <a:gd name="connsiteY0" fmla="*/ 243592 h 468896"/>
              <a:gd name="connsiteX1" fmla="*/ 173978 w 972199"/>
              <a:gd name="connsiteY1" fmla="*/ 59436 h 468896"/>
              <a:gd name="connsiteX2" fmla="*/ 661077 w 972199"/>
              <a:gd name="connsiteY2" fmla="*/ 0 h 468896"/>
              <a:gd name="connsiteX3" fmla="*/ 972199 w 972199"/>
              <a:gd name="connsiteY3" fmla="*/ 211588 h 468896"/>
              <a:gd name="connsiteX4" fmla="*/ 825196 w 972199"/>
              <a:gd name="connsiteY4" fmla="*/ 455180 h 468896"/>
              <a:gd name="connsiteX5" fmla="*/ 306320 w 972199"/>
              <a:gd name="connsiteY5" fmla="*/ 468896 h 468896"/>
              <a:gd name="connsiteX6" fmla="*/ 0 w 972199"/>
              <a:gd name="connsiteY6" fmla="*/ 243592 h 468896"/>
              <a:gd name="connsiteX0" fmla="*/ 0 w 972199"/>
              <a:gd name="connsiteY0" fmla="*/ 197872 h 423176"/>
              <a:gd name="connsiteX1" fmla="*/ 173978 w 972199"/>
              <a:gd name="connsiteY1" fmla="*/ 13716 h 423176"/>
              <a:gd name="connsiteX2" fmla="*/ 656734 w 972199"/>
              <a:gd name="connsiteY2" fmla="*/ 0 h 423176"/>
              <a:gd name="connsiteX3" fmla="*/ 972199 w 972199"/>
              <a:gd name="connsiteY3" fmla="*/ 165868 h 423176"/>
              <a:gd name="connsiteX4" fmla="*/ 825196 w 972199"/>
              <a:gd name="connsiteY4" fmla="*/ 409460 h 423176"/>
              <a:gd name="connsiteX5" fmla="*/ 306320 w 972199"/>
              <a:gd name="connsiteY5" fmla="*/ 423176 h 423176"/>
              <a:gd name="connsiteX6" fmla="*/ 0 w 972199"/>
              <a:gd name="connsiteY6" fmla="*/ 197872 h 423176"/>
              <a:gd name="connsiteX0" fmla="*/ 0 w 946141"/>
              <a:gd name="connsiteY0" fmla="*/ 197872 h 423176"/>
              <a:gd name="connsiteX1" fmla="*/ 173978 w 946141"/>
              <a:gd name="connsiteY1" fmla="*/ 13716 h 423176"/>
              <a:gd name="connsiteX2" fmla="*/ 656734 w 946141"/>
              <a:gd name="connsiteY2" fmla="*/ 0 h 423176"/>
              <a:gd name="connsiteX3" fmla="*/ 946141 w 946141"/>
              <a:gd name="connsiteY3" fmla="*/ 175012 h 423176"/>
              <a:gd name="connsiteX4" fmla="*/ 825196 w 946141"/>
              <a:gd name="connsiteY4" fmla="*/ 409460 h 423176"/>
              <a:gd name="connsiteX5" fmla="*/ 306320 w 946141"/>
              <a:gd name="connsiteY5" fmla="*/ 423176 h 423176"/>
              <a:gd name="connsiteX6" fmla="*/ 0 w 946141"/>
              <a:gd name="connsiteY6" fmla="*/ 197872 h 423176"/>
              <a:gd name="connsiteX0" fmla="*/ 0 w 946141"/>
              <a:gd name="connsiteY0" fmla="*/ 197872 h 409460"/>
              <a:gd name="connsiteX1" fmla="*/ 173978 w 946141"/>
              <a:gd name="connsiteY1" fmla="*/ 13716 h 409460"/>
              <a:gd name="connsiteX2" fmla="*/ 656734 w 946141"/>
              <a:gd name="connsiteY2" fmla="*/ 0 h 409460"/>
              <a:gd name="connsiteX3" fmla="*/ 946141 w 946141"/>
              <a:gd name="connsiteY3" fmla="*/ 175012 h 409460"/>
              <a:gd name="connsiteX4" fmla="*/ 825196 w 946141"/>
              <a:gd name="connsiteY4" fmla="*/ 409460 h 409460"/>
              <a:gd name="connsiteX5" fmla="*/ 300681 w 946141"/>
              <a:gd name="connsiteY5" fmla="*/ 405363 h 409460"/>
              <a:gd name="connsiteX6" fmla="*/ 0 w 946141"/>
              <a:gd name="connsiteY6" fmla="*/ 197872 h 409460"/>
              <a:gd name="connsiteX0" fmla="*/ 0 w 946141"/>
              <a:gd name="connsiteY0" fmla="*/ 197872 h 405363"/>
              <a:gd name="connsiteX1" fmla="*/ 173978 w 946141"/>
              <a:gd name="connsiteY1" fmla="*/ 13716 h 405363"/>
              <a:gd name="connsiteX2" fmla="*/ 656734 w 946141"/>
              <a:gd name="connsiteY2" fmla="*/ 0 h 405363"/>
              <a:gd name="connsiteX3" fmla="*/ 946141 w 946141"/>
              <a:gd name="connsiteY3" fmla="*/ 175012 h 405363"/>
              <a:gd name="connsiteX4" fmla="*/ 825196 w 946141"/>
              <a:gd name="connsiteY4" fmla="*/ 397585 h 405363"/>
              <a:gd name="connsiteX5" fmla="*/ 300681 w 946141"/>
              <a:gd name="connsiteY5" fmla="*/ 405363 h 405363"/>
              <a:gd name="connsiteX6" fmla="*/ 0 w 946141"/>
              <a:gd name="connsiteY6" fmla="*/ 197872 h 4053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46141" h="405363">
                <a:moveTo>
                  <a:pt x="0" y="197872"/>
                </a:moveTo>
                <a:lnTo>
                  <a:pt x="173978" y="13716"/>
                </a:lnTo>
                <a:lnTo>
                  <a:pt x="656734" y="0"/>
                </a:lnTo>
                <a:lnTo>
                  <a:pt x="946141" y="175012"/>
                </a:lnTo>
                <a:lnTo>
                  <a:pt x="825196" y="397585"/>
                </a:lnTo>
                <a:lnTo>
                  <a:pt x="300681" y="405363"/>
                </a:lnTo>
                <a:lnTo>
                  <a:pt x="0" y="197872"/>
                </a:lnTo>
                <a:close/>
              </a:path>
            </a:pathLst>
          </a:custGeom>
          <a:gradFill flip="none" rotWithShape="1">
            <a:gsLst>
              <a:gs pos="0">
                <a:srgbClr val="00B0F0">
                  <a:tint val="66000"/>
                  <a:satMod val="160000"/>
                </a:srgbClr>
              </a:gs>
              <a:gs pos="50000">
                <a:srgbClr val="00B0F0">
                  <a:tint val="44500"/>
                  <a:satMod val="160000"/>
                </a:srgbClr>
              </a:gs>
              <a:gs pos="100000">
                <a:srgbClr val="00B0F0">
                  <a:tint val="23500"/>
                  <a:satMod val="160000"/>
                </a:srgb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lnSpc>
                <a:spcPct val="85000"/>
              </a:lnSpc>
              <a:spcBef>
                <a:spcPts val="150"/>
              </a:spcBef>
              <a:spcAft>
                <a:spcPts val="350"/>
              </a:spcAft>
            </a:pPr>
            <a:endParaRPr lang="en-US">
              <a:solidFill>
                <a:srgbClr val="FFFFFF"/>
              </a:solidFill>
              <a:ea typeface="ＭＳ Ｐゴシック" pitchFamily="34" charset="-128"/>
            </a:endParaRPr>
          </a:p>
        </p:txBody>
      </p:sp>
      <p:sp>
        <p:nvSpPr>
          <p:cNvPr id="176" name="Freeform 175"/>
          <p:cNvSpPr/>
          <p:nvPr/>
        </p:nvSpPr>
        <p:spPr>
          <a:xfrm>
            <a:off x="3690496" y="4975667"/>
            <a:ext cx="982267" cy="540251"/>
          </a:xfrm>
          <a:custGeom>
            <a:avLst/>
            <a:gdLst>
              <a:gd name="connsiteX0" fmla="*/ 0 w 1158949"/>
              <a:gd name="connsiteY0" fmla="*/ 303028 h 606056"/>
              <a:gd name="connsiteX1" fmla="*/ 321640 w 1158949"/>
              <a:gd name="connsiteY1" fmla="*/ 0 h 606056"/>
              <a:gd name="connsiteX2" fmla="*/ 837309 w 1158949"/>
              <a:gd name="connsiteY2" fmla="*/ 0 h 606056"/>
              <a:gd name="connsiteX3" fmla="*/ 1158949 w 1158949"/>
              <a:gd name="connsiteY3" fmla="*/ 303028 h 606056"/>
              <a:gd name="connsiteX4" fmla="*/ 837309 w 1158949"/>
              <a:gd name="connsiteY4" fmla="*/ 606056 h 606056"/>
              <a:gd name="connsiteX5" fmla="*/ 321640 w 1158949"/>
              <a:gd name="connsiteY5" fmla="*/ 606056 h 606056"/>
              <a:gd name="connsiteX6" fmla="*/ 0 w 1158949"/>
              <a:gd name="connsiteY6" fmla="*/ 303028 h 606056"/>
              <a:gd name="connsiteX0" fmla="*/ 0 w 1158949"/>
              <a:gd name="connsiteY0" fmla="*/ 303028 h 606056"/>
              <a:gd name="connsiteX1" fmla="*/ 321640 w 1158949"/>
              <a:gd name="connsiteY1" fmla="*/ 0 h 606056"/>
              <a:gd name="connsiteX2" fmla="*/ 837309 w 1158949"/>
              <a:gd name="connsiteY2" fmla="*/ 0 h 606056"/>
              <a:gd name="connsiteX3" fmla="*/ 1158949 w 1158949"/>
              <a:gd name="connsiteY3" fmla="*/ 303028 h 606056"/>
              <a:gd name="connsiteX4" fmla="*/ 855597 w 1158949"/>
              <a:gd name="connsiteY4" fmla="*/ 537476 h 606056"/>
              <a:gd name="connsiteX5" fmla="*/ 321640 w 1158949"/>
              <a:gd name="connsiteY5" fmla="*/ 606056 h 606056"/>
              <a:gd name="connsiteX6" fmla="*/ 0 w 1158949"/>
              <a:gd name="connsiteY6" fmla="*/ 303028 h 606056"/>
              <a:gd name="connsiteX0" fmla="*/ 0 w 1158949"/>
              <a:gd name="connsiteY0" fmla="*/ 303028 h 551192"/>
              <a:gd name="connsiteX1" fmla="*/ 321640 w 1158949"/>
              <a:gd name="connsiteY1" fmla="*/ 0 h 551192"/>
              <a:gd name="connsiteX2" fmla="*/ 837309 w 1158949"/>
              <a:gd name="connsiteY2" fmla="*/ 0 h 551192"/>
              <a:gd name="connsiteX3" fmla="*/ 1158949 w 1158949"/>
              <a:gd name="connsiteY3" fmla="*/ 303028 h 551192"/>
              <a:gd name="connsiteX4" fmla="*/ 855597 w 1158949"/>
              <a:gd name="connsiteY4" fmla="*/ 537476 h 551192"/>
              <a:gd name="connsiteX5" fmla="*/ 275920 w 1158949"/>
              <a:gd name="connsiteY5" fmla="*/ 551192 h 551192"/>
              <a:gd name="connsiteX6" fmla="*/ 0 w 1158949"/>
              <a:gd name="connsiteY6" fmla="*/ 303028 h 551192"/>
              <a:gd name="connsiteX0" fmla="*/ 0 w 1158949"/>
              <a:gd name="connsiteY0" fmla="*/ 303028 h 537476"/>
              <a:gd name="connsiteX1" fmla="*/ 321640 w 1158949"/>
              <a:gd name="connsiteY1" fmla="*/ 0 h 537476"/>
              <a:gd name="connsiteX2" fmla="*/ 837309 w 1158949"/>
              <a:gd name="connsiteY2" fmla="*/ 0 h 537476"/>
              <a:gd name="connsiteX3" fmla="*/ 1158949 w 1158949"/>
              <a:gd name="connsiteY3" fmla="*/ 303028 h 537476"/>
              <a:gd name="connsiteX4" fmla="*/ 855597 w 1158949"/>
              <a:gd name="connsiteY4" fmla="*/ 537476 h 537476"/>
              <a:gd name="connsiteX5" fmla="*/ 275920 w 1158949"/>
              <a:gd name="connsiteY5" fmla="*/ 537476 h 537476"/>
              <a:gd name="connsiteX6" fmla="*/ 0 w 1158949"/>
              <a:gd name="connsiteY6" fmla="*/ 303028 h 537476"/>
              <a:gd name="connsiteX0" fmla="*/ 0 w 1158949"/>
              <a:gd name="connsiteY0" fmla="*/ 303028 h 537476"/>
              <a:gd name="connsiteX1" fmla="*/ 321640 w 1158949"/>
              <a:gd name="connsiteY1" fmla="*/ 54864 h 537476"/>
              <a:gd name="connsiteX2" fmla="*/ 837309 w 1158949"/>
              <a:gd name="connsiteY2" fmla="*/ 0 h 537476"/>
              <a:gd name="connsiteX3" fmla="*/ 1158949 w 1158949"/>
              <a:gd name="connsiteY3" fmla="*/ 303028 h 537476"/>
              <a:gd name="connsiteX4" fmla="*/ 855597 w 1158949"/>
              <a:gd name="connsiteY4" fmla="*/ 537476 h 537476"/>
              <a:gd name="connsiteX5" fmla="*/ 275920 w 1158949"/>
              <a:gd name="connsiteY5" fmla="*/ 537476 h 537476"/>
              <a:gd name="connsiteX6" fmla="*/ 0 w 1158949"/>
              <a:gd name="connsiteY6" fmla="*/ 303028 h 537476"/>
              <a:gd name="connsiteX0" fmla="*/ 0 w 1158949"/>
              <a:gd name="connsiteY0" fmla="*/ 261880 h 496328"/>
              <a:gd name="connsiteX1" fmla="*/ 321640 w 1158949"/>
              <a:gd name="connsiteY1" fmla="*/ 13716 h 496328"/>
              <a:gd name="connsiteX2" fmla="*/ 860169 w 1158949"/>
              <a:gd name="connsiteY2" fmla="*/ 0 h 496328"/>
              <a:gd name="connsiteX3" fmla="*/ 1158949 w 1158949"/>
              <a:gd name="connsiteY3" fmla="*/ 261880 h 496328"/>
              <a:gd name="connsiteX4" fmla="*/ 855597 w 1158949"/>
              <a:gd name="connsiteY4" fmla="*/ 496328 h 496328"/>
              <a:gd name="connsiteX5" fmla="*/ 275920 w 1158949"/>
              <a:gd name="connsiteY5" fmla="*/ 496328 h 496328"/>
              <a:gd name="connsiteX6" fmla="*/ 0 w 1158949"/>
              <a:gd name="connsiteY6" fmla="*/ 261880 h 496328"/>
              <a:gd name="connsiteX0" fmla="*/ 0 w 1158949"/>
              <a:gd name="connsiteY0" fmla="*/ 248164 h 482612"/>
              <a:gd name="connsiteX1" fmla="*/ 321640 w 1158949"/>
              <a:gd name="connsiteY1" fmla="*/ 0 h 482612"/>
              <a:gd name="connsiteX2" fmla="*/ 873885 w 1158949"/>
              <a:gd name="connsiteY2" fmla="*/ 0 h 482612"/>
              <a:gd name="connsiteX3" fmla="*/ 1158949 w 1158949"/>
              <a:gd name="connsiteY3" fmla="*/ 248164 h 482612"/>
              <a:gd name="connsiteX4" fmla="*/ 855597 w 1158949"/>
              <a:gd name="connsiteY4" fmla="*/ 482612 h 482612"/>
              <a:gd name="connsiteX5" fmla="*/ 275920 w 1158949"/>
              <a:gd name="connsiteY5" fmla="*/ 482612 h 482612"/>
              <a:gd name="connsiteX6" fmla="*/ 0 w 1158949"/>
              <a:gd name="connsiteY6" fmla="*/ 248164 h 482612"/>
              <a:gd name="connsiteX0" fmla="*/ 0 w 1158949"/>
              <a:gd name="connsiteY0" fmla="*/ 248164 h 523760"/>
              <a:gd name="connsiteX1" fmla="*/ 321640 w 1158949"/>
              <a:gd name="connsiteY1" fmla="*/ 0 h 523760"/>
              <a:gd name="connsiteX2" fmla="*/ 873885 w 1158949"/>
              <a:gd name="connsiteY2" fmla="*/ 0 h 523760"/>
              <a:gd name="connsiteX3" fmla="*/ 1158949 w 1158949"/>
              <a:gd name="connsiteY3" fmla="*/ 248164 h 523760"/>
              <a:gd name="connsiteX4" fmla="*/ 981545 w 1158949"/>
              <a:gd name="connsiteY4" fmla="*/ 523760 h 523760"/>
              <a:gd name="connsiteX5" fmla="*/ 275920 w 1158949"/>
              <a:gd name="connsiteY5" fmla="*/ 482612 h 523760"/>
              <a:gd name="connsiteX6" fmla="*/ 0 w 1158949"/>
              <a:gd name="connsiteY6" fmla="*/ 248164 h 523760"/>
              <a:gd name="connsiteX0" fmla="*/ 0 w 1158949"/>
              <a:gd name="connsiteY0" fmla="*/ 248164 h 532904"/>
              <a:gd name="connsiteX1" fmla="*/ 321640 w 1158949"/>
              <a:gd name="connsiteY1" fmla="*/ 0 h 532904"/>
              <a:gd name="connsiteX2" fmla="*/ 873885 w 1158949"/>
              <a:gd name="connsiteY2" fmla="*/ 0 h 532904"/>
              <a:gd name="connsiteX3" fmla="*/ 1158949 w 1158949"/>
              <a:gd name="connsiteY3" fmla="*/ 248164 h 532904"/>
              <a:gd name="connsiteX4" fmla="*/ 981545 w 1158949"/>
              <a:gd name="connsiteY4" fmla="*/ 523760 h 532904"/>
              <a:gd name="connsiteX5" fmla="*/ 345408 w 1158949"/>
              <a:gd name="connsiteY5" fmla="*/ 532904 h 532904"/>
              <a:gd name="connsiteX6" fmla="*/ 0 w 1158949"/>
              <a:gd name="connsiteY6" fmla="*/ 248164 h 532904"/>
              <a:gd name="connsiteX0" fmla="*/ 0 w 1158949"/>
              <a:gd name="connsiteY0" fmla="*/ 248164 h 532904"/>
              <a:gd name="connsiteX1" fmla="*/ 256495 w 1158949"/>
              <a:gd name="connsiteY1" fmla="*/ 0 h 532904"/>
              <a:gd name="connsiteX2" fmla="*/ 873885 w 1158949"/>
              <a:gd name="connsiteY2" fmla="*/ 0 h 532904"/>
              <a:gd name="connsiteX3" fmla="*/ 1158949 w 1158949"/>
              <a:gd name="connsiteY3" fmla="*/ 248164 h 532904"/>
              <a:gd name="connsiteX4" fmla="*/ 981545 w 1158949"/>
              <a:gd name="connsiteY4" fmla="*/ 523760 h 532904"/>
              <a:gd name="connsiteX5" fmla="*/ 345408 w 1158949"/>
              <a:gd name="connsiteY5" fmla="*/ 532904 h 532904"/>
              <a:gd name="connsiteX6" fmla="*/ 0 w 1158949"/>
              <a:gd name="connsiteY6" fmla="*/ 248164 h 532904"/>
              <a:gd name="connsiteX0" fmla="*/ 0 w 1185007"/>
              <a:gd name="connsiteY0" fmla="*/ 234448 h 532904"/>
              <a:gd name="connsiteX1" fmla="*/ 282553 w 1185007"/>
              <a:gd name="connsiteY1" fmla="*/ 0 h 532904"/>
              <a:gd name="connsiteX2" fmla="*/ 899943 w 1185007"/>
              <a:gd name="connsiteY2" fmla="*/ 0 h 532904"/>
              <a:gd name="connsiteX3" fmla="*/ 1185007 w 1185007"/>
              <a:gd name="connsiteY3" fmla="*/ 248164 h 532904"/>
              <a:gd name="connsiteX4" fmla="*/ 1007603 w 1185007"/>
              <a:gd name="connsiteY4" fmla="*/ 523760 h 532904"/>
              <a:gd name="connsiteX5" fmla="*/ 371466 w 1185007"/>
              <a:gd name="connsiteY5" fmla="*/ 532904 h 532904"/>
              <a:gd name="connsiteX6" fmla="*/ 0 w 1185007"/>
              <a:gd name="connsiteY6" fmla="*/ 234448 h 532904"/>
              <a:gd name="connsiteX0" fmla="*/ 0 w 1185007"/>
              <a:gd name="connsiteY0" fmla="*/ 271024 h 569480"/>
              <a:gd name="connsiteX1" fmla="*/ 360728 w 1185007"/>
              <a:gd name="connsiteY1" fmla="*/ 0 h 569480"/>
              <a:gd name="connsiteX2" fmla="*/ 899943 w 1185007"/>
              <a:gd name="connsiteY2" fmla="*/ 36576 h 569480"/>
              <a:gd name="connsiteX3" fmla="*/ 1185007 w 1185007"/>
              <a:gd name="connsiteY3" fmla="*/ 284740 h 569480"/>
              <a:gd name="connsiteX4" fmla="*/ 1007603 w 1185007"/>
              <a:gd name="connsiteY4" fmla="*/ 560336 h 569480"/>
              <a:gd name="connsiteX5" fmla="*/ 371466 w 1185007"/>
              <a:gd name="connsiteY5" fmla="*/ 569480 h 569480"/>
              <a:gd name="connsiteX6" fmla="*/ 0 w 1185007"/>
              <a:gd name="connsiteY6" fmla="*/ 271024 h 569480"/>
              <a:gd name="connsiteX0" fmla="*/ 0 w 1185007"/>
              <a:gd name="connsiteY0" fmla="*/ 275596 h 574052"/>
              <a:gd name="connsiteX1" fmla="*/ 360728 w 1185007"/>
              <a:gd name="connsiteY1" fmla="*/ 4572 h 574052"/>
              <a:gd name="connsiteX2" fmla="*/ 921658 w 1185007"/>
              <a:gd name="connsiteY2" fmla="*/ 0 h 574052"/>
              <a:gd name="connsiteX3" fmla="*/ 1185007 w 1185007"/>
              <a:gd name="connsiteY3" fmla="*/ 289312 h 574052"/>
              <a:gd name="connsiteX4" fmla="*/ 1007603 w 1185007"/>
              <a:gd name="connsiteY4" fmla="*/ 564908 h 574052"/>
              <a:gd name="connsiteX5" fmla="*/ 371466 w 1185007"/>
              <a:gd name="connsiteY5" fmla="*/ 574052 h 574052"/>
              <a:gd name="connsiteX6" fmla="*/ 0 w 1185007"/>
              <a:gd name="connsiteY6" fmla="*/ 275596 h 574052"/>
              <a:gd name="connsiteX0" fmla="*/ 0 w 1276211"/>
              <a:gd name="connsiteY0" fmla="*/ 275596 h 574052"/>
              <a:gd name="connsiteX1" fmla="*/ 360728 w 1276211"/>
              <a:gd name="connsiteY1" fmla="*/ 4572 h 574052"/>
              <a:gd name="connsiteX2" fmla="*/ 921658 w 1276211"/>
              <a:gd name="connsiteY2" fmla="*/ 0 h 574052"/>
              <a:gd name="connsiteX3" fmla="*/ 1276211 w 1276211"/>
              <a:gd name="connsiteY3" fmla="*/ 280168 h 574052"/>
              <a:gd name="connsiteX4" fmla="*/ 1007603 w 1276211"/>
              <a:gd name="connsiteY4" fmla="*/ 564908 h 574052"/>
              <a:gd name="connsiteX5" fmla="*/ 371466 w 1276211"/>
              <a:gd name="connsiteY5" fmla="*/ 574052 h 574052"/>
              <a:gd name="connsiteX6" fmla="*/ 0 w 1276211"/>
              <a:gd name="connsiteY6" fmla="*/ 275596 h 574052"/>
              <a:gd name="connsiteX0" fmla="*/ 0 w 1276211"/>
              <a:gd name="connsiteY0" fmla="*/ 275596 h 564908"/>
              <a:gd name="connsiteX1" fmla="*/ 360728 w 1276211"/>
              <a:gd name="connsiteY1" fmla="*/ 4572 h 564908"/>
              <a:gd name="connsiteX2" fmla="*/ 921658 w 1276211"/>
              <a:gd name="connsiteY2" fmla="*/ 0 h 564908"/>
              <a:gd name="connsiteX3" fmla="*/ 1276211 w 1276211"/>
              <a:gd name="connsiteY3" fmla="*/ 280168 h 564908"/>
              <a:gd name="connsiteX4" fmla="*/ 1007603 w 1276211"/>
              <a:gd name="connsiteY4" fmla="*/ 564908 h 564908"/>
              <a:gd name="connsiteX5" fmla="*/ 323693 w 1276211"/>
              <a:gd name="connsiteY5" fmla="*/ 560336 h 564908"/>
              <a:gd name="connsiteX6" fmla="*/ 0 w 1276211"/>
              <a:gd name="connsiteY6" fmla="*/ 275596 h 5649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76211" h="564908">
                <a:moveTo>
                  <a:pt x="0" y="275596"/>
                </a:moveTo>
                <a:lnTo>
                  <a:pt x="360728" y="4572"/>
                </a:lnTo>
                <a:lnTo>
                  <a:pt x="921658" y="0"/>
                </a:lnTo>
                <a:lnTo>
                  <a:pt x="1276211" y="280168"/>
                </a:lnTo>
                <a:lnTo>
                  <a:pt x="1007603" y="564908"/>
                </a:lnTo>
                <a:lnTo>
                  <a:pt x="323693" y="560336"/>
                </a:lnTo>
                <a:lnTo>
                  <a:pt x="0" y="275596"/>
                </a:lnTo>
                <a:close/>
              </a:path>
            </a:pathLst>
          </a:custGeom>
          <a:gradFill flip="none" rotWithShape="1">
            <a:gsLst>
              <a:gs pos="0">
                <a:srgbClr val="00B0F0">
                  <a:tint val="66000"/>
                  <a:satMod val="160000"/>
                </a:srgbClr>
              </a:gs>
              <a:gs pos="50000">
                <a:srgbClr val="00B0F0">
                  <a:tint val="44500"/>
                  <a:satMod val="160000"/>
                </a:srgbClr>
              </a:gs>
              <a:gs pos="100000">
                <a:srgbClr val="00B0F0">
                  <a:tint val="23500"/>
                  <a:satMod val="160000"/>
                </a:srgbClr>
              </a:gs>
            </a:gsLst>
            <a:path path="circle">
              <a:fillToRect l="50000" t="50000" r="50000" b="50000"/>
            </a:path>
            <a:tileRect/>
          </a:gradFill>
          <a:ln>
            <a:noFill/>
          </a:ln>
          <a:effectLst>
            <a:outerShdw blurRad="63500" dist="165100" dir="5400000" sx="88000" sy="88000" rotWithShape="0">
              <a:schemeClr val="bg1">
                <a:lumMod val="50000"/>
                <a:alpha val="22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lnSpc>
                <a:spcPct val="85000"/>
              </a:lnSpc>
              <a:spcBef>
                <a:spcPts val="150"/>
              </a:spcBef>
              <a:spcAft>
                <a:spcPts val="350"/>
              </a:spcAft>
            </a:pPr>
            <a:endParaRPr lang="en-US">
              <a:solidFill>
                <a:srgbClr val="FFFFFF"/>
              </a:solidFill>
              <a:ea typeface="ＭＳ Ｐゴシック" pitchFamily="34" charset="-128"/>
            </a:endParaRPr>
          </a:p>
        </p:txBody>
      </p:sp>
      <p:sp>
        <p:nvSpPr>
          <p:cNvPr id="177" name="Freeform 176"/>
          <p:cNvSpPr/>
          <p:nvPr/>
        </p:nvSpPr>
        <p:spPr>
          <a:xfrm>
            <a:off x="5267651" y="4958478"/>
            <a:ext cx="954865" cy="516629"/>
          </a:xfrm>
          <a:custGeom>
            <a:avLst/>
            <a:gdLst>
              <a:gd name="connsiteX0" fmla="*/ 0 w 1158949"/>
              <a:gd name="connsiteY0" fmla="*/ 303028 h 606056"/>
              <a:gd name="connsiteX1" fmla="*/ 321640 w 1158949"/>
              <a:gd name="connsiteY1" fmla="*/ 0 h 606056"/>
              <a:gd name="connsiteX2" fmla="*/ 837309 w 1158949"/>
              <a:gd name="connsiteY2" fmla="*/ 0 h 606056"/>
              <a:gd name="connsiteX3" fmla="*/ 1158949 w 1158949"/>
              <a:gd name="connsiteY3" fmla="*/ 303028 h 606056"/>
              <a:gd name="connsiteX4" fmla="*/ 837309 w 1158949"/>
              <a:gd name="connsiteY4" fmla="*/ 606056 h 606056"/>
              <a:gd name="connsiteX5" fmla="*/ 321640 w 1158949"/>
              <a:gd name="connsiteY5" fmla="*/ 606056 h 606056"/>
              <a:gd name="connsiteX6" fmla="*/ 0 w 1158949"/>
              <a:gd name="connsiteY6" fmla="*/ 303028 h 606056"/>
              <a:gd name="connsiteX0" fmla="*/ 0 w 1158949"/>
              <a:gd name="connsiteY0" fmla="*/ 303028 h 606056"/>
              <a:gd name="connsiteX1" fmla="*/ 321640 w 1158949"/>
              <a:gd name="connsiteY1" fmla="*/ 0 h 606056"/>
              <a:gd name="connsiteX2" fmla="*/ 837309 w 1158949"/>
              <a:gd name="connsiteY2" fmla="*/ 0 h 606056"/>
              <a:gd name="connsiteX3" fmla="*/ 1158949 w 1158949"/>
              <a:gd name="connsiteY3" fmla="*/ 303028 h 606056"/>
              <a:gd name="connsiteX4" fmla="*/ 855597 w 1158949"/>
              <a:gd name="connsiteY4" fmla="*/ 537476 h 606056"/>
              <a:gd name="connsiteX5" fmla="*/ 321640 w 1158949"/>
              <a:gd name="connsiteY5" fmla="*/ 606056 h 606056"/>
              <a:gd name="connsiteX6" fmla="*/ 0 w 1158949"/>
              <a:gd name="connsiteY6" fmla="*/ 303028 h 606056"/>
              <a:gd name="connsiteX0" fmla="*/ 0 w 1158949"/>
              <a:gd name="connsiteY0" fmla="*/ 303028 h 551192"/>
              <a:gd name="connsiteX1" fmla="*/ 321640 w 1158949"/>
              <a:gd name="connsiteY1" fmla="*/ 0 h 551192"/>
              <a:gd name="connsiteX2" fmla="*/ 837309 w 1158949"/>
              <a:gd name="connsiteY2" fmla="*/ 0 h 551192"/>
              <a:gd name="connsiteX3" fmla="*/ 1158949 w 1158949"/>
              <a:gd name="connsiteY3" fmla="*/ 303028 h 551192"/>
              <a:gd name="connsiteX4" fmla="*/ 855597 w 1158949"/>
              <a:gd name="connsiteY4" fmla="*/ 537476 h 551192"/>
              <a:gd name="connsiteX5" fmla="*/ 275920 w 1158949"/>
              <a:gd name="connsiteY5" fmla="*/ 551192 h 551192"/>
              <a:gd name="connsiteX6" fmla="*/ 0 w 1158949"/>
              <a:gd name="connsiteY6" fmla="*/ 303028 h 551192"/>
              <a:gd name="connsiteX0" fmla="*/ 0 w 1158949"/>
              <a:gd name="connsiteY0" fmla="*/ 303028 h 537476"/>
              <a:gd name="connsiteX1" fmla="*/ 321640 w 1158949"/>
              <a:gd name="connsiteY1" fmla="*/ 0 h 537476"/>
              <a:gd name="connsiteX2" fmla="*/ 837309 w 1158949"/>
              <a:gd name="connsiteY2" fmla="*/ 0 h 537476"/>
              <a:gd name="connsiteX3" fmla="*/ 1158949 w 1158949"/>
              <a:gd name="connsiteY3" fmla="*/ 303028 h 537476"/>
              <a:gd name="connsiteX4" fmla="*/ 855597 w 1158949"/>
              <a:gd name="connsiteY4" fmla="*/ 537476 h 537476"/>
              <a:gd name="connsiteX5" fmla="*/ 275920 w 1158949"/>
              <a:gd name="connsiteY5" fmla="*/ 537476 h 537476"/>
              <a:gd name="connsiteX6" fmla="*/ 0 w 1158949"/>
              <a:gd name="connsiteY6" fmla="*/ 303028 h 537476"/>
              <a:gd name="connsiteX0" fmla="*/ 0 w 1158949"/>
              <a:gd name="connsiteY0" fmla="*/ 303028 h 537476"/>
              <a:gd name="connsiteX1" fmla="*/ 321640 w 1158949"/>
              <a:gd name="connsiteY1" fmla="*/ 54864 h 537476"/>
              <a:gd name="connsiteX2" fmla="*/ 837309 w 1158949"/>
              <a:gd name="connsiteY2" fmla="*/ 0 h 537476"/>
              <a:gd name="connsiteX3" fmla="*/ 1158949 w 1158949"/>
              <a:gd name="connsiteY3" fmla="*/ 303028 h 537476"/>
              <a:gd name="connsiteX4" fmla="*/ 855597 w 1158949"/>
              <a:gd name="connsiteY4" fmla="*/ 537476 h 537476"/>
              <a:gd name="connsiteX5" fmla="*/ 275920 w 1158949"/>
              <a:gd name="connsiteY5" fmla="*/ 537476 h 537476"/>
              <a:gd name="connsiteX6" fmla="*/ 0 w 1158949"/>
              <a:gd name="connsiteY6" fmla="*/ 303028 h 537476"/>
              <a:gd name="connsiteX0" fmla="*/ 0 w 1158949"/>
              <a:gd name="connsiteY0" fmla="*/ 261880 h 496328"/>
              <a:gd name="connsiteX1" fmla="*/ 321640 w 1158949"/>
              <a:gd name="connsiteY1" fmla="*/ 13716 h 496328"/>
              <a:gd name="connsiteX2" fmla="*/ 860169 w 1158949"/>
              <a:gd name="connsiteY2" fmla="*/ 0 h 496328"/>
              <a:gd name="connsiteX3" fmla="*/ 1158949 w 1158949"/>
              <a:gd name="connsiteY3" fmla="*/ 261880 h 496328"/>
              <a:gd name="connsiteX4" fmla="*/ 855597 w 1158949"/>
              <a:gd name="connsiteY4" fmla="*/ 496328 h 496328"/>
              <a:gd name="connsiteX5" fmla="*/ 275920 w 1158949"/>
              <a:gd name="connsiteY5" fmla="*/ 496328 h 496328"/>
              <a:gd name="connsiteX6" fmla="*/ 0 w 1158949"/>
              <a:gd name="connsiteY6" fmla="*/ 261880 h 496328"/>
              <a:gd name="connsiteX0" fmla="*/ 0 w 1158949"/>
              <a:gd name="connsiteY0" fmla="*/ 248164 h 482612"/>
              <a:gd name="connsiteX1" fmla="*/ 321640 w 1158949"/>
              <a:gd name="connsiteY1" fmla="*/ 0 h 482612"/>
              <a:gd name="connsiteX2" fmla="*/ 873885 w 1158949"/>
              <a:gd name="connsiteY2" fmla="*/ 0 h 482612"/>
              <a:gd name="connsiteX3" fmla="*/ 1158949 w 1158949"/>
              <a:gd name="connsiteY3" fmla="*/ 248164 h 482612"/>
              <a:gd name="connsiteX4" fmla="*/ 855597 w 1158949"/>
              <a:gd name="connsiteY4" fmla="*/ 482612 h 482612"/>
              <a:gd name="connsiteX5" fmla="*/ 275920 w 1158949"/>
              <a:gd name="connsiteY5" fmla="*/ 482612 h 482612"/>
              <a:gd name="connsiteX6" fmla="*/ 0 w 1158949"/>
              <a:gd name="connsiteY6" fmla="*/ 248164 h 482612"/>
              <a:gd name="connsiteX0" fmla="*/ 0 w 1158949"/>
              <a:gd name="connsiteY0" fmla="*/ 248164 h 523760"/>
              <a:gd name="connsiteX1" fmla="*/ 321640 w 1158949"/>
              <a:gd name="connsiteY1" fmla="*/ 0 h 523760"/>
              <a:gd name="connsiteX2" fmla="*/ 873885 w 1158949"/>
              <a:gd name="connsiteY2" fmla="*/ 0 h 523760"/>
              <a:gd name="connsiteX3" fmla="*/ 1158949 w 1158949"/>
              <a:gd name="connsiteY3" fmla="*/ 248164 h 523760"/>
              <a:gd name="connsiteX4" fmla="*/ 981545 w 1158949"/>
              <a:gd name="connsiteY4" fmla="*/ 523760 h 523760"/>
              <a:gd name="connsiteX5" fmla="*/ 275920 w 1158949"/>
              <a:gd name="connsiteY5" fmla="*/ 482612 h 523760"/>
              <a:gd name="connsiteX6" fmla="*/ 0 w 1158949"/>
              <a:gd name="connsiteY6" fmla="*/ 248164 h 523760"/>
              <a:gd name="connsiteX0" fmla="*/ 0 w 1158949"/>
              <a:gd name="connsiteY0" fmla="*/ 248164 h 532904"/>
              <a:gd name="connsiteX1" fmla="*/ 321640 w 1158949"/>
              <a:gd name="connsiteY1" fmla="*/ 0 h 532904"/>
              <a:gd name="connsiteX2" fmla="*/ 873885 w 1158949"/>
              <a:gd name="connsiteY2" fmla="*/ 0 h 532904"/>
              <a:gd name="connsiteX3" fmla="*/ 1158949 w 1158949"/>
              <a:gd name="connsiteY3" fmla="*/ 248164 h 532904"/>
              <a:gd name="connsiteX4" fmla="*/ 981545 w 1158949"/>
              <a:gd name="connsiteY4" fmla="*/ 523760 h 532904"/>
              <a:gd name="connsiteX5" fmla="*/ 345408 w 1158949"/>
              <a:gd name="connsiteY5" fmla="*/ 532904 h 532904"/>
              <a:gd name="connsiteX6" fmla="*/ 0 w 1158949"/>
              <a:gd name="connsiteY6" fmla="*/ 248164 h 532904"/>
              <a:gd name="connsiteX0" fmla="*/ 0 w 1158949"/>
              <a:gd name="connsiteY0" fmla="*/ 248164 h 532904"/>
              <a:gd name="connsiteX1" fmla="*/ 256495 w 1158949"/>
              <a:gd name="connsiteY1" fmla="*/ 0 h 532904"/>
              <a:gd name="connsiteX2" fmla="*/ 873885 w 1158949"/>
              <a:gd name="connsiteY2" fmla="*/ 0 h 532904"/>
              <a:gd name="connsiteX3" fmla="*/ 1158949 w 1158949"/>
              <a:gd name="connsiteY3" fmla="*/ 248164 h 532904"/>
              <a:gd name="connsiteX4" fmla="*/ 981545 w 1158949"/>
              <a:gd name="connsiteY4" fmla="*/ 523760 h 532904"/>
              <a:gd name="connsiteX5" fmla="*/ 345408 w 1158949"/>
              <a:gd name="connsiteY5" fmla="*/ 532904 h 532904"/>
              <a:gd name="connsiteX6" fmla="*/ 0 w 1158949"/>
              <a:gd name="connsiteY6" fmla="*/ 248164 h 532904"/>
              <a:gd name="connsiteX0" fmla="*/ 0 w 1158949"/>
              <a:gd name="connsiteY0" fmla="*/ 248164 h 532904"/>
              <a:gd name="connsiteX1" fmla="*/ 312954 w 1158949"/>
              <a:gd name="connsiteY1" fmla="*/ 109728 h 532904"/>
              <a:gd name="connsiteX2" fmla="*/ 873885 w 1158949"/>
              <a:gd name="connsiteY2" fmla="*/ 0 h 532904"/>
              <a:gd name="connsiteX3" fmla="*/ 1158949 w 1158949"/>
              <a:gd name="connsiteY3" fmla="*/ 248164 h 532904"/>
              <a:gd name="connsiteX4" fmla="*/ 981545 w 1158949"/>
              <a:gd name="connsiteY4" fmla="*/ 523760 h 532904"/>
              <a:gd name="connsiteX5" fmla="*/ 345408 w 1158949"/>
              <a:gd name="connsiteY5" fmla="*/ 532904 h 532904"/>
              <a:gd name="connsiteX6" fmla="*/ 0 w 1158949"/>
              <a:gd name="connsiteY6" fmla="*/ 248164 h 532904"/>
              <a:gd name="connsiteX0" fmla="*/ 0 w 1158949"/>
              <a:gd name="connsiteY0" fmla="*/ 152152 h 436892"/>
              <a:gd name="connsiteX1" fmla="*/ 312954 w 1158949"/>
              <a:gd name="connsiteY1" fmla="*/ 13716 h 436892"/>
              <a:gd name="connsiteX2" fmla="*/ 808740 w 1158949"/>
              <a:gd name="connsiteY2" fmla="*/ 0 h 436892"/>
              <a:gd name="connsiteX3" fmla="*/ 1158949 w 1158949"/>
              <a:gd name="connsiteY3" fmla="*/ 152152 h 436892"/>
              <a:gd name="connsiteX4" fmla="*/ 981545 w 1158949"/>
              <a:gd name="connsiteY4" fmla="*/ 427748 h 436892"/>
              <a:gd name="connsiteX5" fmla="*/ 345408 w 1158949"/>
              <a:gd name="connsiteY5" fmla="*/ 436892 h 436892"/>
              <a:gd name="connsiteX6" fmla="*/ 0 w 1158949"/>
              <a:gd name="connsiteY6" fmla="*/ 152152 h 436892"/>
              <a:gd name="connsiteX0" fmla="*/ 0 w 1119862"/>
              <a:gd name="connsiteY0" fmla="*/ 152152 h 436892"/>
              <a:gd name="connsiteX1" fmla="*/ 312954 w 1119862"/>
              <a:gd name="connsiteY1" fmla="*/ 13716 h 436892"/>
              <a:gd name="connsiteX2" fmla="*/ 808740 w 1119862"/>
              <a:gd name="connsiteY2" fmla="*/ 0 h 436892"/>
              <a:gd name="connsiteX3" fmla="*/ 1119862 w 1119862"/>
              <a:gd name="connsiteY3" fmla="*/ 211588 h 436892"/>
              <a:gd name="connsiteX4" fmla="*/ 981545 w 1119862"/>
              <a:gd name="connsiteY4" fmla="*/ 427748 h 436892"/>
              <a:gd name="connsiteX5" fmla="*/ 345408 w 1119862"/>
              <a:gd name="connsiteY5" fmla="*/ 436892 h 436892"/>
              <a:gd name="connsiteX6" fmla="*/ 0 w 1119862"/>
              <a:gd name="connsiteY6" fmla="*/ 152152 h 436892"/>
              <a:gd name="connsiteX0" fmla="*/ 0 w 1006943"/>
              <a:gd name="connsiteY0" fmla="*/ 207016 h 436892"/>
              <a:gd name="connsiteX1" fmla="*/ 200035 w 1006943"/>
              <a:gd name="connsiteY1" fmla="*/ 13716 h 436892"/>
              <a:gd name="connsiteX2" fmla="*/ 695821 w 1006943"/>
              <a:gd name="connsiteY2" fmla="*/ 0 h 436892"/>
              <a:gd name="connsiteX3" fmla="*/ 1006943 w 1006943"/>
              <a:gd name="connsiteY3" fmla="*/ 211588 h 436892"/>
              <a:gd name="connsiteX4" fmla="*/ 868626 w 1006943"/>
              <a:gd name="connsiteY4" fmla="*/ 427748 h 436892"/>
              <a:gd name="connsiteX5" fmla="*/ 232489 w 1006943"/>
              <a:gd name="connsiteY5" fmla="*/ 436892 h 436892"/>
              <a:gd name="connsiteX6" fmla="*/ 0 w 1006943"/>
              <a:gd name="connsiteY6" fmla="*/ 207016 h 436892"/>
              <a:gd name="connsiteX0" fmla="*/ 0 w 1006943"/>
              <a:gd name="connsiteY0" fmla="*/ 207016 h 436892"/>
              <a:gd name="connsiteX1" fmla="*/ 182663 w 1006943"/>
              <a:gd name="connsiteY1" fmla="*/ 9144 h 436892"/>
              <a:gd name="connsiteX2" fmla="*/ 695821 w 1006943"/>
              <a:gd name="connsiteY2" fmla="*/ 0 h 436892"/>
              <a:gd name="connsiteX3" fmla="*/ 1006943 w 1006943"/>
              <a:gd name="connsiteY3" fmla="*/ 211588 h 436892"/>
              <a:gd name="connsiteX4" fmla="*/ 868626 w 1006943"/>
              <a:gd name="connsiteY4" fmla="*/ 427748 h 436892"/>
              <a:gd name="connsiteX5" fmla="*/ 232489 w 1006943"/>
              <a:gd name="connsiteY5" fmla="*/ 436892 h 436892"/>
              <a:gd name="connsiteX6" fmla="*/ 0 w 1006943"/>
              <a:gd name="connsiteY6" fmla="*/ 207016 h 436892"/>
              <a:gd name="connsiteX0" fmla="*/ 0 w 1024315"/>
              <a:gd name="connsiteY0" fmla="*/ 211588 h 436892"/>
              <a:gd name="connsiteX1" fmla="*/ 200035 w 1024315"/>
              <a:gd name="connsiteY1" fmla="*/ 9144 h 436892"/>
              <a:gd name="connsiteX2" fmla="*/ 713193 w 1024315"/>
              <a:gd name="connsiteY2" fmla="*/ 0 h 436892"/>
              <a:gd name="connsiteX3" fmla="*/ 1024315 w 1024315"/>
              <a:gd name="connsiteY3" fmla="*/ 211588 h 436892"/>
              <a:gd name="connsiteX4" fmla="*/ 885998 w 1024315"/>
              <a:gd name="connsiteY4" fmla="*/ 427748 h 436892"/>
              <a:gd name="connsiteX5" fmla="*/ 249861 w 1024315"/>
              <a:gd name="connsiteY5" fmla="*/ 436892 h 436892"/>
              <a:gd name="connsiteX6" fmla="*/ 0 w 1024315"/>
              <a:gd name="connsiteY6" fmla="*/ 211588 h 436892"/>
              <a:gd name="connsiteX0" fmla="*/ 0 w 1024315"/>
              <a:gd name="connsiteY0" fmla="*/ 211588 h 436892"/>
              <a:gd name="connsiteX1" fmla="*/ 200035 w 1024315"/>
              <a:gd name="connsiteY1" fmla="*/ 9144 h 436892"/>
              <a:gd name="connsiteX2" fmla="*/ 713193 w 1024315"/>
              <a:gd name="connsiteY2" fmla="*/ 0 h 436892"/>
              <a:gd name="connsiteX3" fmla="*/ 1024315 w 1024315"/>
              <a:gd name="connsiteY3" fmla="*/ 211588 h 436892"/>
              <a:gd name="connsiteX4" fmla="*/ 855597 w 1024315"/>
              <a:gd name="connsiteY4" fmla="*/ 427748 h 436892"/>
              <a:gd name="connsiteX5" fmla="*/ 249861 w 1024315"/>
              <a:gd name="connsiteY5" fmla="*/ 436892 h 436892"/>
              <a:gd name="connsiteX6" fmla="*/ 0 w 1024315"/>
              <a:gd name="connsiteY6" fmla="*/ 211588 h 436892"/>
              <a:gd name="connsiteX0" fmla="*/ 0 w 1024315"/>
              <a:gd name="connsiteY0" fmla="*/ 211588 h 436892"/>
              <a:gd name="connsiteX1" fmla="*/ 160948 w 1024315"/>
              <a:gd name="connsiteY1" fmla="*/ 9144 h 436892"/>
              <a:gd name="connsiteX2" fmla="*/ 713193 w 1024315"/>
              <a:gd name="connsiteY2" fmla="*/ 0 h 436892"/>
              <a:gd name="connsiteX3" fmla="*/ 1024315 w 1024315"/>
              <a:gd name="connsiteY3" fmla="*/ 211588 h 436892"/>
              <a:gd name="connsiteX4" fmla="*/ 855597 w 1024315"/>
              <a:gd name="connsiteY4" fmla="*/ 427748 h 436892"/>
              <a:gd name="connsiteX5" fmla="*/ 249861 w 1024315"/>
              <a:gd name="connsiteY5" fmla="*/ 436892 h 436892"/>
              <a:gd name="connsiteX6" fmla="*/ 0 w 1024315"/>
              <a:gd name="connsiteY6" fmla="*/ 211588 h 436892"/>
              <a:gd name="connsiteX0" fmla="*/ 0 w 1024315"/>
              <a:gd name="connsiteY0" fmla="*/ 211588 h 455180"/>
              <a:gd name="connsiteX1" fmla="*/ 160948 w 1024315"/>
              <a:gd name="connsiteY1" fmla="*/ 9144 h 455180"/>
              <a:gd name="connsiteX2" fmla="*/ 713193 w 1024315"/>
              <a:gd name="connsiteY2" fmla="*/ 0 h 455180"/>
              <a:gd name="connsiteX3" fmla="*/ 1024315 w 1024315"/>
              <a:gd name="connsiteY3" fmla="*/ 211588 h 455180"/>
              <a:gd name="connsiteX4" fmla="*/ 877312 w 1024315"/>
              <a:gd name="connsiteY4" fmla="*/ 455180 h 455180"/>
              <a:gd name="connsiteX5" fmla="*/ 249861 w 1024315"/>
              <a:gd name="connsiteY5" fmla="*/ 436892 h 455180"/>
              <a:gd name="connsiteX6" fmla="*/ 0 w 1024315"/>
              <a:gd name="connsiteY6" fmla="*/ 211588 h 455180"/>
              <a:gd name="connsiteX0" fmla="*/ 0 w 1024315"/>
              <a:gd name="connsiteY0" fmla="*/ 211588 h 459752"/>
              <a:gd name="connsiteX1" fmla="*/ 160948 w 1024315"/>
              <a:gd name="connsiteY1" fmla="*/ 9144 h 459752"/>
              <a:gd name="connsiteX2" fmla="*/ 713193 w 1024315"/>
              <a:gd name="connsiteY2" fmla="*/ 0 h 459752"/>
              <a:gd name="connsiteX3" fmla="*/ 1024315 w 1024315"/>
              <a:gd name="connsiteY3" fmla="*/ 211588 h 459752"/>
              <a:gd name="connsiteX4" fmla="*/ 877312 w 1024315"/>
              <a:gd name="connsiteY4" fmla="*/ 455180 h 459752"/>
              <a:gd name="connsiteX5" fmla="*/ 271576 w 1024315"/>
              <a:gd name="connsiteY5" fmla="*/ 459752 h 459752"/>
              <a:gd name="connsiteX6" fmla="*/ 0 w 1024315"/>
              <a:gd name="connsiteY6" fmla="*/ 211588 h 459752"/>
              <a:gd name="connsiteX0" fmla="*/ 0 w 1024315"/>
              <a:gd name="connsiteY0" fmla="*/ 280168 h 528332"/>
              <a:gd name="connsiteX1" fmla="*/ 191350 w 1024315"/>
              <a:gd name="connsiteY1" fmla="*/ 0 h 528332"/>
              <a:gd name="connsiteX2" fmla="*/ 713193 w 1024315"/>
              <a:gd name="connsiteY2" fmla="*/ 68580 h 528332"/>
              <a:gd name="connsiteX3" fmla="*/ 1024315 w 1024315"/>
              <a:gd name="connsiteY3" fmla="*/ 280168 h 528332"/>
              <a:gd name="connsiteX4" fmla="*/ 877312 w 1024315"/>
              <a:gd name="connsiteY4" fmla="*/ 523760 h 528332"/>
              <a:gd name="connsiteX5" fmla="*/ 271576 w 1024315"/>
              <a:gd name="connsiteY5" fmla="*/ 528332 h 528332"/>
              <a:gd name="connsiteX6" fmla="*/ 0 w 1024315"/>
              <a:gd name="connsiteY6" fmla="*/ 280168 h 528332"/>
              <a:gd name="connsiteX0" fmla="*/ 0 w 1024315"/>
              <a:gd name="connsiteY0" fmla="*/ 280168 h 528332"/>
              <a:gd name="connsiteX1" fmla="*/ 191350 w 1024315"/>
              <a:gd name="connsiteY1" fmla="*/ 0 h 528332"/>
              <a:gd name="connsiteX2" fmla="*/ 773995 w 1024315"/>
              <a:gd name="connsiteY2" fmla="*/ 0 h 528332"/>
              <a:gd name="connsiteX3" fmla="*/ 1024315 w 1024315"/>
              <a:gd name="connsiteY3" fmla="*/ 280168 h 528332"/>
              <a:gd name="connsiteX4" fmla="*/ 877312 w 1024315"/>
              <a:gd name="connsiteY4" fmla="*/ 523760 h 528332"/>
              <a:gd name="connsiteX5" fmla="*/ 271576 w 1024315"/>
              <a:gd name="connsiteY5" fmla="*/ 528332 h 528332"/>
              <a:gd name="connsiteX6" fmla="*/ 0 w 1024315"/>
              <a:gd name="connsiteY6" fmla="*/ 280168 h 528332"/>
              <a:gd name="connsiteX0" fmla="*/ 0 w 1059059"/>
              <a:gd name="connsiteY0" fmla="*/ 280168 h 528332"/>
              <a:gd name="connsiteX1" fmla="*/ 191350 w 1059059"/>
              <a:gd name="connsiteY1" fmla="*/ 0 h 528332"/>
              <a:gd name="connsiteX2" fmla="*/ 773995 w 1059059"/>
              <a:gd name="connsiteY2" fmla="*/ 0 h 528332"/>
              <a:gd name="connsiteX3" fmla="*/ 1059059 w 1059059"/>
              <a:gd name="connsiteY3" fmla="*/ 271024 h 528332"/>
              <a:gd name="connsiteX4" fmla="*/ 877312 w 1059059"/>
              <a:gd name="connsiteY4" fmla="*/ 523760 h 528332"/>
              <a:gd name="connsiteX5" fmla="*/ 271576 w 1059059"/>
              <a:gd name="connsiteY5" fmla="*/ 528332 h 528332"/>
              <a:gd name="connsiteX6" fmla="*/ 0 w 1059059"/>
              <a:gd name="connsiteY6" fmla="*/ 280168 h 528332"/>
              <a:gd name="connsiteX0" fmla="*/ 0 w 1230636"/>
              <a:gd name="connsiteY0" fmla="*/ 280168 h 528332"/>
              <a:gd name="connsiteX1" fmla="*/ 191350 w 1230636"/>
              <a:gd name="connsiteY1" fmla="*/ 0 h 528332"/>
              <a:gd name="connsiteX2" fmla="*/ 773995 w 1230636"/>
              <a:gd name="connsiteY2" fmla="*/ 0 h 528332"/>
              <a:gd name="connsiteX3" fmla="*/ 1230636 w 1230636"/>
              <a:gd name="connsiteY3" fmla="*/ 282313 h 528332"/>
              <a:gd name="connsiteX4" fmla="*/ 877312 w 1230636"/>
              <a:gd name="connsiteY4" fmla="*/ 523760 h 528332"/>
              <a:gd name="connsiteX5" fmla="*/ 271576 w 1230636"/>
              <a:gd name="connsiteY5" fmla="*/ 528332 h 528332"/>
              <a:gd name="connsiteX6" fmla="*/ 0 w 1230636"/>
              <a:gd name="connsiteY6" fmla="*/ 280168 h 528332"/>
              <a:gd name="connsiteX0" fmla="*/ 0 w 1166294"/>
              <a:gd name="connsiteY0" fmla="*/ 280168 h 528332"/>
              <a:gd name="connsiteX1" fmla="*/ 191350 w 1166294"/>
              <a:gd name="connsiteY1" fmla="*/ 0 h 528332"/>
              <a:gd name="connsiteX2" fmla="*/ 773995 w 1166294"/>
              <a:gd name="connsiteY2" fmla="*/ 0 h 528332"/>
              <a:gd name="connsiteX3" fmla="*/ 1166294 w 1166294"/>
              <a:gd name="connsiteY3" fmla="*/ 293602 h 528332"/>
              <a:gd name="connsiteX4" fmla="*/ 877312 w 1166294"/>
              <a:gd name="connsiteY4" fmla="*/ 523760 h 528332"/>
              <a:gd name="connsiteX5" fmla="*/ 271576 w 1166294"/>
              <a:gd name="connsiteY5" fmla="*/ 528332 h 528332"/>
              <a:gd name="connsiteX6" fmla="*/ 0 w 1166294"/>
              <a:gd name="connsiteY6" fmla="*/ 280168 h 528332"/>
              <a:gd name="connsiteX0" fmla="*/ 0 w 1177018"/>
              <a:gd name="connsiteY0" fmla="*/ 280168 h 528332"/>
              <a:gd name="connsiteX1" fmla="*/ 191350 w 1177018"/>
              <a:gd name="connsiteY1" fmla="*/ 0 h 528332"/>
              <a:gd name="connsiteX2" fmla="*/ 773995 w 1177018"/>
              <a:gd name="connsiteY2" fmla="*/ 0 h 528332"/>
              <a:gd name="connsiteX3" fmla="*/ 1177018 w 1177018"/>
              <a:gd name="connsiteY3" fmla="*/ 259735 h 528332"/>
              <a:gd name="connsiteX4" fmla="*/ 877312 w 1177018"/>
              <a:gd name="connsiteY4" fmla="*/ 523760 h 528332"/>
              <a:gd name="connsiteX5" fmla="*/ 271576 w 1177018"/>
              <a:gd name="connsiteY5" fmla="*/ 528332 h 528332"/>
              <a:gd name="connsiteX6" fmla="*/ 0 w 1177018"/>
              <a:gd name="connsiteY6" fmla="*/ 280168 h 528332"/>
              <a:gd name="connsiteX0" fmla="*/ 0 w 1177018"/>
              <a:gd name="connsiteY0" fmla="*/ 280168 h 528332"/>
              <a:gd name="connsiteX1" fmla="*/ 191350 w 1177018"/>
              <a:gd name="connsiteY1" fmla="*/ 0 h 528332"/>
              <a:gd name="connsiteX2" fmla="*/ 773995 w 1177018"/>
              <a:gd name="connsiteY2" fmla="*/ 0 h 528332"/>
              <a:gd name="connsiteX3" fmla="*/ 1177018 w 1177018"/>
              <a:gd name="connsiteY3" fmla="*/ 259735 h 528332"/>
              <a:gd name="connsiteX4" fmla="*/ 984547 w 1177018"/>
              <a:gd name="connsiteY4" fmla="*/ 501183 h 528332"/>
              <a:gd name="connsiteX5" fmla="*/ 271576 w 1177018"/>
              <a:gd name="connsiteY5" fmla="*/ 528332 h 528332"/>
              <a:gd name="connsiteX6" fmla="*/ 0 w 1177018"/>
              <a:gd name="connsiteY6" fmla="*/ 280168 h 528332"/>
              <a:gd name="connsiteX0" fmla="*/ 0 w 1177018"/>
              <a:gd name="connsiteY0" fmla="*/ 280168 h 568916"/>
              <a:gd name="connsiteX1" fmla="*/ 191350 w 1177018"/>
              <a:gd name="connsiteY1" fmla="*/ 0 h 568916"/>
              <a:gd name="connsiteX2" fmla="*/ 773995 w 1177018"/>
              <a:gd name="connsiteY2" fmla="*/ 0 h 568916"/>
              <a:gd name="connsiteX3" fmla="*/ 1177018 w 1177018"/>
              <a:gd name="connsiteY3" fmla="*/ 259735 h 568916"/>
              <a:gd name="connsiteX4" fmla="*/ 941654 w 1177018"/>
              <a:gd name="connsiteY4" fmla="*/ 568916 h 568916"/>
              <a:gd name="connsiteX5" fmla="*/ 271576 w 1177018"/>
              <a:gd name="connsiteY5" fmla="*/ 528332 h 568916"/>
              <a:gd name="connsiteX6" fmla="*/ 0 w 1177018"/>
              <a:gd name="connsiteY6" fmla="*/ 280168 h 568916"/>
              <a:gd name="connsiteX0" fmla="*/ 0 w 1177018"/>
              <a:gd name="connsiteY0" fmla="*/ 280168 h 528332"/>
              <a:gd name="connsiteX1" fmla="*/ 191350 w 1177018"/>
              <a:gd name="connsiteY1" fmla="*/ 0 h 528332"/>
              <a:gd name="connsiteX2" fmla="*/ 773995 w 1177018"/>
              <a:gd name="connsiteY2" fmla="*/ 0 h 528332"/>
              <a:gd name="connsiteX3" fmla="*/ 1177018 w 1177018"/>
              <a:gd name="connsiteY3" fmla="*/ 259735 h 528332"/>
              <a:gd name="connsiteX4" fmla="*/ 963100 w 1177018"/>
              <a:gd name="connsiteY4" fmla="*/ 523760 h 528332"/>
              <a:gd name="connsiteX5" fmla="*/ 271576 w 1177018"/>
              <a:gd name="connsiteY5" fmla="*/ 528332 h 528332"/>
              <a:gd name="connsiteX6" fmla="*/ 0 w 1177018"/>
              <a:gd name="connsiteY6" fmla="*/ 280168 h 528332"/>
              <a:gd name="connsiteX0" fmla="*/ 0 w 1177018"/>
              <a:gd name="connsiteY0" fmla="*/ 286105 h 534269"/>
              <a:gd name="connsiteX1" fmla="*/ 174430 w 1177018"/>
              <a:gd name="connsiteY1" fmla="*/ 0 h 534269"/>
              <a:gd name="connsiteX2" fmla="*/ 773995 w 1177018"/>
              <a:gd name="connsiteY2" fmla="*/ 5937 h 534269"/>
              <a:gd name="connsiteX3" fmla="*/ 1177018 w 1177018"/>
              <a:gd name="connsiteY3" fmla="*/ 265672 h 534269"/>
              <a:gd name="connsiteX4" fmla="*/ 963100 w 1177018"/>
              <a:gd name="connsiteY4" fmla="*/ 529697 h 534269"/>
              <a:gd name="connsiteX5" fmla="*/ 271576 w 1177018"/>
              <a:gd name="connsiteY5" fmla="*/ 534269 h 534269"/>
              <a:gd name="connsiteX6" fmla="*/ 0 w 1177018"/>
              <a:gd name="connsiteY6" fmla="*/ 286105 h 534269"/>
              <a:gd name="connsiteX0" fmla="*/ 0 w 1177018"/>
              <a:gd name="connsiteY0" fmla="*/ 292044 h 540208"/>
              <a:gd name="connsiteX1" fmla="*/ 174430 w 1177018"/>
              <a:gd name="connsiteY1" fmla="*/ 5939 h 540208"/>
              <a:gd name="connsiteX2" fmla="*/ 773995 w 1177018"/>
              <a:gd name="connsiteY2" fmla="*/ 0 h 540208"/>
              <a:gd name="connsiteX3" fmla="*/ 1177018 w 1177018"/>
              <a:gd name="connsiteY3" fmla="*/ 271611 h 540208"/>
              <a:gd name="connsiteX4" fmla="*/ 963100 w 1177018"/>
              <a:gd name="connsiteY4" fmla="*/ 535636 h 540208"/>
              <a:gd name="connsiteX5" fmla="*/ 271576 w 1177018"/>
              <a:gd name="connsiteY5" fmla="*/ 540208 h 540208"/>
              <a:gd name="connsiteX6" fmla="*/ 0 w 1177018"/>
              <a:gd name="connsiteY6" fmla="*/ 292044 h 540208"/>
              <a:gd name="connsiteX0" fmla="*/ 0 w 1177018"/>
              <a:gd name="connsiteY0" fmla="*/ 292044 h 540208"/>
              <a:gd name="connsiteX1" fmla="*/ 174430 w 1177018"/>
              <a:gd name="connsiteY1" fmla="*/ 5939 h 540208"/>
              <a:gd name="connsiteX2" fmla="*/ 773995 w 1177018"/>
              <a:gd name="connsiteY2" fmla="*/ 0 h 540208"/>
              <a:gd name="connsiteX3" fmla="*/ 1177018 w 1177018"/>
              <a:gd name="connsiteY3" fmla="*/ 271611 h 540208"/>
              <a:gd name="connsiteX4" fmla="*/ 861575 w 1177018"/>
              <a:gd name="connsiteY4" fmla="*/ 535636 h 540208"/>
              <a:gd name="connsiteX5" fmla="*/ 271576 w 1177018"/>
              <a:gd name="connsiteY5" fmla="*/ 540208 h 540208"/>
              <a:gd name="connsiteX6" fmla="*/ 0 w 1177018"/>
              <a:gd name="connsiteY6" fmla="*/ 292044 h 540208"/>
              <a:gd name="connsiteX0" fmla="*/ 0 w 1081132"/>
              <a:gd name="connsiteY0" fmla="*/ 292044 h 540208"/>
              <a:gd name="connsiteX1" fmla="*/ 174430 w 1081132"/>
              <a:gd name="connsiteY1" fmla="*/ 5939 h 540208"/>
              <a:gd name="connsiteX2" fmla="*/ 773995 w 1081132"/>
              <a:gd name="connsiteY2" fmla="*/ 0 h 540208"/>
              <a:gd name="connsiteX3" fmla="*/ 1081132 w 1081132"/>
              <a:gd name="connsiteY3" fmla="*/ 271611 h 540208"/>
              <a:gd name="connsiteX4" fmla="*/ 861575 w 1081132"/>
              <a:gd name="connsiteY4" fmla="*/ 535636 h 540208"/>
              <a:gd name="connsiteX5" fmla="*/ 271576 w 1081132"/>
              <a:gd name="connsiteY5" fmla="*/ 540208 h 540208"/>
              <a:gd name="connsiteX6" fmla="*/ 0 w 1081132"/>
              <a:gd name="connsiteY6" fmla="*/ 292044 h 540208"/>
              <a:gd name="connsiteX0" fmla="*/ 0 w 1084578"/>
              <a:gd name="connsiteY0" fmla="*/ 284786 h 540208"/>
              <a:gd name="connsiteX1" fmla="*/ 177876 w 1084578"/>
              <a:gd name="connsiteY1" fmla="*/ 5939 h 540208"/>
              <a:gd name="connsiteX2" fmla="*/ 777441 w 1084578"/>
              <a:gd name="connsiteY2" fmla="*/ 0 h 540208"/>
              <a:gd name="connsiteX3" fmla="*/ 1084578 w 1084578"/>
              <a:gd name="connsiteY3" fmla="*/ 271611 h 540208"/>
              <a:gd name="connsiteX4" fmla="*/ 865021 w 1084578"/>
              <a:gd name="connsiteY4" fmla="*/ 535636 h 540208"/>
              <a:gd name="connsiteX5" fmla="*/ 275022 w 1084578"/>
              <a:gd name="connsiteY5" fmla="*/ 540208 h 540208"/>
              <a:gd name="connsiteX6" fmla="*/ 0 w 1084578"/>
              <a:gd name="connsiteY6" fmla="*/ 284786 h 5402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84578" h="540208">
                <a:moveTo>
                  <a:pt x="0" y="284786"/>
                </a:moveTo>
                <a:lnTo>
                  <a:pt x="177876" y="5939"/>
                </a:lnTo>
                <a:lnTo>
                  <a:pt x="777441" y="0"/>
                </a:lnTo>
                <a:lnTo>
                  <a:pt x="1084578" y="271611"/>
                </a:lnTo>
                <a:lnTo>
                  <a:pt x="865021" y="535636"/>
                </a:lnTo>
                <a:lnTo>
                  <a:pt x="275022" y="540208"/>
                </a:lnTo>
                <a:lnTo>
                  <a:pt x="0" y="284786"/>
                </a:lnTo>
                <a:close/>
              </a:path>
            </a:pathLst>
          </a:custGeom>
          <a:gradFill flip="none" rotWithShape="1">
            <a:gsLst>
              <a:gs pos="0">
                <a:srgbClr val="00B0F0">
                  <a:tint val="66000"/>
                  <a:satMod val="160000"/>
                </a:srgbClr>
              </a:gs>
              <a:gs pos="50000">
                <a:srgbClr val="00B0F0">
                  <a:tint val="44500"/>
                  <a:satMod val="160000"/>
                </a:srgbClr>
              </a:gs>
              <a:gs pos="100000">
                <a:srgbClr val="00B0F0">
                  <a:tint val="23500"/>
                  <a:satMod val="160000"/>
                </a:srgbClr>
              </a:gs>
            </a:gsLst>
            <a:path path="circle">
              <a:fillToRect l="50000" t="50000" r="50000" b="50000"/>
            </a:path>
            <a:tileRect/>
          </a:gradFill>
          <a:ln>
            <a:noFill/>
          </a:ln>
          <a:effectLst>
            <a:outerShdw blurRad="63500" dist="165100" dir="5400000" sx="88000" sy="88000" rotWithShape="0">
              <a:schemeClr val="bg1">
                <a:lumMod val="50000"/>
                <a:alpha val="22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lnSpc>
                <a:spcPct val="85000"/>
              </a:lnSpc>
              <a:spcBef>
                <a:spcPts val="150"/>
              </a:spcBef>
              <a:spcAft>
                <a:spcPts val="350"/>
              </a:spcAft>
            </a:pPr>
            <a:endParaRPr lang="en-US">
              <a:solidFill>
                <a:srgbClr val="FFFFFF"/>
              </a:solidFill>
              <a:ea typeface="ＭＳ Ｐゴシック" pitchFamily="34" charset="-128"/>
            </a:endParaRPr>
          </a:p>
        </p:txBody>
      </p:sp>
      <p:sp>
        <p:nvSpPr>
          <p:cNvPr id="178" name="Freeform 177"/>
          <p:cNvSpPr/>
          <p:nvPr/>
        </p:nvSpPr>
        <p:spPr>
          <a:xfrm>
            <a:off x="4484295" y="5238461"/>
            <a:ext cx="1020341" cy="520244"/>
          </a:xfrm>
          <a:custGeom>
            <a:avLst/>
            <a:gdLst>
              <a:gd name="connsiteX0" fmla="*/ 0 w 1158949"/>
              <a:gd name="connsiteY0" fmla="*/ 303028 h 606056"/>
              <a:gd name="connsiteX1" fmla="*/ 321640 w 1158949"/>
              <a:gd name="connsiteY1" fmla="*/ 0 h 606056"/>
              <a:gd name="connsiteX2" fmla="*/ 837309 w 1158949"/>
              <a:gd name="connsiteY2" fmla="*/ 0 h 606056"/>
              <a:gd name="connsiteX3" fmla="*/ 1158949 w 1158949"/>
              <a:gd name="connsiteY3" fmla="*/ 303028 h 606056"/>
              <a:gd name="connsiteX4" fmla="*/ 837309 w 1158949"/>
              <a:gd name="connsiteY4" fmla="*/ 606056 h 606056"/>
              <a:gd name="connsiteX5" fmla="*/ 321640 w 1158949"/>
              <a:gd name="connsiteY5" fmla="*/ 606056 h 606056"/>
              <a:gd name="connsiteX6" fmla="*/ 0 w 1158949"/>
              <a:gd name="connsiteY6" fmla="*/ 303028 h 606056"/>
              <a:gd name="connsiteX0" fmla="*/ 0 w 1158949"/>
              <a:gd name="connsiteY0" fmla="*/ 303028 h 606056"/>
              <a:gd name="connsiteX1" fmla="*/ 321640 w 1158949"/>
              <a:gd name="connsiteY1" fmla="*/ 0 h 606056"/>
              <a:gd name="connsiteX2" fmla="*/ 837309 w 1158949"/>
              <a:gd name="connsiteY2" fmla="*/ 0 h 606056"/>
              <a:gd name="connsiteX3" fmla="*/ 1158949 w 1158949"/>
              <a:gd name="connsiteY3" fmla="*/ 303028 h 606056"/>
              <a:gd name="connsiteX4" fmla="*/ 855597 w 1158949"/>
              <a:gd name="connsiteY4" fmla="*/ 537476 h 606056"/>
              <a:gd name="connsiteX5" fmla="*/ 321640 w 1158949"/>
              <a:gd name="connsiteY5" fmla="*/ 606056 h 606056"/>
              <a:gd name="connsiteX6" fmla="*/ 0 w 1158949"/>
              <a:gd name="connsiteY6" fmla="*/ 303028 h 606056"/>
              <a:gd name="connsiteX0" fmla="*/ 0 w 1158949"/>
              <a:gd name="connsiteY0" fmla="*/ 303028 h 551192"/>
              <a:gd name="connsiteX1" fmla="*/ 321640 w 1158949"/>
              <a:gd name="connsiteY1" fmla="*/ 0 h 551192"/>
              <a:gd name="connsiteX2" fmla="*/ 837309 w 1158949"/>
              <a:gd name="connsiteY2" fmla="*/ 0 h 551192"/>
              <a:gd name="connsiteX3" fmla="*/ 1158949 w 1158949"/>
              <a:gd name="connsiteY3" fmla="*/ 303028 h 551192"/>
              <a:gd name="connsiteX4" fmla="*/ 855597 w 1158949"/>
              <a:gd name="connsiteY4" fmla="*/ 537476 h 551192"/>
              <a:gd name="connsiteX5" fmla="*/ 275920 w 1158949"/>
              <a:gd name="connsiteY5" fmla="*/ 551192 h 551192"/>
              <a:gd name="connsiteX6" fmla="*/ 0 w 1158949"/>
              <a:gd name="connsiteY6" fmla="*/ 303028 h 551192"/>
              <a:gd name="connsiteX0" fmla="*/ 0 w 1158949"/>
              <a:gd name="connsiteY0" fmla="*/ 303028 h 537476"/>
              <a:gd name="connsiteX1" fmla="*/ 321640 w 1158949"/>
              <a:gd name="connsiteY1" fmla="*/ 0 h 537476"/>
              <a:gd name="connsiteX2" fmla="*/ 837309 w 1158949"/>
              <a:gd name="connsiteY2" fmla="*/ 0 h 537476"/>
              <a:gd name="connsiteX3" fmla="*/ 1158949 w 1158949"/>
              <a:gd name="connsiteY3" fmla="*/ 303028 h 537476"/>
              <a:gd name="connsiteX4" fmla="*/ 855597 w 1158949"/>
              <a:gd name="connsiteY4" fmla="*/ 537476 h 537476"/>
              <a:gd name="connsiteX5" fmla="*/ 275920 w 1158949"/>
              <a:gd name="connsiteY5" fmla="*/ 537476 h 537476"/>
              <a:gd name="connsiteX6" fmla="*/ 0 w 1158949"/>
              <a:gd name="connsiteY6" fmla="*/ 303028 h 537476"/>
              <a:gd name="connsiteX0" fmla="*/ 0 w 1158949"/>
              <a:gd name="connsiteY0" fmla="*/ 303028 h 537476"/>
              <a:gd name="connsiteX1" fmla="*/ 321640 w 1158949"/>
              <a:gd name="connsiteY1" fmla="*/ 54864 h 537476"/>
              <a:gd name="connsiteX2" fmla="*/ 837309 w 1158949"/>
              <a:gd name="connsiteY2" fmla="*/ 0 h 537476"/>
              <a:gd name="connsiteX3" fmla="*/ 1158949 w 1158949"/>
              <a:gd name="connsiteY3" fmla="*/ 303028 h 537476"/>
              <a:gd name="connsiteX4" fmla="*/ 855597 w 1158949"/>
              <a:gd name="connsiteY4" fmla="*/ 537476 h 537476"/>
              <a:gd name="connsiteX5" fmla="*/ 275920 w 1158949"/>
              <a:gd name="connsiteY5" fmla="*/ 537476 h 537476"/>
              <a:gd name="connsiteX6" fmla="*/ 0 w 1158949"/>
              <a:gd name="connsiteY6" fmla="*/ 303028 h 537476"/>
              <a:gd name="connsiteX0" fmla="*/ 0 w 1158949"/>
              <a:gd name="connsiteY0" fmla="*/ 261880 h 496328"/>
              <a:gd name="connsiteX1" fmla="*/ 321640 w 1158949"/>
              <a:gd name="connsiteY1" fmla="*/ 13716 h 496328"/>
              <a:gd name="connsiteX2" fmla="*/ 860169 w 1158949"/>
              <a:gd name="connsiteY2" fmla="*/ 0 h 496328"/>
              <a:gd name="connsiteX3" fmla="*/ 1158949 w 1158949"/>
              <a:gd name="connsiteY3" fmla="*/ 261880 h 496328"/>
              <a:gd name="connsiteX4" fmla="*/ 855597 w 1158949"/>
              <a:gd name="connsiteY4" fmla="*/ 496328 h 496328"/>
              <a:gd name="connsiteX5" fmla="*/ 275920 w 1158949"/>
              <a:gd name="connsiteY5" fmla="*/ 496328 h 496328"/>
              <a:gd name="connsiteX6" fmla="*/ 0 w 1158949"/>
              <a:gd name="connsiteY6" fmla="*/ 261880 h 496328"/>
              <a:gd name="connsiteX0" fmla="*/ 0 w 1158949"/>
              <a:gd name="connsiteY0" fmla="*/ 248164 h 482612"/>
              <a:gd name="connsiteX1" fmla="*/ 321640 w 1158949"/>
              <a:gd name="connsiteY1" fmla="*/ 0 h 482612"/>
              <a:gd name="connsiteX2" fmla="*/ 873885 w 1158949"/>
              <a:gd name="connsiteY2" fmla="*/ 0 h 482612"/>
              <a:gd name="connsiteX3" fmla="*/ 1158949 w 1158949"/>
              <a:gd name="connsiteY3" fmla="*/ 248164 h 482612"/>
              <a:gd name="connsiteX4" fmla="*/ 855597 w 1158949"/>
              <a:gd name="connsiteY4" fmla="*/ 482612 h 482612"/>
              <a:gd name="connsiteX5" fmla="*/ 275920 w 1158949"/>
              <a:gd name="connsiteY5" fmla="*/ 482612 h 482612"/>
              <a:gd name="connsiteX6" fmla="*/ 0 w 1158949"/>
              <a:gd name="connsiteY6" fmla="*/ 248164 h 482612"/>
              <a:gd name="connsiteX0" fmla="*/ 0 w 1158949"/>
              <a:gd name="connsiteY0" fmla="*/ 248164 h 523760"/>
              <a:gd name="connsiteX1" fmla="*/ 321640 w 1158949"/>
              <a:gd name="connsiteY1" fmla="*/ 0 h 523760"/>
              <a:gd name="connsiteX2" fmla="*/ 873885 w 1158949"/>
              <a:gd name="connsiteY2" fmla="*/ 0 h 523760"/>
              <a:gd name="connsiteX3" fmla="*/ 1158949 w 1158949"/>
              <a:gd name="connsiteY3" fmla="*/ 248164 h 523760"/>
              <a:gd name="connsiteX4" fmla="*/ 981545 w 1158949"/>
              <a:gd name="connsiteY4" fmla="*/ 523760 h 523760"/>
              <a:gd name="connsiteX5" fmla="*/ 275920 w 1158949"/>
              <a:gd name="connsiteY5" fmla="*/ 482612 h 523760"/>
              <a:gd name="connsiteX6" fmla="*/ 0 w 1158949"/>
              <a:gd name="connsiteY6" fmla="*/ 248164 h 523760"/>
              <a:gd name="connsiteX0" fmla="*/ 0 w 1158949"/>
              <a:gd name="connsiteY0" fmla="*/ 248164 h 532904"/>
              <a:gd name="connsiteX1" fmla="*/ 321640 w 1158949"/>
              <a:gd name="connsiteY1" fmla="*/ 0 h 532904"/>
              <a:gd name="connsiteX2" fmla="*/ 873885 w 1158949"/>
              <a:gd name="connsiteY2" fmla="*/ 0 h 532904"/>
              <a:gd name="connsiteX3" fmla="*/ 1158949 w 1158949"/>
              <a:gd name="connsiteY3" fmla="*/ 248164 h 532904"/>
              <a:gd name="connsiteX4" fmla="*/ 981545 w 1158949"/>
              <a:gd name="connsiteY4" fmla="*/ 523760 h 532904"/>
              <a:gd name="connsiteX5" fmla="*/ 345408 w 1158949"/>
              <a:gd name="connsiteY5" fmla="*/ 532904 h 532904"/>
              <a:gd name="connsiteX6" fmla="*/ 0 w 1158949"/>
              <a:gd name="connsiteY6" fmla="*/ 248164 h 532904"/>
              <a:gd name="connsiteX0" fmla="*/ 0 w 1158949"/>
              <a:gd name="connsiteY0" fmla="*/ 248164 h 532904"/>
              <a:gd name="connsiteX1" fmla="*/ 256495 w 1158949"/>
              <a:gd name="connsiteY1" fmla="*/ 0 h 532904"/>
              <a:gd name="connsiteX2" fmla="*/ 873885 w 1158949"/>
              <a:gd name="connsiteY2" fmla="*/ 0 h 532904"/>
              <a:gd name="connsiteX3" fmla="*/ 1158949 w 1158949"/>
              <a:gd name="connsiteY3" fmla="*/ 248164 h 532904"/>
              <a:gd name="connsiteX4" fmla="*/ 981545 w 1158949"/>
              <a:gd name="connsiteY4" fmla="*/ 523760 h 532904"/>
              <a:gd name="connsiteX5" fmla="*/ 345408 w 1158949"/>
              <a:gd name="connsiteY5" fmla="*/ 532904 h 532904"/>
              <a:gd name="connsiteX6" fmla="*/ 0 w 1158949"/>
              <a:gd name="connsiteY6" fmla="*/ 248164 h 532904"/>
              <a:gd name="connsiteX0" fmla="*/ 0 w 1158949"/>
              <a:gd name="connsiteY0" fmla="*/ 271024 h 532904"/>
              <a:gd name="connsiteX1" fmla="*/ 256495 w 1158949"/>
              <a:gd name="connsiteY1" fmla="*/ 0 h 532904"/>
              <a:gd name="connsiteX2" fmla="*/ 873885 w 1158949"/>
              <a:gd name="connsiteY2" fmla="*/ 0 h 532904"/>
              <a:gd name="connsiteX3" fmla="*/ 1158949 w 1158949"/>
              <a:gd name="connsiteY3" fmla="*/ 248164 h 532904"/>
              <a:gd name="connsiteX4" fmla="*/ 981545 w 1158949"/>
              <a:gd name="connsiteY4" fmla="*/ 523760 h 532904"/>
              <a:gd name="connsiteX5" fmla="*/ 345408 w 1158949"/>
              <a:gd name="connsiteY5" fmla="*/ 532904 h 532904"/>
              <a:gd name="connsiteX6" fmla="*/ 0 w 1158949"/>
              <a:gd name="connsiteY6" fmla="*/ 271024 h 532904"/>
              <a:gd name="connsiteX0" fmla="*/ 0 w 1158949"/>
              <a:gd name="connsiteY0" fmla="*/ 282108 h 543988"/>
              <a:gd name="connsiteX1" fmla="*/ 256495 w 1158949"/>
              <a:gd name="connsiteY1" fmla="*/ 11084 h 543988"/>
              <a:gd name="connsiteX2" fmla="*/ 873885 w 1158949"/>
              <a:gd name="connsiteY2" fmla="*/ 0 h 543988"/>
              <a:gd name="connsiteX3" fmla="*/ 1158949 w 1158949"/>
              <a:gd name="connsiteY3" fmla="*/ 259248 h 543988"/>
              <a:gd name="connsiteX4" fmla="*/ 981545 w 1158949"/>
              <a:gd name="connsiteY4" fmla="*/ 534844 h 543988"/>
              <a:gd name="connsiteX5" fmla="*/ 345408 w 1158949"/>
              <a:gd name="connsiteY5" fmla="*/ 543988 h 543988"/>
              <a:gd name="connsiteX6" fmla="*/ 0 w 1158949"/>
              <a:gd name="connsiteY6" fmla="*/ 282108 h 5439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58949" h="543988">
                <a:moveTo>
                  <a:pt x="0" y="282108"/>
                </a:moveTo>
                <a:lnTo>
                  <a:pt x="256495" y="11084"/>
                </a:lnTo>
                <a:lnTo>
                  <a:pt x="873885" y="0"/>
                </a:lnTo>
                <a:lnTo>
                  <a:pt x="1158949" y="259248"/>
                </a:lnTo>
                <a:lnTo>
                  <a:pt x="981545" y="534844"/>
                </a:lnTo>
                <a:lnTo>
                  <a:pt x="345408" y="543988"/>
                </a:lnTo>
                <a:lnTo>
                  <a:pt x="0" y="282108"/>
                </a:lnTo>
                <a:close/>
              </a:path>
            </a:pathLst>
          </a:custGeom>
          <a:gradFill flip="none" rotWithShape="1">
            <a:gsLst>
              <a:gs pos="0">
                <a:srgbClr val="00B0F0">
                  <a:tint val="66000"/>
                  <a:satMod val="160000"/>
                </a:srgbClr>
              </a:gs>
              <a:gs pos="50000">
                <a:srgbClr val="00B0F0">
                  <a:tint val="44500"/>
                  <a:satMod val="160000"/>
                </a:srgbClr>
              </a:gs>
              <a:gs pos="100000">
                <a:srgbClr val="00B0F0">
                  <a:tint val="23500"/>
                  <a:satMod val="160000"/>
                </a:srgbClr>
              </a:gs>
            </a:gsLst>
            <a:path path="circle">
              <a:fillToRect l="50000" t="50000" r="50000" b="50000"/>
            </a:path>
            <a:tileRect/>
          </a:gradFill>
          <a:ln>
            <a:noFill/>
          </a:ln>
          <a:effectLst>
            <a:outerShdw blurRad="63500" dist="165100" dir="5400000" sx="88000" sy="88000" rotWithShape="0">
              <a:schemeClr val="bg1">
                <a:lumMod val="50000"/>
                <a:alpha val="22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lnSpc>
                <a:spcPct val="85000"/>
              </a:lnSpc>
              <a:spcBef>
                <a:spcPts val="150"/>
              </a:spcBef>
              <a:spcAft>
                <a:spcPts val="350"/>
              </a:spcAft>
            </a:pPr>
            <a:endParaRPr lang="en-US">
              <a:solidFill>
                <a:srgbClr val="FFFFFF"/>
              </a:solidFill>
              <a:ea typeface="ＭＳ Ｐゴシック" pitchFamily="34" charset="-128"/>
            </a:endParaRPr>
          </a:p>
        </p:txBody>
      </p:sp>
      <p:pic>
        <p:nvPicPr>
          <p:cNvPr id="29726" name="Picture 6" descr="C:\Documents and Settings\jlam\Desktop\TD-LTE - RH\images\ant.png"/>
          <p:cNvPicPr>
            <a:picLocks noChangeAspect="1" noChangeArrowheads="1"/>
          </p:cNvPicPr>
          <p:nvPr/>
        </p:nvPicPr>
        <p:blipFill>
          <a:blip r:embed="rId2" cstate="print"/>
          <a:srcRect/>
          <a:stretch>
            <a:fillRect/>
          </a:stretch>
        </p:blipFill>
        <p:spPr bwMode="auto">
          <a:xfrm>
            <a:off x="5254625" y="4438650"/>
            <a:ext cx="331788" cy="833438"/>
          </a:xfrm>
          <a:prstGeom prst="rect">
            <a:avLst/>
          </a:prstGeom>
          <a:noFill/>
          <a:ln w="9525">
            <a:noFill/>
            <a:miter lim="800000"/>
            <a:headEnd/>
            <a:tailEnd/>
          </a:ln>
        </p:spPr>
      </p:pic>
      <p:pic>
        <p:nvPicPr>
          <p:cNvPr id="183" name="Picture 22" descr="http://www.istockphoto.com/file_thumbview_approve/11638078/1/istockphoto_11638078-mobil-phone.jpg">
            <a:hlinkClick r:id="rId3"/>
          </p:cNvPr>
          <p:cNvPicPr>
            <a:picLocks noChangeAspect="1" noChangeArrowheads="1"/>
          </p:cNvPicPr>
          <p:nvPr/>
        </p:nvPicPr>
        <p:blipFill>
          <a:blip r:embed="rId4" cstate="print">
            <a:clrChange>
              <a:clrFrom>
                <a:srgbClr val="FFFFFF"/>
              </a:clrFrom>
              <a:clrTo>
                <a:srgbClr val="FFFFFF">
                  <a:alpha val="0"/>
                </a:srgbClr>
              </a:clrTo>
            </a:clrChange>
          </a:blip>
          <a:srcRect b="10986"/>
          <a:stretch>
            <a:fillRect/>
          </a:stretch>
        </p:blipFill>
        <p:spPr bwMode="auto">
          <a:xfrm>
            <a:off x="6449728" y="5792252"/>
            <a:ext cx="579026" cy="595423"/>
          </a:xfrm>
          <a:prstGeom prst="rect">
            <a:avLst/>
          </a:prstGeom>
          <a:noFill/>
          <a:effectLst>
            <a:reflection blurRad="6350" stA="52000" endA="300" endPos="35000" dir="5400000" sy="-100000" algn="bl" rotWithShape="0"/>
          </a:effectLst>
        </p:spPr>
      </p:pic>
      <p:sp>
        <p:nvSpPr>
          <p:cNvPr id="185" name="Freeform 184"/>
          <p:cNvSpPr/>
          <p:nvPr/>
        </p:nvSpPr>
        <p:spPr>
          <a:xfrm>
            <a:off x="3770598" y="5525761"/>
            <a:ext cx="1020341" cy="498288"/>
          </a:xfrm>
          <a:custGeom>
            <a:avLst/>
            <a:gdLst>
              <a:gd name="connsiteX0" fmla="*/ 0 w 1158949"/>
              <a:gd name="connsiteY0" fmla="*/ 303028 h 606056"/>
              <a:gd name="connsiteX1" fmla="*/ 321640 w 1158949"/>
              <a:gd name="connsiteY1" fmla="*/ 0 h 606056"/>
              <a:gd name="connsiteX2" fmla="*/ 837309 w 1158949"/>
              <a:gd name="connsiteY2" fmla="*/ 0 h 606056"/>
              <a:gd name="connsiteX3" fmla="*/ 1158949 w 1158949"/>
              <a:gd name="connsiteY3" fmla="*/ 303028 h 606056"/>
              <a:gd name="connsiteX4" fmla="*/ 837309 w 1158949"/>
              <a:gd name="connsiteY4" fmla="*/ 606056 h 606056"/>
              <a:gd name="connsiteX5" fmla="*/ 321640 w 1158949"/>
              <a:gd name="connsiteY5" fmla="*/ 606056 h 606056"/>
              <a:gd name="connsiteX6" fmla="*/ 0 w 1158949"/>
              <a:gd name="connsiteY6" fmla="*/ 303028 h 606056"/>
              <a:gd name="connsiteX0" fmla="*/ 0 w 1158949"/>
              <a:gd name="connsiteY0" fmla="*/ 303028 h 606056"/>
              <a:gd name="connsiteX1" fmla="*/ 321640 w 1158949"/>
              <a:gd name="connsiteY1" fmla="*/ 0 h 606056"/>
              <a:gd name="connsiteX2" fmla="*/ 837309 w 1158949"/>
              <a:gd name="connsiteY2" fmla="*/ 0 h 606056"/>
              <a:gd name="connsiteX3" fmla="*/ 1158949 w 1158949"/>
              <a:gd name="connsiteY3" fmla="*/ 303028 h 606056"/>
              <a:gd name="connsiteX4" fmla="*/ 855597 w 1158949"/>
              <a:gd name="connsiteY4" fmla="*/ 537476 h 606056"/>
              <a:gd name="connsiteX5" fmla="*/ 321640 w 1158949"/>
              <a:gd name="connsiteY5" fmla="*/ 606056 h 606056"/>
              <a:gd name="connsiteX6" fmla="*/ 0 w 1158949"/>
              <a:gd name="connsiteY6" fmla="*/ 303028 h 606056"/>
              <a:gd name="connsiteX0" fmla="*/ 0 w 1158949"/>
              <a:gd name="connsiteY0" fmla="*/ 303028 h 551192"/>
              <a:gd name="connsiteX1" fmla="*/ 321640 w 1158949"/>
              <a:gd name="connsiteY1" fmla="*/ 0 h 551192"/>
              <a:gd name="connsiteX2" fmla="*/ 837309 w 1158949"/>
              <a:gd name="connsiteY2" fmla="*/ 0 h 551192"/>
              <a:gd name="connsiteX3" fmla="*/ 1158949 w 1158949"/>
              <a:gd name="connsiteY3" fmla="*/ 303028 h 551192"/>
              <a:gd name="connsiteX4" fmla="*/ 855597 w 1158949"/>
              <a:gd name="connsiteY4" fmla="*/ 537476 h 551192"/>
              <a:gd name="connsiteX5" fmla="*/ 275920 w 1158949"/>
              <a:gd name="connsiteY5" fmla="*/ 551192 h 551192"/>
              <a:gd name="connsiteX6" fmla="*/ 0 w 1158949"/>
              <a:gd name="connsiteY6" fmla="*/ 303028 h 551192"/>
              <a:gd name="connsiteX0" fmla="*/ 0 w 1158949"/>
              <a:gd name="connsiteY0" fmla="*/ 303028 h 537476"/>
              <a:gd name="connsiteX1" fmla="*/ 321640 w 1158949"/>
              <a:gd name="connsiteY1" fmla="*/ 0 h 537476"/>
              <a:gd name="connsiteX2" fmla="*/ 837309 w 1158949"/>
              <a:gd name="connsiteY2" fmla="*/ 0 h 537476"/>
              <a:gd name="connsiteX3" fmla="*/ 1158949 w 1158949"/>
              <a:gd name="connsiteY3" fmla="*/ 303028 h 537476"/>
              <a:gd name="connsiteX4" fmla="*/ 855597 w 1158949"/>
              <a:gd name="connsiteY4" fmla="*/ 537476 h 537476"/>
              <a:gd name="connsiteX5" fmla="*/ 275920 w 1158949"/>
              <a:gd name="connsiteY5" fmla="*/ 537476 h 537476"/>
              <a:gd name="connsiteX6" fmla="*/ 0 w 1158949"/>
              <a:gd name="connsiteY6" fmla="*/ 303028 h 537476"/>
              <a:gd name="connsiteX0" fmla="*/ 0 w 1158949"/>
              <a:gd name="connsiteY0" fmla="*/ 303028 h 537476"/>
              <a:gd name="connsiteX1" fmla="*/ 321640 w 1158949"/>
              <a:gd name="connsiteY1" fmla="*/ 54864 h 537476"/>
              <a:gd name="connsiteX2" fmla="*/ 837309 w 1158949"/>
              <a:gd name="connsiteY2" fmla="*/ 0 h 537476"/>
              <a:gd name="connsiteX3" fmla="*/ 1158949 w 1158949"/>
              <a:gd name="connsiteY3" fmla="*/ 303028 h 537476"/>
              <a:gd name="connsiteX4" fmla="*/ 855597 w 1158949"/>
              <a:gd name="connsiteY4" fmla="*/ 537476 h 537476"/>
              <a:gd name="connsiteX5" fmla="*/ 275920 w 1158949"/>
              <a:gd name="connsiteY5" fmla="*/ 537476 h 537476"/>
              <a:gd name="connsiteX6" fmla="*/ 0 w 1158949"/>
              <a:gd name="connsiteY6" fmla="*/ 303028 h 537476"/>
              <a:gd name="connsiteX0" fmla="*/ 0 w 1158949"/>
              <a:gd name="connsiteY0" fmla="*/ 261880 h 496328"/>
              <a:gd name="connsiteX1" fmla="*/ 321640 w 1158949"/>
              <a:gd name="connsiteY1" fmla="*/ 13716 h 496328"/>
              <a:gd name="connsiteX2" fmla="*/ 860169 w 1158949"/>
              <a:gd name="connsiteY2" fmla="*/ 0 h 496328"/>
              <a:gd name="connsiteX3" fmla="*/ 1158949 w 1158949"/>
              <a:gd name="connsiteY3" fmla="*/ 261880 h 496328"/>
              <a:gd name="connsiteX4" fmla="*/ 855597 w 1158949"/>
              <a:gd name="connsiteY4" fmla="*/ 496328 h 496328"/>
              <a:gd name="connsiteX5" fmla="*/ 275920 w 1158949"/>
              <a:gd name="connsiteY5" fmla="*/ 496328 h 496328"/>
              <a:gd name="connsiteX6" fmla="*/ 0 w 1158949"/>
              <a:gd name="connsiteY6" fmla="*/ 261880 h 496328"/>
              <a:gd name="connsiteX0" fmla="*/ 0 w 1158949"/>
              <a:gd name="connsiteY0" fmla="*/ 248164 h 482612"/>
              <a:gd name="connsiteX1" fmla="*/ 321640 w 1158949"/>
              <a:gd name="connsiteY1" fmla="*/ 0 h 482612"/>
              <a:gd name="connsiteX2" fmla="*/ 873885 w 1158949"/>
              <a:gd name="connsiteY2" fmla="*/ 0 h 482612"/>
              <a:gd name="connsiteX3" fmla="*/ 1158949 w 1158949"/>
              <a:gd name="connsiteY3" fmla="*/ 248164 h 482612"/>
              <a:gd name="connsiteX4" fmla="*/ 855597 w 1158949"/>
              <a:gd name="connsiteY4" fmla="*/ 482612 h 482612"/>
              <a:gd name="connsiteX5" fmla="*/ 275920 w 1158949"/>
              <a:gd name="connsiteY5" fmla="*/ 482612 h 482612"/>
              <a:gd name="connsiteX6" fmla="*/ 0 w 1158949"/>
              <a:gd name="connsiteY6" fmla="*/ 248164 h 482612"/>
              <a:gd name="connsiteX0" fmla="*/ 0 w 1158949"/>
              <a:gd name="connsiteY0" fmla="*/ 248164 h 523760"/>
              <a:gd name="connsiteX1" fmla="*/ 321640 w 1158949"/>
              <a:gd name="connsiteY1" fmla="*/ 0 h 523760"/>
              <a:gd name="connsiteX2" fmla="*/ 873885 w 1158949"/>
              <a:gd name="connsiteY2" fmla="*/ 0 h 523760"/>
              <a:gd name="connsiteX3" fmla="*/ 1158949 w 1158949"/>
              <a:gd name="connsiteY3" fmla="*/ 248164 h 523760"/>
              <a:gd name="connsiteX4" fmla="*/ 981545 w 1158949"/>
              <a:gd name="connsiteY4" fmla="*/ 523760 h 523760"/>
              <a:gd name="connsiteX5" fmla="*/ 275920 w 1158949"/>
              <a:gd name="connsiteY5" fmla="*/ 482612 h 523760"/>
              <a:gd name="connsiteX6" fmla="*/ 0 w 1158949"/>
              <a:gd name="connsiteY6" fmla="*/ 248164 h 523760"/>
              <a:gd name="connsiteX0" fmla="*/ 0 w 1158949"/>
              <a:gd name="connsiteY0" fmla="*/ 248164 h 532904"/>
              <a:gd name="connsiteX1" fmla="*/ 321640 w 1158949"/>
              <a:gd name="connsiteY1" fmla="*/ 0 h 532904"/>
              <a:gd name="connsiteX2" fmla="*/ 873885 w 1158949"/>
              <a:gd name="connsiteY2" fmla="*/ 0 h 532904"/>
              <a:gd name="connsiteX3" fmla="*/ 1158949 w 1158949"/>
              <a:gd name="connsiteY3" fmla="*/ 248164 h 532904"/>
              <a:gd name="connsiteX4" fmla="*/ 981545 w 1158949"/>
              <a:gd name="connsiteY4" fmla="*/ 523760 h 532904"/>
              <a:gd name="connsiteX5" fmla="*/ 345408 w 1158949"/>
              <a:gd name="connsiteY5" fmla="*/ 532904 h 532904"/>
              <a:gd name="connsiteX6" fmla="*/ 0 w 1158949"/>
              <a:gd name="connsiteY6" fmla="*/ 248164 h 532904"/>
              <a:gd name="connsiteX0" fmla="*/ 0 w 1158949"/>
              <a:gd name="connsiteY0" fmla="*/ 248164 h 532904"/>
              <a:gd name="connsiteX1" fmla="*/ 256495 w 1158949"/>
              <a:gd name="connsiteY1" fmla="*/ 0 h 532904"/>
              <a:gd name="connsiteX2" fmla="*/ 873885 w 1158949"/>
              <a:gd name="connsiteY2" fmla="*/ 0 h 532904"/>
              <a:gd name="connsiteX3" fmla="*/ 1158949 w 1158949"/>
              <a:gd name="connsiteY3" fmla="*/ 248164 h 532904"/>
              <a:gd name="connsiteX4" fmla="*/ 981545 w 1158949"/>
              <a:gd name="connsiteY4" fmla="*/ 523760 h 532904"/>
              <a:gd name="connsiteX5" fmla="*/ 345408 w 1158949"/>
              <a:gd name="connsiteY5" fmla="*/ 532904 h 532904"/>
              <a:gd name="connsiteX6" fmla="*/ 0 w 1158949"/>
              <a:gd name="connsiteY6" fmla="*/ 248164 h 532904"/>
              <a:gd name="connsiteX0" fmla="*/ 0 w 1158949"/>
              <a:gd name="connsiteY0" fmla="*/ 248164 h 532904"/>
              <a:gd name="connsiteX1" fmla="*/ 256495 w 1158949"/>
              <a:gd name="connsiteY1" fmla="*/ 23751 h 532904"/>
              <a:gd name="connsiteX2" fmla="*/ 873885 w 1158949"/>
              <a:gd name="connsiteY2" fmla="*/ 0 h 532904"/>
              <a:gd name="connsiteX3" fmla="*/ 1158949 w 1158949"/>
              <a:gd name="connsiteY3" fmla="*/ 248164 h 532904"/>
              <a:gd name="connsiteX4" fmla="*/ 981545 w 1158949"/>
              <a:gd name="connsiteY4" fmla="*/ 523760 h 532904"/>
              <a:gd name="connsiteX5" fmla="*/ 345408 w 1158949"/>
              <a:gd name="connsiteY5" fmla="*/ 532904 h 532904"/>
              <a:gd name="connsiteX6" fmla="*/ 0 w 1158949"/>
              <a:gd name="connsiteY6" fmla="*/ 248164 h 532904"/>
              <a:gd name="connsiteX0" fmla="*/ 0 w 1158949"/>
              <a:gd name="connsiteY0" fmla="*/ 224414 h 509154"/>
              <a:gd name="connsiteX1" fmla="*/ 256495 w 1158949"/>
              <a:gd name="connsiteY1" fmla="*/ 1 h 509154"/>
              <a:gd name="connsiteX2" fmla="*/ 879526 w 1158949"/>
              <a:gd name="connsiteY2" fmla="*/ 0 h 509154"/>
              <a:gd name="connsiteX3" fmla="*/ 1158949 w 1158949"/>
              <a:gd name="connsiteY3" fmla="*/ 224414 h 509154"/>
              <a:gd name="connsiteX4" fmla="*/ 981545 w 1158949"/>
              <a:gd name="connsiteY4" fmla="*/ 500010 h 509154"/>
              <a:gd name="connsiteX5" fmla="*/ 345408 w 1158949"/>
              <a:gd name="connsiteY5" fmla="*/ 509154 h 509154"/>
              <a:gd name="connsiteX6" fmla="*/ 0 w 1158949"/>
              <a:gd name="connsiteY6" fmla="*/ 224414 h 509154"/>
              <a:gd name="connsiteX0" fmla="*/ 0 w 1158949"/>
              <a:gd name="connsiteY0" fmla="*/ 236290 h 521030"/>
              <a:gd name="connsiteX1" fmla="*/ 256495 w 1158949"/>
              <a:gd name="connsiteY1" fmla="*/ 11877 h 521030"/>
              <a:gd name="connsiteX2" fmla="*/ 879526 w 1158949"/>
              <a:gd name="connsiteY2" fmla="*/ 0 h 521030"/>
              <a:gd name="connsiteX3" fmla="*/ 1158949 w 1158949"/>
              <a:gd name="connsiteY3" fmla="*/ 236290 h 521030"/>
              <a:gd name="connsiteX4" fmla="*/ 981545 w 1158949"/>
              <a:gd name="connsiteY4" fmla="*/ 511886 h 521030"/>
              <a:gd name="connsiteX5" fmla="*/ 345408 w 1158949"/>
              <a:gd name="connsiteY5" fmla="*/ 521030 h 521030"/>
              <a:gd name="connsiteX6" fmla="*/ 0 w 1158949"/>
              <a:gd name="connsiteY6" fmla="*/ 236290 h 521030"/>
              <a:gd name="connsiteX0" fmla="*/ 0 w 1158949"/>
              <a:gd name="connsiteY0" fmla="*/ 236290 h 521030"/>
              <a:gd name="connsiteX1" fmla="*/ 272288 w 1158949"/>
              <a:gd name="connsiteY1" fmla="*/ 6335 h 521030"/>
              <a:gd name="connsiteX2" fmla="*/ 879526 w 1158949"/>
              <a:gd name="connsiteY2" fmla="*/ 0 h 521030"/>
              <a:gd name="connsiteX3" fmla="*/ 1158949 w 1158949"/>
              <a:gd name="connsiteY3" fmla="*/ 236290 h 521030"/>
              <a:gd name="connsiteX4" fmla="*/ 981545 w 1158949"/>
              <a:gd name="connsiteY4" fmla="*/ 511886 h 521030"/>
              <a:gd name="connsiteX5" fmla="*/ 345408 w 1158949"/>
              <a:gd name="connsiteY5" fmla="*/ 521030 h 521030"/>
              <a:gd name="connsiteX6" fmla="*/ 0 w 1158949"/>
              <a:gd name="connsiteY6" fmla="*/ 236290 h 5210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58949" h="521030">
                <a:moveTo>
                  <a:pt x="0" y="236290"/>
                </a:moveTo>
                <a:lnTo>
                  <a:pt x="272288" y="6335"/>
                </a:lnTo>
                <a:lnTo>
                  <a:pt x="879526" y="0"/>
                </a:lnTo>
                <a:lnTo>
                  <a:pt x="1158949" y="236290"/>
                </a:lnTo>
                <a:lnTo>
                  <a:pt x="981545" y="511886"/>
                </a:lnTo>
                <a:lnTo>
                  <a:pt x="345408" y="521030"/>
                </a:lnTo>
                <a:lnTo>
                  <a:pt x="0" y="236290"/>
                </a:lnTo>
                <a:close/>
              </a:path>
            </a:pathLst>
          </a:custGeom>
          <a:gradFill flip="none" rotWithShape="1">
            <a:gsLst>
              <a:gs pos="0">
                <a:srgbClr val="00B0F0">
                  <a:tint val="66000"/>
                  <a:satMod val="160000"/>
                </a:srgbClr>
              </a:gs>
              <a:gs pos="50000">
                <a:srgbClr val="00B0F0">
                  <a:tint val="44500"/>
                  <a:satMod val="160000"/>
                </a:srgbClr>
              </a:gs>
              <a:gs pos="100000">
                <a:srgbClr val="00B0F0">
                  <a:tint val="23500"/>
                  <a:satMod val="160000"/>
                </a:srgb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lnSpc>
                <a:spcPct val="85000"/>
              </a:lnSpc>
              <a:spcBef>
                <a:spcPts val="150"/>
              </a:spcBef>
              <a:spcAft>
                <a:spcPts val="350"/>
              </a:spcAft>
            </a:pPr>
            <a:endParaRPr lang="en-US">
              <a:solidFill>
                <a:srgbClr val="FFFFFF"/>
              </a:solidFill>
              <a:ea typeface="ＭＳ Ｐゴシック" pitchFamily="34" charset="-128"/>
            </a:endParaRPr>
          </a:p>
        </p:txBody>
      </p:sp>
      <p:sp>
        <p:nvSpPr>
          <p:cNvPr id="186" name="Freeform 185"/>
          <p:cNvSpPr/>
          <p:nvPr/>
        </p:nvSpPr>
        <p:spPr>
          <a:xfrm>
            <a:off x="5296023" y="5465288"/>
            <a:ext cx="1020341" cy="520244"/>
          </a:xfrm>
          <a:custGeom>
            <a:avLst/>
            <a:gdLst>
              <a:gd name="connsiteX0" fmla="*/ 0 w 1158949"/>
              <a:gd name="connsiteY0" fmla="*/ 303028 h 606056"/>
              <a:gd name="connsiteX1" fmla="*/ 321640 w 1158949"/>
              <a:gd name="connsiteY1" fmla="*/ 0 h 606056"/>
              <a:gd name="connsiteX2" fmla="*/ 837309 w 1158949"/>
              <a:gd name="connsiteY2" fmla="*/ 0 h 606056"/>
              <a:gd name="connsiteX3" fmla="*/ 1158949 w 1158949"/>
              <a:gd name="connsiteY3" fmla="*/ 303028 h 606056"/>
              <a:gd name="connsiteX4" fmla="*/ 837309 w 1158949"/>
              <a:gd name="connsiteY4" fmla="*/ 606056 h 606056"/>
              <a:gd name="connsiteX5" fmla="*/ 321640 w 1158949"/>
              <a:gd name="connsiteY5" fmla="*/ 606056 h 606056"/>
              <a:gd name="connsiteX6" fmla="*/ 0 w 1158949"/>
              <a:gd name="connsiteY6" fmla="*/ 303028 h 606056"/>
              <a:gd name="connsiteX0" fmla="*/ 0 w 1158949"/>
              <a:gd name="connsiteY0" fmla="*/ 303028 h 606056"/>
              <a:gd name="connsiteX1" fmla="*/ 321640 w 1158949"/>
              <a:gd name="connsiteY1" fmla="*/ 0 h 606056"/>
              <a:gd name="connsiteX2" fmla="*/ 837309 w 1158949"/>
              <a:gd name="connsiteY2" fmla="*/ 0 h 606056"/>
              <a:gd name="connsiteX3" fmla="*/ 1158949 w 1158949"/>
              <a:gd name="connsiteY3" fmla="*/ 303028 h 606056"/>
              <a:gd name="connsiteX4" fmla="*/ 855597 w 1158949"/>
              <a:gd name="connsiteY4" fmla="*/ 537476 h 606056"/>
              <a:gd name="connsiteX5" fmla="*/ 321640 w 1158949"/>
              <a:gd name="connsiteY5" fmla="*/ 606056 h 606056"/>
              <a:gd name="connsiteX6" fmla="*/ 0 w 1158949"/>
              <a:gd name="connsiteY6" fmla="*/ 303028 h 606056"/>
              <a:gd name="connsiteX0" fmla="*/ 0 w 1158949"/>
              <a:gd name="connsiteY0" fmla="*/ 303028 h 551192"/>
              <a:gd name="connsiteX1" fmla="*/ 321640 w 1158949"/>
              <a:gd name="connsiteY1" fmla="*/ 0 h 551192"/>
              <a:gd name="connsiteX2" fmla="*/ 837309 w 1158949"/>
              <a:gd name="connsiteY2" fmla="*/ 0 h 551192"/>
              <a:gd name="connsiteX3" fmla="*/ 1158949 w 1158949"/>
              <a:gd name="connsiteY3" fmla="*/ 303028 h 551192"/>
              <a:gd name="connsiteX4" fmla="*/ 855597 w 1158949"/>
              <a:gd name="connsiteY4" fmla="*/ 537476 h 551192"/>
              <a:gd name="connsiteX5" fmla="*/ 275920 w 1158949"/>
              <a:gd name="connsiteY5" fmla="*/ 551192 h 551192"/>
              <a:gd name="connsiteX6" fmla="*/ 0 w 1158949"/>
              <a:gd name="connsiteY6" fmla="*/ 303028 h 551192"/>
              <a:gd name="connsiteX0" fmla="*/ 0 w 1158949"/>
              <a:gd name="connsiteY0" fmla="*/ 303028 h 537476"/>
              <a:gd name="connsiteX1" fmla="*/ 321640 w 1158949"/>
              <a:gd name="connsiteY1" fmla="*/ 0 h 537476"/>
              <a:gd name="connsiteX2" fmla="*/ 837309 w 1158949"/>
              <a:gd name="connsiteY2" fmla="*/ 0 h 537476"/>
              <a:gd name="connsiteX3" fmla="*/ 1158949 w 1158949"/>
              <a:gd name="connsiteY3" fmla="*/ 303028 h 537476"/>
              <a:gd name="connsiteX4" fmla="*/ 855597 w 1158949"/>
              <a:gd name="connsiteY4" fmla="*/ 537476 h 537476"/>
              <a:gd name="connsiteX5" fmla="*/ 275920 w 1158949"/>
              <a:gd name="connsiteY5" fmla="*/ 537476 h 537476"/>
              <a:gd name="connsiteX6" fmla="*/ 0 w 1158949"/>
              <a:gd name="connsiteY6" fmla="*/ 303028 h 537476"/>
              <a:gd name="connsiteX0" fmla="*/ 0 w 1158949"/>
              <a:gd name="connsiteY0" fmla="*/ 303028 h 537476"/>
              <a:gd name="connsiteX1" fmla="*/ 321640 w 1158949"/>
              <a:gd name="connsiteY1" fmla="*/ 54864 h 537476"/>
              <a:gd name="connsiteX2" fmla="*/ 837309 w 1158949"/>
              <a:gd name="connsiteY2" fmla="*/ 0 h 537476"/>
              <a:gd name="connsiteX3" fmla="*/ 1158949 w 1158949"/>
              <a:gd name="connsiteY3" fmla="*/ 303028 h 537476"/>
              <a:gd name="connsiteX4" fmla="*/ 855597 w 1158949"/>
              <a:gd name="connsiteY4" fmla="*/ 537476 h 537476"/>
              <a:gd name="connsiteX5" fmla="*/ 275920 w 1158949"/>
              <a:gd name="connsiteY5" fmla="*/ 537476 h 537476"/>
              <a:gd name="connsiteX6" fmla="*/ 0 w 1158949"/>
              <a:gd name="connsiteY6" fmla="*/ 303028 h 537476"/>
              <a:gd name="connsiteX0" fmla="*/ 0 w 1158949"/>
              <a:gd name="connsiteY0" fmla="*/ 261880 h 496328"/>
              <a:gd name="connsiteX1" fmla="*/ 321640 w 1158949"/>
              <a:gd name="connsiteY1" fmla="*/ 13716 h 496328"/>
              <a:gd name="connsiteX2" fmla="*/ 860169 w 1158949"/>
              <a:gd name="connsiteY2" fmla="*/ 0 h 496328"/>
              <a:gd name="connsiteX3" fmla="*/ 1158949 w 1158949"/>
              <a:gd name="connsiteY3" fmla="*/ 261880 h 496328"/>
              <a:gd name="connsiteX4" fmla="*/ 855597 w 1158949"/>
              <a:gd name="connsiteY4" fmla="*/ 496328 h 496328"/>
              <a:gd name="connsiteX5" fmla="*/ 275920 w 1158949"/>
              <a:gd name="connsiteY5" fmla="*/ 496328 h 496328"/>
              <a:gd name="connsiteX6" fmla="*/ 0 w 1158949"/>
              <a:gd name="connsiteY6" fmla="*/ 261880 h 496328"/>
              <a:gd name="connsiteX0" fmla="*/ 0 w 1158949"/>
              <a:gd name="connsiteY0" fmla="*/ 248164 h 482612"/>
              <a:gd name="connsiteX1" fmla="*/ 321640 w 1158949"/>
              <a:gd name="connsiteY1" fmla="*/ 0 h 482612"/>
              <a:gd name="connsiteX2" fmla="*/ 873885 w 1158949"/>
              <a:gd name="connsiteY2" fmla="*/ 0 h 482612"/>
              <a:gd name="connsiteX3" fmla="*/ 1158949 w 1158949"/>
              <a:gd name="connsiteY3" fmla="*/ 248164 h 482612"/>
              <a:gd name="connsiteX4" fmla="*/ 855597 w 1158949"/>
              <a:gd name="connsiteY4" fmla="*/ 482612 h 482612"/>
              <a:gd name="connsiteX5" fmla="*/ 275920 w 1158949"/>
              <a:gd name="connsiteY5" fmla="*/ 482612 h 482612"/>
              <a:gd name="connsiteX6" fmla="*/ 0 w 1158949"/>
              <a:gd name="connsiteY6" fmla="*/ 248164 h 482612"/>
              <a:gd name="connsiteX0" fmla="*/ 0 w 1158949"/>
              <a:gd name="connsiteY0" fmla="*/ 248164 h 523760"/>
              <a:gd name="connsiteX1" fmla="*/ 321640 w 1158949"/>
              <a:gd name="connsiteY1" fmla="*/ 0 h 523760"/>
              <a:gd name="connsiteX2" fmla="*/ 873885 w 1158949"/>
              <a:gd name="connsiteY2" fmla="*/ 0 h 523760"/>
              <a:gd name="connsiteX3" fmla="*/ 1158949 w 1158949"/>
              <a:gd name="connsiteY3" fmla="*/ 248164 h 523760"/>
              <a:gd name="connsiteX4" fmla="*/ 981545 w 1158949"/>
              <a:gd name="connsiteY4" fmla="*/ 523760 h 523760"/>
              <a:gd name="connsiteX5" fmla="*/ 275920 w 1158949"/>
              <a:gd name="connsiteY5" fmla="*/ 482612 h 523760"/>
              <a:gd name="connsiteX6" fmla="*/ 0 w 1158949"/>
              <a:gd name="connsiteY6" fmla="*/ 248164 h 523760"/>
              <a:gd name="connsiteX0" fmla="*/ 0 w 1158949"/>
              <a:gd name="connsiteY0" fmla="*/ 248164 h 532904"/>
              <a:gd name="connsiteX1" fmla="*/ 321640 w 1158949"/>
              <a:gd name="connsiteY1" fmla="*/ 0 h 532904"/>
              <a:gd name="connsiteX2" fmla="*/ 873885 w 1158949"/>
              <a:gd name="connsiteY2" fmla="*/ 0 h 532904"/>
              <a:gd name="connsiteX3" fmla="*/ 1158949 w 1158949"/>
              <a:gd name="connsiteY3" fmla="*/ 248164 h 532904"/>
              <a:gd name="connsiteX4" fmla="*/ 981545 w 1158949"/>
              <a:gd name="connsiteY4" fmla="*/ 523760 h 532904"/>
              <a:gd name="connsiteX5" fmla="*/ 345408 w 1158949"/>
              <a:gd name="connsiteY5" fmla="*/ 532904 h 532904"/>
              <a:gd name="connsiteX6" fmla="*/ 0 w 1158949"/>
              <a:gd name="connsiteY6" fmla="*/ 248164 h 532904"/>
              <a:gd name="connsiteX0" fmla="*/ 0 w 1158949"/>
              <a:gd name="connsiteY0" fmla="*/ 248164 h 532904"/>
              <a:gd name="connsiteX1" fmla="*/ 256495 w 1158949"/>
              <a:gd name="connsiteY1" fmla="*/ 0 h 532904"/>
              <a:gd name="connsiteX2" fmla="*/ 873885 w 1158949"/>
              <a:gd name="connsiteY2" fmla="*/ 0 h 532904"/>
              <a:gd name="connsiteX3" fmla="*/ 1158949 w 1158949"/>
              <a:gd name="connsiteY3" fmla="*/ 248164 h 532904"/>
              <a:gd name="connsiteX4" fmla="*/ 981545 w 1158949"/>
              <a:gd name="connsiteY4" fmla="*/ 523760 h 532904"/>
              <a:gd name="connsiteX5" fmla="*/ 345408 w 1158949"/>
              <a:gd name="connsiteY5" fmla="*/ 532904 h 532904"/>
              <a:gd name="connsiteX6" fmla="*/ 0 w 1158949"/>
              <a:gd name="connsiteY6" fmla="*/ 248164 h 532904"/>
              <a:gd name="connsiteX0" fmla="*/ 0 w 1158949"/>
              <a:gd name="connsiteY0" fmla="*/ 271024 h 532904"/>
              <a:gd name="connsiteX1" fmla="*/ 256495 w 1158949"/>
              <a:gd name="connsiteY1" fmla="*/ 0 h 532904"/>
              <a:gd name="connsiteX2" fmla="*/ 873885 w 1158949"/>
              <a:gd name="connsiteY2" fmla="*/ 0 h 532904"/>
              <a:gd name="connsiteX3" fmla="*/ 1158949 w 1158949"/>
              <a:gd name="connsiteY3" fmla="*/ 248164 h 532904"/>
              <a:gd name="connsiteX4" fmla="*/ 981545 w 1158949"/>
              <a:gd name="connsiteY4" fmla="*/ 523760 h 532904"/>
              <a:gd name="connsiteX5" fmla="*/ 345408 w 1158949"/>
              <a:gd name="connsiteY5" fmla="*/ 532904 h 532904"/>
              <a:gd name="connsiteX6" fmla="*/ 0 w 1158949"/>
              <a:gd name="connsiteY6" fmla="*/ 271024 h 532904"/>
              <a:gd name="connsiteX0" fmla="*/ 0 w 1158949"/>
              <a:gd name="connsiteY0" fmla="*/ 282108 h 543988"/>
              <a:gd name="connsiteX1" fmla="*/ 256495 w 1158949"/>
              <a:gd name="connsiteY1" fmla="*/ 11084 h 543988"/>
              <a:gd name="connsiteX2" fmla="*/ 873885 w 1158949"/>
              <a:gd name="connsiteY2" fmla="*/ 0 h 543988"/>
              <a:gd name="connsiteX3" fmla="*/ 1158949 w 1158949"/>
              <a:gd name="connsiteY3" fmla="*/ 259248 h 543988"/>
              <a:gd name="connsiteX4" fmla="*/ 981545 w 1158949"/>
              <a:gd name="connsiteY4" fmla="*/ 534844 h 543988"/>
              <a:gd name="connsiteX5" fmla="*/ 345408 w 1158949"/>
              <a:gd name="connsiteY5" fmla="*/ 543988 h 543988"/>
              <a:gd name="connsiteX6" fmla="*/ 0 w 1158949"/>
              <a:gd name="connsiteY6" fmla="*/ 282108 h 5439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58949" h="543988">
                <a:moveTo>
                  <a:pt x="0" y="282108"/>
                </a:moveTo>
                <a:lnTo>
                  <a:pt x="256495" y="11084"/>
                </a:lnTo>
                <a:lnTo>
                  <a:pt x="873885" y="0"/>
                </a:lnTo>
                <a:lnTo>
                  <a:pt x="1158949" y="259248"/>
                </a:lnTo>
                <a:lnTo>
                  <a:pt x="981545" y="534844"/>
                </a:lnTo>
                <a:lnTo>
                  <a:pt x="345408" y="543988"/>
                </a:lnTo>
                <a:lnTo>
                  <a:pt x="0" y="282108"/>
                </a:lnTo>
                <a:close/>
              </a:path>
            </a:pathLst>
          </a:custGeom>
          <a:gradFill flip="none" rotWithShape="1">
            <a:gsLst>
              <a:gs pos="0">
                <a:srgbClr val="00B0F0">
                  <a:tint val="66000"/>
                  <a:satMod val="160000"/>
                </a:srgbClr>
              </a:gs>
              <a:gs pos="50000">
                <a:srgbClr val="00B0F0">
                  <a:tint val="44500"/>
                  <a:satMod val="160000"/>
                </a:srgbClr>
              </a:gs>
              <a:gs pos="100000">
                <a:srgbClr val="00B0F0">
                  <a:tint val="23500"/>
                  <a:satMod val="160000"/>
                </a:srgbClr>
              </a:gs>
            </a:gsLst>
            <a:path path="circle">
              <a:fillToRect l="50000" t="50000" r="50000" b="50000"/>
            </a:path>
            <a:tileRect/>
          </a:gradFill>
          <a:ln>
            <a:noFill/>
          </a:ln>
          <a:effectLst>
            <a:outerShdw blurRad="63500" dist="165100" dir="5400000" sx="88000" sy="88000" rotWithShape="0">
              <a:schemeClr val="bg1">
                <a:lumMod val="50000"/>
                <a:alpha val="22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lnSpc>
                <a:spcPct val="85000"/>
              </a:lnSpc>
              <a:spcBef>
                <a:spcPts val="150"/>
              </a:spcBef>
              <a:spcAft>
                <a:spcPts val="350"/>
              </a:spcAft>
            </a:pPr>
            <a:endParaRPr lang="en-US">
              <a:solidFill>
                <a:srgbClr val="FFFFFF"/>
              </a:solidFill>
              <a:ea typeface="ＭＳ Ｐゴシック" pitchFamily="34" charset="-128"/>
            </a:endParaRPr>
          </a:p>
        </p:txBody>
      </p:sp>
      <p:sp>
        <p:nvSpPr>
          <p:cNvPr id="187" name="Freeform 186"/>
          <p:cNvSpPr/>
          <p:nvPr/>
        </p:nvSpPr>
        <p:spPr>
          <a:xfrm>
            <a:off x="4509207" y="5733234"/>
            <a:ext cx="1080288" cy="491399"/>
          </a:xfrm>
          <a:custGeom>
            <a:avLst/>
            <a:gdLst>
              <a:gd name="connsiteX0" fmla="*/ 0 w 1158949"/>
              <a:gd name="connsiteY0" fmla="*/ 303028 h 606056"/>
              <a:gd name="connsiteX1" fmla="*/ 321640 w 1158949"/>
              <a:gd name="connsiteY1" fmla="*/ 0 h 606056"/>
              <a:gd name="connsiteX2" fmla="*/ 837309 w 1158949"/>
              <a:gd name="connsiteY2" fmla="*/ 0 h 606056"/>
              <a:gd name="connsiteX3" fmla="*/ 1158949 w 1158949"/>
              <a:gd name="connsiteY3" fmla="*/ 303028 h 606056"/>
              <a:gd name="connsiteX4" fmla="*/ 837309 w 1158949"/>
              <a:gd name="connsiteY4" fmla="*/ 606056 h 606056"/>
              <a:gd name="connsiteX5" fmla="*/ 321640 w 1158949"/>
              <a:gd name="connsiteY5" fmla="*/ 606056 h 606056"/>
              <a:gd name="connsiteX6" fmla="*/ 0 w 1158949"/>
              <a:gd name="connsiteY6" fmla="*/ 303028 h 606056"/>
              <a:gd name="connsiteX0" fmla="*/ 0 w 1158949"/>
              <a:gd name="connsiteY0" fmla="*/ 303028 h 606056"/>
              <a:gd name="connsiteX1" fmla="*/ 321640 w 1158949"/>
              <a:gd name="connsiteY1" fmla="*/ 0 h 606056"/>
              <a:gd name="connsiteX2" fmla="*/ 837309 w 1158949"/>
              <a:gd name="connsiteY2" fmla="*/ 0 h 606056"/>
              <a:gd name="connsiteX3" fmla="*/ 1158949 w 1158949"/>
              <a:gd name="connsiteY3" fmla="*/ 303028 h 606056"/>
              <a:gd name="connsiteX4" fmla="*/ 855597 w 1158949"/>
              <a:gd name="connsiteY4" fmla="*/ 537476 h 606056"/>
              <a:gd name="connsiteX5" fmla="*/ 321640 w 1158949"/>
              <a:gd name="connsiteY5" fmla="*/ 606056 h 606056"/>
              <a:gd name="connsiteX6" fmla="*/ 0 w 1158949"/>
              <a:gd name="connsiteY6" fmla="*/ 303028 h 606056"/>
              <a:gd name="connsiteX0" fmla="*/ 0 w 1158949"/>
              <a:gd name="connsiteY0" fmla="*/ 303028 h 551192"/>
              <a:gd name="connsiteX1" fmla="*/ 321640 w 1158949"/>
              <a:gd name="connsiteY1" fmla="*/ 0 h 551192"/>
              <a:gd name="connsiteX2" fmla="*/ 837309 w 1158949"/>
              <a:gd name="connsiteY2" fmla="*/ 0 h 551192"/>
              <a:gd name="connsiteX3" fmla="*/ 1158949 w 1158949"/>
              <a:gd name="connsiteY3" fmla="*/ 303028 h 551192"/>
              <a:gd name="connsiteX4" fmla="*/ 855597 w 1158949"/>
              <a:gd name="connsiteY4" fmla="*/ 537476 h 551192"/>
              <a:gd name="connsiteX5" fmla="*/ 275920 w 1158949"/>
              <a:gd name="connsiteY5" fmla="*/ 551192 h 551192"/>
              <a:gd name="connsiteX6" fmla="*/ 0 w 1158949"/>
              <a:gd name="connsiteY6" fmla="*/ 303028 h 551192"/>
              <a:gd name="connsiteX0" fmla="*/ 0 w 1158949"/>
              <a:gd name="connsiteY0" fmla="*/ 303028 h 537476"/>
              <a:gd name="connsiteX1" fmla="*/ 321640 w 1158949"/>
              <a:gd name="connsiteY1" fmla="*/ 0 h 537476"/>
              <a:gd name="connsiteX2" fmla="*/ 837309 w 1158949"/>
              <a:gd name="connsiteY2" fmla="*/ 0 h 537476"/>
              <a:gd name="connsiteX3" fmla="*/ 1158949 w 1158949"/>
              <a:gd name="connsiteY3" fmla="*/ 303028 h 537476"/>
              <a:gd name="connsiteX4" fmla="*/ 855597 w 1158949"/>
              <a:gd name="connsiteY4" fmla="*/ 537476 h 537476"/>
              <a:gd name="connsiteX5" fmla="*/ 275920 w 1158949"/>
              <a:gd name="connsiteY5" fmla="*/ 537476 h 537476"/>
              <a:gd name="connsiteX6" fmla="*/ 0 w 1158949"/>
              <a:gd name="connsiteY6" fmla="*/ 303028 h 537476"/>
              <a:gd name="connsiteX0" fmla="*/ 0 w 1158949"/>
              <a:gd name="connsiteY0" fmla="*/ 303028 h 537476"/>
              <a:gd name="connsiteX1" fmla="*/ 321640 w 1158949"/>
              <a:gd name="connsiteY1" fmla="*/ 54864 h 537476"/>
              <a:gd name="connsiteX2" fmla="*/ 837309 w 1158949"/>
              <a:gd name="connsiteY2" fmla="*/ 0 h 537476"/>
              <a:gd name="connsiteX3" fmla="*/ 1158949 w 1158949"/>
              <a:gd name="connsiteY3" fmla="*/ 303028 h 537476"/>
              <a:gd name="connsiteX4" fmla="*/ 855597 w 1158949"/>
              <a:gd name="connsiteY4" fmla="*/ 537476 h 537476"/>
              <a:gd name="connsiteX5" fmla="*/ 275920 w 1158949"/>
              <a:gd name="connsiteY5" fmla="*/ 537476 h 537476"/>
              <a:gd name="connsiteX6" fmla="*/ 0 w 1158949"/>
              <a:gd name="connsiteY6" fmla="*/ 303028 h 537476"/>
              <a:gd name="connsiteX0" fmla="*/ 0 w 1158949"/>
              <a:gd name="connsiteY0" fmla="*/ 261880 h 496328"/>
              <a:gd name="connsiteX1" fmla="*/ 321640 w 1158949"/>
              <a:gd name="connsiteY1" fmla="*/ 13716 h 496328"/>
              <a:gd name="connsiteX2" fmla="*/ 860169 w 1158949"/>
              <a:gd name="connsiteY2" fmla="*/ 0 h 496328"/>
              <a:gd name="connsiteX3" fmla="*/ 1158949 w 1158949"/>
              <a:gd name="connsiteY3" fmla="*/ 261880 h 496328"/>
              <a:gd name="connsiteX4" fmla="*/ 855597 w 1158949"/>
              <a:gd name="connsiteY4" fmla="*/ 496328 h 496328"/>
              <a:gd name="connsiteX5" fmla="*/ 275920 w 1158949"/>
              <a:gd name="connsiteY5" fmla="*/ 496328 h 496328"/>
              <a:gd name="connsiteX6" fmla="*/ 0 w 1158949"/>
              <a:gd name="connsiteY6" fmla="*/ 261880 h 496328"/>
              <a:gd name="connsiteX0" fmla="*/ 0 w 1158949"/>
              <a:gd name="connsiteY0" fmla="*/ 248164 h 482612"/>
              <a:gd name="connsiteX1" fmla="*/ 321640 w 1158949"/>
              <a:gd name="connsiteY1" fmla="*/ 0 h 482612"/>
              <a:gd name="connsiteX2" fmla="*/ 873885 w 1158949"/>
              <a:gd name="connsiteY2" fmla="*/ 0 h 482612"/>
              <a:gd name="connsiteX3" fmla="*/ 1158949 w 1158949"/>
              <a:gd name="connsiteY3" fmla="*/ 248164 h 482612"/>
              <a:gd name="connsiteX4" fmla="*/ 855597 w 1158949"/>
              <a:gd name="connsiteY4" fmla="*/ 482612 h 482612"/>
              <a:gd name="connsiteX5" fmla="*/ 275920 w 1158949"/>
              <a:gd name="connsiteY5" fmla="*/ 482612 h 482612"/>
              <a:gd name="connsiteX6" fmla="*/ 0 w 1158949"/>
              <a:gd name="connsiteY6" fmla="*/ 248164 h 4826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58949" h="482612">
                <a:moveTo>
                  <a:pt x="0" y="248164"/>
                </a:moveTo>
                <a:lnTo>
                  <a:pt x="321640" y="0"/>
                </a:lnTo>
                <a:lnTo>
                  <a:pt x="873885" y="0"/>
                </a:lnTo>
                <a:lnTo>
                  <a:pt x="1158949" y="248164"/>
                </a:lnTo>
                <a:lnTo>
                  <a:pt x="855597" y="482612"/>
                </a:lnTo>
                <a:lnTo>
                  <a:pt x="275920" y="482612"/>
                </a:lnTo>
                <a:lnTo>
                  <a:pt x="0" y="248164"/>
                </a:lnTo>
                <a:close/>
              </a:path>
            </a:pathLst>
          </a:custGeom>
          <a:gradFill flip="none" rotWithShape="1">
            <a:gsLst>
              <a:gs pos="0">
                <a:srgbClr val="00B0F0">
                  <a:tint val="66000"/>
                  <a:satMod val="160000"/>
                </a:srgbClr>
              </a:gs>
              <a:gs pos="50000">
                <a:srgbClr val="00B0F0">
                  <a:tint val="44500"/>
                  <a:satMod val="160000"/>
                </a:srgbClr>
              </a:gs>
              <a:gs pos="100000">
                <a:srgbClr val="00B0F0">
                  <a:tint val="23500"/>
                  <a:satMod val="160000"/>
                </a:srgb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lnSpc>
                <a:spcPct val="85000"/>
              </a:lnSpc>
              <a:spcBef>
                <a:spcPts val="150"/>
              </a:spcBef>
              <a:spcAft>
                <a:spcPts val="350"/>
              </a:spcAft>
            </a:pPr>
            <a:endParaRPr lang="en-US">
              <a:solidFill>
                <a:srgbClr val="FFFFFF"/>
              </a:solidFill>
              <a:ea typeface="ＭＳ Ｐゴシック" pitchFamily="34" charset="-128"/>
            </a:endParaRPr>
          </a:p>
        </p:txBody>
      </p:sp>
      <p:pic>
        <p:nvPicPr>
          <p:cNvPr id="29741" name="Picture 6" descr="C:\Documents and Settings\jlam\Desktop\TD-LTE - RH\images\ant.png"/>
          <p:cNvPicPr>
            <a:picLocks noChangeAspect="1" noChangeArrowheads="1"/>
          </p:cNvPicPr>
          <p:nvPr/>
        </p:nvPicPr>
        <p:blipFill>
          <a:blip r:embed="rId5" cstate="print"/>
          <a:srcRect/>
          <a:stretch>
            <a:fillRect/>
          </a:stretch>
        </p:blipFill>
        <p:spPr bwMode="auto">
          <a:xfrm>
            <a:off x="2743200" y="4672013"/>
            <a:ext cx="369888" cy="931862"/>
          </a:xfrm>
          <a:prstGeom prst="rect">
            <a:avLst/>
          </a:prstGeom>
          <a:noFill/>
          <a:ln w="9525">
            <a:noFill/>
            <a:miter lim="800000"/>
            <a:headEnd/>
            <a:tailEnd/>
          </a:ln>
        </p:spPr>
      </p:pic>
      <p:sp>
        <p:nvSpPr>
          <p:cNvPr id="141" name="Rectangle 140"/>
          <p:cNvSpPr/>
          <p:nvPr/>
        </p:nvSpPr>
        <p:spPr>
          <a:xfrm>
            <a:off x="6457950" y="1560798"/>
            <a:ext cx="2117725" cy="740979"/>
          </a:xfrm>
          <a:prstGeom prst="rect">
            <a:avLst/>
          </a:prstGeom>
          <a:solidFill>
            <a:schemeClr val="bg2">
              <a:lumMod val="60000"/>
              <a:lumOff val="40000"/>
            </a:schemeClr>
          </a:solidFill>
          <a:ln>
            <a:noFill/>
          </a:ln>
          <a:effectLst>
            <a:outerShdw blurRad="50800" dist="38100" dir="2700000" algn="tl" rotWithShape="0">
              <a:prstClr val="black">
                <a:alpha val="40000"/>
              </a:prstClr>
            </a:outerShdw>
          </a:effectLst>
          <a:scene3d>
            <a:camera prst="orthographicFront">
              <a:rot lat="0" lon="0" rev="0"/>
            </a:camera>
            <a:lightRig rig="balanced" dir="t">
              <a:rot lat="0" lon="0" rev="8700000"/>
            </a:lightRig>
          </a:scene3d>
          <a:sp3d>
            <a:bevelT w="190500" h="38100"/>
          </a:sp3d>
        </p:spPr>
        <p:style>
          <a:lnRef idx="2">
            <a:schemeClr val="accent1"/>
          </a:lnRef>
          <a:fillRef idx="1">
            <a:schemeClr val="lt1"/>
          </a:fillRef>
          <a:effectRef idx="0">
            <a:schemeClr val="accent1"/>
          </a:effectRef>
          <a:fontRef idx="minor">
            <a:schemeClr val="dk1"/>
          </a:fontRef>
        </p:style>
        <p:txBody>
          <a:bodyPr anchor="ctr"/>
          <a:lstStyle/>
          <a:p>
            <a:pPr algn="ctr">
              <a:lnSpc>
                <a:spcPct val="85000"/>
              </a:lnSpc>
              <a:spcBef>
                <a:spcPts val="150"/>
              </a:spcBef>
              <a:spcAft>
                <a:spcPts val="350"/>
              </a:spcAft>
              <a:defRPr/>
            </a:pPr>
            <a:r>
              <a:rPr lang="en-US" sz="1400" b="1" dirty="0"/>
              <a:t>Administration/Regulator</a:t>
            </a:r>
          </a:p>
        </p:txBody>
      </p:sp>
      <p:sp>
        <p:nvSpPr>
          <p:cNvPr id="210" name="Rectangle 209"/>
          <p:cNvSpPr/>
          <p:nvPr/>
        </p:nvSpPr>
        <p:spPr>
          <a:xfrm>
            <a:off x="672622" y="1539776"/>
            <a:ext cx="1545019" cy="740979"/>
          </a:xfrm>
          <a:prstGeom prst="rect">
            <a:avLst/>
          </a:prstGeom>
          <a:solidFill>
            <a:schemeClr val="bg2">
              <a:lumMod val="60000"/>
              <a:lumOff val="40000"/>
            </a:schemeClr>
          </a:solidFill>
          <a:ln>
            <a:noFill/>
          </a:ln>
          <a:effectLst>
            <a:outerShdw blurRad="50800" dist="38100" dir="2700000" algn="tl" rotWithShape="0">
              <a:prstClr val="black">
                <a:alpha val="40000"/>
              </a:prstClr>
            </a:outerShdw>
          </a:effectLst>
          <a:scene3d>
            <a:camera prst="orthographicFront">
              <a:rot lat="0" lon="0" rev="0"/>
            </a:camera>
            <a:lightRig rig="balanced" dir="t">
              <a:rot lat="0" lon="0" rev="8700000"/>
            </a:lightRig>
          </a:scene3d>
          <a:sp3d>
            <a:bevelT w="190500" h="38100"/>
          </a:sp3d>
        </p:spPr>
        <p:style>
          <a:lnRef idx="2">
            <a:schemeClr val="accent1"/>
          </a:lnRef>
          <a:fillRef idx="1">
            <a:schemeClr val="lt1"/>
          </a:fillRef>
          <a:effectRef idx="0">
            <a:schemeClr val="accent1"/>
          </a:effectRef>
          <a:fontRef idx="minor">
            <a:schemeClr val="dk1"/>
          </a:fontRef>
        </p:style>
        <p:txBody>
          <a:bodyPr anchor="ctr"/>
          <a:lstStyle/>
          <a:p>
            <a:pPr algn="ctr">
              <a:lnSpc>
                <a:spcPct val="85000"/>
              </a:lnSpc>
              <a:spcBef>
                <a:spcPts val="150"/>
              </a:spcBef>
              <a:spcAft>
                <a:spcPts val="350"/>
              </a:spcAft>
              <a:defRPr/>
            </a:pPr>
            <a:r>
              <a:rPr lang="en-US" sz="1400" b="1" dirty="0" smtClean="0"/>
              <a:t>Spectrum </a:t>
            </a:r>
            <a:r>
              <a:rPr lang="en-US" sz="1400" b="1" dirty="0"/>
              <a:t>licensee</a:t>
            </a:r>
          </a:p>
        </p:txBody>
      </p:sp>
      <p:cxnSp>
        <p:nvCxnSpPr>
          <p:cNvPr id="248" name="Straight Arrow Connector 247"/>
          <p:cNvCxnSpPr>
            <a:stCxn id="141" idx="1"/>
          </p:cNvCxnSpPr>
          <p:nvPr/>
        </p:nvCxnSpPr>
        <p:spPr>
          <a:xfrm rot="10800000">
            <a:off x="2217738" y="1909764"/>
            <a:ext cx="4240212" cy="21524"/>
          </a:xfrm>
          <a:prstGeom prst="straightConnector1">
            <a:avLst/>
          </a:prstGeom>
          <a:ln w="25400">
            <a:solidFill>
              <a:schemeClr val="accent4"/>
            </a:solidFill>
            <a:prstDash val="solid"/>
            <a:tailEnd type="triangle" w="lg" len="lg"/>
          </a:ln>
        </p:spPr>
        <p:style>
          <a:lnRef idx="1">
            <a:schemeClr val="accent1"/>
          </a:lnRef>
          <a:fillRef idx="0">
            <a:schemeClr val="accent1"/>
          </a:fillRef>
          <a:effectRef idx="0">
            <a:schemeClr val="accent1"/>
          </a:effectRef>
          <a:fontRef idx="minor">
            <a:schemeClr val="tx1"/>
          </a:fontRef>
        </p:style>
      </p:cxnSp>
      <p:sp>
        <p:nvSpPr>
          <p:cNvPr id="169" name="Freeform 168"/>
          <p:cNvSpPr/>
          <p:nvPr/>
        </p:nvSpPr>
        <p:spPr>
          <a:xfrm flipH="1">
            <a:off x="5461000" y="4651375"/>
            <a:ext cx="2081213" cy="1087438"/>
          </a:xfrm>
          <a:custGeom>
            <a:avLst/>
            <a:gdLst>
              <a:gd name="connsiteX0" fmla="*/ 6780810 w 6780810"/>
              <a:gd name="connsiteY0" fmla="*/ 0 h 3075709"/>
              <a:gd name="connsiteX1" fmla="*/ 0 w 6780810"/>
              <a:gd name="connsiteY1" fmla="*/ 3075709 h 3075709"/>
              <a:gd name="connsiteX0" fmla="*/ 6780810 w 6780810"/>
              <a:gd name="connsiteY0" fmla="*/ 0 h 3075709"/>
              <a:gd name="connsiteX1" fmla="*/ 0 w 6780810"/>
              <a:gd name="connsiteY1" fmla="*/ 3075709 h 3075709"/>
              <a:gd name="connsiteX0" fmla="*/ 6780810 w 6780810"/>
              <a:gd name="connsiteY0" fmla="*/ 0 h 3075709"/>
              <a:gd name="connsiteX1" fmla="*/ 0 w 6780810"/>
              <a:gd name="connsiteY1" fmla="*/ 3075709 h 3075709"/>
              <a:gd name="connsiteX0" fmla="*/ 6780810 w 6780810"/>
              <a:gd name="connsiteY0" fmla="*/ 0 h 3075709"/>
              <a:gd name="connsiteX1" fmla="*/ 0 w 6780810"/>
              <a:gd name="connsiteY1" fmla="*/ 3075709 h 3075709"/>
              <a:gd name="connsiteX0" fmla="*/ 6780810 w 6780810"/>
              <a:gd name="connsiteY0" fmla="*/ 0 h 3075709"/>
              <a:gd name="connsiteX1" fmla="*/ 0 w 6780810"/>
              <a:gd name="connsiteY1" fmla="*/ 3075709 h 3075709"/>
              <a:gd name="connsiteX0" fmla="*/ 5300590 w 5300590"/>
              <a:gd name="connsiteY0" fmla="*/ 0 h 5546067"/>
              <a:gd name="connsiteX1" fmla="*/ 0 w 5300590"/>
              <a:gd name="connsiteY1" fmla="*/ 5546067 h 5546067"/>
              <a:gd name="connsiteX0" fmla="*/ 5300590 w 5300590"/>
              <a:gd name="connsiteY0" fmla="*/ 0 h 5546067"/>
              <a:gd name="connsiteX1" fmla="*/ 0 w 5300590"/>
              <a:gd name="connsiteY1" fmla="*/ 5546067 h 5546067"/>
              <a:gd name="connsiteX0" fmla="*/ 4667516 w 4667516"/>
              <a:gd name="connsiteY0" fmla="*/ 0 h 7482446"/>
              <a:gd name="connsiteX1" fmla="*/ 0 w 4667516"/>
              <a:gd name="connsiteY1" fmla="*/ 7482446 h 7482446"/>
              <a:gd name="connsiteX0" fmla="*/ 4667516 w 6802352"/>
              <a:gd name="connsiteY0" fmla="*/ 0 h 7482446"/>
              <a:gd name="connsiteX1" fmla="*/ 0 w 6802352"/>
              <a:gd name="connsiteY1" fmla="*/ 7482446 h 7482446"/>
              <a:gd name="connsiteX0" fmla="*/ 409136 w 7301675"/>
              <a:gd name="connsiteY0" fmla="*/ 0 h 7800154"/>
              <a:gd name="connsiteX1" fmla="*/ 499323 w 7301675"/>
              <a:gd name="connsiteY1" fmla="*/ 7800154 h 7800154"/>
              <a:gd name="connsiteX0" fmla="*/ 409136 w 7159920"/>
              <a:gd name="connsiteY0" fmla="*/ 0 h 8210569"/>
              <a:gd name="connsiteX1" fmla="*/ 357568 w 7159920"/>
              <a:gd name="connsiteY1" fmla="*/ 8210569 h 8210569"/>
              <a:gd name="connsiteX0" fmla="*/ 409136 w 7531570"/>
              <a:gd name="connsiteY0" fmla="*/ 0 h 9117342"/>
              <a:gd name="connsiteX1" fmla="*/ 729217 w 7531570"/>
              <a:gd name="connsiteY1" fmla="*/ 9117342 h 9117342"/>
              <a:gd name="connsiteX0" fmla="*/ 409136 w 5827544"/>
              <a:gd name="connsiteY0" fmla="*/ 0 h 9117342"/>
              <a:gd name="connsiteX1" fmla="*/ 729217 w 5827544"/>
              <a:gd name="connsiteY1" fmla="*/ 9117342 h 9117342"/>
              <a:gd name="connsiteX0" fmla="*/ 4289427 w 9707835"/>
              <a:gd name="connsiteY0" fmla="*/ 0 h 9117342"/>
              <a:gd name="connsiteX1" fmla="*/ 4609508 w 9707835"/>
              <a:gd name="connsiteY1" fmla="*/ 9117342 h 9117342"/>
              <a:gd name="connsiteX0" fmla="*/ 2830610 w 8249018"/>
              <a:gd name="connsiteY0" fmla="*/ 0 h 9117342"/>
              <a:gd name="connsiteX1" fmla="*/ 3150691 w 8249018"/>
              <a:gd name="connsiteY1" fmla="*/ 9117342 h 9117342"/>
              <a:gd name="connsiteX0" fmla="*/ 2830610 w 7712625"/>
              <a:gd name="connsiteY0" fmla="*/ 0 h 9537268"/>
              <a:gd name="connsiteX1" fmla="*/ 2614298 w 7712625"/>
              <a:gd name="connsiteY1" fmla="*/ 9537268 h 9537268"/>
              <a:gd name="connsiteX0" fmla="*/ 2830610 w 8413910"/>
              <a:gd name="connsiteY0" fmla="*/ 0 h 8810360"/>
              <a:gd name="connsiteX1" fmla="*/ 3315590 w 8413910"/>
              <a:gd name="connsiteY1" fmla="*/ 8810362 h 8810360"/>
              <a:gd name="connsiteX0" fmla="*/ 3139655 w 3624628"/>
              <a:gd name="connsiteY0" fmla="*/ 0 h 8810360"/>
              <a:gd name="connsiteX1" fmla="*/ 3624635 w 3624628"/>
              <a:gd name="connsiteY1" fmla="*/ 8810362 h 8810360"/>
              <a:gd name="connsiteX0" fmla="*/ 11516408 w 11516410"/>
              <a:gd name="connsiteY0" fmla="*/ 3 h 9430061"/>
              <a:gd name="connsiteX1" fmla="*/ 3624635 w 11516410"/>
              <a:gd name="connsiteY1" fmla="*/ 9430063 h 9430061"/>
              <a:gd name="connsiteX0" fmla="*/ 11516408 w 11516410"/>
              <a:gd name="connsiteY0" fmla="*/ 3 h 9430061"/>
              <a:gd name="connsiteX1" fmla="*/ 3624635 w 11516410"/>
              <a:gd name="connsiteY1" fmla="*/ 9430063 h 9430061"/>
            </a:gdLst>
            <a:ahLst/>
            <a:cxnLst>
              <a:cxn ang="0">
                <a:pos x="connsiteX0" y="connsiteY0"/>
              </a:cxn>
              <a:cxn ang="0">
                <a:pos x="connsiteX1" y="connsiteY1"/>
              </a:cxn>
            </a:cxnLst>
            <a:rect l="l" t="t" r="r" b="b"/>
            <a:pathLst>
              <a:path w="11516410" h="9430061">
                <a:moveTo>
                  <a:pt x="11516408" y="3"/>
                </a:moveTo>
                <a:cubicBezTo>
                  <a:pt x="3157702" y="1907474"/>
                  <a:pt x="6" y="5981327"/>
                  <a:pt x="3624635" y="9430063"/>
                </a:cubicBezTo>
              </a:path>
            </a:pathLst>
          </a:custGeom>
          <a:ln w="127000">
            <a:solidFill>
              <a:schemeClr val="accent3">
                <a:lumMod val="40000"/>
                <a:lumOff val="60000"/>
              </a:schemeClr>
            </a:solidFill>
            <a:headEnd type="none"/>
            <a:tailEnd type="triangle" w="sm" len="sm"/>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US" dirty="0"/>
          </a:p>
        </p:txBody>
      </p:sp>
      <p:sp>
        <p:nvSpPr>
          <p:cNvPr id="29754" name="Rectangle 251"/>
          <p:cNvSpPr>
            <a:spLocks noChangeArrowheads="1"/>
          </p:cNvSpPr>
          <p:nvPr/>
        </p:nvSpPr>
        <p:spPr bwMode="auto">
          <a:xfrm>
            <a:off x="6265863" y="6130925"/>
            <a:ext cx="2309812" cy="461963"/>
          </a:xfrm>
          <a:prstGeom prst="rect">
            <a:avLst/>
          </a:prstGeom>
          <a:noFill/>
          <a:ln w="9525">
            <a:noFill/>
            <a:miter lim="800000"/>
            <a:headEnd/>
            <a:tailEnd/>
          </a:ln>
        </p:spPr>
        <p:txBody>
          <a:bodyPr>
            <a:spAutoFit/>
          </a:bodyPr>
          <a:lstStyle/>
          <a:p>
            <a:pPr algn="ctr"/>
            <a:r>
              <a:rPr lang="en-US" sz="1200" b="1"/>
              <a:t>Multi-bands </a:t>
            </a:r>
          </a:p>
          <a:p>
            <a:pPr algn="ctr"/>
            <a:r>
              <a:rPr lang="en-US" sz="1200" b="1"/>
              <a:t>Device </a:t>
            </a:r>
          </a:p>
        </p:txBody>
      </p:sp>
      <p:cxnSp>
        <p:nvCxnSpPr>
          <p:cNvPr id="253" name="Straight Arrow Connector 252"/>
          <p:cNvCxnSpPr/>
          <p:nvPr/>
        </p:nvCxnSpPr>
        <p:spPr>
          <a:xfrm rot="16200000" flipH="1">
            <a:off x="7134225" y="2578100"/>
            <a:ext cx="561975" cy="9525"/>
          </a:xfrm>
          <a:prstGeom prst="straightConnector1">
            <a:avLst/>
          </a:prstGeom>
          <a:ln>
            <a:headEnd type="arrow"/>
            <a:tailEnd type="arrow"/>
          </a:ln>
        </p:spPr>
        <p:style>
          <a:lnRef idx="1">
            <a:schemeClr val="accent1"/>
          </a:lnRef>
          <a:fillRef idx="0">
            <a:schemeClr val="accent1"/>
          </a:fillRef>
          <a:effectRef idx="0">
            <a:schemeClr val="accent1"/>
          </a:effectRef>
          <a:fontRef idx="minor">
            <a:schemeClr val="tx1"/>
          </a:fontRef>
        </p:style>
      </p:cxnSp>
      <p:sp>
        <p:nvSpPr>
          <p:cNvPr id="255" name="Rectangle 254"/>
          <p:cNvSpPr/>
          <p:nvPr/>
        </p:nvSpPr>
        <p:spPr>
          <a:xfrm>
            <a:off x="6647465" y="2964246"/>
            <a:ext cx="1545019" cy="740979"/>
          </a:xfrm>
          <a:prstGeom prst="rect">
            <a:avLst/>
          </a:prstGeom>
          <a:solidFill>
            <a:schemeClr val="bg2">
              <a:lumMod val="60000"/>
              <a:lumOff val="40000"/>
            </a:schemeClr>
          </a:solidFill>
          <a:ln>
            <a:noFill/>
          </a:ln>
          <a:effectLst>
            <a:outerShdw blurRad="50800" dist="38100" dir="2700000" algn="tl" rotWithShape="0">
              <a:prstClr val="black">
                <a:alpha val="40000"/>
              </a:prstClr>
            </a:outerShdw>
          </a:effectLst>
          <a:scene3d>
            <a:camera prst="orthographicFront">
              <a:rot lat="0" lon="0" rev="0"/>
            </a:camera>
            <a:lightRig rig="balanced" dir="t">
              <a:rot lat="0" lon="0" rev="8700000"/>
            </a:lightRig>
          </a:scene3d>
          <a:sp3d>
            <a:bevelT w="190500" h="38100"/>
          </a:sp3d>
        </p:spPr>
        <p:style>
          <a:lnRef idx="2">
            <a:schemeClr val="accent1"/>
          </a:lnRef>
          <a:fillRef idx="1">
            <a:schemeClr val="lt1"/>
          </a:fillRef>
          <a:effectRef idx="0">
            <a:schemeClr val="accent1"/>
          </a:effectRef>
          <a:fontRef idx="minor">
            <a:schemeClr val="dk1"/>
          </a:fontRef>
        </p:style>
        <p:txBody>
          <a:bodyPr anchor="ctr"/>
          <a:lstStyle/>
          <a:p>
            <a:pPr algn="ctr">
              <a:lnSpc>
                <a:spcPct val="85000"/>
              </a:lnSpc>
              <a:spcBef>
                <a:spcPts val="150"/>
              </a:spcBef>
              <a:spcAft>
                <a:spcPts val="350"/>
              </a:spcAft>
              <a:defRPr/>
            </a:pPr>
            <a:r>
              <a:rPr lang="en-US" sz="1400" b="1" dirty="0"/>
              <a:t>Incumbent</a:t>
            </a:r>
          </a:p>
        </p:txBody>
      </p:sp>
      <p:sp>
        <p:nvSpPr>
          <p:cNvPr id="29761" name="Rectangle 280"/>
          <p:cNvSpPr>
            <a:spLocks noChangeArrowheads="1"/>
          </p:cNvSpPr>
          <p:nvPr/>
        </p:nvSpPr>
        <p:spPr bwMode="auto">
          <a:xfrm>
            <a:off x="3509963" y="1635125"/>
            <a:ext cx="2103437" cy="461665"/>
          </a:xfrm>
          <a:prstGeom prst="rect">
            <a:avLst/>
          </a:prstGeom>
          <a:noFill/>
          <a:ln w="9525">
            <a:noFill/>
            <a:miter lim="800000"/>
            <a:headEnd/>
            <a:tailEnd/>
          </a:ln>
        </p:spPr>
        <p:txBody>
          <a:bodyPr>
            <a:spAutoFit/>
          </a:bodyPr>
          <a:lstStyle/>
          <a:p>
            <a:pPr algn="ctr"/>
            <a:r>
              <a:rPr lang="en-US" sz="1200" b="1" dirty="0"/>
              <a:t>grant/award </a:t>
            </a:r>
            <a:r>
              <a:rPr lang="en-US" sz="1200" b="1" dirty="0" smtClean="0"/>
              <a:t>of spectrum rights </a:t>
            </a:r>
            <a:endParaRPr lang="en-US" sz="1200" b="1" dirty="0"/>
          </a:p>
        </p:txBody>
      </p:sp>
      <p:sp>
        <p:nvSpPr>
          <p:cNvPr id="29762" name="Rectangle 281"/>
          <p:cNvSpPr>
            <a:spLocks noChangeArrowheads="1"/>
          </p:cNvSpPr>
          <p:nvPr/>
        </p:nvSpPr>
        <p:spPr bwMode="auto">
          <a:xfrm>
            <a:off x="6457950" y="2350621"/>
            <a:ext cx="2103438" cy="646331"/>
          </a:xfrm>
          <a:prstGeom prst="rect">
            <a:avLst/>
          </a:prstGeom>
          <a:noFill/>
          <a:ln w="9525">
            <a:noFill/>
            <a:miter lim="800000"/>
            <a:headEnd/>
            <a:tailEnd/>
          </a:ln>
        </p:spPr>
        <p:txBody>
          <a:bodyPr>
            <a:spAutoFit/>
          </a:bodyPr>
          <a:lstStyle/>
          <a:p>
            <a:pPr algn="ctr"/>
            <a:r>
              <a:rPr lang="en-US" sz="1200" b="1" dirty="0" smtClean="0"/>
              <a:t>Compensation and timeline to free up the spectrum</a:t>
            </a:r>
            <a:endParaRPr lang="en-US" sz="1200" b="1" dirty="0"/>
          </a:p>
        </p:txBody>
      </p:sp>
      <p:sp>
        <p:nvSpPr>
          <p:cNvPr id="29764" name="Rectangle 283"/>
          <p:cNvSpPr>
            <a:spLocks noChangeArrowheads="1"/>
          </p:cNvSpPr>
          <p:nvPr/>
        </p:nvSpPr>
        <p:spPr bwMode="auto">
          <a:xfrm>
            <a:off x="1608138" y="3548063"/>
            <a:ext cx="2101850" cy="277812"/>
          </a:xfrm>
          <a:prstGeom prst="rect">
            <a:avLst/>
          </a:prstGeom>
          <a:noFill/>
          <a:ln w="9525">
            <a:noFill/>
            <a:miter lim="800000"/>
            <a:headEnd/>
            <a:tailEnd/>
          </a:ln>
        </p:spPr>
        <p:txBody>
          <a:bodyPr>
            <a:spAutoFit/>
          </a:bodyPr>
          <a:lstStyle/>
          <a:p>
            <a:pPr algn="ctr"/>
            <a:endParaRPr lang="en-US" sz="1200" b="1"/>
          </a:p>
        </p:txBody>
      </p:sp>
      <p:cxnSp>
        <p:nvCxnSpPr>
          <p:cNvPr id="286" name="Straight Arrow Connector 285"/>
          <p:cNvCxnSpPr/>
          <p:nvPr/>
        </p:nvCxnSpPr>
        <p:spPr>
          <a:xfrm rot="16200000" flipH="1">
            <a:off x="1004654" y="2749317"/>
            <a:ext cx="2321390" cy="1524001"/>
          </a:xfrm>
          <a:prstGeom prst="straightConnector1">
            <a:avLst/>
          </a:prstGeom>
          <a:ln>
            <a:solidFill>
              <a:schemeClr val="bg2">
                <a:lumMod val="75000"/>
              </a:schemeClr>
            </a:solidFill>
            <a:headEnd type="arrow"/>
            <a:tailEnd type="arrow"/>
          </a:ln>
        </p:spPr>
        <p:style>
          <a:lnRef idx="2">
            <a:schemeClr val="accent3"/>
          </a:lnRef>
          <a:fillRef idx="0">
            <a:schemeClr val="accent3"/>
          </a:fillRef>
          <a:effectRef idx="1">
            <a:schemeClr val="accent3"/>
          </a:effectRef>
          <a:fontRef idx="minor">
            <a:schemeClr val="tx1"/>
          </a:fontRef>
        </p:style>
      </p:cxnSp>
      <p:cxnSp>
        <p:nvCxnSpPr>
          <p:cNvPr id="290" name="Straight Arrow Connector 289"/>
          <p:cNvCxnSpPr/>
          <p:nvPr/>
        </p:nvCxnSpPr>
        <p:spPr>
          <a:xfrm>
            <a:off x="1403349" y="2350622"/>
            <a:ext cx="4016376" cy="2088028"/>
          </a:xfrm>
          <a:prstGeom prst="straightConnector1">
            <a:avLst/>
          </a:prstGeom>
          <a:ln>
            <a:solidFill>
              <a:schemeClr val="bg2">
                <a:lumMod val="75000"/>
              </a:schemeClr>
            </a:solidFill>
            <a:headEnd type="arrow"/>
            <a:tailEnd type="arrow"/>
          </a:ln>
        </p:spPr>
        <p:style>
          <a:lnRef idx="2">
            <a:schemeClr val="accent3"/>
          </a:lnRef>
          <a:fillRef idx="0">
            <a:schemeClr val="accent3"/>
          </a:fillRef>
          <a:effectRef idx="1">
            <a:schemeClr val="accent3"/>
          </a:effectRef>
          <a:fontRef idx="minor">
            <a:schemeClr val="tx1"/>
          </a:fontRef>
        </p:style>
      </p:cxnSp>
      <p:sp>
        <p:nvSpPr>
          <p:cNvPr id="29767" name="Rectangle 288"/>
          <p:cNvSpPr>
            <a:spLocks noChangeArrowheads="1"/>
          </p:cNvSpPr>
          <p:nvPr/>
        </p:nvSpPr>
        <p:spPr bwMode="auto">
          <a:xfrm rot="1537580">
            <a:off x="2385981" y="3359335"/>
            <a:ext cx="2354262" cy="276999"/>
          </a:xfrm>
          <a:prstGeom prst="rect">
            <a:avLst/>
          </a:prstGeom>
          <a:noFill/>
          <a:ln w="9525">
            <a:noFill/>
            <a:miter lim="800000"/>
            <a:headEnd/>
            <a:tailEnd/>
          </a:ln>
        </p:spPr>
        <p:txBody>
          <a:bodyPr>
            <a:spAutoFit/>
          </a:bodyPr>
          <a:lstStyle/>
          <a:p>
            <a:pPr algn="ctr"/>
            <a:r>
              <a:rPr lang="en-US" sz="1200" b="1" dirty="0" smtClean="0"/>
              <a:t>Licensed Spectrum  </a:t>
            </a:r>
            <a:endParaRPr lang="en-US" sz="1200" b="1" dirty="0"/>
          </a:p>
        </p:txBody>
      </p:sp>
      <p:sp>
        <p:nvSpPr>
          <p:cNvPr id="29768" name="Rectangle 208"/>
          <p:cNvSpPr>
            <a:spLocks noChangeArrowheads="1"/>
          </p:cNvSpPr>
          <p:nvPr/>
        </p:nvSpPr>
        <p:spPr bwMode="auto">
          <a:xfrm>
            <a:off x="6235700" y="4757738"/>
            <a:ext cx="2062163" cy="646112"/>
          </a:xfrm>
          <a:prstGeom prst="rect">
            <a:avLst/>
          </a:prstGeom>
          <a:noFill/>
          <a:ln w="9525">
            <a:noFill/>
            <a:miter lim="800000"/>
            <a:headEnd/>
            <a:tailEnd/>
          </a:ln>
        </p:spPr>
        <p:txBody>
          <a:bodyPr>
            <a:spAutoFit/>
          </a:bodyPr>
          <a:lstStyle/>
          <a:p>
            <a:pPr algn="ctr"/>
            <a:r>
              <a:rPr lang="en-US" sz="1200" b="1" dirty="0"/>
              <a:t>Base station controls device access to </a:t>
            </a:r>
            <a:r>
              <a:rPr lang="en-US" sz="1200" b="1" dirty="0" smtClean="0"/>
              <a:t>licensed spectrum</a:t>
            </a:r>
            <a:endParaRPr lang="en-US" sz="1200" b="1" dirty="0"/>
          </a:p>
        </p:txBody>
      </p:sp>
      <p:sp>
        <p:nvSpPr>
          <p:cNvPr id="29770" name="Rectangle 319"/>
          <p:cNvSpPr>
            <a:spLocks noChangeArrowheads="1"/>
          </p:cNvSpPr>
          <p:nvPr/>
        </p:nvSpPr>
        <p:spPr bwMode="auto">
          <a:xfrm>
            <a:off x="4679950" y="5140325"/>
            <a:ext cx="1874838" cy="277813"/>
          </a:xfrm>
          <a:prstGeom prst="rect">
            <a:avLst/>
          </a:prstGeom>
          <a:noFill/>
          <a:ln w="9525">
            <a:noFill/>
            <a:miter lim="800000"/>
            <a:headEnd/>
            <a:tailEnd/>
          </a:ln>
        </p:spPr>
        <p:txBody>
          <a:bodyPr>
            <a:spAutoFit/>
          </a:bodyPr>
          <a:lstStyle/>
          <a:p>
            <a:pPr algn="ctr"/>
            <a:r>
              <a:rPr lang="en-US" sz="1200" b="1"/>
              <a:t>Base station</a:t>
            </a:r>
          </a:p>
        </p:txBody>
      </p:sp>
      <p:sp>
        <p:nvSpPr>
          <p:cNvPr id="29771" name="Rectangle 320"/>
          <p:cNvSpPr>
            <a:spLocks noChangeArrowheads="1"/>
          </p:cNvSpPr>
          <p:nvPr/>
        </p:nvSpPr>
        <p:spPr bwMode="auto">
          <a:xfrm>
            <a:off x="2093913" y="5475288"/>
            <a:ext cx="1874837" cy="276225"/>
          </a:xfrm>
          <a:prstGeom prst="rect">
            <a:avLst/>
          </a:prstGeom>
          <a:noFill/>
          <a:ln w="9525">
            <a:noFill/>
            <a:miter lim="800000"/>
            <a:headEnd/>
            <a:tailEnd/>
          </a:ln>
        </p:spPr>
        <p:txBody>
          <a:bodyPr>
            <a:spAutoFit/>
          </a:bodyPr>
          <a:lstStyle/>
          <a:p>
            <a:pPr algn="ctr"/>
            <a:r>
              <a:rPr lang="en-US" sz="1200" b="1"/>
              <a:t>Base station</a:t>
            </a:r>
          </a:p>
        </p:txBody>
      </p:sp>
      <p:sp>
        <p:nvSpPr>
          <p:cNvPr id="65" name="Freeform 64"/>
          <p:cNvSpPr/>
          <p:nvPr/>
        </p:nvSpPr>
        <p:spPr>
          <a:xfrm rot="4905682" flipH="1" flipV="1">
            <a:off x="4371182" y="5042694"/>
            <a:ext cx="1403350" cy="2586037"/>
          </a:xfrm>
          <a:custGeom>
            <a:avLst/>
            <a:gdLst>
              <a:gd name="connsiteX0" fmla="*/ 6780810 w 6780810"/>
              <a:gd name="connsiteY0" fmla="*/ 0 h 3075709"/>
              <a:gd name="connsiteX1" fmla="*/ 0 w 6780810"/>
              <a:gd name="connsiteY1" fmla="*/ 3075709 h 3075709"/>
              <a:gd name="connsiteX0" fmla="*/ 6780810 w 6780810"/>
              <a:gd name="connsiteY0" fmla="*/ 0 h 3075709"/>
              <a:gd name="connsiteX1" fmla="*/ 0 w 6780810"/>
              <a:gd name="connsiteY1" fmla="*/ 3075709 h 3075709"/>
              <a:gd name="connsiteX0" fmla="*/ 6780810 w 6780810"/>
              <a:gd name="connsiteY0" fmla="*/ 0 h 3075709"/>
              <a:gd name="connsiteX1" fmla="*/ 0 w 6780810"/>
              <a:gd name="connsiteY1" fmla="*/ 3075709 h 3075709"/>
              <a:gd name="connsiteX0" fmla="*/ 6780810 w 6780810"/>
              <a:gd name="connsiteY0" fmla="*/ 0 h 3075709"/>
              <a:gd name="connsiteX1" fmla="*/ 0 w 6780810"/>
              <a:gd name="connsiteY1" fmla="*/ 3075709 h 3075709"/>
              <a:gd name="connsiteX0" fmla="*/ 6780810 w 6780810"/>
              <a:gd name="connsiteY0" fmla="*/ 0 h 3075709"/>
              <a:gd name="connsiteX1" fmla="*/ 0 w 6780810"/>
              <a:gd name="connsiteY1" fmla="*/ 3075709 h 3075709"/>
              <a:gd name="connsiteX0" fmla="*/ 5300590 w 5300590"/>
              <a:gd name="connsiteY0" fmla="*/ 0 h 5546067"/>
              <a:gd name="connsiteX1" fmla="*/ 0 w 5300590"/>
              <a:gd name="connsiteY1" fmla="*/ 5546067 h 5546067"/>
              <a:gd name="connsiteX0" fmla="*/ 5300590 w 5300590"/>
              <a:gd name="connsiteY0" fmla="*/ 0 h 5546067"/>
              <a:gd name="connsiteX1" fmla="*/ 0 w 5300590"/>
              <a:gd name="connsiteY1" fmla="*/ 5546067 h 5546067"/>
              <a:gd name="connsiteX0" fmla="*/ 4667516 w 4667516"/>
              <a:gd name="connsiteY0" fmla="*/ 0 h 7482446"/>
              <a:gd name="connsiteX1" fmla="*/ 0 w 4667516"/>
              <a:gd name="connsiteY1" fmla="*/ 7482446 h 7482446"/>
              <a:gd name="connsiteX0" fmla="*/ 4667516 w 6802352"/>
              <a:gd name="connsiteY0" fmla="*/ 0 h 7482446"/>
              <a:gd name="connsiteX1" fmla="*/ 0 w 6802352"/>
              <a:gd name="connsiteY1" fmla="*/ 7482446 h 7482446"/>
              <a:gd name="connsiteX0" fmla="*/ 409136 w 7301675"/>
              <a:gd name="connsiteY0" fmla="*/ 0 h 7800154"/>
              <a:gd name="connsiteX1" fmla="*/ 499323 w 7301675"/>
              <a:gd name="connsiteY1" fmla="*/ 7800154 h 7800154"/>
              <a:gd name="connsiteX0" fmla="*/ 409136 w 7159920"/>
              <a:gd name="connsiteY0" fmla="*/ 0 h 8210569"/>
              <a:gd name="connsiteX1" fmla="*/ 357568 w 7159920"/>
              <a:gd name="connsiteY1" fmla="*/ 8210569 h 8210569"/>
              <a:gd name="connsiteX0" fmla="*/ 409136 w 7531570"/>
              <a:gd name="connsiteY0" fmla="*/ 0 h 9117342"/>
              <a:gd name="connsiteX1" fmla="*/ 729217 w 7531570"/>
              <a:gd name="connsiteY1" fmla="*/ 9117342 h 9117342"/>
              <a:gd name="connsiteX0" fmla="*/ 409136 w 5827544"/>
              <a:gd name="connsiteY0" fmla="*/ 0 h 9117342"/>
              <a:gd name="connsiteX1" fmla="*/ 729217 w 5827544"/>
              <a:gd name="connsiteY1" fmla="*/ 9117342 h 9117342"/>
              <a:gd name="connsiteX0" fmla="*/ 4289427 w 9707835"/>
              <a:gd name="connsiteY0" fmla="*/ 0 h 9117342"/>
              <a:gd name="connsiteX1" fmla="*/ 4609508 w 9707835"/>
              <a:gd name="connsiteY1" fmla="*/ 9117342 h 9117342"/>
              <a:gd name="connsiteX0" fmla="*/ 2830610 w 8249018"/>
              <a:gd name="connsiteY0" fmla="*/ 0 h 9117342"/>
              <a:gd name="connsiteX1" fmla="*/ 3150691 w 8249018"/>
              <a:gd name="connsiteY1" fmla="*/ 9117342 h 9117342"/>
              <a:gd name="connsiteX0" fmla="*/ 2830610 w 7712625"/>
              <a:gd name="connsiteY0" fmla="*/ 0 h 9537268"/>
              <a:gd name="connsiteX1" fmla="*/ 2614298 w 7712625"/>
              <a:gd name="connsiteY1" fmla="*/ 9537268 h 9537268"/>
              <a:gd name="connsiteX0" fmla="*/ 2830610 w 8413910"/>
              <a:gd name="connsiteY0" fmla="*/ 0 h 8810360"/>
              <a:gd name="connsiteX1" fmla="*/ 3315590 w 8413910"/>
              <a:gd name="connsiteY1" fmla="*/ 8810362 h 8810360"/>
              <a:gd name="connsiteX0" fmla="*/ 3139655 w 3624628"/>
              <a:gd name="connsiteY0" fmla="*/ 0 h 8810360"/>
              <a:gd name="connsiteX1" fmla="*/ 3624635 w 3624628"/>
              <a:gd name="connsiteY1" fmla="*/ 8810362 h 8810360"/>
              <a:gd name="connsiteX0" fmla="*/ 11516408 w 11516410"/>
              <a:gd name="connsiteY0" fmla="*/ 3 h 9430061"/>
              <a:gd name="connsiteX1" fmla="*/ 3624635 w 11516410"/>
              <a:gd name="connsiteY1" fmla="*/ 9430063 h 9430061"/>
              <a:gd name="connsiteX0" fmla="*/ 11516408 w 11516410"/>
              <a:gd name="connsiteY0" fmla="*/ 3 h 9430061"/>
              <a:gd name="connsiteX1" fmla="*/ 3624635 w 11516410"/>
              <a:gd name="connsiteY1" fmla="*/ 9430063 h 9430061"/>
            </a:gdLst>
            <a:ahLst/>
            <a:cxnLst>
              <a:cxn ang="0">
                <a:pos x="connsiteX0" y="connsiteY0"/>
              </a:cxn>
              <a:cxn ang="0">
                <a:pos x="connsiteX1" y="connsiteY1"/>
              </a:cxn>
            </a:cxnLst>
            <a:rect l="l" t="t" r="r" b="b"/>
            <a:pathLst>
              <a:path w="11516410" h="9430061">
                <a:moveTo>
                  <a:pt x="11516408" y="3"/>
                </a:moveTo>
                <a:cubicBezTo>
                  <a:pt x="3157702" y="1907474"/>
                  <a:pt x="6" y="5981327"/>
                  <a:pt x="3624635" y="9430063"/>
                </a:cubicBezTo>
              </a:path>
            </a:pathLst>
          </a:custGeom>
          <a:ln w="127000">
            <a:solidFill>
              <a:schemeClr val="accent3">
                <a:lumMod val="40000"/>
                <a:lumOff val="60000"/>
              </a:schemeClr>
            </a:solidFill>
            <a:headEnd type="none"/>
            <a:tailEnd type="triangle" w="sm" len="sm"/>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US" dirty="0"/>
          </a:p>
        </p:txBody>
      </p:sp>
      <p:sp>
        <p:nvSpPr>
          <p:cNvPr id="29776" name="Rectangle 66"/>
          <p:cNvSpPr>
            <a:spLocks noChangeArrowheads="1"/>
          </p:cNvSpPr>
          <p:nvPr/>
        </p:nvSpPr>
        <p:spPr bwMode="auto">
          <a:xfrm>
            <a:off x="2921000" y="6286500"/>
            <a:ext cx="2852738" cy="461665"/>
          </a:xfrm>
          <a:prstGeom prst="rect">
            <a:avLst/>
          </a:prstGeom>
          <a:noFill/>
          <a:ln w="9525">
            <a:noFill/>
            <a:miter lim="800000"/>
            <a:headEnd/>
            <a:tailEnd/>
          </a:ln>
        </p:spPr>
        <p:txBody>
          <a:bodyPr>
            <a:spAutoFit/>
          </a:bodyPr>
          <a:lstStyle/>
          <a:p>
            <a:pPr algn="ctr"/>
            <a:r>
              <a:rPr lang="en-US" sz="1200" b="1" dirty="0"/>
              <a:t>Base station controls device access </a:t>
            </a:r>
            <a:r>
              <a:rPr lang="en-US" sz="1200" b="1" dirty="0" smtClean="0"/>
              <a:t>to licensed spectrum</a:t>
            </a:r>
            <a:endParaRPr lang="en-US" sz="1200" b="1" dirty="0"/>
          </a:p>
        </p:txBody>
      </p:sp>
      <p:sp>
        <p:nvSpPr>
          <p:cNvPr id="45" name="Text Box 106"/>
          <p:cNvSpPr txBox="1">
            <a:spLocks noChangeArrowheads="1"/>
          </p:cNvSpPr>
          <p:nvPr/>
        </p:nvSpPr>
        <p:spPr bwMode="auto">
          <a:xfrm>
            <a:off x="36513" y="6613525"/>
            <a:ext cx="4679950" cy="274638"/>
          </a:xfrm>
          <a:prstGeom prst="rect">
            <a:avLst/>
          </a:prstGeom>
          <a:noFill/>
          <a:ln w="9525">
            <a:noFill/>
            <a:miter lim="800000"/>
            <a:headEnd/>
            <a:tailEnd/>
          </a:ln>
        </p:spPr>
        <p:txBody>
          <a:bodyPr>
            <a:spAutoFit/>
          </a:bodyPr>
          <a:lstStyle/>
          <a:p>
            <a:pPr>
              <a:spcBef>
                <a:spcPct val="50000"/>
              </a:spcBef>
            </a:pPr>
            <a:r>
              <a:rPr lang="en-GB" sz="1200" dirty="0" smtClean="0">
                <a:latin typeface="Calibri" pitchFamily="34" charset="0"/>
              </a:rPr>
              <a:t>*Source</a:t>
            </a:r>
            <a:r>
              <a:rPr lang="en-GB" sz="1200" dirty="0">
                <a:latin typeface="Calibri" pitchFamily="34" charset="0"/>
              </a:rPr>
              <a:t>: </a:t>
            </a:r>
            <a:r>
              <a:rPr lang="en-GB" sz="1200" dirty="0" smtClean="0">
                <a:latin typeface="Calibri" pitchFamily="34" charset="0"/>
              </a:rPr>
              <a:t>Qualcomm and Nokia reports at CEPT, May 2011. </a:t>
            </a:r>
            <a:endParaRPr lang="en-US" sz="1200" dirty="0">
              <a:latin typeface="Calibri" pitchFamily="34" charset="0"/>
            </a:endParaRPr>
          </a:p>
        </p:txBody>
      </p:sp>
    </p:spTree>
    <p:extLst>
      <p:ext uri="{BB962C8B-B14F-4D97-AF65-F5344CB8AC3E}">
        <p14:creationId xmlns:p14="http://schemas.microsoft.com/office/powerpoint/2010/main" val="151065128"/>
      </p:ext>
    </p:extLst>
  </p:cSld>
  <p:clrMapOvr>
    <a:masterClrMapping/>
  </p:clrMapOvr>
  <p:transition/>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9" name="Rounded Rectangle 258"/>
          <p:cNvSpPr/>
          <p:nvPr/>
        </p:nvSpPr>
        <p:spPr>
          <a:xfrm>
            <a:off x="6265863" y="1355725"/>
            <a:ext cx="2500312" cy="2413000"/>
          </a:xfrm>
          <a:prstGeom prst="roundRect">
            <a:avLst>
              <a:gd name="adj" fmla="val 3772"/>
            </a:avLst>
          </a:prstGeom>
          <a:solidFill>
            <a:schemeClr val="accent1">
              <a:lumMod val="20000"/>
              <a:lumOff val="80000"/>
            </a:schemeClr>
          </a:solidFill>
          <a:ln w="25400">
            <a:solidFill>
              <a:schemeClr val="accent1"/>
            </a:solidFill>
            <a:prstDash val="sysDash"/>
            <a:round/>
            <a:headEnd/>
            <a:tailEnd/>
          </a:ln>
        </p:spPr>
        <p:txBody>
          <a:bodyPr wrap="none" anchor="ctr"/>
          <a:lstStyle/>
          <a:p>
            <a:endParaRPr lang="en-US"/>
          </a:p>
        </p:txBody>
      </p:sp>
      <p:grpSp>
        <p:nvGrpSpPr>
          <p:cNvPr id="2" name="Group 102"/>
          <p:cNvGrpSpPr/>
          <p:nvPr/>
        </p:nvGrpSpPr>
        <p:grpSpPr>
          <a:xfrm>
            <a:off x="1501003" y="4374411"/>
            <a:ext cx="2730487" cy="1802229"/>
            <a:chOff x="967008" y="3684549"/>
            <a:chExt cx="3171149" cy="1707269"/>
          </a:xfrm>
          <a:gradFill flip="none" rotWithShape="1">
            <a:gsLst>
              <a:gs pos="0">
                <a:srgbClr val="00B0F0">
                  <a:tint val="66000"/>
                  <a:satMod val="160000"/>
                </a:srgbClr>
              </a:gs>
              <a:gs pos="50000">
                <a:srgbClr val="00B0F0">
                  <a:tint val="44500"/>
                  <a:satMod val="160000"/>
                </a:srgbClr>
              </a:gs>
              <a:gs pos="100000">
                <a:srgbClr val="00B0F0">
                  <a:tint val="23500"/>
                  <a:satMod val="160000"/>
                </a:srgbClr>
              </a:gs>
            </a:gsLst>
            <a:lin ang="16200000" scaled="1"/>
            <a:tileRect/>
          </a:gradFill>
        </p:grpSpPr>
        <p:sp>
          <p:nvSpPr>
            <p:cNvPr id="231" name="Freeform 230"/>
            <p:cNvSpPr/>
            <p:nvPr/>
          </p:nvSpPr>
          <p:spPr>
            <a:xfrm>
              <a:off x="1073688" y="4080789"/>
              <a:ext cx="1158949" cy="482612"/>
            </a:xfrm>
            <a:custGeom>
              <a:avLst/>
              <a:gdLst>
                <a:gd name="connsiteX0" fmla="*/ 0 w 1158949"/>
                <a:gd name="connsiteY0" fmla="*/ 303028 h 606056"/>
                <a:gd name="connsiteX1" fmla="*/ 321640 w 1158949"/>
                <a:gd name="connsiteY1" fmla="*/ 0 h 606056"/>
                <a:gd name="connsiteX2" fmla="*/ 837309 w 1158949"/>
                <a:gd name="connsiteY2" fmla="*/ 0 h 606056"/>
                <a:gd name="connsiteX3" fmla="*/ 1158949 w 1158949"/>
                <a:gd name="connsiteY3" fmla="*/ 303028 h 606056"/>
                <a:gd name="connsiteX4" fmla="*/ 837309 w 1158949"/>
                <a:gd name="connsiteY4" fmla="*/ 606056 h 606056"/>
                <a:gd name="connsiteX5" fmla="*/ 321640 w 1158949"/>
                <a:gd name="connsiteY5" fmla="*/ 606056 h 606056"/>
                <a:gd name="connsiteX6" fmla="*/ 0 w 1158949"/>
                <a:gd name="connsiteY6" fmla="*/ 303028 h 606056"/>
                <a:gd name="connsiteX0" fmla="*/ 0 w 1158949"/>
                <a:gd name="connsiteY0" fmla="*/ 303028 h 606056"/>
                <a:gd name="connsiteX1" fmla="*/ 321640 w 1158949"/>
                <a:gd name="connsiteY1" fmla="*/ 0 h 606056"/>
                <a:gd name="connsiteX2" fmla="*/ 837309 w 1158949"/>
                <a:gd name="connsiteY2" fmla="*/ 0 h 606056"/>
                <a:gd name="connsiteX3" fmla="*/ 1158949 w 1158949"/>
                <a:gd name="connsiteY3" fmla="*/ 303028 h 606056"/>
                <a:gd name="connsiteX4" fmla="*/ 855597 w 1158949"/>
                <a:gd name="connsiteY4" fmla="*/ 537476 h 606056"/>
                <a:gd name="connsiteX5" fmla="*/ 321640 w 1158949"/>
                <a:gd name="connsiteY5" fmla="*/ 606056 h 606056"/>
                <a:gd name="connsiteX6" fmla="*/ 0 w 1158949"/>
                <a:gd name="connsiteY6" fmla="*/ 303028 h 606056"/>
                <a:gd name="connsiteX0" fmla="*/ 0 w 1158949"/>
                <a:gd name="connsiteY0" fmla="*/ 303028 h 551192"/>
                <a:gd name="connsiteX1" fmla="*/ 321640 w 1158949"/>
                <a:gd name="connsiteY1" fmla="*/ 0 h 551192"/>
                <a:gd name="connsiteX2" fmla="*/ 837309 w 1158949"/>
                <a:gd name="connsiteY2" fmla="*/ 0 h 551192"/>
                <a:gd name="connsiteX3" fmla="*/ 1158949 w 1158949"/>
                <a:gd name="connsiteY3" fmla="*/ 303028 h 551192"/>
                <a:gd name="connsiteX4" fmla="*/ 855597 w 1158949"/>
                <a:gd name="connsiteY4" fmla="*/ 537476 h 551192"/>
                <a:gd name="connsiteX5" fmla="*/ 275920 w 1158949"/>
                <a:gd name="connsiteY5" fmla="*/ 551192 h 551192"/>
                <a:gd name="connsiteX6" fmla="*/ 0 w 1158949"/>
                <a:gd name="connsiteY6" fmla="*/ 303028 h 551192"/>
                <a:gd name="connsiteX0" fmla="*/ 0 w 1158949"/>
                <a:gd name="connsiteY0" fmla="*/ 303028 h 537476"/>
                <a:gd name="connsiteX1" fmla="*/ 321640 w 1158949"/>
                <a:gd name="connsiteY1" fmla="*/ 0 h 537476"/>
                <a:gd name="connsiteX2" fmla="*/ 837309 w 1158949"/>
                <a:gd name="connsiteY2" fmla="*/ 0 h 537476"/>
                <a:gd name="connsiteX3" fmla="*/ 1158949 w 1158949"/>
                <a:gd name="connsiteY3" fmla="*/ 303028 h 537476"/>
                <a:gd name="connsiteX4" fmla="*/ 855597 w 1158949"/>
                <a:gd name="connsiteY4" fmla="*/ 537476 h 537476"/>
                <a:gd name="connsiteX5" fmla="*/ 275920 w 1158949"/>
                <a:gd name="connsiteY5" fmla="*/ 537476 h 537476"/>
                <a:gd name="connsiteX6" fmla="*/ 0 w 1158949"/>
                <a:gd name="connsiteY6" fmla="*/ 303028 h 537476"/>
                <a:gd name="connsiteX0" fmla="*/ 0 w 1158949"/>
                <a:gd name="connsiteY0" fmla="*/ 303028 h 537476"/>
                <a:gd name="connsiteX1" fmla="*/ 321640 w 1158949"/>
                <a:gd name="connsiteY1" fmla="*/ 54864 h 537476"/>
                <a:gd name="connsiteX2" fmla="*/ 837309 w 1158949"/>
                <a:gd name="connsiteY2" fmla="*/ 0 h 537476"/>
                <a:gd name="connsiteX3" fmla="*/ 1158949 w 1158949"/>
                <a:gd name="connsiteY3" fmla="*/ 303028 h 537476"/>
                <a:gd name="connsiteX4" fmla="*/ 855597 w 1158949"/>
                <a:gd name="connsiteY4" fmla="*/ 537476 h 537476"/>
                <a:gd name="connsiteX5" fmla="*/ 275920 w 1158949"/>
                <a:gd name="connsiteY5" fmla="*/ 537476 h 537476"/>
                <a:gd name="connsiteX6" fmla="*/ 0 w 1158949"/>
                <a:gd name="connsiteY6" fmla="*/ 303028 h 537476"/>
                <a:gd name="connsiteX0" fmla="*/ 0 w 1158949"/>
                <a:gd name="connsiteY0" fmla="*/ 261880 h 496328"/>
                <a:gd name="connsiteX1" fmla="*/ 321640 w 1158949"/>
                <a:gd name="connsiteY1" fmla="*/ 13716 h 496328"/>
                <a:gd name="connsiteX2" fmla="*/ 860169 w 1158949"/>
                <a:gd name="connsiteY2" fmla="*/ 0 h 496328"/>
                <a:gd name="connsiteX3" fmla="*/ 1158949 w 1158949"/>
                <a:gd name="connsiteY3" fmla="*/ 261880 h 496328"/>
                <a:gd name="connsiteX4" fmla="*/ 855597 w 1158949"/>
                <a:gd name="connsiteY4" fmla="*/ 496328 h 496328"/>
                <a:gd name="connsiteX5" fmla="*/ 275920 w 1158949"/>
                <a:gd name="connsiteY5" fmla="*/ 496328 h 496328"/>
                <a:gd name="connsiteX6" fmla="*/ 0 w 1158949"/>
                <a:gd name="connsiteY6" fmla="*/ 261880 h 496328"/>
                <a:gd name="connsiteX0" fmla="*/ 0 w 1158949"/>
                <a:gd name="connsiteY0" fmla="*/ 248164 h 482612"/>
                <a:gd name="connsiteX1" fmla="*/ 321640 w 1158949"/>
                <a:gd name="connsiteY1" fmla="*/ 0 h 482612"/>
                <a:gd name="connsiteX2" fmla="*/ 873885 w 1158949"/>
                <a:gd name="connsiteY2" fmla="*/ 0 h 482612"/>
                <a:gd name="connsiteX3" fmla="*/ 1158949 w 1158949"/>
                <a:gd name="connsiteY3" fmla="*/ 248164 h 482612"/>
                <a:gd name="connsiteX4" fmla="*/ 855597 w 1158949"/>
                <a:gd name="connsiteY4" fmla="*/ 482612 h 482612"/>
                <a:gd name="connsiteX5" fmla="*/ 275920 w 1158949"/>
                <a:gd name="connsiteY5" fmla="*/ 482612 h 482612"/>
                <a:gd name="connsiteX6" fmla="*/ 0 w 1158949"/>
                <a:gd name="connsiteY6" fmla="*/ 248164 h 4826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58949" h="482612">
                  <a:moveTo>
                    <a:pt x="0" y="248164"/>
                  </a:moveTo>
                  <a:lnTo>
                    <a:pt x="321640" y="0"/>
                  </a:lnTo>
                  <a:lnTo>
                    <a:pt x="873885" y="0"/>
                  </a:lnTo>
                  <a:lnTo>
                    <a:pt x="1158949" y="248164"/>
                  </a:lnTo>
                  <a:lnTo>
                    <a:pt x="855597" y="482612"/>
                  </a:lnTo>
                  <a:lnTo>
                    <a:pt x="275920" y="482612"/>
                  </a:lnTo>
                  <a:lnTo>
                    <a:pt x="0" y="248164"/>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lnSpc>
                  <a:spcPct val="85000"/>
                </a:lnSpc>
                <a:spcBef>
                  <a:spcPts val="150"/>
                </a:spcBef>
                <a:spcAft>
                  <a:spcPts val="350"/>
                </a:spcAft>
                <a:defRPr/>
              </a:pPr>
              <a:endParaRPr lang="en-US" dirty="0"/>
            </a:p>
          </p:txBody>
        </p:sp>
        <p:sp>
          <p:nvSpPr>
            <p:cNvPr id="232" name="Freeform 231"/>
            <p:cNvSpPr/>
            <p:nvPr/>
          </p:nvSpPr>
          <p:spPr>
            <a:xfrm>
              <a:off x="1952066" y="4321818"/>
              <a:ext cx="1220051" cy="521030"/>
            </a:xfrm>
            <a:custGeom>
              <a:avLst/>
              <a:gdLst>
                <a:gd name="connsiteX0" fmla="*/ 0 w 1158949"/>
                <a:gd name="connsiteY0" fmla="*/ 303028 h 606056"/>
                <a:gd name="connsiteX1" fmla="*/ 321640 w 1158949"/>
                <a:gd name="connsiteY1" fmla="*/ 0 h 606056"/>
                <a:gd name="connsiteX2" fmla="*/ 837309 w 1158949"/>
                <a:gd name="connsiteY2" fmla="*/ 0 h 606056"/>
                <a:gd name="connsiteX3" fmla="*/ 1158949 w 1158949"/>
                <a:gd name="connsiteY3" fmla="*/ 303028 h 606056"/>
                <a:gd name="connsiteX4" fmla="*/ 837309 w 1158949"/>
                <a:gd name="connsiteY4" fmla="*/ 606056 h 606056"/>
                <a:gd name="connsiteX5" fmla="*/ 321640 w 1158949"/>
                <a:gd name="connsiteY5" fmla="*/ 606056 h 606056"/>
                <a:gd name="connsiteX6" fmla="*/ 0 w 1158949"/>
                <a:gd name="connsiteY6" fmla="*/ 303028 h 606056"/>
                <a:gd name="connsiteX0" fmla="*/ 0 w 1158949"/>
                <a:gd name="connsiteY0" fmla="*/ 303028 h 606056"/>
                <a:gd name="connsiteX1" fmla="*/ 321640 w 1158949"/>
                <a:gd name="connsiteY1" fmla="*/ 0 h 606056"/>
                <a:gd name="connsiteX2" fmla="*/ 837309 w 1158949"/>
                <a:gd name="connsiteY2" fmla="*/ 0 h 606056"/>
                <a:gd name="connsiteX3" fmla="*/ 1158949 w 1158949"/>
                <a:gd name="connsiteY3" fmla="*/ 303028 h 606056"/>
                <a:gd name="connsiteX4" fmla="*/ 855597 w 1158949"/>
                <a:gd name="connsiteY4" fmla="*/ 537476 h 606056"/>
                <a:gd name="connsiteX5" fmla="*/ 321640 w 1158949"/>
                <a:gd name="connsiteY5" fmla="*/ 606056 h 606056"/>
                <a:gd name="connsiteX6" fmla="*/ 0 w 1158949"/>
                <a:gd name="connsiteY6" fmla="*/ 303028 h 606056"/>
                <a:gd name="connsiteX0" fmla="*/ 0 w 1158949"/>
                <a:gd name="connsiteY0" fmla="*/ 303028 h 551192"/>
                <a:gd name="connsiteX1" fmla="*/ 321640 w 1158949"/>
                <a:gd name="connsiteY1" fmla="*/ 0 h 551192"/>
                <a:gd name="connsiteX2" fmla="*/ 837309 w 1158949"/>
                <a:gd name="connsiteY2" fmla="*/ 0 h 551192"/>
                <a:gd name="connsiteX3" fmla="*/ 1158949 w 1158949"/>
                <a:gd name="connsiteY3" fmla="*/ 303028 h 551192"/>
                <a:gd name="connsiteX4" fmla="*/ 855597 w 1158949"/>
                <a:gd name="connsiteY4" fmla="*/ 537476 h 551192"/>
                <a:gd name="connsiteX5" fmla="*/ 275920 w 1158949"/>
                <a:gd name="connsiteY5" fmla="*/ 551192 h 551192"/>
                <a:gd name="connsiteX6" fmla="*/ 0 w 1158949"/>
                <a:gd name="connsiteY6" fmla="*/ 303028 h 551192"/>
                <a:gd name="connsiteX0" fmla="*/ 0 w 1158949"/>
                <a:gd name="connsiteY0" fmla="*/ 303028 h 537476"/>
                <a:gd name="connsiteX1" fmla="*/ 321640 w 1158949"/>
                <a:gd name="connsiteY1" fmla="*/ 0 h 537476"/>
                <a:gd name="connsiteX2" fmla="*/ 837309 w 1158949"/>
                <a:gd name="connsiteY2" fmla="*/ 0 h 537476"/>
                <a:gd name="connsiteX3" fmla="*/ 1158949 w 1158949"/>
                <a:gd name="connsiteY3" fmla="*/ 303028 h 537476"/>
                <a:gd name="connsiteX4" fmla="*/ 855597 w 1158949"/>
                <a:gd name="connsiteY4" fmla="*/ 537476 h 537476"/>
                <a:gd name="connsiteX5" fmla="*/ 275920 w 1158949"/>
                <a:gd name="connsiteY5" fmla="*/ 537476 h 537476"/>
                <a:gd name="connsiteX6" fmla="*/ 0 w 1158949"/>
                <a:gd name="connsiteY6" fmla="*/ 303028 h 537476"/>
                <a:gd name="connsiteX0" fmla="*/ 0 w 1158949"/>
                <a:gd name="connsiteY0" fmla="*/ 303028 h 537476"/>
                <a:gd name="connsiteX1" fmla="*/ 321640 w 1158949"/>
                <a:gd name="connsiteY1" fmla="*/ 54864 h 537476"/>
                <a:gd name="connsiteX2" fmla="*/ 837309 w 1158949"/>
                <a:gd name="connsiteY2" fmla="*/ 0 h 537476"/>
                <a:gd name="connsiteX3" fmla="*/ 1158949 w 1158949"/>
                <a:gd name="connsiteY3" fmla="*/ 303028 h 537476"/>
                <a:gd name="connsiteX4" fmla="*/ 855597 w 1158949"/>
                <a:gd name="connsiteY4" fmla="*/ 537476 h 537476"/>
                <a:gd name="connsiteX5" fmla="*/ 275920 w 1158949"/>
                <a:gd name="connsiteY5" fmla="*/ 537476 h 537476"/>
                <a:gd name="connsiteX6" fmla="*/ 0 w 1158949"/>
                <a:gd name="connsiteY6" fmla="*/ 303028 h 537476"/>
                <a:gd name="connsiteX0" fmla="*/ 0 w 1158949"/>
                <a:gd name="connsiteY0" fmla="*/ 261880 h 496328"/>
                <a:gd name="connsiteX1" fmla="*/ 321640 w 1158949"/>
                <a:gd name="connsiteY1" fmla="*/ 13716 h 496328"/>
                <a:gd name="connsiteX2" fmla="*/ 860169 w 1158949"/>
                <a:gd name="connsiteY2" fmla="*/ 0 h 496328"/>
                <a:gd name="connsiteX3" fmla="*/ 1158949 w 1158949"/>
                <a:gd name="connsiteY3" fmla="*/ 261880 h 496328"/>
                <a:gd name="connsiteX4" fmla="*/ 855597 w 1158949"/>
                <a:gd name="connsiteY4" fmla="*/ 496328 h 496328"/>
                <a:gd name="connsiteX5" fmla="*/ 275920 w 1158949"/>
                <a:gd name="connsiteY5" fmla="*/ 496328 h 496328"/>
                <a:gd name="connsiteX6" fmla="*/ 0 w 1158949"/>
                <a:gd name="connsiteY6" fmla="*/ 261880 h 496328"/>
                <a:gd name="connsiteX0" fmla="*/ 0 w 1158949"/>
                <a:gd name="connsiteY0" fmla="*/ 248164 h 482612"/>
                <a:gd name="connsiteX1" fmla="*/ 321640 w 1158949"/>
                <a:gd name="connsiteY1" fmla="*/ 0 h 482612"/>
                <a:gd name="connsiteX2" fmla="*/ 873885 w 1158949"/>
                <a:gd name="connsiteY2" fmla="*/ 0 h 482612"/>
                <a:gd name="connsiteX3" fmla="*/ 1158949 w 1158949"/>
                <a:gd name="connsiteY3" fmla="*/ 248164 h 482612"/>
                <a:gd name="connsiteX4" fmla="*/ 855597 w 1158949"/>
                <a:gd name="connsiteY4" fmla="*/ 482612 h 482612"/>
                <a:gd name="connsiteX5" fmla="*/ 275920 w 1158949"/>
                <a:gd name="connsiteY5" fmla="*/ 482612 h 482612"/>
                <a:gd name="connsiteX6" fmla="*/ 0 w 1158949"/>
                <a:gd name="connsiteY6" fmla="*/ 248164 h 482612"/>
                <a:gd name="connsiteX0" fmla="*/ 0 w 1158949"/>
                <a:gd name="connsiteY0" fmla="*/ 248164 h 523760"/>
                <a:gd name="connsiteX1" fmla="*/ 321640 w 1158949"/>
                <a:gd name="connsiteY1" fmla="*/ 0 h 523760"/>
                <a:gd name="connsiteX2" fmla="*/ 873885 w 1158949"/>
                <a:gd name="connsiteY2" fmla="*/ 0 h 523760"/>
                <a:gd name="connsiteX3" fmla="*/ 1158949 w 1158949"/>
                <a:gd name="connsiteY3" fmla="*/ 248164 h 523760"/>
                <a:gd name="connsiteX4" fmla="*/ 981545 w 1158949"/>
                <a:gd name="connsiteY4" fmla="*/ 523760 h 523760"/>
                <a:gd name="connsiteX5" fmla="*/ 275920 w 1158949"/>
                <a:gd name="connsiteY5" fmla="*/ 482612 h 523760"/>
                <a:gd name="connsiteX6" fmla="*/ 0 w 1158949"/>
                <a:gd name="connsiteY6" fmla="*/ 248164 h 523760"/>
                <a:gd name="connsiteX0" fmla="*/ 0 w 1158949"/>
                <a:gd name="connsiteY0" fmla="*/ 248164 h 532904"/>
                <a:gd name="connsiteX1" fmla="*/ 321640 w 1158949"/>
                <a:gd name="connsiteY1" fmla="*/ 0 h 532904"/>
                <a:gd name="connsiteX2" fmla="*/ 873885 w 1158949"/>
                <a:gd name="connsiteY2" fmla="*/ 0 h 532904"/>
                <a:gd name="connsiteX3" fmla="*/ 1158949 w 1158949"/>
                <a:gd name="connsiteY3" fmla="*/ 248164 h 532904"/>
                <a:gd name="connsiteX4" fmla="*/ 981545 w 1158949"/>
                <a:gd name="connsiteY4" fmla="*/ 523760 h 532904"/>
                <a:gd name="connsiteX5" fmla="*/ 345408 w 1158949"/>
                <a:gd name="connsiteY5" fmla="*/ 532904 h 532904"/>
                <a:gd name="connsiteX6" fmla="*/ 0 w 1158949"/>
                <a:gd name="connsiteY6" fmla="*/ 248164 h 532904"/>
                <a:gd name="connsiteX0" fmla="*/ 0 w 1158949"/>
                <a:gd name="connsiteY0" fmla="*/ 248164 h 532904"/>
                <a:gd name="connsiteX1" fmla="*/ 256495 w 1158949"/>
                <a:gd name="connsiteY1" fmla="*/ 0 h 532904"/>
                <a:gd name="connsiteX2" fmla="*/ 873885 w 1158949"/>
                <a:gd name="connsiteY2" fmla="*/ 0 h 532904"/>
                <a:gd name="connsiteX3" fmla="*/ 1158949 w 1158949"/>
                <a:gd name="connsiteY3" fmla="*/ 248164 h 532904"/>
                <a:gd name="connsiteX4" fmla="*/ 981545 w 1158949"/>
                <a:gd name="connsiteY4" fmla="*/ 523760 h 532904"/>
                <a:gd name="connsiteX5" fmla="*/ 345408 w 1158949"/>
                <a:gd name="connsiteY5" fmla="*/ 532904 h 532904"/>
                <a:gd name="connsiteX6" fmla="*/ 0 w 1158949"/>
                <a:gd name="connsiteY6" fmla="*/ 248164 h 532904"/>
                <a:gd name="connsiteX0" fmla="*/ 0 w 1158949"/>
                <a:gd name="connsiteY0" fmla="*/ 248164 h 532904"/>
                <a:gd name="connsiteX1" fmla="*/ 256495 w 1158949"/>
                <a:gd name="connsiteY1" fmla="*/ 23751 h 532904"/>
                <a:gd name="connsiteX2" fmla="*/ 873885 w 1158949"/>
                <a:gd name="connsiteY2" fmla="*/ 0 h 532904"/>
                <a:gd name="connsiteX3" fmla="*/ 1158949 w 1158949"/>
                <a:gd name="connsiteY3" fmla="*/ 248164 h 532904"/>
                <a:gd name="connsiteX4" fmla="*/ 981545 w 1158949"/>
                <a:gd name="connsiteY4" fmla="*/ 523760 h 532904"/>
                <a:gd name="connsiteX5" fmla="*/ 345408 w 1158949"/>
                <a:gd name="connsiteY5" fmla="*/ 532904 h 532904"/>
                <a:gd name="connsiteX6" fmla="*/ 0 w 1158949"/>
                <a:gd name="connsiteY6" fmla="*/ 248164 h 532904"/>
                <a:gd name="connsiteX0" fmla="*/ 0 w 1158949"/>
                <a:gd name="connsiteY0" fmla="*/ 224414 h 509154"/>
                <a:gd name="connsiteX1" fmla="*/ 256495 w 1158949"/>
                <a:gd name="connsiteY1" fmla="*/ 1 h 509154"/>
                <a:gd name="connsiteX2" fmla="*/ 879526 w 1158949"/>
                <a:gd name="connsiteY2" fmla="*/ 0 h 509154"/>
                <a:gd name="connsiteX3" fmla="*/ 1158949 w 1158949"/>
                <a:gd name="connsiteY3" fmla="*/ 224414 h 509154"/>
                <a:gd name="connsiteX4" fmla="*/ 981545 w 1158949"/>
                <a:gd name="connsiteY4" fmla="*/ 500010 h 509154"/>
                <a:gd name="connsiteX5" fmla="*/ 345408 w 1158949"/>
                <a:gd name="connsiteY5" fmla="*/ 509154 h 509154"/>
                <a:gd name="connsiteX6" fmla="*/ 0 w 1158949"/>
                <a:gd name="connsiteY6" fmla="*/ 224414 h 509154"/>
                <a:gd name="connsiteX0" fmla="*/ 0 w 1158949"/>
                <a:gd name="connsiteY0" fmla="*/ 236290 h 521030"/>
                <a:gd name="connsiteX1" fmla="*/ 256495 w 1158949"/>
                <a:gd name="connsiteY1" fmla="*/ 11877 h 521030"/>
                <a:gd name="connsiteX2" fmla="*/ 879526 w 1158949"/>
                <a:gd name="connsiteY2" fmla="*/ 0 h 521030"/>
                <a:gd name="connsiteX3" fmla="*/ 1158949 w 1158949"/>
                <a:gd name="connsiteY3" fmla="*/ 236290 h 521030"/>
                <a:gd name="connsiteX4" fmla="*/ 981545 w 1158949"/>
                <a:gd name="connsiteY4" fmla="*/ 511886 h 521030"/>
                <a:gd name="connsiteX5" fmla="*/ 345408 w 1158949"/>
                <a:gd name="connsiteY5" fmla="*/ 521030 h 521030"/>
                <a:gd name="connsiteX6" fmla="*/ 0 w 1158949"/>
                <a:gd name="connsiteY6" fmla="*/ 236290 h 521030"/>
                <a:gd name="connsiteX0" fmla="*/ 0 w 1158949"/>
                <a:gd name="connsiteY0" fmla="*/ 236290 h 521030"/>
                <a:gd name="connsiteX1" fmla="*/ 272288 w 1158949"/>
                <a:gd name="connsiteY1" fmla="*/ 6335 h 521030"/>
                <a:gd name="connsiteX2" fmla="*/ 879526 w 1158949"/>
                <a:gd name="connsiteY2" fmla="*/ 0 h 521030"/>
                <a:gd name="connsiteX3" fmla="*/ 1158949 w 1158949"/>
                <a:gd name="connsiteY3" fmla="*/ 236290 h 521030"/>
                <a:gd name="connsiteX4" fmla="*/ 981545 w 1158949"/>
                <a:gd name="connsiteY4" fmla="*/ 511886 h 521030"/>
                <a:gd name="connsiteX5" fmla="*/ 345408 w 1158949"/>
                <a:gd name="connsiteY5" fmla="*/ 521030 h 521030"/>
                <a:gd name="connsiteX6" fmla="*/ 0 w 1158949"/>
                <a:gd name="connsiteY6" fmla="*/ 236290 h 5210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58949" h="521030">
                  <a:moveTo>
                    <a:pt x="0" y="236290"/>
                  </a:moveTo>
                  <a:lnTo>
                    <a:pt x="272288" y="6335"/>
                  </a:lnTo>
                  <a:lnTo>
                    <a:pt x="879526" y="0"/>
                  </a:lnTo>
                  <a:lnTo>
                    <a:pt x="1158949" y="236290"/>
                  </a:lnTo>
                  <a:lnTo>
                    <a:pt x="981545" y="511886"/>
                  </a:lnTo>
                  <a:lnTo>
                    <a:pt x="345408" y="521030"/>
                  </a:lnTo>
                  <a:lnTo>
                    <a:pt x="0" y="23629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lnSpc>
                  <a:spcPct val="85000"/>
                </a:lnSpc>
                <a:spcBef>
                  <a:spcPts val="150"/>
                </a:spcBef>
                <a:spcAft>
                  <a:spcPts val="350"/>
                </a:spcAft>
                <a:defRPr/>
              </a:pPr>
              <a:endParaRPr lang="en-US" dirty="0"/>
            </a:p>
          </p:txBody>
        </p:sp>
        <p:sp>
          <p:nvSpPr>
            <p:cNvPr id="233" name="Freeform 232"/>
            <p:cNvSpPr/>
            <p:nvPr/>
          </p:nvSpPr>
          <p:spPr>
            <a:xfrm>
              <a:off x="1950681" y="3882670"/>
              <a:ext cx="1100486" cy="436892"/>
            </a:xfrm>
            <a:custGeom>
              <a:avLst/>
              <a:gdLst>
                <a:gd name="connsiteX0" fmla="*/ 0 w 1158949"/>
                <a:gd name="connsiteY0" fmla="*/ 303028 h 606056"/>
                <a:gd name="connsiteX1" fmla="*/ 321640 w 1158949"/>
                <a:gd name="connsiteY1" fmla="*/ 0 h 606056"/>
                <a:gd name="connsiteX2" fmla="*/ 837309 w 1158949"/>
                <a:gd name="connsiteY2" fmla="*/ 0 h 606056"/>
                <a:gd name="connsiteX3" fmla="*/ 1158949 w 1158949"/>
                <a:gd name="connsiteY3" fmla="*/ 303028 h 606056"/>
                <a:gd name="connsiteX4" fmla="*/ 837309 w 1158949"/>
                <a:gd name="connsiteY4" fmla="*/ 606056 h 606056"/>
                <a:gd name="connsiteX5" fmla="*/ 321640 w 1158949"/>
                <a:gd name="connsiteY5" fmla="*/ 606056 h 606056"/>
                <a:gd name="connsiteX6" fmla="*/ 0 w 1158949"/>
                <a:gd name="connsiteY6" fmla="*/ 303028 h 606056"/>
                <a:gd name="connsiteX0" fmla="*/ 0 w 1158949"/>
                <a:gd name="connsiteY0" fmla="*/ 303028 h 606056"/>
                <a:gd name="connsiteX1" fmla="*/ 321640 w 1158949"/>
                <a:gd name="connsiteY1" fmla="*/ 0 h 606056"/>
                <a:gd name="connsiteX2" fmla="*/ 837309 w 1158949"/>
                <a:gd name="connsiteY2" fmla="*/ 0 h 606056"/>
                <a:gd name="connsiteX3" fmla="*/ 1158949 w 1158949"/>
                <a:gd name="connsiteY3" fmla="*/ 303028 h 606056"/>
                <a:gd name="connsiteX4" fmla="*/ 855597 w 1158949"/>
                <a:gd name="connsiteY4" fmla="*/ 537476 h 606056"/>
                <a:gd name="connsiteX5" fmla="*/ 321640 w 1158949"/>
                <a:gd name="connsiteY5" fmla="*/ 606056 h 606056"/>
                <a:gd name="connsiteX6" fmla="*/ 0 w 1158949"/>
                <a:gd name="connsiteY6" fmla="*/ 303028 h 606056"/>
                <a:gd name="connsiteX0" fmla="*/ 0 w 1158949"/>
                <a:gd name="connsiteY0" fmla="*/ 303028 h 551192"/>
                <a:gd name="connsiteX1" fmla="*/ 321640 w 1158949"/>
                <a:gd name="connsiteY1" fmla="*/ 0 h 551192"/>
                <a:gd name="connsiteX2" fmla="*/ 837309 w 1158949"/>
                <a:gd name="connsiteY2" fmla="*/ 0 h 551192"/>
                <a:gd name="connsiteX3" fmla="*/ 1158949 w 1158949"/>
                <a:gd name="connsiteY3" fmla="*/ 303028 h 551192"/>
                <a:gd name="connsiteX4" fmla="*/ 855597 w 1158949"/>
                <a:gd name="connsiteY4" fmla="*/ 537476 h 551192"/>
                <a:gd name="connsiteX5" fmla="*/ 275920 w 1158949"/>
                <a:gd name="connsiteY5" fmla="*/ 551192 h 551192"/>
                <a:gd name="connsiteX6" fmla="*/ 0 w 1158949"/>
                <a:gd name="connsiteY6" fmla="*/ 303028 h 551192"/>
                <a:gd name="connsiteX0" fmla="*/ 0 w 1158949"/>
                <a:gd name="connsiteY0" fmla="*/ 303028 h 537476"/>
                <a:gd name="connsiteX1" fmla="*/ 321640 w 1158949"/>
                <a:gd name="connsiteY1" fmla="*/ 0 h 537476"/>
                <a:gd name="connsiteX2" fmla="*/ 837309 w 1158949"/>
                <a:gd name="connsiteY2" fmla="*/ 0 h 537476"/>
                <a:gd name="connsiteX3" fmla="*/ 1158949 w 1158949"/>
                <a:gd name="connsiteY3" fmla="*/ 303028 h 537476"/>
                <a:gd name="connsiteX4" fmla="*/ 855597 w 1158949"/>
                <a:gd name="connsiteY4" fmla="*/ 537476 h 537476"/>
                <a:gd name="connsiteX5" fmla="*/ 275920 w 1158949"/>
                <a:gd name="connsiteY5" fmla="*/ 537476 h 537476"/>
                <a:gd name="connsiteX6" fmla="*/ 0 w 1158949"/>
                <a:gd name="connsiteY6" fmla="*/ 303028 h 537476"/>
                <a:gd name="connsiteX0" fmla="*/ 0 w 1158949"/>
                <a:gd name="connsiteY0" fmla="*/ 303028 h 537476"/>
                <a:gd name="connsiteX1" fmla="*/ 321640 w 1158949"/>
                <a:gd name="connsiteY1" fmla="*/ 54864 h 537476"/>
                <a:gd name="connsiteX2" fmla="*/ 837309 w 1158949"/>
                <a:gd name="connsiteY2" fmla="*/ 0 h 537476"/>
                <a:gd name="connsiteX3" fmla="*/ 1158949 w 1158949"/>
                <a:gd name="connsiteY3" fmla="*/ 303028 h 537476"/>
                <a:gd name="connsiteX4" fmla="*/ 855597 w 1158949"/>
                <a:gd name="connsiteY4" fmla="*/ 537476 h 537476"/>
                <a:gd name="connsiteX5" fmla="*/ 275920 w 1158949"/>
                <a:gd name="connsiteY5" fmla="*/ 537476 h 537476"/>
                <a:gd name="connsiteX6" fmla="*/ 0 w 1158949"/>
                <a:gd name="connsiteY6" fmla="*/ 303028 h 537476"/>
                <a:gd name="connsiteX0" fmla="*/ 0 w 1158949"/>
                <a:gd name="connsiteY0" fmla="*/ 261880 h 496328"/>
                <a:gd name="connsiteX1" fmla="*/ 321640 w 1158949"/>
                <a:gd name="connsiteY1" fmla="*/ 13716 h 496328"/>
                <a:gd name="connsiteX2" fmla="*/ 860169 w 1158949"/>
                <a:gd name="connsiteY2" fmla="*/ 0 h 496328"/>
                <a:gd name="connsiteX3" fmla="*/ 1158949 w 1158949"/>
                <a:gd name="connsiteY3" fmla="*/ 261880 h 496328"/>
                <a:gd name="connsiteX4" fmla="*/ 855597 w 1158949"/>
                <a:gd name="connsiteY4" fmla="*/ 496328 h 496328"/>
                <a:gd name="connsiteX5" fmla="*/ 275920 w 1158949"/>
                <a:gd name="connsiteY5" fmla="*/ 496328 h 496328"/>
                <a:gd name="connsiteX6" fmla="*/ 0 w 1158949"/>
                <a:gd name="connsiteY6" fmla="*/ 261880 h 496328"/>
                <a:gd name="connsiteX0" fmla="*/ 0 w 1158949"/>
                <a:gd name="connsiteY0" fmla="*/ 248164 h 482612"/>
                <a:gd name="connsiteX1" fmla="*/ 321640 w 1158949"/>
                <a:gd name="connsiteY1" fmla="*/ 0 h 482612"/>
                <a:gd name="connsiteX2" fmla="*/ 873885 w 1158949"/>
                <a:gd name="connsiteY2" fmla="*/ 0 h 482612"/>
                <a:gd name="connsiteX3" fmla="*/ 1158949 w 1158949"/>
                <a:gd name="connsiteY3" fmla="*/ 248164 h 482612"/>
                <a:gd name="connsiteX4" fmla="*/ 855597 w 1158949"/>
                <a:gd name="connsiteY4" fmla="*/ 482612 h 482612"/>
                <a:gd name="connsiteX5" fmla="*/ 275920 w 1158949"/>
                <a:gd name="connsiteY5" fmla="*/ 482612 h 482612"/>
                <a:gd name="connsiteX6" fmla="*/ 0 w 1158949"/>
                <a:gd name="connsiteY6" fmla="*/ 248164 h 482612"/>
                <a:gd name="connsiteX0" fmla="*/ 0 w 1158949"/>
                <a:gd name="connsiteY0" fmla="*/ 248164 h 523760"/>
                <a:gd name="connsiteX1" fmla="*/ 321640 w 1158949"/>
                <a:gd name="connsiteY1" fmla="*/ 0 h 523760"/>
                <a:gd name="connsiteX2" fmla="*/ 873885 w 1158949"/>
                <a:gd name="connsiteY2" fmla="*/ 0 h 523760"/>
                <a:gd name="connsiteX3" fmla="*/ 1158949 w 1158949"/>
                <a:gd name="connsiteY3" fmla="*/ 248164 h 523760"/>
                <a:gd name="connsiteX4" fmla="*/ 981545 w 1158949"/>
                <a:gd name="connsiteY4" fmla="*/ 523760 h 523760"/>
                <a:gd name="connsiteX5" fmla="*/ 275920 w 1158949"/>
                <a:gd name="connsiteY5" fmla="*/ 482612 h 523760"/>
                <a:gd name="connsiteX6" fmla="*/ 0 w 1158949"/>
                <a:gd name="connsiteY6" fmla="*/ 248164 h 523760"/>
                <a:gd name="connsiteX0" fmla="*/ 0 w 1158949"/>
                <a:gd name="connsiteY0" fmla="*/ 248164 h 532904"/>
                <a:gd name="connsiteX1" fmla="*/ 321640 w 1158949"/>
                <a:gd name="connsiteY1" fmla="*/ 0 h 532904"/>
                <a:gd name="connsiteX2" fmla="*/ 873885 w 1158949"/>
                <a:gd name="connsiteY2" fmla="*/ 0 h 532904"/>
                <a:gd name="connsiteX3" fmla="*/ 1158949 w 1158949"/>
                <a:gd name="connsiteY3" fmla="*/ 248164 h 532904"/>
                <a:gd name="connsiteX4" fmla="*/ 981545 w 1158949"/>
                <a:gd name="connsiteY4" fmla="*/ 523760 h 532904"/>
                <a:gd name="connsiteX5" fmla="*/ 345408 w 1158949"/>
                <a:gd name="connsiteY5" fmla="*/ 532904 h 532904"/>
                <a:gd name="connsiteX6" fmla="*/ 0 w 1158949"/>
                <a:gd name="connsiteY6" fmla="*/ 248164 h 532904"/>
                <a:gd name="connsiteX0" fmla="*/ 0 w 1158949"/>
                <a:gd name="connsiteY0" fmla="*/ 248164 h 532904"/>
                <a:gd name="connsiteX1" fmla="*/ 256495 w 1158949"/>
                <a:gd name="connsiteY1" fmla="*/ 0 h 532904"/>
                <a:gd name="connsiteX2" fmla="*/ 873885 w 1158949"/>
                <a:gd name="connsiteY2" fmla="*/ 0 h 532904"/>
                <a:gd name="connsiteX3" fmla="*/ 1158949 w 1158949"/>
                <a:gd name="connsiteY3" fmla="*/ 248164 h 532904"/>
                <a:gd name="connsiteX4" fmla="*/ 981545 w 1158949"/>
                <a:gd name="connsiteY4" fmla="*/ 523760 h 532904"/>
                <a:gd name="connsiteX5" fmla="*/ 345408 w 1158949"/>
                <a:gd name="connsiteY5" fmla="*/ 532904 h 532904"/>
                <a:gd name="connsiteX6" fmla="*/ 0 w 1158949"/>
                <a:gd name="connsiteY6" fmla="*/ 248164 h 532904"/>
                <a:gd name="connsiteX0" fmla="*/ 0 w 1158949"/>
                <a:gd name="connsiteY0" fmla="*/ 248164 h 532904"/>
                <a:gd name="connsiteX1" fmla="*/ 312954 w 1158949"/>
                <a:gd name="connsiteY1" fmla="*/ 109728 h 532904"/>
                <a:gd name="connsiteX2" fmla="*/ 873885 w 1158949"/>
                <a:gd name="connsiteY2" fmla="*/ 0 h 532904"/>
                <a:gd name="connsiteX3" fmla="*/ 1158949 w 1158949"/>
                <a:gd name="connsiteY3" fmla="*/ 248164 h 532904"/>
                <a:gd name="connsiteX4" fmla="*/ 981545 w 1158949"/>
                <a:gd name="connsiteY4" fmla="*/ 523760 h 532904"/>
                <a:gd name="connsiteX5" fmla="*/ 345408 w 1158949"/>
                <a:gd name="connsiteY5" fmla="*/ 532904 h 532904"/>
                <a:gd name="connsiteX6" fmla="*/ 0 w 1158949"/>
                <a:gd name="connsiteY6" fmla="*/ 248164 h 532904"/>
                <a:gd name="connsiteX0" fmla="*/ 0 w 1158949"/>
                <a:gd name="connsiteY0" fmla="*/ 152152 h 436892"/>
                <a:gd name="connsiteX1" fmla="*/ 312954 w 1158949"/>
                <a:gd name="connsiteY1" fmla="*/ 13716 h 436892"/>
                <a:gd name="connsiteX2" fmla="*/ 808740 w 1158949"/>
                <a:gd name="connsiteY2" fmla="*/ 0 h 436892"/>
                <a:gd name="connsiteX3" fmla="*/ 1158949 w 1158949"/>
                <a:gd name="connsiteY3" fmla="*/ 152152 h 436892"/>
                <a:gd name="connsiteX4" fmla="*/ 981545 w 1158949"/>
                <a:gd name="connsiteY4" fmla="*/ 427748 h 436892"/>
                <a:gd name="connsiteX5" fmla="*/ 345408 w 1158949"/>
                <a:gd name="connsiteY5" fmla="*/ 436892 h 436892"/>
                <a:gd name="connsiteX6" fmla="*/ 0 w 1158949"/>
                <a:gd name="connsiteY6" fmla="*/ 152152 h 436892"/>
                <a:gd name="connsiteX0" fmla="*/ 0 w 1119862"/>
                <a:gd name="connsiteY0" fmla="*/ 152152 h 436892"/>
                <a:gd name="connsiteX1" fmla="*/ 312954 w 1119862"/>
                <a:gd name="connsiteY1" fmla="*/ 13716 h 436892"/>
                <a:gd name="connsiteX2" fmla="*/ 808740 w 1119862"/>
                <a:gd name="connsiteY2" fmla="*/ 0 h 436892"/>
                <a:gd name="connsiteX3" fmla="*/ 1119862 w 1119862"/>
                <a:gd name="connsiteY3" fmla="*/ 211588 h 436892"/>
                <a:gd name="connsiteX4" fmla="*/ 981545 w 1119862"/>
                <a:gd name="connsiteY4" fmla="*/ 427748 h 436892"/>
                <a:gd name="connsiteX5" fmla="*/ 345408 w 1119862"/>
                <a:gd name="connsiteY5" fmla="*/ 436892 h 436892"/>
                <a:gd name="connsiteX6" fmla="*/ 0 w 1119862"/>
                <a:gd name="connsiteY6" fmla="*/ 152152 h 436892"/>
                <a:gd name="connsiteX0" fmla="*/ 0 w 1006943"/>
                <a:gd name="connsiteY0" fmla="*/ 207016 h 436892"/>
                <a:gd name="connsiteX1" fmla="*/ 200035 w 1006943"/>
                <a:gd name="connsiteY1" fmla="*/ 13716 h 436892"/>
                <a:gd name="connsiteX2" fmla="*/ 695821 w 1006943"/>
                <a:gd name="connsiteY2" fmla="*/ 0 h 436892"/>
                <a:gd name="connsiteX3" fmla="*/ 1006943 w 1006943"/>
                <a:gd name="connsiteY3" fmla="*/ 211588 h 436892"/>
                <a:gd name="connsiteX4" fmla="*/ 868626 w 1006943"/>
                <a:gd name="connsiteY4" fmla="*/ 427748 h 436892"/>
                <a:gd name="connsiteX5" fmla="*/ 232489 w 1006943"/>
                <a:gd name="connsiteY5" fmla="*/ 436892 h 436892"/>
                <a:gd name="connsiteX6" fmla="*/ 0 w 1006943"/>
                <a:gd name="connsiteY6" fmla="*/ 207016 h 436892"/>
                <a:gd name="connsiteX0" fmla="*/ 0 w 1006943"/>
                <a:gd name="connsiteY0" fmla="*/ 207016 h 436892"/>
                <a:gd name="connsiteX1" fmla="*/ 182663 w 1006943"/>
                <a:gd name="connsiteY1" fmla="*/ 9144 h 436892"/>
                <a:gd name="connsiteX2" fmla="*/ 695821 w 1006943"/>
                <a:gd name="connsiteY2" fmla="*/ 0 h 436892"/>
                <a:gd name="connsiteX3" fmla="*/ 1006943 w 1006943"/>
                <a:gd name="connsiteY3" fmla="*/ 211588 h 436892"/>
                <a:gd name="connsiteX4" fmla="*/ 868626 w 1006943"/>
                <a:gd name="connsiteY4" fmla="*/ 427748 h 436892"/>
                <a:gd name="connsiteX5" fmla="*/ 232489 w 1006943"/>
                <a:gd name="connsiteY5" fmla="*/ 436892 h 436892"/>
                <a:gd name="connsiteX6" fmla="*/ 0 w 1006943"/>
                <a:gd name="connsiteY6" fmla="*/ 207016 h 436892"/>
                <a:gd name="connsiteX0" fmla="*/ 0 w 1024315"/>
                <a:gd name="connsiteY0" fmla="*/ 211588 h 436892"/>
                <a:gd name="connsiteX1" fmla="*/ 200035 w 1024315"/>
                <a:gd name="connsiteY1" fmla="*/ 9144 h 436892"/>
                <a:gd name="connsiteX2" fmla="*/ 713193 w 1024315"/>
                <a:gd name="connsiteY2" fmla="*/ 0 h 436892"/>
                <a:gd name="connsiteX3" fmla="*/ 1024315 w 1024315"/>
                <a:gd name="connsiteY3" fmla="*/ 211588 h 436892"/>
                <a:gd name="connsiteX4" fmla="*/ 885998 w 1024315"/>
                <a:gd name="connsiteY4" fmla="*/ 427748 h 436892"/>
                <a:gd name="connsiteX5" fmla="*/ 249861 w 1024315"/>
                <a:gd name="connsiteY5" fmla="*/ 436892 h 436892"/>
                <a:gd name="connsiteX6" fmla="*/ 0 w 1024315"/>
                <a:gd name="connsiteY6" fmla="*/ 211588 h 436892"/>
                <a:gd name="connsiteX0" fmla="*/ 0 w 1024315"/>
                <a:gd name="connsiteY0" fmla="*/ 211588 h 436892"/>
                <a:gd name="connsiteX1" fmla="*/ 200035 w 1024315"/>
                <a:gd name="connsiteY1" fmla="*/ 9144 h 436892"/>
                <a:gd name="connsiteX2" fmla="*/ 713193 w 1024315"/>
                <a:gd name="connsiteY2" fmla="*/ 0 h 436892"/>
                <a:gd name="connsiteX3" fmla="*/ 1024315 w 1024315"/>
                <a:gd name="connsiteY3" fmla="*/ 211588 h 436892"/>
                <a:gd name="connsiteX4" fmla="*/ 855597 w 1024315"/>
                <a:gd name="connsiteY4" fmla="*/ 427748 h 436892"/>
                <a:gd name="connsiteX5" fmla="*/ 249861 w 1024315"/>
                <a:gd name="connsiteY5" fmla="*/ 436892 h 436892"/>
                <a:gd name="connsiteX6" fmla="*/ 0 w 1024315"/>
                <a:gd name="connsiteY6" fmla="*/ 211588 h 436892"/>
                <a:gd name="connsiteX0" fmla="*/ 0 w 1008522"/>
                <a:gd name="connsiteY0" fmla="*/ 194963 h 436892"/>
                <a:gd name="connsiteX1" fmla="*/ 184242 w 1008522"/>
                <a:gd name="connsiteY1" fmla="*/ 9144 h 436892"/>
                <a:gd name="connsiteX2" fmla="*/ 697400 w 1008522"/>
                <a:gd name="connsiteY2" fmla="*/ 0 h 436892"/>
                <a:gd name="connsiteX3" fmla="*/ 1008522 w 1008522"/>
                <a:gd name="connsiteY3" fmla="*/ 211588 h 436892"/>
                <a:gd name="connsiteX4" fmla="*/ 839804 w 1008522"/>
                <a:gd name="connsiteY4" fmla="*/ 427748 h 436892"/>
                <a:gd name="connsiteX5" fmla="*/ 234068 w 1008522"/>
                <a:gd name="connsiteY5" fmla="*/ 436892 h 436892"/>
                <a:gd name="connsiteX6" fmla="*/ 0 w 1008522"/>
                <a:gd name="connsiteY6" fmla="*/ 194963 h 436892"/>
                <a:gd name="connsiteX0" fmla="*/ 0 w 1050637"/>
                <a:gd name="connsiteY0" fmla="*/ 194963 h 436892"/>
                <a:gd name="connsiteX1" fmla="*/ 226357 w 1050637"/>
                <a:gd name="connsiteY1" fmla="*/ 9144 h 436892"/>
                <a:gd name="connsiteX2" fmla="*/ 739515 w 1050637"/>
                <a:gd name="connsiteY2" fmla="*/ 0 h 436892"/>
                <a:gd name="connsiteX3" fmla="*/ 1050637 w 1050637"/>
                <a:gd name="connsiteY3" fmla="*/ 211588 h 436892"/>
                <a:gd name="connsiteX4" fmla="*/ 881919 w 1050637"/>
                <a:gd name="connsiteY4" fmla="*/ 427748 h 436892"/>
                <a:gd name="connsiteX5" fmla="*/ 276183 w 1050637"/>
                <a:gd name="connsiteY5" fmla="*/ 436892 h 436892"/>
                <a:gd name="connsiteX6" fmla="*/ 0 w 1050637"/>
                <a:gd name="connsiteY6" fmla="*/ 194963 h 436892"/>
                <a:gd name="connsiteX0" fmla="*/ 0 w 1013787"/>
                <a:gd name="connsiteY0" fmla="*/ 189421 h 436892"/>
                <a:gd name="connsiteX1" fmla="*/ 189507 w 1013787"/>
                <a:gd name="connsiteY1" fmla="*/ 9144 h 436892"/>
                <a:gd name="connsiteX2" fmla="*/ 702665 w 1013787"/>
                <a:gd name="connsiteY2" fmla="*/ 0 h 436892"/>
                <a:gd name="connsiteX3" fmla="*/ 1013787 w 1013787"/>
                <a:gd name="connsiteY3" fmla="*/ 211588 h 436892"/>
                <a:gd name="connsiteX4" fmla="*/ 845069 w 1013787"/>
                <a:gd name="connsiteY4" fmla="*/ 427748 h 436892"/>
                <a:gd name="connsiteX5" fmla="*/ 239333 w 1013787"/>
                <a:gd name="connsiteY5" fmla="*/ 436892 h 436892"/>
                <a:gd name="connsiteX6" fmla="*/ 0 w 1013787"/>
                <a:gd name="connsiteY6" fmla="*/ 189421 h 436892"/>
                <a:gd name="connsiteX0" fmla="*/ 0 w 1045373"/>
                <a:gd name="connsiteY0" fmla="*/ 189421 h 436892"/>
                <a:gd name="connsiteX1" fmla="*/ 221093 w 1045373"/>
                <a:gd name="connsiteY1" fmla="*/ 9144 h 436892"/>
                <a:gd name="connsiteX2" fmla="*/ 734251 w 1045373"/>
                <a:gd name="connsiteY2" fmla="*/ 0 h 436892"/>
                <a:gd name="connsiteX3" fmla="*/ 1045373 w 1045373"/>
                <a:gd name="connsiteY3" fmla="*/ 211588 h 436892"/>
                <a:gd name="connsiteX4" fmla="*/ 876655 w 1045373"/>
                <a:gd name="connsiteY4" fmla="*/ 427748 h 436892"/>
                <a:gd name="connsiteX5" fmla="*/ 270919 w 1045373"/>
                <a:gd name="connsiteY5" fmla="*/ 436892 h 436892"/>
                <a:gd name="connsiteX6" fmla="*/ 0 w 1045373"/>
                <a:gd name="connsiteY6" fmla="*/ 189421 h 4368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45373" h="436892">
                  <a:moveTo>
                    <a:pt x="0" y="189421"/>
                  </a:moveTo>
                  <a:lnTo>
                    <a:pt x="221093" y="9144"/>
                  </a:lnTo>
                  <a:lnTo>
                    <a:pt x="734251" y="0"/>
                  </a:lnTo>
                  <a:lnTo>
                    <a:pt x="1045373" y="211588"/>
                  </a:lnTo>
                  <a:lnTo>
                    <a:pt x="876655" y="427748"/>
                  </a:lnTo>
                  <a:lnTo>
                    <a:pt x="270919" y="436892"/>
                  </a:lnTo>
                  <a:lnTo>
                    <a:pt x="0" y="189421"/>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lnSpc>
                  <a:spcPct val="85000"/>
                </a:lnSpc>
                <a:spcBef>
                  <a:spcPts val="150"/>
                </a:spcBef>
                <a:spcAft>
                  <a:spcPts val="350"/>
                </a:spcAft>
                <a:defRPr/>
              </a:pPr>
              <a:endParaRPr lang="en-US" dirty="0"/>
            </a:p>
          </p:txBody>
        </p:sp>
        <p:sp>
          <p:nvSpPr>
            <p:cNvPr id="234" name="Freeform 233"/>
            <p:cNvSpPr/>
            <p:nvPr/>
          </p:nvSpPr>
          <p:spPr>
            <a:xfrm>
              <a:off x="2884721" y="4093140"/>
              <a:ext cx="1085576" cy="459752"/>
            </a:xfrm>
            <a:custGeom>
              <a:avLst/>
              <a:gdLst>
                <a:gd name="connsiteX0" fmla="*/ 0 w 1158949"/>
                <a:gd name="connsiteY0" fmla="*/ 303028 h 606056"/>
                <a:gd name="connsiteX1" fmla="*/ 321640 w 1158949"/>
                <a:gd name="connsiteY1" fmla="*/ 0 h 606056"/>
                <a:gd name="connsiteX2" fmla="*/ 837309 w 1158949"/>
                <a:gd name="connsiteY2" fmla="*/ 0 h 606056"/>
                <a:gd name="connsiteX3" fmla="*/ 1158949 w 1158949"/>
                <a:gd name="connsiteY3" fmla="*/ 303028 h 606056"/>
                <a:gd name="connsiteX4" fmla="*/ 837309 w 1158949"/>
                <a:gd name="connsiteY4" fmla="*/ 606056 h 606056"/>
                <a:gd name="connsiteX5" fmla="*/ 321640 w 1158949"/>
                <a:gd name="connsiteY5" fmla="*/ 606056 h 606056"/>
                <a:gd name="connsiteX6" fmla="*/ 0 w 1158949"/>
                <a:gd name="connsiteY6" fmla="*/ 303028 h 606056"/>
                <a:gd name="connsiteX0" fmla="*/ 0 w 1158949"/>
                <a:gd name="connsiteY0" fmla="*/ 303028 h 606056"/>
                <a:gd name="connsiteX1" fmla="*/ 321640 w 1158949"/>
                <a:gd name="connsiteY1" fmla="*/ 0 h 606056"/>
                <a:gd name="connsiteX2" fmla="*/ 837309 w 1158949"/>
                <a:gd name="connsiteY2" fmla="*/ 0 h 606056"/>
                <a:gd name="connsiteX3" fmla="*/ 1158949 w 1158949"/>
                <a:gd name="connsiteY3" fmla="*/ 303028 h 606056"/>
                <a:gd name="connsiteX4" fmla="*/ 855597 w 1158949"/>
                <a:gd name="connsiteY4" fmla="*/ 537476 h 606056"/>
                <a:gd name="connsiteX5" fmla="*/ 321640 w 1158949"/>
                <a:gd name="connsiteY5" fmla="*/ 606056 h 606056"/>
                <a:gd name="connsiteX6" fmla="*/ 0 w 1158949"/>
                <a:gd name="connsiteY6" fmla="*/ 303028 h 606056"/>
                <a:gd name="connsiteX0" fmla="*/ 0 w 1158949"/>
                <a:gd name="connsiteY0" fmla="*/ 303028 h 551192"/>
                <a:gd name="connsiteX1" fmla="*/ 321640 w 1158949"/>
                <a:gd name="connsiteY1" fmla="*/ 0 h 551192"/>
                <a:gd name="connsiteX2" fmla="*/ 837309 w 1158949"/>
                <a:gd name="connsiteY2" fmla="*/ 0 h 551192"/>
                <a:gd name="connsiteX3" fmla="*/ 1158949 w 1158949"/>
                <a:gd name="connsiteY3" fmla="*/ 303028 h 551192"/>
                <a:gd name="connsiteX4" fmla="*/ 855597 w 1158949"/>
                <a:gd name="connsiteY4" fmla="*/ 537476 h 551192"/>
                <a:gd name="connsiteX5" fmla="*/ 275920 w 1158949"/>
                <a:gd name="connsiteY5" fmla="*/ 551192 h 551192"/>
                <a:gd name="connsiteX6" fmla="*/ 0 w 1158949"/>
                <a:gd name="connsiteY6" fmla="*/ 303028 h 551192"/>
                <a:gd name="connsiteX0" fmla="*/ 0 w 1158949"/>
                <a:gd name="connsiteY0" fmla="*/ 303028 h 537476"/>
                <a:gd name="connsiteX1" fmla="*/ 321640 w 1158949"/>
                <a:gd name="connsiteY1" fmla="*/ 0 h 537476"/>
                <a:gd name="connsiteX2" fmla="*/ 837309 w 1158949"/>
                <a:gd name="connsiteY2" fmla="*/ 0 h 537476"/>
                <a:gd name="connsiteX3" fmla="*/ 1158949 w 1158949"/>
                <a:gd name="connsiteY3" fmla="*/ 303028 h 537476"/>
                <a:gd name="connsiteX4" fmla="*/ 855597 w 1158949"/>
                <a:gd name="connsiteY4" fmla="*/ 537476 h 537476"/>
                <a:gd name="connsiteX5" fmla="*/ 275920 w 1158949"/>
                <a:gd name="connsiteY5" fmla="*/ 537476 h 537476"/>
                <a:gd name="connsiteX6" fmla="*/ 0 w 1158949"/>
                <a:gd name="connsiteY6" fmla="*/ 303028 h 537476"/>
                <a:gd name="connsiteX0" fmla="*/ 0 w 1158949"/>
                <a:gd name="connsiteY0" fmla="*/ 303028 h 537476"/>
                <a:gd name="connsiteX1" fmla="*/ 321640 w 1158949"/>
                <a:gd name="connsiteY1" fmla="*/ 54864 h 537476"/>
                <a:gd name="connsiteX2" fmla="*/ 837309 w 1158949"/>
                <a:gd name="connsiteY2" fmla="*/ 0 h 537476"/>
                <a:gd name="connsiteX3" fmla="*/ 1158949 w 1158949"/>
                <a:gd name="connsiteY3" fmla="*/ 303028 h 537476"/>
                <a:gd name="connsiteX4" fmla="*/ 855597 w 1158949"/>
                <a:gd name="connsiteY4" fmla="*/ 537476 h 537476"/>
                <a:gd name="connsiteX5" fmla="*/ 275920 w 1158949"/>
                <a:gd name="connsiteY5" fmla="*/ 537476 h 537476"/>
                <a:gd name="connsiteX6" fmla="*/ 0 w 1158949"/>
                <a:gd name="connsiteY6" fmla="*/ 303028 h 537476"/>
                <a:gd name="connsiteX0" fmla="*/ 0 w 1158949"/>
                <a:gd name="connsiteY0" fmla="*/ 261880 h 496328"/>
                <a:gd name="connsiteX1" fmla="*/ 321640 w 1158949"/>
                <a:gd name="connsiteY1" fmla="*/ 13716 h 496328"/>
                <a:gd name="connsiteX2" fmla="*/ 860169 w 1158949"/>
                <a:gd name="connsiteY2" fmla="*/ 0 h 496328"/>
                <a:gd name="connsiteX3" fmla="*/ 1158949 w 1158949"/>
                <a:gd name="connsiteY3" fmla="*/ 261880 h 496328"/>
                <a:gd name="connsiteX4" fmla="*/ 855597 w 1158949"/>
                <a:gd name="connsiteY4" fmla="*/ 496328 h 496328"/>
                <a:gd name="connsiteX5" fmla="*/ 275920 w 1158949"/>
                <a:gd name="connsiteY5" fmla="*/ 496328 h 496328"/>
                <a:gd name="connsiteX6" fmla="*/ 0 w 1158949"/>
                <a:gd name="connsiteY6" fmla="*/ 261880 h 496328"/>
                <a:gd name="connsiteX0" fmla="*/ 0 w 1158949"/>
                <a:gd name="connsiteY0" fmla="*/ 248164 h 482612"/>
                <a:gd name="connsiteX1" fmla="*/ 321640 w 1158949"/>
                <a:gd name="connsiteY1" fmla="*/ 0 h 482612"/>
                <a:gd name="connsiteX2" fmla="*/ 873885 w 1158949"/>
                <a:gd name="connsiteY2" fmla="*/ 0 h 482612"/>
                <a:gd name="connsiteX3" fmla="*/ 1158949 w 1158949"/>
                <a:gd name="connsiteY3" fmla="*/ 248164 h 482612"/>
                <a:gd name="connsiteX4" fmla="*/ 855597 w 1158949"/>
                <a:gd name="connsiteY4" fmla="*/ 482612 h 482612"/>
                <a:gd name="connsiteX5" fmla="*/ 275920 w 1158949"/>
                <a:gd name="connsiteY5" fmla="*/ 482612 h 482612"/>
                <a:gd name="connsiteX6" fmla="*/ 0 w 1158949"/>
                <a:gd name="connsiteY6" fmla="*/ 248164 h 482612"/>
                <a:gd name="connsiteX0" fmla="*/ 0 w 1158949"/>
                <a:gd name="connsiteY0" fmla="*/ 248164 h 523760"/>
                <a:gd name="connsiteX1" fmla="*/ 321640 w 1158949"/>
                <a:gd name="connsiteY1" fmla="*/ 0 h 523760"/>
                <a:gd name="connsiteX2" fmla="*/ 873885 w 1158949"/>
                <a:gd name="connsiteY2" fmla="*/ 0 h 523760"/>
                <a:gd name="connsiteX3" fmla="*/ 1158949 w 1158949"/>
                <a:gd name="connsiteY3" fmla="*/ 248164 h 523760"/>
                <a:gd name="connsiteX4" fmla="*/ 981545 w 1158949"/>
                <a:gd name="connsiteY4" fmla="*/ 523760 h 523760"/>
                <a:gd name="connsiteX5" fmla="*/ 275920 w 1158949"/>
                <a:gd name="connsiteY5" fmla="*/ 482612 h 523760"/>
                <a:gd name="connsiteX6" fmla="*/ 0 w 1158949"/>
                <a:gd name="connsiteY6" fmla="*/ 248164 h 523760"/>
                <a:gd name="connsiteX0" fmla="*/ 0 w 1158949"/>
                <a:gd name="connsiteY0" fmla="*/ 248164 h 532904"/>
                <a:gd name="connsiteX1" fmla="*/ 321640 w 1158949"/>
                <a:gd name="connsiteY1" fmla="*/ 0 h 532904"/>
                <a:gd name="connsiteX2" fmla="*/ 873885 w 1158949"/>
                <a:gd name="connsiteY2" fmla="*/ 0 h 532904"/>
                <a:gd name="connsiteX3" fmla="*/ 1158949 w 1158949"/>
                <a:gd name="connsiteY3" fmla="*/ 248164 h 532904"/>
                <a:gd name="connsiteX4" fmla="*/ 981545 w 1158949"/>
                <a:gd name="connsiteY4" fmla="*/ 523760 h 532904"/>
                <a:gd name="connsiteX5" fmla="*/ 345408 w 1158949"/>
                <a:gd name="connsiteY5" fmla="*/ 532904 h 532904"/>
                <a:gd name="connsiteX6" fmla="*/ 0 w 1158949"/>
                <a:gd name="connsiteY6" fmla="*/ 248164 h 532904"/>
                <a:gd name="connsiteX0" fmla="*/ 0 w 1158949"/>
                <a:gd name="connsiteY0" fmla="*/ 248164 h 532904"/>
                <a:gd name="connsiteX1" fmla="*/ 256495 w 1158949"/>
                <a:gd name="connsiteY1" fmla="*/ 0 h 532904"/>
                <a:gd name="connsiteX2" fmla="*/ 873885 w 1158949"/>
                <a:gd name="connsiteY2" fmla="*/ 0 h 532904"/>
                <a:gd name="connsiteX3" fmla="*/ 1158949 w 1158949"/>
                <a:gd name="connsiteY3" fmla="*/ 248164 h 532904"/>
                <a:gd name="connsiteX4" fmla="*/ 981545 w 1158949"/>
                <a:gd name="connsiteY4" fmla="*/ 523760 h 532904"/>
                <a:gd name="connsiteX5" fmla="*/ 345408 w 1158949"/>
                <a:gd name="connsiteY5" fmla="*/ 532904 h 532904"/>
                <a:gd name="connsiteX6" fmla="*/ 0 w 1158949"/>
                <a:gd name="connsiteY6" fmla="*/ 248164 h 532904"/>
                <a:gd name="connsiteX0" fmla="*/ 0 w 1158949"/>
                <a:gd name="connsiteY0" fmla="*/ 248164 h 532904"/>
                <a:gd name="connsiteX1" fmla="*/ 312954 w 1158949"/>
                <a:gd name="connsiteY1" fmla="*/ 109728 h 532904"/>
                <a:gd name="connsiteX2" fmla="*/ 873885 w 1158949"/>
                <a:gd name="connsiteY2" fmla="*/ 0 h 532904"/>
                <a:gd name="connsiteX3" fmla="*/ 1158949 w 1158949"/>
                <a:gd name="connsiteY3" fmla="*/ 248164 h 532904"/>
                <a:gd name="connsiteX4" fmla="*/ 981545 w 1158949"/>
                <a:gd name="connsiteY4" fmla="*/ 523760 h 532904"/>
                <a:gd name="connsiteX5" fmla="*/ 345408 w 1158949"/>
                <a:gd name="connsiteY5" fmla="*/ 532904 h 532904"/>
                <a:gd name="connsiteX6" fmla="*/ 0 w 1158949"/>
                <a:gd name="connsiteY6" fmla="*/ 248164 h 532904"/>
                <a:gd name="connsiteX0" fmla="*/ 0 w 1158949"/>
                <a:gd name="connsiteY0" fmla="*/ 152152 h 436892"/>
                <a:gd name="connsiteX1" fmla="*/ 312954 w 1158949"/>
                <a:gd name="connsiteY1" fmla="*/ 13716 h 436892"/>
                <a:gd name="connsiteX2" fmla="*/ 808740 w 1158949"/>
                <a:gd name="connsiteY2" fmla="*/ 0 h 436892"/>
                <a:gd name="connsiteX3" fmla="*/ 1158949 w 1158949"/>
                <a:gd name="connsiteY3" fmla="*/ 152152 h 436892"/>
                <a:gd name="connsiteX4" fmla="*/ 981545 w 1158949"/>
                <a:gd name="connsiteY4" fmla="*/ 427748 h 436892"/>
                <a:gd name="connsiteX5" fmla="*/ 345408 w 1158949"/>
                <a:gd name="connsiteY5" fmla="*/ 436892 h 436892"/>
                <a:gd name="connsiteX6" fmla="*/ 0 w 1158949"/>
                <a:gd name="connsiteY6" fmla="*/ 152152 h 436892"/>
                <a:gd name="connsiteX0" fmla="*/ 0 w 1119862"/>
                <a:gd name="connsiteY0" fmla="*/ 152152 h 436892"/>
                <a:gd name="connsiteX1" fmla="*/ 312954 w 1119862"/>
                <a:gd name="connsiteY1" fmla="*/ 13716 h 436892"/>
                <a:gd name="connsiteX2" fmla="*/ 808740 w 1119862"/>
                <a:gd name="connsiteY2" fmla="*/ 0 h 436892"/>
                <a:gd name="connsiteX3" fmla="*/ 1119862 w 1119862"/>
                <a:gd name="connsiteY3" fmla="*/ 211588 h 436892"/>
                <a:gd name="connsiteX4" fmla="*/ 981545 w 1119862"/>
                <a:gd name="connsiteY4" fmla="*/ 427748 h 436892"/>
                <a:gd name="connsiteX5" fmla="*/ 345408 w 1119862"/>
                <a:gd name="connsiteY5" fmla="*/ 436892 h 436892"/>
                <a:gd name="connsiteX6" fmla="*/ 0 w 1119862"/>
                <a:gd name="connsiteY6" fmla="*/ 152152 h 436892"/>
                <a:gd name="connsiteX0" fmla="*/ 0 w 1006943"/>
                <a:gd name="connsiteY0" fmla="*/ 207016 h 436892"/>
                <a:gd name="connsiteX1" fmla="*/ 200035 w 1006943"/>
                <a:gd name="connsiteY1" fmla="*/ 13716 h 436892"/>
                <a:gd name="connsiteX2" fmla="*/ 695821 w 1006943"/>
                <a:gd name="connsiteY2" fmla="*/ 0 h 436892"/>
                <a:gd name="connsiteX3" fmla="*/ 1006943 w 1006943"/>
                <a:gd name="connsiteY3" fmla="*/ 211588 h 436892"/>
                <a:gd name="connsiteX4" fmla="*/ 868626 w 1006943"/>
                <a:gd name="connsiteY4" fmla="*/ 427748 h 436892"/>
                <a:gd name="connsiteX5" fmla="*/ 232489 w 1006943"/>
                <a:gd name="connsiteY5" fmla="*/ 436892 h 436892"/>
                <a:gd name="connsiteX6" fmla="*/ 0 w 1006943"/>
                <a:gd name="connsiteY6" fmla="*/ 207016 h 436892"/>
                <a:gd name="connsiteX0" fmla="*/ 0 w 1006943"/>
                <a:gd name="connsiteY0" fmla="*/ 207016 h 436892"/>
                <a:gd name="connsiteX1" fmla="*/ 182663 w 1006943"/>
                <a:gd name="connsiteY1" fmla="*/ 9144 h 436892"/>
                <a:gd name="connsiteX2" fmla="*/ 695821 w 1006943"/>
                <a:gd name="connsiteY2" fmla="*/ 0 h 436892"/>
                <a:gd name="connsiteX3" fmla="*/ 1006943 w 1006943"/>
                <a:gd name="connsiteY3" fmla="*/ 211588 h 436892"/>
                <a:gd name="connsiteX4" fmla="*/ 868626 w 1006943"/>
                <a:gd name="connsiteY4" fmla="*/ 427748 h 436892"/>
                <a:gd name="connsiteX5" fmla="*/ 232489 w 1006943"/>
                <a:gd name="connsiteY5" fmla="*/ 436892 h 436892"/>
                <a:gd name="connsiteX6" fmla="*/ 0 w 1006943"/>
                <a:gd name="connsiteY6" fmla="*/ 207016 h 436892"/>
                <a:gd name="connsiteX0" fmla="*/ 0 w 1024315"/>
                <a:gd name="connsiteY0" fmla="*/ 211588 h 436892"/>
                <a:gd name="connsiteX1" fmla="*/ 200035 w 1024315"/>
                <a:gd name="connsiteY1" fmla="*/ 9144 h 436892"/>
                <a:gd name="connsiteX2" fmla="*/ 713193 w 1024315"/>
                <a:gd name="connsiteY2" fmla="*/ 0 h 436892"/>
                <a:gd name="connsiteX3" fmla="*/ 1024315 w 1024315"/>
                <a:gd name="connsiteY3" fmla="*/ 211588 h 436892"/>
                <a:gd name="connsiteX4" fmla="*/ 885998 w 1024315"/>
                <a:gd name="connsiteY4" fmla="*/ 427748 h 436892"/>
                <a:gd name="connsiteX5" fmla="*/ 249861 w 1024315"/>
                <a:gd name="connsiteY5" fmla="*/ 436892 h 436892"/>
                <a:gd name="connsiteX6" fmla="*/ 0 w 1024315"/>
                <a:gd name="connsiteY6" fmla="*/ 211588 h 436892"/>
                <a:gd name="connsiteX0" fmla="*/ 0 w 1024315"/>
                <a:gd name="connsiteY0" fmla="*/ 211588 h 436892"/>
                <a:gd name="connsiteX1" fmla="*/ 200035 w 1024315"/>
                <a:gd name="connsiteY1" fmla="*/ 9144 h 436892"/>
                <a:gd name="connsiteX2" fmla="*/ 713193 w 1024315"/>
                <a:gd name="connsiteY2" fmla="*/ 0 h 436892"/>
                <a:gd name="connsiteX3" fmla="*/ 1024315 w 1024315"/>
                <a:gd name="connsiteY3" fmla="*/ 211588 h 436892"/>
                <a:gd name="connsiteX4" fmla="*/ 855597 w 1024315"/>
                <a:gd name="connsiteY4" fmla="*/ 427748 h 436892"/>
                <a:gd name="connsiteX5" fmla="*/ 249861 w 1024315"/>
                <a:gd name="connsiteY5" fmla="*/ 436892 h 436892"/>
                <a:gd name="connsiteX6" fmla="*/ 0 w 1024315"/>
                <a:gd name="connsiteY6" fmla="*/ 211588 h 436892"/>
                <a:gd name="connsiteX0" fmla="*/ 0 w 1024315"/>
                <a:gd name="connsiteY0" fmla="*/ 211588 h 436892"/>
                <a:gd name="connsiteX1" fmla="*/ 160948 w 1024315"/>
                <a:gd name="connsiteY1" fmla="*/ 9144 h 436892"/>
                <a:gd name="connsiteX2" fmla="*/ 713193 w 1024315"/>
                <a:gd name="connsiteY2" fmla="*/ 0 h 436892"/>
                <a:gd name="connsiteX3" fmla="*/ 1024315 w 1024315"/>
                <a:gd name="connsiteY3" fmla="*/ 211588 h 436892"/>
                <a:gd name="connsiteX4" fmla="*/ 855597 w 1024315"/>
                <a:gd name="connsiteY4" fmla="*/ 427748 h 436892"/>
                <a:gd name="connsiteX5" fmla="*/ 249861 w 1024315"/>
                <a:gd name="connsiteY5" fmla="*/ 436892 h 436892"/>
                <a:gd name="connsiteX6" fmla="*/ 0 w 1024315"/>
                <a:gd name="connsiteY6" fmla="*/ 211588 h 436892"/>
                <a:gd name="connsiteX0" fmla="*/ 0 w 1024315"/>
                <a:gd name="connsiteY0" fmla="*/ 211588 h 455180"/>
                <a:gd name="connsiteX1" fmla="*/ 160948 w 1024315"/>
                <a:gd name="connsiteY1" fmla="*/ 9144 h 455180"/>
                <a:gd name="connsiteX2" fmla="*/ 713193 w 1024315"/>
                <a:gd name="connsiteY2" fmla="*/ 0 h 455180"/>
                <a:gd name="connsiteX3" fmla="*/ 1024315 w 1024315"/>
                <a:gd name="connsiteY3" fmla="*/ 211588 h 455180"/>
                <a:gd name="connsiteX4" fmla="*/ 877312 w 1024315"/>
                <a:gd name="connsiteY4" fmla="*/ 455180 h 455180"/>
                <a:gd name="connsiteX5" fmla="*/ 249861 w 1024315"/>
                <a:gd name="connsiteY5" fmla="*/ 436892 h 455180"/>
                <a:gd name="connsiteX6" fmla="*/ 0 w 1024315"/>
                <a:gd name="connsiteY6" fmla="*/ 211588 h 455180"/>
                <a:gd name="connsiteX0" fmla="*/ 0 w 1024315"/>
                <a:gd name="connsiteY0" fmla="*/ 211588 h 459752"/>
                <a:gd name="connsiteX1" fmla="*/ 160948 w 1024315"/>
                <a:gd name="connsiteY1" fmla="*/ 9144 h 459752"/>
                <a:gd name="connsiteX2" fmla="*/ 713193 w 1024315"/>
                <a:gd name="connsiteY2" fmla="*/ 0 h 459752"/>
                <a:gd name="connsiteX3" fmla="*/ 1024315 w 1024315"/>
                <a:gd name="connsiteY3" fmla="*/ 211588 h 459752"/>
                <a:gd name="connsiteX4" fmla="*/ 877312 w 1024315"/>
                <a:gd name="connsiteY4" fmla="*/ 455180 h 459752"/>
                <a:gd name="connsiteX5" fmla="*/ 271576 w 1024315"/>
                <a:gd name="connsiteY5" fmla="*/ 459752 h 459752"/>
                <a:gd name="connsiteX6" fmla="*/ 0 w 1024315"/>
                <a:gd name="connsiteY6" fmla="*/ 211588 h 459752"/>
                <a:gd name="connsiteX0" fmla="*/ 0 w 1031209"/>
                <a:gd name="connsiteY0" fmla="*/ 222474 h 459752"/>
                <a:gd name="connsiteX1" fmla="*/ 167842 w 1031209"/>
                <a:gd name="connsiteY1" fmla="*/ 9144 h 459752"/>
                <a:gd name="connsiteX2" fmla="*/ 720087 w 1031209"/>
                <a:gd name="connsiteY2" fmla="*/ 0 h 459752"/>
                <a:gd name="connsiteX3" fmla="*/ 1031209 w 1031209"/>
                <a:gd name="connsiteY3" fmla="*/ 211588 h 459752"/>
                <a:gd name="connsiteX4" fmla="*/ 884206 w 1031209"/>
                <a:gd name="connsiteY4" fmla="*/ 455180 h 459752"/>
                <a:gd name="connsiteX5" fmla="*/ 278470 w 1031209"/>
                <a:gd name="connsiteY5" fmla="*/ 459752 h 459752"/>
                <a:gd name="connsiteX6" fmla="*/ 0 w 1031209"/>
                <a:gd name="connsiteY6" fmla="*/ 222474 h 459752"/>
                <a:gd name="connsiteX0" fmla="*/ 0 w 1031209"/>
                <a:gd name="connsiteY0" fmla="*/ 222474 h 459752"/>
                <a:gd name="connsiteX1" fmla="*/ 157501 w 1031209"/>
                <a:gd name="connsiteY1" fmla="*/ 9144 h 459752"/>
                <a:gd name="connsiteX2" fmla="*/ 720087 w 1031209"/>
                <a:gd name="connsiteY2" fmla="*/ 0 h 459752"/>
                <a:gd name="connsiteX3" fmla="*/ 1031209 w 1031209"/>
                <a:gd name="connsiteY3" fmla="*/ 211588 h 459752"/>
                <a:gd name="connsiteX4" fmla="*/ 884206 w 1031209"/>
                <a:gd name="connsiteY4" fmla="*/ 455180 h 459752"/>
                <a:gd name="connsiteX5" fmla="*/ 278470 w 1031209"/>
                <a:gd name="connsiteY5" fmla="*/ 459752 h 459752"/>
                <a:gd name="connsiteX6" fmla="*/ 0 w 1031209"/>
                <a:gd name="connsiteY6" fmla="*/ 222474 h 4597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31209" h="459752">
                  <a:moveTo>
                    <a:pt x="0" y="222474"/>
                  </a:moveTo>
                  <a:lnTo>
                    <a:pt x="157501" y="9144"/>
                  </a:lnTo>
                  <a:lnTo>
                    <a:pt x="720087" y="0"/>
                  </a:lnTo>
                  <a:lnTo>
                    <a:pt x="1031209" y="211588"/>
                  </a:lnTo>
                  <a:lnTo>
                    <a:pt x="884206" y="455180"/>
                  </a:lnTo>
                  <a:lnTo>
                    <a:pt x="278470" y="459752"/>
                  </a:lnTo>
                  <a:lnTo>
                    <a:pt x="0" y="222474"/>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lnSpc>
                  <a:spcPct val="85000"/>
                </a:lnSpc>
                <a:spcBef>
                  <a:spcPts val="150"/>
                </a:spcBef>
                <a:spcAft>
                  <a:spcPts val="350"/>
                </a:spcAft>
                <a:defRPr/>
              </a:pPr>
              <a:endParaRPr lang="en-US" dirty="0"/>
            </a:p>
          </p:txBody>
        </p:sp>
        <p:sp>
          <p:nvSpPr>
            <p:cNvPr id="235" name="Freeform 234"/>
            <p:cNvSpPr/>
            <p:nvPr/>
          </p:nvSpPr>
          <p:spPr>
            <a:xfrm>
              <a:off x="2738529" y="3684549"/>
              <a:ext cx="996023" cy="405363"/>
            </a:xfrm>
            <a:custGeom>
              <a:avLst/>
              <a:gdLst>
                <a:gd name="connsiteX0" fmla="*/ 0 w 1158949"/>
                <a:gd name="connsiteY0" fmla="*/ 303028 h 606056"/>
                <a:gd name="connsiteX1" fmla="*/ 321640 w 1158949"/>
                <a:gd name="connsiteY1" fmla="*/ 0 h 606056"/>
                <a:gd name="connsiteX2" fmla="*/ 837309 w 1158949"/>
                <a:gd name="connsiteY2" fmla="*/ 0 h 606056"/>
                <a:gd name="connsiteX3" fmla="*/ 1158949 w 1158949"/>
                <a:gd name="connsiteY3" fmla="*/ 303028 h 606056"/>
                <a:gd name="connsiteX4" fmla="*/ 837309 w 1158949"/>
                <a:gd name="connsiteY4" fmla="*/ 606056 h 606056"/>
                <a:gd name="connsiteX5" fmla="*/ 321640 w 1158949"/>
                <a:gd name="connsiteY5" fmla="*/ 606056 h 606056"/>
                <a:gd name="connsiteX6" fmla="*/ 0 w 1158949"/>
                <a:gd name="connsiteY6" fmla="*/ 303028 h 606056"/>
                <a:gd name="connsiteX0" fmla="*/ 0 w 1158949"/>
                <a:gd name="connsiteY0" fmla="*/ 303028 h 606056"/>
                <a:gd name="connsiteX1" fmla="*/ 321640 w 1158949"/>
                <a:gd name="connsiteY1" fmla="*/ 0 h 606056"/>
                <a:gd name="connsiteX2" fmla="*/ 837309 w 1158949"/>
                <a:gd name="connsiteY2" fmla="*/ 0 h 606056"/>
                <a:gd name="connsiteX3" fmla="*/ 1158949 w 1158949"/>
                <a:gd name="connsiteY3" fmla="*/ 303028 h 606056"/>
                <a:gd name="connsiteX4" fmla="*/ 855597 w 1158949"/>
                <a:gd name="connsiteY4" fmla="*/ 537476 h 606056"/>
                <a:gd name="connsiteX5" fmla="*/ 321640 w 1158949"/>
                <a:gd name="connsiteY5" fmla="*/ 606056 h 606056"/>
                <a:gd name="connsiteX6" fmla="*/ 0 w 1158949"/>
                <a:gd name="connsiteY6" fmla="*/ 303028 h 606056"/>
                <a:gd name="connsiteX0" fmla="*/ 0 w 1158949"/>
                <a:gd name="connsiteY0" fmla="*/ 303028 h 551192"/>
                <a:gd name="connsiteX1" fmla="*/ 321640 w 1158949"/>
                <a:gd name="connsiteY1" fmla="*/ 0 h 551192"/>
                <a:gd name="connsiteX2" fmla="*/ 837309 w 1158949"/>
                <a:gd name="connsiteY2" fmla="*/ 0 h 551192"/>
                <a:gd name="connsiteX3" fmla="*/ 1158949 w 1158949"/>
                <a:gd name="connsiteY3" fmla="*/ 303028 h 551192"/>
                <a:gd name="connsiteX4" fmla="*/ 855597 w 1158949"/>
                <a:gd name="connsiteY4" fmla="*/ 537476 h 551192"/>
                <a:gd name="connsiteX5" fmla="*/ 275920 w 1158949"/>
                <a:gd name="connsiteY5" fmla="*/ 551192 h 551192"/>
                <a:gd name="connsiteX6" fmla="*/ 0 w 1158949"/>
                <a:gd name="connsiteY6" fmla="*/ 303028 h 551192"/>
                <a:gd name="connsiteX0" fmla="*/ 0 w 1158949"/>
                <a:gd name="connsiteY0" fmla="*/ 303028 h 537476"/>
                <a:gd name="connsiteX1" fmla="*/ 321640 w 1158949"/>
                <a:gd name="connsiteY1" fmla="*/ 0 h 537476"/>
                <a:gd name="connsiteX2" fmla="*/ 837309 w 1158949"/>
                <a:gd name="connsiteY2" fmla="*/ 0 h 537476"/>
                <a:gd name="connsiteX3" fmla="*/ 1158949 w 1158949"/>
                <a:gd name="connsiteY3" fmla="*/ 303028 h 537476"/>
                <a:gd name="connsiteX4" fmla="*/ 855597 w 1158949"/>
                <a:gd name="connsiteY4" fmla="*/ 537476 h 537476"/>
                <a:gd name="connsiteX5" fmla="*/ 275920 w 1158949"/>
                <a:gd name="connsiteY5" fmla="*/ 537476 h 537476"/>
                <a:gd name="connsiteX6" fmla="*/ 0 w 1158949"/>
                <a:gd name="connsiteY6" fmla="*/ 303028 h 537476"/>
                <a:gd name="connsiteX0" fmla="*/ 0 w 1158949"/>
                <a:gd name="connsiteY0" fmla="*/ 303028 h 537476"/>
                <a:gd name="connsiteX1" fmla="*/ 321640 w 1158949"/>
                <a:gd name="connsiteY1" fmla="*/ 54864 h 537476"/>
                <a:gd name="connsiteX2" fmla="*/ 837309 w 1158949"/>
                <a:gd name="connsiteY2" fmla="*/ 0 h 537476"/>
                <a:gd name="connsiteX3" fmla="*/ 1158949 w 1158949"/>
                <a:gd name="connsiteY3" fmla="*/ 303028 h 537476"/>
                <a:gd name="connsiteX4" fmla="*/ 855597 w 1158949"/>
                <a:gd name="connsiteY4" fmla="*/ 537476 h 537476"/>
                <a:gd name="connsiteX5" fmla="*/ 275920 w 1158949"/>
                <a:gd name="connsiteY5" fmla="*/ 537476 h 537476"/>
                <a:gd name="connsiteX6" fmla="*/ 0 w 1158949"/>
                <a:gd name="connsiteY6" fmla="*/ 303028 h 537476"/>
                <a:gd name="connsiteX0" fmla="*/ 0 w 1158949"/>
                <a:gd name="connsiteY0" fmla="*/ 261880 h 496328"/>
                <a:gd name="connsiteX1" fmla="*/ 321640 w 1158949"/>
                <a:gd name="connsiteY1" fmla="*/ 13716 h 496328"/>
                <a:gd name="connsiteX2" fmla="*/ 860169 w 1158949"/>
                <a:gd name="connsiteY2" fmla="*/ 0 h 496328"/>
                <a:gd name="connsiteX3" fmla="*/ 1158949 w 1158949"/>
                <a:gd name="connsiteY3" fmla="*/ 261880 h 496328"/>
                <a:gd name="connsiteX4" fmla="*/ 855597 w 1158949"/>
                <a:gd name="connsiteY4" fmla="*/ 496328 h 496328"/>
                <a:gd name="connsiteX5" fmla="*/ 275920 w 1158949"/>
                <a:gd name="connsiteY5" fmla="*/ 496328 h 496328"/>
                <a:gd name="connsiteX6" fmla="*/ 0 w 1158949"/>
                <a:gd name="connsiteY6" fmla="*/ 261880 h 496328"/>
                <a:gd name="connsiteX0" fmla="*/ 0 w 1158949"/>
                <a:gd name="connsiteY0" fmla="*/ 248164 h 482612"/>
                <a:gd name="connsiteX1" fmla="*/ 321640 w 1158949"/>
                <a:gd name="connsiteY1" fmla="*/ 0 h 482612"/>
                <a:gd name="connsiteX2" fmla="*/ 873885 w 1158949"/>
                <a:gd name="connsiteY2" fmla="*/ 0 h 482612"/>
                <a:gd name="connsiteX3" fmla="*/ 1158949 w 1158949"/>
                <a:gd name="connsiteY3" fmla="*/ 248164 h 482612"/>
                <a:gd name="connsiteX4" fmla="*/ 855597 w 1158949"/>
                <a:gd name="connsiteY4" fmla="*/ 482612 h 482612"/>
                <a:gd name="connsiteX5" fmla="*/ 275920 w 1158949"/>
                <a:gd name="connsiteY5" fmla="*/ 482612 h 482612"/>
                <a:gd name="connsiteX6" fmla="*/ 0 w 1158949"/>
                <a:gd name="connsiteY6" fmla="*/ 248164 h 482612"/>
                <a:gd name="connsiteX0" fmla="*/ 0 w 1158949"/>
                <a:gd name="connsiteY0" fmla="*/ 248164 h 523760"/>
                <a:gd name="connsiteX1" fmla="*/ 321640 w 1158949"/>
                <a:gd name="connsiteY1" fmla="*/ 0 h 523760"/>
                <a:gd name="connsiteX2" fmla="*/ 873885 w 1158949"/>
                <a:gd name="connsiteY2" fmla="*/ 0 h 523760"/>
                <a:gd name="connsiteX3" fmla="*/ 1158949 w 1158949"/>
                <a:gd name="connsiteY3" fmla="*/ 248164 h 523760"/>
                <a:gd name="connsiteX4" fmla="*/ 981545 w 1158949"/>
                <a:gd name="connsiteY4" fmla="*/ 523760 h 523760"/>
                <a:gd name="connsiteX5" fmla="*/ 275920 w 1158949"/>
                <a:gd name="connsiteY5" fmla="*/ 482612 h 523760"/>
                <a:gd name="connsiteX6" fmla="*/ 0 w 1158949"/>
                <a:gd name="connsiteY6" fmla="*/ 248164 h 523760"/>
                <a:gd name="connsiteX0" fmla="*/ 0 w 1158949"/>
                <a:gd name="connsiteY0" fmla="*/ 248164 h 532904"/>
                <a:gd name="connsiteX1" fmla="*/ 321640 w 1158949"/>
                <a:gd name="connsiteY1" fmla="*/ 0 h 532904"/>
                <a:gd name="connsiteX2" fmla="*/ 873885 w 1158949"/>
                <a:gd name="connsiteY2" fmla="*/ 0 h 532904"/>
                <a:gd name="connsiteX3" fmla="*/ 1158949 w 1158949"/>
                <a:gd name="connsiteY3" fmla="*/ 248164 h 532904"/>
                <a:gd name="connsiteX4" fmla="*/ 981545 w 1158949"/>
                <a:gd name="connsiteY4" fmla="*/ 523760 h 532904"/>
                <a:gd name="connsiteX5" fmla="*/ 345408 w 1158949"/>
                <a:gd name="connsiteY5" fmla="*/ 532904 h 532904"/>
                <a:gd name="connsiteX6" fmla="*/ 0 w 1158949"/>
                <a:gd name="connsiteY6" fmla="*/ 248164 h 532904"/>
                <a:gd name="connsiteX0" fmla="*/ 0 w 1158949"/>
                <a:gd name="connsiteY0" fmla="*/ 248164 h 532904"/>
                <a:gd name="connsiteX1" fmla="*/ 256495 w 1158949"/>
                <a:gd name="connsiteY1" fmla="*/ 0 h 532904"/>
                <a:gd name="connsiteX2" fmla="*/ 873885 w 1158949"/>
                <a:gd name="connsiteY2" fmla="*/ 0 h 532904"/>
                <a:gd name="connsiteX3" fmla="*/ 1158949 w 1158949"/>
                <a:gd name="connsiteY3" fmla="*/ 248164 h 532904"/>
                <a:gd name="connsiteX4" fmla="*/ 981545 w 1158949"/>
                <a:gd name="connsiteY4" fmla="*/ 523760 h 532904"/>
                <a:gd name="connsiteX5" fmla="*/ 345408 w 1158949"/>
                <a:gd name="connsiteY5" fmla="*/ 532904 h 532904"/>
                <a:gd name="connsiteX6" fmla="*/ 0 w 1158949"/>
                <a:gd name="connsiteY6" fmla="*/ 248164 h 532904"/>
                <a:gd name="connsiteX0" fmla="*/ 0 w 1158949"/>
                <a:gd name="connsiteY0" fmla="*/ 248164 h 532904"/>
                <a:gd name="connsiteX1" fmla="*/ 312954 w 1158949"/>
                <a:gd name="connsiteY1" fmla="*/ 109728 h 532904"/>
                <a:gd name="connsiteX2" fmla="*/ 873885 w 1158949"/>
                <a:gd name="connsiteY2" fmla="*/ 0 h 532904"/>
                <a:gd name="connsiteX3" fmla="*/ 1158949 w 1158949"/>
                <a:gd name="connsiteY3" fmla="*/ 248164 h 532904"/>
                <a:gd name="connsiteX4" fmla="*/ 981545 w 1158949"/>
                <a:gd name="connsiteY4" fmla="*/ 523760 h 532904"/>
                <a:gd name="connsiteX5" fmla="*/ 345408 w 1158949"/>
                <a:gd name="connsiteY5" fmla="*/ 532904 h 532904"/>
                <a:gd name="connsiteX6" fmla="*/ 0 w 1158949"/>
                <a:gd name="connsiteY6" fmla="*/ 248164 h 532904"/>
                <a:gd name="connsiteX0" fmla="*/ 0 w 1158949"/>
                <a:gd name="connsiteY0" fmla="*/ 152152 h 436892"/>
                <a:gd name="connsiteX1" fmla="*/ 312954 w 1158949"/>
                <a:gd name="connsiteY1" fmla="*/ 13716 h 436892"/>
                <a:gd name="connsiteX2" fmla="*/ 808740 w 1158949"/>
                <a:gd name="connsiteY2" fmla="*/ 0 h 436892"/>
                <a:gd name="connsiteX3" fmla="*/ 1158949 w 1158949"/>
                <a:gd name="connsiteY3" fmla="*/ 152152 h 436892"/>
                <a:gd name="connsiteX4" fmla="*/ 981545 w 1158949"/>
                <a:gd name="connsiteY4" fmla="*/ 427748 h 436892"/>
                <a:gd name="connsiteX5" fmla="*/ 345408 w 1158949"/>
                <a:gd name="connsiteY5" fmla="*/ 436892 h 436892"/>
                <a:gd name="connsiteX6" fmla="*/ 0 w 1158949"/>
                <a:gd name="connsiteY6" fmla="*/ 152152 h 436892"/>
                <a:gd name="connsiteX0" fmla="*/ 0 w 1119862"/>
                <a:gd name="connsiteY0" fmla="*/ 152152 h 436892"/>
                <a:gd name="connsiteX1" fmla="*/ 312954 w 1119862"/>
                <a:gd name="connsiteY1" fmla="*/ 13716 h 436892"/>
                <a:gd name="connsiteX2" fmla="*/ 808740 w 1119862"/>
                <a:gd name="connsiteY2" fmla="*/ 0 h 436892"/>
                <a:gd name="connsiteX3" fmla="*/ 1119862 w 1119862"/>
                <a:gd name="connsiteY3" fmla="*/ 211588 h 436892"/>
                <a:gd name="connsiteX4" fmla="*/ 981545 w 1119862"/>
                <a:gd name="connsiteY4" fmla="*/ 427748 h 436892"/>
                <a:gd name="connsiteX5" fmla="*/ 345408 w 1119862"/>
                <a:gd name="connsiteY5" fmla="*/ 436892 h 436892"/>
                <a:gd name="connsiteX6" fmla="*/ 0 w 1119862"/>
                <a:gd name="connsiteY6" fmla="*/ 152152 h 436892"/>
                <a:gd name="connsiteX0" fmla="*/ 0 w 1006943"/>
                <a:gd name="connsiteY0" fmla="*/ 207016 h 436892"/>
                <a:gd name="connsiteX1" fmla="*/ 200035 w 1006943"/>
                <a:gd name="connsiteY1" fmla="*/ 13716 h 436892"/>
                <a:gd name="connsiteX2" fmla="*/ 695821 w 1006943"/>
                <a:gd name="connsiteY2" fmla="*/ 0 h 436892"/>
                <a:gd name="connsiteX3" fmla="*/ 1006943 w 1006943"/>
                <a:gd name="connsiteY3" fmla="*/ 211588 h 436892"/>
                <a:gd name="connsiteX4" fmla="*/ 868626 w 1006943"/>
                <a:gd name="connsiteY4" fmla="*/ 427748 h 436892"/>
                <a:gd name="connsiteX5" fmla="*/ 232489 w 1006943"/>
                <a:gd name="connsiteY5" fmla="*/ 436892 h 436892"/>
                <a:gd name="connsiteX6" fmla="*/ 0 w 1006943"/>
                <a:gd name="connsiteY6" fmla="*/ 207016 h 436892"/>
                <a:gd name="connsiteX0" fmla="*/ 0 w 1006943"/>
                <a:gd name="connsiteY0" fmla="*/ 207016 h 436892"/>
                <a:gd name="connsiteX1" fmla="*/ 182663 w 1006943"/>
                <a:gd name="connsiteY1" fmla="*/ 9144 h 436892"/>
                <a:gd name="connsiteX2" fmla="*/ 695821 w 1006943"/>
                <a:gd name="connsiteY2" fmla="*/ 0 h 436892"/>
                <a:gd name="connsiteX3" fmla="*/ 1006943 w 1006943"/>
                <a:gd name="connsiteY3" fmla="*/ 211588 h 436892"/>
                <a:gd name="connsiteX4" fmla="*/ 868626 w 1006943"/>
                <a:gd name="connsiteY4" fmla="*/ 427748 h 436892"/>
                <a:gd name="connsiteX5" fmla="*/ 232489 w 1006943"/>
                <a:gd name="connsiteY5" fmla="*/ 436892 h 436892"/>
                <a:gd name="connsiteX6" fmla="*/ 0 w 1006943"/>
                <a:gd name="connsiteY6" fmla="*/ 207016 h 436892"/>
                <a:gd name="connsiteX0" fmla="*/ 0 w 1024315"/>
                <a:gd name="connsiteY0" fmla="*/ 211588 h 436892"/>
                <a:gd name="connsiteX1" fmla="*/ 200035 w 1024315"/>
                <a:gd name="connsiteY1" fmla="*/ 9144 h 436892"/>
                <a:gd name="connsiteX2" fmla="*/ 713193 w 1024315"/>
                <a:gd name="connsiteY2" fmla="*/ 0 h 436892"/>
                <a:gd name="connsiteX3" fmla="*/ 1024315 w 1024315"/>
                <a:gd name="connsiteY3" fmla="*/ 211588 h 436892"/>
                <a:gd name="connsiteX4" fmla="*/ 885998 w 1024315"/>
                <a:gd name="connsiteY4" fmla="*/ 427748 h 436892"/>
                <a:gd name="connsiteX5" fmla="*/ 249861 w 1024315"/>
                <a:gd name="connsiteY5" fmla="*/ 436892 h 436892"/>
                <a:gd name="connsiteX6" fmla="*/ 0 w 1024315"/>
                <a:gd name="connsiteY6" fmla="*/ 211588 h 436892"/>
                <a:gd name="connsiteX0" fmla="*/ 0 w 1024315"/>
                <a:gd name="connsiteY0" fmla="*/ 211588 h 436892"/>
                <a:gd name="connsiteX1" fmla="*/ 200035 w 1024315"/>
                <a:gd name="connsiteY1" fmla="*/ 9144 h 436892"/>
                <a:gd name="connsiteX2" fmla="*/ 713193 w 1024315"/>
                <a:gd name="connsiteY2" fmla="*/ 0 h 436892"/>
                <a:gd name="connsiteX3" fmla="*/ 1024315 w 1024315"/>
                <a:gd name="connsiteY3" fmla="*/ 211588 h 436892"/>
                <a:gd name="connsiteX4" fmla="*/ 855597 w 1024315"/>
                <a:gd name="connsiteY4" fmla="*/ 427748 h 436892"/>
                <a:gd name="connsiteX5" fmla="*/ 249861 w 1024315"/>
                <a:gd name="connsiteY5" fmla="*/ 436892 h 436892"/>
                <a:gd name="connsiteX6" fmla="*/ 0 w 1024315"/>
                <a:gd name="connsiteY6" fmla="*/ 211588 h 436892"/>
                <a:gd name="connsiteX0" fmla="*/ 0 w 1024315"/>
                <a:gd name="connsiteY0" fmla="*/ 211588 h 436892"/>
                <a:gd name="connsiteX1" fmla="*/ 160948 w 1024315"/>
                <a:gd name="connsiteY1" fmla="*/ 9144 h 436892"/>
                <a:gd name="connsiteX2" fmla="*/ 713193 w 1024315"/>
                <a:gd name="connsiteY2" fmla="*/ 0 h 436892"/>
                <a:gd name="connsiteX3" fmla="*/ 1024315 w 1024315"/>
                <a:gd name="connsiteY3" fmla="*/ 211588 h 436892"/>
                <a:gd name="connsiteX4" fmla="*/ 855597 w 1024315"/>
                <a:gd name="connsiteY4" fmla="*/ 427748 h 436892"/>
                <a:gd name="connsiteX5" fmla="*/ 249861 w 1024315"/>
                <a:gd name="connsiteY5" fmla="*/ 436892 h 436892"/>
                <a:gd name="connsiteX6" fmla="*/ 0 w 1024315"/>
                <a:gd name="connsiteY6" fmla="*/ 211588 h 436892"/>
                <a:gd name="connsiteX0" fmla="*/ 0 w 1024315"/>
                <a:gd name="connsiteY0" fmla="*/ 211588 h 455180"/>
                <a:gd name="connsiteX1" fmla="*/ 160948 w 1024315"/>
                <a:gd name="connsiteY1" fmla="*/ 9144 h 455180"/>
                <a:gd name="connsiteX2" fmla="*/ 713193 w 1024315"/>
                <a:gd name="connsiteY2" fmla="*/ 0 h 455180"/>
                <a:gd name="connsiteX3" fmla="*/ 1024315 w 1024315"/>
                <a:gd name="connsiteY3" fmla="*/ 211588 h 455180"/>
                <a:gd name="connsiteX4" fmla="*/ 877312 w 1024315"/>
                <a:gd name="connsiteY4" fmla="*/ 455180 h 455180"/>
                <a:gd name="connsiteX5" fmla="*/ 249861 w 1024315"/>
                <a:gd name="connsiteY5" fmla="*/ 436892 h 455180"/>
                <a:gd name="connsiteX6" fmla="*/ 0 w 1024315"/>
                <a:gd name="connsiteY6" fmla="*/ 211588 h 455180"/>
                <a:gd name="connsiteX0" fmla="*/ 0 w 1024315"/>
                <a:gd name="connsiteY0" fmla="*/ 211588 h 459752"/>
                <a:gd name="connsiteX1" fmla="*/ 160948 w 1024315"/>
                <a:gd name="connsiteY1" fmla="*/ 9144 h 459752"/>
                <a:gd name="connsiteX2" fmla="*/ 713193 w 1024315"/>
                <a:gd name="connsiteY2" fmla="*/ 0 h 459752"/>
                <a:gd name="connsiteX3" fmla="*/ 1024315 w 1024315"/>
                <a:gd name="connsiteY3" fmla="*/ 211588 h 459752"/>
                <a:gd name="connsiteX4" fmla="*/ 877312 w 1024315"/>
                <a:gd name="connsiteY4" fmla="*/ 455180 h 459752"/>
                <a:gd name="connsiteX5" fmla="*/ 271576 w 1024315"/>
                <a:gd name="connsiteY5" fmla="*/ 459752 h 459752"/>
                <a:gd name="connsiteX6" fmla="*/ 0 w 1024315"/>
                <a:gd name="connsiteY6" fmla="*/ 211588 h 459752"/>
                <a:gd name="connsiteX0" fmla="*/ 0 w 1024315"/>
                <a:gd name="connsiteY0" fmla="*/ 211588 h 468896"/>
                <a:gd name="connsiteX1" fmla="*/ 160948 w 1024315"/>
                <a:gd name="connsiteY1" fmla="*/ 9144 h 468896"/>
                <a:gd name="connsiteX2" fmla="*/ 713193 w 1024315"/>
                <a:gd name="connsiteY2" fmla="*/ 0 h 468896"/>
                <a:gd name="connsiteX3" fmla="*/ 1024315 w 1024315"/>
                <a:gd name="connsiteY3" fmla="*/ 211588 h 468896"/>
                <a:gd name="connsiteX4" fmla="*/ 877312 w 1024315"/>
                <a:gd name="connsiteY4" fmla="*/ 455180 h 468896"/>
                <a:gd name="connsiteX5" fmla="*/ 358436 w 1024315"/>
                <a:gd name="connsiteY5" fmla="*/ 468896 h 468896"/>
                <a:gd name="connsiteX6" fmla="*/ 0 w 1024315"/>
                <a:gd name="connsiteY6" fmla="*/ 211588 h 468896"/>
                <a:gd name="connsiteX0" fmla="*/ 0 w 972199"/>
                <a:gd name="connsiteY0" fmla="*/ 243592 h 468896"/>
                <a:gd name="connsiteX1" fmla="*/ 108832 w 972199"/>
                <a:gd name="connsiteY1" fmla="*/ 9144 h 468896"/>
                <a:gd name="connsiteX2" fmla="*/ 661077 w 972199"/>
                <a:gd name="connsiteY2" fmla="*/ 0 h 468896"/>
                <a:gd name="connsiteX3" fmla="*/ 972199 w 972199"/>
                <a:gd name="connsiteY3" fmla="*/ 211588 h 468896"/>
                <a:gd name="connsiteX4" fmla="*/ 825196 w 972199"/>
                <a:gd name="connsiteY4" fmla="*/ 455180 h 468896"/>
                <a:gd name="connsiteX5" fmla="*/ 306320 w 972199"/>
                <a:gd name="connsiteY5" fmla="*/ 468896 h 468896"/>
                <a:gd name="connsiteX6" fmla="*/ 0 w 972199"/>
                <a:gd name="connsiteY6" fmla="*/ 243592 h 468896"/>
                <a:gd name="connsiteX0" fmla="*/ 0 w 972199"/>
                <a:gd name="connsiteY0" fmla="*/ 243592 h 468896"/>
                <a:gd name="connsiteX1" fmla="*/ 173978 w 972199"/>
                <a:gd name="connsiteY1" fmla="*/ 59436 h 468896"/>
                <a:gd name="connsiteX2" fmla="*/ 661077 w 972199"/>
                <a:gd name="connsiteY2" fmla="*/ 0 h 468896"/>
                <a:gd name="connsiteX3" fmla="*/ 972199 w 972199"/>
                <a:gd name="connsiteY3" fmla="*/ 211588 h 468896"/>
                <a:gd name="connsiteX4" fmla="*/ 825196 w 972199"/>
                <a:gd name="connsiteY4" fmla="*/ 455180 h 468896"/>
                <a:gd name="connsiteX5" fmla="*/ 306320 w 972199"/>
                <a:gd name="connsiteY5" fmla="*/ 468896 h 468896"/>
                <a:gd name="connsiteX6" fmla="*/ 0 w 972199"/>
                <a:gd name="connsiteY6" fmla="*/ 243592 h 468896"/>
                <a:gd name="connsiteX0" fmla="*/ 0 w 972199"/>
                <a:gd name="connsiteY0" fmla="*/ 197872 h 423176"/>
                <a:gd name="connsiteX1" fmla="*/ 173978 w 972199"/>
                <a:gd name="connsiteY1" fmla="*/ 13716 h 423176"/>
                <a:gd name="connsiteX2" fmla="*/ 656734 w 972199"/>
                <a:gd name="connsiteY2" fmla="*/ 0 h 423176"/>
                <a:gd name="connsiteX3" fmla="*/ 972199 w 972199"/>
                <a:gd name="connsiteY3" fmla="*/ 165868 h 423176"/>
                <a:gd name="connsiteX4" fmla="*/ 825196 w 972199"/>
                <a:gd name="connsiteY4" fmla="*/ 409460 h 423176"/>
                <a:gd name="connsiteX5" fmla="*/ 306320 w 972199"/>
                <a:gd name="connsiteY5" fmla="*/ 423176 h 423176"/>
                <a:gd name="connsiteX6" fmla="*/ 0 w 972199"/>
                <a:gd name="connsiteY6" fmla="*/ 197872 h 423176"/>
                <a:gd name="connsiteX0" fmla="*/ 0 w 946141"/>
                <a:gd name="connsiteY0" fmla="*/ 197872 h 423176"/>
                <a:gd name="connsiteX1" fmla="*/ 173978 w 946141"/>
                <a:gd name="connsiteY1" fmla="*/ 13716 h 423176"/>
                <a:gd name="connsiteX2" fmla="*/ 656734 w 946141"/>
                <a:gd name="connsiteY2" fmla="*/ 0 h 423176"/>
                <a:gd name="connsiteX3" fmla="*/ 946141 w 946141"/>
                <a:gd name="connsiteY3" fmla="*/ 175012 h 423176"/>
                <a:gd name="connsiteX4" fmla="*/ 825196 w 946141"/>
                <a:gd name="connsiteY4" fmla="*/ 409460 h 423176"/>
                <a:gd name="connsiteX5" fmla="*/ 306320 w 946141"/>
                <a:gd name="connsiteY5" fmla="*/ 423176 h 423176"/>
                <a:gd name="connsiteX6" fmla="*/ 0 w 946141"/>
                <a:gd name="connsiteY6" fmla="*/ 197872 h 423176"/>
                <a:gd name="connsiteX0" fmla="*/ 0 w 946141"/>
                <a:gd name="connsiteY0" fmla="*/ 197872 h 409460"/>
                <a:gd name="connsiteX1" fmla="*/ 173978 w 946141"/>
                <a:gd name="connsiteY1" fmla="*/ 13716 h 409460"/>
                <a:gd name="connsiteX2" fmla="*/ 656734 w 946141"/>
                <a:gd name="connsiteY2" fmla="*/ 0 h 409460"/>
                <a:gd name="connsiteX3" fmla="*/ 946141 w 946141"/>
                <a:gd name="connsiteY3" fmla="*/ 175012 h 409460"/>
                <a:gd name="connsiteX4" fmla="*/ 825196 w 946141"/>
                <a:gd name="connsiteY4" fmla="*/ 409460 h 409460"/>
                <a:gd name="connsiteX5" fmla="*/ 300681 w 946141"/>
                <a:gd name="connsiteY5" fmla="*/ 405363 h 409460"/>
                <a:gd name="connsiteX6" fmla="*/ 0 w 946141"/>
                <a:gd name="connsiteY6" fmla="*/ 197872 h 409460"/>
                <a:gd name="connsiteX0" fmla="*/ 0 w 946141"/>
                <a:gd name="connsiteY0" fmla="*/ 197872 h 405363"/>
                <a:gd name="connsiteX1" fmla="*/ 173978 w 946141"/>
                <a:gd name="connsiteY1" fmla="*/ 13716 h 405363"/>
                <a:gd name="connsiteX2" fmla="*/ 656734 w 946141"/>
                <a:gd name="connsiteY2" fmla="*/ 0 h 405363"/>
                <a:gd name="connsiteX3" fmla="*/ 946141 w 946141"/>
                <a:gd name="connsiteY3" fmla="*/ 175012 h 405363"/>
                <a:gd name="connsiteX4" fmla="*/ 825196 w 946141"/>
                <a:gd name="connsiteY4" fmla="*/ 397585 h 405363"/>
                <a:gd name="connsiteX5" fmla="*/ 300681 w 946141"/>
                <a:gd name="connsiteY5" fmla="*/ 405363 h 405363"/>
                <a:gd name="connsiteX6" fmla="*/ 0 w 946141"/>
                <a:gd name="connsiteY6" fmla="*/ 197872 h 4053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46141" h="405363">
                  <a:moveTo>
                    <a:pt x="0" y="197872"/>
                  </a:moveTo>
                  <a:lnTo>
                    <a:pt x="173978" y="13716"/>
                  </a:lnTo>
                  <a:lnTo>
                    <a:pt x="656734" y="0"/>
                  </a:lnTo>
                  <a:lnTo>
                    <a:pt x="946141" y="175012"/>
                  </a:lnTo>
                  <a:lnTo>
                    <a:pt x="825196" y="397585"/>
                  </a:lnTo>
                  <a:lnTo>
                    <a:pt x="300681" y="405363"/>
                  </a:lnTo>
                  <a:lnTo>
                    <a:pt x="0" y="197872"/>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lnSpc>
                  <a:spcPct val="85000"/>
                </a:lnSpc>
                <a:spcBef>
                  <a:spcPts val="150"/>
                </a:spcBef>
                <a:spcAft>
                  <a:spcPts val="350"/>
                </a:spcAft>
                <a:defRPr/>
              </a:pPr>
              <a:endParaRPr lang="en-US" dirty="0"/>
            </a:p>
          </p:txBody>
        </p:sp>
        <p:sp>
          <p:nvSpPr>
            <p:cNvPr id="236" name="Freeform 235"/>
            <p:cNvSpPr/>
            <p:nvPr/>
          </p:nvSpPr>
          <p:spPr>
            <a:xfrm>
              <a:off x="967008" y="4573042"/>
              <a:ext cx="1343495" cy="564908"/>
            </a:xfrm>
            <a:custGeom>
              <a:avLst/>
              <a:gdLst>
                <a:gd name="connsiteX0" fmla="*/ 0 w 1158949"/>
                <a:gd name="connsiteY0" fmla="*/ 303028 h 606056"/>
                <a:gd name="connsiteX1" fmla="*/ 321640 w 1158949"/>
                <a:gd name="connsiteY1" fmla="*/ 0 h 606056"/>
                <a:gd name="connsiteX2" fmla="*/ 837309 w 1158949"/>
                <a:gd name="connsiteY2" fmla="*/ 0 h 606056"/>
                <a:gd name="connsiteX3" fmla="*/ 1158949 w 1158949"/>
                <a:gd name="connsiteY3" fmla="*/ 303028 h 606056"/>
                <a:gd name="connsiteX4" fmla="*/ 837309 w 1158949"/>
                <a:gd name="connsiteY4" fmla="*/ 606056 h 606056"/>
                <a:gd name="connsiteX5" fmla="*/ 321640 w 1158949"/>
                <a:gd name="connsiteY5" fmla="*/ 606056 h 606056"/>
                <a:gd name="connsiteX6" fmla="*/ 0 w 1158949"/>
                <a:gd name="connsiteY6" fmla="*/ 303028 h 606056"/>
                <a:gd name="connsiteX0" fmla="*/ 0 w 1158949"/>
                <a:gd name="connsiteY0" fmla="*/ 303028 h 606056"/>
                <a:gd name="connsiteX1" fmla="*/ 321640 w 1158949"/>
                <a:gd name="connsiteY1" fmla="*/ 0 h 606056"/>
                <a:gd name="connsiteX2" fmla="*/ 837309 w 1158949"/>
                <a:gd name="connsiteY2" fmla="*/ 0 h 606056"/>
                <a:gd name="connsiteX3" fmla="*/ 1158949 w 1158949"/>
                <a:gd name="connsiteY3" fmla="*/ 303028 h 606056"/>
                <a:gd name="connsiteX4" fmla="*/ 855597 w 1158949"/>
                <a:gd name="connsiteY4" fmla="*/ 537476 h 606056"/>
                <a:gd name="connsiteX5" fmla="*/ 321640 w 1158949"/>
                <a:gd name="connsiteY5" fmla="*/ 606056 h 606056"/>
                <a:gd name="connsiteX6" fmla="*/ 0 w 1158949"/>
                <a:gd name="connsiteY6" fmla="*/ 303028 h 606056"/>
                <a:gd name="connsiteX0" fmla="*/ 0 w 1158949"/>
                <a:gd name="connsiteY0" fmla="*/ 303028 h 551192"/>
                <a:gd name="connsiteX1" fmla="*/ 321640 w 1158949"/>
                <a:gd name="connsiteY1" fmla="*/ 0 h 551192"/>
                <a:gd name="connsiteX2" fmla="*/ 837309 w 1158949"/>
                <a:gd name="connsiteY2" fmla="*/ 0 h 551192"/>
                <a:gd name="connsiteX3" fmla="*/ 1158949 w 1158949"/>
                <a:gd name="connsiteY3" fmla="*/ 303028 h 551192"/>
                <a:gd name="connsiteX4" fmla="*/ 855597 w 1158949"/>
                <a:gd name="connsiteY4" fmla="*/ 537476 h 551192"/>
                <a:gd name="connsiteX5" fmla="*/ 275920 w 1158949"/>
                <a:gd name="connsiteY5" fmla="*/ 551192 h 551192"/>
                <a:gd name="connsiteX6" fmla="*/ 0 w 1158949"/>
                <a:gd name="connsiteY6" fmla="*/ 303028 h 551192"/>
                <a:gd name="connsiteX0" fmla="*/ 0 w 1158949"/>
                <a:gd name="connsiteY0" fmla="*/ 303028 h 537476"/>
                <a:gd name="connsiteX1" fmla="*/ 321640 w 1158949"/>
                <a:gd name="connsiteY1" fmla="*/ 0 h 537476"/>
                <a:gd name="connsiteX2" fmla="*/ 837309 w 1158949"/>
                <a:gd name="connsiteY2" fmla="*/ 0 h 537476"/>
                <a:gd name="connsiteX3" fmla="*/ 1158949 w 1158949"/>
                <a:gd name="connsiteY3" fmla="*/ 303028 h 537476"/>
                <a:gd name="connsiteX4" fmla="*/ 855597 w 1158949"/>
                <a:gd name="connsiteY4" fmla="*/ 537476 h 537476"/>
                <a:gd name="connsiteX5" fmla="*/ 275920 w 1158949"/>
                <a:gd name="connsiteY5" fmla="*/ 537476 h 537476"/>
                <a:gd name="connsiteX6" fmla="*/ 0 w 1158949"/>
                <a:gd name="connsiteY6" fmla="*/ 303028 h 537476"/>
                <a:gd name="connsiteX0" fmla="*/ 0 w 1158949"/>
                <a:gd name="connsiteY0" fmla="*/ 303028 h 537476"/>
                <a:gd name="connsiteX1" fmla="*/ 321640 w 1158949"/>
                <a:gd name="connsiteY1" fmla="*/ 54864 h 537476"/>
                <a:gd name="connsiteX2" fmla="*/ 837309 w 1158949"/>
                <a:gd name="connsiteY2" fmla="*/ 0 h 537476"/>
                <a:gd name="connsiteX3" fmla="*/ 1158949 w 1158949"/>
                <a:gd name="connsiteY3" fmla="*/ 303028 h 537476"/>
                <a:gd name="connsiteX4" fmla="*/ 855597 w 1158949"/>
                <a:gd name="connsiteY4" fmla="*/ 537476 h 537476"/>
                <a:gd name="connsiteX5" fmla="*/ 275920 w 1158949"/>
                <a:gd name="connsiteY5" fmla="*/ 537476 h 537476"/>
                <a:gd name="connsiteX6" fmla="*/ 0 w 1158949"/>
                <a:gd name="connsiteY6" fmla="*/ 303028 h 537476"/>
                <a:gd name="connsiteX0" fmla="*/ 0 w 1158949"/>
                <a:gd name="connsiteY0" fmla="*/ 261880 h 496328"/>
                <a:gd name="connsiteX1" fmla="*/ 321640 w 1158949"/>
                <a:gd name="connsiteY1" fmla="*/ 13716 h 496328"/>
                <a:gd name="connsiteX2" fmla="*/ 860169 w 1158949"/>
                <a:gd name="connsiteY2" fmla="*/ 0 h 496328"/>
                <a:gd name="connsiteX3" fmla="*/ 1158949 w 1158949"/>
                <a:gd name="connsiteY3" fmla="*/ 261880 h 496328"/>
                <a:gd name="connsiteX4" fmla="*/ 855597 w 1158949"/>
                <a:gd name="connsiteY4" fmla="*/ 496328 h 496328"/>
                <a:gd name="connsiteX5" fmla="*/ 275920 w 1158949"/>
                <a:gd name="connsiteY5" fmla="*/ 496328 h 496328"/>
                <a:gd name="connsiteX6" fmla="*/ 0 w 1158949"/>
                <a:gd name="connsiteY6" fmla="*/ 261880 h 496328"/>
                <a:gd name="connsiteX0" fmla="*/ 0 w 1158949"/>
                <a:gd name="connsiteY0" fmla="*/ 248164 h 482612"/>
                <a:gd name="connsiteX1" fmla="*/ 321640 w 1158949"/>
                <a:gd name="connsiteY1" fmla="*/ 0 h 482612"/>
                <a:gd name="connsiteX2" fmla="*/ 873885 w 1158949"/>
                <a:gd name="connsiteY2" fmla="*/ 0 h 482612"/>
                <a:gd name="connsiteX3" fmla="*/ 1158949 w 1158949"/>
                <a:gd name="connsiteY3" fmla="*/ 248164 h 482612"/>
                <a:gd name="connsiteX4" fmla="*/ 855597 w 1158949"/>
                <a:gd name="connsiteY4" fmla="*/ 482612 h 482612"/>
                <a:gd name="connsiteX5" fmla="*/ 275920 w 1158949"/>
                <a:gd name="connsiteY5" fmla="*/ 482612 h 482612"/>
                <a:gd name="connsiteX6" fmla="*/ 0 w 1158949"/>
                <a:gd name="connsiteY6" fmla="*/ 248164 h 482612"/>
                <a:gd name="connsiteX0" fmla="*/ 0 w 1158949"/>
                <a:gd name="connsiteY0" fmla="*/ 248164 h 523760"/>
                <a:gd name="connsiteX1" fmla="*/ 321640 w 1158949"/>
                <a:gd name="connsiteY1" fmla="*/ 0 h 523760"/>
                <a:gd name="connsiteX2" fmla="*/ 873885 w 1158949"/>
                <a:gd name="connsiteY2" fmla="*/ 0 h 523760"/>
                <a:gd name="connsiteX3" fmla="*/ 1158949 w 1158949"/>
                <a:gd name="connsiteY3" fmla="*/ 248164 h 523760"/>
                <a:gd name="connsiteX4" fmla="*/ 981545 w 1158949"/>
                <a:gd name="connsiteY4" fmla="*/ 523760 h 523760"/>
                <a:gd name="connsiteX5" fmla="*/ 275920 w 1158949"/>
                <a:gd name="connsiteY5" fmla="*/ 482612 h 523760"/>
                <a:gd name="connsiteX6" fmla="*/ 0 w 1158949"/>
                <a:gd name="connsiteY6" fmla="*/ 248164 h 523760"/>
                <a:gd name="connsiteX0" fmla="*/ 0 w 1158949"/>
                <a:gd name="connsiteY0" fmla="*/ 248164 h 532904"/>
                <a:gd name="connsiteX1" fmla="*/ 321640 w 1158949"/>
                <a:gd name="connsiteY1" fmla="*/ 0 h 532904"/>
                <a:gd name="connsiteX2" fmla="*/ 873885 w 1158949"/>
                <a:gd name="connsiteY2" fmla="*/ 0 h 532904"/>
                <a:gd name="connsiteX3" fmla="*/ 1158949 w 1158949"/>
                <a:gd name="connsiteY3" fmla="*/ 248164 h 532904"/>
                <a:gd name="connsiteX4" fmla="*/ 981545 w 1158949"/>
                <a:gd name="connsiteY4" fmla="*/ 523760 h 532904"/>
                <a:gd name="connsiteX5" fmla="*/ 345408 w 1158949"/>
                <a:gd name="connsiteY5" fmla="*/ 532904 h 532904"/>
                <a:gd name="connsiteX6" fmla="*/ 0 w 1158949"/>
                <a:gd name="connsiteY6" fmla="*/ 248164 h 532904"/>
                <a:gd name="connsiteX0" fmla="*/ 0 w 1158949"/>
                <a:gd name="connsiteY0" fmla="*/ 248164 h 532904"/>
                <a:gd name="connsiteX1" fmla="*/ 256495 w 1158949"/>
                <a:gd name="connsiteY1" fmla="*/ 0 h 532904"/>
                <a:gd name="connsiteX2" fmla="*/ 873885 w 1158949"/>
                <a:gd name="connsiteY2" fmla="*/ 0 h 532904"/>
                <a:gd name="connsiteX3" fmla="*/ 1158949 w 1158949"/>
                <a:gd name="connsiteY3" fmla="*/ 248164 h 532904"/>
                <a:gd name="connsiteX4" fmla="*/ 981545 w 1158949"/>
                <a:gd name="connsiteY4" fmla="*/ 523760 h 532904"/>
                <a:gd name="connsiteX5" fmla="*/ 345408 w 1158949"/>
                <a:gd name="connsiteY5" fmla="*/ 532904 h 532904"/>
                <a:gd name="connsiteX6" fmla="*/ 0 w 1158949"/>
                <a:gd name="connsiteY6" fmla="*/ 248164 h 532904"/>
                <a:gd name="connsiteX0" fmla="*/ 0 w 1185007"/>
                <a:gd name="connsiteY0" fmla="*/ 234448 h 532904"/>
                <a:gd name="connsiteX1" fmla="*/ 282553 w 1185007"/>
                <a:gd name="connsiteY1" fmla="*/ 0 h 532904"/>
                <a:gd name="connsiteX2" fmla="*/ 899943 w 1185007"/>
                <a:gd name="connsiteY2" fmla="*/ 0 h 532904"/>
                <a:gd name="connsiteX3" fmla="*/ 1185007 w 1185007"/>
                <a:gd name="connsiteY3" fmla="*/ 248164 h 532904"/>
                <a:gd name="connsiteX4" fmla="*/ 1007603 w 1185007"/>
                <a:gd name="connsiteY4" fmla="*/ 523760 h 532904"/>
                <a:gd name="connsiteX5" fmla="*/ 371466 w 1185007"/>
                <a:gd name="connsiteY5" fmla="*/ 532904 h 532904"/>
                <a:gd name="connsiteX6" fmla="*/ 0 w 1185007"/>
                <a:gd name="connsiteY6" fmla="*/ 234448 h 532904"/>
                <a:gd name="connsiteX0" fmla="*/ 0 w 1185007"/>
                <a:gd name="connsiteY0" fmla="*/ 271024 h 569480"/>
                <a:gd name="connsiteX1" fmla="*/ 360728 w 1185007"/>
                <a:gd name="connsiteY1" fmla="*/ 0 h 569480"/>
                <a:gd name="connsiteX2" fmla="*/ 899943 w 1185007"/>
                <a:gd name="connsiteY2" fmla="*/ 36576 h 569480"/>
                <a:gd name="connsiteX3" fmla="*/ 1185007 w 1185007"/>
                <a:gd name="connsiteY3" fmla="*/ 284740 h 569480"/>
                <a:gd name="connsiteX4" fmla="*/ 1007603 w 1185007"/>
                <a:gd name="connsiteY4" fmla="*/ 560336 h 569480"/>
                <a:gd name="connsiteX5" fmla="*/ 371466 w 1185007"/>
                <a:gd name="connsiteY5" fmla="*/ 569480 h 569480"/>
                <a:gd name="connsiteX6" fmla="*/ 0 w 1185007"/>
                <a:gd name="connsiteY6" fmla="*/ 271024 h 569480"/>
                <a:gd name="connsiteX0" fmla="*/ 0 w 1185007"/>
                <a:gd name="connsiteY0" fmla="*/ 275596 h 574052"/>
                <a:gd name="connsiteX1" fmla="*/ 360728 w 1185007"/>
                <a:gd name="connsiteY1" fmla="*/ 4572 h 574052"/>
                <a:gd name="connsiteX2" fmla="*/ 921658 w 1185007"/>
                <a:gd name="connsiteY2" fmla="*/ 0 h 574052"/>
                <a:gd name="connsiteX3" fmla="*/ 1185007 w 1185007"/>
                <a:gd name="connsiteY3" fmla="*/ 289312 h 574052"/>
                <a:gd name="connsiteX4" fmla="*/ 1007603 w 1185007"/>
                <a:gd name="connsiteY4" fmla="*/ 564908 h 574052"/>
                <a:gd name="connsiteX5" fmla="*/ 371466 w 1185007"/>
                <a:gd name="connsiteY5" fmla="*/ 574052 h 574052"/>
                <a:gd name="connsiteX6" fmla="*/ 0 w 1185007"/>
                <a:gd name="connsiteY6" fmla="*/ 275596 h 574052"/>
                <a:gd name="connsiteX0" fmla="*/ 0 w 1276211"/>
                <a:gd name="connsiteY0" fmla="*/ 275596 h 574052"/>
                <a:gd name="connsiteX1" fmla="*/ 360728 w 1276211"/>
                <a:gd name="connsiteY1" fmla="*/ 4572 h 574052"/>
                <a:gd name="connsiteX2" fmla="*/ 921658 w 1276211"/>
                <a:gd name="connsiteY2" fmla="*/ 0 h 574052"/>
                <a:gd name="connsiteX3" fmla="*/ 1276211 w 1276211"/>
                <a:gd name="connsiteY3" fmla="*/ 280168 h 574052"/>
                <a:gd name="connsiteX4" fmla="*/ 1007603 w 1276211"/>
                <a:gd name="connsiteY4" fmla="*/ 564908 h 574052"/>
                <a:gd name="connsiteX5" fmla="*/ 371466 w 1276211"/>
                <a:gd name="connsiteY5" fmla="*/ 574052 h 574052"/>
                <a:gd name="connsiteX6" fmla="*/ 0 w 1276211"/>
                <a:gd name="connsiteY6" fmla="*/ 275596 h 574052"/>
                <a:gd name="connsiteX0" fmla="*/ 0 w 1276211"/>
                <a:gd name="connsiteY0" fmla="*/ 275596 h 564908"/>
                <a:gd name="connsiteX1" fmla="*/ 360728 w 1276211"/>
                <a:gd name="connsiteY1" fmla="*/ 4572 h 564908"/>
                <a:gd name="connsiteX2" fmla="*/ 921658 w 1276211"/>
                <a:gd name="connsiteY2" fmla="*/ 0 h 564908"/>
                <a:gd name="connsiteX3" fmla="*/ 1276211 w 1276211"/>
                <a:gd name="connsiteY3" fmla="*/ 280168 h 564908"/>
                <a:gd name="connsiteX4" fmla="*/ 1007603 w 1276211"/>
                <a:gd name="connsiteY4" fmla="*/ 564908 h 564908"/>
                <a:gd name="connsiteX5" fmla="*/ 323693 w 1276211"/>
                <a:gd name="connsiteY5" fmla="*/ 560336 h 564908"/>
                <a:gd name="connsiteX6" fmla="*/ 0 w 1276211"/>
                <a:gd name="connsiteY6" fmla="*/ 275596 h 5649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76211" h="564908">
                  <a:moveTo>
                    <a:pt x="0" y="275596"/>
                  </a:moveTo>
                  <a:lnTo>
                    <a:pt x="360728" y="4572"/>
                  </a:lnTo>
                  <a:lnTo>
                    <a:pt x="921658" y="0"/>
                  </a:lnTo>
                  <a:lnTo>
                    <a:pt x="1276211" y="280168"/>
                  </a:lnTo>
                  <a:lnTo>
                    <a:pt x="1007603" y="564908"/>
                  </a:lnTo>
                  <a:lnTo>
                    <a:pt x="323693" y="560336"/>
                  </a:lnTo>
                  <a:lnTo>
                    <a:pt x="0" y="275596"/>
                  </a:lnTo>
                  <a:close/>
                </a:path>
              </a:pathLst>
            </a:custGeom>
            <a:grpFill/>
            <a:ln>
              <a:noFill/>
            </a:ln>
            <a:effectLst>
              <a:outerShdw blurRad="63500" dist="165100" dir="5400000" sx="88000" sy="88000" rotWithShape="0">
                <a:schemeClr val="bg1">
                  <a:lumMod val="50000"/>
                  <a:alpha val="22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lnSpc>
                  <a:spcPct val="85000"/>
                </a:lnSpc>
                <a:spcBef>
                  <a:spcPts val="150"/>
                </a:spcBef>
                <a:spcAft>
                  <a:spcPts val="350"/>
                </a:spcAft>
                <a:defRPr/>
              </a:pPr>
              <a:endParaRPr lang="en-US" dirty="0"/>
            </a:p>
          </p:txBody>
        </p:sp>
        <p:sp>
          <p:nvSpPr>
            <p:cNvPr id="237" name="Freeform 236"/>
            <p:cNvSpPr/>
            <p:nvPr/>
          </p:nvSpPr>
          <p:spPr>
            <a:xfrm>
              <a:off x="2996397" y="4555069"/>
              <a:ext cx="1141760" cy="540208"/>
            </a:xfrm>
            <a:custGeom>
              <a:avLst/>
              <a:gdLst>
                <a:gd name="connsiteX0" fmla="*/ 0 w 1158949"/>
                <a:gd name="connsiteY0" fmla="*/ 303028 h 606056"/>
                <a:gd name="connsiteX1" fmla="*/ 321640 w 1158949"/>
                <a:gd name="connsiteY1" fmla="*/ 0 h 606056"/>
                <a:gd name="connsiteX2" fmla="*/ 837309 w 1158949"/>
                <a:gd name="connsiteY2" fmla="*/ 0 h 606056"/>
                <a:gd name="connsiteX3" fmla="*/ 1158949 w 1158949"/>
                <a:gd name="connsiteY3" fmla="*/ 303028 h 606056"/>
                <a:gd name="connsiteX4" fmla="*/ 837309 w 1158949"/>
                <a:gd name="connsiteY4" fmla="*/ 606056 h 606056"/>
                <a:gd name="connsiteX5" fmla="*/ 321640 w 1158949"/>
                <a:gd name="connsiteY5" fmla="*/ 606056 h 606056"/>
                <a:gd name="connsiteX6" fmla="*/ 0 w 1158949"/>
                <a:gd name="connsiteY6" fmla="*/ 303028 h 606056"/>
                <a:gd name="connsiteX0" fmla="*/ 0 w 1158949"/>
                <a:gd name="connsiteY0" fmla="*/ 303028 h 606056"/>
                <a:gd name="connsiteX1" fmla="*/ 321640 w 1158949"/>
                <a:gd name="connsiteY1" fmla="*/ 0 h 606056"/>
                <a:gd name="connsiteX2" fmla="*/ 837309 w 1158949"/>
                <a:gd name="connsiteY2" fmla="*/ 0 h 606056"/>
                <a:gd name="connsiteX3" fmla="*/ 1158949 w 1158949"/>
                <a:gd name="connsiteY3" fmla="*/ 303028 h 606056"/>
                <a:gd name="connsiteX4" fmla="*/ 855597 w 1158949"/>
                <a:gd name="connsiteY4" fmla="*/ 537476 h 606056"/>
                <a:gd name="connsiteX5" fmla="*/ 321640 w 1158949"/>
                <a:gd name="connsiteY5" fmla="*/ 606056 h 606056"/>
                <a:gd name="connsiteX6" fmla="*/ 0 w 1158949"/>
                <a:gd name="connsiteY6" fmla="*/ 303028 h 606056"/>
                <a:gd name="connsiteX0" fmla="*/ 0 w 1158949"/>
                <a:gd name="connsiteY0" fmla="*/ 303028 h 551192"/>
                <a:gd name="connsiteX1" fmla="*/ 321640 w 1158949"/>
                <a:gd name="connsiteY1" fmla="*/ 0 h 551192"/>
                <a:gd name="connsiteX2" fmla="*/ 837309 w 1158949"/>
                <a:gd name="connsiteY2" fmla="*/ 0 h 551192"/>
                <a:gd name="connsiteX3" fmla="*/ 1158949 w 1158949"/>
                <a:gd name="connsiteY3" fmla="*/ 303028 h 551192"/>
                <a:gd name="connsiteX4" fmla="*/ 855597 w 1158949"/>
                <a:gd name="connsiteY4" fmla="*/ 537476 h 551192"/>
                <a:gd name="connsiteX5" fmla="*/ 275920 w 1158949"/>
                <a:gd name="connsiteY5" fmla="*/ 551192 h 551192"/>
                <a:gd name="connsiteX6" fmla="*/ 0 w 1158949"/>
                <a:gd name="connsiteY6" fmla="*/ 303028 h 551192"/>
                <a:gd name="connsiteX0" fmla="*/ 0 w 1158949"/>
                <a:gd name="connsiteY0" fmla="*/ 303028 h 537476"/>
                <a:gd name="connsiteX1" fmla="*/ 321640 w 1158949"/>
                <a:gd name="connsiteY1" fmla="*/ 0 h 537476"/>
                <a:gd name="connsiteX2" fmla="*/ 837309 w 1158949"/>
                <a:gd name="connsiteY2" fmla="*/ 0 h 537476"/>
                <a:gd name="connsiteX3" fmla="*/ 1158949 w 1158949"/>
                <a:gd name="connsiteY3" fmla="*/ 303028 h 537476"/>
                <a:gd name="connsiteX4" fmla="*/ 855597 w 1158949"/>
                <a:gd name="connsiteY4" fmla="*/ 537476 h 537476"/>
                <a:gd name="connsiteX5" fmla="*/ 275920 w 1158949"/>
                <a:gd name="connsiteY5" fmla="*/ 537476 h 537476"/>
                <a:gd name="connsiteX6" fmla="*/ 0 w 1158949"/>
                <a:gd name="connsiteY6" fmla="*/ 303028 h 537476"/>
                <a:gd name="connsiteX0" fmla="*/ 0 w 1158949"/>
                <a:gd name="connsiteY0" fmla="*/ 303028 h 537476"/>
                <a:gd name="connsiteX1" fmla="*/ 321640 w 1158949"/>
                <a:gd name="connsiteY1" fmla="*/ 54864 h 537476"/>
                <a:gd name="connsiteX2" fmla="*/ 837309 w 1158949"/>
                <a:gd name="connsiteY2" fmla="*/ 0 h 537476"/>
                <a:gd name="connsiteX3" fmla="*/ 1158949 w 1158949"/>
                <a:gd name="connsiteY3" fmla="*/ 303028 h 537476"/>
                <a:gd name="connsiteX4" fmla="*/ 855597 w 1158949"/>
                <a:gd name="connsiteY4" fmla="*/ 537476 h 537476"/>
                <a:gd name="connsiteX5" fmla="*/ 275920 w 1158949"/>
                <a:gd name="connsiteY5" fmla="*/ 537476 h 537476"/>
                <a:gd name="connsiteX6" fmla="*/ 0 w 1158949"/>
                <a:gd name="connsiteY6" fmla="*/ 303028 h 537476"/>
                <a:gd name="connsiteX0" fmla="*/ 0 w 1158949"/>
                <a:gd name="connsiteY0" fmla="*/ 261880 h 496328"/>
                <a:gd name="connsiteX1" fmla="*/ 321640 w 1158949"/>
                <a:gd name="connsiteY1" fmla="*/ 13716 h 496328"/>
                <a:gd name="connsiteX2" fmla="*/ 860169 w 1158949"/>
                <a:gd name="connsiteY2" fmla="*/ 0 h 496328"/>
                <a:gd name="connsiteX3" fmla="*/ 1158949 w 1158949"/>
                <a:gd name="connsiteY3" fmla="*/ 261880 h 496328"/>
                <a:gd name="connsiteX4" fmla="*/ 855597 w 1158949"/>
                <a:gd name="connsiteY4" fmla="*/ 496328 h 496328"/>
                <a:gd name="connsiteX5" fmla="*/ 275920 w 1158949"/>
                <a:gd name="connsiteY5" fmla="*/ 496328 h 496328"/>
                <a:gd name="connsiteX6" fmla="*/ 0 w 1158949"/>
                <a:gd name="connsiteY6" fmla="*/ 261880 h 496328"/>
                <a:gd name="connsiteX0" fmla="*/ 0 w 1158949"/>
                <a:gd name="connsiteY0" fmla="*/ 248164 h 482612"/>
                <a:gd name="connsiteX1" fmla="*/ 321640 w 1158949"/>
                <a:gd name="connsiteY1" fmla="*/ 0 h 482612"/>
                <a:gd name="connsiteX2" fmla="*/ 873885 w 1158949"/>
                <a:gd name="connsiteY2" fmla="*/ 0 h 482612"/>
                <a:gd name="connsiteX3" fmla="*/ 1158949 w 1158949"/>
                <a:gd name="connsiteY3" fmla="*/ 248164 h 482612"/>
                <a:gd name="connsiteX4" fmla="*/ 855597 w 1158949"/>
                <a:gd name="connsiteY4" fmla="*/ 482612 h 482612"/>
                <a:gd name="connsiteX5" fmla="*/ 275920 w 1158949"/>
                <a:gd name="connsiteY5" fmla="*/ 482612 h 482612"/>
                <a:gd name="connsiteX6" fmla="*/ 0 w 1158949"/>
                <a:gd name="connsiteY6" fmla="*/ 248164 h 482612"/>
                <a:gd name="connsiteX0" fmla="*/ 0 w 1158949"/>
                <a:gd name="connsiteY0" fmla="*/ 248164 h 523760"/>
                <a:gd name="connsiteX1" fmla="*/ 321640 w 1158949"/>
                <a:gd name="connsiteY1" fmla="*/ 0 h 523760"/>
                <a:gd name="connsiteX2" fmla="*/ 873885 w 1158949"/>
                <a:gd name="connsiteY2" fmla="*/ 0 h 523760"/>
                <a:gd name="connsiteX3" fmla="*/ 1158949 w 1158949"/>
                <a:gd name="connsiteY3" fmla="*/ 248164 h 523760"/>
                <a:gd name="connsiteX4" fmla="*/ 981545 w 1158949"/>
                <a:gd name="connsiteY4" fmla="*/ 523760 h 523760"/>
                <a:gd name="connsiteX5" fmla="*/ 275920 w 1158949"/>
                <a:gd name="connsiteY5" fmla="*/ 482612 h 523760"/>
                <a:gd name="connsiteX6" fmla="*/ 0 w 1158949"/>
                <a:gd name="connsiteY6" fmla="*/ 248164 h 523760"/>
                <a:gd name="connsiteX0" fmla="*/ 0 w 1158949"/>
                <a:gd name="connsiteY0" fmla="*/ 248164 h 532904"/>
                <a:gd name="connsiteX1" fmla="*/ 321640 w 1158949"/>
                <a:gd name="connsiteY1" fmla="*/ 0 h 532904"/>
                <a:gd name="connsiteX2" fmla="*/ 873885 w 1158949"/>
                <a:gd name="connsiteY2" fmla="*/ 0 h 532904"/>
                <a:gd name="connsiteX3" fmla="*/ 1158949 w 1158949"/>
                <a:gd name="connsiteY3" fmla="*/ 248164 h 532904"/>
                <a:gd name="connsiteX4" fmla="*/ 981545 w 1158949"/>
                <a:gd name="connsiteY4" fmla="*/ 523760 h 532904"/>
                <a:gd name="connsiteX5" fmla="*/ 345408 w 1158949"/>
                <a:gd name="connsiteY5" fmla="*/ 532904 h 532904"/>
                <a:gd name="connsiteX6" fmla="*/ 0 w 1158949"/>
                <a:gd name="connsiteY6" fmla="*/ 248164 h 532904"/>
                <a:gd name="connsiteX0" fmla="*/ 0 w 1158949"/>
                <a:gd name="connsiteY0" fmla="*/ 248164 h 532904"/>
                <a:gd name="connsiteX1" fmla="*/ 256495 w 1158949"/>
                <a:gd name="connsiteY1" fmla="*/ 0 h 532904"/>
                <a:gd name="connsiteX2" fmla="*/ 873885 w 1158949"/>
                <a:gd name="connsiteY2" fmla="*/ 0 h 532904"/>
                <a:gd name="connsiteX3" fmla="*/ 1158949 w 1158949"/>
                <a:gd name="connsiteY3" fmla="*/ 248164 h 532904"/>
                <a:gd name="connsiteX4" fmla="*/ 981545 w 1158949"/>
                <a:gd name="connsiteY4" fmla="*/ 523760 h 532904"/>
                <a:gd name="connsiteX5" fmla="*/ 345408 w 1158949"/>
                <a:gd name="connsiteY5" fmla="*/ 532904 h 532904"/>
                <a:gd name="connsiteX6" fmla="*/ 0 w 1158949"/>
                <a:gd name="connsiteY6" fmla="*/ 248164 h 532904"/>
                <a:gd name="connsiteX0" fmla="*/ 0 w 1158949"/>
                <a:gd name="connsiteY0" fmla="*/ 248164 h 532904"/>
                <a:gd name="connsiteX1" fmla="*/ 312954 w 1158949"/>
                <a:gd name="connsiteY1" fmla="*/ 109728 h 532904"/>
                <a:gd name="connsiteX2" fmla="*/ 873885 w 1158949"/>
                <a:gd name="connsiteY2" fmla="*/ 0 h 532904"/>
                <a:gd name="connsiteX3" fmla="*/ 1158949 w 1158949"/>
                <a:gd name="connsiteY3" fmla="*/ 248164 h 532904"/>
                <a:gd name="connsiteX4" fmla="*/ 981545 w 1158949"/>
                <a:gd name="connsiteY4" fmla="*/ 523760 h 532904"/>
                <a:gd name="connsiteX5" fmla="*/ 345408 w 1158949"/>
                <a:gd name="connsiteY5" fmla="*/ 532904 h 532904"/>
                <a:gd name="connsiteX6" fmla="*/ 0 w 1158949"/>
                <a:gd name="connsiteY6" fmla="*/ 248164 h 532904"/>
                <a:gd name="connsiteX0" fmla="*/ 0 w 1158949"/>
                <a:gd name="connsiteY0" fmla="*/ 152152 h 436892"/>
                <a:gd name="connsiteX1" fmla="*/ 312954 w 1158949"/>
                <a:gd name="connsiteY1" fmla="*/ 13716 h 436892"/>
                <a:gd name="connsiteX2" fmla="*/ 808740 w 1158949"/>
                <a:gd name="connsiteY2" fmla="*/ 0 h 436892"/>
                <a:gd name="connsiteX3" fmla="*/ 1158949 w 1158949"/>
                <a:gd name="connsiteY3" fmla="*/ 152152 h 436892"/>
                <a:gd name="connsiteX4" fmla="*/ 981545 w 1158949"/>
                <a:gd name="connsiteY4" fmla="*/ 427748 h 436892"/>
                <a:gd name="connsiteX5" fmla="*/ 345408 w 1158949"/>
                <a:gd name="connsiteY5" fmla="*/ 436892 h 436892"/>
                <a:gd name="connsiteX6" fmla="*/ 0 w 1158949"/>
                <a:gd name="connsiteY6" fmla="*/ 152152 h 436892"/>
                <a:gd name="connsiteX0" fmla="*/ 0 w 1119862"/>
                <a:gd name="connsiteY0" fmla="*/ 152152 h 436892"/>
                <a:gd name="connsiteX1" fmla="*/ 312954 w 1119862"/>
                <a:gd name="connsiteY1" fmla="*/ 13716 h 436892"/>
                <a:gd name="connsiteX2" fmla="*/ 808740 w 1119862"/>
                <a:gd name="connsiteY2" fmla="*/ 0 h 436892"/>
                <a:gd name="connsiteX3" fmla="*/ 1119862 w 1119862"/>
                <a:gd name="connsiteY3" fmla="*/ 211588 h 436892"/>
                <a:gd name="connsiteX4" fmla="*/ 981545 w 1119862"/>
                <a:gd name="connsiteY4" fmla="*/ 427748 h 436892"/>
                <a:gd name="connsiteX5" fmla="*/ 345408 w 1119862"/>
                <a:gd name="connsiteY5" fmla="*/ 436892 h 436892"/>
                <a:gd name="connsiteX6" fmla="*/ 0 w 1119862"/>
                <a:gd name="connsiteY6" fmla="*/ 152152 h 436892"/>
                <a:gd name="connsiteX0" fmla="*/ 0 w 1006943"/>
                <a:gd name="connsiteY0" fmla="*/ 207016 h 436892"/>
                <a:gd name="connsiteX1" fmla="*/ 200035 w 1006943"/>
                <a:gd name="connsiteY1" fmla="*/ 13716 h 436892"/>
                <a:gd name="connsiteX2" fmla="*/ 695821 w 1006943"/>
                <a:gd name="connsiteY2" fmla="*/ 0 h 436892"/>
                <a:gd name="connsiteX3" fmla="*/ 1006943 w 1006943"/>
                <a:gd name="connsiteY3" fmla="*/ 211588 h 436892"/>
                <a:gd name="connsiteX4" fmla="*/ 868626 w 1006943"/>
                <a:gd name="connsiteY4" fmla="*/ 427748 h 436892"/>
                <a:gd name="connsiteX5" fmla="*/ 232489 w 1006943"/>
                <a:gd name="connsiteY5" fmla="*/ 436892 h 436892"/>
                <a:gd name="connsiteX6" fmla="*/ 0 w 1006943"/>
                <a:gd name="connsiteY6" fmla="*/ 207016 h 436892"/>
                <a:gd name="connsiteX0" fmla="*/ 0 w 1006943"/>
                <a:gd name="connsiteY0" fmla="*/ 207016 h 436892"/>
                <a:gd name="connsiteX1" fmla="*/ 182663 w 1006943"/>
                <a:gd name="connsiteY1" fmla="*/ 9144 h 436892"/>
                <a:gd name="connsiteX2" fmla="*/ 695821 w 1006943"/>
                <a:gd name="connsiteY2" fmla="*/ 0 h 436892"/>
                <a:gd name="connsiteX3" fmla="*/ 1006943 w 1006943"/>
                <a:gd name="connsiteY3" fmla="*/ 211588 h 436892"/>
                <a:gd name="connsiteX4" fmla="*/ 868626 w 1006943"/>
                <a:gd name="connsiteY4" fmla="*/ 427748 h 436892"/>
                <a:gd name="connsiteX5" fmla="*/ 232489 w 1006943"/>
                <a:gd name="connsiteY5" fmla="*/ 436892 h 436892"/>
                <a:gd name="connsiteX6" fmla="*/ 0 w 1006943"/>
                <a:gd name="connsiteY6" fmla="*/ 207016 h 436892"/>
                <a:gd name="connsiteX0" fmla="*/ 0 w 1024315"/>
                <a:gd name="connsiteY0" fmla="*/ 211588 h 436892"/>
                <a:gd name="connsiteX1" fmla="*/ 200035 w 1024315"/>
                <a:gd name="connsiteY1" fmla="*/ 9144 h 436892"/>
                <a:gd name="connsiteX2" fmla="*/ 713193 w 1024315"/>
                <a:gd name="connsiteY2" fmla="*/ 0 h 436892"/>
                <a:gd name="connsiteX3" fmla="*/ 1024315 w 1024315"/>
                <a:gd name="connsiteY3" fmla="*/ 211588 h 436892"/>
                <a:gd name="connsiteX4" fmla="*/ 885998 w 1024315"/>
                <a:gd name="connsiteY4" fmla="*/ 427748 h 436892"/>
                <a:gd name="connsiteX5" fmla="*/ 249861 w 1024315"/>
                <a:gd name="connsiteY5" fmla="*/ 436892 h 436892"/>
                <a:gd name="connsiteX6" fmla="*/ 0 w 1024315"/>
                <a:gd name="connsiteY6" fmla="*/ 211588 h 436892"/>
                <a:gd name="connsiteX0" fmla="*/ 0 w 1024315"/>
                <a:gd name="connsiteY0" fmla="*/ 211588 h 436892"/>
                <a:gd name="connsiteX1" fmla="*/ 200035 w 1024315"/>
                <a:gd name="connsiteY1" fmla="*/ 9144 h 436892"/>
                <a:gd name="connsiteX2" fmla="*/ 713193 w 1024315"/>
                <a:gd name="connsiteY2" fmla="*/ 0 h 436892"/>
                <a:gd name="connsiteX3" fmla="*/ 1024315 w 1024315"/>
                <a:gd name="connsiteY3" fmla="*/ 211588 h 436892"/>
                <a:gd name="connsiteX4" fmla="*/ 855597 w 1024315"/>
                <a:gd name="connsiteY4" fmla="*/ 427748 h 436892"/>
                <a:gd name="connsiteX5" fmla="*/ 249861 w 1024315"/>
                <a:gd name="connsiteY5" fmla="*/ 436892 h 436892"/>
                <a:gd name="connsiteX6" fmla="*/ 0 w 1024315"/>
                <a:gd name="connsiteY6" fmla="*/ 211588 h 436892"/>
                <a:gd name="connsiteX0" fmla="*/ 0 w 1024315"/>
                <a:gd name="connsiteY0" fmla="*/ 211588 h 436892"/>
                <a:gd name="connsiteX1" fmla="*/ 160948 w 1024315"/>
                <a:gd name="connsiteY1" fmla="*/ 9144 h 436892"/>
                <a:gd name="connsiteX2" fmla="*/ 713193 w 1024315"/>
                <a:gd name="connsiteY2" fmla="*/ 0 h 436892"/>
                <a:gd name="connsiteX3" fmla="*/ 1024315 w 1024315"/>
                <a:gd name="connsiteY3" fmla="*/ 211588 h 436892"/>
                <a:gd name="connsiteX4" fmla="*/ 855597 w 1024315"/>
                <a:gd name="connsiteY4" fmla="*/ 427748 h 436892"/>
                <a:gd name="connsiteX5" fmla="*/ 249861 w 1024315"/>
                <a:gd name="connsiteY5" fmla="*/ 436892 h 436892"/>
                <a:gd name="connsiteX6" fmla="*/ 0 w 1024315"/>
                <a:gd name="connsiteY6" fmla="*/ 211588 h 436892"/>
                <a:gd name="connsiteX0" fmla="*/ 0 w 1024315"/>
                <a:gd name="connsiteY0" fmla="*/ 211588 h 455180"/>
                <a:gd name="connsiteX1" fmla="*/ 160948 w 1024315"/>
                <a:gd name="connsiteY1" fmla="*/ 9144 h 455180"/>
                <a:gd name="connsiteX2" fmla="*/ 713193 w 1024315"/>
                <a:gd name="connsiteY2" fmla="*/ 0 h 455180"/>
                <a:gd name="connsiteX3" fmla="*/ 1024315 w 1024315"/>
                <a:gd name="connsiteY3" fmla="*/ 211588 h 455180"/>
                <a:gd name="connsiteX4" fmla="*/ 877312 w 1024315"/>
                <a:gd name="connsiteY4" fmla="*/ 455180 h 455180"/>
                <a:gd name="connsiteX5" fmla="*/ 249861 w 1024315"/>
                <a:gd name="connsiteY5" fmla="*/ 436892 h 455180"/>
                <a:gd name="connsiteX6" fmla="*/ 0 w 1024315"/>
                <a:gd name="connsiteY6" fmla="*/ 211588 h 455180"/>
                <a:gd name="connsiteX0" fmla="*/ 0 w 1024315"/>
                <a:gd name="connsiteY0" fmla="*/ 211588 h 459752"/>
                <a:gd name="connsiteX1" fmla="*/ 160948 w 1024315"/>
                <a:gd name="connsiteY1" fmla="*/ 9144 h 459752"/>
                <a:gd name="connsiteX2" fmla="*/ 713193 w 1024315"/>
                <a:gd name="connsiteY2" fmla="*/ 0 h 459752"/>
                <a:gd name="connsiteX3" fmla="*/ 1024315 w 1024315"/>
                <a:gd name="connsiteY3" fmla="*/ 211588 h 459752"/>
                <a:gd name="connsiteX4" fmla="*/ 877312 w 1024315"/>
                <a:gd name="connsiteY4" fmla="*/ 455180 h 459752"/>
                <a:gd name="connsiteX5" fmla="*/ 271576 w 1024315"/>
                <a:gd name="connsiteY5" fmla="*/ 459752 h 459752"/>
                <a:gd name="connsiteX6" fmla="*/ 0 w 1024315"/>
                <a:gd name="connsiteY6" fmla="*/ 211588 h 459752"/>
                <a:gd name="connsiteX0" fmla="*/ 0 w 1024315"/>
                <a:gd name="connsiteY0" fmla="*/ 280168 h 528332"/>
                <a:gd name="connsiteX1" fmla="*/ 191350 w 1024315"/>
                <a:gd name="connsiteY1" fmla="*/ 0 h 528332"/>
                <a:gd name="connsiteX2" fmla="*/ 713193 w 1024315"/>
                <a:gd name="connsiteY2" fmla="*/ 68580 h 528332"/>
                <a:gd name="connsiteX3" fmla="*/ 1024315 w 1024315"/>
                <a:gd name="connsiteY3" fmla="*/ 280168 h 528332"/>
                <a:gd name="connsiteX4" fmla="*/ 877312 w 1024315"/>
                <a:gd name="connsiteY4" fmla="*/ 523760 h 528332"/>
                <a:gd name="connsiteX5" fmla="*/ 271576 w 1024315"/>
                <a:gd name="connsiteY5" fmla="*/ 528332 h 528332"/>
                <a:gd name="connsiteX6" fmla="*/ 0 w 1024315"/>
                <a:gd name="connsiteY6" fmla="*/ 280168 h 528332"/>
                <a:gd name="connsiteX0" fmla="*/ 0 w 1024315"/>
                <a:gd name="connsiteY0" fmla="*/ 280168 h 528332"/>
                <a:gd name="connsiteX1" fmla="*/ 191350 w 1024315"/>
                <a:gd name="connsiteY1" fmla="*/ 0 h 528332"/>
                <a:gd name="connsiteX2" fmla="*/ 773995 w 1024315"/>
                <a:gd name="connsiteY2" fmla="*/ 0 h 528332"/>
                <a:gd name="connsiteX3" fmla="*/ 1024315 w 1024315"/>
                <a:gd name="connsiteY3" fmla="*/ 280168 h 528332"/>
                <a:gd name="connsiteX4" fmla="*/ 877312 w 1024315"/>
                <a:gd name="connsiteY4" fmla="*/ 523760 h 528332"/>
                <a:gd name="connsiteX5" fmla="*/ 271576 w 1024315"/>
                <a:gd name="connsiteY5" fmla="*/ 528332 h 528332"/>
                <a:gd name="connsiteX6" fmla="*/ 0 w 1024315"/>
                <a:gd name="connsiteY6" fmla="*/ 280168 h 528332"/>
                <a:gd name="connsiteX0" fmla="*/ 0 w 1059059"/>
                <a:gd name="connsiteY0" fmla="*/ 280168 h 528332"/>
                <a:gd name="connsiteX1" fmla="*/ 191350 w 1059059"/>
                <a:gd name="connsiteY1" fmla="*/ 0 h 528332"/>
                <a:gd name="connsiteX2" fmla="*/ 773995 w 1059059"/>
                <a:gd name="connsiteY2" fmla="*/ 0 h 528332"/>
                <a:gd name="connsiteX3" fmla="*/ 1059059 w 1059059"/>
                <a:gd name="connsiteY3" fmla="*/ 271024 h 528332"/>
                <a:gd name="connsiteX4" fmla="*/ 877312 w 1059059"/>
                <a:gd name="connsiteY4" fmla="*/ 523760 h 528332"/>
                <a:gd name="connsiteX5" fmla="*/ 271576 w 1059059"/>
                <a:gd name="connsiteY5" fmla="*/ 528332 h 528332"/>
                <a:gd name="connsiteX6" fmla="*/ 0 w 1059059"/>
                <a:gd name="connsiteY6" fmla="*/ 280168 h 528332"/>
                <a:gd name="connsiteX0" fmla="*/ 0 w 1230636"/>
                <a:gd name="connsiteY0" fmla="*/ 280168 h 528332"/>
                <a:gd name="connsiteX1" fmla="*/ 191350 w 1230636"/>
                <a:gd name="connsiteY1" fmla="*/ 0 h 528332"/>
                <a:gd name="connsiteX2" fmla="*/ 773995 w 1230636"/>
                <a:gd name="connsiteY2" fmla="*/ 0 h 528332"/>
                <a:gd name="connsiteX3" fmla="*/ 1230636 w 1230636"/>
                <a:gd name="connsiteY3" fmla="*/ 282313 h 528332"/>
                <a:gd name="connsiteX4" fmla="*/ 877312 w 1230636"/>
                <a:gd name="connsiteY4" fmla="*/ 523760 h 528332"/>
                <a:gd name="connsiteX5" fmla="*/ 271576 w 1230636"/>
                <a:gd name="connsiteY5" fmla="*/ 528332 h 528332"/>
                <a:gd name="connsiteX6" fmla="*/ 0 w 1230636"/>
                <a:gd name="connsiteY6" fmla="*/ 280168 h 528332"/>
                <a:gd name="connsiteX0" fmla="*/ 0 w 1166294"/>
                <a:gd name="connsiteY0" fmla="*/ 280168 h 528332"/>
                <a:gd name="connsiteX1" fmla="*/ 191350 w 1166294"/>
                <a:gd name="connsiteY1" fmla="*/ 0 h 528332"/>
                <a:gd name="connsiteX2" fmla="*/ 773995 w 1166294"/>
                <a:gd name="connsiteY2" fmla="*/ 0 h 528332"/>
                <a:gd name="connsiteX3" fmla="*/ 1166294 w 1166294"/>
                <a:gd name="connsiteY3" fmla="*/ 293602 h 528332"/>
                <a:gd name="connsiteX4" fmla="*/ 877312 w 1166294"/>
                <a:gd name="connsiteY4" fmla="*/ 523760 h 528332"/>
                <a:gd name="connsiteX5" fmla="*/ 271576 w 1166294"/>
                <a:gd name="connsiteY5" fmla="*/ 528332 h 528332"/>
                <a:gd name="connsiteX6" fmla="*/ 0 w 1166294"/>
                <a:gd name="connsiteY6" fmla="*/ 280168 h 528332"/>
                <a:gd name="connsiteX0" fmla="*/ 0 w 1177018"/>
                <a:gd name="connsiteY0" fmla="*/ 280168 h 528332"/>
                <a:gd name="connsiteX1" fmla="*/ 191350 w 1177018"/>
                <a:gd name="connsiteY1" fmla="*/ 0 h 528332"/>
                <a:gd name="connsiteX2" fmla="*/ 773995 w 1177018"/>
                <a:gd name="connsiteY2" fmla="*/ 0 h 528332"/>
                <a:gd name="connsiteX3" fmla="*/ 1177018 w 1177018"/>
                <a:gd name="connsiteY3" fmla="*/ 259735 h 528332"/>
                <a:gd name="connsiteX4" fmla="*/ 877312 w 1177018"/>
                <a:gd name="connsiteY4" fmla="*/ 523760 h 528332"/>
                <a:gd name="connsiteX5" fmla="*/ 271576 w 1177018"/>
                <a:gd name="connsiteY5" fmla="*/ 528332 h 528332"/>
                <a:gd name="connsiteX6" fmla="*/ 0 w 1177018"/>
                <a:gd name="connsiteY6" fmla="*/ 280168 h 528332"/>
                <a:gd name="connsiteX0" fmla="*/ 0 w 1177018"/>
                <a:gd name="connsiteY0" fmla="*/ 280168 h 528332"/>
                <a:gd name="connsiteX1" fmla="*/ 191350 w 1177018"/>
                <a:gd name="connsiteY1" fmla="*/ 0 h 528332"/>
                <a:gd name="connsiteX2" fmla="*/ 773995 w 1177018"/>
                <a:gd name="connsiteY2" fmla="*/ 0 h 528332"/>
                <a:gd name="connsiteX3" fmla="*/ 1177018 w 1177018"/>
                <a:gd name="connsiteY3" fmla="*/ 259735 h 528332"/>
                <a:gd name="connsiteX4" fmla="*/ 984547 w 1177018"/>
                <a:gd name="connsiteY4" fmla="*/ 501183 h 528332"/>
                <a:gd name="connsiteX5" fmla="*/ 271576 w 1177018"/>
                <a:gd name="connsiteY5" fmla="*/ 528332 h 528332"/>
                <a:gd name="connsiteX6" fmla="*/ 0 w 1177018"/>
                <a:gd name="connsiteY6" fmla="*/ 280168 h 528332"/>
                <a:gd name="connsiteX0" fmla="*/ 0 w 1177018"/>
                <a:gd name="connsiteY0" fmla="*/ 280168 h 568916"/>
                <a:gd name="connsiteX1" fmla="*/ 191350 w 1177018"/>
                <a:gd name="connsiteY1" fmla="*/ 0 h 568916"/>
                <a:gd name="connsiteX2" fmla="*/ 773995 w 1177018"/>
                <a:gd name="connsiteY2" fmla="*/ 0 h 568916"/>
                <a:gd name="connsiteX3" fmla="*/ 1177018 w 1177018"/>
                <a:gd name="connsiteY3" fmla="*/ 259735 h 568916"/>
                <a:gd name="connsiteX4" fmla="*/ 941654 w 1177018"/>
                <a:gd name="connsiteY4" fmla="*/ 568916 h 568916"/>
                <a:gd name="connsiteX5" fmla="*/ 271576 w 1177018"/>
                <a:gd name="connsiteY5" fmla="*/ 528332 h 568916"/>
                <a:gd name="connsiteX6" fmla="*/ 0 w 1177018"/>
                <a:gd name="connsiteY6" fmla="*/ 280168 h 568916"/>
                <a:gd name="connsiteX0" fmla="*/ 0 w 1177018"/>
                <a:gd name="connsiteY0" fmla="*/ 280168 h 528332"/>
                <a:gd name="connsiteX1" fmla="*/ 191350 w 1177018"/>
                <a:gd name="connsiteY1" fmla="*/ 0 h 528332"/>
                <a:gd name="connsiteX2" fmla="*/ 773995 w 1177018"/>
                <a:gd name="connsiteY2" fmla="*/ 0 h 528332"/>
                <a:gd name="connsiteX3" fmla="*/ 1177018 w 1177018"/>
                <a:gd name="connsiteY3" fmla="*/ 259735 h 528332"/>
                <a:gd name="connsiteX4" fmla="*/ 963100 w 1177018"/>
                <a:gd name="connsiteY4" fmla="*/ 523760 h 528332"/>
                <a:gd name="connsiteX5" fmla="*/ 271576 w 1177018"/>
                <a:gd name="connsiteY5" fmla="*/ 528332 h 528332"/>
                <a:gd name="connsiteX6" fmla="*/ 0 w 1177018"/>
                <a:gd name="connsiteY6" fmla="*/ 280168 h 528332"/>
                <a:gd name="connsiteX0" fmla="*/ 0 w 1177018"/>
                <a:gd name="connsiteY0" fmla="*/ 286105 h 534269"/>
                <a:gd name="connsiteX1" fmla="*/ 174430 w 1177018"/>
                <a:gd name="connsiteY1" fmla="*/ 0 h 534269"/>
                <a:gd name="connsiteX2" fmla="*/ 773995 w 1177018"/>
                <a:gd name="connsiteY2" fmla="*/ 5937 h 534269"/>
                <a:gd name="connsiteX3" fmla="*/ 1177018 w 1177018"/>
                <a:gd name="connsiteY3" fmla="*/ 265672 h 534269"/>
                <a:gd name="connsiteX4" fmla="*/ 963100 w 1177018"/>
                <a:gd name="connsiteY4" fmla="*/ 529697 h 534269"/>
                <a:gd name="connsiteX5" fmla="*/ 271576 w 1177018"/>
                <a:gd name="connsiteY5" fmla="*/ 534269 h 534269"/>
                <a:gd name="connsiteX6" fmla="*/ 0 w 1177018"/>
                <a:gd name="connsiteY6" fmla="*/ 286105 h 534269"/>
                <a:gd name="connsiteX0" fmla="*/ 0 w 1177018"/>
                <a:gd name="connsiteY0" fmla="*/ 292044 h 540208"/>
                <a:gd name="connsiteX1" fmla="*/ 174430 w 1177018"/>
                <a:gd name="connsiteY1" fmla="*/ 5939 h 540208"/>
                <a:gd name="connsiteX2" fmla="*/ 773995 w 1177018"/>
                <a:gd name="connsiteY2" fmla="*/ 0 h 540208"/>
                <a:gd name="connsiteX3" fmla="*/ 1177018 w 1177018"/>
                <a:gd name="connsiteY3" fmla="*/ 271611 h 540208"/>
                <a:gd name="connsiteX4" fmla="*/ 963100 w 1177018"/>
                <a:gd name="connsiteY4" fmla="*/ 535636 h 540208"/>
                <a:gd name="connsiteX5" fmla="*/ 271576 w 1177018"/>
                <a:gd name="connsiteY5" fmla="*/ 540208 h 540208"/>
                <a:gd name="connsiteX6" fmla="*/ 0 w 1177018"/>
                <a:gd name="connsiteY6" fmla="*/ 292044 h 540208"/>
                <a:gd name="connsiteX0" fmla="*/ 0 w 1177018"/>
                <a:gd name="connsiteY0" fmla="*/ 292044 h 540208"/>
                <a:gd name="connsiteX1" fmla="*/ 174430 w 1177018"/>
                <a:gd name="connsiteY1" fmla="*/ 5939 h 540208"/>
                <a:gd name="connsiteX2" fmla="*/ 773995 w 1177018"/>
                <a:gd name="connsiteY2" fmla="*/ 0 h 540208"/>
                <a:gd name="connsiteX3" fmla="*/ 1177018 w 1177018"/>
                <a:gd name="connsiteY3" fmla="*/ 271611 h 540208"/>
                <a:gd name="connsiteX4" fmla="*/ 861575 w 1177018"/>
                <a:gd name="connsiteY4" fmla="*/ 535636 h 540208"/>
                <a:gd name="connsiteX5" fmla="*/ 271576 w 1177018"/>
                <a:gd name="connsiteY5" fmla="*/ 540208 h 540208"/>
                <a:gd name="connsiteX6" fmla="*/ 0 w 1177018"/>
                <a:gd name="connsiteY6" fmla="*/ 292044 h 540208"/>
                <a:gd name="connsiteX0" fmla="*/ 0 w 1081132"/>
                <a:gd name="connsiteY0" fmla="*/ 292044 h 540208"/>
                <a:gd name="connsiteX1" fmla="*/ 174430 w 1081132"/>
                <a:gd name="connsiteY1" fmla="*/ 5939 h 540208"/>
                <a:gd name="connsiteX2" fmla="*/ 773995 w 1081132"/>
                <a:gd name="connsiteY2" fmla="*/ 0 h 540208"/>
                <a:gd name="connsiteX3" fmla="*/ 1081132 w 1081132"/>
                <a:gd name="connsiteY3" fmla="*/ 271611 h 540208"/>
                <a:gd name="connsiteX4" fmla="*/ 861575 w 1081132"/>
                <a:gd name="connsiteY4" fmla="*/ 535636 h 540208"/>
                <a:gd name="connsiteX5" fmla="*/ 271576 w 1081132"/>
                <a:gd name="connsiteY5" fmla="*/ 540208 h 540208"/>
                <a:gd name="connsiteX6" fmla="*/ 0 w 1081132"/>
                <a:gd name="connsiteY6" fmla="*/ 292044 h 540208"/>
                <a:gd name="connsiteX0" fmla="*/ 0 w 1084578"/>
                <a:gd name="connsiteY0" fmla="*/ 284786 h 540208"/>
                <a:gd name="connsiteX1" fmla="*/ 177876 w 1084578"/>
                <a:gd name="connsiteY1" fmla="*/ 5939 h 540208"/>
                <a:gd name="connsiteX2" fmla="*/ 777441 w 1084578"/>
                <a:gd name="connsiteY2" fmla="*/ 0 h 540208"/>
                <a:gd name="connsiteX3" fmla="*/ 1084578 w 1084578"/>
                <a:gd name="connsiteY3" fmla="*/ 271611 h 540208"/>
                <a:gd name="connsiteX4" fmla="*/ 865021 w 1084578"/>
                <a:gd name="connsiteY4" fmla="*/ 535636 h 540208"/>
                <a:gd name="connsiteX5" fmla="*/ 275022 w 1084578"/>
                <a:gd name="connsiteY5" fmla="*/ 540208 h 540208"/>
                <a:gd name="connsiteX6" fmla="*/ 0 w 1084578"/>
                <a:gd name="connsiteY6" fmla="*/ 284786 h 5402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84578" h="540208">
                  <a:moveTo>
                    <a:pt x="0" y="284786"/>
                  </a:moveTo>
                  <a:lnTo>
                    <a:pt x="177876" y="5939"/>
                  </a:lnTo>
                  <a:lnTo>
                    <a:pt x="777441" y="0"/>
                  </a:lnTo>
                  <a:lnTo>
                    <a:pt x="1084578" y="271611"/>
                  </a:lnTo>
                  <a:lnTo>
                    <a:pt x="865021" y="535636"/>
                  </a:lnTo>
                  <a:lnTo>
                    <a:pt x="275022" y="540208"/>
                  </a:lnTo>
                  <a:lnTo>
                    <a:pt x="0" y="284786"/>
                  </a:lnTo>
                  <a:close/>
                </a:path>
              </a:pathLst>
            </a:custGeom>
            <a:grpFill/>
            <a:ln>
              <a:noFill/>
            </a:ln>
            <a:effectLst>
              <a:outerShdw blurRad="63500" dist="165100" dir="5400000" sx="88000" sy="88000" rotWithShape="0">
                <a:schemeClr val="bg1">
                  <a:lumMod val="50000"/>
                  <a:alpha val="22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lnSpc>
                  <a:spcPct val="85000"/>
                </a:lnSpc>
                <a:spcBef>
                  <a:spcPts val="150"/>
                </a:spcBef>
                <a:spcAft>
                  <a:spcPts val="350"/>
                </a:spcAft>
                <a:defRPr/>
              </a:pPr>
              <a:endParaRPr lang="en-US" dirty="0"/>
            </a:p>
          </p:txBody>
        </p:sp>
        <p:sp>
          <p:nvSpPr>
            <p:cNvPr id="238" name="Freeform 237"/>
            <p:cNvSpPr/>
            <p:nvPr/>
          </p:nvSpPr>
          <p:spPr>
            <a:xfrm>
              <a:off x="2059716" y="4847830"/>
              <a:ext cx="1220051" cy="543988"/>
            </a:xfrm>
            <a:custGeom>
              <a:avLst/>
              <a:gdLst>
                <a:gd name="connsiteX0" fmla="*/ 0 w 1158949"/>
                <a:gd name="connsiteY0" fmla="*/ 303028 h 606056"/>
                <a:gd name="connsiteX1" fmla="*/ 321640 w 1158949"/>
                <a:gd name="connsiteY1" fmla="*/ 0 h 606056"/>
                <a:gd name="connsiteX2" fmla="*/ 837309 w 1158949"/>
                <a:gd name="connsiteY2" fmla="*/ 0 h 606056"/>
                <a:gd name="connsiteX3" fmla="*/ 1158949 w 1158949"/>
                <a:gd name="connsiteY3" fmla="*/ 303028 h 606056"/>
                <a:gd name="connsiteX4" fmla="*/ 837309 w 1158949"/>
                <a:gd name="connsiteY4" fmla="*/ 606056 h 606056"/>
                <a:gd name="connsiteX5" fmla="*/ 321640 w 1158949"/>
                <a:gd name="connsiteY5" fmla="*/ 606056 h 606056"/>
                <a:gd name="connsiteX6" fmla="*/ 0 w 1158949"/>
                <a:gd name="connsiteY6" fmla="*/ 303028 h 606056"/>
                <a:gd name="connsiteX0" fmla="*/ 0 w 1158949"/>
                <a:gd name="connsiteY0" fmla="*/ 303028 h 606056"/>
                <a:gd name="connsiteX1" fmla="*/ 321640 w 1158949"/>
                <a:gd name="connsiteY1" fmla="*/ 0 h 606056"/>
                <a:gd name="connsiteX2" fmla="*/ 837309 w 1158949"/>
                <a:gd name="connsiteY2" fmla="*/ 0 h 606056"/>
                <a:gd name="connsiteX3" fmla="*/ 1158949 w 1158949"/>
                <a:gd name="connsiteY3" fmla="*/ 303028 h 606056"/>
                <a:gd name="connsiteX4" fmla="*/ 855597 w 1158949"/>
                <a:gd name="connsiteY4" fmla="*/ 537476 h 606056"/>
                <a:gd name="connsiteX5" fmla="*/ 321640 w 1158949"/>
                <a:gd name="connsiteY5" fmla="*/ 606056 h 606056"/>
                <a:gd name="connsiteX6" fmla="*/ 0 w 1158949"/>
                <a:gd name="connsiteY6" fmla="*/ 303028 h 606056"/>
                <a:gd name="connsiteX0" fmla="*/ 0 w 1158949"/>
                <a:gd name="connsiteY0" fmla="*/ 303028 h 551192"/>
                <a:gd name="connsiteX1" fmla="*/ 321640 w 1158949"/>
                <a:gd name="connsiteY1" fmla="*/ 0 h 551192"/>
                <a:gd name="connsiteX2" fmla="*/ 837309 w 1158949"/>
                <a:gd name="connsiteY2" fmla="*/ 0 h 551192"/>
                <a:gd name="connsiteX3" fmla="*/ 1158949 w 1158949"/>
                <a:gd name="connsiteY3" fmla="*/ 303028 h 551192"/>
                <a:gd name="connsiteX4" fmla="*/ 855597 w 1158949"/>
                <a:gd name="connsiteY4" fmla="*/ 537476 h 551192"/>
                <a:gd name="connsiteX5" fmla="*/ 275920 w 1158949"/>
                <a:gd name="connsiteY5" fmla="*/ 551192 h 551192"/>
                <a:gd name="connsiteX6" fmla="*/ 0 w 1158949"/>
                <a:gd name="connsiteY6" fmla="*/ 303028 h 551192"/>
                <a:gd name="connsiteX0" fmla="*/ 0 w 1158949"/>
                <a:gd name="connsiteY0" fmla="*/ 303028 h 537476"/>
                <a:gd name="connsiteX1" fmla="*/ 321640 w 1158949"/>
                <a:gd name="connsiteY1" fmla="*/ 0 h 537476"/>
                <a:gd name="connsiteX2" fmla="*/ 837309 w 1158949"/>
                <a:gd name="connsiteY2" fmla="*/ 0 h 537476"/>
                <a:gd name="connsiteX3" fmla="*/ 1158949 w 1158949"/>
                <a:gd name="connsiteY3" fmla="*/ 303028 h 537476"/>
                <a:gd name="connsiteX4" fmla="*/ 855597 w 1158949"/>
                <a:gd name="connsiteY4" fmla="*/ 537476 h 537476"/>
                <a:gd name="connsiteX5" fmla="*/ 275920 w 1158949"/>
                <a:gd name="connsiteY5" fmla="*/ 537476 h 537476"/>
                <a:gd name="connsiteX6" fmla="*/ 0 w 1158949"/>
                <a:gd name="connsiteY6" fmla="*/ 303028 h 537476"/>
                <a:gd name="connsiteX0" fmla="*/ 0 w 1158949"/>
                <a:gd name="connsiteY0" fmla="*/ 303028 h 537476"/>
                <a:gd name="connsiteX1" fmla="*/ 321640 w 1158949"/>
                <a:gd name="connsiteY1" fmla="*/ 54864 h 537476"/>
                <a:gd name="connsiteX2" fmla="*/ 837309 w 1158949"/>
                <a:gd name="connsiteY2" fmla="*/ 0 h 537476"/>
                <a:gd name="connsiteX3" fmla="*/ 1158949 w 1158949"/>
                <a:gd name="connsiteY3" fmla="*/ 303028 h 537476"/>
                <a:gd name="connsiteX4" fmla="*/ 855597 w 1158949"/>
                <a:gd name="connsiteY4" fmla="*/ 537476 h 537476"/>
                <a:gd name="connsiteX5" fmla="*/ 275920 w 1158949"/>
                <a:gd name="connsiteY5" fmla="*/ 537476 h 537476"/>
                <a:gd name="connsiteX6" fmla="*/ 0 w 1158949"/>
                <a:gd name="connsiteY6" fmla="*/ 303028 h 537476"/>
                <a:gd name="connsiteX0" fmla="*/ 0 w 1158949"/>
                <a:gd name="connsiteY0" fmla="*/ 261880 h 496328"/>
                <a:gd name="connsiteX1" fmla="*/ 321640 w 1158949"/>
                <a:gd name="connsiteY1" fmla="*/ 13716 h 496328"/>
                <a:gd name="connsiteX2" fmla="*/ 860169 w 1158949"/>
                <a:gd name="connsiteY2" fmla="*/ 0 h 496328"/>
                <a:gd name="connsiteX3" fmla="*/ 1158949 w 1158949"/>
                <a:gd name="connsiteY3" fmla="*/ 261880 h 496328"/>
                <a:gd name="connsiteX4" fmla="*/ 855597 w 1158949"/>
                <a:gd name="connsiteY4" fmla="*/ 496328 h 496328"/>
                <a:gd name="connsiteX5" fmla="*/ 275920 w 1158949"/>
                <a:gd name="connsiteY5" fmla="*/ 496328 h 496328"/>
                <a:gd name="connsiteX6" fmla="*/ 0 w 1158949"/>
                <a:gd name="connsiteY6" fmla="*/ 261880 h 496328"/>
                <a:gd name="connsiteX0" fmla="*/ 0 w 1158949"/>
                <a:gd name="connsiteY0" fmla="*/ 248164 h 482612"/>
                <a:gd name="connsiteX1" fmla="*/ 321640 w 1158949"/>
                <a:gd name="connsiteY1" fmla="*/ 0 h 482612"/>
                <a:gd name="connsiteX2" fmla="*/ 873885 w 1158949"/>
                <a:gd name="connsiteY2" fmla="*/ 0 h 482612"/>
                <a:gd name="connsiteX3" fmla="*/ 1158949 w 1158949"/>
                <a:gd name="connsiteY3" fmla="*/ 248164 h 482612"/>
                <a:gd name="connsiteX4" fmla="*/ 855597 w 1158949"/>
                <a:gd name="connsiteY4" fmla="*/ 482612 h 482612"/>
                <a:gd name="connsiteX5" fmla="*/ 275920 w 1158949"/>
                <a:gd name="connsiteY5" fmla="*/ 482612 h 482612"/>
                <a:gd name="connsiteX6" fmla="*/ 0 w 1158949"/>
                <a:gd name="connsiteY6" fmla="*/ 248164 h 482612"/>
                <a:gd name="connsiteX0" fmla="*/ 0 w 1158949"/>
                <a:gd name="connsiteY0" fmla="*/ 248164 h 523760"/>
                <a:gd name="connsiteX1" fmla="*/ 321640 w 1158949"/>
                <a:gd name="connsiteY1" fmla="*/ 0 h 523760"/>
                <a:gd name="connsiteX2" fmla="*/ 873885 w 1158949"/>
                <a:gd name="connsiteY2" fmla="*/ 0 h 523760"/>
                <a:gd name="connsiteX3" fmla="*/ 1158949 w 1158949"/>
                <a:gd name="connsiteY3" fmla="*/ 248164 h 523760"/>
                <a:gd name="connsiteX4" fmla="*/ 981545 w 1158949"/>
                <a:gd name="connsiteY4" fmla="*/ 523760 h 523760"/>
                <a:gd name="connsiteX5" fmla="*/ 275920 w 1158949"/>
                <a:gd name="connsiteY5" fmla="*/ 482612 h 523760"/>
                <a:gd name="connsiteX6" fmla="*/ 0 w 1158949"/>
                <a:gd name="connsiteY6" fmla="*/ 248164 h 523760"/>
                <a:gd name="connsiteX0" fmla="*/ 0 w 1158949"/>
                <a:gd name="connsiteY0" fmla="*/ 248164 h 532904"/>
                <a:gd name="connsiteX1" fmla="*/ 321640 w 1158949"/>
                <a:gd name="connsiteY1" fmla="*/ 0 h 532904"/>
                <a:gd name="connsiteX2" fmla="*/ 873885 w 1158949"/>
                <a:gd name="connsiteY2" fmla="*/ 0 h 532904"/>
                <a:gd name="connsiteX3" fmla="*/ 1158949 w 1158949"/>
                <a:gd name="connsiteY3" fmla="*/ 248164 h 532904"/>
                <a:gd name="connsiteX4" fmla="*/ 981545 w 1158949"/>
                <a:gd name="connsiteY4" fmla="*/ 523760 h 532904"/>
                <a:gd name="connsiteX5" fmla="*/ 345408 w 1158949"/>
                <a:gd name="connsiteY5" fmla="*/ 532904 h 532904"/>
                <a:gd name="connsiteX6" fmla="*/ 0 w 1158949"/>
                <a:gd name="connsiteY6" fmla="*/ 248164 h 532904"/>
                <a:gd name="connsiteX0" fmla="*/ 0 w 1158949"/>
                <a:gd name="connsiteY0" fmla="*/ 248164 h 532904"/>
                <a:gd name="connsiteX1" fmla="*/ 256495 w 1158949"/>
                <a:gd name="connsiteY1" fmla="*/ 0 h 532904"/>
                <a:gd name="connsiteX2" fmla="*/ 873885 w 1158949"/>
                <a:gd name="connsiteY2" fmla="*/ 0 h 532904"/>
                <a:gd name="connsiteX3" fmla="*/ 1158949 w 1158949"/>
                <a:gd name="connsiteY3" fmla="*/ 248164 h 532904"/>
                <a:gd name="connsiteX4" fmla="*/ 981545 w 1158949"/>
                <a:gd name="connsiteY4" fmla="*/ 523760 h 532904"/>
                <a:gd name="connsiteX5" fmla="*/ 345408 w 1158949"/>
                <a:gd name="connsiteY5" fmla="*/ 532904 h 532904"/>
                <a:gd name="connsiteX6" fmla="*/ 0 w 1158949"/>
                <a:gd name="connsiteY6" fmla="*/ 248164 h 532904"/>
                <a:gd name="connsiteX0" fmla="*/ 0 w 1158949"/>
                <a:gd name="connsiteY0" fmla="*/ 271024 h 532904"/>
                <a:gd name="connsiteX1" fmla="*/ 256495 w 1158949"/>
                <a:gd name="connsiteY1" fmla="*/ 0 h 532904"/>
                <a:gd name="connsiteX2" fmla="*/ 873885 w 1158949"/>
                <a:gd name="connsiteY2" fmla="*/ 0 h 532904"/>
                <a:gd name="connsiteX3" fmla="*/ 1158949 w 1158949"/>
                <a:gd name="connsiteY3" fmla="*/ 248164 h 532904"/>
                <a:gd name="connsiteX4" fmla="*/ 981545 w 1158949"/>
                <a:gd name="connsiteY4" fmla="*/ 523760 h 532904"/>
                <a:gd name="connsiteX5" fmla="*/ 345408 w 1158949"/>
                <a:gd name="connsiteY5" fmla="*/ 532904 h 532904"/>
                <a:gd name="connsiteX6" fmla="*/ 0 w 1158949"/>
                <a:gd name="connsiteY6" fmla="*/ 271024 h 532904"/>
                <a:gd name="connsiteX0" fmla="*/ 0 w 1158949"/>
                <a:gd name="connsiteY0" fmla="*/ 282108 h 543988"/>
                <a:gd name="connsiteX1" fmla="*/ 256495 w 1158949"/>
                <a:gd name="connsiteY1" fmla="*/ 11084 h 543988"/>
                <a:gd name="connsiteX2" fmla="*/ 873885 w 1158949"/>
                <a:gd name="connsiteY2" fmla="*/ 0 h 543988"/>
                <a:gd name="connsiteX3" fmla="*/ 1158949 w 1158949"/>
                <a:gd name="connsiteY3" fmla="*/ 259248 h 543988"/>
                <a:gd name="connsiteX4" fmla="*/ 981545 w 1158949"/>
                <a:gd name="connsiteY4" fmla="*/ 534844 h 543988"/>
                <a:gd name="connsiteX5" fmla="*/ 345408 w 1158949"/>
                <a:gd name="connsiteY5" fmla="*/ 543988 h 543988"/>
                <a:gd name="connsiteX6" fmla="*/ 0 w 1158949"/>
                <a:gd name="connsiteY6" fmla="*/ 282108 h 5439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58949" h="543988">
                  <a:moveTo>
                    <a:pt x="0" y="282108"/>
                  </a:moveTo>
                  <a:lnTo>
                    <a:pt x="256495" y="11084"/>
                  </a:lnTo>
                  <a:lnTo>
                    <a:pt x="873885" y="0"/>
                  </a:lnTo>
                  <a:lnTo>
                    <a:pt x="1158949" y="259248"/>
                  </a:lnTo>
                  <a:lnTo>
                    <a:pt x="981545" y="534844"/>
                  </a:lnTo>
                  <a:lnTo>
                    <a:pt x="345408" y="543988"/>
                  </a:lnTo>
                  <a:lnTo>
                    <a:pt x="0" y="282108"/>
                  </a:lnTo>
                  <a:close/>
                </a:path>
              </a:pathLst>
            </a:custGeom>
            <a:grpFill/>
            <a:ln>
              <a:noFill/>
            </a:ln>
            <a:effectLst>
              <a:outerShdw blurRad="63500" dist="165100" dir="5400000" sx="88000" sy="88000" rotWithShape="0">
                <a:schemeClr val="bg1">
                  <a:lumMod val="50000"/>
                  <a:alpha val="22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lnSpc>
                  <a:spcPct val="85000"/>
                </a:lnSpc>
                <a:spcBef>
                  <a:spcPts val="150"/>
                </a:spcBef>
                <a:spcAft>
                  <a:spcPts val="350"/>
                </a:spcAft>
                <a:defRPr/>
              </a:pPr>
              <a:endParaRPr lang="en-US" dirty="0"/>
            </a:p>
          </p:txBody>
        </p:sp>
      </p:grpSp>
      <p:sp>
        <p:nvSpPr>
          <p:cNvPr id="29701" name="Title 1"/>
          <p:cNvSpPr>
            <a:spLocks noGrp="1"/>
          </p:cNvSpPr>
          <p:nvPr>
            <p:ph type="title"/>
          </p:nvPr>
        </p:nvSpPr>
        <p:spPr>
          <a:xfrm>
            <a:off x="457200" y="288925"/>
            <a:ext cx="8229600" cy="930275"/>
          </a:xfrm>
        </p:spPr>
        <p:txBody>
          <a:bodyPr/>
          <a:lstStyle/>
          <a:p>
            <a:r>
              <a:rPr lang="en-US" dirty="0" smtClean="0">
                <a:ea typeface="ＭＳ Ｐゴシック" pitchFamily="34" charset="-128"/>
              </a:rPr>
              <a:t>How Does ASA work?</a:t>
            </a:r>
          </a:p>
        </p:txBody>
      </p:sp>
      <p:sp>
        <p:nvSpPr>
          <p:cNvPr id="171" name="Freeform 170"/>
          <p:cNvSpPr/>
          <p:nvPr/>
        </p:nvSpPr>
        <p:spPr>
          <a:xfrm>
            <a:off x="3659670" y="4504899"/>
            <a:ext cx="969241" cy="461547"/>
          </a:xfrm>
          <a:custGeom>
            <a:avLst/>
            <a:gdLst>
              <a:gd name="connsiteX0" fmla="*/ 0 w 1158949"/>
              <a:gd name="connsiteY0" fmla="*/ 303028 h 606056"/>
              <a:gd name="connsiteX1" fmla="*/ 321640 w 1158949"/>
              <a:gd name="connsiteY1" fmla="*/ 0 h 606056"/>
              <a:gd name="connsiteX2" fmla="*/ 837309 w 1158949"/>
              <a:gd name="connsiteY2" fmla="*/ 0 h 606056"/>
              <a:gd name="connsiteX3" fmla="*/ 1158949 w 1158949"/>
              <a:gd name="connsiteY3" fmla="*/ 303028 h 606056"/>
              <a:gd name="connsiteX4" fmla="*/ 837309 w 1158949"/>
              <a:gd name="connsiteY4" fmla="*/ 606056 h 606056"/>
              <a:gd name="connsiteX5" fmla="*/ 321640 w 1158949"/>
              <a:gd name="connsiteY5" fmla="*/ 606056 h 606056"/>
              <a:gd name="connsiteX6" fmla="*/ 0 w 1158949"/>
              <a:gd name="connsiteY6" fmla="*/ 303028 h 606056"/>
              <a:gd name="connsiteX0" fmla="*/ 0 w 1158949"/>
              <a:gd name="connsiteY0" fmla="*/ 303028 h 606056"/>
              <a:gd name="connsiteX1" fmla="*/ 321640 w 1158949"/>
              <a:gd name="connsiteY1" fmla="*/ 0 h 606056"/>
              <a:gd name="connsiteX2" fmla="*/ 837309 w 1158949"/>
              <a:gd name="connsiteY2" fmla="*/ 0 h 606056"/>
              <a:gd name="connsiteX3" fmla="*/ 1158949 w 1158949"/>
              <a:gd name="connsiteY3" fmla="*/ 303028 h 606056"/>
              <a:gd name="connsiteX4" fmla="*/ 855597 w 1158949"/>
              <a:gd name="connsiteY4" fmla="*/ 537476 h 606056"/>
              <a:gd name="connsiteX5" fmla="*/ 321640 w 1158949"/>
              <a:gd name="connsiteY5" fmla="*/ 606056 h 606056"/>
              <a:gd name="connsiteX6" fmla="*/ 0 w 1158949"/>
              <a:gd name="connsiteY6" fmla="*/ 303028 h 606056"/>
              <a:gd name="connsiteX0" fmla="*/ 0 w 1158949"/>
              <a:gd name="connsiteY0" fmla="*/ 303028 h 551192"/>
              <a:gd name="connsiteX1" fmla="*/ 321640 w 1158949"/>
              <a:gd name="connsiteY1" fmla="*/ 0 h 551192"/>
              <a:gd name="connsiteX2" fmla="*/ 837309 w 1158949"/>
              <a:gd name="connsiteY2" fmla="*/ 0 h 551192"/>
              <a:gd name="connsiteX3" fmla="*/ 1158949 w 1158949"/>
              <a:gd name="connsiteY3" fmla="*/ 303028 h 551192"/>
              <a:gd name="connsiteX4" fmla="*/ 855597 w 1158949"/>
              <a:gd name="connsiteY4" fmla="*/ 537476 h 551192"/>
              <a:gd name="connsiteX5" fmla="*/ 275920 w 1158949"/>
              <a:gd name="connsiteY5" fmla="*/ 551192 h 551192"/>
              <a:gd name="connsiteX6" fmla="*/ 0 w 1158949"/>
              <a:gd name="connsiteY6" fmla="*/ 303028 h 551192"/>
              <a:gd name="connsiteX0" fmla="*/ 0 w 1158949"/>
              <a:gd name="connsiteY0" fmla="*/ 303028 h 537476"/>
              <a:gd name="connsiteX1" fmla="*/ 321640 w 1158949"/>
              <a:gd name="connsiteY1" fmla="*/ 0 h 537476"/>
              <a:gd name="connsiteX2" fmla="*/ 837309 w 1158949"/>
              <a:gd name="connsiteY2" fmla="*/ 0 h 537476"/>
              <a:gd name="connsiteX3" fmla="*/ 1158949 w 1158949"/>
              <a:gd name="connsiteY3" fmla="*/ 303028 h 537476"/>
              <a:gd name="connsiteX4" fmla="*/ 855597 w 1158949"/>
              <a:gd name="connsiteY4" fmla="*/ 537476 h 537476"/>
              <a:gd name="connsiteX5" fmla="*/ 275920 w 1158949"/>
              <a:gd name="connsiteY5" fmla="*/ 537476 h 537476"/>
              <a:gd name="connsiteX6" fmla="*/ 0 w 1158949"/>
              <a:gd name="connsiteY6" fmla="*/ 303028 h 537476"/>
              <a:gd name="connsiteX0" fmla="*/ 0 w 1158949"/>
              <a:gd name="connsiteY0" fmla="*/ 303028 h 537476"/>
              <a:gd name="connsiteX1" fmla="*/ 321640 w 1158949"/>
              <a:gd name="connsiteY1" fmla="*/ 54864 h 537476"/>
              <a:gd name="connsiteX2" fmla="*/ 837309 w 1158949"/>
              <a:gd name="connsiteY2" fmla="*/ 0 h 537476"/>
              <a:gd name="connsiteX3" fmla="*/ 1158949 w 1158949"/>
              <a:gd name="connsiteY3" fmla="*/ 303028 h 537476"/>
              <a:gd name="connsiteX4" fmla="*/ 855597 w 1158949"/>
              <a:gd name="connsiteY4" fmla="*/ 537476 h 537476"/>
              <a:gd name="connsiteX5" fmla="*/ 275920 w 1158949"/>
              <a:gd name="connsiteY5" fmla="*/ 537476 h 537476"/>
              <a:gd name="connsiteX6" fmla="*/ 0 w 1158949"/>
              <a:gd name="connsiteY6" fmla="*/ 303028 h 537476"/>
              <a:gd name="connsiteX0" fmla="*/ 0 w 1158949"/>
              <a:gd name="connsiteY0" fmla="*/ 261880 h 496328"/>
              <a:gd name="connsiteX1" fmla="*/ 321640 w 1158949"/>
              <a:gd name="connsiteY1" fmla="*/ 13716 h 496328"/>
              <a:gd name="connsiteX2" fmla="*/ 860169 w 1158949"/>
              <a:gd name="connsiteY2" fmla="*/ 0 h 496328"/>
              <a:gd name="connsiteX3" fmla="*/ 1158949 w 1158949"/>
              <a:gd name="connsiteY3" fmla="*/ 261880 h 496328"/>
              <a:gd name="connsiteX4" fmla="*/ 855597 w 1158949"/>
              <a:gd name="connsiteY4" fmla="*/ 496328 h 496328"/>
              <a:gd name="connsiteX5" fmla="*/ 275920 w 1158949"/>
              <a:gd name="connsiteY5" fmla="*/ 496328 h 496328"/>
              <a:gd name="connsiteX6" fmla="*/ 0 w 1158949"/>
              <a:gd name="connsiteY6" fmla="*/ 261880 h 496328"/>
              <a:gd name="connsiteX0" fmla="*/ 0 w 1158949"/>
              <a:gd name="connsiteY0" fmla="*/ 248164 h 482612"/>
              <a:gd name="connsiteX1" fmla="*/ 321640 w 1158949"/>
              <a:gd name="connsiteY1" fmla="*/ 0 h 482612"/>
              <a:gd name="connsiteX2" fmla="*/ 873885 w 1158949"/>
              <a:gd name="connsiteY2" fmla="*/ 0 h 482612"/>
              <a:gd name="connsiteX3" fmla="*/ 1158949 w 1158949"/>
              <a:gd name="connsiteY3" fmla="*/ 248164 h 482612"/>
              <a:gd name="connsiteX4" fmla="*/ 855597 w 1158949"/>
              <a:gd name="connsiteY4" fmla="*/ 482612 h 482612"/>
              <a:gd name="connsiteX5" fmla="*/ 275920 w 1158949"/>
              <a:gd name="connsiteY5" fmla="*/ 482612 h 482612"/>
              <a:gd name="connsiteX6" fmla="*/ 0 w 1158949"/>
              <a:gd name="connsiteY6" fmla="*/ 248164 h 4826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58949" h="482612">
                <a:moveTo>
                  <a:pt x="0" y="248164"/>
                </a:moveTo>
                <a:lnTo>
                  <a:pt x="321640" y="0"/>
                </a:lnTo>
                <a:lnTo>
                  <a:pt x="873885" y="0"/>
                </a:lnTo>
                <a:lnTo>
                  <a:pt x="1158949" y="248164"/>
                </a:lnTo>
                <a:lnTo>
                  <a:pt x="855597" y="482612"/>
                </a:lnTo>
                <a:lnTo>
                  <a:pt x="275920" y="482612"/>
                </a:lnTo>
                <a:lnTo>
                  <a:pt x="0" y="248164"/>
                </a:lnTo>
                <a:close/>
              </a:path>
            </a:pathLst>
          </a:custGeom>
          <a:gradFill flip="none" rotWithShape="1">
            <a:gsLst>
              <a:gs pos="0">
                <a:srgbClr val="00B0F0">
                  <a:tint val="66000"/>
                  <a:satMod val="160000"/>
                </a:srgbClr>
              </a:gs>
              <a:gs pos="50000">
                <a:srgbClr val="00B0F0">
                  <a:tint val="44500"/>
                  <a:satMod val="160000"/>
                </a:srgbClr>
              </a:gs>
              <a:gs pos="100000">
                <a:srgbClr val="00B0F0">
                  <a:tint val="23500"/>
                  <a:satMod val="160000"/>
                </a:srgb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lnSpc>
                <a:spcPct val="85000"/>
              </a:lnSpc>
              <a:spcBef>
                <a:spcPts val="150"/>
              </a:spcBef>
              <a:spcAft>
                <a:spcPts val="350"/>
              </a:spcAft>
            </a:pPr>
            <a:endParaRPr lang="en-US">
              <a:solidFill>
                <a:srgbClr val="FFFFFF"/>
              </a:solidFill>
              <a:ea typeface="ＭＳ Ｐゴシック" pitchFamily="34" charset="-128"/>
            </a:endParaRPr>
          </a:p>
        </p:txBody>
      </p:sp>
      <p:sp>
        <p:nvSpPr>
          <p:cNvPr id="172" name="Freeform 171"/>
          <p:cNvSpPr/>
          <p:nvPr/>
        </p:nvSpPr>
        <p:spPr>
          <a:xfrm>
            <a:off x="4394266" y="4735408"/>
            <a:ext cx="1020341" cy="498288"/>
          </a:xfrm>
          <a:custGeom>
            <a:avLst/>
            <a:gdLst>
              <a:gd name="connsiteX0" fmla="*/ 0 w 1158949"/>
              <a:gd name="connsiteY0" fmla="*/ 303028 h 606056"/>
              <a:gd name="connsiteX1" fmla="*/ 321640 w 1158949"/>
              <a:gd name="connsiteY1" fmla="*/ 0 h 606056"/>
              <a:gd name="connsiteX2" fmla="*/ 837309 w 1158949"/>
              <a:gd name="connsiteY2" fmla="*/ 0 h 606056"/>
              <a:gd name="connsiteX3" fmla="*/ 1158949 w 1158949"/>
              <a:gd name="connsiteY3" fmla="*/ 303028 h 606056"/>
              <a:gd name="connsiteX4" fmla="*/ 837309 w 1158949"/>
              <a:gd name="connsiteY4" fmla="*/ 606056 h 606056"/>
              <a:gd name="connsiteX5" fmla="*/ 321640 w 1158949"/>
              <a:gd name="connsiteY5" fmla="*/ 606056 h 606056"/>
              <a:gd name="connsiteX6" fmla="*/ 0 w 1158949"/>
              <a:gd name="connsiteY6" fmla="*/ 303028 h 606056"/>
              <a:gd name="connsiteX0" fmla="*/ 0 w 1158949"/>
              <a:gd name="connsiteY0" fmla="*/ 303028 h 606056"/>
              <a:gd name="connsiteX1" fmla="*/ 321640 w 1158949"/>
              <a:gd name="connsiteY1" fmla="*/ 0 h 606056"/>
              <a:gd name="connsiteX2" fmla="*/ 837309 w 1158949"/>
              <a:gd name="connsiteY2" fmla="*/ 0 h 606056"/>
              <a:gd name="connsiteX3" fmla="*/ 1158949 w 1158949"/>
              <a:gd name="connsiteY3" fmla="*/ 303028 h 606056"/>
              <a:gd name="connsiteX4" fmla="*/ 855597 w 1158949"/>
              <a:gd name="connsiteY4" fmla="*/ 537476 h 606056"/>
              <a:gd name="connsiteX5" fmla="*/ 321640 w 1158949"/>
              <a:gd name="connsiteY5" fmla="*/ 606056 h 606056"/>
              <a:gd name="connsiteX6" fmla="*/ 0 w 1158949"/>
              <a:gd name="connsiteY6" fmla="*/ 303028 h 606056"/>
              <a:gd name="connsiteX0" fmla="*/ 0 w 1158949"/>
              <a:gd name="connsiteY0" fmla="*/ 303028 h 551192"/>
              <a:gd name="connsiteX1" fmla="*/ 321640 w 1158949"/>
              <a:gd name="connsiteY1" fmla="*/ 0 h 551192"/>
              <a:gd name="connsiteX2" fmla="*/ 837309 w 1158949"/>
              <a:gd name="connsiteY2" fmla="*/ 0 h 551192"/>
              <a:gd name="connsiteX3" fmla="*/ 1158949 w 1158949"/>
              <a:gd name="connsiteY3" fmla="*/ 303028 h 551192"/>
              <a:gd name="connsiteX4" fmla="*/ 855597 w 1158949"/>
              <a:gd name="connsiteY4" fmla="*/ 537476 h 551192"/>
              <a:gd name="connsiteX5" fmla="*/ 275920 w 1158949"/>
              <a:gd name="connsiteY5" fmla="*/ 551192 h 551192"/>
              <a:gd name="connsiteX6" fmla="*/ 0 w 1158949"/>
              <a:gd name="connsiteY6" fmla="*/ 303028 h 551192"/>
              <a:gd name="connsiteX0" fmla="*/ 0 w 1158949"/>
              <a:gd name="connsiteY0" fmla="*/ 303028 h 537476"/>
              <a:gd name="connsiteX1" fmla="*/ 321640 w 1158949"/>
              <a:gd name="connsiteY1" fmla="*/ 0 h 537476"/>
              <a:gd name="connsiteX2" fmla="*/ 837309 w 1158949"/>
              <a:gd name="connsiteY2" fmla="*/ 0 h 537476"/>
              <a:gd name="connsiteX3" fmla="*/ 1158949 w 1158949"/>
              <a:gd name="connsiteY3" fmla="*/ 303028 h 537476"/>
              <a:gd name="connsiteX4" fmla="*/ 855597 w 1158949"/>
              <a:gd name="connsiteY4" fmla="*/ 537476 h 537476"/>
              <a:gd name="connsiteX5" fmla="*/ 275920 w 1158949"/>
              <a:gd name="connsiteY5" fmla="*/ 537476 h 537476"/>
              <a:gd name="connsiteX6" fmla="*/ 0 w 1158949"/>
              <a:gd name="connsiteY6" fmla="*/ 303028 h 537476"/>
              <a:gd name="connsiteX0" fmla="*/ 0 w 1158949"/>
              <a:gd name="connsiteY0" fmla="*/ 303028 h 537476"/>
              <a:gd name="connsiteX1" fmla="*/ 321640 w 1158949"/>
              <a:gd name="connsiteY1" fmla="*/ 54864 h 537476"/>
              <a:gd name="connsiteX2" fmla="*/ 837309 w 1158949"/>
              <a:gd name="connsiteY2" fmla="*/ 0 h 537476"/>
              <a:gd name="connsiteX3" fmla="*/ 1158949 w 1158949"/>
              <a:gd name="connsiteY3" fmla="*/ 303028 h 537476"/>
              <a:gd name="connsiteX4" fmla="*/ 855597 w 1158949"/>
              <a:gd name="connsiteY4" fmla="*/ 537476 h 537476"/>
              <a:gd name="connsiteX5" fmla="*/ 275920 w 1158949"/>
              <a:gd name="connsiteY5" fmla="*/ 537476 h 537476"/>
              <a:gd name="connsiteX6" fmla="*/ 0 w 1158949"/>
              <a:gd name="connsiteY6" fmla="*/ 303028 h 537476"/>
              <a:gd name="connsiteX0" fmla="*/ 0 w 1158949"/>
              <a:gd name="connsiteY0" fmla="*/ 261880 h 496328"/>
              <a:gd name="connsiteX1" fmla="*/ 321640 w 1158949"/>
              <a:gd name="connsiteY1" fmla="*/ 13716 h 496328"/>
              <a:gd name="connsiteX2" fmla="*/ 860169 w 1158949"/>
              <a:gd name="connsiteY2" fmla="*/ 0 h 496328"/>
              <a:gd name="connsiteX3" fmla="*/ 1158949 w 1158949"/>
              <a:gd name="connsiteY3" fmla="*/ 261880 h 496328"/>
              <a:gd name="connsiteX4" fmla="*/ 855597 w 1158949"/>
              <a:gd name="connsiteY4" fmla="*/ 496328 h 496328"/>
              <a:gd name="connsiteX5" fmla="*/ 275920 w 1158949"/>
              <a:gd name="connsiteY5" fmla="*/ 496328 h 496328"/>
              <a:gd name="connsiteX6" fmla="*/ 0 w 1158949"/>
              <a:gd name="connsiteY6" fmla="*/ 261880 h 496328"/>
              <a:gd name="connsiteX0" fmla="*/ 0 w 1158949"/>
              <a:gd name="connsiteY0" fmla="*/ 248164 h 482612"/>
              <a:gd name="connsiteX1" fmla="*/ 321640 w 1158949"/>
              <a:gd name="connsiteY1" fmla="*/ 0 h 482612"/>
              <a:gd name="connsiteX2" fmla="*/ 873885 w 1158949"/>
              <a:gd name="connsiteY2" fmla="*/ 0 h 482612"/>
              <a:gd name="connsiteX3" fmla="*/ 1158949 w 1158949"/>
              <a:gd name="connsiteY3" fmla="*/ 248164 h 482612"/>
              <a:gd name="connsiteX4" fmla="*/ 855597 w 1158949"/>
              <a:gd name="connsiteY4" fmla="*/ 482612 h 482612"/>
              <a:gd name="connsiteX5" fmla="*/ 275920 w 1158949"/>
              <a:gd name="connsiteY5" fmla="*/ 482612 h 482612"/>
              <a:gd name="connsiteX6" fmla="*/ 0 w 1158949"/>
              <a:gd name="connsiteY6" fmla="*/ 248164 h 482612"/>
              <a:gd name="connsiteX0" fmla="*/ 0 w 1158949"/>
              <a:gd name="connsiteY0" fmla="*/ 248164 h 523760"/>
              <a:gd name="connsiteX1" fmla="*/ 321640 w 1158949"/>
              <a:gd name="connsiteY1" fmla="*/ 0 h 523760"/>
              <a:gd name="connsiteX2" fmla="*/ 873885 w 1158949"/>
              <a:gd name="connsiteY2" fmla="*/ 0 h 523760"/>
              <a:gd name="connsiteX3" fmla="*/ 1158949 w 1158949"/>
              <a:gd name="connsiteY3" fmla="*/ 248164 h 523760"/>
              <a:gd name="connsiteX4" fmla="*/ 981545 w 1158949"/>
              <a:gd name="connsiteY4" fmla="*/ 523760 h 523760"/>
              <a:gd name="connsiteX5" fmla="*/ 275920 w 1158949"/>
              <a:gd name="connsiteY5" fmla="*/ 482612 h 523760"/>
              <a:gd name="connsiteX6" fmla="*/ 0 w 1158949"/>
              <a:gd name="connsiteY6" fmla="*/ 248164 h 523760"/>
              <a:gd name="connsiteX0" fmla="*/ 0 w 1158949"/>
              <a:gd name="connsiteY0" fmla="*/ 248164 h 532904"/>
              <a:gd name="connsiteX1" fmla="*/ 321640 w 1158949"/>
              <a:gd name="connsiteY1" fmla="*/ 0 h 532904"/>
              <a:gd name="connsiteX2" fmla="*/ 873885 w 1158949"/>
              <a:gd name="connsiteY2" fmla="*/ 0 h 532904"/>
              <a:gd name="connsiteX3" fmla="*/ 1158949 w 1158949"/>
              <a:gd name="connsiteY3" fmla="*/ 248164 h 532904"/>
              <a:gd name="connsiteX4" fmla="*/ 981545 w 1158949"/>
              <a:gd name="connsiteY4" fmla="*/ 523760 h 532904"/>
              <a:gd name="connsiteX5" fmla="*/ 345408 w 1158949"/>
              <a:gd name="connsiteY5" fmla="*/ 532904 h 532904"/>
              <a:gd name="connsiteX6" fmla="*/ 0 w 1158949"/>
              <a:gd name="connsiteY6" fmla="*/ 248164 h 532904"/>
              <a:gd name="connsiteX0" fmla="*/ 0 w 1158949"/>
              <a:gd name="connsiteY0" fmla="*/ 248164 h 532904"/>
              <a:gd name="connsiteX1" fmla="*/ 256495 w 1158949"/>
              <a:gd name="connsiteY1" fmla="*/ 0 h 532904"/>
              <a:gd name="connsiteX2" fmla="*/ 873885 w 1158949"/>
              <a:gd name="connsiteY2" fmla="*/ 0 h 532904"/>
              <a:gd name="connsiteX3" fmla="*/ 1158949 w 1158949"/>
              <a:gd name="connsiteY3" fmla="*/ 248164 h 532904"/>
              <a:gd name="connsiteX4" fmla="*/ 981545 w 1158949"/>
              <a:gd name="connsiteY4" fmla="*/ 523760 h 532904"/>
              <a:gd name="connsiteX5" fmla="*/ 345408 w 1158949"/>
              <a:gd name="connsiteY5" fmla="*/ 532904 h 532904"/>
              <a:gd name="connsiteX6" fmla="*/ 0 w 1158949"/>
              <a:gd name="connsiteY6" fmla="*/ 248164 h 532904"/>
              <a:gd name="connsiteX0" fmla="*/ 0 w 1158949"/>
              <a:gd name="connsiteY0" fmla="*/ 248164 h 532904"/>
              <a:gd name="connsiteX1" fmla="*/ 256495 w 1158949"/>
              <a:gd name="connsiteY1" fmla="*/ 23751 h 532904"/>
              <a:gd name="connsiteX2" fmla="*/ 873885 w 1158949"/>
              <a:gd name="connsiteY2" fmla="*/ 0 h 532904"/>
              <a:gd name="connsiteX3" fmla="*/ 1158949 w 1158949"/>
              <a:gd name="connsiteY3" fmla="*/ 248164 h 532904"/>
              <a:gd name="connsiteX4" fmla="*/ 981545 w 1158949"/>
              <a:gd name="connsiteY4" fmla="*/ 523760 h 532904"/>
              <a:gd name="connsiteX5" fmla="*/ 345408 w 1158949"/>
              <a:gd name="connsiteY5" fmla="*/ 532904 h 532904"/>
              <a:gd name="connsiteX6" fmla="*/ 0 w 1158949"/>
              <a:gd name="connsiteY6" fmla="*/ 248164 h 532904"/>
              <a:gd name="connsiteX0" fmla="*/ 0 w 1158949"/>
              <a:gd name="connsiteY0" fmla="*/ 224414 h 509154"/>
              <a:gd name="connsiteX1" fmla="*/ 256495 w 1158949"/>
              <a:gd name="connsiteY1" fmla="*/ 1 h 509154"/>
              <a:gd name="connsiteX2" fmla="*/ 879526 w 1158949"/>
              <a:gd name="connsiteY2" fmla="*/ 0 h 509154"/>
              <a:gd name="connsiteX3" fmla="*/ 1158949 w 1158949"/>
              <a:gd name="connsiteY3" fmla="*/ 224414 h 509154"/>
              <a:gd name="connsiteX4" fmla="*/ 981545 w 1158949"/>
              <a:gd name="connsiteY4" fmla="*/ 500010 h 509154"/>
              <a:gd name="connsiteX5" fmla="*/ 345408 w 1158949"/>
              <a:gd name="connsiteY5" fmla="*/ 509154 h 509154"/>
              <a:gd name="connsiteX6" fmla="*/ 0 w 1158949"/>
              <a:gd name="connsiteY6" fmla="*/ 224414 h 509154"/>
              <a:gd name="connsiteX0" fmla="*/ 0 w 1158949"/>
              <a:gd name="connsiteY0" fmla="*/ 236290 h 521030"/>
              <a:gd name="connsiteX1" fmla="*/ 256495 w 1158949"/>
              <a:gd name="connsiteY1" fmla="*/ 11877 h 521030"/>
              <a:gd name="connsiteX2" fmla="*/ 879526 w 1158949"/>
              <a:gd name="connsiteY2" fmla="*/ 0 h 521030"/>
              <a:gd name="connsiteX3" fmla="*/ 1158949 w 1158949"/>
              <a:gd name="connsiteY3" fmla="*/ 236290 h 521030"/>
              <a:gd name="connsiteX4" fmla="*/ 981545 w 1158949"/>
              <a:gd name="connsiteY4" fmla="*/ 511886 h 521030"/>
              <a:gd name="connsiteX5" fmla="*/ 345408 w 1158949"/>
              <a:gd name="connsiteY5" fmla="*/ 521030 h 521030"/>
              <a:gd name="connsiteX6" fmla="*/ 0 w 1158949"/>
              <a:gd name="connsiteY6" fmla="*/ 236290 h 521030"/>
              <a:gd name="connsiteX0" fmla="*/ 0 w 1158949"/>
              <a:gd name="connsiteY0" fmla="*/ 236290 h 521030"/>
              <a:gd name="connsiteX1" fmla="*/ 272288 w 1158949"/>
              <a:gd name="connsiteY1" fmla="*/ 6335 h 521030"/>
              <a:gd name="connsiteX2" fmla="*/ 879526 w 1158949"/>
              <a:gd name="connsiteY2" fmla="*/ 0 h 521030"/>
              <a:gd name="connsiteX3" fmla="*/ 1158949 w 1158949"/>
              <a:gd name="connsiteY3" fmla="*/ 236290 h 521030"/>
              <a:gd name="connsiteX4" fmla="*/ 981545 w 1158949"/>
              <a:gd name="connsiteY4" fmla="*/ 511886 h 521030"/>
              <a:gd name="connsiteX5" fmla="*/ 345408 w 1158949"/>
              <a:gd name="connsiteY5" fmla="*/ 521030 h 521030"/>
              <a:gd name="connsiteX6" fmla="*/ 0 w 1158949"/>
              <a:gd name="connsiteY6" fmla="*/ 236290 h 5210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58949" h="521030">
                <a:moveTo>
                  <a:pt x="0" y="236290"/>
                </a:moveTo>
                <a:lnTo>
                  <a:pt x="272288" y="6335"/>
                </a:lnTo>
                <a:lnTo>
                  <a:pt x="879526" y="0"/>
                </a:lnTo>
                <a:lnTo>
                  <a:pt x="1158949" y="236290"/>
                </a:lnTo>
                <a:lnTo>
                  <a:pt x="981545" y="511886"/>
                </a:lnTo>
                <a:lnTo>
                  <a:pt x="345408" y="521030"/>
                </a:lnTo>
                <a:lnTo>
                  <a:pt x="0" y="236290"/>
                </a:lnTo>
                <a:close/>
              </a:path>
            </a:pathLst>
          </a:custGeom>
          <a:gradFill flip="none" rotWithShape="1">
            <a:gsLst>
              <a:gs pos="0">
                <a:srgbClr val="00B0F0">
                  <a:tint val="66000"/>
                  <a:satMod val="160000"/>
                </a:srgbClr>
              </a:gs>
              <a:gs pos="50000">
                <a:srgbClr val="00B0F0">
                  <a:tint val="44500"/>
                  <a:satMod val="160000"/>
                </a:srgbClr>
              </a:gs>
              <a:gs pos="100000">
                <a:srgbClr val="00B0F0">
                  <a:tint val="23500"/>
                  <a:satMod val="160000"/>
                </a:srgb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lnSpc>
                <a:spcPct val="85000"/>
              </a:lnSpc>
              <a:spcBef>
                <a:spcPts val="150"/>
              </a:spcBef>
              <a:spcAft>
                <a:spcPts val="350"/>
              </a:spcAft>
            </a:pPr>
            <a:endParaRPr lang="en-US">
              <a:solidFill>
                <a:srgbClr val="FFFFFF"/>
              </a:solidFill>
              <a:ea typeface="ＭＳ Ｐゴシック" pitchFamily="34" charset="-128"/>
            </a:endParaRPr>
          </a:p>
        </p:txBody>
      </p:sp>
      <p:sp>
        <p:nvSpPr>
          <p:cNvPr id="173" name="Freeform 172"/>
          <p:cNvSpPr/>
          <p:nvPr/>
        </p:nvSpPr>
        <p:spPr>
          <a:xfrm>
            <a:off x="4393108" y="4315428"/>
            <a:ext cx="920348" cy="417823"/>
          </a:xfrm>
          <a:custGeom>
            <a:avLst/>
            <a:gdLst>
              <a:gd name="connsiteX0" fmla="*/ 0 w 1158949"/>
              <a:gd name="connsiteY0" fmla="*/ 303028 h 606056"/>
              <a:gd name="connsiteX1" fmla="*/ 321640 w 1158949"/>
              <a:gd name="connsiteY1" fmla="*/ 0 h 606056"/>
              <a:gd name="connsiteX2" fmla="*/ 837309 w 1158949"/>
              <a:gd name="connsiteY2" fmla="*/ 0 h 606056"/>
              <a:gd name="connsiteX3" fmla="*/ 1158949 w 1158949"/>
              <a:gd name="connsiteY3" fmla="*/ 303028 h 606056"/>
              <a:gd name="connsiteX4" fmla="*/ 837309 w 1158949"/>
              <a:gd name="connsiteY4" fmla="*/ 606056 h 606056"/>
              <a:gd name="connsiteX5" fmla="*/ 321640 w 1158949"/>
              <a:gd name="connsiteY5" fmla="*/ 606056 h 606056"/>
              <a:gd name="connsiteX6" fmla="*/ 0 w 1158949"/>
              <a:gd name="connsiteY6" fmla="*/ 303028 h 606056"/>
              <a:gd name="connsiteX0" fmla="*/ 0 w 1158949"/>
              <a:gd name="connsiteY0" fmla="*/ 303028 h 606056"/>
              <a:gd name="connsiteX1" fmla="*/ 321640 w 1158949"/>
              <a:gd name="connsiteY1" fmla="*/ 0 h 606056"/>
              <a:gd name="connsiteX2" fmla="*/ 837309 w 1158949"/>
              <a:gd name="connsiteY2" fmla="*/ 0 h 606056"/>
              <a:gd name="connsiteX3" fmla="*/ 1158949 w 1158949"/>
              <a:gd name="connsiteY3" fmla="*/ 303028 h 606056"/>
              <a:gd name="connsiteX4" fmla="*/ 855597 w 1158949"/>
              <a:gd name="connsiteY4" fmla="*/ 537476 h 606056"/>
              <a:gd name="connsiteX5" fmla="*/ 321640 w 1158949"/>
              <a:gd name="connsiteY5" fmla="*/ 606056 h 606056"/>
              <a:gd name="connsiteX6" fmla="*/ 0 w 1158949"/>
              <a:gd name="connsiteY6" fmla="*/ 303028 h 606056"/>
              <a:gd name="connsiteX0" fmla="*/ 0 w 1158949"/>
              <a:gd name="connsiteY0" fmla="*/ 303028 h 551192"/>
              <a:gd name="connsiteX1" fmla="*/ 321640 w 1158949"/>
              <a:gd name="connsiteY1" fmla="*/ 0 h 551192"/>
              <a:gd name="connsiteX2" fmla="*/ 837309 w 1158949"/>
              <a:gd name="connsiteY2" fmla="*/ 0 h 551192"/>
              <a:gd name="connsiteX3" fmla="*/ 1158949 w 1158949"/>
              <a:gd name="connsiteY3" fmla="*/ 303028 h 551192"/>
              <a:gd name="connsiteX4" fmla="*/ 855597 w 1158949"/>
              <a:gd name="connsiteY4" fmla="*/ 537476 h 551192"/>
              <a:gd name="connsiteX5" fmla="*/ 275920 w 1158949"/>
              <a:gd name="connsiteY5" fmla="*/ 551192 h 551192"/>
              <a:gd name="connsiteX6" fmla="*/ 0 w 1158949"/>
              <a:gd name="connsiteY6" fmla="*/ 303028 h 551192"/>
              <a:gd name="connsiteX0" fmla="*/ 0 w 1158949"/>
              <a:gd name="connsiteY0" fmla="*/ 303028 h 537476"/>
              <a:gd name="connsiteX1" fmla="*/ 321640 w 1158949"/>
              <a:gd name="connsiteY1" fmla="*/ 0 h 537476"/>
              <a:gd name="connsiteX2" fmla="*/ 837309 w 1158949"/>
              <a:gd name="connsiteY2" fmla="*/ 0 h 537476"/>
              <a:gd name="connsiteX3" fmla="*/ 1158949 w 1158949"/>
              <a:gd name="connsiteY3" fmla="*/ 303028 h 537476"/>
              <a:gd name="connsiteX4" fmla="*/ 855597 w 1158949"/>
              <a:gd name="connsiteY4" fmla="*/ 537476 h 537476"/>
              <a:gd name="connsiteX5" fmla="*/ 275920 w 1158949"/>
              <a:gd name="connsiteY5" fmla="*/ 537476 h 537476"/>
              <a:gd name="connsiteX6" fmla="*/ 0 w 1158949"/>
              <a:gd name="connsiteY6" fmla="*/ 303028 h 537476"/>
              <a:gd name="connsiteX0" fmla="*/ 0 w 1158949"/>
              <a:gd name="connsiteY0" fmla="*/ 303028 h 537476"/>
              <a:gd name="connsiteX1" fmla="*/ 321640 w 1158949"/>
              <a:gd name="connsiteY1" fmla="*/ 54864 h 537476"/>
              <a:gd name="connsiteX2" fmla="*/ 837309 w 1158949"/>
              <a:gd name="connsiteY2" fmla="*/ 0 h 537476"/>
              <a:gd name="connsiteX3" fmla="*/ 1158949 w 1158949"/>
              <a:gd name="connsiteY3" fmla="*/ 303028 h 537476"/>
              <a:gd name="connsiteX4" fmla="*/ 855597 w 1158949"/>
              <a:gd name="connsiteY4" fmla="*/ 537476 h 537476"/>
              <a:gd name="connsiteX5" fmla="*/ 275920 w 1158949"/>
              <a:gd name="connsiteY5" fmla="*/ 537476 h 537476"/>
              <a:gd name="connsiteX6" fmla="*/ 0 w 1158949"/>
              <a:gd name="connsiteY6" fmla="*/ 303028 h 537476"/>
              <a:gd name="connsiteX0" fmla="*/ 0 w 1158949"/>
              <a:gd name="connsiteY0" fmla="*/ 261880 h 496328"/>
              <a:gd name="connsiteX1" fmla="*/ 321640 w 1158949"/>
              <a:gd name="connsiteY1" fmla="*/ 13716 h 496328"/>
              <a:gd name="connsiteX2" fmla="*/ 860169 w 1158949"/>
              <a:gd name="connsiteY2" fmla="*/ 0 h 496328"/>
              <a:gd name="connsiteX3" fmla="*/ 1158949 w 1158949"/>
              <a:gd name="connsiteY3" fmla="*/ 261880 h 496328"/>
              <a:gd name="connsiteX4" fmla="*/ 855597 w 1158949"/>
              <a:gd name="connsiteY4" fmla="*/ 496328 h 496328"/>
              <a:gd name="connsiteX5" fmla="*/ 275920 w 1158949"/>
              <a:gd name="connsiteY5" fmla="*/ 496328 h 496328"/>
              <a:gd name="connsiteX6" fmla="*/ 0 w 1158949"/>
              <a:gd name="connsiteY6" fmla="*/ 261880 h 496328"/>
              <a:gd name="connsiteX0" fmla="*/ 0 w 1158949"/>
              <a:gd name="connsiteY0" fmla="*/ 248164 h 482612"/>
              <a:gd name="connsiteX1" fmla="*/ 321640 w 1158949"/>
              <a:gd name="connsiteY1" fmla="*/ 0 h 482612"/>
              <a:gd name="connsiteX2" fmla="*/ 873885 w 1158949"/>
              <a:gd name="connsiteY2" fmla="*/ 0 h 482612"/>
              <a:gd name="connsiteX3" fmla="*/ 1158949 w 1158949"/>
              <a:gd name="connsiteY3" fmla="*/ 248164 h 482612"/>
              <a:gd name="connsiteX4" fmla="*/ 855597 w 1158949"/>
              <a:gd name="connsiteY4" fmla="*/ 482612 h 482612"/>
              <a:gd name="connsiteX5" fmla="*/ 275920 w 1158949"/>
              <a:gd name="connsiteY5" fmla="*/ 482612 h 482612"/>
              <a:gd name="connsiteX6" fmla="*/ 0 w 1158949"/>
              <a:gd name="connsiteY6" fmla="*/ 248164 h 482612"/>
              <a:gd name="connsiteX0" fmla="*/ 0 w 1158949"/>
              <a:gd name="connsiteY0" fmla="*/ 248164 h 523760"/>
              <a:gd name="connsiteX1" fmla="*/ 321640 w 1158949"/>
              <a:gd name="connsiteY1" fmla="*/ 0 h 523760"/>
              <a:gd name="connsiteX2" fmla="*/ 873885 w 1158949"/>
              <a:gd name="connsiteY2" fmla="*/ 0 h 523760"/>
              <a:gd name="connsiteX3" fmla="*/ 1158949 w 1158949"/>
              <a:gd name="connsiteY3" fmla="*/ 248164 h 523760"/>
              <a:gd name="connsiteX4" fmla="*/ 981545 w 1158949"/>
              <a:gd name="connsiteY4" fmla="*/ 523760 h 523760"/>
              <a:gd name="connsiteX5" fmla="*/ 275920 w 1158949"/>
              <a:gd name="connsiteY5" fmla="*/ 482612 h 523760"/>
              <a:gd name="connsiteX6" fmla="*/ 0 w 1158949"/>
              <a:gd name="connsiteY6" fmla="*/ 248164 h 523760"/>
              <a:gd name="connsiteX0" fmla="*/ 0 w 1158949"/>
              <a:gd name="connsiteY0" fmla="*/ 248164 h 532904"/>
              <a:gd name="connsiteX1" fmla="*/ 321640 w 1158949"/>
              <a:gd name="connsiteY1" fmla="*/ 0 h 532904"/>
              <a:gd name="connsiteX2" fmla="*/ 873885 w 1158949"/>
              <a:gd name="connsiteY2" fmla="*/ 0 h 532904"/>
              <a:gd name="connsiteX3" fmla="*/ 1158949 w 1158949"/>
              <a:gd name="connsiteY3" fmla="*/ 248164 h 532904"/>
              <a:gd name="connsiteX4" fmla="*/ 981545 w 1158949"/>
              <a:gd name="connsiteY4" fmla="*/ 523760 h 532904"/>
              <a:gd name="connsiteX5" fmla="*/ 345408 w 1158949"/>
              <a:gd name="connsiteY5" fmla="*/ 532904 h 532904"/>
              <a:gd name="connsiteX6" fmla="*/ 0 w 1158949"/>
              <a:gd name="connsiteY6" fmla="*/ 248164 h 532904"/>
              <a:gd name="connsiteX0" fmla="*/ 0 w 1158949"/>
              <a:gd name="connsiteY0" fmla="*/ 248164 h 532904"/>
              <a:gd name="connsiteX1" fmla="*/ 256495 w 1158949"/>
              <a:gd name="connsiteY1" fmla="*/ 0 h 532904"/>
              <a:gd name="connsiteX2" fmla="*/ 873885 w 1158949"/>
              <a:gd name="connsiteY2" fmla="*/ 0 h 532904"/>
              <a:gd name="connsiteX3" fmla="*/ 1158949 w 1158949"/>
              <a:gd name="connsiteY3" fmla="*/ 248164 h 532904"/>
              <a:gd name="connsiteX4" fmla="*/ 981545 w 1158949"/>
              <a:gd name="connsiteY4" fmla="*/ 523760 h 532904"/>
              <a:gd name="connsiteX5" fmla="*/ 345408 w 1158949"/>
              <a:gd name="connsiteY5" fmla="*/ 532904 h 532904"/>
              <a:gd name="connsiteX6" fmla="*/ 0 w 1158949"/>
              <a:gd name="connsiteY6" fmla="*/ 248164 h 532904"/>
              <a:gd name="connsiteX0" fmla="*/ 0 w 1158949"/>
              <a:gd name="connsiteY0" fmla="*/ 248164 h 532904"/>
              <a:gd name="connsiteX1" fmla="*/ 312954 w 1158949"/>
              <a:gd name="connsiteY1" fmla="*/ 109728 h 532904"/>
              <a:gd name="connsiteX2" fmla="*/ 873885 w 1158949"/>
              <a:gd name="connsiteY2" fmla="*/ 0 h 532904"/>
              <a:gd name="connsiteX3" fmla="*/ 1158949 w 1158949"/>
              <a:gd name="connsiteY3" fmla="*/ 248164 h 532904"/>
              <a:gd name="connsiteX4" fmla="*/ 981545 w 1158949"/>
              <a:gd name="connsiteY4" fmla="*/ 523760 h 532904"/>
              <a:gd name="connsiteX5" fmla="*/ 345408 w 1158949"/>
              <a:gd name="connsiteY5" fmla="*/ 532904 h 532904"/>
              <a:gd name="connsiteX6" fmla="*/ 0 w 1158949"/>
              <a:gd name="connsiteY6" fmla="*/ 248164 h 532904"/>
              <a:gd name="connsiteX0" fmla="*/ 0 w 1158949"/>
              <a:gd name="connsiteY0" fmla="*/ 152152 h 436892"/>
              <a:gd name="connsiteX1" fmla="*/ 312954 w 1158949"/>
              <a:gd name="connsiteY1" fmla="*/ 13716 h 436892"/>
              <a:gd name="connsiteX2" fmla="*/ 808740 w 1158949"/>
              <a:gd name="connsiteY2" fmla="*/ 0 h 436892"/>
              <a:gd name="connsiteX3" fmla="*/ 1158949 w 1158949"/>
              <a:gd name="connsiteY3" fmla="*/ 152152 h 436892"/>
              <a:gd name="connsiteX4" fmla="*/ 981545 w 1158949"/>
              <a:gd name="connsiteY4" fmla="*/ 427748 h 436892"/>
              <a:gd name="connsiteX5" fmla="*/ 345408 w 1158949"/>
              <a:gd name="connsiteY5" fmla="*/ 436892 h 436892"/>
              <a:gd name="connsiteX6" fmla="*/ 0 w 1158949"/>
              <a:gd name="connsiteY6" fmla="*/ 152152 h 436892"/>
              <a:gd name="connsiteX0" fmla="*/ 0 w 1119862"/>
              <a:gd name="connsiteY0" fmla="*/ 152152 h 436892"/>
              <a:gd name="connsiteX1" fmla="*/ 312954 w 1119862"/>
              <a:gd name="connsiteY1" fmla="*/ 13716 h 436892"/>
              <a:gd name="connsiteX2" fmla="*/ 808740 w 1119862"/>
              <a:gd name="connsiteY2" fmla="*/ 0 h 436892"/>
              <a:gd name="connsiteX3" fmla="*/ 1119862 w 1119862"/>
              <a:gd name="connsiteY3" fmla="*/ 211588 h 436892"/>
              <a:gd name="connsiteX4" fmla="*/ 981545 w 1119862"/>
              <a:gd name="connsiteY4" fmla="*/ 427748 h 436892"/>
              <a:gd name="connsiteX5" fmla="*/ 345408 w 1119862"/>
              <a:gd name="connsiteY5" fmla="*/ 436892 h 436892"/>
              <a:gd name="connsiteX6" fmla="*/ 0 w 1119862"/>
              <a:gd name="connsiteY6" fmla="*/ 152152 h 436892"/>
              <a:gd name="connsiteX0" fmla="*/ 0 w 1006943"/>
              <a:gd name="connsiteY0" fmla="*/ 207016 h 436892"/>
              <a:gd name="connsiteX1" fmla="*/ 200035 w 1006943"/>
              <a:gd name="connsiteY1" fmla="*/ 13716 h 436892"/>
              <a:gd name="connsiteX2" fmla="*/ 695821 w 1006943"/>
              <a:gd name="connsiteY2" fmla="*/ 0 h 436892"/>
              <a:gd name="connsiteX3" fmla="*/ 1006943 w 1006943"/>
              <a:gd name="connsiteY3" fmla="*/ 211588 h 436892"/>
              <a:gd name="connsiteX4" fmla="*/ 868626 w 1006943"/>
              <a:gd name="connsiteY4" fmla="*/ 427748 h 436892"/>
              <a:gd name="connsiteX5" fmla="*/ 232489 w 1006943"/>
              <a:gd name="connsiteY5" fmla="*/ 436892 h 436892"/>
              <a:gd name="connsiteX6" fmla="*/ 0 w 1006943"/>
              <a:gd name="connsiteY6" fmla="*/ 207016 h 436892"/>
              <a:gd name="connsiteX0" fmla="*/ 0 w 1006943"/>
              <a:gd name="connsiteY0" fmla="*/ 207016 h 436892"/>
              <a:gd name="connsiteX1" fmla="*/ 182663 w 1006943"/>
              <a:gd name="connsiteY1" fmla="*/ 9144 h 436892"/>
              <a:gd name="connsiteX2" fmla="*/ 695821 w 1006943"/>
              <a:gd name="connsiteY2" fmla="*/ 0 h 436892"/>
              <a:gd name="connsiteX3" fmla="*/ 1006943 w 1006943"/>
              <a:gd name="connsiteY3" fmla="*/ 211588 h 436892"/>
              <a:gd name="connsiteX4" fmla="*/ 868626 w 1006943"/>
              <a:gd name="connsiteY4" fmla="*/ 427748 h 436892"/>
              <a:gd name="connsiteX5" fmla="*/ 232489 w 1006943"/>
              <a:gd name="connsiteY5" fmla="*/ 436892 h 436892"/>
              <a:gd name="connsiteX6" fmla="*/ 0 w 1006943"/>
              <a:gd name="connsiteY6" fmla="*/ 207016 h 436892"/>
              <a:gd name="connsiteX0" fmla="*/ 0 w 1024315"/>
              <a:gd name="connsiteY0" fmla="*/ 211588 h 436892"/>
              <a:gd name="connsiteX1" fmla="*/ 200035 w 1024315"/>
              <a:gd name="connsiteY1" fmla="*/ 9144 h 436892"/>
              <a:gd name="connsiteX2" fmla="*/ 713193 w 1024315"/>
              <a:gd name="connsiteY2" fmla="*/ 0 h 436892"/>
              <a:gd name="connsiteX3" fmla="*/ 1024315 w 1024315"/>
              <a:gd name="connsiteY3" fmla="*/ 211588 h 436892"/>
              <a:gd name="connsiteX4" fmla="*/ 885998 w 1024315"/>
              <a:gd name="connsiteY4" fmla="*/ 427748 h 436892"/>
              <a:gd name="connsiteX5" fmla="*/ 249861 w 1024315"/>
              <a:gd name="connsiteY5" fmla="*/ 436892 h 436892"/>
              <a:gd name="connsiteX6" fmla="*/ 0 w 1024315"/>
              <a:gd name="connsiteY6" fmla="*/ 211588 h 436892"/>
              <a:gd name="connsiteX0" fmla="*/ 0 w 1024315"/>
              <a:gd name="connsiteY0" fmla="*/ 211588 h 436892"/>
              <a:gd name="connsiteX1" fmla="*/ 200035 w 1024315"/>
              <a:gd name="connsiteY1" fmla="*/ 9144 h 436892"/>
              <a:gd name="connsiteX2" fmla="*/ 713193 w 1024315"/>
              <a:gd name="connsiteY2" fmla="*/ 0 h 436892"/>
              <a:gd name="connsiteX3" fmla="*/ 1024315 w 1024315"/>
              <a:gd name="connsiteY3" fmla="*/ 211588 h 436892"/>
              <a:gd name="connsiteX4" fmla="*/ 855597 w 1024315"/>
              <a:gd name="connsiteY4" fmla="*/ 427748 h 436892"/>
              <a:gd name="connsiteX5" fmla="*/ 249861 w 1024315"/>
              <a:gd name="connsiteY5" fmla="*/ 436892 h 436892"/>
              <a:gd name="connsiteX6" fmla="*/ 0 w 1024315"/>
              <a:gd name="connsiteY6" fmla="*/ 211588 h 436892"/>
              <a:gd name="connsiteX0" fmla="*/ 0 w 1008522"/>
              <a:gd name="connsiteY0" fmla="*/ 194963 h 436892"/>
              <a:gd name="connsiteX1" fmla="*/ 184242 w 1008522"/>
              <a:gd name="connsiteY1" fmla="*/ 9144 h 436892"/>
              <a:gd name="connsiteX2" fmla="*/ 697400 w 1008522"/>
              <a:gd name="connsiteY2" fmla="*/ 0 h 436892"/>
              <a:gd name="connsiteX3" fmla="*/ 1008522 w 1008522"/>
              <a:gd name="connsiteY3" fmla="*/ 211588 h 436892"/>
              <a:gd name="connsiteX4" fmla="*/ 839804 w 1008522"/>
              <a:gd name="connsiteY4" fmla="*/ 427748 h 436892"/>
              <a:gd name="connsiteX5" fmla="*/ 234068 w 1008522"/>
              <a:gd name="connsiteY5" fmla="*/ 436892 h 436892"/>
              <a:gd name="connsiteX6" fmla="*/ 0 w 1008522"/>
              <a:gd name="connsiteY6" fmla="*/ 194963 h 436892"/>
              <a:gd name="connsiteX0" fmla="*/ 0 w 1050637"/>
              <a:gd name="connsiteY0" fmla="*/ 194963 h 436892"/>
              <a:gd name="connsiteX1" fmla="*/ 226357 w 1050637"/>
              <a:gd name="connsiteY1" fmla="*/ 9144 h 436892"/>
              <a:gd name="connsiteX2" fmla="*/ 739515 w 1050637"/>
              <a:gd name="connsiteY2" fmla="*/ 0 h 436892"/>
              <a:gd name="connsiteX3" fmla="*/ 1050637 w 1050637"/>
              <a:gd name="connsiteY3" fmla="*/ 211588 h 436892"/>
              <a:gd name="connsiteX4" fmla="*/ 881919 w 1050637"/>
              <a:gd name="connsiteY4" fmla="*/ 427748 h 436892"/>
              <a:gd name="connsiteX5" fmla="*/ 276183 w 1050637"/>
              <a:gd name="connsiteY5" fmla="*/ 436892 h 436892"/>
              <a:gd name="connsiteX6" fmla="*/ 0 w 1050637"/>
              <a:gd name="connsiteY6" fmla="*/ 194963 h 436892"/>
              <a:gd name="connsiteX0" fmla="*/ 0 w 1013787"/>
              <a:gd name="connsiteY0" fmla="*/ 189421 h 436892"/>
              <a:gd name="connsiteX1" fmla="*/ 189507 w 1013787"/>
              <a:gd name="connsiteY1" fmla="*/ 9144 h 436892"/>
              <a:gd name="connsiteX2" fmla="*/ 702665 w 1013787"/>
              <a:gd name="connsiteY2" fmla="*/ 0 h 436892"/>
              <a:gd name="connsiteX3" fmla="*/ 1013787 w 1013787"/>
              <a:gd name="connsiteY3" fmla="*/ 211588 h 436892"/>
              <a:gd name="connsiteX4" fmla="*/ 845069 w 1013787"/>
              <a:gd name="connsiteY4" fmla="*/ 427748 h 436892"/>
              <a:gd name="connsiteX5" fmla="*/ 239333 w 1013787"/>
              <a:gd name="connsiteY5" fmla="*/ 436892 h 436892"/>
              <a:gd name="connsiteX6" fmla="*/ 0 w 1013787"/>
              <a:gd name="connsiteY6" fmla="*/ 189421 h 436892"/>
              <a:gd name="connsiteX0" fmla="*/ 0 w 1045373"/>
              <a:gd name="connsiteY0" fmla="*/ 189421 h 436892"/>
              <a:gd name="connsiteX1" fmla="*/ 221093 w 1045373"/>
              <a:gd name="connsiteY1" fmla="*/ 9144 h 436892"/>
              <a:gd name="connsiteX2" fmla="*/ 734251 w 1045373"/>
              <a:gd name="connsiteY2" fmla="*/ 0 h 436892"/>
              <a:gd name="connsiteX3" fmla="*/ 1045373 w 1045373"/>
              <a:gd name="connsiteY3" fmla="*/ 211588 h 436892"/>
              <a:gd name="connsiteX4" fmla="*/ 876655 w 1045373"/>
              <a:gd name="connsiteY4" fmla="*/ 427748 h 436892"/>
              <a:gd name="connsiteX5" fmla="*/ 270919 w 1045373"/>
              <a:gd name="connsiteY5" fmla="*/ 436892 h 436892"/>
              <a:gd name="connsiteX6" fmla="*/ 0 w 1045373"/>
              <a:gd name="connsiteY6" fmla="*/ 189421 h 4368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45373" h="436892">
                <a:moveTo>
                  <a:pt x="0" y="189421"/>
                </a:moveTo>
                <a:lnTo>
                  <a:pt x="221093" y="9144"/>
                </a:lnTo>
                <a:lnTo>
                  <a:pt x="734251" y="0"/>
                </a:lnTo>
                <a:lnTo>
                  <a:pt x="1045373" y="211588"/>
                </a:lnTo>
                <a:lnTo>
                  <a:pt x="876655" y="427748"/>
                </a:lnTo>
                <a:lnTo>
                  <a:pt x="270919" y="436892"/>
                </a:lnTo>
                <a:lnTo>
                  <a:pt x="0" y="189421"/>
                </a:lnTo>
                <a:close/>
              </a:path>
            </a:pathLst>
          </a:custGeom>
          <a:gradFill flip="none" rotWithShape="1">
            <a:gsLst>
              <a:gs pos="0">
                <a:srgbClr val="00B0F0">
                  <a:tint val="66000"/>
                  <a:satMod val="160000"/>
                </a:srgbClr>
              </a:gs>
              <a:gs pos="50000">
                <a:srgbClr val="00B0F0">
                  <a:tint val="44500"/>
                  <a:satMod val="160000"/>
                </a:srgbClr>
              </a:gs>
              <a:gs pos="100000">
                <a:srgbClr val="00B0F0">
                  <a:tint val="23500"/>
                  <a:satMod val="160000"/>
                </a:srgb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lnSpc>
                <a:spcPct val="85000"/>
              </a:lnSpc>
              <a:spcBef>
                <a:spcPts val="150"/>
              </a:spcBef>
              <a:spcAft>
                <a:spcPts val="350"/>
              </a:spcAft>
            </a:pPr>
            <a:endParaRPr lang="en-US">
              <a:solidFill>
                <a:srgbClr val="FFFFFF"/>
              </a:solidFill>
              <a:ea typeface="ＭＳ Ｐゴシック" pitchFamily="34" charset="-128"/>
            </a:endParaRPr>
          </a:p>
        </p:txBody>
      </p:sp>
      <p:sp>
        <p:nvSpPr>
          <p:cNvPr id="174" name="Freeform 173"/>
          <p:cNvSpPr/>
          <p:nvPr/>
        </p:nvSpPr>
        <p:spPr>
          <a:xfrm>
            <a:off x="5174255" y="4516711"/>
            <a:ext cx="907878" cy="439685"/>
          </a:xfrm>
          <a:custGeom>
            <a:avLst/>
            <a:gdLst>
              <a:gd name="connsiteX0" fmla="*/ 0 w 1158949"/>
              <a:gd name="connsiteY0" fmla="*/ 303028 h 606056"/>
              <a:gd name="connsiteX1" fmla="*/ 321640 w 1158949"/>
              <a:gd name="connsiteY1" fmla="*/ 0 h 606056"/>
              <a:gd name="connsiteX2" fmla="*/ 837309 w 1158949"/>
              <a:gd name="connsiteY2" fmla="*/ 0 h 606056"/>
              <a:gd name="connsiteX3" fmla="*/ 1158949 w 1158949"/>
              <a:gd name="connsiteY3" fmla="*/ 303028 h 606056"/>
              <a:gd name="connsiteX4" fmla="*/ 837309 w 1158949"/>
              <a:gd name="connsiteY4" fmla="*/ 606056 h 606056"/>
              <a:gd name="connsiteX5" fmla="*/ 321640 w 1158949"/>
              <a:gd name="connsiteY5" fmla="*/ 606056 h 606056"/>
              <a:gd name="connsiteX6" fmla="*/ 0 w 1158949"/>
              <a:gd name="connsiteY6" fmla="*/ 303028 h 606056"/>
              <a:gd name="connsiteX0" fmla="*/ 0 w 1158949"/>
              <a:gd name="connsiteY0" fmla="*/ 303028 h 606056"/>
              <a:gd name="connsiteX1" fmla="*/ 321640 w 1158949"/>
              <a:gd name="connsiteY1" fmla="*/ 0 h 606056"/>
              <a:gd name="connsiteX2" fmla="*/ 837309 w 1158949"/>
              <a:gd name="connsiteY2" fmla="*/ 0 h 606056"/>
              <a:gd name="connsiteX3" fmla="*/ 1158949 w 1158949"/>
              <a:gd name="connsiteY3" fmla="*/ 303028 h 606056"/>
              <a:gd name="connsiteX4" fmla="*/ 855597 w 1158949"/>
              <a:gd name="connsiteY4" fmla="*/ 537476 h 606056"/>
              <a:gd name="connsiteX5" fmla="*/ 321640 w 1158949"/>
              <a:gd name="connsiteY5" fmla="*/ 606056 h 606056"/>
              <a:gd name="connsiteX6" fmla="*/ 0 w 1158949"/>
              <a:gd name="connsiteY6" fmla="*/ 303028 h 606056"/>
              <a:gd name="connsiteX0" fmla="*/ 0 w 1158949"/>
              <a:gd name="connsiteY0" fmla="*/ 303028 h 551192"/>
              <a:gd name="connsiteX1" fmla="*/ 321640 w 1158949"/>
              <a:gd name="connsiteY1" fmla="*/ 0 h 551192"/>
              <a:gd name="connsiteX2" fmla="*/ 837309 w 1158949"/>
              <a:gd name="connsiteY2" fmla="*/ 0 h 551192"/>
              <a:gd name="connsiteX3" fmla="*/ 1158949 w 1158949"/>
              <a:gd name="connsiteY3" fmla="*/ 303028 h 551192"/>
              <a:gd name="connsiteX4" fmla="*/ 855597 w 1158949"/>
              <a:gd name="connsiteY4" fmla="*/ 537476 h 551192"/>
              <a:gd name="connsiteX5" fmla="*/ 275920 w 1158949"/>
              <a:gd name="connsiteY5" fmla="*/ 551192 h 551192"/>
              <a:gd name="connsiteX6" fmla="*/ 0 w 1158949"/>
              <a:gd name="connsiteY6" fmla="*/ 303028 h 551192"/>
              <a:gd name="connsiteX0" fmla="*/ 0 w 1158949"/>
              <a:gd name="connsiteY0" fmla="*/ 303028 h 537476"/>
              <a:gd name="connsiteX1" fmla="*/ 321640 w 1158949"/>
              <a:gd name="connsiteY1" fmla="*/ 0 h 537476"/>
              <a:gd name="connsiteX2" fmla="*/ 837309 w 1158949"/>
              <a:gd name="connsiteY2" fmla="*/ 0 h 537476"/>
              <a:gd name="connsiteX3" fmla="*/ 1158949 w 1158949"/>
              <a:gd name="connsiteY3" fmla="*/ 303028 h 537476"/>
              <a:gd name="connsiteX4" fmla="*/ 855597 w 1158949"/>
              <a:gd name="connsiteY4" fmla="*/ 537476 h 537476"/>
              <a:gd name="connsiteX5" fmla="*/ 275920 w 1158949"/>
              <a:gd name="connsiteY5" fmla="*/ 537476 h 537476"/>
              <a:gd name="connsiteX6" fmla="*/ 0 w 1158949"/>
              <a:gd name="connsiteY6" fmla="*/ 303028 h 537476"/>
              <a:gd name="connsiteX0" fmla="*/ 0 w 1158949"/>
              <a:gd name="connsiteY0" fmla="*/ 303028 h 537476"/>
              <a:gd name="connsiteX1" fmla="*/ 321640 w 1158949"/>
              <a:gd name="connsiteY1" fmla="*/ 54864 h 537476"/>
              <a:gd name="connsiteX2" fmla="*/ 837309 w 1158949"/>
              <a:gd name="connsiteY2" fmla="*/ 0 h 537476"/>
              <a:gd name="connsiteX3" fmla="*/ 1158949 w 1158949"/>
              <a:gd name="connsiteY3" fmla="*/ 303028 h 537476"/>
              <a:gd name="connsiteX4" fmla="*/ 855597 w 1158949"/>
              <a:gd name="connsiteY4" fmla="*/ 537476 h 537476"/>
              <a:gd name="connsiteX5" fmla="*/ 275920 w 1158949"/>
              <a:gd name="connsiteY5" fmla="*/ 537476 h 537476"/>
              <a:gd name="connsiteX6" fmla="*/ 0 w 1158949"/>
              <a:gd name="connsiteY6" fmla="*/ 303028 h 537476"/>
              <a:gd name="connsiteX0" fmla="*/ 0 w 1158949"/>
              <a:gd name="connsiteY0" fmla="*/ 261880 h 496328"/>
              <a:gd name="connsiteX1" fmla="*/ 321640 w 1158949"/>
              <a:gd name="connsiteY1" fmla="*/ 13716 h 496328"/>
              <a:gd name="connsiteX2" fmla="*/ 860169 w 1158949"/>
              <a:gd name="connsiteY2" fmla="*/ 0 h 496328"/>
              <a:gd name="connsiteX3" fmla="*/ 1158949 w 1158949"/>
              <a:gd name="connsiteY3" fmla="*/ 261880 h 496328"/>
              <a:gd name="connsiteX4" fmla="*/ 855597 w 1158949"/>
              <a:gd name="connsiteY4" fmla="*/ 496328 h 496328"/>
              <a:gd name="connsiteX5" fmla="*/ 275920 w 1158949"/>
              <a:gd name="connsiteY5" fmla="*/ 496328 h 496328"/>
              <a:gd name="connsiteX6" fmla="*/ 0 w 1158949"/>
              <a:gd name="connsiteY6" fmla="*/ 261880 h 496328"/>
              <a:gd name="connsiteX0" fmla="*/ 0 w 1158949"/>
              <a:gd name="connsiteY0" fmla="*/ 248164 h 482612"/>
              <a:gd name="connsiteX1" fmla="*/ 321640 w 1158949"/>
              <a:gd name="connsiteY1" fmla="*/ 0 h 482612"/>
              <a:gd name="connsiteX2" fmla="*/ 873885 w 1158949"/>
              <a:gd name="connsiteY2" fmla="*/ 0 h 482612"/>
              <a:gd name="connsiteX3" fmla="*/ 1158949 w 1158949"/>
              <a:gd name="connsiteY3" fmla="*/ 248164 h 482612"/>
              <a:gd name="connsiteX4" fmla="*/ 855597 w 1158949"/>
              <a:gd name="connsiteY4" fmla="*/ 482612 h 482612"/>
              <a:gd name="connsiteX5" fmla="*/ 275920 w 1158949"/>
              <a:gd name="connsiteY5" fmla="*/ 482612 h 482612"/>
              <a:gd name="connsiteX6" fmla="*/ 0 w 1158949"/>
              <a:gd name="connsiteY6" fmla="*/ 248164 h 482612"/>
              <a:gd name="connsiteX0" fmla="*/ 0 w 1158949"/>
              <a:gd name="connsiteY0" fmla="*/ 248164 h 523760"/>
              <a:gd name="connsiteX1" fmla="*/ 321640 w 1158949"/>
              <a:gd name="connsiteY1" fmla="*/ 0 h 523760"/>
              <a:gd name="connsiteX2" fmla="*/ 873885 w 1158949"/>
              <a:gd name="connsiteY2" fmla="*/ 0 h 523760"/>
              <a:gd name="connsiteX3" fmla="*/ 1158949 w 1158949"/>
              <a:gd name="connsiteY3" fmla="*/ 248164 h 523760"/>
              <a:gd name="connsiteX4" fmla="*/ 981545 w 1158949"/>
              <a:gd name="connsiteY4" fmla="*/ 523760 h 523760"/>
              <a:gd name="connsiteX5" fmla="*/ 275920 w 1158949"/>
              <a:gd name="connsiteY5" fmla="*/ 482612 h 523760"/>
              <a:gd name="connsiteX6" fmla="*/ 0 w 1158949"/>
              <a:gd name="connsiteY6" fmla="*/ 248164 h 523760"/>
              <a:gd name="connsiteX0" fmla="*/ 0 w 1158949"/>
              <a:gd name="connsiteY0" fmla="*/ 248164 h 532904"/>
              <a:gd name="connsiteX1" fmla="*/ 321640 w 1158949"/>
              <a:gd name="connsiteY1" fmla="*/ 0 h 532904"/>
              <a:gd name="connsiteX2" fmla="*/ 873885 w 1158949"/>
              <a:gd name="connsiteY2" fmla="*/ 0 h 532904"/>
              <a:gd name="connsiteX3" fmla="*/ 1158949 w 1158949"/>
              <a:gd name="connsiteY3" fmla="*/ 248164 h 532904"/>
              <a:gd name="connsiteX4" fmla="*/ 981545 w 1158949"/>
              <a:gd name="connsiteY4" fmla="*/ 523760 h 532904"/>
              <a:gd name="connsiteX5" fmla="*/ 345408 w 1158949"/>
              <a:gd name="connsiteY5" fmla="*/ 532904 h 532904"/>
              <a:gd name="connsiteX6" fmla="*/ 0 w 1158949"/>
              <a:gd name="connsiteY6" fmla="*/ 248164 h 532904"/>
              <a:gd name="connsiteX0" fmla="*/ 0 w 1158949"/>
              <a:gd name="connsiteY0" fmla="*/ 248164 h 532904"/>
              <a:gd name="connsiteX1" fmla="*/ 256495 w 1158949"/>
              <a:gd name="connsiteY1" fmla="*/ 0 h 532904"/>
              <a:gd name="connsiteX2" fmla="*/ 873885 w 1158949"/>
              <a:gd name="connsiteY2" fmla="*/ 0 h 532904"/>
              <a:gd name="connsiteX3" fmla="*/ 1158949 w 1158949"/>
              <a:gd name="connsiteY3" fmla="*/ 248164 h 532904"/>
              <a:gd name="connsiteX4" fmla="*/ 981545 w 1158949"/>
              <a:gd name="connsiteY4" fmla="*/ 523760 h 532904"/>
              <a:gd name="connsiteX5" fmla="*/ 345408 w 1158949"/>
              <a:gd name="connsiteY5" fmla="*/ 532904 h 532904"/>
              <a:gd name="connsiteX6" fmla="*/ 0 w 1158949"/>
              <a:gd name="connsiteY6" fmla="*/ 248164 h 532904"/>
              <a:gd name="connsiteX0" fmla="*/ 0 w 1158949"/>
              <a:gd name="connsiteY0" fmla="*/ 248164 h 532904"/>
              <a:gd name="connsiteX1" fmla="*/ 312954 w 1158949"/>
              <a:gd name="connsiteY1" fmla="*/ 109728 h 532904"/>
              <a:gd name="connsiteX2" fmla="*/ 873885 w 1158949"/>
              <a:gd name="connsiteY2" fmla="*/ 0 h 532904"/>
              <a:gd name="connsiteX3" fmla="*/ 1158949 w 1158949"/>
              <a:gd name="connsiteY3" fmla="*/ 248164 h 532904"/>
              <a:gd name="connsiteX4" fmla="*/ 981545 w 1158949"/>
              <a:gd name="connsiteY4" fmla="*/ 523760 h 532904"/>
              <a:gd name="connsiteX5" fmla="*/ 345408 w 1158949"/>
              <a:gd name="connsiteY5" fmla="*/ 532904 h 532904"/>
              <a:gd name="connsiteX6" fmla="*/ 0 w 1158949"/>
              <a:gd name="connsiteY6" fmla="*/ 248164 h 532904"/>
              <a:gd name="connsiteX0" fmla="*/ 0 w 1158949"/>
              <a:gd name="connsiteY0" fmla="*/ 152152 h 436892"/>
              <a:gd name="connsiteX1" fmla="*/ 312954 w 1158949"/>
              <a:gd name="connsiteY1" fmla="*/ 13716 h 436892"/>
              <a:gd name="connsiteX2" fmla="*/ 808740 w 1158949"/>
              <a:gd name="connsiteY2" fmla="*/ 0 h 436892"/>
              <a:gd name="connsiteX3" fmla="*/ 1158949 w 1158949"/>
              <a:gd name="connsiteY3" fmla="*/ 152152 h 436892"/>
              <a:gd name="connsiteX4" fmla="*/ 981545 w 1158949"/>
              <a:gd name="connsiteY4" fmla="*/ 427748 h 436892"/>
              <a:gd name="connsiteX5" fmla="*/ 345408 w 1158949"/>
              <a:gd name="connsiteY5" fmla="*/ 436892 h 436892"/>
              <a:gd name="connsiteX6" fmla="*/ 0 w 1158949"/>
              <a:gd name="connsiteY6" fmla="*/ 152152 h 436892"/>
              <a:gd name="connsiteX0" fmla="*/ 0 w 1119862"/>
              <a:gd name="connsiteY0" fmla="*/ 152152 h 436892"/>
              <a:gd name="connsiteX1" fmla="*/ 312954 w 1119862"/>
              <a:gd name="connsiteY1" fmla="*/ 13716 h 436892"/>
              <a:gd name="connsiteX2" fmla="*/ 808740 w 1119862"/>
              <a:gd name="connsiteY2" fmla="*/ 0 h 436892"/>
              <a:gd name="connsiteX3" fmla="*/ 1119862 w 1119862"/>
              <a:gd name="connsiteY3" fmla="*/ 211588 h 436892"/>
              <a:gd name="connsiteX4" fmla="*/ 981545 w 1119862"/>
              <a:gd name="connsiteY4" fmla="*/ 427748 h 436892"/>
              <a:gd name="connsiteX5" fmla="*/ 345408 w 1119862"/>
              <a:gd name="connsiteY5" fmla="*/ 436892 h 436892"/>
              <a:gd name="connsiteX6" fmla="*/ 0 w 1119862"/>
              <a:gd name="connsiteY6" fmla="*/ 152152 h 436892"/>
              <a:gd name="connsiteX0" fmla="*/ 0 w 1006943"/>
              <a:gd name="connsiteY0" fmla="*/ 207016 h 436892"/>
              <a:gd name="connsiteX1" fmla="*/ 200035 w 1006943"/>
              <a:gd name="connsiteY1" fmla="*/ 13716 h 436892"/>
              <a:gd name="connsiteX2" fmla="*/ 695821 w 1006943"/>
              <a:gd name="connsiteY2" fmla="*/ 0 h 436892"/>
              <a:gd name="connsiteX3" fmla="*/ 1006943 w 1006943"/>
              <a:gd name="connsiteY3" fmla="*/ 211588 h 436892"/>
              <a:gd name="connsiteX4" fmla="*/ 868626 w 1006943"/>
              <a:gd name="connsiteY4" fmla="*/ 427748 h 436892"/>
              <a:gd name="connsiteX5" fmla="*/ 232489 w 1006943"/>
              <a:gd name="connsiteY5" fmla="*/ 436892 h 436892"/>
              <a:gd name="connsiteX6" fmla="*/ 0 w 1006943"/>
              <a:gd name="connsiteY6" fmla="*/ 207016 h 436892"/>
              <a:gd name="connsiteX0" fmla="*/ 0 w 1006943"/>
              <a:gd name="connsiteY0" fmla="*/ 207016 h 436892"/>
              <a:gd name="connsiteX1" fmla="*/ 182663 w 1006943"/>
              <a:gd name="connsiteY1" fmla="*/ 9144 h 436892"/>
              <a:gd name="connsiteX2" fmla="*/ 695821 w 1006943"/>
              <a:gd name="connsiteY2" fmla="*/ 0 h 436892"/>
              <a:gd name="connsiteX3" fmla="*/ 1006943 w 1006943"/>
              <a:gd name="connsiteY3" fmla="*/ 211588 h 436892"/>
              <a:gd name="connsiteX4" fmla="*/ 868626 w 1006943"/>
              <a:gd name="connsiteY4" fmla="*/ 427748 h 436892"/>
              <a:gd name="connsiteX5" fmla="*/ 232489 w 1006943"/>
              <a:gd name="connsiteY5" fmla="*/ 436892 h 436892"/>
              <a:gd name="connsiteX6" fmla="*/ 0 w 1006943"/>
              <a:gd name="connsiteY6" fmla="*/ 207016 h 436892"/>
              <a:gd name="connsiteX0" fmla="*/ 0 w 1024315"/>
              <a:gd name="connsiteY0" fmla="*/ 211588 h 436892"/>
              <a:gd name="connsiteX1" fmla="*/ 200035 w 1024315"/>
              <a:gd name="connsiteY1" fmla="*/ 9144 h 436892"/>
              <a:gd name="connsiteX2" fmla="*/ 713193 w 1024315"/>
              <a:gd name="connsiteY2" fmla="*/ 0 h 436892"/>
              <a:gd name="connsiteX3" fmla="*/ 1024315 w 1024315"/>
              <a:gd name="connsiteY3" fmla="*/ 211588 h 436892"/>
              <a:gd name="connsiteX4" fmla="*/ 885998 w 1024315"/>
              <a:gd name="connsiteY4" fmla="*/ 427748 h 436892"/>
              <a:gd name="connsiteX5" fmla="*/ 249861 w 1024315"/>
              <a:gd name="connsiteY5" fmla="*/ 436892 h 436892"/>
              <a:gd name="connsiteX6" fmla="*/ 0 w 1024315"/>
              <a:gd name="connsiteY6" fmla="*/ 211588 h 436892"/>
              <a:gd name="connsiteX0" fmla="*/ 0 w 1024315"/>
              <a:gd name="connsiteY0" fmla="*/ 211588 h 436892"/>
              <a:gd name="connsiteX1" fmla="*/ 200035 w 1024315"/>
              <a:gd name="connsiteY1" fmla="*/ 9144 h 436892"/>
              <a:gd name="connsiteX2" fmla="*/ 713193 w 1024315"/>
              <a:gd name="connsiteY2" fmla="*/ 0 h 436892"/>
              <a:gd name="connsiteX3" fmla="*/ 1024315 w 1024315"/>
              <a:gd name="connsiteY3" fmla="*/ 211588 h 436892"/>
              <a:gd name="connsiteX4" fmla="*/ 855597 w 1024315"/>
              <a:gd name="connsiteY4" fmla="*/ 427748 h 436892"/>
              <a:gd name="connsiteX5" fmla="*/ 249861 w 1024315"/>
              <a:gd name="connsiteY5" fmla="*/ 436892 h 436892"/>
              <a:gd name="connsiteX6" fmla="*/ 0 w 1024315"/>
              <a:gd name="connsiteY6" fmla="*/ 211588 h 436892"/>
              <a:gd name="connsiteX0" fmla="*/ 0 w 1024315"/>
              <a:gd name="connsiteY0" fmla="*/ 211588 h 436892"/>
              <a:gd name="connsiteX1" fmla="*/ 160948 w 1024315"/>
              <a:gd name="connsiteY1" fmla="*/ 9144 h 436892"/>
              <a:gd name="connsiteX2" fmla="*/ 713193 w 1024315"/>
              <a:gd name="connsiteY2" fmla="*/ 0 h 436892"/>
              <a:gd name="connsiteX3" fmla="*/ 1024315 w 1024315"/>
              <a:gd name="connsiteY3" fmla="*/ 211588 h 436892"/>
              <a:gd name="connsiteX4" fmla="*/ 855597 w 1024315"/>
              <a:gd name="connsiteY4" fmla="*/ 427748 h 436892"/>
              <a:gd name="connsiteX5" fmla="*/ 249861 w 1024315"/>
              <a:gd name="connsiteY5" fmla="*/ 436892 h 436892"/>
              <a:gd name="connsiteX6" fmla="*/ 0 w 1024315"/>
              <a:gd name="connsiteY6" fmla="*/ 211588 h 436892"/>
              <a:gd name="connsiteX0" fmla="*/ 0 w 1024315"/>
              <a:gd name="connsiteY0" fmla="*/ 211588 h 455180"/>
              <a:gd name="connsiteX1" fmla="*/ 160948 w 1024315"/>
              <a:gd name="connsiteY1" fmla="*/ 9144 h 455180"/>
              <a:gd name="connsiteX2" fmla="*/ 713193 w 1024315"/>
              <a:gd name="connsiteY2" fmla="*/ 0 h 455180"/>
              <a:gd name="connsiteX3" fmla="*/ 1024315 w 1024315"/>
              <a:gd name="connsiteY3" fmla="*/ 211588 h 455180"/>
              <a:gd name="connsiteX4" fmla="*/ 877312 w 1024315"/>
              <a:gd name="connsiteY4" fmla="*/ 455180 h 455180"/>
              <a:gd name="connsiteX5" fmla="*/ 249861 w 1024315"/>
              <a:gd name="connsiteY5" fmla="*/ 436892 h 455180"/>
              <a:gd name="connsiteX6" fmla="*/ 0 w 1024315"/>
              <a:gd name="connsiteY6" fmla="*/ 211588 h 455180"/>
              <a:gd name="connsiteX0" fmla="*/ 0 w 1024315"/>
              <a:gd name="connsiteY0" fmla="*/ 211588 h 459752"/>
              <a:gd name="connsiteX1" fmla="*/ 160948 w 1024315"/>
              <a:gd name="connsiteY1" fmla="*/ 9144 h 459752"/>
              <a:gd name="connsiteX2" fmla="*/ 713193 w 1024315"/>
              <a:gd name="connsiteY2" fmla="*/ 0 h 459752"/>
              <a:gd name="connsiteX3" fmla="*/ 1024315 w 1024315"/>
              <a:gd name="connsiteY3" fmla="*/ 211588 h 459752"/>
              <a:gd name="connsiteX4" fmla="*/ 877312 w 1024315"/>
              <a:gd name="connsiteY4" fmla="*/ 455180 h 459752"/>
              <a:gd name="connsiteX5" fmla="*/ 271576 w 1024315"/>
              <a:gd name="connsiteY5" fmla="*/ 459752 h 459752"/>
              <a:gd name="connsiteX6" fmla="*/ 0 w 1024315"/>
              <a:gd name="connsiteY6" fmla="*/ 211588 h 459752"/>
              <a:gd name="connsiteX0" fmla="*/ 0 w 1031209"/>
              <a:gd name="connsiteY0" fmla="*/ 222474 h 459752"/>
              <a:gd name="connsiteX1" fmla="*/ 167842 w 1031209"/>
              <a:gd name="connsiteY1" fmla="*/ 9144 h 459752"/>
              <a:gd name="connsiteX2" fmla="*/ 720087 w 1031209"/>
              <a:gd name="connsiteY2" fmla="*/ 0 h 459752"/>
              <a:gd name="connsiteX3" fmla="*/ 1031209 w 1031209"/>
              <a:gd name="connsiteY3" fmla="*/ 211588 h 459752"/>
              <a:gd name="connsiteX4" fmla="*/ 884206 w 1031209"/>
              <a:gd name="connsiteY4" fmla="*/ 455180 h 459752"/>
              <a:gd name="connsiteX5" fmla="*/ 278470 w 1031209"/>
              <a:gd name="connsiteY5" fmla="*/ 459752 h 459752"/>
              <a:gd name="connsiteX6" fmla="*/ 0 w 1031209"/>
              <a:gd name="connsiteY6" fmla="*/ 222474 h 459752"/>
              <a:gd name="connsiteX0" fmla="*/ 0 w 1031209"/>
              <a:gd name="connsiteY0" fmla="*/ 222474 h 459752"/>
              <a:gd name="connsiteX1" fmla="*/ 157501 w 1031209"/>
              <a:gd name="connsiteY1" fmla="*/ 9144 h 459752"/>
              <a:gd name="connsiteX2" fmla="*/ 720087 w 1031209"/>
              <a:gd name="connsiteY2" fmla="*/ 0 h 459752"/>
              <a:gd name="connsiteX3" fmla="*/ 1031209 w 1031209"/>
              <a:gd name="connsiteY3" fmla="*/ 211588 h 459752"/>
              <a:gd name="connsiteX4" fmla="*/ 884206 w 1031209"/>
              <a:gd name="connsiteY4" fmla="*/ 455180 h 459752"/>
              <a:gd name="connsiteX5" fmla="*/ 278470 w 1031209"/>
              <a:gd name="connsiteY5" fmla="*/ 459752 h 459752"/>
              <a:gd name="connsiteX6" fmla="*/ 0 w 1031209"/>
              <a:gd name="connsiteY6" fmla="*/ 222474 h 4597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31209" h="459752">
                <a:moveTo>
                  <a:pt x="0" y="222474"/>
                </a:moveTo>
                <a:lnTo>
                  <a:pt x="157501" y="9144"/>
                </a:lnTo>
                <a:lnTo>
                  <a:pt x="720087" y="0"/>
                </a:lnTo>
                <a:lnTo>
                  <a:pt x="1031209" y="211588"/>
                </a:lnTo>
                <a:lnTo>
                  <a:pt x="884206" y="455180"/>
                </a:lnTo>
                <a:lnTo>
                  <a:pt x="278470" y="459752"/>
                </a:lnTo>
                <a:lnTo>
                  <a:pt x="0" y="222474"/>
                </a:lnTo>
                <a:close/>
              </a:path>
            </a:pathLst>
          </a:custGeom>
          <a:gradFill flip="none" rotWithShape="1">
            <a:gsLst>
              <a:gs pos="0">
                <a:srgbClr val="00B0F0">
                  <a:tint val="66000"/>
                  <a:satMod val="160000"/>
                </a:srgbClr>
              </a:gs>
              <a:gs pos="50000">
                <a:srgbClr val="00B0F0">
                  <a:tint val="44500"/>
                  <a:satMod val="160000"/>
                </a:srgbClr>
              </a:gs>
              <a:gs pos="100000">
                <a:srgbClr val="00B0F0">
                  <a:tint val="23500"/>
                  <a:satMod val="160000"/>
                </a:srgb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lnSpc>
                <a:spcPct val="85000"/>
              </a:lnSpc>
              <a:spcBef>
                <a:spcPts val="150"/>
              </a:spcBef>
              <a:spcAft>
                <a:spcPts val="350"/>
              </a:spcAft>
            </a:pPr>
            <a:endParaRPr lang="en-US">
              <a:solidFill>
                <a:srgbClr val="FFFFFF"/>
              </a:solidFill>
              <a:ea typeface="ＭＳ Ｐゴシック" pitchFamily="34" charset="-128"/>
            </a:endParaRPr>
          </a:p>
        </p:txBody>
      </p:sp>
      <p:sp>
        <p:nvSpPr>
          <p:cNvPr id="175" name="Freeform 174"/>
          <p:cNvSpPr/>
          <p:nvPr/>
        </p:nvSpPr>
        <p:spPr>
          <a:xfrm>
            <a:off x="5051993" y="4125954"/>
            <a:ext cx="832984" cy="387670"/>
          </a:xfrm>
          <a:custGeom>
            <a:avLst/>
            <a:gdLst>
              <a:gd name="connsiteX0" fmla="*/ 0 w 1158949"/>
              <a:gd name="connsiteY0" fmla="*/ 303028 h 606056"/>
              <a:gd name="connsiteX1" fmla="*/ 321640 w 1158949"/>
              <a:gd name="connsiteY1" fmla="*/ 0 h 606056"/>
              <a:gd name="connsiteX2" fmla="*/ 837309 w 1158949"/>
              <a:gd name="connsiteY2" fmla="*/ 0 h 606056"/>
              <a:gd name="connsiteX3" fmla="*/ 1158949 w 1158949"/>
              <a:gd name="connsiteY3" fmla="*/ 303028 h 606056"/>
              <a:gd name="connsiteX4" fmla="*/ 837309 w 1158949"/>
              <a:gd name="connsiteY4" fmla="*/ 606056 h 606056"/>
              <a:gd name="connsiteX5" fmla="*/ 321640 w 1158949"/>
              <a:gd name="connsiteY5" fmla="*/ 606056 h 606056"/>
              <a:gd name="connsiteX6" fmla="*/ 0 w 1158949"/>
              <a:gd name="connsiteY6" fmla="*/ 303028 h 606056"/>
              <a:gd name="connsiteX0" fmla="*/ 0 w 1158949"/>
              <a:gd name="connsiteY0" fmla="*/ 303028 h 606056"/>
              <a:gd name="connsiteX1" fmla="*/ 321640 w 1158949"/>
              <a:gd name="connsiteY1" fmla="*/ 0 h 606056"/>
              <a:gd name="connsiteX2" fmla="*/ 837309 w 1158949"/>
              <a:gd name="connsiteY2" fmla="*/ 0 h 606056"/>
              <a:gd name="connsiteX3" fmla="*/ 1158949 w 1158949"/>
              <a:gd name="connsiteY3" fmla="*/ 303028 h 606056"/>
              <a:gd name="connsiteX4" fmla="*/ 855597 w 1158949"/>
              <a:gd name="connsiteY4" fmla="*/ 537476 h 606056"/>
              <a:gd name="connsiteX5" fmla="*/ 321640 w 1158949"/>
              <a:gd name="connsiteY5" fmla="*/ 606056 h 606056"/>
              <a:gd name="connsiteX6" fmla="*/ 0 w 1158949"/>
              <a:gd name="connsiteY6" fmla="*/ 303028 h 606056"/>
              <a:gd name="connsiteX0" fmla="*/ 0 w 1158949"/>
              <a:gd name="connsiteY0" fmla="*/ 303028 h 551192"/>
              <a:gd name="connsiteX1" fmla="*/ 321640 w 1158949"/>
              <a:gd name="connsiteY1" fmla="*/ 0 h 551192"/>
              <a:gd name="connsiteX2" fmla="*/ 837309 w 1158949"/>
              <a:gd name="connsiteY2" fmla="*/ 0 h 551192"/>
              <a:gd name="connsiteX3" fmla="*/ 1158949 w 1158949"/>
              <a:gd name="connsiteY3" fmla="*/ 303028 h 551192"/>
              <a:gd name="connsiteX4" fmla="*/ 855597 w 1158949"/>
              <a:gd name="connsiteY4" fmla="*/ 537476 h 551192"/>
              <a:gd name="connsiteX5" fmla="*/ 275920 w 1158949"/>
              <a:gd name="connsiteY5" fmla="*/ 551192 h 551192"/>
              <a:gd name="connsiteX6" fmla="*/ 0 w 1158949"/>
              <a:gd name="connsiteY6" fmla="*/ 303028 h 551192"/>
              <a:gd name="connsiteX0" fmla="*/ 0 w 1158949"/>
              <a:gd name="connsiteY0" fmla="*/ 303028 h 537476"/>
              <a:gd name="connsiteX1" fmla="*/ 321640 w 1158949"/>
              <a:gd name="connsiteY1" fmla="*/ 0 h 537476"/>
              <a:gd name="connsiteX2" fmla="*/ 837309 w 1158949"/>
              <a:gd name="connsiteY2" fmla="*/ 0 h 537476"/>
              <a:gd name="connsiteX3" fmla="*/ 1158949 w 1158949"/>
              <a:gd name="connsiteY3" fmla="*/ 303028 h 537476"/>
              <a:gd name="connsiteX4" fmla="*/ 855597 w 1158949"/>
              <a:gd name="connsiteY4" fmla="*/ 537476 h 537476"/>
              <a:gd name="connsiteX5" fmla="*/ 275920 w 1158949"/>
              <a:gd name="connsiteY5" fmla="*/ 537476 h 537476"/>
              <a:gd name="connsiteX6" fmla="*/ 0 w 1158949"/>
              <a:gd name="connsiteY6" fmla="*/ 303028 h 537476"/>
              <a:gd name="connsiteX0" fmla="*/ 0 w 1158949"/>
              <a:gd name="connsiteY0" fmla="*/ 303028 h 537476"/>
              <a:gd name="connsiteX1" fmla="*/ 321640 w 1158949"/>
              <a:gd name="connsiteY1" fmla="*/ 54864 h 537476"/>
              <a:gd name="connsiteX2" fmla="*/ 837309 w 1158949"/>
              <a:gd name="connsiteY2" fmla="*/ 0 h 537476"/>
              <a:gd name="connsiteX3" fmla="*/ 1158949 w 1158949"/>
              <a:gd name="connsiteY3" fmla="*/ 303028 h 537476"/>
              <a:gd name="connsiteX4" fmla="*/ 855597 w 1158949"/>
              <a:gd name="connsiteY4" fmla="*/ 537476 h 537476"/>
              <a:gd name="connsiteX5" fmla="*/ 275920 w 1158949"/>
              <a:gd name="connsiteY5" fmla="*/ 537476 h 537476"/>
              <a:gd name="connsiteX6" fmla="*/ 0 w 1158949"/>
              <a:gd name="connsiteY6" fmla="*/ 303028 h 537476"/>
              <a:gd name="connsiteX0" fmla="*/ 0 w 1158949"/>
              <a:gd name="connsiteY0" fmla="*/ 261880 h 496328"/>
              <a:gd name="connsiteX1" fmla="*/ 321640 w 1158949"/>
              <a:gd name="connsiteY1" fmla="*/ 13716 h 496328"/>
              <a:gd name="connsiteX2" fmla="*/ 860169 w 1158949"/>
              <a:gd name="connsiteY2" fmla="*/ 0 h 496328"/>
              <a:gd name="connsiteX3" fmla="*/ 1158949 w 1158949"/>
              <a:gd name="connsiteY3" fmla="*/ 261880 h 496328"/>
              <a:gd name="connsiteX4" fmla="*/ 855597 w 1158949"/>
              <a:gd name="connsiteY4" fmla="*/ 496328 h 496328"/>
              <a:gd name="connsiteX5" fmla="*/ 275920 w 1158949"/>
              <a:gd name="connsiteY5" fmla="*/ 496328 h 496328"/>
              <a:gd name="connsiteX6" fmla="*/ 0 w 1158949"/>
              <a:gd name="connsiteY6" fmla="*/ 261880 h 496328"/>
              <a:gd name="connsiteX0" fmla="*/ 0 w 1158949"/>
              <a:gd name="connsiteY0" fmla="*/ 248164 h 482612"/>
              <a:gd name="connsiteX1" fmla="*/ 321640 w 1158949"/>
              <a:gd name="connsiteY1" fmla="*/ 0 h 482612"/>
              <a:gd name="connsiteX2" fmla="*/ 873885 w 1158949"/>
              <a:gd name="connsiteY2" fmla="*/ 0 h 482612"/>
              <a:gd name="connsiteX3" fmla="*/ 1158949 w 1158949"/>
              <a:gd name="connsiteY3" fmla="*/ 248164 h 482612"/>
              <a:gd name="connsiteX4" fmla="*/ 855597 w 1158949"/>
              <a:gd name="connsiteY4" fmla="*/ 482612 h 482612"/>
              <a:gd name="connsiteX5" fmla="*/ 275920 w 1158949"/>
              <a:gd name="connsiteY5" fmla="*/ 482612 h 482612"/>
              <a:gd name="connsiteX6" fmla="*/ 0 w 1158949"/>
              <a:gd name="connsiteY6" fmla="*/ 248164 h 482612"/>
              <a:gd name="connsiteX0" fmla="*/ 0 w 1158949"/>
              <a:gd name="connsiteY0" fmla="*/ 248164 h 523760"/>
              <a:gd name="connsiteX1" fmla="*/ 321640 w 1158949"/>
              <a:gd name="connsiteY1" fmla="*/ 0 h 523760"/>
              <a:gd name="connsiteX2" fmla="*/ 873885 w 1158949"/>
              <a:gd name="connsiteY2" fmla="*/ 0 h 523760"/>
              <a:gd name="connsiteX3" fmla="*/ 1158949 w 1158949"/>
              <a:gd name="connsiteY3" fmla="*/ 248164 h 523760"/>
              <a:gd name="connsiteX4" fmla="*/ 981545 w 1158949"/>
              <a:gd name="connsiteY4" fmla="*/ 523760 h 523760"/>
              <a:gd name="connsiteX5" fmla="*/ 275920 w 1158949"/>
              <a:gd name="connsiteY5" fmla="*/ 482612 h 523760"/>
              <a:gd name="connsiteX6" fmla="*/ 0 w 1158949"/>
              <a:gd name="connsiteY6" fmla="*/ 248164 h 523760"/>
              <a:gd name="connsiteX0" fmla="*/ 0 w 1158949"/>
              <a:gd name="connsiteY0" fmla="*/ 248164 h 532904"/>
              <a:gd name="connsiteX1" fmla="*/ 321640 w 1158949"/>
              <a:gd name="connsiteY1" fmla="*/ 0 h 532904"/>
              <a:gd name="connsiteX2" fmla="*/ 873885 w 1158949"/>
              <a:gd name="connsiteY2" fmla="*/ 0 h 532904"/>
              <a:gd name="connsiteX3" fmla="*/ 1158949 w 1158949"/>
              <a:gd name="connsiteY3" fmla="*/ 248164 h 532904"/>
              <a:gd name="connsiteX4" fmla="*/ 981545 w 1158949"/>
              <a:gd name="connsiteY4" fmla="*/ 523760 h 532904"/>
              <a:gd name="connsiteX5" fmla="*/ 345408 w 1158949"/>
              <a:gd name="connsiteY5" fmla="*/ 532904 h 532904"/>
              <a:gd name="connsiteX6" fmla="*/ 0 w 1158949"/>
              <a:gd name="connsiteY6" fmla="*/ 248164 h 532904"/>
              <a:gd name="connsiteX0" fmla="*/ 0 w 1158949"/>
              <a:gd name="connsiteY0" fmla="*/ 248164 h 532904"/>
              <a:gd name="connsiteX1" fmla="*/ 256495 w 1158949"/>
              <a:gd name="connsiteY1" fmla="*/ 0 h 532904"/>
              <a:gd name="connsiteX2" fmla="*/ 873885 w 1158949"/>
              <a:gd name="connsiteY2" fmla="*/ 0 h 532904"/>
              <a:gd name="connsiteX3" fmla="*/ 1158949 w 1158949"/>
              <a:gd name="connsiteY3" fmla="*/ 248164 h 532904"/>
              <a:gd name="connsiteX4" fmla="*/ 981545 w 1158949"/>
              <a:gd name="connsiteY4" fmla="*/ 523760 h 532904"/>
              <a:gd name="connsiteX5" fmla="*/ 345408 w 1158949"/>
              <a:gd name="connsiteY5" fmla="*/ 532904 h 532904"/>
              <a:gd name="connsiteX6" fmla="*/ 0 w 1158949"/>
              <a:gd name="connsiteY6" fmla="*/ 248164 h 532904"/>
              <a:gd name="connsiteX0" fmla="*/ 0 w 1158949"/>
              <a:gd name="connsiteY0" fmla="*/ 248164 h 532904"/>
              <a:gd name="connsiteX1" fmla="*/ 312954 w 1158949"/>
              <a:gd name="connsiteY1" fmla="*/ 109728 h 532904"/>
              <a:gd name="connsiteX2" fmla="*/ 873885 w 1158949"/>
              <a:gd name="connsiteY2" fmla="*/ 0 h 532904"/>
              <a:gd name="connsiteX3" fmla="*/ 1158949 w 1158949"/>
              <a:gd name="connsiteY3" fmla="*/ 248164 h 532904"/>
              <a:gd name="connsiteX4" fmla="*/ 981545 w 1158949"/>
              <a:gd name="connsiteY4" fmla="*/ 523760 h 532904"/>
              <a:gd name="connsiteX5" fmla="*/ 345408 w 1158949"/>
              <a:gd name="connsiteY5" fmla="*/ 532904 h 532904"/>
              <a:gd name="connsiteX6" fmla="*/ 0 w 1158949"/>
              <a:gd name="connsiteY6" fmla="*/ 248164 h 532904"/>
              <a:gd name="connsiteX0" fmla="*/ 0 w 1158949"/>
              <a:gd name="connsiteY0" fmla="*/ 152152 h 436892"/>
              <a:gd name="connsiteX1" fmla="*/ 312954 w 1158949"/>
              <a:gd name="connsiteY1" fmla="*/ 13716 h 436892"/>
              <a:gd name="connsiteX2" fmla="*/ 808740 w 1158949"/>
              <a:gd name="connsiteY2" fmla="*/ 0 h 436892"/>
              <a:gd name="connsiteX3" fmla="*/ 1158949 w 1158949"/>
              <a:gd name="connsiteY3" fmla="*/ 152152 h 436892"/>
              <a:gd name="connsiteX4" fmla="*/ 981545 w 1158949"/>
              <a:gd name="connsiteY4" fmla="*/ 427748 h 436892"/>
              <a:gd name="connsiteX5" fmla="*/ 345408 w 1158949"/>
              <a:gd name="connsiteY5" fmla="*/ 436892 h 436892"/>
              <a:gd name="connsiteX6" fmla="*/ 0 w 1158949"/>
              <a:gd name="connsiteY6" fmla="*/ 152152 h 436892"/>
              <a:gd name="connsiteX0" fmla="*/ 0 w 1119862"/>
              <a:gd name="connsiteY0" fmla="*/ 152152 h 436892"/>
              <a:gd name="connsiteX1" fmla="*/ 312954 w 1119862"/>
              <a:gd name="connsiteY1" fmla="*/ 13716 h 436892"/>
              <a:gd name="connsiteX2" fmla="*/ 808740 w 1119862"/>
              <a:gd name="connsiteY2" fmla="*/ 0 h 436892"/>
              <a:gd name="connsiteX3" fmla="*/ 1119862 w 1119862"/>
              <a:gd name="connsiteY3" fmla="*/ 211588 h 436892"/>
              <a:gd name="connsiteX4" fmla="*/ 981545 w 1119862"/>
              <a:gd name="connsiteY4" fmla="*/ 427748 h 436892"/>
              <a:gd name="connsiteX5" fmla="*/ 345408 w 1119862"/>
              <a:gd name="connsiteY5" fmla="*/ 436892 h 436892"/>
              <a:gd name="connsiteX6" fmla="*/ 0 w 1119862"/>
              <a:gd name="connsiteY6" fmla="*/ 152152 h 436892"/>
              <a:gd name="connsiteX0" fmla="*/ 0 w 1006943"/>
              <a:gd name="connsiteY0" fmla="*/ 207016 h 436892"/>
              <a:gd name="connsiteX1" fmla="*/ 200035 w 1006943"/>
              <a:gd name="connsiteY1" fmla="*/ 13716 h 436892"/>
              <a:gd name="connsiteX2" fmla="*/ 695821 w 1006943"/>
              <a:gd name="connsiteY2" fmla="*/ 0 h 436892"/>
              <a:gd name="connsiteX3" fmla="*/ 1006943 w 1006943"/>
              <a:gd name="connsiteY3" fmla="*/ 211588 h 436892"/>
              <a:gd name="connsiteX4" fmla="*/ 868626 w 1006943"/>
              <a:gd name="connsiteY4" fmla="*/ 427748 h 436892"/>
              <a:gd name="connsiteX5" fmla="*/ 232489 w 1006943"/>
              <a:gd name="connsiteY5" fmla="*/ 436892 h 436892"/>
              <a:gd name="connsiteX6" fmla="*/ 0 w 1006943"/>
              <a:gd name="connsiteY6" fmla="*/ 207016 h 436892"/>
              <a:gd name="connsiteX0" fmla="*/ 0 w 1006943"/>
              <a:gd name="connsiteY0" fmla="*/ 207016 h 436892"/>
              <a:gd name="connsiteX1" fmla="*/ 182663 w 1006943"/>
              <a:gd name="connsiteY1" fmla="*/ 9144 h 436892"/>
              <a:gd name="connsiteX2" fmla="*/ 695821 w 1006943"/>
              <a:gd name="connsiteY2" fmla="*/ 0 h 436892"/>
              <a:gd name="connsiteX3" fmla="*/ 1006943 w 1006943"/>
              <a:gd name="connsiteY3" fmla="*/ 211588 h 436892"/>
              <a:gd name="connsiteX4" fmla="*/ 868626 w 1006943"/>
              <a:gd name="connsiteY4" fmla="*/ 427748 h 436892"/>
              <a:gd name="connsiteX5" fmla="*/ 232489 w 1006943"/>
              <a:gd name="connsiteY5" fmla="*/ 436892 h 436892"/>
              <a:gd name="connsiteX6" fmla="*/ 0 w 1006943"/>
              <a:gd name="connsiteY6" fmla="*/ 207016 h 436892"/>
              <a:gd name="connsiteX0" fmla="*/ 0 w 1024315"/>
              <a:gd name="connsiteY0" fmla="*/ 211588 h 436892"/>
              <a:gd name="connsiteX1" fmla="*/ 200035 w 1024315"/>
              <a:gd name="connsiteY1" fmla="*/ 9144 h 436892"/>
              <a:gd name="connsiteX2" fmla="*/ 713193 w 1024315"/>
              <a:gd name="connsiteY2" fmla="*/ 0 h 436892"/>
              <a:gd name="connsiteX3" fmla="*/ 1024315 w 1024315"/>
              <a:gd name="connsiteY3" fmla="*/ 211588 h 436892"/>
              <a:gd name="connsiteX4" fmla="*/ 885998 w 1024315"/>
              <a:gd name="connsiteY4" fmla="*/ 427748 h 436892"/>
              <a:gd name="connsiteX5" fmla="*/ 249861 w 1024315"/>
              <a:gd name="connsiteY5" fmla="*/ 436892 h 436892"/>
              <a:gd name="connsiteX6" fmla="*/ 0 w 1024315"/>
              <a:gd name="connsiteY6" fmla="*/ 211588 h 436892"/>
              <a:gd name="connsiteX0" fmla="*/ 0 w 1024315"/>
              <a:gd name="connsiteY0" fmla="*/ 211588 h 436892"/>
              <a:gd name="connsiteX1" fmla="*/ 200035 w 1024315"/>
              <a:gd name="connsiteY1" fmla="*/ 9144 h 436892"/>
              <a:gd name="connsiteX2" fmla="*/ 713193 w 1024315"/>
              <a:gd name="connsiteY2" fmla="*/ 0 h 436892"/>
              <a:gd name="connsiteX3" fmla="*/ 1024315 w 1024315"/>
              <a:gd name="connsiteY3" fmla="*/ 211588 h 436892"/>
              <a:gd name="connsiteX4" fmla="*/ 855597 w 1024315"/>
              <a:gd name="connsiteY4" fmla="*/ 427748 h 436892"/>
              <a:gd name="connsiteX5" fmla="*/ 249861 w 1024315"/>
              <a:gd name="connsiteY5" fmla="*/ 436892 h 436892"/>
              <a:gd name="connsiteX6" fmla="*/ 0 w 1024315"/>
              <a:gd name="connsiteY6" fmla="*/ 211588 h 436892"/>
              <a:gd name="connsiteX0" fmla="*/ 0 w 1024315"/>
              <a:gd name="connsiteY0" fmla="*/ 211588 h 436892"/>
              <a:gd name="connsiteX1" fmla="*/ 160948 w 1024315"/>
              <a:gd name="connsiteY1" fmla="*/ 9144 h 436892"/>
              <a:gd name="connsiteX2" fmla="*/ 713193 w 1024315"/>
              <a:gd name="connsiteY2" fmla="*/ 0 h 436892"/>
              <a:gd name="connsiteX3" fmla="*/ 1024315 w 1024315"/>
              <a:gd name="connsiteY3" fmla="*/ 211588 h 436892"/>
              <a:gd name="connsiteX4" fmla="*/ 855597 w 1024315"/>
              <a:gd name="connsiteY4" fmla="*/ 427748 h 436892"/>
              <a:gd name="connsiteX5" fmla="*/ 249861 w 1024315"/>
              <a:gd name="connsiteY5" fmla="*/ 436892 h 436892"/>
              <a:gd name="connsiteX6" fmla="*/ 0 w 1024315"/>
              <a:gd name="connsiteY6" fmla="*/ 211588 h 436892"/>
              <a:gd name="connsiteX0" fmla="*/ 0 w 1024315"/>
              <a:gd name="connsiteY0" fmla="*/ 211588 h 455180"/>
              <a:gd name="connsiteX1" fmla="*/ 160948 w 1024315"/>
              <a:gd name="connsiteY1" fmla="*/ 9144 h 455180"/>
              <a:gd name="connsiteX2" fmla="*/ 713193 w 1024315"/>
              <a:gd name="connsiteY2" fmla="*/ 0 h 455180"/>
              <a:gd name="connsiteX3" fmla="*/ 1024315 w 1024315"/>
              <a:gd name="connsiteY3" fmla="*/ 211588 h 455180"/>
              <a:gd name="connsiteX4" fmla="*/ 877312 w 1024315"/>
              <a:gd name="connsiteY4" fmla="*/ 455180 h 455180"/>
              <a:gd name="connsiteX5" fmla="*/ 249861 w 1024315"/>
              <a:gd name="connsiteY5" fmla="*/ 436892 h 455180"/>
              <a:gd name="connsiteX6" fmla="*/ 0 w 1024315"/>
              <a:gd name="connsiteY6" fmla="*/ 211588 h 455180"/>
              <a:gd name="connsiteX0" fmla="*/ 0 w 1024315"/>
              <a:gd name="connsiteY0" fmla="*/ 211588 h 459752"/>
              <a:gd name="connsiteX1" fmla="*/ 160948 w 1024315"/>
              <a:gd name="connsiteY1" fmla="*/ 9144 h 459752"/>
              <a:gd name="connsiteX2" fmla="*/ 713193 w 1024315"/>
              <a:gd name="connsiteY2" fmla="*/ 0 h 459752"/>
              <a:gd name="connsiteX3" fmla="*/ 1024315 w 1024315"/>
              <a:gd name="connsiteY3" fmla="*/ 211588 h 459752"/>
              <a:gd name="connsiteX4" fmla="*/ 877312 w 1024315"/>
              <a:gd name="connsiteY4" fmla="*/ 455180 h 459752"/>
              <a:gd name="connsiteX5" fmla="*/ 271576 w 1024315"/>
              <a:gd name="connsiteY5" fmla="*/ 459752 h 459752"/>
              <a:gd name="connsiteX6" fmla="*/ 0 w 1024315"/>
              <a:gd name="connsiteY6" fmla="*/ 211588 h 459752"/>
              <a:gd name="connsiteX0" fmla="*/ 0 w 1024315"/>
              <a:gd name="connsiteY0" fmla="*/ 211588 h 468896"/>
              <a:gd name="connsiteX1" fmla="*/ 160948 w 1024315"/>
              <a:gd name="connsiteY1" fmla="*/ 9144 h 468896"/>
              <a:gd name="connsiteX2" fmla="*/ 713193 w 1024315"/>
              <a:gd name="connsiteY2" fmla="*/ 0 h 468896"/>
              <a:gd name="connsiteX3" fmla="*/ 1024315 w 1024315"/>
              <a:gd name="connsiteY3" fmla="*/ 211588 h 468896"/>
              <a:gd name="connsiteX4" fmla="*/ 877312 w 1024315"/>
              <a:gd name="connsiteY4" fmla="*/ 455180 h 468896"/>
              <a:gd name="connsiteX5" fmla="*/ 358436 w 1024315"/>
              <a:gd name="connsiteY5" fmla="*/ 468896 h 468896"/>
              <a:gd name="connsiteX6" fmla="*/ 0 w 1024315"/>
              <a:gd name="connsiteY6" fmla="*/ 211588 h 468896"/>
              <a:gd name="connsiteX0" fmla="*/ 0 w 972199"/>
              <a:gd name="connsiteY0" fmla="*/ 243592 h 468896"/>
              <a:gd name="connsiteX1" fmla="*/ 108832 w 972199"/>
              <a:gd name="connsiteY1" fmla="*/ 9144 h 468896"/>
              <a:gd name="connsiteX2" fmla="*/ 661077 w 972199"/>
              <a:gd name="connsiteY2" fmla="*/ 0 h 468896"/>
              <a:gd name="connsiteX3" fmla="*/ 972199 w 972199"/>
              <a:gd name="connsiteY3" fmla="*/ 211588 h 468896"/>
              <a:gd name="connsiteX4" fmla="*/ 825196 w 972199"/>
              <a:gd name="connsiteY4" fmla="*/ 455180 h 468896"/>
              <a:gd name="connsiteX5" fmla="*/ 306320 w 972199"/>
              <a:gd name="connsiteY5" fmla="*/ 468896 h 468896"/>
              <a:gd name="connsiteX6" fmla="*/ 0 w 972199"/>
              <a:gd name="connsiteY6" fmla="*/ 243592 h 468896"/>
              <a:gd name="connsiteX0" fmla="*/ 0 w 972199"/>
              <a:gd name="connsiteY0" fmla="*/ 243592 h 468896"/>
              <a:gd name="connsiteX1" fmla="*/ 173978 w 972199"/>
              <a:gd name="connsiteY1" fmla="*/ 59436 h 468896"/>
              <a:gd name="connsiteX2" fmla="*/ 661077 w 972199"/>
              <a:gd name="connsiteY2" fmla="*/ 0 h 468896"/>
              <a:gd name="connsiteX3" fmla="*/ 972199 w 972199"/>
              <a:gd name="connsiteY3" fmla="*/ 211588 h 468896"/>
              <a:gd name="connsiteX4" fmla="*/ 825196 w 972199"/>
              <a:gd name="connsiteY4" fmla="*/ 455180 h 468896"/>
              <a:gd name="connsiteX5" fmla="*/ 306320 w 972199"/>
              <a:gd name="connsiteY5" fmla="*/ 468896 h 468896"/>
              <a:gd name="connsiteX6" fmla="*/ 0 w 972199"/>
              <a:gd name="connsiteY6" fmla="*/ 243592 h 468896"/>
              <a:gd name="connsiteX0" fmla="*/ 0 w 972199"/>
              <a:gd name="connsiteY0" fmla="*/ 197872 h 423176"/>
              <a:gd name="connsiteX1" fmla="*/ 173978 w 972199"/>
              <a:gd name="connsiteY1" fmla="*/ 13716 h 423176"/>
              <a:gd name="connsiteX2" fmla="*/ 656734 w 972199"/>
              <a:gd name="connsiteY2" fmla="*/ 0 h 423176"/>
              <a:gd name="connsiteX3" fmla="*/ 972199 w 972199"/>
              <a:gd name="connsiteY3" fmla="*/ 165868 h 423176"/>
              <a:gd name="connsiteX4" fmla="*/ 825196 w 972199"/>
              <a:gd name="connsiteY4" fmla="*/ 409460 h 423176"/>
              <a:gd name="connsiteX5" fmla="*/ 306320 w 972199"/>
              <a:gd name="connsiteY5" fmla="*/ 423176 h 423176"/>
              <a:gd name="connsiteX6" fmla="*/ 0 w 972199"/>
              <a:gd name="connsiteY6" fmla="*/ 197872 h 423176"/>
              <a:gd name="connsiteX0" fmla="*/ 0 w 946141"/>
              <a:gd name="connsiteY0" fmla="*/ 197872 h 423176"/>
              <a:gd name="connsiteX1" fmla="*/ 173978 w 946141"/>
              <a:gd name="connsiteY1" fmla="*/ 13716 h 423176"/>
              <a:gd name="connsiteX2" fmla="*/ 656734 w 946141"/>
              <a:gd name="connsiteY2" fmla="*/ 0 h 423176"/>
              <a:gd name="connsiteX3" fmla="*/ 946141 w 946141"/>
              <a:gd name="connsiteY3" fmla="*/ 175012 h 423176"/>
              <a:gd name="connsiteX4" fmla="*/ 825196 w 946141"/>
              <a:gd name="connsiteY4" fmla="*/ 409460 h 423176"/>
              <a:gd name="connsiteX5" fmla="*/ 306320 w 946141"/>
              <a:gd name="connsiteY5" fmla="*/ 423176 h 423176"/>
              <a:gd name="connsiteX6" fmla="*/ 0 w 946141"/>
              <a:gd name="connsiteY6" fmla="*/ 197872 h 423176"/>
              <a:gd name="connsiteX0" fmla="*/ 0 w 946141"/>
              <a:gd name="connsiteY0" fmla="*/ 197872 h 409460"/>
              <a:gd name="connsiteX1" fmla="*/ 173978 w 946141"/>
              <a:gd name="connsiteY1" fmla="*/ 13716 h 409460"/>
              <a:gd name="connsiteX2" fmla="*/ 656734 w 946141"/>
              <a:gd name="connsiteY2" fmla="*/ 0 h 409460"/>
              <a:gd name="connsiteX3" fmla="*/ 946141 w 946141"/>
              <a:gd name="connsiteY3" fmla="*/ 175012 h 409460"/>
              <a:gd name="connsiteX4" fmla="*/ 825196 w 946141"/>
              <a:gd name="connsiteY4" fmla="*/ 409460 h 409460"/>
              <a:gd name="connsiteX5" fmla="*/ 300681 w 946141"/>
              <a:gd name="connsiteY5" fmla="*/ 405363 h 409460"/>
              <a:gd name="connsiteX6" fmla="*/ 0 w 946141"/>
              <a:gd name="connsiteY6" fmla="*/ 197872 h 409460"/>
              <a:gd name="connsiteX0" fmla="*/ 0 w 946141"/>
              <a:gd name="connsiteY0" fmla="*/ 197872 h 405363"/>
              <a:gd name="connsiteX1" fmla="*/ 173978 w 946141"/>
              <a:gd name="connsiteY1" fmla="*/ 13716 h 405363"/>
              <a:gd name="connsiteX2" fmla="*/ 656734 w 946141"/>
              <a:gd name="connsiteY2" fmla="*/ 0 h 405363"/>
              <a:gd name="connsiteX3" fmla="*/ 946141 w 946141"/>
              <a:gd name="connsiteY3" fmla="*/ 175012 h 405363"/>
              <a:gd name="connsiteX4" fmla="*/ 825196 w 946141"/>
              <a:gd name="connsiteY4" fmla="*/ 397585 h 405363"/>
              <a:gd name="connsiteX5" fmla="*/ 300681 w 946141"/>
              <a:gd name="connsiteY5" fmla="*/ 405363 h 405363"/>
              <a:gd name="connsiteX6" fmla="*/ 0 w 946141"/>
              <a:gd name="connsiteY6" fmla="*/ 197872 h 4053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46141" h="405363">
                <a:moveTo>
                  <a:pt x="0" y="197872"/>
                </a:moveTo>
                <a:lnTo>
                  <a:pt x="173978" y="13716"/>
                </a:lnTo>
                <a:lnTo>
                  <a:pt x="656734" y="0"/>
                </a:lnTo>
                <a:lnTo>
                  <a:pt x="946141" y="175012"/>
                </a:lnTo>
                <a:lnTo>
                  <a:pt x="825196" y="397585"/>
                </a:lnTo>
                <a:lnTo>
                  <a:pt x="300681" y="405363"/>
                </a:lnTo>
                <a:lnTo>
                  <a:pt x="0" y="197872"/>
                </a:lnTo>
                <a:close/>
              </a:path>
            </a:pathLst>
          </a:custGeom>
          <a:gradFill flip="none" rotWithShape="1">
            <a:gsLst>
              <a:gs pos="0">
                <a:srgbClr val="00B0F0">
                  <a:tint val="66000"/>
                  <a:satMod val="160000"/>
                </a:srgbClr>
              </a:gs>
              <a:gs pos="50000">
                <a:srgbClr val="00B0F0">
                  <a:tint val="44500"/>
                  <a:satMod val="160000"/>
                </a:srgbClr>
              </a:gs>
              <a:gs pos="100000">
                <a:srgbClr val="00B0F0">
                  <a:tint val="23500"/>
                  <a:satMod val="160000"/>
                </a:srgb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lnSpc>
                <a:spcPct val="85000"/>
              </a:lnSpc>
              <a:spcBef>
                <a:spcPts val="150"/>
              </a:spcBef>
              <a:spcAft>
                <a:spcPts val="350"/>
              </a:spcAft>
            </a:pPr>
            <a:endParaRPr lang="en-US">
              <a:solidFill>
                <a:srgbClr val="FFFFFF"/>
              </a:solidFill>
              <a:ea typeface="ＭＳ Ｐゴシック" pitchFamily="34" charset="-128"/>
            </a:endParaRPr>
          </a:p>
        </p:txBody>
      </p:sp>
      <p:sp>
        <p:nvSpPr>
          <p:cNvPr id="176" name="Freeform 175"/>
          <p:cNvSpPr/>
          <p:nvPr/>
        </p:nvSpPr>
        <p:spPr>
          <a:xfrm>
            <a:off x="3690496" y="4975667"/>
            <a:ext cx="982267" cy="540251"/>
          </a:xfrm>
          <a:custGeom>
            <a:avLst/>
            <a:gdLst>
              <a:gd name="connsiteX0" fmla="*/ 0 w 1158949"/>
              <a:gd name="connsiteY0" fmla="*/ 303028 h 606056"/>
              <a:gd name="connsiteX1" fmla="*/ 321640 w 1158949"/>
              <a:gd name="connsiteY1" fmla="*/ 0 h 606056"/>
              <a:gd name="connsiteX2" fmla="*/ 837309 w 1158949"/>
              <a:gd name="connsiteY2" fmla="*/ 0 h 606056"/>
              <a:gd name="connsiteX3" fmla="*/ 1158949 w 1158949"/>
              <a:gd name="connsiteY3" fmla="*/ 303028 h 606056"/>
              <a:gd name="connsiteX4" fmla="*/ 837309 w 1158949"/>
              <a:gd name="connsiteY4" fmla="*/ 606056 h 606056"/>
              <a:gd name="connsiteX5" fmla="*/ 321640 w 1158949"/>
              <a:gd name="connsiteY5" fmla="*/ 606056 h 606056"/>
              <a:gd name="connsiteX6" fmla="*/ 0 w 1158949"/>
              <a:gd name="connsiteY6" fmla="*/ 303028 h 606056"/>
              <a:gd name="connsiteX0" fmla="*/ 0 w 1158949"/>
              <a:gd name="connsiteY0" fmla="*/ 303028 h 606056"/>
              <a:gd name="connsiteX1" fmla="*/ 321640 w 1158949"/>
              <a:gd name="connsiteY1" fmla="*/ 0 h 606056"/>
              <a:gd name="connsiteX2" fmla="*/ 837309 w 1158949"/>
              <a:gd name="connsiteY2" fmla="*/ 0 h 606056"/>
              <a:gd name="connsiteX3" fmla="*/ 1158949 w 1158949"/>
              <a:gd name="connsiteY3" fmla="*/ 303028 h 606056"/>
              <a:gd name="connsiteX4" fmla="*/ 855597 w 1158949"/>
              <a:gd name="connsiteY4" fmla="*/ 537476 h 606056"/>
              <a:gd name="connsiteX5" fmla="*/ 321640 w 1158949"/>
              <a:gd name="connsiteY5" fmla="*/ 606056 h 606056"/>
              <a:gd name="connsiteX6" fmla="*/ 0 w 1158949"/>
              <a:gd name="connsiteY6" fmla="*/ 303028 h 606056"/>
              <a:gd name="connsiteX0" fmla="*/ 0 w 1158949"/>
              <a:gd name="connsiteY0" fmla="*/ 303028 h 551192"/>
              <a:gd name="connsiteX1" fmla="*/ 321640 w 1158949"/>
              <a:gd name="connsiteY1" fmla="*/ 0 h 551192"/>
              <a:gd name="connsiteX2" fmla="*/ 837309 w 1158949"/>
              <a:gd name="connsiteY2" fmla="*/ 0 h 551192"/>
              <a:gd name="connsiteX3" fmla="*/ 1158949 w 1158949"/>
              <a:gd name="connsiteY3" fmla="*/ 303028 h 551192"/>
              <a:gd name="connsiteX4" fmla="*/ 855597 w 1158949"/>
              <a:gd name="connsiteY4" fmla="*/ 537476 h 551192"/>
              <a:gd name="connsiteX5" fmla="*/ 275920 w 1158949"/>
              <a:gd name="connsiteY5" fmla="*/ 551192 h 551192"/>
              <a:gd name="connsiteX6" fmla="*/ 0 w 1158949"/>
              <a:gd name="connsiteY6" fmla="*/ 303028 h 551192"/>
              <a:gd name="connsiteX0" fmla="*/ 0 w 1158949"/>
              <a:gd name="connsiteY0" fmla="*/ 303028 h 537476"/>
              <a:gd name="connsiteX1" fmla="*/ 321640 w 1158949"/>
              <a:gd name="connsiteY1" fmla="*/ 0 h 537476"/>
              <a:gd name="connsiteX2" fmla="*/ 837309 w 1158949"/>
              <a:gd name="connsiteY2" fmla="*/ 0 h 537476"/>
              <a:gd name="connsiteX3" fmla="*/ 1158949 w 1158949"/>
              <a:gd name="connsiteY3" fmla="*/ 303028 h 537476"/>
              <a:gd name="connsiteX4" fmla="*/ 855597 w 1158949"/>
              <a:gd name="connsiteY4" fmla="*/ 537476 h 537476"/>
              <a:gd name="connsiteX5" fmla="*/ 275920 w 1158949"/>
              <a:gd name="connsiteY5" fmla="*/ 537476 h 537476"/>
              <a:gd name="connsiteX6" fmla="*/ 0 w 1158949"/>
              <a:gd name="connsiteY6" fmla="*/ 303028 h 537476"/>
              <a:gd name="connsiteX0" fmla="*/ 0 w 1158949"/>
              <a:gd name="connsiteY0" fmla="*/ 303028 h 537476"/>
              <a:gd name="connsiteX1" fmla="*/ 321640 w 1158949"/>
              <a:gd name="connsiteY1" fmla="*/ 54864 h 537476"/>
              <a:gd name="connsiteX2" fmla="*/ 837309 w 1158949"/>
              <a:gd name="connsiteY2" fmla="*/ 0 h 537476"/>
              <a:gd name="connsiteX3" fmla="*/ 1158949 w 1158949"/>
              <a:gd name="connsiteY3" fmla="*/ 303028 h 537476"/>
              <a:gd name="connsiteX4" fmla="*/ 855597 w 1158949"/>
              <a:gd name="connsiteY4" fmla="*/ 537476 h 537476"/>
              <a:gd name="connsiteX5" fmla="*/ 275920 w 1158949"/>
              <a:gd name="connsiteY5" fmla="*/ 537476 h 537476"/>
              <a:gd name="connsiteX6" fmla="*/ 0 w 1158949"/>
              <a:gd name="connsiteY6" fmla="*/ 303028 h 537476"/>
              <a:gd name="connsiteX0" fmla="*/ 0 w 1158949"/>
              <a:gd name="connsiteY0" fmla="*/ 261880 h 496328"/>
              <a:gd name="connsiteX1" fmla="*/ 321640 w 1158949"/>
              <a:gd name="connsiteY1" fmla="*/ 13716 h 496328"/>
              <a:gd name="connsiteX2" fmla="*/ 860169 w 1158949"/>
              <a:gd name="connsiteY2" fmla="*/ 0 h 496328"/>
              <a:gd name="connsiteX3" fmla="*/ 1158949 w 1158949"/>
              <a:gd name="connsiteY3" fmla="*/ 261880 h 496328"/>
              <a:gd name="connsiteX4" fmla="*/ 855597 w 1158949"/>
              <a:gd name="connsiteY4" fmla="*/ 496328 h 496328"/>
              <a:gd name="connsiteX5" fmla="*/ 275920 w 1158949"/>
              <a:gd name="connsiteY5" fmla="*/ 496328 h 496328"/>
              <a:gd name="connsiteX6" fmla="*/ 0 w 1158949"/>
              <a:gd name="connsiteY6" fmla="*/ 261880 h 496328"/>
              <a:gd name="connsiteX0" fmla="*/ 0 w 1158949"/>
              <a:gd name="connsiteY0" fmla="*/ 248164 h 482612"/>
              <a:gd name="connsiteX1" fmla="*/ 321640 w 1158949"/>
              <a:gd name="connsiteY1" fmla="*/ 0 h 482612"/>
              <a:gd name="connsiteX2" fmla="*/ 873885 w 1158949"/>
              <a:gd name="connsiteY2" fmla="*/ 0 h 482612"/>
              <a:gd name="connsiteX3" fmla="*/ 1158949 w 1158949"/>
              <a:gd name="connsiteY3" fmla="*/ 248164 h 482612"/>
              <a:gd name="connsiteX4" fmla="*/ 855597 w 1158949"/>
              <a:gd name="connsiteY4" fmla="*/ 482612 h 482612"/>
              <a:gd name="connsiteX5" fmla="*/ 275920 w 1158949"/>
              <a:gd name="connsiteY5" fmla="*/ 482612 h 482612"/>
              <a:gd name="connsiteX6" fmla="*/ 0 w 1158949"/>
              <a:gd name="connsiteY6" fmla="*/ 248164 h 482612"/>
              <a:gd name="connsiteX0" fmla="*/ 0 w 1158949"/>
              <a:gd name="connsiteY0" fmla="*/ 248164 h 523760"/>
              <a:gd name="connsiteX1" fmla="*/ 321640 w 1158949"/>
              <a:gd name="connsiteY1" fmla="*/ 0 h 523760"/>
              <a:gd name="connsiteX2" fmla="*/ 873885 w 1158949"/>
              <a:gd name="connsiteY2" fmla="*/ 0 h 523760"/>
              <a:gd name="connsiteX3" fmla="*/ 1158949 w 1158949"/>
              <a:gd name="connsiteY3" fmla="*/ 248164 h 523760"/>
              <a:gd name="connsiteX4" fmla="*/ 981545 w 1158949"/>
              <a:gd name="connsiteY4" fmla="*/ 523760 h 523760"/>
              <a:gd name="connsiteX5" fmla="*/ 275920 w 1158949"/>
              <a:gd name="connsiteY5" fmla="*/ 482612 h 523760"/>
              <a:gd name="connsiteX6" fmla="*/ 0 w 1158949"/>
              <a:gd name="connsiteY6" fmla="*/ 248164 h 523760"/>
              <a:gd name="connsiteX0" fmla="*/ 0 w 1158949"/>
              <a:gd name="connsiteY0" fmla="*/ 248164 h 532904"/>
              <a:gd name="connsiteX1" fmla="*/ 321640 w 1158949"/>
              <a:gd name="connsiteY1" fmla="*/ 0 h 532904"/>
              <a:gd name="connsiteX2" fmla="*/ 873885 w 1158949"/>
              <a:gd name="connsiteY2" fmla="*/ 0 h 532904"/>
              <a:gd name="connsiteX3" fmla="*/ 1158949 w 1158949"/>
              <a:gd name="connsiteY3" fmla="*/ 248164 h 532904"/>
              <a:gd name="connsiteX4" fmla="*/ 981545 w 1158949"/>
              <a:gd name="connsiteY4" fmla="*/ 523760 h 532904"/>
              <a:gd name="connsiteX5" fmla="*/ 345408 w 1158949"/>
              <a:gd name="connsiteY5" fmla="*/ 532904 h 532904"/>
              <a:gd name="connsiteX6" fmla="*/ 0 w 1158949"/>
              <a:gd name="connsiteY6" fmla="*/ 248164 h 532904"/>
              <a:gd name="connsiteX0" fmla="*/ 0 w 1158949"/>
              <a:gd name="connsiteY0" fmla="*/ 248164 h 532904"/>
              <a:gd name="connsiteX1" fmla="*/ 256495 w 1158949"/>
              <a:gd name="connsiteY1" fmla="*/ 0 h 532904"/>
              <a:gd name="connsiteX2" fmla="*/ 873885 w 1158949"/>
              <a:gd name="connsiteY2" fmla="*/ 0 h 532904"/>
              <a:gd name="connsiteX3" fmla="*/ 1158949 w 1158949"/>
              <a:gd name="connsiteY3" fmla="*/ 248164 h 532904"/>
              <a:gd name="connsiteX4" fmla="*/ 981545 w 1158949"/>
              <a:gd name="connsiteY4" fmla="*/ 523760 h 532904"/>
              <a:gd name="connsiteX5" fmla="*/ 345408 w 1158949"/>
              <a:gd name="connsiteY5" fmla="*/ 532904 h 532904"/>
              <a:gd name="connsiteX6" fmla="*/ 0 w 1158949"/>
              <a:gd name="connsiteY6" fmla="*/ 248164 h 532904"/>
              <a:gd name="connsiteX0" fmla="*/ 0 w 1185007"/>
              <a:gd name="connsiteY0" fmla="*/ 234448 h 532904"/>
              <a:gd name="connsiteX1" fmla="*/ 282553 w 1185007"/>
              <a:gd name="connsiteY1" fmla="*/ 0 h 532904"/>
              <a:gd name="connsiteX2" fmla="*/ 899943 w 1185007"/>
              <a:gd name="connsiteY2" fmla="*/ 0 h 532904"/>
              <a:gd name="connsiteX3" fmla="*/ 1185007 w 1185007"/>
              <a:gd name="connsiteY3" fmla="*/ 248164 h 532904"/>
              <a:gd name="connsiteX4" fmla="*/ 1007603 w 1185007"/>
              <a:gd name="connsiteY4" fmla="*/ 523760 h 532904"/>
              <a:gd name="connsiteX5" fmla="*/ 371466 w 1185007"/>
              <a:gd name="connsiteY5" fmla="*/ 532904 h 532904"/>
              <a:gd name="connsiteX6" fmla="*/ 0 w 1185007"/>
              <a:gd name="connsiteY6" fmla="*/ 234448 h 532904"/>
              <a:gd name="connsiteX0" fmla="*/ 0 w 1185007"/>
              <a:gd name="connsiteY0" fmla="*/ 271024 h 569480"/>
              <a:gd name="connsiteX1" fmla="*/ 360728 w 1185007"/>
              <a:gd name="connsiteY1" fmla="*/ 0 h 569480"/>
              <a:gd name="connsiteX2" fmla="*/ 899943 w 1185007"/>
              <a:gd name="connsiteY2" fmla="*/ 36576 h 569480"/>
              <a:gd name="connsiteX3" fmla="*/ 1185007 w 1185007"/>
              <a:gd name="connsiteY3" fmla="*/ 284740 h 569480"/>
              <a:gd name="connsiteX4" fmla="*/ 1007603 w 1185007"/>
              <a:gd name="connsiteY4" fmla="*/ 560336 h 569480"/>
              <a:gd name="connsiteX5" fmla="*/ 371466 w 1185007"/>
              <a:gd name="connsiteY5" fmla="*/ 569480 h 569480"/>
              <a:gd name="connsiteX6" fmla="*/ 0 w 1185007"/>
              <a:gd name="connsiteY6" fmla="*/ 271024 h 569480"/>
              <a:gd name="connsiteX0" fmla="*/ 0 w 1185007"/>
              <a:gd name="connsiteY0" fmla="*/ 275596 h 574052"/>
              <a:gd name="connsiteX1" fmla="*/ 360728 w 1185007"/>
              <a:gd name="connsiteY1" fmla="*/ 4572 h 574052"/>
              <a:gd name="connsiteX2" fmla="*/ 921658 w 1185007"/>
              <a:gd name="connsiteY2" fmla="*/ 0 h 574052"/>
              <a:gd name="connsiteX3" fmla="*/ 1185007 w 1185007"/>
              <a:gd name="connsiteY3" fmla="*/ 289312 h 574052"/>
              <a:gd name="connsiteX4" fmla="*/ 1007603 w 1185007"/>
              <a:gd name="connsiteY4" fmla="*/ 564908 h 574052"/>
              <a:gd name="connsiteX5" fmla="*/ 371466 w 1185007"/>
              <a:gd name="connsiteY5" fmla="*/ 574052 h 574052"/>
              <a:gd name="connsiteX6" fmla="*/ 0 w 1185007"/>
              <a:gd name="connsiteY6" fmla="*/ 275596 h 574052"/>
              <a:gd name="connsiteX0" fmla="*/ 0 w 1276211"/>
              <a:gd name="connsiteY0" fmla="*/ 275596 h 574052"/>
              <a:gd name="connsiteX1" fmla="*/ 360728 w 1276211"/>
              <a:gd name="connsiteY1" fmla="*/ 4572 h 574052"/>
              <a:gd name="connsiteX2" fmla="*/ 921658 w 1276211"/>
              <a:gd name="connsiteY2" fmla="*/ 0 h 574052"/>
              <a:gd name="connsiteX3" fmla="*/ 1276211 w 1276211"/>
              <a:gd name="connsiteY3" fmla="*/ 280168 h 574052"/>
              <a:gd name="connsiteX4" fmla="*/ 1007603 w 1276211"/>
              <a:gd name="connsiteY4" fmla="*/ 564908 h 574052"/>
              <a:gd name="connsiteX5" fmla="*/ 371466 w 1276211"/>
              <a:gd name="connsiteY5" fmla="*/ 574052 h 574052"/>
              <a:gd name="connsiteX6" fmla="*/ 0 w 1276211"/>
              <a:gd name="connsiteY6" fmla="*/ 275596 h 574052"/>
              <a:gd name="connsiteX0" fmla="*/ 0 w 1276211"/>
              <a:gd name="connsiteY0" fmla="*/ 275596 h 564908"/>
              <a:gd name="connsiteX1" fmla="*/ 360728 w 1276211"/>
              <a:gd name="connsiteY1" fmla="*/ 4572 h 564908"/>
              <a:gd name="connsiteX2" fmla="*/ 921658 w 1276211"/>
              <a:gd name="connsiteY2" fmla="*/ 0 h 564908"/>
              <a:gd name="connsiteX3" fmla="*/ 1276211 w 1276211"/>
              <a:gd name="connsiteY3" fmla="*/ 280168 h 564908"/>
              <a:gd name="connsiteX4" fmla="*/ 1007603 w 1276211"/>
              <a:gd name="connsiteY4" fmla="*/ 564908 h 564908"/>
              <a:gd name="connsiteX5" fmla="*/ 323693 w 1276211"/>
              <a:gd name="connsiteY5" fmla="*/ 560336 h 564908"/>
              <a:gd name="connsiteX6" fmla="*/ 0 w 1276211"/>
              <a:gd name="connsiteY6" fmla="*/ 275596 h 5649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76211" h="564908">
                <a:moveTo>
                  <a:pt x="0" y="275596"/>
                </a:moveTo>
                <a:lnTo>
                  <a:pt x="360728" y="4572"/>
                </a:lnTo>
                <a:lnTo>
                  <a:pt x="921658" y="0"/>
                </a:lnTo>
                <a:lnTo>
                  <a:pt x="1276211" y="280168"/>
                </a:lnTo>
                <a:lnTo>
                  <a:pt x="1007603" y="564908"/>
                </a:lnTo>
                <a:lnTo>
                  <a:pt x="323693" y="560336"/>
                </a:lnTo>
                <a:lnTo>
                  <a:pt x="0" y="275596"/>
                </a:lnTo>
                <a:close/>
              </a:path>
            </a:pathLst>
          </a:custGeom>
          <a:gradFill flip="none" rotWithShape="1">
            <a:gsLst>
              <a:gs pos="0">
                <a:srgbClr val="00B0F0">
                  <a:tint val="66000"/>
                  <a:satMod val="160000"/>
                </a:srgbClr>
              </a:gs>
              <a:gs pos="50000">
                <a:srgbClr val="00B0F0">
                  <a:tint val="44500"/>
                  <a:satMod val="160000"/>
                </a:srgbClr>
              </a:gs>
              <a:gs pos="100000">
                <a:srgbClr val="00B0F0">
                  <a:tint val="23500"/>
                  <a:satMod val="160000"/>
                </a:srgbClr>
              </a:gs>
            </a:gsLst>
            <a:path path="circle">
              <a:fillToRect l="50000" t="50000" r="50000" b="50000"/>
            </a:path>
            <a:tileRect/>
          </a:gradFill>
          <a:ln>
            <a:noFill/>
          </a:ln>
          <a:effectLst>
            <a:outerShdw blurRad="63500" dist="165100" dir="5400000" sx="88000" sy="88000" rotWithShape="0">
              <a:schemeClr val="bg1">
                <a:lumMod val="50000"/>
                <a:alpha val="22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lnSpc>
                <a:spcPct val="85000"/>
              </a:lnSpc>
              <a:spcBef>
                <a:spcPts val="150"/>
              </a:spcBef>
              <a:spcAft>
                <a:spcPts val="350"/>
              </a:spcAft>
            </a:pPr>
            <a:endParaRPr lang="en-US">
              <a:solidFill>
                <a:srgbClr val="FFFFFF"/>
              </a:solidFill>
              <a:ea typeface="ＭＳ Ｐゴシック" pitchFamily="34" charset="-128"/>
            </a:endParaRPr>
          </a:p>
        </p:txBody>
      </p:sp>
      <p:sp>
        <p:nvSpPr>
          <p:cNvPr id="177" name="Freeform 176"/>
          <p:cNvSpPr/>
          <p:nvPr/>
        </p:nvSpPr>
        <p:spPr>
          <a:xfrm>
            <a:off x="5267651" y="4958478"/>
            <a:ext cx="954865" cy="516629"/>
          </a:xfrm>
          <a:custGeom>
            <a:avLst/>
            <a:gdLst>
              <a:gd name="connsiteX0" fmla="*/ 0 w 1158949"/>
              <a:gd name="connsiteY0" fmla="*/ 303028 h 606056"/>
              <a:gd name="connsiteX1" fmla="*/ 321640 w 1158949"/>
              <a:gd name="connsiteY1" fmla="*/ 0 h 606056"/>
              <a:gd name="connsiteX2" fmla="*/ 837309 w 1158949"/>
              <a:gd name="connsiteY2" fmla="*/ 0 h 606056"/>
              <a:gd name="connsiteX3" fmla="*/ 1158949 w 1158949"/>
              <a:gd name="connsiteY3" fmla="*/ 303028 h 606056"/>
              <a:gd name="connsiteX4" fmla="*/ 837309 w 1158949"/>
              <a:gd name="connsiteY4" fmla="*/ 606056 h 606056"/>
              <a:gd name="connsiteX5" fmla="*/ 321640 w 1158949"/>
              <a:gd name="connsiteY5" fmla="*/ 606056 h 606056"/>
              <a:gd name="connsiteX6" fmla="*/ 0 w 1158949"/>
              <a:gd name="connsiteY6" fmla="*/ 303028 h 606056"/>
              <a:gd name="connsiteX0" fmla="*/ 0 w 1158949"/>
              <a:gd name="connsiteY0" fmla="*/ 303028 h 606056"/>
              <a:gd name="connsiteX1" fmla="*/ 321640 w 1158949"/>
              <a:gd name="connsiteY1" fmla="*/ 0 h 606056"/>
              <a:gd name="connsiteX2" fmla="*/ 837309 w 1158949"/>
              <a:gd name="connsiteY2" fmla="*/ 0 h 606056"/>
              <a:gd name="connsiteX3" fmla="*/ 1158949 w 1158949"/>
              <a:gd name="connsiteY3" fmla="*/ 303028 h 606056"/>
              <a:gd name="connsiteX4" fmla="*/ 855597 w 1158949"/>
              <a:gd name="connsiteY4" fmla="*/ 537476 h 606056"/>
              <a:gd name="connsiteX5" fmla="*/ 321640 w 1158949"/>
              <a:gd name="connsiteY5" fmla="*/ 606056 h 606056"/>
              <a:gd name="connsiteX6" fmla="*/ 0 w 1158949"/>
              <a:gd name="connsiteY6" fmla="*/ 303028 h 606056"/>
              <a:gd name="connsiteX0" fmla="*/ 0 w 1158949"/>
              <a:gd name="connsiteY0" fmla="*/ 303028 h 551192"/>
              <a:gd name="connsiteX1" fmla="*/ 321640 w 1158949"/>
              <a:gd name="connsiteY1" fmla="*/ 0 h 551192"/>
              <a:gd name="connsiteX2" fmla="*/ 837309 w 1158949"/>
              <a:gd name="connsiteY2" fmla="*/ 0 h 551192"/>
              <a:gd name="connsiteX3" fmla="*/ 1158949 w 1158949"/>
              <a:gd name="connsiteY3" fmla="*/ 303028 h 551192"/>
              <a:gd name="connsiteX4" fmla="*/ 855597 w 1158949"/>
              <a:gd name="connsiteY4" fmla="*/ 537476 h 551192"/>
              <a:gd name="connsiteX5" fmla="*/ 275920 w 1158949"/>
              <a:gd name="connsiteY5" fmla="*/ 551192 h 551192"/>
              <a:gd name="connsiteX6" fmla="*/ 0 w 1158949"/>
              <a:gd name="connsiteY6" fmla="*/ 303028 h 551192"/>
              <a:gd name="connsiteX0" fmla="*/ 0 w 1158949"/>
              <a:gd name="connsiteY0" fmla="*/ 303028 h 537476"/>
              <a:gd name="connsiteX1" fmla="*/ 321640 w 1158949"/>
              <a:gd name="connsiteY1" fmla="*/ 0 h 537476"/>
              <a:gd name="connsiteX2" fmla="*/ 837309 w 1158949"/>
              <a:gd name="connsiteY2" fmla="*/ 0 h 537476"/>
              <a:gd name="connsiteX3" fmla="*/ 1158949 w 1158949"/>
              <a:gd name="connsiteY3" fmla="*/ 303028 h 537476"/>
              <a:gd name="connsiteX4" fmla="*/ 855597 w 1158949"/>
              <a:gd name="connsiteY4" fmla="*/ 537476 h 537476"/>
              <a:gd name="connsiteX5" fmla="*/ 275920 w 1158949"/>
              <a:gd name="connsiteY5" fmla="*/ 537476 h 537476"/>
              <a:gd name="connsiteX6" fmla="*/ 0 w 1158949"/>
              <a:gd name="connsiteY6" fmla="*/ 303028 h 537476"/>
              <a:gd name="connsiteX0" fmla="*/ 0 w 1158949"/>
              <a:gd name="connsiteY0" fmla="*/ 303028 h 537476"/>
              <a:gd name="connsiteX1" fmla="*/ 321640 w 1158949"/>
              <a:gd name="connsiteY1" fmla="*/ 54864 h 537476"/>
              <a:gd name="connsiteX2" fmla="*/ 837309 w 1158949"/>
              <a:gd name="connsiteY2" fmla="*/ 0 h 537476"/>
              <a:gd name="connsiteX3" fmla="*/ 1158949 w 1158949"/>
              <a:gd name="connsiteY3" fmla="*/ 303028 h 537476"/>
              <a:gd name="connsiteX4" fmla="*/ 855597 w 1158949"/>
              <a:gd name="connsiteY4" fmla="*/ 537476 h 537476"/>
              <a:gd name="connsiteX5" fmla="*/ 275920 w 1158949"/>
              <a:gd name="connsiteY5" fmla="*/ 537476 h 537476"/>
              <a:gd name="connsiteX6" fmla="*/ 0 w 1158949"/>
              <a:gd name="connsiteY6" fmla="*/ 303028 h 537476"/>
              <a:gd name="connsiteX0" fmla="*/ 0 w 1158949"/>
              <a:gd name="connsiteY0" fmla="*/ 261880 h 496328"/>
              <a:gd name="connsiteX1" fmla="*/ 321640 w 1158949"/>
              <a:gd name="connsiteY1" fmla="*/ 13716 h 496328"/>
              <a:gd name="connsiteX2" fmla="*/ 860169 w 1158949"/>
              <a:gd name="connsiteY2" fmla="*/ 0 h 496328"/>
              <a:gd name="connsiteX3" fmla="*/ 1158949 w 1158949"/>
              <a:gd name="connsiteY3" fmla="*/ 261880 h 496328"/>
              <a:gd name="connsiteX4" fmla="*/ 855597 w 1158949"/>
              <a:gd name="connsiteY4" fmla="*/ 496328 h 496328"/>
              <a:gd name="connsiteX5" fmla="*/ 275920 w 1158949"/>
              <a:gd name="connsiteY5" fmla="*/ 496328 h 496328"/>
              <a:gd name="connsiteX6" fmla="*/ 0 w 1158949"/>
              <a:gd name="connsiteY6" fmla="*/ 261880 h 496328"/>
              <a:gd name="connsiteX0" fmla="*/ 0 w 1158949"/>
              <a:gd name="connsiteY0" fmla="*/ 248164 h 482612"/>
              <a:gd name="connsiteX1" fmla="*/ 321640 w 1158949"/>
              <a:gd name="connsiteY1" fmla="*/ 0 h 482612"/>
              <a:gd name="connsiteX2" fmla="*/ 873885 w 1158949"/>
              <a:gd name="connsiteY2" fmla="*/ 0 h 482612"/>
              <a:gd name="connsiteX3" fmla="*/ 1158949 w 1158949"/>
              <a:gd name="connsiteY3" fmla="*/ 248164 h 482612"/>
              <a:gd name="connsiteX4" fmla="*/ 855597 w 1158949"/>
              <a:gd name="connsiteY4" fmla="*/ 482612 h 482612"/>
              <a:gd name="connsiteX5" fmla="*/ 275920 w 1158949"/>
              <a:gd name="connsiteY5" fmla="*/ 482612 h 482612"/>
              <a:gd name="connsiteX6" fmla="*/ 0 w 1158949"/>
              <a:gd name="connsiteY6" fmla="*/ 248164 h 482612"/>
              <a:gd name="connsiteX0" fmla="*/ 0 w 1158949"/>
              <a:gd name="connsiteY0" fmla="*/ 248164 h 523760"/>
              <a:gd name="connsiteX1" fmla="*/ 321640 w 1158949"/>
              <a:gd name="connsiteY1" fmla="*/ 0 h 523760"/>
              <a:gd name="connsiteX2" fmla="*/ 873885 w 1158949"/>
              <a:gd name="connsiteY2" fmla="*/ 0 h 523760"/>
              <a:gd name="connsiteX3" fmla="*/ 1158949 w 1158949"/>
              <a:gd name="connsiteY3" fmla="*/ 248164 h 523760"/>
              <a:gd name="connsiteX4" fmla="*/ 981545 w 1158949"/>
              <a:gd name="connsiteY4" fmla="*/ 523760 h 523760"/>
              <a:gd name="connsiteX5" fmla="*/ 275920 w 1158949"/>
              <a:gd name="connsiteY5" fmla="*/ 482612 h 523760"/>
              <a:gd name="connsiteX6" fmla="*/ 0 w 1158949"/>
              <a:gd name="connsiteY6" fmla="*/ 248164 h 523760"/>
              <a:gd name="connsiteX0" fmla="*/ 0 w 1158949"/>
              <a:gd name="connsiteY0" fmla="*/ 248164 h 532904"/>
              <a:gd name="connsiteX1" fmla="*/ 321640 w 1158949"/>
              <a:gd name="connsiteY1" fmla="*/ 0 h 532904"/>
              <a:gd name="connsiteX2" fmla="*/ 873885 w 1158949"/>
              <a:gd name="connsiteY2" fmla="*/ 0 h 532904"/>
              <a:gd name="connsiteX3" fmla="*/ 1158949 w 1158949"/>
              <a:gd name="connsiteY3" fmla="*/ 248164 h 532904"/>
              <a:gd name="connsiteX4" fmla="*/ 981545 w 1158949"/>
              <a:gd name="connsiteY4" fmla="*/ 523760 h 532904"/>
              <a:gd name="connsiteX5" fmla="*/ 345408 w 1158949"/>
              <a:gd name="connsiteY5" fmla="*/ 532904 h 532904"/>
              <a:gd name="connsiteX6" fmla="*/ 0 w 1158949"/>
              <a:gd name="connsiteY6" fmla="*/ 248164 h 532904"/>
              <a:gd name="connsiteX0" fmla="*/ 0 w 1158949"/>
              <a:gd name="connsiteY0" fmla="*/ 248164 h 532904"/>
              <a:gd name="connsiteX1" fmla="*/ 256495 w 1158949"/>
              <a:gd name="connsiteY1" fmla="*/ 0 h 532904"/>
              <a:gd name="connsiteX2" fmla="*/ 873885 w 1158949"/>
              <a:gd name="connsiteY2" fmla="*/ 0 h 532904"/>
              <a:gd name="connsiteX3" fmla="*/ 1158949 w 1158949"/>
              <a:gd name="connsiteY3" fmla="*/ 248164 h 532904"/>
              <a:gd name="connsiteX4" fmla="*/ 981545 w 1158949"/>
              <a:gd name="connsiteY4" fmla="*/ 523760 h 532904"/>
              <a:gd name="connsiteX5" fmla="*/ 345408 w 1158949"/>
              <a:gd name="connsiteY5" fmla="*/ 532904 h 532904"/>
              <a:gd name="connsiteX6" fmla="*/ 0 w 1158949"/>
              <a:gd name="connsiteY6" fmla="*/ 248164 h 532904"/>
              <a:gd name="connsiteX0" fmla="*/ 0 w 1158949"/>
              <a:gd name="connsiteY0" fmla="*/ 248164 h 532904"/>
              <a:gd name="connsiteX1" fmla="*/ 312954 w 1158949"/>
              <a:gd name="connsiteY1" fmla="*/ 109728 h 532904"/>
              <a:gd name="connsiteX2" fmla="*/ 873885 w 1158949"/>
              <a:gd name="connsiteY2" fmla="*/ 0 h 532904"/>
              <a:gd name="connsiteX3" fmla="*/ 1158949 w 1158949"/>
              <a:gd name="connsiteY3" fmla="*/ 248164 h 532904"/>
              <a:gd name="connsiteX4" fmla="*/ 981545 w 1158949"/>
              <a:gd name="connsiteY4" fmla="*/ 523760 h 532904"/>
              <a:gd name="connsiteX5" fmla="*/ 345408 w 1158949"/>
              <a:gd name="connsiteY5" fmla="*/ 532904 h 532904"/>
              <a:gd name="connsiteX6" fmla="*/ 0 w 1158949"/>
              <a:gd name="connsiteY6" fmla="*/ 248164 h 532904"/>
              <a:gd name="connsiteX0" fmla="*/ 0 w 1158949"/>
              <a:gd name="connsiteY0" fmla="*/ 152152 h 436892"/>
              <a:gd name="connsiteX1" fmla="*/ 312954 w 1158949"/>
              <a:gd name="connsiteY1" fmla="*/ 13716 h 436892"/>
              <a:gd name="connsiteX2" fmla="*/ 808740 w 1158949"/>
              <a:gd name="connsiteY2" fmla="*/ 0 h 436892"/>
              <a:gd name="connsiteX3" fmla="*/ 1158949 w 1158949"/>
              <a:gd name="connsiteY3" fmla="*/ 152152 h 436892"/>
              <a:gd name="connsiteX4" fmla="*/ 981545 w 1158949"/>
              <a:gd name="connsiteY4" fmla="*/ 427748 h 436892"/>
              <a:gd name="connsiteX5" fmla="*/ 345408 w 1158949"/>
              <a:gd name="connsiteY5" fmla="*/ 436892 h 436892"/>
              <a:gd name="connsiteX6" fmla="*/ 0 w 1158949"/>
              <a:gd name="connsiteY6" fmla="*/ 152152 h 436892"/>
              <a:gd name="connsiteX0" fmla="*/ 0 w 1119862"/>
              <a:gd name="connsiteY0" fmla="*/ 152152 h 436892"/>
              <a:gd name="connsiteX1" fmla="*/ 312954 w 1119862"/>
              <a:gd name="connsiteY1" fmla="*/ 13716 h 436892"/>
              <a:gd name="connsiteX2" fmla="*/ 808740 w 1119862"/>
              <a:gd name="connsiteY2" fmla="*/ 0 h 436892"/>
              <a:gd name="connsiteX3" fmla="*/ 1119862 w 1119862"/>
              <a:gd name="connsiteY3" fmla="*/ 211588 h 436892"/>
              <a:gd name="connsiteX4" fmla="*/ 981545 w 1119862"/>
              <a:gd name="connsiteY4" fmla="*/ 427748 h 436892"/>
              <a:gd name="connsiteX5" fmla="*/ 345408 w 1119862"/>
              <a:gd name="connsiteY5" fmla="*/ 436892 h 436892"/>
              <a:gd name="connsiteX6" fmla="*/ 0 w 1119862"/>
              <a:gd name="connsiteY6" fmla="*/ 152152 h 436892"/>
              <a:gd name="connsiteX0" fmla="*/ 0 w 1006943"/>
              <a:gd name="connsiteY0" fmla="*/ 207016 h 436892"/>
              <a:gd name="connsiteX1" fmla="*/ 200035 w 1006943"/>
              <a:gd name="connsiteY1" fmla="*/ 13716 h 436892"/>
              <a:gd name="connsiteX2" fmla="*/ 695821 w 1006943"/>
              <a:gd name="connsiteY2" fmla="*/ 0 h 436892"/>
              <a:gd name="connsiteX3" fmla="*/ 1006943 w 1006943"/>
              <a:gd name="connsiteY3" fmla="*/ 211588 h 436892"/>
              <a:gd name="connsiteX4" fmla="*/ 868626 w 1006943"/>
              <a:gd name="connsiteY4" fmla="*/ 427748 h 436892"/>
              <a:gd name="connsiteX5" fmla="*/ 232489 w 1006943"/>
              <a:gd name="connsiteY5" fmla="*/ 436892 h 436892"/>
              <a:gd name="connsiteX6" fmla="*/ 0 w 1006943"/>
              <a:gd name="connsiteY6" fmla="*/ 207016 h 436892"/>
              <a:gd name="connsiteX0" fmla="*/ 0 w 1006943"/>
              <a:gd name="connsiteY0" fmla="*/ 207016 h 436892"/>
              <a:gd name="connsiteX1" fmla="*/ 182663 w 1006943"/>
              <a:gd name="connsiteY1" fmla="*/ 9144 h 436892"/>
              <a:gd name="connsiteX2" fmla="*/ 695821 w 1006943"/>
              <a:gd name="connsiteY2" fmla="*/ 0 h 436892"/>
              <a:gd name="connsiteX3" fmla="*/ 1006943 w 1006943"/>
              <a:gd name="connsiteY3" fmla="*/ 211588 h 436892"/>
              <a:gd name="connsiteX4" fmla="*/ 868626 w 1006943"/>
              <a:gd name="connsiteY4" fmla="*/ 427748 h 436892"/>
              <a:gd name="connsiteX5" fmla="*/ 232489 w 1006943"/>
              <a:gd name="connsiteY5" fmla="*/ 436892 h 436892"/>
              <a:gd name="connsiteX6" fmla="*/ 0 w 1006943"/>
              <a:gd name="connsiteY6" fmla="*/ 207016 h 436892"/>
              <a:gd name="connsiteX0" fmla="*/ 0 w 1024315"/>
              <a:gd name="connsiteY0" fmla="*/ 211588 h 436892"/>
              <a:gd name="connsiteX1" fmla="*/ 200035 w 1024315"/>
              <a:gd name="connsiteY1" fmla="*/ 9144 h 436892"/>
              <a:gd name="connsiteX2" fmla="*/ 713193 w 1024315"/>
              <a:gd name="connsiteY2" fmla="*/ 0 h 436892"/>
              <a:gd name="connsiteX3" fmla="*/ 1024315 w 1024315"/>
              <a:gd name="connsiteY3" fmla="*/ 211588 h 436892"/>
              <a:gd name="connsiteX4" fmla="*/ 885998 w 1024315"/>
              <a:gd name="connsiteY4" fmla="*/ 427748 h 436892"/>
              <a:gd name="connsiteX5" fmla="*/ 249861 w 1024315"/>
              <a:gd name="connsiteY5" fmla="*/ 436892 h 436892"/>
              <a:gd name="connsiteX6" fmla="*/ 0 w 1024315"/>
              <a:gd name="connsiteY6" fmla="*/ 211588 h 436892"/>
              <a:gd name="connsiteX0" fmla="*/ 0 w 1024315"/>
              <a:gd name="connsiteY0" fmla="*/ 211588 h 436892"/>
              <a:gd name="connsiteX1" fmla="*/ 200035 w 1024315"/>
              <a:gd name="connsiteY1" fmla="*/ 9144 h 436892"/>
              <a:gd name="connsiteX2" fmla="*/ 713193 w 1024315"/>
              <a:gd name="connsiteY2" fmla="*/ 0 h 436892"/>
              <a:gd name="connsiteX3" fmla="*/ 1024315 w 1024315"/>
              <a:gd name="connsiteY3" fmla="*/ 211588 h 436892"/>
              <a:gd name="connsiteX4" fmla="*/ 855597 w 1024315"/>
              <a:gd name="connsiteY4" fmla="*/ 427748 h 436892"/>
              <a:gd name="connsiteX5" fmla="*/ 249861 w 1024315"/>
              <a:gd name="connsiteY5" fmla="*/ 436892 h 436892"/>
              <a:gd name="connsiteX6" fmla="*/ 0 w 1024315"/>
              <a:gd name="connsiteY6" fmla="*/ 211588 h 436892"/>
              <a:gd name="connsiteX0" fmla="*/ 0 w 1024315"/>
              <a:gd name="connsiteY0" fmla="*/ 211588 h 436892"/>
              <a:gd name="connsiteX1" fmla="*/ 160948 w 1024315"/>
              <a:gd name="connsiteY1" fmla="*/ 9144 h 436892"/>
              <a:gd name="connsiteX2" fmla="*/ 713193 w 1024315"/>
              <a:gd name="connsiteY2" fmla="*/ 0 h 436892"/>
              <a:gd name="connsiteX3" fmla="*/ 1024315 w 1024315"/>
              <a:gd name="connsiteY3" fmla="*/ 211588 h 436892"/>
              <a:gd name="connsiteX4" fmla="*/ 855597 w 1024315"/>
              <a:gd name="connsiteY4" fmla="*/ 427748 h 436892"/>
              <a:gd name="connsiteX5" fmla="*/ 249861 w 1024315"/>
              <a:gd name="connsiteY5" fmla="*/ 436892 h 436892"/>
              <a:gd name="connsiteX6" fmla="*/ 0 w 1024315"/>
              <a:gd name="connsiteY6" fmla="*/ 211588 h 436892"/>
              <a:gd name="connsiteX0" fmla="*/ 0 w 1024315"/>
              <a:gd name="connsiteY0" fmla="*/ 211588 h 455180"/>
              <a:gd name="connsiteX1" fmla="*/ 160948 w 1024315"/>
              <a:gd name="connsiteY1" fmla="*/ 9144 h 455180"/>
              <a:gd name="connsiteX2" fmla="*/ 713193 w 1024315"/>
              <a:gd name="connsiteY2" fmla="*/ 0 h 455180"/>
              <a:gd name="connsiteX3" fmla="*/ 1024315 w 1024315"/>
              <a:gd name="connsiteY3" fmla="*/ 211588 h 455180"/>
              <a:gd name="connsiteX4" fmla="*/ 877312 w 1024315"/>
              <a:gd name="connsiteY4" fmla="*/ 455180 h 455180"/>
              <a:gd name="connsiteX5" fmla="*/ 249861 w 1024315"/>
              <a:gd name="connsiteY5" fmla="*/ 436892 h 455180"/>
              <a:gd name="connsiteX6" fmla="*/ 0 w 1024315"/>
              <a:gd name="connsiteY6" fmla="*/ 211588 h 455180"/>
              <a:gd name="connsiteX0" fmla="*/ 0 w 1024315"/>
              <a:gd name="connsiteY0" fmla="*/ 211588 h 459752"/>
              <a:gd name="connsiteX1" fmla="*/ 160948 w 1024315"/>
              <a:gd name="connsiteY1" fmla="*/ 9144 h 459752"/>
              <a:gd name="connsiteX2" fmla="*/ 713193 w 1024315"/>
              <a:gd name="connsiteY2" fmla="*/ 0 h 459752"/>
              <a:gd name="connsiteX3" fmla="*/ 1024315 w 1024315"/>
              <a:gd name="connsiteY3" fmla="*/ 211588 h 459752"/>
              <a:gd name="connsiteX4" fmla="*/ 877312 w 1024315"/>
              <a:gd name="connsiteY4" fmla="*/ 455180 h 459752"/>
              <a:gd name="connsiteX5" fmla="*/ 271576 w 1024315"/>
              <a:gd name="connsiteY5" fmla="*/ 459752 h 459752"/>
              <a:gd name="connsiteX6" fmla="*/ 0 w 1024315"/>
              <a:gd name="connsiteY6" fmla="*/ 211588 h 459752"/>
              <a:gd name="connsiteX0" fmla="*/ 0 w 1024315"/>
              <a:gd name="connsiteY0" fmla="*/ 280168 h 528332"/>
              <a:gd name="connsiteX1" fmla="*/ 191350 w 1024315"/>
              <a:gd name="connsiteY1" fmla="*/ 0 h 528332"/>
              <a:gd name="connsiteX2" fmla="*/ 713193 w 1024315"/>
              <a:gd name="connsiteY2" fmla="*/ 68580 h 528332"/>
              <a:gd name="connsiteX3" fmla="*/ 1024315 w 1024315"/>
              <a:gd name="connsiteY3" fmla="*/ 280168 h 528332"/>
              <a:gd name="connsiteX4" fmla="*/ 877312 w 1024315"/>
              <a:gd name="connsiteY4" fmla="*/ 523760 h 528332"/>
              <a:gd name="connsiteX5" fmla="*/ 271576 w 1024315"/>
              <a:gd name="connsiteY5" fmla="*/ 528332 h 528332"/>
              <a:gd name="connsiteX6" fmla="*/ 0 w 1024315"/>
              <a:gd name="connsiteY6" fmla="*/ 280168 h 528332"/>
              <a:gd name="connsiteX0" fmla="*/ 0 w 1024315"/>
              <a:gd name="connsiteY0" fmla="*/ 280168 h 528332"/>
              <a:gd name="connsiteX1" fmla="*/ 191350 w 1024315"/>
              <a:gd name="connsiteY1" fmla="*/ 0 h 528332"/>
              <a:gd name="connsiteX2" fmla="*/ 773995 w 1024315"/>
              <a:gd name="connsiteY2" fmla="*/ 0 h 528332"/>
              <a:gd name="connsiteX3" fmla="*/ 1024315 w 1024315"/>
              <a:gd name="connsiteY3" fmla="*/ 280168 h 528332"/>
              <a:gd name="connsiteX4" fmla="*/ 877312 w 1024315"/>
              <a:gd name="connsiteY4" fmla="*/ 523760 h 528332"/>
              <a:gd name="connsiteX5" fmla="*/ 271576 w 1024315"/>
              <a:gd name="connsiteY5" fmla="*/ 528332 h 528332"/>
              <a:gd name="connsiteX6" fmla="*/ 0 w 1024315"/>
              <a:gd name="connsiteY6" fmla="*/ 280168 h 528332"/>
              <a:gd name="connsiteX0" fmla="*/ 0 w 1059059"/>
              <a:gd name="connsiteY0" fmla="*/ 280168 h 528332"/>
              <a:gd name="connsiteX1" fmla="*/ 191350 w 1059059"/>
              <a:gd name="connsiteY1" fmla="*/ 0 h 528332"/>
              <a:gd name="connsiteX2" fmla="*/ 773995 w 1059059"/>
              <a:gd name="connsiteY2" fmla="*/ 0 h 528332"/>
              <a:gd name="connsiteX3" fmla="*/ 1059059 w 1059059"/>
              <a:gd name="connsiteY3" fmla="*/ 271024 h 528332"/>
              <a:gd name="connsiteX4" fmla="*/ 877312 w 1059059"/>
              <a:gd name="connsiteY4" fmla="*/ 523760 h 528332"/>
              <a:gd name="connsiteX5" fmla="*/ 271576 w 1059059"/>
              <a:gd name="connsiteY5" fmla="*/ 528332 h 528332"/>
              <a:gd name="connsiteX6" fmla="*/ 0 w 1059059"/>
              <a:gd name="connsiteY6" fmla="*/ 280168 h 528332"/>
              <a:gd name="connsiteX0" fmla="*/ 0 w 1230636"/>
              <a:gd name="connsiteY0" fmla="*/ 280168 h 528332"/>
              <a:gd name="connsiteX1" fmla="*/ 191350 w 1230636"/>
              <a:gd name="connsiteY1" fmla="*/ 0 h 528332"/>
              <a:gd name="connsiteX2" fmla="*/ 773995 w 1230636"/>
              <a:gd name="connsiteY2" fmla="*/ 0 h 528332"/>
              <a:gd name="connsiteX3" fmla="*/ 1230636 w 1230636"/>
              <a:gd name="connsiteY3" fmla="*/ 282313 h 528332"/>
              <a:gd name="connsiteX4" fmla="*/ 877312 w 1230636"/>
              <a:gd name="connsiteY4" fmla="*/ 523760 h 528332"/>
              <a:gd name="connsiteX5" fmla="*/ 271576 w 1230636"/>
              <a:gd name="connsiteY5" fmla="*/ 528332 h 528332"/>
              <a:gd name="connsiteX6" fmla="*/ 0 w 1230636"/>
              <a:gd name="connsiteY6" fmla="*/ 280168 h 528332"/>
              <a:gd name="connsiteX0" fmla="*/ 0 w 1166294"/>
              <a:gd name="connsiteY0" fmla="*/ 280168 h 528332"/>
              <a:gd name="connsiteX1" fmla="*/ 191350 w 1166294"/>
              <a:gd name="connsiteY1" fmla="*/ 0 h 528332"/>
              <a:gd name="connsiteX2" fmla="*/ 773995 w 1166294"/>
              <a:gd name="connsiteY2" fmla="*/ 0 h 528332"/>
              <a:gd name="connsiteX3" fmla="*/ 1166294 w 1166294"/>
              <a:gd name="connsiteY3" fmla="*/ 293602 h 528332"/>
              <a:gd name="connsiteX4" fmla="*/ 877312 w 1166294"/>
              <a:gd name="connsiteY4" fmla="*/ 523760 h 528332"/>
              <a:gd name="connsiteX5" fmla="*/ 271576 w 1166294"/>
              <a:gd name="connsiteY5" fmla="*/ 528332 h 528332"/>
              <a:gd name="connsiteX6" fmla="*/ 0 w 1166294"/>
              <a:gd name="connsiteY6" fmla="*/ 280168 h 528332"/>
              <a:gd name="connsiteX0" fmla="*/ 0 w 1177018"/>
              <a:gd name="connsiteY0" fmla="*/ 280168 h 528332"/>
              <a:gd name="connsiteX1" fmla="*/ 191350 w 1177018"/>
              <a:gd name="connsiteY1" fmla="*/ 0 h 528332"/>
              <a:gd name="connsiteX2" fmla="*/ 773995 w 1177018"/>
              <a:gd name="connsiteY2" fmla="*/ 0 h 528332"/>
              <a:gd name="connsiteX3" fmla="*/ 1177018 w 1177018"/>
              <a:gd name="connsiteY3" fmla="*/ 259735 h 528332"/>
              <a:gd name="connsiteX4" fmla="*/ 877312 w 1177018"/>
              <a:gd name="connsiteY4" fmla="*/ 523760 h 528332"/>
              <a:gd name="connsiteX5" fmla="*/ 271576 w 1177018"/>
              <a:gd name="connsiteY5" fmla="*/ 528332 h 528332"/>
              <a:gd name="connsiteX6" fmla="*/ 0 w 1177018"/>
              <a:gd name="connsiteY6" fmla="*/ 280168 h 528332"/>
              <a:gd name="connsiteX0" fmla="*/ 0 w 1177018"/>
              <a:gd name="connsiteY0" fmla="*/ 280168 h 528332"/>
              <a:gd name="connsiteX1" fmla="*/ 191350 w 1177018"/>
              <a:gd name="connsiteY1" fmla="*/ 0 h 528332"/>
              <a:gd name="connsiteX2" fmla="*/ 773995 w 1177018"/>
              <a:gd name="connsiteY2" fmla="*/ 0 h 528332"/>
              <a:gd name="connsiteX3" fmla="*/ 1177018 w 1177018"/>
              <a:gd name="connsiteY3" fmla="*/ 259735 h 528332"/>
              <a:gd name="connsiteX4" fmla="*/ 984547 w 1177018"/>
              <a:gd name="connsiteY4" fmla="*/ 501183 h 528332"/>
              <a:gd name="connsiteX5" fmla="*/ 271576 w 1177018"/>
              <a:gd name="connsiteY5" fmla="*/ 528332 h 528332"/>
              <a:gd name="connsiteX6" fmla="*/ 0 w 1177018"/>
              <a:gd name="connsiteY6" fmla="*/ 280168 h 528332"/>
              <a:gd name="connsiteX0" fmla="*/ 0 w 1177018"/>
              <a:gd name="connsiteY0" fmla="*/ 280168 h 568916"/>
              <a:gd name="connsiteX1" fmla="*/ 191350 w 1177018"/>
              <a:gd name="connsiteY1" fmla="*/ 0 h 568916"/>
              <a:gd name="connsiteX2" fmla="*/ 773995 w 1177018"/>
              <a:gd name="connsiteY2" fmla="*/ 0 h 568916"/>
              <a:gd name="connsiteX3" fmla="*/ 1177018 w 1177018"/>
              <a:gd name="connsiteY3" fmla="*/ 259735 h 568916"/>
              <a:gd name="connsiteX4" fmla="*/ 941654 w 1177018"/>
              <a:gd name="connsiteY4" fmla="*/ 568916 h 568916"/>
              <a:gd name="connsiteX5" fmla="*/ 271576 w 1177018"/>
              <a:gd name="connsiteY5" fmla="*/ 528332 h 568916"/>
              <a:gd name="connsiteX6" fmla="*/ 0 w 1177018"/>
              <a:gd name="connsiteY6" fmla="*/ 280168 h 568916"/>
              <a:gd name="connsiteX0" fmla="*/ 0 w 1177018"/>
              <a:gd name="connsiteY0" fmla="*/ 280168 h 528332"/>
              <a:gd name="connsiteX1" fmla="*/ 191350 w 1177018"/>
              <a:gd name="connsiteY1" fmla="*/ 0 h 528332"/>
              <a:gd name="connsiteX2" fmla="*/ 773995 w 1177018"/>
              <a:gd name="connsiteY2" fmla="*/ 0 h 528332"/>
              <a:gd name="connsiteX3" fmla="*/ 1177018 w 1177018"/>
              <a:gd name="connsiteY3" fmla="*/ 259735 h 528332"/>
              <a:gd name="connsiteX4" fmla="*/ 963100 w 1177018"/>
              <a:gd name="connsiteY4" fmla="*/ 523760 h 528332"/>
              <a:gd name="connsiteX5" fmla="*/ 271576 w 1177018"/>
              <a:gd name="connsiteY5" fmla="*/ 528332 h 528332"/>
              <a:gd name="connsiteX6" fmla="*/ 0 w 1177018"/>
              <a:gd name="connsiteY6" fmla="*/ 280168 h 528332"/>
              <a:gd name="connsiteX0" fmla="*/ 0 w 1177018"/>
              <a:gd name="connsiteY0" fmla="*/ 286105 h 534269"/>
              <a:gd name="connsiteX1" fmla="*/ 174430 w 1177018"/>
              <a:gd name="connsiteY1" fmla="*/ 0 h 534269"/>
              <a:gd name="connsiteX2" fmla="*/ 773995 w 1177018"/>
              <a:gd name="connsiteY2" fmla="*/ 5937 h 534269"/>
              <a:gd name="connsiteX3" fmla="*/ 1177018 w 1177018"/>
              <a:gd name="connsiteY3" fmla="*/ 265672 h 534269"/>
              <a:gd name="connsiteX4" fmla="*/ 963100 w 1177018"/>
              <a:gd name="connsiteY4" fmla="*/ 529697 h 534269"/>
              <a:gd name="connsiteX5" fmla="*/ 271576 w 1177018"/>
              <a:gd name="connsiteY5" fmla="*/ 534269 h 534269"/>
              <a:gd name="connsiteX6" fmla="*/ 0 w 1177018"/>
              <a:gd name="connsiteY6" fmla="*/ 286105 h 534269"/>
              <a:gd name="connsiteX0" fmla="*/ 0 w 1177018"/>
              <a:gd name="connsiteY0" fmla="*/ 292044 h 540208"/>
              <a:gd name="connsiteX1" fmla="*/ 174430 w 1177018"/>
              <a:gd name="connsiteY1" fmla="*/ 5939 h 540208"/>
              <a:gd name="connsiteX2" fmla="*/ 773995 w 1177018"/>
              <a:gd name="connsiteY2" fmla="*/ 0 h 540208"/>
              <a:gd name="connsiteX3" fmla="*/ 1177018 w 1177018"/>
              <a:gd name="connsiteY3" fmla="*/ 271611 h 540208"/>
              <a:gd name="connsiteX4" fmla="*/ 963100 w 1177018"/>
              <a:gd name="connsiteY4" fmla="*/ 535636 h 540208"/>
              <a:gd name="connsiteX5" fmla="*/ 271576 w 1177018"/>
              <a:gd name="connsiteY5" fmla="*/ 540208 h 540208"/>
              <a:gd name="connsiteX6" fmla="*/ 0 w 1177018"/>
              <a:gd name="connsiteY6" fmla="*/ 292044 h 540208"/>
              <a:gd name="connsiteX0" fmla="*/ 0 w 1177018"/>
              <a:gd name="connsiteY0" fmla="*/ 292044 h 540208"/>
              <a:gd name="connsiteX1" fmla="*/ 174430 w 1177018"/>
              <a:gd name="connsiteY1" fmla="*/ 5939 h 540208"/>
              <a:gd name="connsiteX2" fmla="*/ 773995 w 1177018"/>
              <a:gd name="connsiteY2" fmla="*/ 0 h 540208"/>
              <a:gd name="connsiteX3" fmla="*/ 1177018 w 1177018"/>
              <a:gd name="connsiteY3" fmla="*/ 271611 h 540208"/>
              <a:gd name="connsiteX4" fmla="*/ 861575 w 1177018"/>
              <a:gd name="connsiteY4" fmla="*/ 535636 h 540208"/>
              <a:gd name="connsiteX5" fmla="*/ 271576 w 1177018"/>
              <a:gd name="connsiteY5" fmla="*/ 540208 h 540208"/>
              <a:gd name="connsiteX6" fmla="*/ 0 w 1177018"/>
              <a:gd name="connsiteY6" fmla="*/ 292044 h 540208"/>
              <a:gd name="connsiteX0" fmla="*/ 0 w 1081132"/>
              <a:gd name="connsiteY0" fmla="*/ 292044 h 540208"/>
              <a:gd name="connsiteX1" fmla="*/ 174430 w 1081132"/>
              <a:gd name="connsiteY1" fmla="*/ 5939 h 540208"/>
              <a:gd name="connsiteX2" fmla="*/ 773995 w 1081132"/>
              <a:gd name="connsiteY2" fmla="*/ 0 h 540208"/>
              <a:gd name="connsiteX3" fmla="*/ 1081132 w 1081132"/>
              <a:gd name="connsiteY3" fmla="*/ 271611 h 540208"/>
              <a:gd name="connsiteX4" fmla="*/ 861575 w 1081132"/>
              <a:gd name="connsiteY4" fmla="*/ 535636 h 540208"/>
              <a:gd name="connsiteX5" fmla="*/ 271576 w 1081132"/>
              <a:gd name="connsiteY5" fmla="*/ 540208 h 540208"/>
              <a:gd name="connsiteX6" fmla="*/ 0 w 1081132"/>
              <a:gd name="connsiteY6" fmla="*/ 292044 h 540208"/>
              <a:gd name="connsiteX0" fmla="*/ 0 w 1084578"/>
              <a:gd name="connsiteY0" fmla="*/ 284786 h 540208"/>
              <a:gd name="connsiteX1" fmla="*/ 177876 w 1084578"/>
              <a:gd name="connsiteY1" fmla="*/ 5939 h 540208"/>
              <a:gd name="connsiteX2" fmla="*/ 777441 w 1084578"/>
              <a:gd name="connsiteY2" fmla="*/ 0 h 540208"/>
              <a:gd name="connsiteX3" fmla="*/ 1084578 w 1084578"/>
              <a:gd name="connsiteY3" fmla="*/ 271611 h 540208"/>
              <a:gd name="connsiteX4" fmla="*/ 865021 w 1084578"/>
              <a:gd name="connsiteY4" fmla="*/ 535636 h 540208"/>
              <a:gd name="connsiteX5" fmla="*/ 275022 w 1084578"/>
              <a:gd name="connsiteY5" fmla="*/ 540208 h 540208"/>
              <a:gd name="connsiteX6" fmla="*/ 0 w 1084578"/>
              <a:gd name="connsiteY6" fmla="*/ 284786 h 5402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84578" h="540208">
                <a:moveTo>
                  <a:pt x="0" y="284786"/>
                </a:moveTo>
                <a:lnTo>
                  <a:pt x="177876" y="5939"/>
                </a:lnTo>
                <a:lnTo>
                  <a:pt x="777441" y="0"/>
                </a:lnTo>
                <a:lnTo>
                  <a:pt x="1084578" y="271611"/>
                </a:lnTo>
                <a:lnTo>
                  <a:pt x="865021" y="535636"/>
                </a:lnTo>
                <a:lnTo>
                  <a:pt x="275022" y="540208"/>
                </a:lnTo>
                <a:lnTo>
                  <a:pt x="0" y="284786"/>
                </a:lnTo>
                <a:close/>
              </a:path>
            </a:pathLst>
          </a:custGeom>
          <a:gradFill flip="none" rotWithShape="1">
            <a:gsLst>
              <a:gs pos="0">
                <a:srgbClr val="00B0F0">
                  <a:tint val="66000"/>
                  <a:satMod val="160000"/>
                </a:srgbClr>
              </a:gs>
              <a:gs pos="50000">
                <a:srgbClr val="00B0F0">
                  <a:tint val="44500"/>
                  <a:satMod val="160000"/>
                </a:srgbClr>
              </a:gs>
              <a:gs pos="100000">
                <a:srgbClr val="00B0F0">
                  <a:tint val="23500"/>
                  <a:satMod val="160000"/>
                </a:srgbClr>
              </a:gs>
            </a:gsLst>
            <a:path path="circle">
              <a:fillToRect l="50000" t="50000" r="50000" b="50000"/>
            </a:path>
            <a:tileRect/>
          </a:gradFill>
          <a:ln>
            <a:noFill/>
          </a:ln>
          <a:effectLst>
            <a:outerShdw blurRad="63500" dist="165100" dir="5400000" sx="88000" sy="88000" rotWithShape="0">
              <a:schemeClr val="bg1">
                <a:lumMod val="50000"/>
                <a:alpha val="22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lnSpc>
                <a:spcPct val="85000"/>
              </a:lnSpc>
              <a:spcBef>
                <a:spcPts val="150"/>
              </a:spcBef>
              <a:spcAft>
                <a:spcPts val="350"/>
              </a:spcAft>
            </a:pPr>
            <a:endParaRPr lang="en-US">
              <a:solidFill>
                <a:srgbClr val="FFFFFF"/>
              </a:solidFill>
              <a:ea typeface="ＭＳ Ｐゴシック" pitchFamily="34" charset="-128"/>
            </a:endParaRPr>
          </a:p>
        </p:txBody>
      </p:sp>
      <p:sp>
        <p:nvSpPr>
          <p:cNvPr id="178" name="Freeform 177"/>
          <p:cNvSpPr/>
          <p:nvPr/>
        </p:nvSpPr>
        <p:spPr>
          <a:xfrm>
            <a:off x="4484295" y="5238461"/>
            <a:ext cx="1020341" cy="520244"/>
          </a:xfrm>
          <a:custGeom>
            <a:avLst/>
            <a:gdLst>
              <a:gd name="connsiteX0" fmla="*/ 0 w 1158949"/>
              <a:gd name="connsiteY0" fmla="*/ 303028 h 606056"/>
              <a:gd name="connsiteX1" fmla="*/ 321640 w 1158949"/>
              <a:gd name="connsiteY1" fmla="*/ 0 h 606056"/>
              <a:gd name="connsiteX2" fmla="*/ 837309 w 1158949"/>
              <a:gd name="connsiteY2" fmla="*/ 0 h 606056"/>
              <a:gd name="connsiteX3" fmla="*/ 1158949 w 1158949"/>
              <a:gd name="connsiteY3" fmla="*/ 303028 h 606056"/>
              <a:gd name="connsiteX4" fmla="*/ 837309 w 1158949"/>
              <a:gd name="connsiteY4" fmla="*/ 606056 h 606056"/>
              <a:gd name="connsiteX5" fmla="*/ 321640 w 1158949"/>
              <a:gd name="connsiteY5" fmla="*/ 606056 h 606056"/>
              <a:gd name="connsiteX6" fmla="*/ 0 w 1158949"/>
              <a:gd name="connsiteY6" fmla="*/ 303028 h 606056"/>
              <a:gd name="connsiteX0" fmla="*/ 0 w 1158949"/>
              <a:gd name="connsiteY0" fmla="*/ 303028 h 606056"/>
              <a:gd name="connsiteX1" fmla="*/ 321640 w 1158949"/>
              <a:gd name="connsiteY1" fmla="*/ 0 h 606056"/>
              <a:gd name="connsiteX2" fmla="*/ 837309 w 1158949"/>
              <a:gd name="connsiteY2" fmla="*/ 0 h 606056"/>
              <a:gd name="connsiteX3" fmla="*/ 1158949 w 1158949"/>
              <a:gd name="connsiteY3" fmla="*/ 303028 h 606056"/>
              <a:gd name="connsiteX4" fmla="*/ 855597 w 1158949"/>
              <a:gd name="connsiteY4" fmla="*/ 537476 h 606056"/>
              <a:gd name="connsiteX5" fmla="*/ 321640 w 1158949"/>
              <a:gd name="connsiteY5" fmla="*/ 606056 h 606056"/>
              <a:gd name="connsiteX6" fmla="*/ 0 w 1158949"/>
              <a:gd name="connsiteY6" fmla="*/ 303028 h 606056"/>
              <a:gd name="connsiteX0" fmla="*/ 0 w 1158949"/>
              <a:gd name="connsiteY0" fmla="*/ 303028 h 551192"/>
              <a:gd name="connsiteX1" fmla="*/ 321640 w 1158949"/>
              <a:gd name="connsiteY1" fmla="*/ 0 h 551192"/>
              <a:gd name="connsiteX2" fmla="*/ 837309 w 1158949"/>
              <a:gd name="connsiteY2" fmla="*/ 0 h 551192"/>
              <a:gd name="connsiteX3" fmla="*/ 1158949 w 1158949"/>
              <a:gd name="connsiteY3" fmla="*/ 303028 h 551192"/>
              <a:gd name="connsiteX4" fmla="*/ 855597 w 1158949"/>
              <a:gd name="connsiteY4" fmla="*/ 537476 h 551192"/>
              <a:gd name="connsiteX5" fmla="*/ 275920 w 1158949"/>
              <a:gd name="connsiteY5" fmla="*/ 551192 h 551192"/>
              <a:gd name="connsiteX6" fmla="*/ 0 w 1158949"/>
              <a:gd name="connsiteY6" fmla="*/ 303028 h 551192"/>
              <a:gd name="connsiteX0" fmla="*/ 0 w 1158949"/>
              <a:gd name="connsiteY0" fmla="*/ 303028 h 537476"/>
              <a:gd name="connsiteX1" fmla="*/ 321640 w 1158949"/>
              <a:gd name="connsiteY1" fmla="*/ 0 h 537476"/>
              <a:gd name="connsiteX2" fmla="*/ 837309 w 1158949"/>
              <a:gd name="connsiteY2" fmla="*/ 0 h 537476"/>
              <a:gd name="connsiteX3" fmla="*/ 1158949 w 1158949"/>
              <a:gd name="connsiteY3" fmla="*/ 303028 h 537476"/>
              <a:gd name="connsiteX4" fmla="*/ 855597 w 1158949"/>
              <a:gd name="connsiteY4" fmla="*/ 537476 h 537476"/>
              <a:gd name="connsiteX5" fmla="*/ 275920 w 1158949"/>
              <a:gd name="connsiteY5" fmla="*/ 537476 h 537476"/>
              <a:gd name="connsiteX6" fmla="*/ 0 w 1158949"/>
              <a:gd name="connsiteY6" fmla="*/ 303028 h 537476"/>
              <a:gd name="connsiteX0" fmla="*/ 0 w 1158949"/>
              <a:gd name="connsiteY0" fmla="*/ 303028 h 537476"/>
              <a:gd name="connsiteX1" fmla="*/ 321640 w 1158949"/>
              <a:gd name="connsiteY1" fmla="*/ 54864 h 537476"/>
              <a:gd name="connsiteX2" fmla="*/ 837309 w 1158949"/>
              <a:gd name="connsiteY2" fmla="*/ 0 h 537476"/>
              <a:gd name="connsiteX3" fmla="*/ 1158949 w 1158949"/>
              <a:gd name="connsiteY3" fmla="*/ 303028 h 537476"/>
              <a:gd name="connsiteX4" fmla="*/ 855597 w 1158949"/>
              <a:gd name="connsiteY4" fmla="*/ 537476 h 537476"/>
              <a:gd name="connsiteX5" fmla="*/ 275920 w 1158949"/>
              <a:gd name="connsiteY5" fmla="*/ 537476 h 537476"/>
              <a:gd name="connsiteX6" fmla="*/ 0 w 1158949"/>
              <a:gd name="connsiteY6" fmla="*/ 303028 h 537476"/>
              <a:gd name="connsiteX0" fmla="*/ 0 w 1158949"/>
              <a:gd name="connsiteY0" fmla="*/ 261880 h 496328"/>
              <a:gd name="connsiteX1" fmla="*/ 321640 w 1158949"/>
              <a:gd name="connsiteY1" fmla="*/ 13716 h 496328"/>
              <a:gd name="connsiteX2" fmla="*/ 860169 w 1158949"/>
              <a:gd name="connsiteY2" fmla="*/ 0 h 496328"/>
              <a:gd name="connsiteX3" fmla="*/ 1158949 w 1158949"/>
              <a:gd name="connsiteY3" fmla="*/ 261880 h 496328"/>
              <a:gd name="connsiteX4" fmla="*/ 855597 w 1158949"/>
              <a:gd name="connsiteY4" fmla="*/ 496328 h 496328"/>
              <a:gd name="connsiteX5" fmla="*/ 275920 w 1158949"/>
              <a:gd name="connsiteY5" fmla="*/ 496328 h 496328"/>
              <a:gd name="connsiteX6" fmla="*/ 0 w 1158949"/>
              <a:gd name="connsiteY6" fmla="*/ 261880 h 496328"/>
              <a:gd name="connsiteX0" fmla="*/ 0 w 1158949"/>
              <a:gd name="connsiteY0" fmla="*/ 248164 h 482612"/>
              <a:gd name="connsiteX1" fmla="*/ 321640 w 1158949"/>
              <a:gd name="connsiteY1" fmla="*/ 0 h 482612"/>
              <a:gd name="connsiteX2" fmla="*/ 873885 w 1158949"/>
              <a:gd name="connsiteY2" fmla="*/ 0 h 482612"/>
              <a:gd name="connsiteX3" fmla="*/ 1158949 w 1158949"/>
              <a:gd name="connsiteY3" fmla="*/ 248164 h 482612"/>
              <a:gd name="connsiteX4" fmla="*/ 855597 w 1158949"/>
              <a:gd name="connsiteY4" fmla="*/ 482612 h 482612"/>
              <a:gd name="connsiteX5" fmla="*/ 275920 w 1158949"/>
              <a:gd name="connsiteY5" fmla="*/ 482612 h 482612"/>
              <a:gd name="connsiteX6" fmla="*/ 0 w 1158949"/>
              <a:gd name="connsiteY6" fmla="*/ 248164 h 482612"/>
              <a:gd name="connsiteX0" fmla="*/ 0 w 1158949"/>
              <a:gd name="connsiteY0" fmla="*/ 248164 h 523760"/>
              <a:gd name="connsiteX1" fmla="*/ 321640 w 1158949"/>
              <a:gd name="connsiteY1" fmla="*/ 0 h 523760"/>
              <a:gd name="connsiteX2" fmla="*/ 873885 w 1158949"/>
              <a:gd name="connsiteY2" fmla="*/ 0 h 523760"/>
              <a:gd name="connsiteX3" fmla="*/ 1158949 w 1158949"/>
              <a:gd name="connsiteY3" fmla="*/ 248164 h 523760"/>
              <a:gd name="connsiteX4" fmla="*/ 981545 w 1158949"/>
              <a:gd name="connsiteY4" fmla="*/ 523760 h 523760"/>
              <a:gd name="connsiteX5" fmla="*/ 275920 w 1158949"/>
              <a:gd name="connsiteY5" fmla="*/ 482612 h 523760"/>
              <a:gd name="connsiteX6" fmla="*/ 0 w 1158949"/>
              <a:gd name="connsiteY6" fmla="*/ 248164 h 523760"/>
              <a:gd name="connsiteX0" fmla="*/ 0 w 1158949"/>
              <a:gd name="connsiteY0" fmla="*/ 248164 h 532904"/>
              <a:gd name="connsiteX1" fmla="*/ 321640 w 1158949"/>
              <a:gd name="connsiteY1" fmla="*/ 0 h 532904"/>
              <a:gd name="connsiteX2" fmla="*/ 873885 w 1158949"/>
              <a:gd name="connsiteY2" fmla="*/ 0 h 532904"/>
              <a:gd name="connsiteX3" fmla="*/ 1158949 w 1158949"/>
              <a:gd name="connsiteY3" fmla="*/ 248164 h 532904"/>
              <a:gd name="connsiteX4" fmla="*/ 981545 w 1158949"/>
              <a:gd name="connsiteY4" fmla="*/ 523760 h 532904"/>
              <a:gd name="connsiteX5" fmla="*/ 345408 w 1158949"/>
              <a:gd name="connsiteY5" fmla="*/ 532904 h 532904"/>
              <a:gd name="connsiteX6" fmla="*/ 0 w 1158949"/>
              <a:gd name="connsiteY6" fmla="*/ 248164 h 532904"/>
              <a:gd name="connsiteX0" fmla="*/ 0 w 1158949"/>
              <a:gd name="connsiteY0" fmla="*/ 248164 h 532904"/>
              <a:gd name="connsiteX1" fmla="*/ 256495 w 1158949"/>
              <a:gd name="connsiteY1" fmla="*/ 0 h 532904"/>
              <a:gd name="connsiteX2" fmla="*/ 873885 w 1158949"/>
              <a:gd name="connsiteY2" fmla="*/ 0 h 532904"/>
              <a:gd name="connsiteX3" fmla="*/ 1158949 w 1158949"/>
              <a:gd name="connsiteY3" fmla="*/ 248164 h 532904"/>
              <a:gd name="connsiteX4" fmla="*/ 981545 w 1158949"/>
              <a:gd name="connsiteY4" fmla="*/ 523760 h 532904"/>
              <a:gd name="connsiteX5" fmla="*/ 345408 w 1158949"/>
              <a:gd name="connsiteY5" fmla="*/ 532904 h 532904"/>
              <a:gd name="connsiteX6" fmla="*/ 0 w 1158949"/>
              <a:gd name="connsiteY6" fmla="*/ 248164 h 532904"/>
              <a:gd name="connsiteX0" fmla="*/ 0 w 1158949"/>
              <a:gd name="connsiteY0" fmla="*/ 271024 h 532904"/>
              <a:gd name="connsiteX1" fmla="*/ 256495 w 1158949"/>
              <a:gd name="connsiteY1" fmla="*/ 0 h 532904"/>
              <a:gd name="connsiteX2" fmla="*/ 873885 w 1158949"/>
              <a:gd name="connsiteY2" fmla="*/ 0 h 532904"/>
              <a:gd name="connsiteX3" fmla="*/ 1158949 w 1158949"/>
              <a:gd name="connsiteY3" fmla="*/ 248164 h 532904"/>
              <a:gd name="connsiteX4" fmla="*/ 981545 w 1158949"/>
              <a:gd name="connsiteY4" fmla="*/ 523760 h 532904"/>
              <a:gd name="connsiteX5" fmla="*/ 345408 w 1158949"/>
              <a:gd name="connsiteY5" fmla="*/ 532904 h 532904"/>
              <a:gd name="connsiteX6" fmla="*/ 0 w 1158949"/>
              <a:gd name="connsiteY6" fmla="*/ 271024 h 532904"/>
              <a:gd name="connsiteX0" fmla="*/ 0 w 1158949"/>
              <a:gd name="connsiteY0" fmla="*/ 282108 h 543988"/>
              <a:gd name="connsiteX1" fmla="*/ 256495 w 1158949"/>
              <a:gd name="connsiteY1" fmla="*/ 11084 h 543988"/>
              <a:gd name="connsiteX2" fmla="*/ 873885 w 1158949"/>
              <a:gd name="connsiteY2" fmla="*/ 0 h 543988"/>
              <a:gd name="connsiteX3" fmla="*/ 1158949 w 1158949"/>
              <a:gd name="connsiteY3" fmla="*/ 259248 h 543988"/>
              <a:gd name="connsiteX4" fmla="*/ 981545 w 1158949"/>
              <a:gd name="connsiteY4" fmla="*/ 534844 h 543988"/>
              <a:gd name="connsiteX5" fmla="*/ 345408 w 1158949"/>
              <a:gd name="connsiteY5" fmla="*/ 543988 h 543988"/>
              <a:gd name="connsiteX6" fmla="*/ 0 w 1158949"/>
              <a:gd name="connsiteY6" fmla="*/ 282108 h 5439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58949" h="543988">
                <a:moveTo>
                  <a:pt x="0" y="282108"/>
                </a:moveTo>
                <a:lnTo>
                  <a:pt x="256495" y="11084"/>
                </a:lnTo>
                <a:lnTo>
                  <a:pt x="873885" y="0"/>
                </a:lnTo>
                <a:lnTo>
                  <a:pt x="1158949" y="259248"/>
                </a:lnTo>
                <a:lnTo>
                  <a:pt x="981545" y="534844"/>
                </a:lnTo>
                <a:lnTo>
                  <a:pt x="345408" y="543988"/>
                </a:lnTo>
                <a:lnTo>
                  <a:pt x="0" y="282108"/>
                </a:lnTo>
                <a:close/>
              </a:path>
            </a:pathLst>
          </a:custGeom>
          <a:gradFill flip="none" rotWithShape="1">
            <a:gsLst>
              <a:gs pos="0">
                <a:srgbClr val="00B0F0">
                  <a:tint val="66000"/>
                  <a:satMod val="160000"/>
                </a:srgbClr>
              </a:gs>
              <a:gs pos="50000">
                <a:srgbClr val="00B0F0">
                  <a:tint val="44500"/>
                  <a:satMod val="160000"/>
                </a:srgbClr>
              </a:gs>
              <a:gs pos="100000">
                <a:srgbClr val="00B0F0">
                  <a:tint val="23500"/>
                  <a:satMod val="160000"/>
                </a:srgbClr>
              </a:gs>
            </a:gsLst>
            <a:path path="circle">
              <a:fillToRect l="50000" t="50000" r="50000" b="50000"/>
            </a:path>
            <a:tileRect/>
          </a:gradFill>
          <a:ln>
            <a:noFill/>
          </a:ln>
          <a:effectLst>
            <a:outerShdw blurRad="63500" dist="165100" dir="5400000" sx="88000" sy="88000" rotWithShape="0">
              <a:schemeClr val="bg1">
                <a:lumMod val="50000"/>
                <a:alpha val="22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lnSpc>
                <a:spcPct val="85000"/>
              </a:lnSpc>
              <a:spcBef>
                <a:spcPts val="150"/>
              </a:spcBef>
              <a:spcAft>
                <a:spcPts val="350"/>
              </a:spcAft>
            </a:pPr>
            <a:endParaRPr lang="en-US">
              <a:solidFill>
                <a:srgbClr val="FFFFFF"/>
              </a:solidFill>
              <a:ea typeface="ＭＳ Ｐゴシック" pitchFamily="34" charset="-128"/>
            </a:endParaRPr>
          </a:p>
        </p:txBody>
      </p:sp>
      <p:pic>
        <p:nvPicPr>
          <p:cNvPr id="29726" name="Picture 6" descr="C:\Documents and Settings\jlam\Desktop\TD-LTE - RH\images\ant.png"/>
          <p:cNvPicPr>
            <a:picLocks noChangeAspect="1" noChangeArrowheads="1"/>
          </p:cNvPicPr>
          <p:nvPr/>
        </p:nvPicPr>
        <p:blipFill>
          <a:blip r:embed="rId2" cstate="print"/>
          <a:srcRect/>
          <a:stretch>
            <a:fillRect/>
          </a:stretch>
        </p:blipFill>
        <p:spPr bwMode="auto">
          <a:xfrm>
            <a:off x="5254625" y="4438650"/>
            <a:ext cx="331788" cy="833438"/>
          </a:xfrm>
          <a:prstGeom prst="rect">
            <a:avLst/>
          </a:prstGeom>
          <a:noFill/>
          <a:ln w="9525">
            <a:noFill/>
            <a:miter lim="800000"/>
            <a:headEnd/>
            <a:tailEnd/>
          </a:ln>
        </p:spPr>
      </p:pic>
      <p:pic>
        <p:nvPicPr>
          <p:cNvPr id="29727" name="Picture 6" descr="C:\Documents and Settings\jlam\Desktop\TD-LTE - RH\images\ant.png"/>
          <p:cNvPicPr>
            <a:picLocks noChangeAspect="1" noChangeArrowheads="1"/>
          </p:cNvPicPr>
          <p:nvPr/>
        </p:nvPicPr>
        <p:blipFill>
          <a:blip r:embed="rId3" cstate="print"/>
          <a:srcRect t="22263"/>
          <a:stretch>
            <a:fillRect/>
          </a:stretch>
        </p:blipFill>
        <p:spPr bwMode="auto">
          <a:xfrm>
            <a:off x="4410075" y="4933950"/>
            <a:ext cx="331788" cy="646113"/>
          </a:xfrm>
          <a:prstGeom prst="rect">
            <a:avLst/>
          </a:prstGeom>
          <a:noFill/>
          <a:ln w="9525">
            <a:noFill/>
            <a:miter lim="800000"/>
            <a:headEnd/>
            <a:tailEnd/>
          </a:ln>
        </p:spPr>
      </p:pic>
      <p:sp>
        <p:nvSpPr>
          <p:cNvPr id="181" name="Freeform 180"/>
          <p:cNvSpPr/>
          <p:nvPr/>
        </p:nvSpPr>
        <p:spPr>
          <a:xfrm rot="8305163">
            <a:off x="4576763" y="4619625"/>
            <a:ext cx="319087" cy="496888"/>
          </a:xfrm>
          <a:custGeom>
            <a:avLst/>
            <a:gdLst>
              <a:gd name="connsiteX0" fmla="*/ 110315 w 451262"/>
              <a:gd name="connsiteY0" fmla="*/ 646610 h 695455"/>
              <a:gd name="connsiteX1" fmla="*/ 0 w 451262"/>
              <a:gd name="connsiteY1" fmla="*/ 347871 h 695455"/>
              <a:gd name="connsiteX2" fmla="*/ 109992 w 451262"/>
              <a:gd name="connsiteY2" fmla="*/ 49141 h 695455"/>
              <a:gd name="connsiteX3" fmla="*/ 110315 w 451262"/>
              <a:gd name="connsiteY3" fmla="*/ 646610 h 695455"/>
              <a:gd name="connsiteX0" fmla="*/ 110348 w 350594"/>
              <a:gd name="connsiteY0" fmla="*/ 630927 h 630927"/>
              <a:gd name="connsiteX1" fmla="*/ 33 w 350594"/>
              <a:gd name="connsiteY1" fmla="*/ 332188 h 630927"/>
              <a:gd name="connsiteX2" fmla="*/ 110025 w 350594"/>
              <a:gd name="connsiteY2" fmla="*/ 33458 h 630927"/>
              <a:gd name="connsiteX3" fmla="*/ 350540 w 350594"/>
              <a:gd name="connsiteY3" fmla="*/ 292423 h 630927"/>
              <a:gd name="connsiteX4" fmla="*/ 110348 w 350594"/>
              <a:gd name="connsiteY4" fmla="*/ 630927 h 630927"/>
              <a:gd name="connsiteX0" fmla="*/ 110348 w 350594"/>
              <a:gd name="connsiteY0" fmla="*/ 630927 h 630927"/>
              <a:gd name="connsiteX1" fmla="*/ 33 w 350594"/>
              <a:gd name="connsiteY1" fmla="*/ 332188 h 630927"/>
              <a:gd name="connsiteX2" fmla="*/ 110025 w 350594"/>
              <a:gd name="connsiteY2" fmla="*/ 33458 h 630927"/>
              <a:gd name="connsiteX3" fmla="*/ 350540 w 350594"/>
              <a:gd name="connsiteY3" fmla="*/ 292423 h 630927"/>
              <a:gd name="connsiteX4" fmla="*/ 110348 w 350594"/>
              <a:gd name="connsiteY4" fmla="*/ 630927 h 630927"/>
              <a:gd name="connsiteX0" fmla="*/ 110348 w 350540"/>
              <a:gd name="connsiteY0" fmla="*/ 630927 h 630927"/>
              <a:gd name="connsiteX1" fmla="*/ 33 w 350540"/>
              <a:gd name="connsiteY1" fmla="*/ 332188 h 630927"/>
              <a:gd name="connsiteX2" fmla="*/ 110025 w 350540"/>
              <a:gd name="connsiteY2" fmla="*/ 33458 h 630927"/>
              <a:gd name="connsiteX3" fmla="*/ 350540 w 350540"/>
              <a:gd name="connsiteY3" fmla="*/ 292423 h 630927"/>
              <a:gd name="connsiteX4" fmla="*/ 110348 w 350540"/>
              <a:gd name="connsiteY4" fmla="*/ 630927 h 630927"/>
              <a:gd name="connsiteX0" fmla="*/ 110348 w 382740"/>
              <a:gd name="connsiteY0" fmla="*/ 630927 h 630927"/>
              <a:gd name="connsiteX1" fmla="*/ 33 w 382740"/>
              <a:gd name="connsiteY1" fmla="*/ 332188 h 630927"/>
              <a:gd name="connsiteX2" fmla="*/ 110025 w 382740"/>
              <a:gd name="connsiteY2" fmla="*/ 33458 h 630927"/>
              <a:gd name="connsiteX3" fmla="*/ 382740 w 382740"/>
              <a:gd name="connsiteY3" fmla="*/ 343939 h 630927"/>
              <a:gd name="connsiteX4" fmla="*/ 110348 w 382740"/>
              <a:gd name="connsiteY4" fmla="*/ 630927 h 630927"/>
              <a:gd name="connsiteX0" fmla="*/ 110348 w 382740"/>
              <a:gd name="connsiteY0" fmla="*/ 597469 h 597469"/>
              <a:gd name="connsiteX1" fmla="*/ 33 w 382740"/>
              <a:gd name="connsiteY1" fmla="*/ 298730 h 597469"/>
              <a:gd name="connsiteX2" fmla="*/ 110025 w 382740"/>
              <a:gd name="connsiteY2" fmla="*/ 0 h 597469"/>
              <a:gd name="connsiteX3" fmla="*/ 382740 w 382740"/>
              <a:gd name="connsiteY3" fmla="*/ 310481 h 597469"/>
              <a:gd name="connsiteX4" fmla="*/ 110348 w 382740"/>
              <a:gd name="connsiteY4" fmla="*/ 597469 h 597469"/>
              <a:gd name="connsiteX0" fmla="*/ 110348 w 382740"/>
              <a:gd name="connsiteY0" fmla="*/ 597469 h 597469"/>
              <a:gd name="connsiteX1" fmla="*/ 33 w 382740"/>
              <a:gd name="connsiteY1" fmla="*/ 298730 h 597469"/>
              <a:gd name="connsiteX2" fmla="*/ 110025 w 382740"/>
              <a:gd name="connsiteY2" fmla="*/ 0 h 597469"/>
              <a:gd name="connsiteX3" fmla="*/ 382740 w 382740"/>
              <a:gd name="connsiteY3" fmla="*/ 310481 h 597469"/>
              <a:gd name="connsiteX4" fmla="*/ 110348 w 382740"/>
              <a:gd name="connsiteY4" fmla="*/ 597469 h 597469"/>
              <a:gd name="connsiteX0" fmla="*/ 110348 w 382740"/>
              <a:gd name="connsiteY0" fmla="*/ 597469 h 597469"/>
              <a:gd name="connsiteX1" fmla="*/ 33 w 382740"/>
              <a:gd name="connsiteY1" fmla="*/ 298730 h 597469"/>
              <a:gd name="connsiteX2" fmla="*/ 110025 w 382740"/>
              <a:gd name="connsiteY2" fmla="*/ 0 h 597469"/>
              <a:gd name="connsiteX3" fmla="*/ 382740 w 382740"/>
              <a:gd name="connsiteY3" fmla="*/ 310481 h 597469"/>
              <a:gd name="connsiteX4" fmla="*/ 110348 w 382740"/>
              <a:gd name="connsiteY4" fmla="*/ 597469 h 5974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2740" h="597469">
                <a:moveTo>
                  <a:pt x="110348" y="597469"/>
                </a:moveTo>
                <a:cubicBezTo>
                  <a:pt x="41979" y="534818"/>
                  <a:pt x="66" y="421315"/>
                  <a:pt x="33" y="298730"/>
                </a:cubicBezTo>
                <a:cubicBezTo>
                  <a:pt x="0" y="176249"/>
                  <a:pt x="41781" y="62773"/>
                  <a:pt x="110025" y="0"/>
                </a:cubicBezTo>
                <a:cubicBezTo>
                  <a:pt x="132646" y="32973"/>
                  <a:pt x="311855" y="210903"/>
                  <a:pt x="382740" y="310481"/>
                </a:cubicBezTo>
                <a:cubicBezTo>
                  <a:pt x="320717" y="382705"/>
                  <a:pt x="129055" y="564011"/>
                  <a:pt x="110348" y="597469"/>
                </a:cubicBezTo>
                <a:close/>
              </a:path>
            </a:pathLst>
          </a:custGeom>
          <a:gradFill>
            <a:gsLst>
              <a:gs pos="0">
                <a:schemeClr val="accent4">
                  <a:alpha val="57000"/>
                </a:schemeClr>
              </a:gs>
              <a:gs pos="36000">
                <a:schemeClr val="accent4">
                  <a:lumMod val="60000"/>
                  <a:lumOff val="40000"/>
                  <a:alpha val="64000"/>
                </a:schemeClr>
              </a:gs>
              <a:gs pos="100000">
                <a:schemeClr val="accent4">
                  <a:alpha val="85000"/>
                </a:schemeClr>
              </a:gs>
            </a:gsLst>
            <a:lin ang="81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lnSpc>
                <a:spcPct val="85000"/>
              </a:lnSpc>
              <a:spcBef>
                <a:spcPts val="150"/>
              </a:spcBef>
              <a:spcAft>
                <a:spcPts val="350"/>
              </a:spcAft>
              <a:defRPr/>
            </a:pPr>
            <a:endParaRPr lang="en-US" dirty="0"/>
          </a:p>
        </p:txBody>
      </p:sp>
      <p:pic>
        <p:nvPicPr>
          <p:cNvPr id="29729" name="Picture 6" descr="C:\Documents and Settings\jlam\Desktop\TD-LTE - RH\images\ant.png"/>
          <p:cNvPicPr>
            <a:picLocks noChangeAspect="1" noChangeArrowheads="1"/>
          </p:cNvPicPr>
          <p:nvPr/>
        </p:nvPicPr>
        <p:blipFill>
          <a:blip r:embed="rId2" cstate="print"/>
          <a:srcRect t="-1923" b="75685"/>
          <a:stretch>
            <a:fillRect/>
          </a:stretch>
        </p:blipFill>
        <p:spPr bwMode="auto">
          <a:xfrm rot="3014731">
            <a:off x="4571207" y="4749006"/>
            <a:ext cx="331788" cy="219075"/>
          </a:xfrm>
          <a:prstGeom prst="rect">
            <a:avLst/>
          </a:prstGeom>
          <a:noFill/>
          <a:ln w="9525">
            <a:noFill/>
            <a:miter lim="800000"/>
            <a:headEnd/>
            <a:tailEnd/>
          </a:ln>
        </p:spPr>
      </p:pic>
      <p:pic>
        <p:nvPicPr>
          <p:cNvPr id="183" name="Picture 22" descr="http://www.istockphoto.com/file_thumbview_approve/11638078/1/istockphoto_11638078-mobil-phone.jpg">
            <a:hlinkClick r:id="rId4"/>
          </p:cNvPr>
          <p:cNvPicPr>
            <a:picLocks noChangeAspect="1" noChangeArrowheads="1"/>
          </p:cNvPicPr>
          <p:nvPr/>
        </p:nvPicPr>
        <p:blipFill>
          <a:blip r:embed="rId5" cstate="print">
            <a:clrChange>
              <a:clrFrom>
                <a:srgbClr val="FFFFFF"/>
              </a:clrFrom>
              <a:clrTo>
                <a:srgbClr val="FFFFFF">
                  <a:alpha val="0"/>
                </a:srgbClr>
              </a:clrTo>
            </a:clrChange>
          </a:blip>
          <a:srcRect b="10986"/>
          <a:stretch>
            <a:fillRect/>
          </a:stretch>
        </p:blipFill>
        <p:spPr bwMode="auto">
          <a:xfrm>
            <a:off x="6449728" y="5792252"/>
            <a:ext cx="579026" cy="595423"/>
          </a:xfrm>
          <a:prstGeom prst="rect">
            <a:avLst/>
          </a:prstGeom>
          <a:noFill/>
          <a:effectLst>
            <a:reflection blurRad="6350" stA="52000" endA="300" endPos="35000" dir="5400000" sy="-100000" algn="bl" rotWithShape="0"/>
          </a:effectLst>
        </p:spPr>
      </p:pic>
      <p:sp>
        <p:nvSpPr>
          <p:cNvPr id="185" name="Freeform 184"/>
          <p:cNvSpPr/>
          <p:nvPr/>
        </p:nvSpPr>
        <p:spPr>
          <a:xfrm>
            <a:off x="3770598" y="5525761"/>
            <a:ext cx="1020341" cy="498288"/>
          </a:xfrm>
          <a:custGeom>
            <a:avLst/>
            <a:gdLst>
              <a:gd name="connsiteX0" fmla="*/ 0 w 1158949"/>
              <a:gd name="connsiteY0" fmla="*/ 303028 h 606056"/>
              <a:gd name="connsiteX1" fmla="*/ 321640 w 1158949"/>
              <a:gd name="connsiteY1" fmla="*/ 0 h 606056"/>
              <a:gd name="connsiteX2" fmla="*/ 837309 w 1158949"/>
              <a:gd name="connsiteY2" fmla="*/ 0 h 606056"/>
              <a:gd name="connsiteX3" fmla="*/ 1158949 w 1158949"/>
              <a:gd name="connsiteY3" fmla="*/ 303028 h 606056"/>
              <a:gd name="connsiteX4" fmla="*/ 837309 w 1158949"/>
              <a:gd name="connsiteY4" fmla="*/ 606056 h 606056"/>
              <a:gd name="connsiteX5" fmla="*/ 321640 w 1158949"/>
              <a:gd name="connsiteY5" fmla="*/ 606056 h 606056"/>
              <a:gd name="connsiteX6" fmla="*/ 0 w 1158949"/>
              <a:gd name="connsiteY6" fmla="*/ 303028 h 606056"/>
              <a:gd name="connsiteX0" fmla="*/ 0 w 1158949"/>
              <a:gd name="connsiteY0" fmla="*/ 303028 h 606056"/>
              <a:gd name="connsiteX1" fmla="*/ 321640 w 1158949"/>
              <a:gd name="connsiteY1" fmla="*/ 0 h 606056"/>
              <a:gd name="connsiteX2" fmla="*/ 837309 w 1158949"/>
              <a:gd name="connsiteY2" fmla="*/ 0 h 606056"/>
              <a:gd name="connsiteX3" fmla="*/ 1158949 w 1158949"/>
              <a:gd name="connsiteY3" fmla="*/ 303028 h 606056"/>
              <a:gd name="connsiteX4" fmla="*/ 855597 w 1158949"/>
              <a:gd name="connsiteY4" fmla="*/ 537476 h 606056"/>
              <a:gd name="connsiteX5" fmla="*/ 321640 w 1158949"/>
              <a:gd name="connsiteY5" fmla="*/ 606056 h 606056"/>
              <a:gd name="connsiteX6" fmla="*/ 0 w 1158949"/>
              <a:gd name="connsiteY6" fmla="*/ 303028 h 606056"/>
              <a:gd name="connsiteX0" fmla="*/ 0 w 1158949"/>
              <a:gd name="connsiteY0" fmla="*/ 303028 h 551192"/>
              <a:gd name="connsiteX1" fmla="*/ 321640 w 1158949"/>
              <a:gd name="connsiteY1" fmla="*/ 0 h 551192"/>
              <a:gd name="connsiteX2" fmla="*/ 837309 w 1158949"/>
              <a:gd name="connsiteY2" fmla="*/ 0 h 551192"/>
              <a:gd name="connsiteX3" fmla="*/ 1158949 w 1158949"/>
              <a:gd name="connsiteY3" fmla="*/ 303028 h 551192"/>
              <a:gd name="connsiteX4" fmla="*/ 855597 w 1158949"/>
              <a:gd name="connsiteY4" fmla="*/ 537476 h 551192"/>
              <a:gd name="connsiteX5" fmla="*/ 275920 w 1158949"/>
              <a:gd name="connsiteY5" fmla="*/ 551192 h 551192"/>
              <a:gd name="connsiteX6" fmla="*/ 0 w 1158949"/>
              <a:gd name="connsiteY6" fmla="*/ 303028 h 551192"/>
              <a:gd name="connsiteX0" fmla="*/ 0 w 1158949"/>
              <a:gd name="connsiteY0" fmla="*/ 303028 h 537476"/>
              <a:gd name="connsiteX1" fmla="*/ 321640 w 1158949"/>
              <a:gd name="connsiteY1" fmla="*/ 0 h 537476"/>
              <a:gd name="connsiteX2" fmla="*/ 837309 w 1158949"/>
              <a:gd name="connsiteY2" fmla="*/ 0 h 537476"/>
              <a:gd name="connsiteX3" fmla="*/ 1158949 w 1158949"/>
              <a:gd name="connsiteY3" fmla="*/ 303028 h 537476"/>
              <a:gd name="connsiteX4" fmla="*/ 855597 w 1158949"/>
              <a:gd name="connsiteY4" fmla="*/ 537476 h 537476"/>
              <a:gd name="connsiteX5" fmla="*/ 275920 w 1158949"/>
              <a:gd name="connsiteY5" fmla="*/ 537476 h 537476"/>
              <a:gd name="connsiteX6" fmla="*/ 0 w 1158949"/>
              <a:gd name="connsiteY6" fmla="*/ 303028 h 537476"/>
              <a:gd name="connsiteX0" fmla="*/ 0 w 1158949"/>
              <a:gd name="connsiteY0" fmla="*/ 303028 h 537476"/>
              <a:gd name="connsiteX1" fmla="*/ 321640 w 1158949"/>
              <a:gd name="connsiteY1" fmla="*/ 54864 h 537476"/>
              <a:gd name="connsiteX2" fmla="*/ 837309 w 1158949"/>
              <a:gd name="connsiteY2" fmla="*/ 0 h 537476"/>
              <a:gd name="connsiteX3" fmla="*/ 1158949 w 1158949"/>
              <a:gd name="connsiteY3" fmla="*/ 303028 h 537476"/>
              <a:gd name="connsiteX4" fmla="*/ 855597 w 1158949"/>
              <a:gd name="connsiteY4" fmla="*/ 537476 h 537476"/>
              <a:gd name="connsiteX5" fmla="*/ 275920 w 1158949"/>
              <a:gd name="connsiteY5" fmla="*/ 537476 h 537476"/>
              <a:gd name="connsiteX6" fmla="*/ 0 w 1158949"/>
              <a:gd name="connsiteY6" fmla="*/ 303028 h 537476"/>
              <a:gd name="connsiteX0" fmla="*/ 0 w 1158949"/>
              <a:gd name="connsiteY0" fmla="*/ 261880 h 496328"/>
              <a:gd name="connsiteX1" fmla="*/ 321640 w 1158949"/>
              <a:gd name="connsiteY1" fmla="*/ 13716 h 496328"/>
              <a:gd name="connsiteX2" fmla="*/ 860169 w 1158949"/>
              <a:gd name="connsiteY2" fmla="*/ 0 h 496328"/>
              <a:gd name="connsiteX3" fmla="*/ 1158949 w 1158949"/>
              <a:gd name="connsiteY3" fmla="*/ 261880 h 496328"/>
              <a:gd name="connsiteX4" fmla="*/ 855597 w 1158949"/>
              <a:gd name="connsiteY4" fmla="*/ 496328 h 496328"/>
              <a:gd name="connsiteX5" fmla="*/ 275920 w 1158949"/>
              <a:gd name="connsiteY5" fmla="*/ 496328 h 496328"/>
              <a:gd name="connsiteX6" fmla="*/ 0 w 1158949"/>
              <a:gd name="connsiteY6" fmla="*/ 261880 h 496328"/>
              <a:gd name="connsiteX0" fmla="*/ 0 w 1158949"/>
              <a:gd name="connsiteY0" fmla="*/ 248164 h 482612"/>
              <a:gd name="connsiteX1" fmla="*/ 321640 w 1158949"/>
              <a:gd name="connsiteY1" fmla="*/ 0 h 482612"/>
              <a:gd name="connsiteX2" fmla="*/ 873885 w 1158949"/>
              <a:gd name="connsiteY2" fmla="*/ 0 h 482612"/>
              <a:gd name="connsiteX3" fmla="*/ 1158949 w 1158949"/>
              <a:gd name="connsiteY3" fmla="*/ 248164 h 482612"/>
              <a:gd name="connsiteX4" fmla="*/ 855597 w 1158949"/>
              <a:gd name="connsiteY4" fmla="*/ 482612 h 482612"/>
              <a:gd name="connsiteX5" fmla="*/ 275920 w 1158949"/>
              <a:gd name="connsiteY5" fmla="*/ 482612 h 482612"/>
              <a:gd name="connsiteX6" fmla="*/ 0 w 1158949"/>
              <a:gd name="connsiteY6" fmla="*/ 248164 h 482612"/>
              <a:gd name="connsiteX0" fmla="*/ 0 w 1158949"/>
              <a:gd name="connsiteY0" fmla="*/ 248164 h 523760"/>
              <a:gd name="connsiteX1" fmla="*/ 321640 w 1158949"/>
              <a:gd name="connsiteY1" fmla="*/ 0 h 523760"/>
              <a:gd name="connsiteX2" fmla="*/ 873885 w 1158949"/>
              <a:gd name="connsiteY2" fmla="*/ 0 h 523760"/>
              <a:gd name="connsiteX3" fmla="*/ 1158949 w 1158949"/>
              <a:gd name="connsiteY3" fmla="*/ 248164 h 523760"/>
              <a:gd name="connsiteX4" fmla="*/ 981545 w 1158949"/>
              <a:gd name="connsiteY4" fmla="*/ 523760 h 523760"/>
              <a:gd name="connsiteX5" fmla="*/ 275920 w 1158949"/>
              <a:gd name="connsiteY5" fmla="*/ 482612 h 523760"/>
              <a:gd name="connsiteX6" fmla="*/ 0 w 1158949"/>
              <a:gd name="connsiteY6" fmla="*/ 248164 h 523760"/>
              <a:gd name="connsiteX0" fmla="*/ 0 w 1158949"/>
              <a:gd name="connsiteY0" fmla="*/ 248164 h 532904"/>
              <a:gd name="connsiteX1" fmla="*/ 321640 w 1158949"/>
              <a:gd name="connsiteY1" fmla="*/ 0 h 532904"/>
              <a:gd name="connsiteX2" fmla="*/ 873885 w 1158949"/>
              <a:gd name="connsiteY2" fmla="*/ 0 h 532904"/>
              <a:gd name="connsiteX3" fmla="*/ 1158949 w 1158949"/>
              <a:gd name="connsiteY3" fmla="*/ 248164 h 532904"/>
              <a:gd name="connsiteX4" fmla="*/ 981545 w 1158949"/>
              <a:gd name="connsiteY4" fmla="*/ 523760 h 532904"/>
              <a:gd name="connsiteX5" fmla="*/ 345408 w 1158949"/>
              <a:gd name="connsiteY5" fmla="*/ 532904 h 532904"/>
              <a:gd name="connsiteX6" fmla="*/ 0 w 1158949"/>
              <a:gd name="connsiteY6" fmla="*/ 248164 h 532904"/>
              <a:gd name="connsiteX0" fmla="*/ 0 w 1158949"/>
              <a:gd name="connsiteY0" fmla="*/ 248164 h 532904"/>
              <a:gd name="connsiteX1" fmla="*/ 256495 w 1158949"/>
              <a:gd name="connsiteY1" fmla="*/ 0 h 532904"/>
              <a:gd name="connsiteX2" fmla="*/ 873885 w 1158949"/>
              <a:gd name="connsiteY2" fmla="*/ 0 h 532904"/>
              <a:gd name="connsiteX3" fmla="*/ 1158949 w 1158949"/>
              <a:gd name="connsiteY3" fmla="*/ 248164 h 532904"/>
              <a:gd name="connsiteX4" fmla="*/ 981545 w 1158949"/>
              <a:gd name="connsiteY4" fmla="*/ 523760 h 532904"/>
              <a:gd name="connsiteX5" fmla="*/ 345408 w 1158949"/>
              <a:gd name="connsiteY5" fmla="*/ 532904 h 532904"/>
              <a:gd name="connsiteX6" fmla="*/ 0 w 1158949"/>
              <a:gd name="connsiteY6" fmla="*/ 248164 h 532904"/>
              <a:gd name="connsiteX0" fmla="*/ 0 w 1158949"/>
              <a:gd name="connsiteY0" fmla="*/ 248164 h 532904"/>
              <a:gd name="connsiteX1" fmla="*/ 256495 w 1158949"/>
              <a:gd name="connsiteY1" fmla="*/ 23751 h 532904"/>
              <a:gd name="connsiteX2" fmla="*/ 873885 w 1158949"/>
              <a:gd name="connsiteY2" fmla="*/ 0 h 532904"/>
              <a:gd name="connsiteX3" fmla="*/ 1158949 w 1158949"/>
              <a:gd name="connsiteY3" fmla="*/ 248164 h 532904"/>
              <a:gd name="connsiteX4" fmla="*/ 981545 w 1158949"/>
              <a:gd name="connsiteY4" fmla="*/ 523760 h 532904"/>
              <a:gd name="connsiteX5" fmla="*/ 345408 w 1158949"/>
              <a:gd name="connsiteY5" fmla="*/ 532904 h 532904"/>
              <a:gd name="connsiteX6" fmla="*/ 0 w 1158949"/>
              <a:gd name="connsiteY6" fmla="*/ 248164 h 532904"/>
              <a:gd name="connsiteX0" fmla="*/ 0 w 1158949"/>
              <a:gd name="connsiteY0" fmla="*/ 224414 h 509154"/>
              <a:gd name="connsiteX1" fmla="*/ 256495 w 1158949"/>
              <a:gd name="connsiteY1" fmla="*/ 1 h 509154"/>
              <a:gd name="connsiteX2" fmla="*/ 879526 w 1158949"/>
              <a:gd name="connsiteY2" fmla="*/ 0 h 509154"/>
              <a:gd name="connsiteX3" fmla="*/ 1158949 w 1158949"/>
              <a:gd name="connsiteY3" fmla="*/ 224414 h 509154"/>
              <a:gd name="connsiteX4" fmla="*/ 981545 w 1158949"/>
              <a:gd name="connsiteY4" fmla="*/ 500010 h 509154"/>
              <a:gd name="connsiteX5" fmla="*/ 345408 w 1158949"/>
              <a:gd name="connsiteY5" fmla="*/ 509154 h 509154"/>
              <a:gd name="connsiteX6" fmla="*/ 0 w 1158949"/>
              <a:gd name="connsiteY6" fmla="*/ 224414 h 509154"/>
              <a:gd name="connsiteX0" fmla="*/ 0 w 1158949"/>
              <a:gd name="connsiteY0" fmla="*/ 236290 h 521030"/>
              <a:gd name="connsiteX1" fmla="*/ 256495 w 1158949"/>
              <a:gd name="connsiteY1" fmla="*/ 11877 h 521030"/>
              <a:gd name="connsiteX2" fmla="*/ 879526 w 1158949"/>
              <a:gd name="connsiteY2" fmla="*/ 0 h 521030"/>
              <a:gd name="connsiteX3" fmla="*/ 1158949 w 1158949"/>
              <a:gd name="connsiteY3" fmla="*/ 236290 h 521030"/>
              <a:gd name="connsiteX4" fmla="*/ 981545 w 1158949"/>
              <a:gd name="connsiteY4" fmla="*/ 511886 h 521030"/>
              <a:gd name="connsiteX5" fmla="*/ 345408 w 1158949"/>
              <a:gd name="connsiteY5" fmla="*/ 521030 h 521030"/>
              <a:gd name="connsiteX6" fmla="*/ 0 w 1158949"/>
              <a:gd name="connsiteY6" fmla="*/ 236290 h 521030"/>
              <a:gd name="connsiteX0" fmla="*/ 0 w 1158949"/>
              <a:gd name="connsiteY0" fmla="*/ 236290 h 521030"/>
              <a:gd name="connsiteX1" fmla="*/ 272288 w 1158949"/>
              <a:gd name="connsiteY1" fmla="*/ 6335 h 521030"/>
              <a:gd name="connsiteX2" fmla="*/ 879526 w 1158949"/>
              <a:gd name="connsiteY2" fmla="*/ 0 h 521030"/>
              <a:gd name="connsiteX3" fmla="*/ 1158949 w 1158949"/>
              <a:gd name="connsiteY3" fmla="*/ 236290 h 521030"/>
              <a:gd name="connsiteX4" fmla="*/ 981545 w 1158949"/>
              <a:gd name="connsiteY4" fmla="*/ 511886 h 521030"/>
              <a:gd name="connsiteX5" fmla="*/ 345408 w 1158949"/>
              <a:gd name="connsiteY5" fmla="*/ 521030 h 521030"/>
              <a:gd name="connsiteX6" fmla="*/ 0 w 1158949"/>
              <a:gd name="connsiteY6" fmla="*/ 236290 h 5210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58949" h="521030">
                <a:moveTo>
                  <a:pt x="0" y="236290"/>
                </a:moveTo>
                <a:lnTo>
                  <a:pt x="272288" y="6335"/>
                </a:lnTo>
                <a:lnTo>
                  <a:pt x="879526" y="0"/>
                </a:lnTo>
                <a:lnTo>
                  <a:pt x="1158949" y="236290"/>
                </a:lnTo>
                <a:lnTo>
                  <a:pt x="981545" y="511886"/>
                </a:lnTo>
                <a:lnTo>
                  <a:pt x="345408" y="521030"/>
                </a:lnTo>
                <a:lnTo>
                  <a:pt x="0" y="236290"/>
                </a:lnTo>
                <a:close/>
              </a:path>
            </a:pathLst>
          </a:custGeom>
          <a:gradFill flip="none" rotWithShape="1">
            <a:gsLst>
              <a:gs pos="0">
                <a:srgbClr val="00B0F0">
                  <a:tint val="66000"/>
                  <a:satMod val="160000"/>
                </a:srgbClr>
              </a:gs>
              <a:gs pos="50000">
                <a:srgbClr val="00B0F0">
                  <a:tint val="44500"/>
                  <a:satMod val="160000"/>
                </a:srgbClr>
              </a:gs>
              <a:gs pos="100000">
                <a:srgbClr val="00B0F0">
                  <a:tint val="23500"/>
                  <a:satMod val="160000"/>
                </a:srgb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lnSpc>
                <a:spcPct val="85000"/>
              </a:lnSpc>
              <a:spcBef>
                <a:spcPts val="150"/>
              </a:spcBef>
              <a:spcAft>
                <a:spcPts val="350"/>
              </a:spcAft>
            </a:pPr>
            <a:endParaRPr lang="en-US">
              <a:solidFill>
                <a:srgbClr val="FFFFFF"/>
              </a:solidFill>
              <a:ea typeface="ＭＳ Ｐゴシック" pitchFamily="34" charset="-128"/>
            </a:endParaRPr>
          </a:p>
        </p:txBody>
      </p:sp>
      <p:sp>
        <p:nvSpPr>
          <p:cNvPr id="186" name="Freeform 185"/>
          <p:cNvSpPr/>
          <p:nvPr/>
        </p:nvSpPr>
        <p:spPr>
          <a:xfrm>
            <a:off x="5296023" y="5465288"/>
            <a:ext cx="1020341" cy="520244"/>
          </a:xfrm>
          <a:custGeom>
            <a:avLst/>
            <a:gdLst>
              <a:gd name="connsiteX0" fmla="*/ 0 w 1158949"/>
              <a:gd name="connsiteY0" fmla="*/ 303028 h 606056"/>
              <a:gd name="connsiteX1" fmla="*/ 321640 w 1158949"/>
              <a:gd name="connsiteY1" fmla="*/ 0 h 606056"/>
              <a:gd name="connsiteX2" fmla="*/ 837309 w 1158949"/>
              <a:gd name="connsiteY2" fmla="*/ 0 h 606056"/>
              <a:gd name="connsiteX3" fmla="*/ 1158949 w 1158949"/>
              <a:gd name="connsiteY3" fmla="*/ 303028 h 606056"/>
              <a:gd name="connsiteX4" fmla="*/ 837309 w 1158949"/>
              <a:gd name="connsiteY4" fmla="*/ 606056 h 606056"/>
              <a:gd name="connsiteX5" fmla="*/ 321640 w 1158949"/>
              <a:gd name="connsiteY5" fmla="*/ 606056 h 606056"/>
              <a:gd name="connsiteX6" fmla="*/ 0 w 1158949"/>
              <a:gd name="connsiteY6" fmla="*/ 303028 h 606056"/>
              <a:gd name="connsiteX0" fmla="*/ 0 w 1158949"/>
              <a:gd name="connsiteY0" fmla="*/ 303028 h 606056"/>
              <a:gd name="connsiteX1" fmla="*/ 321640 w 1158949"/>
              <a:gd name="connsiteY1" fmla="*/ 0 h 606056"/>
              <a:gd name="connsiteX2" fmla="*/ 837309 w 1158949"/>
              <a:gd name="connsiteY2" fmla="*/ 0 h 606056"/>
              <a:gd name="connsiteX3" fmla="*/ 1158949 w 1158949"/>
              <a:gd name="connsiteY3" fmla="*/ 303028 h 606056"/>
              <a:gd name="connsiteX4" fmla="*/ 855597 w 1158949"/>
              <a:gd name="connsiteY4" fmla="*/ 537476 h 606056"/>
              <a:gd name="connsiteX5" fmla="*/ 321640 w 1158949"/>
              <a:gd name="connsiteY5" fmla="*/ 606056 h 606056"/>
              <a:gd name="connsiteX6" fmla="*/ 0 w 1158949"/>
              <a:gd name="connsiteY6" fmla="*/ 303028 h 606056"/>
              <a:gd name="connsiteX0" fmla="*/ 0 w 1158949"/>
              <a:gd name="connsiteY0" fmla="*/ 303028 h 551192"/>
              <a:gd name="connsiteX1" fmla="*/ 321640 w 1158949"/>
              <a:gd name="connsiteY1" fmla="*/ 0 h 551192"/>
              <a:gd name="connsiteX2" fmla="*/ 837309 w 1158949"/>
              <a:gd name="connsiteY2" fmla="*/ 0 h 551192"/>
              <a:gd name="connsiteX3" fmla="*/ 1158949 w 1158949"/>
              <a:gd name="connsiteY3" fmla="*/ 303028 h 551192"/>
              <a:gd name="connsiteX4" fmla="*/ 855597 w 1158949"/>
              <a:gd name="connsiteY4" fmla="*/ 537476 h 551192"/>
              <a:gd name="connsiteX5" fmla="*/ 275920 w 1158949"/>
              <a:gd name="connsiteY5" fmla="*/ 551192 h 551192"/>
              <a:gd name="connsiteX6" fmla="*/ 0 w 1158949"/>
              <a:gd name="connsiteY6" fmla="*/ 303028 h 551192"/>
              <a:gd name="connsiteX0" fmla="*/ 0 w 1158949"/>
              <a:gd name="connsiteY0" fmla="*/ 303028 h 537476"/>
              <a:gd name="connsiteX1" fmla="*/ 321640 w 1158949"/>
              <a:gd name="connsiteY1" fmla="*/ 0 h 537476"/>
              <a:gd name="connsiteX2" fmla="*/ 837309 w 1158949"/>
              <a:gd name="connsiteY2" fmla="*/ 0 h 537476"/>
              <a:gd name="connsiteX3" fmla="*/ 1158949 w 1158949"/>
              <a:gd name="connsiteY3" fmla="*/ 303028 h 537476"/>
              <a:gd name="connsiteX4" fmla="*/ 855597 w 1158949"/>
              <a:gd name="connsiteY4" fmla="*/ 537476 h 537476"/>
              <a:gd name="connsiteX5" fmla="*/ 275920 w 1158949"/>
              <a:gd name="connsiteY5" fmla="*/ 537476 h 537476"/>
              <a:gd name="connsiteX6" fmla="*/ 0 w 1158949"/>
              <a:gd name="connsiteY6" fmla="*/ 303028 h 537476"/>
              <a:gd name="connsiteX0" fmla="*/ 0 w 1158949"/>
              <a:gd name="connsiteY0" fmla="*/ 303028 h 537476"/>
              <a:gd name="connsiteX1" fmla="*/ 321640 w 1158949"/>
              <a:gd name="connsiteY1" fmla="*/ 54864 h 537476"/>
              <a:gd name="connsiteX2" fmla="*/ 837309 w 1158949"/>
              <a:gd name="connsiteY2" fmla="*/ 0 h 537476"/>
              <a:gd name="connsiteX3" fmla="*/ 1158949 w 1158949"/>
              <a:gd name="connsiteY3" fmla="*/ 303028 h 537476"/>
              <a:gd name="connsiteX4" fmla="*/ 855597 w 1158949"/>
              <a:gd name="connsiteY4" fmla="*/ 537476 h 537476"/>
              <a:gd name="connsiteX5" fmla="*/ 275920 w 1158949"/>
              <a:gd name="connsiteY5" fmla="*/ 537476 h 537476"/>
              <a:gd name="connsiteX6" fmla="*/ 0 w 1158949"/>
              <a:gd name="connsiteY6" fmla="*/ 303028 h 537476"/>
              <a:gd name="connsiteX0" fmla="*/ 0 w 1158949"/>
              <a:gd name="connsiteY0" fmla="*/ 261880 h 496328"/>
              <a:gd name="connsiteX1" fmla="*/ 321640 w 1158949"/>
              <a:gd name="connsiteY1" fmla="*/ 13716 h 496328"/>
              <a:gd name="connsiteX2" fmla="*/ 860169 w 1158949"/>
              <a:gd name="connsiteY2" fmla="*/ 0 h 496328"/>
              <a:gd name="connsiteX3" fmla="*/ 1158949 w 1158949"/>
              <a:gd name="connsiteY3" fmla="*/ 261880 h 496328"/>
              <a:gd name="connsiteX4" fmla="*/ 855597 w 1158949"/>
              <a:gd name="connsiteY4" fmla="*/ 496328 h 496328"/>
              <a:gd name="connsiteX5" fmla="*/ 275920 w 1158949"/>
              <a:gd name="connsiteY5" fmla="*/ 496328 h 496328"/>
              <a:gd name="connsiteX6" fmla="*/ 0 w 1158949"/>
              <a:gd name="connsiteY6" fmla="*/ 261880 h 496328"/>
              <a:gd name="connsiteX0" fmla="*/ 0 w 1158949"/>
              <a:gd name="connsiteY0" fmla="*/ 248164 h 482612"/>
              <a:gd name="connsiteX1" fmla="*/ 321640 w 1158949"/>
              <a:gd name="connsiteY1" fmla="*/ 0 h 482612"/>
              <a:gd name="connsiteX2" fmla="*/ 873885 w 1158949"/>
              <a:gd name="connsiteY2" fmla="*/ 0 h 482612"/>
              <a:gd name="connsiteX3" fmla="*/ 1158949 w 1158949"/>
              <a:gd name="connsiteY3" fmla="*/ 248164 h 482612"/>
              <a:gd name="connsiteX4" fmla="*/ 855597 w 1158949"/>
              <a:gd name="connsiteY4" fmla="*/ 482612 h 482612"/>
              <a:gd name="connsiteX5" fmla="*/ 275920 w 1158949"/>
              <a:gd name="connsiteY5" fmla="*/ 482612 h 482612"/>
              <a:gd name="connsiteX6" fmla="*/ 0 w 1158949"/>
              <a:gd name="connsiteY6" fmla="*/ 248164 h 482612"/>
              <a:gd name="connsiteX0" fmla="*/ 0 w 1158949"/>
              <a:gd name="connsiteY0" fmla="*/ 248164 h 523760"/>
              <a:gd name="connsiteX1" fmla="*/ 321640 w 1158949"/>
              <a:gd name="connsiteY1" fmla="*/ 0 h 523760"/>
              <a:gd name="connsiteX2" fmla="*/ 873885 w 1158949"/>
              <a:gd name="connsiteY2" fmla="*/ 0 h 523760"/>
              <a:gd name="connsiteX3" fmla="*/ 1158949 w 1158949"/>
              <a:gd name="connsiteY3" fmla="*/ 248164 h 523760"/>
              <a:gd name="connsiteX4" fmla="*/ 981545 w 1158949"/>
              <a:gd name="connsiteY4" fmla="*/ 523760 h 523760"/>
              <a:gd name="connsiteX5" fmla="*/ 275920 w 1158949"/>
              <a:gd name="connsiteY5" fmla="*/ 482612 h 523760"/>
              <a:gd name="connsiteX6" fmla="*/ 0 w 1158949"/>
              <a:gd name="connsiteY6" fmla="*/ 248164 h 523760"/>
              <a:gd name="connsiteX0" fmla="*/ 0 w 1158949"/>
              <a:gd name="connsiteY0" fmla="*/ 248164 h 532904"/>
              <a:gd name="connsiteX1" fmla="*/ 321640 w 1158949"/>
              <a:gd name="connsiteY1" fmla="*/ 0 h 532904"/>
              <a:gd name="connsiteX2" fmla="*/ 873885 w 1158949"/>
              <a:gd name="connsiteY2" fmla="*/ 0 h 532904"/>
              <a:gd name="connsiteX3" fmla="*/ 1158949 w 1158949"/>
              <a:gd name="connsiteY3" fmla="*/ 248164 h 532904"/>
              <a:gd name="connsiteX4" fmla="*/ 981545 w 1158949"/>
              <a:gd name="connsiteY4" fmla="*/ 523760 h 532904"/>
              <a:gd name="connsiteX5" fmla="*/ 345408 w 1158949"/>
              <a:gd name="connsiteY5" fmla="*/ 532904 h 532904"/>
              <a:gd name="connsiteX6" fmla="*/ 0 w 1158949"/>
              <a:gd name="connsiteY6" fmla="*/ 248164 h 532904"/>
              <a:gd name="connsiteX0" fmla="*/ 0 w 1158949"/>
              <a:gd name="connsiteY0" fmla="*/ 248164 h 532904"/>
              <a:gd name="connsiteX1" fmla="*/ 256495 w 1158949"/>
              <a:gd name="connsiteY1" fmla="*/ 0 h 532904"/>
              <a:gd name="connsiteX2" fmla="*/ 873885 w 1158949"/>
              <a:gd name="connsiteY2" fmla="*/ 0 h 532904"/>
              <a:gd name="connsiteX3" fmla="*/ 1158949 w 1158949"/>
              <a:gd name="connsiteY3" fmla="*/ 248164 h 532904"/>
              <a:gd name="connsiteX4" fmla="*/ 981545 w 1158949"/>
              <a:gd name="connsiteY4" fmla="*/ 523760 h 532904"/>
              <a:gd name="connsiteX5" fmla="*/ 345408 w 1158949"/>
              <a:gd name="connsiteY5" fmla="*/ 532904 h 532904"/>
              <a:gd name="connsiteX6" fmla="*/ 0 w 1158949"/>
              <a:gd name="connsiteY6" fmla="*/ 248164 h 532904"/>
              <a:gd name="connsiteX0" fmla="*/ 0 w 1158949"/>
              <a:gd name="connsiteY0" fmla="*/ 271024 h 532904"/>
              <a:gd name="connsiteX1" fmla="*/ 256495 w 1158949"/>
              <a:gd name="connsiteY1" fmla="*/ 0 h 532904"/>
              <a:gd name="connsiteX2" fmla="*/ 873885 w 1158949"/>
              <a:gd name="connsiteY2" fmla="*/ 0 h 532904"/>
              <a:gd name="connsiteX3" fmla="*/ 1158949 w 1158949"/>
              <a:gd name="connsiteY3" fmla="*/ 248164 h 532904"/>
              <a:gd name="connsiteX4" fmla="*/ 981545 w 1158949"/>
              <a:gd name="connsiteY4" fmla="*/ 523760 h 532904"/>
              <a:gd name="connsiteX5" fmla="*/ 345408 w 1158949"/>
              <a:gd name="connsiteY5" fmla="*/ 532904 h 532904"/>
              <a:gd name="connsiteX6" fmla="*/ 0 w 1158949"/>
              <a:gd name="connsiteY6" fmla="*/ 271024 h 532904"/>
              <a:gd name="connsiteX0" fmla="*/ 0 w 1158949"/>
              <a:gd name="connsiteY0" fmla="*/ 282108 h 543988"/>
              <a:gd name="connsiteX1" fmla="*/ 256495 w 1158949"/>
              <a:gd name="connsiteY1" fmla="*/ 11084 h 543988"/>
              <a:gd name="connsiteX2" fmla="*/ 873885 w 1158949"/>
              <a:gd name="connsiteY2" fmla="*/ 0 h 543988"/>
              <a:gd name="connsiteX3" fmla="*/ 1158949 w 1158949"/>
              <a:gd name="connsiteY3" fmla="*/ 259248 h 543988"/>
              <a:gd name="connsiteX4" fmla="*/ 981545 w 1158949"/>
              <a:gd name="connsiteY4" fmla="*/ 534844 h 543988"/>
              <a:gd name="connsiteX5" fmla="*/ 345408 w 1158949"/>
              <a:gd name="connsiteY5" fmla="*/ 543988 h 543988"/>
              <a:gd name="connsiteX6" fmla="*/ 0 w 1158949"/>
              <a:gd name="connsiteY6" fmla="*/ 282108 h 5439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58949" h="543988">
                <a:moveTo>
                  <a:pt x="0" y="282108"/>
                </a:moveTo>
                <a:lnTo>
                  <a:pt x="256495" y="11084"/>
                </a:lnTo>
                <a:lnTo>
                  <a:pt x="873885" y="0"/>
                </a:lnTo>
                <a:lnTo>
                  <a:pt x="1158949" y="259248"/>
                </a:lnTo>
                <a:lnTo>
                  <a:pt x="981545" y="534844"/>
                </a:lnTo>
                <a:lnTo>
                  <a:pt x="345408" y="543988"/>
                </a:lnTo>
                <a:lnTo>
                  <a:pt x="0" y="282108"/>
                </a:lnTo>
                <a:close/>
              </a:path>
            </a:pathLst>
          </a:custGeom>
          <a:gradFill flip="none" rotWithShape="1">
            <a:gsLst>
              <a:gs pos="0">
                <a:srgbClr val="00B0F0">
                  <a:tint val="66000"/>
                  <a:satMod val="160000"/>
                </a:srgbClr>
              </a:gs>
              <a:gs pos="50000">
                <a:srgbClr val="00B0F0">
                  <a:tint val="44500"/>
                  <a:satMod val="160000"/>
                </a:srgbClr>
              </a:gs>
              <a:gs pos="100000">
                <a:srgbClr val="00B0F0">
                  <a:tint val="23500"/>
                  <a:satMod val="160000"/>
                </a:srgbClr>
              </a:gs>
            </a:gsLst>
            <a:path path="circle">
              <a:fillToRect l="50000" t="50000" r="50000" b="50000"/>
            </a:path>
            <a:tileRect/>
          </a:gradFill>
          <a:ln>
            <a:noFill/>
          </a:ln>
          <a:effectLst>
            <a:outerShdw blurRad="63500" dist="165100" dir="5400000" sx="88000" sy="88000" rotWithShape="0">
              <a:schemeClr val="bg1">
                <a:lumMod val="50000"/>
                <a:alpha val="22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lnSpc>
                <a:spcPct val="85000"/>
              </a:lnSpc>
              <a:spcBef>
                <a:spcPts val="150"/>
              </a:spcBef>
              <a:spcAft>
                <a:spcPts val="350"/>
              </a:spcAft>
            </a:pPr>
            <a:endParaRPr lang="en-US">
              <a:solidFill>
                <a:srgbClr val="FFFFFF"/>
              </a:solidFill>
              <a:ea typeface="ＭＳ Ｐゴシック" pitchFamily="34" charset="-128"/>
            </a:endParaRPr>
          </a:p>
        </p:txBody>
      </p:sp>
      <p:sp>
        <p:nvSpPr>
          <p:cNvPr id="187" name="Freeform 186"/>
          <p:cNvSpPr/>
          <p:nvPr/>
        </p:nvSpPr>
        <p:spPr>
          <a:xfrm>
            <a:off x="4509207" y="5733234"/>
            <a:ext cx="1080288" cy="491399"/>
          </a:xfrm>
          <a:custGeom>
            <a:avLst/>
            <a:gdLst>
              <a:gd name="connsiteX0" fmla="*/ 0 w 1158949"/>
              <a:gd name="connsiteY0" fmla="*/ 303028 h 606056"/>
              <a:gd name="connsiteX1" fmla="*/ 321640 w 1158949"/>
              <a:gd name="connsiteY1" fmla="*/ 0 h 606056"/>
              <a:gd name="connsiteX2" fmla="*/ 837309 w 1158949"/>
              <a:gd name="connsiteY2" fmla="*/ 0 h 606056"/>
              <a:gd name="connsiteX3" fmla="*/ 1158949 w 1158949"/>
              <a:gd name="connsiteY3" fmla="*/ 303028 h 606056"/>
              <a:gd name="connsiteX4" fmla="*/ 837309 w 1158949"/>
              <a:gd name="connsiteY4" fmla="*/ 606056 h 606056"/>
              <a:gd name="connsiteX5" fmla="*/ 321640 w 1158949"/>
              <a:gd name="connsiteY5" fmla="*/ 606056 h 606056"/>
              <a:gd name="connsiteX6" fmla="*/ 0 w 1158949"/>
              <a:gd name="connsiteY6" fmla="*/ 303028 h 606056"/>
              <a:gd name="connsiteX0" fmla="*/ 0 w 1158949"/>
              <a:gd name="connsiteY0" fmla="*/ 303028 h 606056"/>
              <a:gd name="connsiteX1" fmla="*/ 321640 w 1158949"/>
              <a:gd name="connsiteY1" fmla="*/ 0 h 606056"/>
              <a:gd name="connsiteX2" fmla="*/ 837309 w 1158949"/>
              <a:gd name="connsiteY2" fmla="*/ 0 h 606056"/>
              <a:gd name="connsiteX3" fmla="*/ 1158949 w 1158949"/>
              <a:gd name="connsiteY3" fmla="*/ 303028 h 606056"/>
              <a:gd name="connsiteX4" fmla="*/ 855597 w 1158949"/>
              <a:gd name="connsiteY4" fmla="*/ 537476 h 606056"/>
              <a:gd name="connsiteX5" fmla="*/ 321640 w 1158949"/>
              <a:gd name="connsiteY5" fmla="*/ 606056 h 606056"/>
              <a:gd name="connsiteX6" fmla="*/ 0 w 1158949"/>
              <a:gd name="connsiteY6" fmla="*/ 303028 h 606056"/>
              <a:gd name="connsiteX0" fmla="*/ 0 w 1158949"/>
              <a:gd name="connsiteY0" fmla="*/ 303028 h 551192"/>
              <a:gd name="connsiteX1" fmla="*/ 321640 w 1158949"/>
              <a:gd name="connsiteY1" fmla="*/ 0 h 551192"/>
              <a:gd name="connsiteX2" fmla="*/ 837309 w 1158949"/>
              <a:gd name="connsiteY2" fmla="*/ 0 h 551192"/>
              <a:gd name="connsiteX3" fmla="*/ 1158949 w 1158949"/>
              <a:gd name="connsiteY3" fmla="*/ 303028 h 551192"/>
              <a:gd name="connsiteX4" fmla="*/ 855597 w 1158949"/>
              <a:gd name="connsiteY4" fmla="*/ 537476 h 551192"/>
              <a:gd name="connsiteX5" fmla="*/ 275920 w 1158949"/>
              <a:gd name="connsiteY5" fmla="*/ 551192 h 551192"/>
              <a:gd name="connsiteX6" fmla="*/ 0 w 1158949"/>
              <a:gd name="connsiteY6" fmla="*/ 303028 h 551192"/>
              <a:gd name="connsiteX0" fmla="*/ 0 w 1158949"/>
              <a:gd name="connsiteY0" fmla="*/ 303028 h 537476"/>
              <a:gd name="connsiteX1" fmla="*/ 321640 w 1158949"/>
              <a:gd name="connsiteY1" fmla="*/ 0 h 537476"/>
              <a:gd name="connsiteX2" fmla="*/ 837309 w 1158949"/>
              <a:gd name="connsiteY2" fmla="*/ 0 h 537476"/>
              <a:gd name="connsiteX3" fmla="*/ 1158949 w 1158949"/>
              <a:gd name="connsiteY3" fmla="*/ 303028 h 537476"/>
              <a:gd name="connsiteX4" fmla="*/ 855597 w 1158949"/>
              <a:gd name="connsiteY4" fmla="*/ 537476 h 537476"/>
              <a:gd name="connsiteX5" fmla="*/ 275920 w 1158949"/>
              <a:gd name="connsiteY5" fmla="*/ 537476 h 537476"/>
              <a:gd name="connsiteX6" fmla="*/ 0 w 1158949"/>
              <a:gd name="connsiteY6" fmla="*/ 303028 h 537476"/>
              <a:gd name="connsiteX0" fmla="*/ 0 w 1158949"/>
              <a:gd name="connsiteY0" fmla="*/ 303028 h 537476"/>
              <a:gd name="connsiteX1" fmla="*/ 321640 w 1158949"/>
              <a:gd name="connsiteY1" fmla="*/ 54864 h 537476"/>
              <a:gd name="connsiteX2" fmla="*/ 837309 w 1158949"/>
              <a:gd name="connsiteY2" fmla="*/ 0 h 537476"/>
              <a:gd name="connsiteX3" fmla="*/ 1158949 w 1158949"/>
              <a:gd name="connsiteY3" fmla="*/ 303028 h 537476"/>
              <a:gd name="connsiteX4" fmla="*/ 855597 w 1158949"/>
              <a:gd name="connsiteY4" fmla="*/ 537476 h 537476"/>
              <a:gd name="connsiteX5" fmla="*/ 275920 w 1158949"/>
              <a:gd name="connsiteY5" fmla="*/ 537476 h 537476"/>
              <a:gd name="connsiteX6" fmla="*/ 0 w 1158949"/>
              <a:gd name="connsiteY6" fmla="*/ 303028 h 537476"/>
              <a:gd name="connsiteX0" fmla="*/ 0 w 1158949"/>
              <a:gd name="connsiteY0" fmla="*/ 261880 h 496328"/>
              <a:gd name="connsiteX1" fmla="*/ 321640 w 1158949"/>
              <a:gd name="connsiteY1" fmla="*/ 13716 h 496328"/>
              <a:gd name="connsiteX2" fmla="*/ 860169 w 1158949"/>
              <a:gd name="connsiteY2" fmla="*/ 0 h 496328"/>
              <a:gd name="connsiteX3" fmla="*/ 1158949 w 1158949"/>
              <a:gd name="connsiteY3" fmla="*/ 261880 h 496328"/>
              <a:gd name="connsiteX4" fmla="*/ 855597 w 1158949"/>
              <a:gd name="connsiteY4" fmla="*/ 496328 h 496328"/>
              <a:gd name="connsiteX5" fmla="*/ 275920 w 1158949"/>
              <a:gd name="connsiteY5" fmla="*/ 496328 h 496328"/>
              <a:gd name="connsiteX6" fmla="*/ 0 w 1158949"/>
              <a:gd name="connsiteY6" fmla="*/ 261880 h 496328"/>
              <a:gd name="connsiteX0" fmla="*/ 0 w 1158949"/>
              <a:gd name="connsiteY0" fmla="*/ 248164 h 482612"/>
              <a:gd name="connsiteX1" fmla="*/ 321640 w 1158949"/>
              <a:gd name="connsiteY1" fmla="*/ 0 h 482612"/>
              <a:gd name="connsiteX2" fmla="*/ 873885 w 1158949"/>
              <a:gd name="connsiteY2" fmla="*/ 0 h 482612"/>
              <a:gd name="connsiteX3" fmla="*/ 1158949 w 1158949"/>
              <a:gd name="connsiteY3" fmla="*/ 248164 h 482612"/>
              <a:gd name="connsiteX4" fmla="*/ 855597 w 1158949"/>
              <a:gd name="connsiteY4" fmla="*/ 482612 h 482612"/>
              <a:gd name="connsiteX5" fmla="*/ 275920 w 1158949"/>
              <a:gd name="connsiteY5" fmla="*/ 482612 h 482612"/>
              <a:gd name="connsiteX6" fmla="*/ 0 w 1158949"/>
              <a:gd name="connsiteY6" fmla="*/ 248164 h 4826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58949" h="482612">
                <a:moveTo>
                  <a:pt x="0" y="248164"/>
                </a:moveTo>
                <a:lnTo>
                  <a:pt x="321640" y="0"/>
                </a:lnTo>
                <a:lnTo>
                  <a:pt x="873885" y="0"/>
                </a:lnTo>
                <a:lnTo>
                  <a:pt x="1158949" y="248164"/>
                </a:lnTo>
                <a:lnTo>
                  <a:pt x="855597" y="482612"/>
                </a:lnTo>
                <a:lnTo>
                  <a:pt x="275920" y="482612"/>
                </a:lnTo>
                <a:lnTo>
                  <a:pt x="0" y="248164"/>
                </a:lnTo>
                <a:close/>
              </a:path>
            </a:pathLst>
          </a:custGeom>
          <a:gradFill flip="none" rotWithShape="1">
            <a:gsLst>
              <a:gs pos="0">
                <a:srgbClr val="00B0F0">
                  <a:tint val="66000"/>
                  <a:satMod val="160000"/>
                </a:srgbClr>
              </a:gs>
              <a:gs pos="50000">
                <a:srgbClr val="00B0F0">
                  <a:tint val="44500"/>
                  <a:satMod val="160000"/>
                </a:srgbClr>
              </a:gs>
              <a:gs pos="100000">
                <a:srgbClr val="00B0F0">
                  <a:tint val="23500"/>
                  <a:satMod val="160000"/>
                </a:srgb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lnSpc>
                <a:spcPct val="85000"/>
              </a:lnSpc>
              <a:spcBef>
                <a:spcPts val="150"/>
              </a:spcBef>
              <a:spcAft>
                <a:spcPts val="350"/>
              </a:spcAft>
            </a:pPr>
            <a:endParaRPr lang="en-US">
              <a:solidFill>
                <a:srgbClr val="FFFFFF"/>
              </a:solidFill>
              <a:ea typeface="ＭＳ Ｐゴシック" pitchFamily="34" charset="-128"/>
            </a:endParaRPr>
          </a:p>
        </p:txBody>
      </p:sp>
      <p:grpSp>
        <p:nvGrpSpPr>
          <p:cNvPr id="3" name="Group 102"/>
          <p:cNvGrpSpPr/>
          <p:nvPr/>
        </p:nvGrpSpPr>
        <p:grpSpPr>
          <a:xfrm>
            <a:off x="1547578" y="4395675"/>
            <a:ext cx="2652064" cy="1632751"/>
            <a:chOff x="967008" y="3684549"/>
            <a:chExt cx="3171149" cy="1707269"/>
          </a:xfrm>
          <a:gradFill flip="none" rotWithShape="1">
            <a:gsLst>
              <a:gs pos="0">
                <a:srgbClr val="EE9F00">
                  <a:shade val="30000"/>
                  <a:satMod val="115000"/>
                </a:srgbClr>
              </a:gs>
              <a:gs pos="50000">
                <a:srgbClr val="EE9F00">
                  <a:shade val="67500"/>
                  <a:satMod val="115000"/>
                </a:srgbClr>
              </a:gs>
              <a:gs pos="100000">
                <a:srgbClr val="EE9F00">
                  <a:shade val="100000"/>
                  <a:satMod val="115000"/>
                </a:srgbClr>
              </a:gs>
            </a:gsLst>
            <a:path path="circle">
              <a:fillToRect l="100000" t="100000"/>
            </a:path>
            <a:tileRect r="-100000" b="-100000"/>
          </a:gradFill>
        </p:grpSpPr>
        <p:sp>
          <p:nvSpPr>
            <p:cNvPr id="200" name="Freeform 199"/>
            <p:cNvSpPr/>
            <p:nvPr/>
          </p:nvSpPr>
          <p:spPr>
            <a:xfrm>
              <a:off x="1073688" y="4080789"/>
              <a:ext cx="1158949" cy="482612"/>
            </a:xfrm>
            <a:custGeom>
              <a:avLst/>
              <a:gdLst>
                <a:gd name="connsiteX0" fmla="*/ 0 w 1158949"/>
                <a:gd name="connsiteY0" fmla="*/ 303028 h 606056"/>
                <a:gd name="connsiteX1" fmla="*/ 321640 w 1158949"/>
                <a:gd name="connsiteY1" fmla="*/ 0 h 606056"/>
                <a:gd name="connsiteX2" fmla="*/ 837309 w 1158949"/>
                <a:gd name="connsiteY2" fmla="*/ 0 h 606056"/>
                <a:gd name="connsiteX3" fmla="*/ 1158949 w 1158949"/>
                <a:gd name="connsiteY3" fmla="*/ 303028 h 606056"/>
                <a:gd name="connsiteX4" fmla="*/ 837309 w 1158949"/>
                <a:gd name="connsiteY4" fmla="*/ 606056 h 606056"/>
                <a:gd name="connsiteX5" fmla="*/ 321640 w 1158949"/>
                <a:gd name="connsiteY5" fmla="*/ 606056 h 606056"/>
                <a:gd name="connsiteX6" fmla="*/ 0 w 1158949"/>
                <a:gd name="connsiteY6" fmla="*/ 303028 h 606056"/>
                <a:gd name="connsiteX0" fmla="*/ 0 w 1158949"/>
                <a:gd name="connsiteY0" fmla="*/ 303028 h 606056"/>
                <a:gd name="connsiteX1" fmla="*/ 321640 w 1158949"/>
                <a:gd name="connsiteY1" fmla="*/ 0 h 606056"/>
                <a:gd name="connsiteX2" fmla="*/ 837309 w 1158949"/>
                <a:gd name="connsiteY2" fmla="*/ 0 h 606056"/>
                <a:gd name="connsiteX3" fmla="*/ 1158949 w 1158949"/>
                <a:gd name="connsiteY3" fmla="*/ 303028 h 606056"/>
                <a:gd name="connsiteX4" fmla="*/ 855597 w 1158949"/>
                <a:gd name="connsiteY4" fmla="*/ 537476 h 606056"/>
                <a:gd name="connsiteX5" fmla="*/ 321640 w 1158949"/>
                <a:gd name="connsiteY5" fmla="*/ 606056 h 606056"/>
                <a:gd name="connsiteX6" fmla="*/ 0 w 1158949"/>
                <a:gd name="connsiteY6" fmla="*/ 303028 h 606056"/>
                <a:gd name="connsiteX0" fmla="*/ 0 w 1158949"/>
                <a:gd name="connsiteY0" fmla="*/ 303028 h 551192"/>
                <a:gd name="connsiteX1" fmla="*/ 321640 w 1158949"/>
                <a:gd name="connsiteY1" fmla="*/ 0 h 551192"/>
                <a:gd name="connsiteX2" fmla="*/ 837309 w 1158949"/>
                <a:gd name="connsiteY2" fmla="*/ 0 h 551192"/>
                <a:gd name="connsiteX3" fmla="*/ 1158949 w 1158949"/>
                <a:gd name="connsiteY3" fmla="*/ 303028 h 551192"/>
                <a:gd name="connsiteX4" fmla="*/ 855597 w 1158949"/>
                <a:gd name="connsiteY4" fmla="*/ 537476 h 551192"/>
                <a:gd name="connsiteX5" fmla="*/ 275920 w 1158949"/>
                <a:gd name="connsiteY5" fmla="*/ 551192 h 551192"/>
                <a:gd name="connsiteX6" fmla="*/ 0 w 1158949"/>
                <a:gd name="connsiteY6" fmla="*/ 303028 h 551192"/>
                <a:gd name="connsiteX0" fmla="*/ 0 w 1158949"/>
                <a:gd name="connsiteY0" fmla="*/ 303028 h 537476"/>
                <a:gd name="connsiteX1" fmla="*/ 321640 w 1158949"/>
                <a:gd name="connsiteY1" fmla="*/ 0 h 537476"/>
                <a:gd name="connsiteX2" fmla="*/ 837309 w 1158949"/>
                <a:gd name="connsiteY2" fmla="*/ 0 h 537476"/>
                <a:gd name="connsiteX3" fmla="*/ 1158949 w 1158949"/>
                <a:gd name="connsiteY3" fmla="*/ 303028 h 537476"/>
                <a:gd name="connsiteX4" fmla="*/ 855597 w 1158949"/>
                <a:gd name="connsiteY4" fmla="*/ 537476 h 537476"/>
                <a:gd name="connsiteX5" fmla="*/ 275920 w 1158949"/>
                <a:gd name="connsiteY5" fmla="*/ 537476 h 537476"/>
                <a:gd name="connsiteX6" fmla="*/ 0 w 1158949"/>
                <a:gd name="connsiteY6" fmla="*/ 303028 h 537476"/>
                <a:gd name="connsiteX0" fmla="*/ 0 w 1158949"/>
                <a:gd name="connsiteY0" fmla="*/ 303028 h 537476"/>
                <a:gd name="connsiteX1" fmla="*/ 321640 w 1158949"/>
                <a:gd name="connsiteY1" fmla="*/ 54864 h 537476"/>
                <a:gd name="connsiteX2" fmla="*/ 837309 w 1158949"/>
                <a:gd name="connsiteY2" fmla="*/ 0 h 537476"/>
                <a:gd name="connsiteX3" fmla="*/ 1158949 w 1158949"/>
                <a:gd name="connsiteY3" fmla="*/ 303028 h 537476"/>
                <a:gd name="connsiteX4" fmla="*/ 855597 w 1158949"/>
                <a:gd name="connsiteY4" fmla="*/ 537476 h 537476"/>
                <a:gd name="connsiteX5" fmla="*/ 275920 w 1158949"/>
                <a:gd name="connsiteY5" fmla="*/ 537476 h 537476"/>
                <a:gd name="connsiteX6" fmla="*/ 0 w 1158949"/>
                <a:gd name="connsiteY6" fmla="*/ 303028 h 537476"/>
                <a:gd name="connsiteX0" fmla="*/ 0 w 1158949"/>
                <a:gd name="connsiteY0" fmla="*/ 261880 h 496328"/>
                <a:gd name="connsiteX1" fmla="*/ 321640 w 1158949"/>
                <a:gd name="connsiteY1" fmla="*/ 13716 h 496328"/>
                <a:gd name="connsiteX2" fmla="*/ 860169 w 1158949"/>
                <a:gd name="connsiteY2" fmla="*/ 0 h 496328"/>
                <a:gd name="connsiteX3" fmla="*/ 1158949 w 1158949"/>
                <a:gd name="connsiteY3" fmla="*/ 261880 h 496328"/>
                <a:gd name="connsiteX4" fmla="*/ 855597 w 1158949"/>
                <a:gd name="connsiteY4" fmla="*/ 496328 h 496328"/>
                <a:gd name="connsiteX5" fmla="*/ 275920 w 1158949"/>
                <a:gd name="connsiteY5" fmla="*/ 496328 h 496328"/>
                <a:gd name="connsiteX6" fmla="*/ 0 w 1158949"/>
                <a:gd name="connsiteY6" fmla="*/ 261880 h 496328"/>
                <a:gd name="connsiteX0" fmla="*/ 0 w 1158949"/>
                <a:gd name="connsiteY0" fmla="*/ 248164 h 482612"/>
                <a:gd name="connsiteX1" fmla="*/ 321640 w 1158949"/>
                <a:gd name="connsiteY1" fmla="*/ 0 h 482612"/>
                <a:gd name="connsiteX2" fmla="*/ 873885 w 1158949"/>
                <a:gd name="connsiteY2" fmla="*/ 0 h 482612"/>
                <a:gd name="connsiteX3" fmla="*/ 1158949 w 1158949"/>
                <a:gd name="connsiteY3" fmla="*/ 248164 h 482612"/>
                <a:gd name="connsiteX4" fmla="*/ 855597 w 1158949"/>
                <a:gd name="connsiteY4" fmla="*/ 482612 h 482612"/>
                <a:gd name="connsiteX5" fmla="*/ 275920 w 1158949"/>
                <a:gd name="connsiteY5" fmla="*/ 482612 h 482612"/>
                <a:gd name="connsiteX6" fmla="*/ 0 w 1158949"/>
                <a:gd name="connsiteY6" fmla="*/ 248164 h 4826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58949" h="482612">
                  <a:moveTo>
                    <a:pt x="0" y="248164"/>
                  </a:moveTo>
                  <a:lnTo>
                    <a:pt x="321640" y="0"/>
                  </a:lnTo>
                  <a:lnTo>
                    <a:pt x="873885" y="0"/>
                  </a:lnTo>
                  <a:lnTo>
                    <a:pt x="1158949" y="248164"/>
                  </a:lnTo>
                  <a:lnTo>
                    <a:pt x="855597" y="482612"/>
                  </a:lnTo>
                  <a:lnTo>
                    <a:pt x="275920" y="482612"/>
                  </a:lnTo>
                  <a:lnTo>
                    <a:pt x="0" y="248164"/>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lnSpc>
                  <a:spcPct val="85000"/>
                </a:lnSpc>
                <a:spcBef>
                  <a:spcPts val="150"/>
                </a:spcBef>
                <a:spcAft>
                  <a:spcPts val="350"/>
                </a:spcAft>
                <a:defRPr/>
              </a:pPr>
              <a:endParaRPr lang="en-US" dirty="0"/>
            </a:p>
          </p:txBody>
        </p:sp>
        <p:sp>
          <p:nvSpPr>
            <p:cNvPr id="201" name="Freeform 200"/>
            <p:cNvSpPr/>
            <p:nvPr/>
          </p:nvSpPr>
          <p:spPr>
            <a:xfrm>
              <a:off x="1952066" y="4321818"/>
              <a:ext cx="1220051" cy="521030"/>
            </a:xfrm>
            <a:custGeom>
              <a:avLst/>
              <a:gdLst>
                <a:gd name="connsiteX0" fmla="*/ 0 w 1158949"/>
                <a:gd name="connsiteY0" fmla="*/ 303028 h 606056"/>
                <a:gd name="connsiteX1" fmla="*/ 321640 w 1158949"/>
                <a:gd name="connsiteY1" fmla="*/ 0 h 606056"/>
                <a:gd name="connsiteX2" fmla="*/ 837309 w 1158949"/>
                <a:gd name="connsiteY2" fmla="*/ 0 h 606056"/>
                <a:gd name="connsiteX3" fmla="*/ 1158949 w 1158949"/>
                <a:gd name="connsiteY3" fmla="*/ 303028 h 606056"/>
                <a:gd name="connsiteX4" fmla="*/ 837309 w 1158949"/>
                <a:gd name="connsiteY4" fmla="*/ 606056 h 606056"/>
                <a:gd name="connsiteX5" fmla="*/ 321640 w 1158949"/>
                <a:gd name="connsiteY5" fmla="*/ 606056 h 606056"/>
                <a:gd name="connsiteX6" fmla="*/ 0 w 1158949"/>
                <a:gd name="connsiteY6" fmla="*/ 303028 h 606056"/>
                <a:gd name="connsiteX0" fmla="*/ 0 w 1158949"/>
                <a:gd name="connsiteY0" fmla="*/ 303028 h 606056"/>
                <a:gd name="connsiteX1" fmla="*/ 321640 w 1158949"/>
                <a:gd name="connsiteY1" fmla="*/ 0 h 606056"/>
                <a:gd name="connsiteX2" fmla="*/ 837309 w 1158949"/>
                <a:gd name="connsiteY2" fmla="*/ 0 h 606056"/>
                <a:gd name="connsiteX3" fmla="*/ 1158949 w 1158949"/>
                <a:gd name="connsiteY3" fmla="*/ 303028 h 606056"/>
                <a:gd name="connsiteX4" fmla="*/ 855597 w 1158949"/>
                <a:gd name="connsiteY4" fmla="*/ 537476 h 606056"/>
                <a:gd name="connsiteX5" fmla="*/ 321640 w 1158949"/>
                <a:gd name="connsiteY5" fmla="*/ 606056 h 606056"/>
                <a:gd name="connsiteX6" fmla="*/ 0 w 1158949"/>
                <a:gd name="connsiteY6" fmla="*/ 303028 h 606056"/>
                <a:gd name="connsiteX0" fmla="*/ 0 w 1158949"/>
                <a:gd name="connsiteY0" fmla="*/ 303028 h 551192"/>
                <a:gd name="connsiteX1" fmla="*/ 321640 w 1158949"/>
                <a:gd name="connsiteY1" fmla="*/ 0 h 551192"/>
                <a:gd name="connsiteX2" fmla="*/ 837309 w 1158949"/>
                <a:gd name="connsiteY2" fmla="*/ 0 h 551192"/>
                <a:gd name="connsiteX3" fmla="*/ 1158949 w 1158949"/>
                <a:gd name="connsiteY3" fmla="*/ 303028 h 551192"/>
                <a:gd name="connsiteX4" fmla="*/ 855597 w 1158949"/>
                <a:gd name="connsiteY4" fmla="*/ 537476 h 551192"/>
                <a:gd name="connsiteX5" fmla="*/ 275920 w 1158949"/>
                <a:gd name="connsiteY5" fmla="*/ 551192 h 551192"/>
                <a:gd name="connsiteX6" fmla="*/ 0 w 1158949"/>
                <a:gd name="connsiteY6" fmla="*/ 303028 h 551192"/>
                <a:gd name="connsiteX0" fmla="*/ 0 w 1158949"/>
                <a:gd name="connsiteY0" fmla="*/ 303028 h 537476"/>
                <a:gd name="connsiteX1" fmla="*/ 321640 w 1158949"/>
                <a:gd name="connsiteY1" fmla="*/ 0 h 537476"/>
                <a:gd name="connsiteX2" fmla="*/ 837309 w 1158949"/>
                <a:gd name="connsiteY2" fmla="*/ 0 h 537476"/>
                <a:gd name="connsiteX3" fmla="*/ 1158949 w 1158949"/>
                <a:gd name="connsiteY3" fmla="*/ 303028 h 537476"/>
                <a:gd name="connsiteX4" fmla="*/ 855597 w 1158949"/>
                <a:gd name="connsiteY4" fmla="*/ 537476 h 537476"/>
                <a:gd name="connsiteX5" fmla="*/ 275920 w 1158949"/>
                <a:gd name="connsiteY5" fmla="*/ 537476 h 537476"/>
                <a:gd name="connsiteX6" fmla="*/ 0 w 1158949"/>
                <a:gd name="connsiteY6" fmla="*/ 303028 h 537476"/>
                <a:gd name="connsiteX0" fmla="*/ 0 w 1158949"/>
                <a:gd name="connsiteY0" fmla="*/ 303028 h 537476"/>
                <a:gd name="connsiteX1" fmla="*/ 321640 w 1158949"/>
                <a:gd name="connsiteY1" fmla="*/ 54864 h 537476"/>
                <a:gd name="connsiteX2" fmla="*/ 837309 w 1158949"/>
                <a:gd name="connsiteY2" fmla="*/ 0 h 537476"/>
                <a:gd name="connsiteX3" fmla="*/ 1158949 w 1158949"/>
                <a:gd name="connsiteY3" fmla="*/ 303028 h 537476"/>
                <a:gd name="connsiteX4" fmla="*/ 855597 w 1158949"/>
                <a:gd name="connsiteY4" fmla="*/ 537476 h 537476"/>
                <a:gd name="connsiteX5" fmla="*/ 275920 w 1158949"/>
                <a:gd name="connsiteY5" fmla="*/ 537476 h 537476"/>
                <a:gd name="connsiteX6" fmla="*/ 0 w 1158949"/>
                <a:gd name="connsiteY6" fmla="*/ 303028 h 537476"/>
                <a:gd name="connsiteX0" fmla="*/ 0 w 1158949"/>
                <a:gd name="connsiteY0" fmla="*/ 261880 h 496328"/>
                <a:gd name="connsiteX1" fmla="*/ 321640 w 1158949"/>
                <a:gd name="connsiteY1" fmla="*/ 13716 h 496328"/>
                <a:gd name="connsiteX2" fmla="*/ 860169 w 1158949"/>
                <a:gd name="connsiteY2" fmla="*/ 0 h 496328"/>
                <a:gd name="connsiteX3" fmla="*/ 1158949 w 1158949"/>
                <a:gd name="connsiteY3" fmla="*/ 261880 h 496328"/>
                <a:gd name="connsiteX4" fmla="*/ 855597 w 1158949"/>
                <a:gd name="connsiteY4" fmla="*/ 496328 h 496328"/>
                <a:gd name="connsiteX5" fmla="*/ 275920 w 1158949"/>
                <a:gd name="connsiteY5" fmla="*/ 496328 h 496328"/>
                <a:gd name="connsiteX6" fmla="*/ 0 w 1158949"/>
                <a:gd name="connsiteY6" fmla="*/ 261880 h 496328"/>
                <a:gd name="connsiteX0" fmla="*/ 0 w 1158949"/>
                <a:gd name="connsiteY0" fmla="*/ 248164 h 482612"/>
                <a:gd name="connsiteX1" fmla="*/ 321640 w 1158949"/>
                <a:gd name="connsiteY1" fmla="*/ 0 h 482612"/>
                <a:gd name="connsiteX2" fmla="*/ 873885 w 1158949"/>
                <a:gd name="connsiteY2" fmla="*/ 0 h 482612"/>
                <a:gd name="connsiteX3" fmla="*/ 1158949 w 1158949"/>
                <a:gd name="connsiteY3" fmla="*/ 248164 h 482612"/>
                <a:gd name="connsiteX4" fmla="*/ 855597 w 1158949"/>
                <a:gd name="connsiteY4" fmla="*/ 482612 h 482612"/>
                <a:gd name="connsiteX5" fmla="*/ 275920 w 1158949"/>
                <a:gd name="connsiteY5" fmla="*/ 482612 h 482612"/>
                <a:gd name="connsiteX6" fmla="*/ 0 w 1158949"/>
                <a:gd name="connsiteY6" fmla="*/ 248164 h 482612"/>
                <a:gd name="connsiteX0" fmla="*/ 0 w 1158949"/>
                <a:gd name="connsiteY0" fmla="*/ 248164 h 523760"/>
                <a:gd name="connsiteX1" fmla="*/ 321640 w 1158949"/>
                <a:gd name="connsiteY1" fmla="*/ 0 h 523760"/>
                <a:gd name="connsiteX2" fmla="*/ 873885 w 1158949"/>
                <a:gd name="connsiteY2" fmla="*/ 0 h 523760"/>
                <a:gd name="connsiteX3" fmla="*/ 1158949 w 1158949"/>
                <a:gd name="connsiteY3" fmla="*/ 248164 h 523760"/>
                <a:gd name="connsiteX4" fmla="*/ 981545 w 1158949"/>
                <a:gd name="connsiteY4" fmla="*/ 523760 h 523760"/>
                <a:gd name="connsiteX5" fmla="*/ 275920 w 1158949"/>
                <a:gd name="connsiteY5" fmla="*/ 482612 h 523760"/>
                <a:gd name="connsiteX6" fmla="*/ 0 w 1158949"/>
                <a:gd name="connsiteY6" fmla="*/ 248164 h 523760"/>
                <a:gd name="connsiteX0" fmla="*/ 0 w 1158949"/>
                <a:gd name="connsiteY0" fmla="*/ 248164 h 532904"/>
                <a:gd name="connsiteX1" fmla="*/ 321640 w 1158949"/>
                <a:gd name="connsiteY1" fmla="*/ 0 h 532904"/>
                <a:gd name="connsiteX2" fmla="*/ 873885 w 1158949"/>
                <a:gd name="connsiteY2" fmla="*/ 0 h 532904"/>
                <a:gd name="connsiteX3" fmla="*/ 1158949 w 1158949"/>
                <a:gd name="connsiteY3" fmla="*/ 248164 h 532904"/>
                <a:gd name="connsiteX4" fmla="*/ 981545 w 1158949"/>
                <a:gd name="connsiteY4" fmla="*/ 523760 h 532904"/>
                <a:gd name="connsiteX5" fmla="*/ 345408 w 1158949"/>
                <a:gd name="connsiteY5" fmla="*/ 532904 h 532904"/>
                <a:gd name="connsiteX6" fmla="*/ 0 w 1158949"/>
                <a:gd name="connsiteY6" fmla="*/ 248164 h 532904"/>
                <a:gd name="connsiteX0" fmla="*/ 0 w 1158949"/>
                <a:gd name="connsiteY0" fmla="*/ 248164 h 532904"/>
                <a:gd name="connsiteX1" fmla="*/ 256495 w 1158949"/>
                <a:gd name="connsiteY1" fmla="*/ 0 h 532904"/>
                <a:gd name="connsiteX2" fmla="*/ 873885 w 1158949"/>
                <a:gd name="connsiteY2" fmla="*/ 0 h 532904"/>
                <a:gd name="connsiteX3" fmla="*/ 1158949 w 1158949"/>
                <a:gd name="connsiteY3" fmla="*/ 248164 h 532904"/>
                <a:gd name="connsiteX4" fmla="*/ 981545 w 1158949"/>
                <a:gd name="connsiteY4" fmla="*/ 523760 h 532904"/>
                <a:gd name="connsiteX5" fmla="*/ 345408 w 1158949"/>
                <a:gd name="connsiteY5" fmla="*/ 532904 h 532904"/>
                <a:gd name="connsiteX6" fmla="*/ 0 w 1158949"/>
                <a:gd name="connsiteY6" fmla="*/ 248164 h 532904"/>
                <a:gd name="connsiteX0" fmla="*/ 0 w 1158949"/>
                <a:gd name="connsiteY0" fmla="*/ 248164 h 532904"/>
                <a:gd name="connsiteX1" fmla="*/ 256495 w 1158949"/>
                <a:gd name="connsiteY1" fmla="*/ 23751 h 532904"/>
                <a:gd name="connsiteX2" fmla="*/ 873885 w 1158949"/>
                <a:gd name="connsiteY2" fmla="*/ 0 h 532904"/>
                <a:gd name="connsiteX3" fmla="*/ 1158949 w 1158949"/>
                <a:gd name="connsiteY3" fmla="*/ 248164 h 532904"/>
                <a:gd name="connsiteX4" fmla="*/ 981545 w 1158949"/>
                <a:gd name="connsiteY4" fmla="*/ 523760 h 532904"/>
                <a:gd name="connsiteX5" fmla="*/ 345408 w 1158949"/>
                <a:gd name="connsiteY5" fmla="*/ 532904 h 532904"/>
                <a:gd name="connsiteX6" fmla="*/ 0 w 1158949"/>
                <a:gd name="connsiteY6" fmla="*/ 248164 h 532904"/>
                <a:gd name="connsiteX0" fmla="*/ 0 w 1158949"/>
                <a:gd name="connsiteY0" fmla="*/ 224414 h 509154"/>
                <a:gd name="connsiteX1" fmla="*/ 256495 w 1158949"/>
                <a:gd name="connsiteY1" fmla="*/ 1 h 509154"/>
                <a:gd name="connsiteX2" fmla="*/ 879526 w 1158949"/>
                <a:gd name="connsiteY2" fmla="*/ 0 h 509154"/>
                <a:gd name="connsiteX3" fmla="*/ 1158949 w 1158949"/>
                <a:gd name="connsiteY3" fmla="*/ 224414 h 509154"/>
                <a:gd name="connsiteX4" fmla="*/ 981545 w 1158949"/>
                <a:gd name="connsiteY4" fmla="*/ 500010 h 509154"/>
                <a:gd name="connsiteX5" fmla="*/ 345408 w 1158949"/>
                <a:gd name="connsiteY5" fmla="*/ 509154 h 509154"/>
                <a:gd name="connsiteX6" fmla="*/ 0 w 1158949"/>
                <a:gd name="connsiteY6" fmla="*/ 224414 h 509154"/>
                <a:gd name="connsiteX0" fmla="*/ 0 w 1158949"/>
                <a:gd name="connsiteY0" fmla="*/ 236290 h 521030"/>
                <a:gd name="connsiteX1" fmla="*/ 256495 w 1158949"/>
                <a:gd name="connsiteY1" fmla="*/ 11877 h 521030"/>
                <a:gd name="connsiteX2" fmla="*/ 879526 w 1158949"/>
                <a:gd name="connsiteY2" fmla="*/ 0 h 521030"/>
                <a:gd name="connsiteX3" fmla="*/ 1158949 w 1158949"/>
                <a:gd name="connsiteY3" fmla="*/ 236290 h 521030"/>
                <a:gd name="connsiteX4" fmla="*/ 981545 w 1158949"/>
                <a:gd name="connsiteY4" fmla="*/ 511886 h 521030"/>
                <a:gd name="connsiteX5" fmla="*/ 345408 w 1158949"/>
                <a:gd name="connsiteY5" fmla="*/ 521030 h 521030"/>
                <a:gd name="connsiteX6" fmla="*/ 0 w 1158949"/>
                <a:gd name="connsiteY6" fmla="*/ 236290 h 521030"/>
                <a:gd name="connsiteX0" fmla="*/ 0 w 1158949"/>
                <a:gd name="connsiteY0" fmla="*/ 236290 h 521030"/>
                <a:gd name="connsiteX1" fmla="*/ 272288 w 1158949"/>
                <a:gd name="connsiteY1" fmla="*/ 6335 h 521030"/>
                <a:gd name="connsiteX2" fmla="*/ 879526 w 1158949"/>
                <a:gd name="connsiteY2" fmla="*/ 0 h 521030"/>
                <a:gd name="connsiteX3" fmla="*/ 1158949 w 1158949"/>
                <a:gd name="connsiteY3" fmla="*/ 236290 h 521030"/>
                <a:gd name="connsiteX4" fmla="*/ 981545 w 1158949"/>
                <a:gd name="connsiteY4" fmla="*/ 511886 h 521030"/>
                <a:gd name="connsiteX5" fmla="*/ 345408 w 1158949"/>
                <a:gd name="connsiteY5" fmla="*/ 521030 h 521030"/>
                <a:gd name="connsiteX6" fmla="*/ 0 w 1158949"/>
                <a:gd name="connsiteY6" fmla="*/ 236290 h 5210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58949" h="521030">
                  <a:moveTo>
                    <a:pt x="0" y="236290"/>
                  </a:moveTo>
                  <a:lnTo>
                    <a:pt x="272288" y="6335"/>
                  </a:lnTo>
                  <a:lnTo>
                    <a:pt x="879526" y="0"/>
                  </a:lnTo>
                  <a:lnTo>
                    <a:pt x="1158949" y="236290"/>
                  </a:lnTo>
                  <a:lnTo>
                    <a:pt x="981545" y="511886"/>
                  </a:lnTo>
                  <a:lnTo>
                    <a:pt x="345408" y="521030"/>
                  </a:lnTo>
                  <a:lnTo>
                    <a:pt x="0" y="23629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lnSpc>
                  <a:spcPct val="85000"/>
                </a:lnSpc>
                <a:spcBef>
                  <a:spcPts val="150"/>
                </a:spcBef>
                <a:spcAft>
                  <a:spcPts val="350"/>
                </a:spcAft>
                <a:defRPr/>
              </a:pPr>
              <a:endParaRPr lang="en-US" dirty="0"/>
            </a:p>
          </p:txBody>
        </p:sp>
        <p:sp>
          <p:nvSpPr>
            <p:cNvPr id="202" name="Freeform 201"/>
            <p:cNvSpPr/>
            <p:nvPr/>
          </p:nvSpPr>
          <p:spPr>
            <a:xfrm>
              <a:off x="1950681" y="3882670"/>
              <a:ext cx="1100486" cy="436892"/>
            </a:xfrm>
            <a:custGeom>
              <a:avLst/>
              <a:gdLst>
                <a:gd name="connsiteX0" fmla="*/ 0 w 1158949"/>
                <a:gd name="connsiteY0" fmla="*/ 303028 h 606056"/>
                <a:gd name="connsiteX1" fmla="*/ 321640 w 1158949"/>
                <a:gd name="connsiteY1" fmla="*/ 0 h 606056"/>
                <a:gd name="connsiteX2" fmla="*/ 837309 w 1158949"/>
                <a:gd name="connsiteY2" fmla="*/ 0 h 606056"/>
                <a:gd name="connsiteX3" fmla="*/ 1158949 w 1158949"/>
                <a:gd name="connsiteY3" fmla="*/ 303028 h 606056"/>
                <a:gd name="connsiteX4" fmla="*/ 837309 w 1158949"/>
                <a:gd name="connsiteY4" fmla="*/ 606056 h 606056"/>
                <a:gd name="connsiteX5" fmla="*/ 321640 w 1158949"/>
                <a:gd name="connsiteY5" fmla="*/ 606056 h 606056"/>
                <a:gd name="connsiteX6" fmla="*/ 0 w 1158949"/>
                <a:gd name="connsiteY6" fmla="*/ 303028 h 606056"/>
                <a:gd name="connsiteX0" fmla="*/ 0 w 1158949"/>
                <a:gd name="connsiteY0" fmla="*/ 303028 h 606056"/>
                <a:gd name="connsiteX1" fmla="*/ 321640 w 1158949"/>
                <a:gd name="connsiteY1" fmla="*/ 0 h 606056"/>
                <a:gd name="connsiteX2" fmla="*/ 837309 w 1158949"/>
                <a:gd name="connsiteY2" fmla="*/ 0 h 606056"/>
                <a:gd name="connsiteX3" fmla="*/ 1158949 w 1158949"/>
                <a:gd name="connsiteY3" fmla="*/ 303028 h 606056"/>
                <a:gd name="connsiteX4" fmla="*/ 855597 w 1158949"/>
                <a:gd name="connsiteY4" fmla="*/ 537476 h 606056"/>
                <a:gd name="connsiteX5" fmla="*/ 321640 w 1158949"/>
                <a:gd name="connsiteY5" fmla="*/ 606056 h 606056"/>
                <a:gd name="connsiteX6" fmla="*/ 0 w 1158949"/>
                <a:gd name="connsiteY6" fmla="*/ 303028 h 606056"/>
                <a:gd name="connsiteX0" fmla="*/ 0 w 1158949"/>
                <a:gd name="connsiteY0" fmla="*/ 303028 h 551192"/>
                <a:gd name="connsiteX1" fmla="*/ 321640 w 1158949"/>
                <a:gd name="connsiteY1" fmla="*/ 0 h 551192"/>
                <a:gd name="connsiteX2" fmla="*/ 837309 w 1158949"/>
                <a:gd name="connsiteY2" fmla="*/ 0 h 551192"/>
                <a:gd name="connsiteX3" fmla="*/ 1158949 w 1158949"/>
                <a:gd name="connsiteY3" fmla="*/ 303028 h 551192"/>
                <a:gd name="connsiteX4" fmla="*/ 855597 w 1158949"/>
                <a:gd name="connsiteY4" fmla="*/ 537476 h 551192"/>
                <a:gd name="connsiteX5" fmla="*/ 275920 w 1158949"/>
                <a:gd name="connsiteY5" fmla="*/ 551192 h 551192"/>
                <a:gd name="connsiteX6" fmla="*/ 0 w 1158949"/>
                <a:gd name="connsiteY6" fmla="*/ 303028 h 551192"/>
                <a:gd name="connsiteX0" fmla="*/ 0 w 1158949"/>
                <a:gd name="connsiteY0" fmla="*/ 303028 h 537476"/>
                <a:gd name="connsiteX1" fmla="*/ 321640 w 1158949"/>
                <a:gd name="connsiteY1" fmla="*/ 0 h 537476"/>
                <a:gd name="connsiteX2" fmla="*/ 837309 w 1158949"/>
                <a:gd name="connsiteY2" fmla="*/ 0 h 537476"/>
                <a:gd name="connsiteX3" fmla="*/ 1158949 w 1158949"/>
                <a:gd name="connsiteY3" fmla="*/ 303028 h 537476"/>
                <a:gd name="connsiteX4" fmla="*/ 855597 w 1158949"/>
                <a:gd name="connsiteY4" fmla="*/ 537476 h 537476"/>
                <a:gd name="connsiteX5" fmla="*/ 275920 w 1158949"/>
                <a:gd name="connsiteY5" fmla="*/ 537476 h 537476"/>
                <a:gd name="connsiteX6" fmla="*/ 0 w 1158949"/>
                <a:gd name="connsiteY6" fmla="*/ 303028 h 537476"/>
                <a:gd name="connsiteX0" fmla="*/ 0 w 1158949"/>
                <a:gd name="connsiteY0" fmla="*/ 303028 h 537476"/>
                <a:gd name="connsiteX1" fmla="*/ 321640 w 1158949"/>
                <a:gd name="connsiteY1" fmla="*/ 54864 h 537476"/>
                <a:gd name="connsiteX2" fmla="*/ 837309 w 1158949"/>
                <a:gd name="connsiteY2" fmla="*/ 0 h 537476"/>
                <a:gd name="connsiteX3" fmla="*/ 1158949 w 1158949"/>
                <a:gd name="connsiteY3" fmla="*/ 303028 h 537476"/>
                <a:gd name="connsiteX4" fmla="*/ 855597 w 1158949"/>
                <a:gd name="connsiteY4" fmla="*/ 537476 h 537476"/>
                <a:gd name="connsiteX5" fmla="*/ 275920 w 1158949"/>
                <a:gd name="connsiteY5" fmla="*/ 537476 h 537476"/>
                <a:gd name="connsiteX6" fmla="*/ 0 w 1158949"/>
                <a:gd name="connsiteY6" fmla="*/ 303028 h 537476"/>
                <a:gd name="connsiteX0" fmla="*/ 0 w 1158949"/>
                <a:gd name="connsiteY0" fmla="*/ 261880 h 496328"/>
                <a:gd name="connsiteX1" fmla="*/ 321640 w 1158949"/>
                <a:gd name="connsiteY1" fmla="*/ 13716 h 496328"/>
                <a:gd name="connsiteX2" fmla="*/ 860169 w 1158949"/>
                <a:gd name="connsiteY2" fmla="*/ 0 h 496328"/>
                <a:gd name="connsiteX3" fmla="*/ 1158949 w 1158949"/>
                <a:gd name="connsiteY3" fmla="*/ 261880 h 496328"/>
                <a:gd name="connsiteX4" fmla="*/ 855597 w 1158949"/>
                <a:gd name="connsiteY4" fmla="*/ 496328 h 496328"/>
                <a:gd name="connsiteX5" fmla="*/ 275920 w 1158949"/>
                <a:gd name="connsiteY5" fmla="*/ 496328 h 496328"/>
                <a:gd name="connsiteX6" fmla="*/ 0 w 1158949"/>
                <a:gd name="connsiteY6" fmla="*/ 261880 h 496328"/>
                <a:gd name="connsiteX0" fmla="*/ 0 w 1158949"/>
                <a:gd name="connsiteY0" fmla="*/ 248164 h 482612"/>
                <a:gd name="connsiteX1" fmla="*/ 321640 w 1158949"/>
                <a:gd name="connsiteY1" fmla="*/ 0 h 482612"/>
                <a:gd name="connsiteX2" fmla="*/ 873885 w 1158949"/>
                <a:gd name="connsiteY2" fmla="*/ 0 h 482612"/>
                <a:gd name="connsiteX3" fmla="*/ 1158949 w 1158949"/>
                <a:gd name="connsiteY3" fmla="*/ 248164 h 482612"/>
                <a:gd name="connsiteX4" fmla="*/ 855597 w 1158949"/>
                <a:gd name="connsiteY4" fmla="*/ 482612 h 482612"/>
                <a:gd name="connsiteX5" fmla="*/ 275920 w 1158949"/>
                <a:gd name="connsiteY5" fmla="*/ 482612 h 482612"/>
                <a:gd name="connsiteX6" fmla="*/ 0 w 1158949"/>
                <a:gd name="connsiteY6" fmla="*/ 248164 h 482612"/>
                <a:gd name="connsiteX0" fmla="*/ 0 w 1158949"/>
                <a:gd name="connsiteY0" fmla="*/ 248164 h 523760"/>
                <a:gd name="connsiteX1" fmla="*/ 321640 w 1158949"/>
                <a:gd name="connsiteY1" fmla="*/ 0 h 523760"/>
                <a:gd name="connsiteX2" fmla="*/ 873885 w 1158949"/>
                <a:gd name="connsiteY2" fmla="*/ 0 h 523760"/>
                <a:gd name="connsiteX3" fmla="*/ 1158949 w 1158949"/>
                <a:gd name="connsiteY3" fmla="*/ 248164 h 523760"/>
                <a:gd name="connsiteX4" fmla="*/ 981545 w 1158949"/>
                <a:gd name="connsiteY4" fmla="*/ 523760 h 523760"/>
                <a:gd name="connsiteX5" fmla="*/ 275920 w 1158949"/>
                <a:gd name="connsiteY5" fmla="*/ 482612 h 523760"/>
                <a:gd name="connsiteX6" fmla="*/ 0 w 1158949"/>
                <a:gd name="connsiteY6" fmla="*/ 248164 h 523760"/>
                <a:gd name="connsiteX0" fmla="*/ 0 w 1158949"/>
                <a:gd name="connsiteY0" fmla="*/ 248164 h 532904"/>
                <a:gd name="connsiteX1" fmla="*/ 321640 w 1158949"/>
                <a:gd name="connsiteY1" fmla="*/ 0 h 532904"/>
                <a:gd name="connsiteX2" fmla="*/ 873885 w 1158949"/>
                <a:gd name="connsiteY2" fmla="*/ 0 h 532904"/>
                <a:gd name="connsiteX3" fmla="*/ 1158949 w 1158949"/>
                <a:gd name="connsiteY3" fmla="*/ 248164 h 532904"/>
                <a:gd name="connsiteX4" fmla="*/ 981545 w 1158949"/>
                <a:gd name="connsiteY4" fmla="*/ 523760 h 532904"/>
                <a:gd name="connsiteX5" fmla="*/ 345408 w 1158949"/>
                <a:gd name="connsiteY5" fmla="*/ 532904 h 532904"/>
                <a:gd name="connsiteX6" fmla="*/ 0 w 1158949"/>
                <a:gd name="connsiteY6" fmla="*/ 248164 h 532904"/>
                <a:gd name="connsiteX0" fmla="*/ 0 w 1158949"/>
                <a:gd name="connsiteY0" fmla="*/ 248164 h 532904"/>
                <a:gd name="connsiteX1" fmla="*/ 256495 w 1158949"/>
                <a:gd name="connsiteY1" fmla="*/ 0 h 532904"/>
                <a:gd name="connsiteX2" fmla="*/ 873885 w 1158949"/>
                <a:gd name="connsiteY2" fmla="*/ 0 h 532904"/>
                <a:gd name="connsiteX3" fmla="*/ 1158949 w 1158949"/>
                <a:gd name="connsiteY3" fmla="*/ 248164 h 532904"/>
                <a:gd name="connsiteX4" fmla="*/ 981545 w 1158949"/>
                <a:gd name="connsiteY4" fmla="*/ 523760 h 532904"/>
                <a:gd name="connsiteX5" fmla="*/ 345408 w 1158949"/>
                <a:gd name="connsiteY5" fmla="*/ 532904 h 532904"/>
                <a:gd name="connsiteX6" fmla="*/ 0 w 1158949"/>
                <a:gd name="connsiteY6" fmla="*/ 248164 h 532904"/>
                <a:gd name="connsiteX0" fmla="*/ 0 w 1158949"/>
                <a:gd name="connsiteY0" fmla="*/ 248164 h 532904"/>
                <a:gd name="connsiteX1" fmla="*/ 312954 w 1158949"/>
                <a:gd name="connsiteY1" fmla="*/ 109728 h 532904"/>
                <a:gd name="connsiteX2" fmla="*/ 873885 w 1158949"/>
                <a:gd name="connsiteY2" fmla="*/ 0 h 532904"/>
                <a:gd name="connsiteX3" fmla="*/ 1158949 w 1158949"/>
                <a:gd name="connsiteY3" fmla="*/ 248164 h 532904"/>
                <a:gd name="connsiteX4" fmla="*/ 981545 w 1158949"/>
                <a:gd name="connsiteY4" fmla="*/ 523760 h 532904"/>
                <a:gd name="connsiteX5" fmla="*/ 345408 w 1158949"/>
                <a:gd name="connsiteY5" fmla="*/ 532904 h 532904"/>
                <a:gd name="connsiteX6" fmla="*/ 0 w 1158949"/>
                <a:gd name="connsiteY6" fmla="*/ 248164 h 532904"/>
                <a:gd name="connsiteX0" fmla="*/ 0 w 1158949"/>
                <a:gd name="connsiteY0" fmla="*/ 152152 h 436892"/>
                <a:gd name="connsiteX1" fmla="*/ 312954 w 1158949"/>
                <a:gd name="connsiteY1" fmla="*/ 13716 h 436892"/>
                <a:gd name="connsiteX2" fmla="*/ 808740 w 1158949"/>
                <a:gd name="connsiteY2" fmla="*/ 0 h 436892"/>
                <a:gd name="connsiteX3" fmla="*/ 1158949 w 1158949"/>
                <a:gd name="connsiteY3" fmla="*/ 152152 h 436892"/>
                <a:gd name="connsiteX4" fmla="*/ 981545 w 1158949"/>
                <a:gd name="connsiteY4" fmla="*/ 427748 h 436892"/>
                <a:gd name="connsiteX5" fmla="*/ 345408 w 1158949"/>
                <a:gd name="connsiteY5" fmla="*/ 436892 h 436892"/>
                <a:gd name="connsiteX6" fmla="*/ 0 w 1158949"/>
                <a:gd name="connsiteY6" fmla="*/ 152152 h 436892"/>
                <a:gd name="connsiteX0" fmla="*/ 0 w 1119862"/>
                <a:gd name="connsiteY0" fmla="*/ 152152 h 436892"/>
                <a:gd name="connsiteX1" fmla="*/ 312954 w 1119862"/>
                <a:gd name="connsiteY1" fmla="*/ 13716 h 436892"/>
                <a:gd name="connsiteX2" fmla="*/ 808740 w 1119862"/>
                <a:gd name="connsiteY2" fmla="*/ 0 h 436892"/>
                <a:gd name="connsiteX3" fmla="*/ 1119862 w 1119862"/>
                <a:gd name="connsiteY3" fmla="*/ 211588 h 436892"/>
                <a:gd name="connsiteX4" fmla="*/ 981545 w 1119862"/>
                <a:gd name="connsiteY4" fmla="*/ 427748 h 436892"/>
                <a:gd name="connsiteX5" fmla="*/ 345408 w 1119862"/>
                <a:gd name="connsiteY5" fmla="*/ 436892 h 436892"/>
                <a:gd name="connsiteX6" fmla="*/ 0 w 1119862"/>
                <a:gd name="connsiteY6" fmla="*/ 152152 h 436892"/>
                <a:gd name="connsiteX0" fmla="*/ 0 w 1006943"/>
                <a:gd name="connsiteY0" fmla="*/ 207016 h 436892"/>
                <a:gd name="connsiteX1" fmla="*/ 200035 w 1006943"/>
                <a:gd name="connsiteY1" fmla="*/ 13716 h 436892"/>
                <a:gd name="connsiteX2" fmla="*/ 695821 w 1006943"/>
                <a:gd name="connsiteY2" fmla="*/ 0 h 436892"/>
                <a:gd name="connsiteX3" fmla="*/ 1006943 w 1006943"/>
                <a:gd name="connsiteY3" fmla="*/ 211588 h 436892"/>
                <a:gd name="connsiteX4" fmla="*/ 868626 w 1006943"/>
                <a:gd name="connsiteY4" fmla="*/ 427748 h 436892"/>
                <a:gd name="connsiteX5" fmla="*/ 232489 w 1006943"/>
                <a:gd name="connsiteY5" fmla="*/ 436892 h 436892"/>
                <a:gd name="connsiteX6" fmla="*/ 0 w 1006943"/>
                <a:gd name="connsiteY6" fmla="*/ 207016 h 436892"/>
                <a:gd name="connsiteX0" fmla="*/ 0 w 1006943"/>
                <a:gd name="connsiteY0" fmla="*/ 207016 h 436892"/>
                <a:gd name="connsiteX1" fmla="*/ 182663 w 1006943"/>
                <a:gd name="connsiteY1" fmla="*/ 9144 h 436892"/>
                <a:gd name="connsiteX2" fmla="*/ 695821 w 1006943"/>
                <a:gd name="connsiteY2" fmla="*/ 0 h 436892"/>
                <a:gd name="connsiteX3" fmla="*/ 1006943 w 1006943"/>
                <a:gd name="connsiteY3" fmla="*/ 211588 h 436892"/>
                <a:gd name="connsiteX4" fmla="*/ 868626 w 1006943"/>
                <a:gd name="connsiteY4" fmla="*/ 427748 h 436892"/>
                <a:gd name="connsiteX5" fmla="*/ 232489 w 1006943"/>
                <a:gd name="connsiteY5" fmla="*/ 436892 h 436892"/>
                <a:gd name="connsiteX6" fmla="*/ 0 w 1006943"/>
                <a:gd name="connsiteY6" fmla="*/ 207016 h 436892"/>
                <a:gd name="connsiteX0" fmla="*/ 0 w 1024315"/>
                <a:gd name="connsiteY0" fmla="*/ 211588 h 436892"/>
                <a:gd name="connsiteX1" fmla="*/ 200035 w 1024315"/>
                <a:gd name="connsiteY1" fmla="*/ 9144 h 436892"/>
                <a:gd name="connsiteX2" fmla="*/ 713193 w 1024315"/>
                <a:gd name="connsiteY2" fmla="*/ 0 h 436892"/>
                <a:gd name="connsiteX3" fmla="*/ 1024315 w 1024315"/>
                <a:gd name="connsiteY3" fmla="*/ 211588 h 436892"/>
                <a:gd name="connsiteX4" fmla="*/ 885998 w 1024315"/>
                <a:gd name="connsiteY4" fmla="*/ 427748 h 436892"/>
                <a:gd name="connsiteX5" fmla="*/ 249861 w 1024315"/>
                <a:gd name="connsiteY5" fmla="*/ 436892 h 436892"/>
                <a:gd name="connsiteX6" fmla="*/ 0 w 1024315"/>
                <a:gd name="connsiteY6" fmla="*/ 211588 h 436892"/>
                <a:gd name="connsiteX0" fmla="*/ 0 w 1024315"/>
                <a:gd name="connsiteY0" fmla="*/ 211588 h 436892"/>
                <a:gd name="connsiteX1" fmla="*/ 200035 w 1024315"/>
                <a:gd name="connsiteY1" fmla="*/ 9144 h 436892"/>
                <a:gd name="connsiteX2" fmla="*/ 713193 w 1024315"/>
                <a:gd name="connsiteY2" fmla="*/ 0 h 436892"/>
                <a:gd name="connsiteX3" fmla="*/ 1024315 w 1024315"/>
                <a:gd name="connsiteY3" fmla="*/ 211588 h 436892"/>
                <a:gd name="connsiteX4" fmla="*/ 855597 w 1024315"/>
                <a:gd name="connsiteY4" fmla="*/ 427748 h 436892"/>
                <a:gd name="connsiteX5" fmla="*/ 249861 w 1024315"/>
                <a:gd name="connsiteY5" fmla="*/ 436892 h 436892"/>
                <a:gd name="connsiteX6" fmla="*/ 0 w 1024315"/>
                <a:gd name="connsiteY6" fmla="*/ 211588 h 436892"/>
                <a:gd name="connsiteX0" fmla="*/ 0 w 1008522"/>
                <a:gd name="connsiteY0" fmla="*/ 194963 h 436892"/>
                <a:gd name="connsiteX1" fmla="*/ 184242 w 1008522"/>
                <a:gd name="connsiteY1" fmla="*/ 9144 h 436892"/>
                <a:gd name="connsiteX2" fmla="*/ 697400 w 1008522"/>
                <a:gd name="connsiteY2" fmla="*/ 0 h 436892"/>
                <a:gd name="connsiteX3" fmla="*/ 1008522 w 1008522"/>
                <a:gd name="connsiteY3" fmla="*/ 211588 h 436892"/>
                <a:gd name="connsiteX4" fmla="*/ 839804 w 1008522"/>
                <a:gd name="connsiteY4" fmla="*/ 427748 h 436892"/>
                <a:gd name="connsiteX5" fmla="*/ 234068 w 1008522"/>
                <a:gd name="connsiteY5" fmla="*/ 436892 h 436892"/>
                <a:gd name="connsiteX6" fmla="*/ 0 w 1008522"/>
                <a:gd name="connsiteY6" fmla="*/ 194963 h 436892"/>
                <a:gd name="connsiteX0" fmla="*/ 0 w 1050637"/>
                <a:gd name="connsiteY0" fmla="*/ 194963 h 436892"/>
                <a:gd name="connsiteX1" fmla="*/ 226357 w 1050637"/>
                <a:gd name="connsiteY1" fmla="*/ 9144 h 436892"/>
                <a:gd name="connsiteX2" fmla="*/ 739515 w 1050637"/>
                <a:gd name="connsiteY2" fmla="*/ 0 h 436892"/>
                <a:gd name="connsiteX3" fmla="*/ 1050637 w 1050637"/>
                <a:gd name="connsiteY3" fmla="*/ 211588 h 436892"/>
                <a:gd name="connsiteX4" fmla="*/ 881919 w 1050637"/>
                <a:gd name="connsiteY4" fmla="*/ 427748 h 436892"/>
                <a:gd name="connsiteX5" fmla="*/ 276183 w 1050637"/>
                <a:gd name="connsiteY5" fmla="*/ 436892 h 436892"/>
                <a:gd name="connsiteX6" fmla="*/ 0 w 1050637"/>
                <a:gd name="connsiteY6" fmla="*/ 194963 h 436892"/>
                <a:gd name="connsiteX0" fmla="*/ 0 w 1013787"/>
                <a:gd name="connsiteY0" fmla="*/ 189421 h 436892"/>
                <a:gd name="connsiteX1" fmla="*/ 189507 w 1013787"/>
                <a:gd name="connsiteY1" fmla="*/ 9144 h 436892"/>
                <a:gd name="connsiteX2" fmla="*/ 702665 w 1013787"/>
                <a:gd name="connsiteY2" fmla="*/ 0 h 436892"/>
                <a:gd name="connsiteX3" fmla="*/ 1013787 w 1013787"/>
                <a:gd name="connsiteY3" fmla="*/ 211588 h 436892"/>
                <a:gd name="connsiteX4" fmla="*/ 845069 w 1013787"/>
                <a:gd name="connsiteY4" fmla="*/ 427748 h 436892"/>
                <a:gd name="connsiteX5" fmla="*/ 239333 w 1013787"/>
                <a:gd name="connsiteY5" fmla="*/ 436892 h 436892"/>
                <a:gd name="connsiteX6" fmla="*/ 0 w 1013787"/>
                <a:gd name="connsiteY6" fmla="*/ 189421 h 436892"/>
                <a:gd name="connsiteX0" fmla="*/ 0 w 1045373"/>
                <a:gd name="connsiteY0" fmla="*/ 189421 h 436892"/>
                <a:gd name="connsiteX1" fmla="*/ 221093 w 1045373"/>
                <a:gd name="connsiteY1" fmla="*/ 9144 h 436892"/>
                <a:gd name="connsiteX2" fmla="*/ 734251 w 1045373"/>
                <a:gd name="connsiteY2" fmla="*/ 0 h 436892"/>
                <a:gd name="connsiteX3" fmla="*/ 1045373 w 1045373"/>
                <a:gd name="connsiteY3" fmla="*/ 211588 h 436892"/>
                <a:gd name="connsiteX4" fmla="*/ 876655 w 1045373"/>
                <a:gd name="connsiteY4" fmla="*/ 427748 h 436892"/>
                <a:gd name="connsiteX5" fmla="*/ 270919 w 1045373"/>
                <a:gd name="connsiteY5" fmla="*/ 436892 h 436892"/>
                <a:gd name="connsiteX6" fmla="*/ 0 w 1045373"/>
                <a:gd name="connsiteY6" fmla="*/ 189421 h 4368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45373" h="436892">
                  <a:moveTo>
                    <a:pt x="0" y="189421"/>
                  </a:moveTo>
                  <a:lnTo>
                    <a:pt x="221093" y="9144"/>
                  </a:lnTo>
                  <a:lnTo>
                    <a:pt x="734251" y="0"/>
                  </a:lnTo>
                  <a:lnTo>
                    <a:pt x="1045373" y="211588"/>
                  </a:lnTo>
                  <a:lnTo>
                    <a:pt x="876655" y="427748"/>
                  </a:lnTo>
                  <a:lnTo>
                    <a:pt x="270919" y="436892"/>
                  </a:lnTo>
                  <a:lnTo>
                    <a:pt x="0" y="189421"/>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lnSpc>
                  <a:spcPct val="85000"/>
                </a:lnSpc>
                <a:spcBef>
                  <a:spcPts val="150"/>
                </a:spcBef>
                <a:spcAft>
                  <a:spcPts val="350"/>
                </a:spcAft>
                <a:defRPr/>
              </a:pPr>
              <a:endParaRPr lang="en-US" dirty="0"/>
            </a:p>
          </p:txBody>
        </p:sp>
        <p:sp>
          <p:nvSpPr>
            <p:cNvPr id="203" name="Freeform 202"/>
            <p:cNvSpPr/>
            <p:nvPr/>
          </p:nvSpPr>
          <p:spPr>
            <a:xfrm>
              <a:off x="2884721" y="4093140"/>
              <a:ext cx="1085576" cy="459752"/>
            </a:xfrm>
            <a:custGeom>
              <a:avLst/>
              <a:gdLst>
                <a:gd name="connsiteX0" fmla="*/ 0 w 1158949"/>
                <a:gd name="connsiteY0" fmla="*/ 303028 h 606056"/>
                <a:gd name="connsiteX1" fmla="*/ 321640 w 1158949"/>
                <a:gd name="connsiteY1" fmla="*/ 0 h 606056"/>
                <a:gd name="connsiteX2" fmla="*/ 837309 w 1158949"/>
                <a:gd name="connsiteY2" fmla="*/ 0 h 606056"/>
                <a:gd name="connsiteX3" fmla="*/ 1158949 w 1158949"/>
                <a:gd name="connsiteY3" fmla="*/ 303028 h 606056"/>
                <a:gd name="connsiteX4" fmla="*/ 837309 w 1158949"/>
                <a:gd name="connsiteY4" fmla="*/ 606056 h 606056"/>
                <a:gd name="connsiteX5" fmla="*/ 321640 w 1158949"/>
                <a:gd name="connsiteY5" fmla="*/ 606056 h 606056"/>
                <a:gd name="connsiteX6" fmla="*/ 0 w 1158949"/>
                <a:gd name="connsiteY6" fmla="*/ 303028 h 606056"/>
                <a:gd name="connsiteX0" fmla="*/ 0 w 1158949"/>
                <a:gd name="connsiteY0" fmla="*/ 303028 h 606056"/>
                <a:gd name="connsiteX1" fmla="*/ 321640 w 1158949"/>
                <a:gd name="connsiteY1" fmla="*/ 0 h 606056"/>
                <a:gd name="connsiteX2" fmla="*/ 837309 w 1158949"/>
                <a:gd name="connsiteY2" fmla="*/ 0 h 606056"/>
                <a:gd name="connsiteX3" fmla="*/ 1158949 w 1158949"/>
                <a:gd name="connsiteY3" fmla="*/ 303028 h 606056"/>
                <a:gd name="connsiteX4" fmla="*/ 855597 w 1158949"/>
                <a:gd name="connsiteY4" fmla="*/ 537476 h 606056"/>
                <a:gd name="connsiteX5" fmla="*/ 321640 w 1158949"/>
                <a:gd name="connsiteY5" fmla="*/ 606056 h 606056"/>
                <a:gd name="connsiteX6" fmla="*/ 0 w 1158949"/>
                <a:gd name="connsiteY6" fmla="*/ 303028 h 606056"/>
                <a:gd name="connsiteX0" fmla="*/ 0 w 1158949"/>
                <a:gd name="connsiteY0" fmla="*/ 303028 h 551192"/>
                <a:gd name="connsiteX1" fmla="*/ 321640 w 1158949"/>
                <a:gd name="connsiteY1" fmla="*/ 0 h 551192"/>
                <a:gd name="connsiteX2" fmla="*/ 837309 w 1158949"/>
                <a:gd name="connsiteY2" fmla="*/ 0 h 551192"/>
                <a:gd name="connsiteX3" fmla="*/ 1158949 w 1158949"/>
                <a:gd name="connsiteY3" fmla="*/ 303028 h 551192"/>
                <a:gd name="connsiteX4" fmla="*/ 855597 w 1158949"/>
                <a:gd name="connsiteY4" fmla="*/ 537476 h 551192"/>
                <a:gd name="connsiteX5" fmla="*/ 275920 w 1158949"/>
                <a:gd name="connsiteY5" fmla="*/ 551192 h 551192"/>
                <a:gd name="connsiteX6" fmla="*/ 0 w 1158949"/>
                <a:gd name="connsiteY6" fmla="*/ 303028 h 551192"/>
                <a:gd name="connsiteX0" fmla="*/ 0 w 1158949"/>
                <a:gd name="connsiteY0" fmla="*/ 303028 h 537476"/>
                <a:gd name="connsiteX1" fmla="*/ 321640 w 1158949"/>
                <a:gd name="connsiteY1" fmla="*/ 0 h 537476"/>
                <a:gd name="connsiteX2" fmla="*/ 837309 w 1158949"/>
                <a:gd name="connsiteY2" fmla="*/ 0 h 537476"/>
                <a:gd name="connsiteX3" fmla="*/ 1158949 w 1158949"/>
                <a:gd name="connsiteY3" fmla="*/ 303028 h 537476"/>
                <a:gd name="connsiteX4" fmla="*/ 855597 w 1158949"/>
                <a:gd name="connsiteY4" fmla="*/ 537476 h 537476"/>
                <a:gd name="connsiteX5" fmla="*/ 275920 w 1158949"/>
                <a:gd name="connsiteY5" fmla="*/ 537476 h 537476"/>
                <a:gd name="connsiteX6" fmla="*/ 0 w 1158949"/>
                <a:gd name="connsiteY6" fmla="*/ 303028 h 537476"/>
                <a:gd name="connsiteX0" fmla="*/ 0 w 1158949"/>
                <a:gd name="connsiteY0" fmla="*/ 303028 h 537476"/>
                <a:gd name="connsiteX1" fmla="*/ 321640 w 1158949"/>
                <a:gd name="connsiteY1" fmla="*/ 54864 h 537476"/>
                <a:gd name="connsiteX2" fmla="*/ 837309 w 1158949"/>
                <a:gd name="connsiteY2" fmla="*/ 0 h 537476"/>
                <a:gd name="connsiteX3" fmla="*/ 1158949 w 1158949"/>
                <a:gd name="connsiteY3" fmla="*/ 303028 h 537476"/>
                <a:gd name="connsiteX4" fmla="*/ 855597 w 1158949"/>
                <a:gd name="connsiteY4" fmla="*/ 537476 h 537476"/>
                <a:gd name="connsiteX5" fmla="*/ 275920 w 1158949"/>
                <a:gd name="connsiteY5" fmla="*/ 537476 h 537476"/>
                <a:gd name="connsiteX6" fmla="*/ 0 w 1158949"/>
                <a:gd name="connsiteY6" fmla="*/ 303028 h 537476"/>
                <a:gd name="connsiteX0" fmla="*/ 0 w 1158949"/>
                <a:gd name="connsiteY0" fmla="*/ 261880 h 496328"/>
                <a:gd name="connsiteX1" fmla="*/ 321640 w 1158949"/>
                <a:gd name="connsiteY1" fmla="*/ 13716 h 496328"/>
                <a:gd name="connsiteX2" fmla="*/ 860169 w 1158949"/>
                <a:gd name="connsiteY2" fmla="*/ 0 h 496328"/>
                <a:gd name="connsiteX3" fmla="*/ 1158949 w 1158949"/>
                <a:gd name="connsiteY3" fmla="*/ 261880 h 496328"/>
                <a:gd name="connsiteX4" fmla="*/ 855597 w 1158949"/>
                <a:gd name="connsiteY4" fmla="*/ 496328 h 496328"/>
                <a:gd name="connsiteX5" fmla="*/ 275920 w 1158949"/>
                <a:gd name="connsiteY5" fmla="*/ 496328 h 496328"/>
                <a:gd name="connsiteX6" fmla="*/ 0 w 1158949"/>
                <a:gd name="connsiteY6" fmla="*/ 261880 h 496328"/>
                <a:gd name="connsiteX0" fmla="*/ 0 w 1158949"/>
                <a:gd name="connsiteY0" fmla="*/ 248164 h 482612"/>
                <a:gd name="connsiteX1" fmla="*/ 321640 w 1158949"/>
                <a:gd name="connsiteY1" fmla="*/ 0 h 482612"/>
                <a:gd name="connsiteX2" fmla="*/ 873885 w 1158949"/>
                <a:gd name="connsiteY2" fmla="*/ 0 h 482612"/>
                <a:gd name="connsiteX3" fmla="*/ 1158949 w 1158949"/>
                <a:gd name="connsiteY3" fmla="*/ 248164 h 482612"/>
                <a:gd name="connsiteX4" fmla="*/ 855597 w 1158949"/>
                <a:gd name="connsiteY4" fmla="*/ 482612 h 482612"/>
                <a:gd name="connsiteX5" fmla="*/ 275920 w 1158949"/>
                <a:gd name="connsiteY5" fmla="*/ 482612 h 482612"/>
                <a:gd name="connsiteX6" fmla="*/ 0 w 1158949"/>
                <a:gd name="connsiteY6" fmla="*/ 248164 h 482612"/>
                <a:gd name="connsiteX0" fmla="*/ 0 w 1158949"/>
                <a:gd name="connsiteY0" fmla="*/ 248164 h 523760"/>
                <a:gd name="connsiteX1" fmla="*/ 321640 w 1158949"/>
                <a:gd name="connsiteY1" fmla="*/ 0 h 523760"/>
                <a:gd name="connsiteX2" fmla="*/ 873885 w 1158949"/>
                <a:gd name="connsiteY2" fmla="*/ 0 h 523760"/>
                <a:gd name="connsiteX3" fmla="*/ 1158949 w 1158949"/>
                <a:gd name="connsiteY3" fmla="*/ 248164 h 523760"/>
                <a:gd name="connsiteX4" fmla="*/ 981545 w 1158949"/>
                <a:gd name="connsiteY4" fmla="*/ 523760 h 523760"/>
                <a:gd name="connsiteX5" fmla="*/ 275920 w 1158949"/>
                <a:gd name="connsiteY5" fmla="*/ 482612 h 523760"/>
                <a:gd name="connsiteX6" fmla="*/ 0 w 1158949"/>
                <a:gd name="connsiteY6" fmla="*/ 248164 h 523760"/>
                <a:gd name="connsiteX0" fmla="*/ 0 w 1158949"/>
                <a:gd name="connsiteY0" fmla="*/ 248164 h 532904"/>
                <a:gd name="connsiteX1" fmla="*/ 321640 w 1158949"/>
                <a:gd name="connsiteY1" fmla="*/ 0 h 532904"/>
                <a:gd name="connsiteX2" fmla="*/ 873885 w 1158949"/>
                <a:gd name="connsiteY2" fmla="*/ 0 h 532904"/>
                <a:gd name="connsiteX3" fmla="*/ 1158949 w 1158949"/>
                <a:gd name="connsiteY3" fmla="*/ 248164 h 532904"/>
                <a:gd name="connsiteX4" fmla="*/ 981545 w 1158949"/>
                <a:gd name="connsiteY4" fmla="*/ 523760 h 532904"/>
                <a:gd name="connsiteX5" fmla="*/ 345408 w 1158949"/>
                <a:gd name="connsiteY5" fmla="*/ 532904 h 532904"/>
                <a:gd name="connsiteX6" fmla="*/ 0 w 1158949"/>
                <a:gd name="connsiteY6" fmla="*/ 248164 h 532904"/>
                <a:gd name="connsiteX0" fmla="*/ 0 w 1158949"/>
                <a:gd name="connsiteY0" fmla="*/ 248164 h 532904"/>
                <a:gd name="connsiteX1" fmla="*/ 256495 w 1158949"/>
                <a:gd name="connsiteY1" fmla="*/ 0 h 532904"/>
                <a:gd name="connsiteX2" fmla="*/ 873885 w 1158949"/>
                <a:gd name="connsiteY2" fmla="*/ 0 h 532904"/>
                <a:gd name="connsiteX3" fmla="*/ 1158949 w 1158949"/>
                <a:gd name="connsiteY3" fmla="*/ 248164 h 532904"/>
                <a:gd name="connsiteX4" fmla="*/ 981545 w 1158949"/>
                <a:gd name="connsiteY4" fmla="*/ 523760 h 532904"/>
                <a:gd name="connsiteX5" fmla="*/ 345408 w 1158949"/>
                <a:gd name="connsiteY5" fmla="*/ 532904 h 532904"/>
                <a:gd name="connsiteX6" fmla="*/ 0 w 1158949"/>
                <a:gd name="connsiteY6" fmla="*/ 248164 h 532904"/>
                <a:gd name="connsiteX0" fmla="*/ 0 w 1158949"/>
                <a:gd name="connsiteY0" fmla="*/ 248164 h 532904"/>
                <a:gd name="connsiteX1" fmla="*/ 312954 w 1158949"/>
                <a:gd name="connsiteY1" fmla="*/ 109728 h 532904"/>
                <a:gd name="connsiteX2" fmla="*/ 873885 w 1158949"/>
                <a:gd name="connsiteY2" fmla="*/ 0 h 532904"/>
                <a:gd name="connsiteX3" fmla="*/ 1158949 w 1158949"/>
                <a:gd name="connsiteY3" fmla="*/ 248164 h 532904"/>
                <a:gd name="connsiteX4" fmla="*/ 981545 w 1158949"/>
                <a:gd name="connsiteY4" fmla="*/ 523760 h 532904"/>
                <a:gd name="connsiteX5" fmla="*/ 345408 w 1158949"/>
                <a:gd name="connsiteY5" fmla="*/ 532904 h 532904"/>
                <a:gd name="connsiteX6" fmla="*/ 0 w 1158949"/>
                <a:gd name="connsiteY6" fmla="*/ 248164 h 532904"/>
                <a:gd name="connsiteX0" fmla="*/ 0 w 1158949"/>
                <a:gd name="connsiteY0" fmla="*/ 152152 h 436892"/>
                <a:gd name="connsiteX1" fmla="*/ 312954 w 1158949"/>
                <a:gd name="connsiteY1" fmla="*/ 13716 h 436892"/>
                <a:gd name="connsiteX2" fmla="*/ 808740 w 1158949"/>
                <a:gd name="connsiteY2" fmla="*/ 0 h 436892"/>
                <a:gd name="connsiteX3" fmla="*/ 1158949 w 1158949"/>
                <a:gd name="connsiteY3" fmla="*/ 152152 h 436892"/>
                <a:gd name="connsiteX4" fmla="*/ 981545 w 1158949"/>
                <a:gd name="connsiteY4" fmla="*/ 427748 h 436892"/>
                <a:gd name="connsiteX5" fmla="*/ 345408 w 1158949"/>
                <a:gd name="connsiteY5" fmla="*/ 436892 h 436892"/>
                <a:gd name="connsiteX6" fmla="*/ 0 w 1158949"/>
                <a:gd name="connsiteY6" fmla="*/ 152152 h 436892"/>
                <a:gd name="connsiteX0" fmla="*/ 0 w 1119862"/>
                <a:gd name="connsiteY0" fmla="*/ 152152 h 436892"/>
                <a:gd name="connsiteX1" fmla="*/ 312954 w 1119862"/>
                <a:gd name="connsiteY1" fmla="*/ 13716 h 436892"/>
                <a:gd name="connsiteX2" fmla="*/ 808740 w 1119862"/>
                <a:gd name="connsiteY2" fmla="*/ 0 h 436892"/>
                <a:gd name="connsiteX3" fmla="*/ 1119862 w 1119862"/>
                <a:gd name="connsiteY3" fmla="*/ 211588 h 436892"/>
                <a:gd name="connsiteX4" fmla="*/ 981545 w 1119862"/>
                <a:gd name="connsiteY4" fmla="*/ 427748 h 436892"/>
                <a:gd name="connsiteX5" fmla="*/ 345408 w 1119862"/>
                <a:gd name="connsiteY5" fmla="*/ 436892 h 436892"/>
                <a:gd name="connsiteX6" fmla="*/ 0 w 1119862"/>
                <a:gd name="connsiteY6" fmla="*/ 152152 h 436892"/>
                <a:gd name="connsiteX0" fmla="*/ 0 w 1006943"/>
                <a:gd name="connsiteY0" fmla="*/ 207016 h 436892"/>
                <a:gd name="connsiteX1" fmla="*/ 200035 w 1006943"/>
                <a:gd name="connsiteY1" fmla="*/ 13716 h 436892"/>
                <a:gd name="connsiteX2" fmla="*/ 695821 w 1006943"/>
                <a:gd name="connsiteY2" fmla="*/ 0 h 436892"/>
                <a:gd name="connsiteX3" fmla="*/ 1006943 w 1006943"/>
                <a:gd name="connsiteY3" fmla="*/ 211588 h 436892"/>
                <a:gd name="connsiteX4" fmla="*/ 868626 w 1006943"/>
                <a:gd name="connsiteY4" fmla="*/ 427748 h 436892"/>
                <a:gd name="connsiteX5" fmla="*/ 232489 w 1006943"/>
                <a:gd name="connsiteY5" fmla="*/ 436892 h 436892"/>
                <a:gd name="connsiteX6" fmla="*/ 0 w 1006943"/>
                <a:gd name="connsiteY6" fmla="*/ 207016 h 436892"/>
                <a:gd name="connsiteX0" fmla="*/ 0 w 1006943"/>
                <a:gd name="connsiteY0" fmla="*/ 207016 h 436892"/>
                <a:gd name="connsiteX1" fmla="*/ 182663 w 1006943"/>
                <a:gd name="connsiteY1" fmla="*/ 9144 h 436892"/>
                <a:gd name="connsiteX2" fmla="*/ 695821 w 1006943"/>
                <a:gd name="connsiteY2" fmla="*/ 0 h 436892"/>
                <a:gd name="connsiteX3" fmla="*/ 1006943 w 1006943"/>
                <a:gd name="connsiteY3" fmla="*/ 211588 h 436892"/>
                <a:gd name="connsiteX4" fmla="*/ 868626 w 1006943"/>
                <a:gd name="connsiteY4" fmla="*/ 427748 h 436892"/>
                <a:gd name="connsiteX5" fmla="*/ 232489 w 1006943"/>
                <a:gd name="connsiteY5" fmla="*/ 436892 h 436892"/>
                <a:gd name="connsiteX6" fmla="*/ 0 w 1006943"/>
                <a:gd name="connsiteY6" fmla="*/ 207016 h 436892"/>
                <a:gd name="connsiteX0" fmla="*/ 0 w 1024315"/>
                <a:gd name="connsiteY0" fmla="*/ 211588 h 436892"/>
                <a:gd name="connsiteX1" fmla="*/ 200035 w 1024315"/>
                <a:gd name="connsiteY1" fmla="*/ 9144 h 436892"/>
                <a:gd name="connsiteX2" fmla="*/ 713193 w 1024315"/>
                <a:gd name="connsiteY2" fmla="*/ 0 h 436892"/>
                <a:gd name="connsiteX3" fmla="*/ 1024315 w 1024315"/>
                <a:gd name="connsiteY3" fmla="*/ 211588 h 436892"/>
                <a:gd name="connsiteX4" fmla="*/ 885998 w 1024315"/>
                <a:gd name="connsiteY4" fmla="*/ 427748 h 436892"/>
                <a:gd name="connsiteX5" fmla="*/ 249861 w 1024315"/>
                <a:gd name="connsiteY5" fmla="*/ 436892 h 436892"/>
                <a:gd name="connsiteX6" fmla="*/ 0 w 1024315"/>
                <a:gd name="connsiteY6" fmla="*/ 211588 h 436892"/>
                <a:gd name="connsiteX0" fmla="*/ 0 w 1024315"/>
                <a:gd name="connsiteY0" fmla="*/ 211588 h 436892"/>
                <a:gd name="connsiteX1" fmla="*/ 200035 w 1024315"/>
                <a:gd name="connsiteY1" fmla="*/ 9144 h 436892"/>
                <a:gd name="connsiteX2" fmla="*/ 713193 w 1024315"/>
                <a:gd name="connsiteY2" fmla="*/ 0 h 436892"/>
                <a:gd name="connsiteX3" fmla="*/ 1024315 w 1024315"/>
                <a:gd name="connsiteY3" fmla="*/ 211588 h 436892"/>
                <a:gd name="connsiteX4" fmla="*/ 855597 w 1024315"/>
                <a:gd name="connsiteY4" fmla="*/ 427748 h 436892"/>
                <a:gd name="connsiteX5" fmla="*/ 249861 w 1024315"/>
                <a:gd name="connsiteY5" fmla="*/ 436892 h 436892"/>
                <a:gd name="connsiteX6" fmla="*/ 0 w 1024315"/>
                <a:gd name="connsiteY6" fmla="*/ 211588 h 436892"/>
                <a:gd name="connsiteX0" fmla="*/ 0 w 1024315"/>
                <a:gd name="connsiteY0" fmla="*/ 211588 h 436892"/>
                <a:gd name="connsiteX1" fmla="*/ 160948 w 1024315"/>
                <a:gd name="connsiteY1" fmla="*/ 9144 h 436892"/>
                <a:gd name="connsiteX2" fmla="*/ 713193 w 1024315"/>
                <a:gd name="connsiteY2" fmla="*/ 0 h 436892"/>
                <a:gd name="connsiteX3" fmla="*/ 1024315 w 1024315"/>
                <a:gd name="connsiteY3" fmla="*/ 211588 h 436892"/>
                <a:gd name="connsiteX4" fmla="*/ 855597 w 1024315"/>
                <a:gd name="connsiteY4" fmla="*/ 427748 h 436892"/>
                <a:gd name="connsiteX5" fmla="*/ 249861 w 1024315"/>
                <a:gd name="connsiteY5" fmla="*/ 436892 h 436892"/>
                <a:gd name="connsiteX6" fmla="*/ 0 w 1024315"/>
                <a:gd name="connsiteY6" fmla="*/ 211588 h 436892"/>
                <a:gd name="connsiteX0" fmla="*/ 0 w 1024315"/>
                <a:gd name="connsiteY0" fmla="*/ 211588 h 455180"/>
                <a:gd name="connsiteX1" fmla="*/ 160948 w 1024315"/>
                <a:gd name="connsiteY1" fmla="*/ 9144 h 455180"/>
                <a:gd name="connsiteX2" fmla="*/ 713193 w 1024315"/>
                <a:gd name="connsiteY2" fmla="*/ 0 h 455180"/>
                <a:gd name="connsiteX3" fmla="*/ 1024315 w 1024315"/>
                <a:gd name="connsiteY3" fmla="*/ 211588 h 455180"/>
                <a:gd name="connsiteX4" fmla="*/ 877312 w 1024315"/>
                <a:gd name="connsiteY4" fmla="*/ 455180 h 455180"/>
                <a:gd name="connsiteX5" fmla="*/ 249861 w 1024315"/>
                <a:gd name="connsiteY5" fmla="*/ 436892 h 455180"/>
                <a:gd name="connsiteX6" fmla="*/ 0 w 1024315"/>
                <a:gd name="connsiteY6" fmla="*/ 211588 h 455180"/>
                <a:gd name="connsiteX0" fmla="*/ 0 w 1024315"/>
                <a:gd name="connsiteY0" fmla="*/ 211588 h 459752"/>
                <a:gd name="connsiteX1" fmla="*/ 160948 w 1024315"/>
                <a:gd name="connsiteY1" fmla="*/ 9144 h 459752"/>
                <a:gd name="connsiteX2" fmla="*/ 713193 w 1024315"/>
                <a:gd name="connsiteY2" fmla="*/ 0 h 459752"/>
                <a:gd name="connsiteX3" fmla="*/ 1024315 w 1024315"/>
                <a:gd name="connsiteY3" fmla="*/ 211588 h 459752"/>
                <a:gd name="connsiteX4" fmla="*/ 877312 w 1024315"/>
                <a:gd name="connsiteY4" fmla="*/ 455180 h 459752"/>
                <a:gd name="connsiteX5" fmla="*/ 271576 w 1024315"/>
                <a:gd name="connsiteY5" fmla="*/ 459752 h 459752"/>
                <a:gd name="connsiteX6" fmla="*/ 0 w 1024315"/>
                <a:gd name="connsiteY6" fmla="*/ 211588 h 459752"/>
                <a:gd name="connsiteX0" fmla="*/ 0 w 1031209"/>
                <a:gd name="connsiteY0" fmla="*/ 222474 h 459752"/>
                <a:gd name="connsiteX1" fmla="*/ 167842 w 1031209"/>
                <a:gd name="connsiteY1" fmla="*/ 9144 h 459752"/>
                <a:gd name="connsiteX2" fmla="*/ 720087 w 1031209"/>
                <a:gd name="connsiteY2" fmla="*/ 0 h 459752"/>
                <a:gd name="connsiteX3" fmla="*/ 1031209 w 1031209"/>
                <a:gd name="connsiteY3" fmla="*/ 211588 h 459752"/>
                <a:gd name="connsiteX4" fmla="*/ 884206 w 1031209"/>
                <a:gd name="connsiteY4" fmla="*/ 455180 h 459752"/>
                <a:gd name="connsiteX5" fmla="*/ 278470 w 1031209"/>
                <a:gd name="connsiteY5" fmla="*/ 459752 h 459752"/>
                <a:gd name="connsiteX6" fmla="*/ 0 w 1031209"/>
                <a:gd name="connsiteY6" fmla="*/ 222474 h 459752"/>
                <a:gd name="connsiteX0" fmla="*/ 0 w 1031209"/>
                <a:gd name="connsiteY0" fmla="*/ 222474 h 459752"/>
                <a:gd name="connsiteX1" fmla="*/ 157501 w 1031209"/>
                <a:gd name="connsiteY1" fmla="*/ 9144 h 459752"/>
                <a:gd name="connsiteX2" fmla="*/ 720087 w 1031209"/>
                <a:gd name="connsiteY2" fmla="*/ 0 h 459752"/>
                <a:gd name="connsiteX3" fmla="*/ 1031209 w 1031209"/>
                <a:gd name="connsiteY3" fmla="*/ 211588 h 459752"/>
                <a:gd name="connsiteX4" fmla="*/ 884206 w 1031209"/>
                <a:gd name="connsiteY4" fmla="*/ 455180 h 459752"/>
                <a:gd name="connsiteX5" fmla="*/ 278470 w 1031209"/>
                <a:gd name="connsiteY5" fmla="*/ 459752 h 459752"/>
                <a:gd name="connsiteX6" fmla="*/ 0 w 1031209"/>
                <a:gd name="connsiteY6" fmla="*/ 222474 h 4597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31209" h="459752">
                  <a:moveTo>
                    <a:pt x="0" y="222474"/>
                  </a:moveTo>
                  <a:lnTo>
                    <a:pt x="157501" y="9144"/>
                  </a:lnTo>
                  <a:lnTo>
                    <a:pt x="720087" y="0"/>
                  </a:lnTo>
                  <a:lnTo>
                    <a:pt x="1031209" y="211588"/>
                  </a:lnTo>
                  <a:lnTo>
                    <a:pt x="884206" y="455180"/>
                  </a:lnTo>
                  <a:lnTo>
                    <a:pt x="278470" y="459752"/>
                  </a:lnTo>
                  <a:lnTo>
                    <a:pt x="0" y="222474"/>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lnSpc>
                  <a:spcPct val="85000"/>
                </a:lnSpc>
                <a:spcBef>
                  <a:spcPts val="150"/>
                </a:spcBef>
                <a:spcAft>
                  <a:spcPts val="350"/>
                </a:spcAft>
                <a:defRPr/>
              </a:pPr>
              <a:endParaRPr lang="en-US" dirty="0"/>
            </a:p>
          </p:txBody>
        </p:sp>
        <p:sp>
          <p:nvSpPr>
            <p:cNvPr id="204" name="Freeform 203"/>
            <p:cNvSpPr/>
            <p:nvPr/>
          </p:nvSpPr>
          <p:spPr>
            <a:xfrm>
              <a:off x="2738529" y="3684549"/>
              <a:ext cx="996023" cy="405363"/>
            </a:xfrm>
            <a:custGeom>
              <a:avLst/>
              <a:gdLst>
                <a:gd name="connsiteX0" fmla="*/ 0 w 1158949"/>
                <a:gd name="connsiteY0" fmla="*/ 303028 h 606056"/>
                <a:gd name="connsiteX1" fmla="*/ 321640 w 1158949"/>
                <a:gd name="connsiteY1" fmla="*/ 0 h 606056"/>
                <a:gd name="connsiteX2" fmla="*/ 837309 w 1158949"/>
                <a:gd name="connsiteY2" fmla="*/ 0 h 606056"/>
                <a:gd name="connsiteX3" fmla="*/ 1158949 w 1158949"/>
                <a:gd name="connsiteY3" fmla="*/ 303028 h 606056"/>
                <a:gd name="connsiteX4" fmla="*/ 837309 w 1158949"/>
                <a:gd name="connsiteY4" fmla="*/ 606056 h 606056"/>
                <a:gd name="connsiteX5" fmla="*/ 321640 w 1158949"/>
                <a:gd name="connsiteY5" fmla="*/ 606056 h 606056"/>
                <a:gd name="connsiteX6" fmla="*/ 0 w 1158949"/>
                <a:gd name="connsiteY6" fmla="*/ 303028 h 606056"/>
                <a:gd name="connsiteX0" fmla="*/ 0 w 1158949"/>
                <a:gd name="connsiteY0" fmla="*/ 303028 h 606056"/>
                <a:gd name="connsiteX1" fmla="*/ 321640 w 1158949"/>
                <a:gd name="connsiteY1" fmla="*/ 0 h 606056"/>
                <a:gd name="connsiteX2" fmla="*/ 837309 w 1158949"/>
                <a:gd name="connsiteY2" fmla="*/ 0 h 606056"/>
                <a:gd name="connsiteX3" fmla="*/ 1158949 w 1158949"/>
                <a:gd name="connsiteY3" fmla="*/ 303028 h 606056"/>
                <a:gd name="connsiteX4" fmla="*/ 855597 w 1158949"/>
                <a:gd name="connsiteY4" fmla="*/ 537476 h 606056"/>
                <a:gd name="connsiteX5" fmla="*/ 321640 w 1158949"/>
                <a:gd name="connsiteY5" fmla="*/ 606056 h 606056"/>
                <a:gd name="connsiteX6" fmla="*/ 0 w 1158949"/>
                <a:gd name="connsiteY6" fmla="*/ 303028 h 606056"/>
                <a:gd name="connsiteX0" fmla="*/ 0 w 1158949"/>
                <a:gd name="connsiteY0" fmla="*/ 303028 h 551192"/>
                <a:gd name="connsiteX1" fmla="*/ 321640 w 1158949"/>
                <a:gd name="connsiteY1" fmla="*/ 0 h 551192"/>
                <a:gd name="connsiteX2" fmla="*/ 837309 w 1158949"/>
                <a:gd name="connsiteY2" fmla="*/ 0 h 551192"/>
                <a:gd name="connsiteX3" fmla="*/ 1158949 w 1158949"/>
                <a:gd name="connsiteY3" fmla="*/ 303028 h 551192"/>
                <a:gd name="connsiteX4" fmla="*/ 855597 w 1158949"/>
                <a:gd name="connsiteY4" fmla="*/ 537476 h 551192"/>
                <a:gd name="connsiteX5" fmla="*/ 275920 w 1158949"/>
                <a:gd name="connsiteY5" fmla="*/ 551192 h 551192"/>
                <a:gd name="connsiteX6" fmla="*/ 0 w 1158949"/>
                <a:gd name="connsiteY6" fmla="*/ 303028 h 551192"/>
                <a:gd name="connsiteX0" fmla="*/ 0 w 1158949"/>
                <a:gd name="connsiteY0" fmla="*/ 303028 h 537476"/>
                <a:gd name="connsiteX1" fmla="*/ 321640 w 1158949"/>
                <a:gd name="connsiteY1" fmla="*/ 0 h 537476"/>
                <a:gd name="connsiteX2" fmla="*/ 837309 w 1158949"/>
                <a:gd name="connsiteY2" fmla="*/ 0 h 537476"/>
                <a:gd name="connsiteX3" fmla="*/ 1158949 w 1158949"/>
                <a:gd name="connsiteY3" fmla="*/ 303028 h 537476"/>
                <a:gd name="connsiteX4" fmla="*/ 855597 w 1158949"/>
                <a:gd name="connsiteY4" fmla="*/ 537476 h 537476"/>
                <a:gd name="connsiteX5" fmla="*/ 275920 w 1158949"/>
                <a:gd name="connsiteY5" fmla="*/ 537476 h 537476"/>
                <a:gd name="connsiteX6" fmla="*/ 0 w 1158949"/>
                <a:gd name="connsiteY6" fmla="*/ 303028 h 537476"/>
                <a:gd name="connsiteX0" fmla="*/ 0 w 1158949"/>
                <a:gd name="connsiteY0" fmla="*/ 303028 h 537476"/>
                <a:gd name="connsiteX1" fmla="*/ 321640 w 1158949"/>
                <a:gd name="connsiteY1" fmla="*/ 54864 h 537476"/>
                <a:gd name="connsiteX2" fmla="*/ 837309 w 1158949"/>
                <a:gd name="connsiteY2" fmla="*/ 0 h 537476"/>
                <a:gd name="connsiteX3" fmla="*/ 1158949 w 1158949"/>
                <a:gd name="connsiteY3" fmla="*/ 303028 h 537476"/>
                <a:gd name="connsiteX4" fmla="*/ 855597 w 1158949"/>
                <a:gd name="connsiteY4" fmla="*/ 537476 h 537476"/>
                <a:gd name="connsiteX5" fmla="*/ 275920 w 1158949"/>
                <a:gd name="connsiteY5" fmla="*/ 537476 h 537476"/>
                <a:gd name="connsiteX6" fmla="*/ 0 w 1158949"/>
                <a:gd name="connsiteY6" fmla="*/ 303028 h 537476"/>
                <a:gd name="connsiteX0" fmla="*/ 0 w 1158949"/>
                <a:gd name="connsiteY0" fmla="*/ 261880 h 496328"/>
                <a:gd name="connsiteX1" fmla="*/ 321640 w 1158949"/>
                <a:gd name="connsiteY1" fmla="*/ 13716 h 496328"/>
                <a:gd name="connsiteX2" fmla="*/ 860169 w 1158949"/>
                <a:gd name="connsiteY2" fmla="*/ 0 h 496328"/>
                <a:gd name="connsiteX3" fmla="*/ 1158949 w 1158949"/>
                <a:gd name="connsiteY3" fmla="*/ 261880 h 496328"/>
                <a:gd name="connsiteX4" fmla="*/ 855597 w 1158949"/>
                <a:gd name="connsiteY4" fmla="*/ 496328 h 496328"/>
                <a:gd name="connsiteX5" fmla="*/ 275920 w 1158949"/>
                <a:gd name="connsiteY5" fmla="*/ 496328 h 496328"/>
                <a:gd name="connsiteX6" fmla="*/ 0 w 1158949"/>
                <a:gd name="connsiteY6" fmla="*/ 261880 h 496328"/>
                <a:gd name="connsiteX0" fmla="*/ 0 w 1158949"/>
                <a:gd name="connsiteY0" fmla="*/ 248164 h 482612"/>
                <a:gd name="connsiteX1" fmla="*/ 321640 w 1158949"/>
                <a:gd name="connsiteY1" fmla="*/ 0 h 482612"/>
                <a:gd name="connsiteX2" fmla="*/ 873885 w 1158949"/>
                <a:gd name="connsiteY2" fmla="*/ 0 h 482612"/>
                <a:gd name="connsiteX3" fmla="*/ 1158949 w 1158949"/>
                <a:gd name="connsiteY3" fmla="*/ 248164 h 482612"/>
                <a:gd name="connsiteX4" fmla="*/ 855597 w 1158949"/>
                <a:gd name="connsiteY4" fmla="*/ 482612 h 482612"/>
                <a:gd name="connsiteX5" fmla="*/ 275920 w 1158949"/>
                <a:gd name="connsiteY5" fmla="*/ 482612 h 482612"/>
                <a:gd name="connsiteX6" fmla="*/ 0 w 1158949"/>
                <a:gd name="connsiteY6" fmla="*/ 248164 h 482612"/>
                <a:gd name="connsiteX0" fmla="*/ 0 w 1158949"/>
                <a:gd name="connsiteY0" fmla="*/ 248164 h 523760"/>
                <a:gd name="connsiteX1" fmla="*/ 321640 w 1158949"/>
                <a:gd name="connsiteY1" fmla="*/ 0 h 523760"/>
                <a:gd name="connsiteX2" fmla="*/ 873885 w 1158949"/>
                <a:gd name="connsiteY2" fmla="*/ 0 h 523760"/>
                <a:gd name="connsiteX3" fmla="*/ 1158949 w 1158949"/>
                <a:gd name="connsiteY3" fmla="*/ 248164 h 523760"/>
                <a:gd name="connsiteX4" fmla="*/ 981545 w 1158949"/>
                <a:gd name="connsiteY4" fmla="*/ 523760 h 523760"/>
                <a:gd name="connsiteX5" fmla="*/ 275920 w 1158949"/>
                <a:gd name="connsiteY5" fmla="*/ 482612 h 523760"/>
                <a:gd name="connsiteX6" fmla="*/ 0 w 1158949"/>
                <a:gd name="connsiteY6" fmla="*/ 248164 h 523760"/>
                <a:gd name="connsiteX0" fmla="*/ 0 w 1158949"/>
                <a:gd name="connsiteY0" fmla="*/ 248164 h 532904"/>
                <a:gd name="connsiteX1" fmla="*/ 321640 w 1158949"/>
                <a:gd name="connsiteY1" fmla="*/ 0 h 532904"/>
                <a:gd name="connsiteX2" fmla="*/ 873885 w 1158949"/>
                <a:gd name="connsiteY2" fmla="*/ 0 h 532904"/>
                <a:gd name="connsiteX3" fmla="*/ 1158949 w 1158949"/>
                <a:gd name="connsiteY3" fmla="*/ 248164 h 532904"/>
                <a:gd name="connsiteX4" fmla="*/ 981545 w 1158949"/>
                <a:gd name="connsiteY4" fmla="*/ 523760 h 532904"/>
                <a:gd name="connsiteX5" fmla="*/ 345408 w 1158949"/>
                <a:gd name="connsiteY5" fmla="*/ 532904 h 532904"/>
                <a:gd name="connsiteX6" fmla="*/ 0 w 1158949"/>
                <a:gd name="connsiteY6" fmla="*/ 248164 h 532904"/>
                <a:gd name="connsiteX0" fmla="*/ 0 w 1158949"/>
                <a:gd name="connsiteY0" fmla="*/ 248164 h 532904"/>
                <a:gd name="connsiteX1" fmla="*/ 256495 w 1158949"/>
                <a:gd name="connsiteY1" fmla="*/ 0 h 532904"/>
                <a:gd name="connsiteX2" fmla="*/ 873885 w 1158949"/>
                <a:gd name="connsiteY2" fmla="*/ 0 h 532904"/>
                <a:gd name="connsiteX3" fmla="*/ 1158949 w 1158949"/>
                <a:gd name="connsiteY3" fmla="*/ 248164 h 532904"/>
                <a:gd name="connsiteX4" fmla="*/ 981545 w 1158949"/>
                <a:gd name="connsiteY4" fmla="*/ 523760 h 532904"/>
                <a:gd name="connsiteX5" fmla="*/ 345408 w 1158949"/>
                <a:gd name="connsiteY5" fmla="*/ 532904 h 532904"/>
                <a:gd name="connsiteX6" fmla="*/ 0 w 1158949"/>
                <a:gd name="connsiteY6" fmla="*/ 248164 h 532904"/>
                <a:gd name="connsiteX0" fmla="*/ 0 w 1158949"/>
                <a:gd name="connsiteY0" fmla="*/ 248164 h 532904"/>
                <a:gd name="connsiteX1" fmla="*/ 312954 w 1158949"/>
                <a:gd name="connsiteY1" fmla="*/ 109728 h 532904"/>
                <a:gd name="connsiteX2" fmla="*/ 873885 w 1158949"/>
                <a:gd name="connsiteY2" fmla="*/ 0 h 532904"/>
                <a:gd name="connsiteX3" fmla="*/ 1158949 w 1158949"/>
                <a:gd name="connsiteY3" fmla="*/ 248164 h 532904"/>
                <a:gd name="connsiteX4" fmla="*/ 981545 w 1158949"/>
                <a:gd name="connsiteY4" fmla="*/ 523760 h 532904"/>
                <a:gd name="connsiteX5" fmla="*/ 345408 w 1158949"/>
                <a:gd name="connsiteY5" fmla="*/ 532904 h 532904"/>
                <a:gd name="connsiteX6" fmla="*/ 0 w 1158949"/>
                <a:gd name="connsiteY6" fmla="*/ 248164 h 532904"/>
                <a:gd name="connsiteX0" fmla="*/ 0 w 1158949"/>
                <a:gd name="connsiteY0" fmla="*/ 152152 h 436892"/>
                <a:gd name="connsiteX1" fmla="*/ 312954 w 1158949"/>
                <a:gd name="connsiteY1" fmla="*/ 13716 h 436892"/>
                <a:gd name="connsiteX2" fmla="*/ 808740 w 1158949"/>
                <a:gd name="connsiteY2" fmla="*/ 0 h 436892"/>
                <a:gd name="connsiteX3" fmla="*/ 1158949 w 1158949"/>
                <a:gd name="connsiteY3" fmla="*/ 152152 h 436892"/>
                <a:gd name="connsiteX4" fmla="*/ 981545 w 1158949"/>
                <a:gd name="connsiteY4" fmla="*/ 427748 h 436892"/>
                <a:gd name="connsiteX5" fmla="*/ 345408 w 1158949"/>
                <a:gd name="connsiteY5" fmla="*/ 436892 h 436892"/>
                <a:gd name="connsiteX6" fmla="*/ 0 w 1158949"/>
                <a:gd name="connsiteY6" fmla="*/ 152152 h 436892"/>
                <a:gd name="connsiteX0" fmla="*/ 0 w 1119862"/>
                <a:gd name="connsiteY0" fmla="*/ 152152 h 436892"/>
                <a:gd name="connsiteX1" fmla="*/ 312954 w 1119862"/>
                <a:gd name="connsiteY1" fmla="*/ 13716 h 436892"/>
                <a:gd name="connsiteX2" fmla="*/ 808740 w 1119862"/>
                <a:gd name="connsiteY2" fmla="*/ 0 h 436892"/>
                <a:gd name="connsiteX3" fmla="*/ 1119862 w 1119862"/>
                <a:gd name="connsiteY3" fmla="*/ 211588 h 436892"/>
                <a:gd name="connsiteX4" fmla="*/ 981545 w 1119862"/>
                <a:gd name="connsiteY4" fmla="*/ 427748 h 436892"/>
                <a:gd name="connsiteX5" fmla="*/ 345408 w 1119862"/>
                <a:gd name="connsiteY5" fmla="*/ 436892 h 436892"/>
                <a:gd name="connsiteX6" fmla="*/ 0 w 1119862"/>
                <a:gd name="connsiteY6" fmla="*/ 152152 h 436892"/>
                <a:gd name="connsiteX0" fmla="*/ 0 w 1006943"/>
                <a:gd name="connsiteY0" fmla="*/ 207016 h 436892"/>
                <a:gd name="connsiteX1" fmla="*/ 200035 w 1006943"/>
                <a:gd name="connsiteY1" fmla="*/ 13716 h 436892"/>
                <a:gd name="connsiteX2" fmla="*/ 695821 w 1006943"/>
                <a:gd name="connsiteY2" fmla="*/ 0 h 436892"/>
                <a:gd name="connsiteX3" fmla="*/ 1006943 w 1006943"/>
                <a:gd name="connsiteY3" fmla="*/ 211588 h 436892"/>
                <a:gd name="connsiteX4" fmla="*/ 868626 w 1006943"/>
                <a:gd name="connsiteY4" fmla="*/ 427748 h 436892"/>
                <a:gd name="connsiteX5" fmla="*/ 232489 w 1006943"/>
                <a:gd name="connsiteY5" fmla="*/ 436892 h 436892"/>
                <a:gd name="connsiteX6" fmla="*/ 0 w 1006943"/>
                <a:gd name="connsiteY6" fmla="*/ 207016 h 436892"/>
                <a:gd name="connsiteX0" fmla="*/ 0 w 1006943"/>
                <a:gd name="connsiteY0" fmla="*/ 207016 h 436892"/>
                <a:gd name="connsiteX1" fmla="*/ 182663 w 1006943"/>
                <a:gd name="connsiteY1" fmla="*/ 9144 h 436892"/>
                <a:gd name="connsiteX2" fmla="*/ 695821 w 1006943"/>
                <a:gd name="connsiteY2" fmla="*/ 0 h 436892"/>
                <a:gd name="connsiteX3" fmla="*/ 1006943 w 1006943"/>
                <a:gd name="connsiteY3" fmla="*/ 211588 h 436892"/>
                <a:gd name="connsiteX4" fmla="*/ 868626 w 1006943"/>
                <a:gd name="connsiteY4" fmla="*/ 427748 h 436892"/>
                <a:gd name="connsiteX5" fmla="*/ 232489 w 1006943"/>
                <a:gd name="connsiteY5" fmla="*/ 436892 h 436892"/>
                <a:gd name="connsiteX6" fmla="*/ 0 w 1006943"/>
                <a:gd name="connsiteY6" fmla="*/ 207016 h 436892"/>
                <a:gd name="connsiteX0" fmla="*/ 0 w 1024315"/>
                <a:gd name="connsiteY0" fmla="*/ 211588 h 436892"/>
                <a:gd name="connsiteX1" fmla="*/ 200035 w 1024315"/>
                <a:gd name="connsiteY1" fmla="*/ 9144 h 436892"/>
                <a:gd name="connsiteX2" fmla="*/ 713193 w 1024315"/>
                <a:gd name="connsiteY2" fmla="*/ 0 h 436892"/>
                <a:gd name="connsiteX3" fmla="*/ 1024315 w 1024315"/>
                <a:gd name="connsiteY3" fmla="*/ 211588 h 436892"/>
                <a:gd name="connsiteX4" fmla="*/ 885998 w 1024315"/>
                <a:gd name="connsiteY4" fmla="*/ 427748 h 436892"/>
                <a:gd name="connsiteX5" fmla="*/ 249861 w 1024315"/>
                <a:gd name="connsiteY5" fmla="*/ 436892 h 436892"/>
                <a:gd name="connsiteX6" fmla="*/ 0 w 1024315"/>
                <a:gd name="connsiteY6" fmla="*/ 211588 h 436892"/>
                <a:gd name="connsiteX0" fmla="*/ 0 w 1024315"/>
                <a:gd name="connsiteY0" fmla="*/ 211588 h 436892"/>
                <a:gd name="connsiteX1" fmla="*/ 200035 w 1024315"/>
                <a:gd name="connsiteY1" fmla="*/ 9144 h 436892"/>
                <a:gd name="connsiteX2" fmla="*/ 713193 w 1024315"/>
                <a:gd name="connsiteY2" fmla="*/ 0 h 436892"/>
                <a:gd name="connsiteX3" fmla="*/ 1024315 w 1024315"/>
                <a:gd name="connsiteY3" fmla="*/ 211588 h 436892"/>
                <a:gd name="connsiteX4" fmla="*/ 855597 w 1024315"/>
                <a:gd name="connsiteY4" fmla="*/ 427748 h 436892"/>
                <a:gd name="connsiteX5" fmla="*/ 249861 w 1024315"/>
                <a:gd name="connsiteY5" fmla="*/ 436892 h 436892"/>
                <a:gd name="connsiteX6" fmla="*/ 0 w 1024315"/>
                <a:gd name="connsiteY6" fmla="*/ 211588 h 436892"/>
                <a:gd name="connsiteX0" fmla="*/ 0 w 1024315"/>
                <a:gd name="connsiteY0" fmla="*/ 211588 h 436892"/>
                <a:gd name="connsiteX1" fmla="*/ 160948 w 1024315"/>
                <a:gd name="connsiteY1" fmla="*/ 9144 h 436892"/>
                <a:gd name="connsiteX2" fmla="*/ 713193 w 1024315"/>
                <a:gd name="connsiteY2" fmla="*/ 0 h 436892"/>
                <a:gd name="connsiteX3" fmla="*/ 1024315 w 1024315"/>
                <a:gd name="connsiteY3" fmla="*/ 211588 h 436892"/>
                <a:gd name="connsiteX4" fmla="*/ 855597 w 1024315"/>
                <a:gd name="connsiteY4" fmla="*/ 427748 h 436892"/>
                <a:gd name="connsiteX5" fmla="*/ 249861 w 1024315"/>
                <a:gd name="connsiteY5" fmla="*/ 436892 h 436892"/>
                <a:gd name="connsiteX6" fmla="*/ 0 w 1024315"/>
                <a:gd name="connsiteY6" fmla="*/ 211588 h 436892"/>
                <a:gd name="connsiteX0" fmla="*/ 0 w 1024315"/>
                <a:gd name="connsiteY0" fmla="*/ 211588 h 455180"/>
                <a:gd name="connsiteX1" fmla="*/ 160948 w 1024315"/>
                <a:gd name="connsiteY1" fmla="*/ 9144 h 455180"/>
                <a:gd name="connsiteX2" fmla="*/ 713193 w 1024315"/>
                <a:gd name="connsiteY2" fmla="*/ 0 h 455180"/>
                <a:gd name="connsiteX3" fmla="*/ 1024315 w 1024315"/>
                <a:gd name="connsiteY3" fmla="*/ 211588 h 455180"/>
                <a:gd name="connsiteX4" fmla="*/ 877312 w 1024315"/>
                <a:gd name="connsiteY4" fmla="*/ 455180 h 455180"/>
                <a:gd name="connsiteX5" fmla="*/ 249861 w 1024315"/>
                <a:gd name="connsiteY5" fmla="*/ 436892 h 455180"/>
                <a:gd name="connsiteX6" fmla="*/ 0 w 1024315"/>
                <a:gd name="connsiteY6" fmla="*/ 211588 h 455180"/>
                <a:gd name="connsiteX0" fmla="*/ 0 w 1024315"/>
                <a:gd name="connsiteY0" fmla="*/ 211588 h 459752"/>
                <a:gd name="connsiteX1" fmla="*/ 160948 w 1024315"/>
                <a:gd name="connsiteY1" fmla="*/ 9144 h 459752"/>
                <a:gd name="connsiteX2" fmla="*/ 713193 w 1024315"/>
                <a:gd name="connsiteY2" fmla="*/ 0 h 459752"/>
                <a:gd name="connsiteX3" fmla="*/ 1024315 w 1024315"/>
                <a:gd name="connsiteY3" fmla="*/ 211588 h 459752"/>
                <a:gd name="connsiteX4" fmla="*/ 877312 w 1024315"/>
                <a:gd name="connsiteY4" fmla="*/ 455180 h 459752"/>
                <a:gd name="connsiteX5" fmla="*/ 271576 w 1024315"/>
                <a:gd name="connsiteY5" fmla="*/ 459752 h 459752"/>
                <a:gd name="connsiteX6" fmla="*/ 0 w 1024315"/>
                <a:gd name="connsiteY6" fmla="*/ 211588 h 459752"/>
                <a:gd name="connsiteX0" fmla="*/ 0 w 1024315"/>
                <a:gd name="connsiteY0" fmla="*/ 211588 h 468896"/>
                <a:gd name="connsiteX1" fmla="*/ 160948 w 1024315"/>
                <a:gd name="connsiteY1" fmla="*/ 9144 h 468896"/>
                <a:gd name="connsiteX2" fmla="*/ 713193 w 1024315"/>
                <a:gd name="connsiteY2" fmla="*/ 0 h 468896"/>
                <a:gd name="connsiteX3" fmla="*/ 1024315 w 1024315"/>
                <a:gd name="connsiteY3" fmla="*/ 211588 h 468896"/>
                <a:gd name="connsiteX4" fmla="*/ 877312 w 1024315"/>
                <a:gd name="connsiteY4" fmla="*/ 455180 h 468896"/>
                <a:gd name="connsiteX5" fmla="*/ 358436 w 1024315"/>
                <a:gd name="connsiteY5" fmla="*/ 468896 h 468896"/>
                <a:gd name="connsiteX6" fmla="*/ 0 w 1024315"/>
                <a:gd name="connsiteY6" fmla="*/ 211588 h 468896"/>
                <a:gd name="connsiteX0" fmla="*/ 0 w 972199"/>
                <a:gd name="connsiteY0" fmla="*/ 243592 h 468896"/>
                <a:gd name="connsiteX1" fmla="*/ 108832 w 972199"/>
                <a:gd name="connsiteY1" fmla="*/ 9144 h 468896"/>
                <a:gd name="connsiteX2" fmla="*/ 661077 w 972199"/>
                <a:gd name="connsiteY2" fmla="*/ 0 h 468896"/>
                <a:gd name="connsiteX3" fmla="*/ 972199 w 972199"/>
                <a:gd name="connsiteY3" fmla="*/ 211588 h 468896"/>
                <a:gd name="connsiteX4" fmla="*/ 825196 w 972199"/>
                <a:gd name="connsiteY4" fmla="*/ 455180 h 468896"/>
                <a:gd name="connsiteX5" fmla="*/ 306320 w 972199"/>
                <a:gd name="connsiteY5" fmla="*/ 468896 h 468896"/>
                <a:gd name="connsiteX6" fmla="*/ 0 w 972199"/>
                <a:gd name="connsiteY6" fmla="*/ 243592 h 468896"/>
                <a:gd name="connsiteX0" fmla="*/ 0 w 972199"/>
                <a:gd name="connsiteY0" fmla="*/ 243592 h 468896"/>
                <a:gd name="connsiteX1" fmla="*/ 173978 w 972199"/>
                <a:gd name="connsiteY1" fmla="*/ 59436 h 468896"/>
                <a:gd name="connsiteX2" fmla="*/ 661077 w 972199"/>
                <a:gd name="connsiteY2" fmla="*/ 0 h 468896"/>
                <a:gd name="connsiteX3" fmla="*/ 972199 w 972199"/>
                <a:gd name="connsiteY3" fmla="*/ 211588 h 468896"/>
                <a:gd name="connsiteX4" fmla="*/ 825196 w 972199"/>
                <a:gd name="connsiteY4" fmla="*/ 455180 h 468896"/>
                <a:gd name="connsiteX5" fmla="*/ 306320 w 972199"/>
                <a:gd name="connsiteY5" fmla="*/ 468896 h 468896"/>
                <a:gd name="connsiteX6" fmla="*/ 0 w 972199"/>
                <a:gd name="connsiteY6" fmla="*/ 243592 h 468896"/>
                <a:gd name="connsiteX0" fmla="*/ 0 w 972199"/>
                <a:gd name="connsiteY0" fmla="*/ 197872 h 423176"/>
                <a:gd name="connsiteX1" fmla="*/ 173978 w 972199"/>
                <a:gd name="connsiteY1" fmla="*/ 13716 h 423176"/>
                <a:gd name="connsiteX2" fmla="*/ 656734 w 972199"/>
                <a:gd name="connsiteY2" fmla="*/ 0 h 423176"/>
                <a:gd name="connsiteX3" fmla="*/ 972199 w 972199"/>
                <a:gd name="connsiteY3" fmla="*/ 165868 h 423176"/>
                <a:gd name="connsiteX4" fmla="*/ 825196 w 972199"/>
                <a:gd name="connsiteY4" fmla="*/ 409460 h 423176"/>
                <a:gd name="connsiteX5" fmla="*/ 306320 w 972199"/>
                <a:gd name="connsiteY5" fmla="*/ 423176 h 423176"/>
                <a:gd name="connsiteX6" fmla="*/ 0 w 972199"/>
                <a:gd name="connsiteY6" fmla="*/ 197872 h 423176"/>
                <a:gd name="connsiteX0" fmla="*/ 0 w 946141"/>
                <a:gd name="connsiteY0" fmla="*/ 197872 h 423176"/>
                <a:gd name="connsiteX1" fmla="*/ 173978 w 946141"/>
                <a:gd name="connsiteY1" fmla="*/ 13716 h 423176"/>
                <a:gd name="connsiteX2" fmla="*/ 656734 w 946141"/>
                <a:gd name="connsiteY2" fmla="*/ 0 h 423176"/>
                <a:gd name="connsiteX3" fmla="*/ 946141 w 946141"/>
                <a:gd name="connsiteY3" fmla="*/ 175012 h 423176"/>
                <a:gd name="connsiteX4" fmla="*/ 825196 w 946141"/>
                <a:gd name="connsiteY4" fmla="*/ 409460 h 423176"/>
                <a:gd name="connsiteX5" fmla="*/ 306320 w 946141"/>
                <a:gd name="connsiteY5" fmla="*/ 423176 h 423176"/>
                <a:gd name="connsiteX6" fmla="*/ 0 w 946141"/>
                <a:gd name="connsiteY6" fmla="*/ 197872 h 423176"/>
                <a:gd name="connsiteX0" fmla="*/ 0 w 946141"/>
                <a:gd name="connsiteY0" fmla="*/ 197872 h 409460"/>
                <a:gd name="connsiteX1" fmla="*/ 173978 w 946141"/>
                <a:gd name="connsiteY1" fmla="*/ 13716 h 409460"/>
                <a:gd name="connsiteX2" fmla="*/ 656734 w 946141"/>
                <a:gd name="connsiteY2" fmla="*/ 0 h 409460"/>
                <a:gd name="connsiteX3" fmla="*/ 946141 w 946141"/>
                <a:gd name="connsiteY3" fmla="*/ 175012 h 409460"/>
                <a:gd name="connsiteX4" fmla="*/ 825196 w 946141"/>
                <a:gd name="connsiteY4" fmla="*/ 409460 h 409460"/>
                <a:gd name="connsiteX5" fmla="*/ 300681 w 946141"/>
                <a:gd name="connsiteY5" fmla="*/ 405363 h 409460"/>
                <a:gd name="connsiteX6" fmla="*/ 0 w 946141"/>
                <a:gd name="connsiteY6" fmla="*/ 197872 h 409460"/>
                <a:gd name="connsiteX0" fmla="*/ 0 w 946141"/>
                <a:gd name="connsiteY0" fmla="*/ 197872 h 405363"/>
                <a:gd name="connsiteX1" fmla="*/ 173978 w 946141"/>
                <a:gd name="connsiteY1" fmla="*/ 13716 h 405363"/>
                <a:gd name="connsiteX2" fmla="*/ 656734 w 946141"/>
                <a:gd name="connsiteY2" fmla="*/ 0 h 405363"/>
                <a:gd name="connsiteX3" fmla="*/ 946141 w 946141"/>
                <a:gd name="connsiteY3" fmla="*/ 175012 h 405363"/>
                <a:gd name="connsiteX4" fmla="*/ 825196 w 946141"/>
                <a:gd name="connsiteY4" fmla="*/ 397585 h 405363"/>
                <a:gd name="connsiteX5" fmla="*/ 300681 w 946141"/>
                <a:gd name="connsiteY5" fmla="*/ 405363 h 405363"/>
                <a:gd name="connsiteX6" fmla="*/ 0 w 946141"/>
                <a:gd name="connsiteY6" fmla="*/ 197872 h 4053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46141" h="405363">
                  <a:moveTo>
                    <a:pt x="0" y="197872"/>
                  </a:moveTo>
                  <a:lnTo>
                    <a:pt x="173978" y="13716"/>
                  </a:lnTo>
                  <a:lnTo>
                    <a:pt x="656734" y="0"/>
                  </a:lnTo>
                  <a:lnTo>
                    <a:pt x="946141" y="175012"/>
                  </a:lnTo>
                  <a:lnTo>
                    <a:pt x="825196" y="397585"/>
                  </a:lnTo>
                  <a:lnTo>
                    <a:pt x="300681" y="405363"/>
                  </a:lnTo>
                  <a:lnTo>
                    <a:pt x="0" y="197872"/>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lnSpc>
                  <a:spcPct val="85000"/>
                </a:lnSpc>
                <a:spcBef>
                  <a:spcPts val="150"/>
                </a:spcBef>
                <a:spcAft>
                  <a:spcPts val="350"/>
                </a:spcAft>
                <a:defRPr/>
              </a:pPr>
              <a:endParaRPr lang="en-US" dirty="0"/>
            </a:p>
          </p:txBody>
        </p:sp>
        <p:sp>
          <p:nvSpPr>
            <p:cNvPr id="205" name="Freeform 204"/>
            <p:cNvSpPr/>
            <p:nvPr/>
          </p:nvSpPr>
          <p:spPr>
            <a:xfrm>
              <a:off x="967008" y="4573042"/>
              <a:ext cx="1343495" cy="564908"/>
            </a:xfrm>
            <a:custGeom>
              <a:avLst/>
              <a:gdLst>
                <a:gd name="connsiteX0" fmla="*/ 0 w 1158949"/>
                <a:gd name="connsiteY0" fmla="*/ 303028 h 606056"/>
                <a:gd name="connsiteX1" fmla="*/ 321640 w 1158949"/>
                <a:gd name="connsiteY1" fmla="*/ 0 h 606056"/>
                <a:gd name="connsiteX2" fmla="*/ 837309 w 1158949"/>
                <a:gd name="connsiteY2" fmla="*/ 0 h 606056"/>
                <a:gd name="connsiteX3" fmla="*/ 1158949 w 1158949"/>
                <a:gd name="connsiteY3" fmla="*/ 303028 h 606056"/>
                <a:gd name="connsiteX4" fmla="*/ 837309 w 1158949"/>
                <a:gd name="connsiteY4" fmla="*/ 606056 h 606056"/>
                <a:gd name="connsiteX5" fmla="*/ 321640 w 1158949"/>
                <a:gd name="connsiteY5" fmla="*/ 606056 h 606056"/>
                <a:gd name="connsiteX6" fmla="*/ 0 w 1158949"/>
                <a:gd name="connsiteY6" fmla="*/ 303028 h 606056"/>
                <a:gd name="connsiteX0" fmla="*/ 0 w 1158949"/>
                <a:gd name="connsiteY0" fmla="*/ 303028 h 606056"/>
                <a:gd name="connsiteX1" fmla="*/ 321640 w 1158949"/>
                <a:gd name="connsiteY1" fmla="*/ 0 h 606056"/>
                <a:gd name="connsiteX2" fmla="*/ 837309 w 1158949"/>
                <a:gd name="connsiteY2" fmla="*/ 0 h 606056"/>
                <a:gd name="connsiteX3" fmla="*/ 1158949 w 1158949"/>
                <a:gd name="connsiteY3" fmla="*/ 303028 h 606056"/>
                <a:gd name="connsiteX4" fmla="*/ 855597 w 1158949"/>
                <a:gd name="connsiteY4" fmla="*/ 537476 h 606056"/>
                <a:gd name="connsiteX5" fmla="*/ 321640 w 1158949"/>
                <a:gd name="connsiteY5" fmla="*/ 606056 h 606056"/>
                <a:gd name="connsiteX6" fmla="*/ 0 w 1158949"/>
                <a:gd name="connsiteY6" fmla="*/ 303028 h 606056"/>
                <a:gd name="connsiteX0" fmla="*/ 0 w 1158949"/>
                <a:gd name="connsiteY0" fmla="*/ 303028 h 551192"/>
                <a:gd name="connsiteX1" fmla="*/ 321640 w 1158949"/>
                <a:gd name="connsiteY1" fmla="*/ 0 h 551192"/>
                <a:gd name="connsiteX2" fmla="*/ 837309 w 1158949"/>
                <a:gd name="connsiteY2" fmla="*/ 0 h 551192"/>
                <a:gd name="connsiteX3" fmla="*/ 1158949 w 1158949"/>
                <a:gd name="connsiteY3" fmla="*/ 303028 h 551192"/>
                <a:gd name="connsiteX4" fmla="*/ 855597 w 1158949"/>
                <a:gd name="connsiteY4" fmla="*/ 537476 h 551192"/>
                <a:gd name="connsiteX5" fmla="*/ 275920 w 1158949"/>
                <a:gd name="connsiteY5" fmla="*/ 551192 h 551192"/>
                <a:gd name="connsiteX6" fmla="*/ 0 w 1158949"/>
                <a:gd name="connsiteY6" fmla="*/ 303028 h 551192"/>
                <a:gd name="connsiteX0" fmla="*/ 0 w 1158949"/>
                <a:gd name="connsiteY0" fmla="*/ 303028 h 537476"/>
                <a:gd name="connsiteX1" fmla="*/ 321640 w 1158949"/>
                <a:gd name="connsiteY1" fmla="*/ 0 h 537476"/>
                <a:gd name="connsiteX2" fmla="*/ 837309 w 1158949"/>
                <a:gd name="connsiteY2" fmla="*/ 0 h 537476"/>
                <a:gd name="connsiteX3" fmla="*/ 1158949 w 1158949"/>
                <a:gd name="connsiteY3" fmla="*/ 303028 h 537476"/>
                <a:gd name="connsiteX4" fmla="*/ 855597 w 1158949"/>
                <a:gd name="connsiteY4" fmla="*/ 537476 h 537476"/>
                <a:gd name="connsiteX5" fmla="*/ 275920 w 1158949"/>
                <a:gd name="connsiteY5" fmla="*/ 537476 h 537476"/>
                <a:gd name="connsiteX6" fmla="*/ 0 w 1158949"/>
                <a:gd name="connsiteY6" fmla="*/ 303028 h 537476"/>
                <a:gd name="connsiteX0" fmla="*/ 0 w 1158949"/>
                <a:gd name="connsiteY0" fmla="*/ 303028 h 537476"/>
                <a:gd name="connsiteX1" fmla="*/ 321640 w 1158949"/>
                <a:gd name="connsiteY1" fmla="*/ 54864 h 537476"/>
                <a:gd name="connsiteX2" fmla="*/ 837309 w 1158949"/>
                <a:gd name="connsiteY2" fmla="*/ 0 h 537476"/>
                <a:gd name="connsiteX3" fmla="*/ 1158949 w 1158949"/>
                <a:gd name="connsiteY3" fmla="*/ 303028 h 537476"/>
                <a:gd name="connsiteX4" fmla="*/ 855597 w 1158949"/>
                <a:gd name="connsiteY4" fmla="*/ 537476 h 537476"/>
                <a:gd name="connsiteX5" fmla="*/ 275920 w 1158949"/>
                <a:gd name="connsiteY5" fmla="*/ 537476 h 537476"/>
                <a:gd name="connsiteX6" fmla="*/ 0 w 1158949"/>
                <a:gd name="connsiteY6" fmla="*/ 303028 h 537476"/>
                <a:gd name="connsiteX0" fmla="*/ 0 w 1158949"/>
                <a:gd name="connsiteY0" fmla="*/ 261880 h 496328"/>
                <a:gd name="connsiteX1" fmla="*/ 321640 w 1158949"/>
                <a:gd name="connsiteY1" fmla="*/ 13716 h 496328"/>
                <a:gd name="connsiteX2" fmla="*/ 860169 w 1158949"/>
                <a:gd name="connsiteY2" fmla="*/ 0 h 496328"/>
                <a:gd name="connsiteX3" fmla="*/ 1158949 w 1158949"/>
                <a:gd name="connsiteY3" fmla="*/ 261880 h 496328"/>
                <a:gd name="connsiteX4" fmla="*/ 855597 w 1158949"/>
                <a:gd name="connsiteY4" fmla="*/ 496328 h 496328"/>
                <a:gd name="connsiteX5" fmla="*/ 275920 w 1158949"/>
                <a:gd name="connsiteY5" fmla="*/ 496328 h 496328"/>
                <a:gd name="connsiteX6" fmla="*/ 0 w 1158949"/>
                <a:gd name="connsiteY6" fmla="*/ 261880 h 496328"/>
                <a:gd name="connsiteX0" fmla="*/ 0 w 1158949"/>
                <a:gd name="connsiteY0" fmla="*/ 248164 h 482612"/>
                <a:gd name="connsiteX1" fmla="*/ 321640 w 1158949"/>
                <a:gd name="connsiteY1" fmla="*/ 0 h 482612"/>
                <a:gd name="connsiteX2" fmla="*/ 873885 w 1158949"/>
                <a:gd name="connsiteY2" fmla="*/ 0 h 482612"/>
                <a:gd name="connsiteX3" fmla="*/ 1158949 w 1158949"/>
                <a:gd name="connsiteY3" fmla="*/ 248164 h 482612"/>
                <a:gd name="connsiteX4" fmla="*/ 855597 w 1158949"/>
                <a:gd name="connsiteY4" fmla="*/ 482612 h 482612"/>
                <a:gd name="connsiteX5" fmla="*/ 275920 w 1158949"/>
                <a:gd name="connsiteY5" fmla="*/ 482612 h 482612"/>
                <a:gd name="connsiteX6" fmla="*/ 0 w 1158949"/>
                <a:gd name="connsiteY6" fmla="*/ 248164 h 482612"/>
                <a:gd name="connsiteX0" fmla="*/ 0 w 1158949"/>
                <a:gd name="connsiteY0" fmla="*/ 248164 h 523760"/>
                <a:gd name="connsiteX1" fmla="*/ 321640 w 1158949"/>
                <a:gd name="connsiteY1" fmla="*/ 0 h 523760"/>
                <a:gd name="connsiteX2" fmla="*/ 873885 w 1158949"/>
                <a:gd name="connsiteY2" fmla="*/ 0 h 523760"/>
                <a:gd name="connsiteX3" fmla="*/ 1158949 w 1158949"/>
                <a:gd name="connsiteY3" fmla="*/ 248164 h 523760"/>
                <a:gd name="connsiteX4" fmla="*/ 981545 w 1158949"/>
                <a:gd name="connsiteY4" fmla="*/ 523760 h 523760"/>
                <a:gd name="connsiteX5" fmla="*/ 275920 w 1158949"/>
                <a:gd name="connsiteY5" fmla="*/ 482612 h 523760"/>
                <a:gd name="connsiteX6" fmla="*/ 0 w 1158949"/>
                <a:gd name="connsiteY6" fmla="*/ 248164 h 523760"/>
                <a:gd name="connsiteX0" fmla="*/ 0 w 1158949"/>
                <a:gd name="connsiteY0" fmla="*/ 248164 h 532904"/>
                <a:gd name="connsiteX1" fmla="*/ 321640 w 1158949"/>
                <a:gd name="connsiteY1" fmla="*/ 0 h 532904"/>
                <a:gd name="connsiteX2" fmla="*/ 873885 w 1158949"/>
                <a:gd name="connsiteY2" fmla="*/ 0 h 532904"/>
                <a:gd name="connsiteX3" fmla="*/ 1158949 w 1158949"/>
                <a:gd name="connsiteY3" fmla="*/ 248164 h 532904"/>
                <a:gd name="connsiteX4" fmla="*/ 981545 w 1158949"/>
                <a:gd name="connsiteY4" fmla="*/ 523760 h 532904"/>
                <a:gd name="connsiteX5" fmla="*/ 345408 w 1158949"/>
                <a:gd name="connsiteY5" fmla="*/ 532904 h 532904"/>
                <a:gd name="connsiteX6" fmla="*/ 0 w 1158949"/>
                <a:gd name="connsiteY6" fmla="*/ 248164 h 532904"/>
                <a:gd name="connsiteX0" fmla="*/ 0 w 1158949"/>
                <a:gd name="connsiteY0" fmla="*/ 248164 h 532904"/>
                <a:gd name="connsiteX1" fmla="*/ 256495 w 1158949"/>
                <a:gd name="connsiteY1" fmla="*/ 0 h 532904"/>
                <a:gd name="connsiteX2" fmla="*/ 873885 w 1158949"/>
                <a:gd name="connsiteY2" fmla="*/ 0 h 532904"/>
                <a:gd name="connsiteX3" fmla="*/ 1158949 w 1158949"/>
                <a:gd name="connsiteY3" fmla="*/ 248164 h 532904"/>
                <a:gd name="connsiteX4" fmla="*/ 981545 w 1158949"/>
                <a:gd name="connsiteY4" fmla="*/ 523760 h 532904"/>
                <a:gd name="connsiteX5" fmla="*/ 345408 w 1158949"/>
                <a:gd name="connsiteY5" fmla="*/ 532904 h 532904"/>
                <a:gd name="connsiteX6" fmla="*/ 0 w 1158949"/>
                <a:gd name="connsiteY6" fmla="*/ 248164 h 532904"/>
                <a:gd name="connsiteX0" fmla="*/ 0 w 1185007"/>
                <a:gd name="connsiteY0" fmla="*/ 234448 h 532904"/>
                <a:gd name="connsiteX1" fmla="*/ 282553 w 1185007"/>
                <a:gd name="connsiteY1" fmla="*/ 0 h 532904"/>
                <a:gd name="connsiteX2" fmla="*/ 899943 w 1185007"/>
                <a:gd name="connsiteY2" fmla="*/ 0 h 532904"/>
                <a:gd name="connsiteX3" fmla="*/ 1185007 w 1185007"/>
                <a:gd name="connsiteY3" fmla="*/ 248164 h 532904"/>
                <a:gd name="connsiteX4" fmla="*/ 1007603 w 1185007"/>
                <a:gd name="connsiteY4" fmla="*/ 523760 h 532904"/>
                <a:gd name="connsiteX5" fmla="*/ 371466 w 1185007"/>
                <a:gd name="connsiteY5" fmla="*/ 532904 h 532904"/>
                <a:gd name="connsiteX6" fmla="*/ 0 w 1185007"/>
                <a:gd name="connsiteY6" fmla="*/ 234448 h 532904"/>
                <a:gd name="connsiteX0" fmla="*/ 0 w 1185007"/>
                <a:gd name="connsiteY0" fmla="*/ 271024 h 569480"/>
                <a:gd name="connsiteX1" fmla="*/ 360728 w 1185007"/>
                <a:gd name="connsiteY1" fmla="*/ 0 h 569480"/>
                <a:gd name="connsiteX2" fmla="*/ 899943 w 1185007"/>
                <a:gd name="connsiteY2" fmla="*/ 36576 h 569480"/>
                <a:gd name="connsiteX3" fmla="*/ 1185007 w 1185007"/>
                <a:gd name="connsiteY3" fmla="*/ 284740 h 569480"/>
                <a:gd name="connsiteX4" fmla="*/ 1007603 w 1185007"/>
                <a:gd name="connsiteY4" fmla="*/ 560336 h 569480"/>
                <a:gd name="connsiteX5" fmla="*/ 371466 w 1185007"/>
                <a:gd name="connsiteY5" fmla="*/ 569480 h 569480"/>
                <a:gd name="connsiteX6" fmla="*/ 0 w 1185007"/>
                <a:gd name="connsiteY6" fmla="*/ 271024 h 569480"/>
                <a:gd name="connsiteX0" fmla="*/ 0 w 1185007"/>
                <a:gd name="connsiteY0" fmla="*/ 275596 h 574052"/>
                <a:gd name="connsiteX1" fmla="*/ 360728 w 1185007"/>
                <a:gd name="connsiteY1" fmla="*/ 4572 h 574052"/>
                <a:gd name="connsiteX2" fmla="*/ 921658 w 1185007"/>
                <a:gd name="connsiteY2" fmla="*/ 0 h 574052"/>
                <a:gd name="connsiteX3" fmla="*/ 1185007 w 1185007"/>
                <a:gd name="connsiteY3" fmla="*/ 289312 h 574052"/>
                <a:gd name="connsiteX4" fmla="*/ 1007603 w 1185007"/>
                <a:gd name="connsiteY4" fmla="*/ 564908 h 574052"/>
                <a:gd name="connsiteX5" fmla="*/ 371466 w 1185007"/>
                <a:gd name="connsiteY5" fmla="*/ 574052 h 574052"/>
                <a:gd name="connsiteX6" fmla="*/ 0 w 1185007"/>
                <a:gd name="connsiteY6" fmla="*/ 275596 h 574052"/>
                <a:gd name="connsiteX0" fmla="*/ 0 w 1276211"/>
                <a:gd name="connsiteY0" fmla="*/ 275596 h 574052"/>
                <a:gd name="connsiteX1" fmla="*/ 360728 w 1276211"/>
                <a:gd name="connsiteY1" fmla="*/ 4572 h 574052"/>
                <a:gd name="connsiteX2" fmla="*/ 921658 w 1276211"/>
                <a:gd name="connsiteY2" fmla="*/ 0 h 574052"/>
                <a:gd name="connsiteX3" fmla="*/ 1276211 w 1276211"/>
                <a:gd name="connsiteY3" fmla="*/ 280168 h 574052"/>
                <a:gd name="connsiteX4" fmla="*/ 1007603 w 1276211"/>
                <a:gd name="connsiteY4" fmla="*/ 564908 h 574052"/>
                <a:gd name="connsiteX5" fmla="*/ 371466 w 1276211"/>
                <a:gd name="connsiteY5" fmla="*/ 574052 h 574052"/>
                <a:gd name="connsiteX6" fmla="*/ 0 w 1276211"/>
                <a:gd name="connsiteY6" fmla="*/ 275596 h 574052"/>
                <a:gd name="connsiteX0" fmla="*/ 0 w 1276211"/>
                <a:gd name="connsiteY0" fmla="*/ 275596 h 564908"/>
                <a:gd name="connsiteX1" fmla="*/ 360728 w 1276211"/>
                <a:gd name="connsiteY1" fmla="*/ 4572 h 564908"/>
                <a:gd name="connsiteX2" fmla="*/ 921658 w 1276211"/>
                <a:gd name="connsiteY2" fmla="*/ 0 h 564908"/>
                <a:gd name="connsiteX3" fmla="*/ 1276211 w 1276211"/>
                <a:gd name="connsiteY3" fmla="*/ 280168 h 564908"/>
                <a:gd name="connsiteX4" fmla="*/ 1007603 w 1276211"/>
                <a:gd name="connsiteY4" fmla="*/ 564908 h 564908"/>
                <a:gd name="connsiteX5" fmla="*/ 323693 w 1276211"/>
                <a:gd name="connsiteY5" fmla="*/ 560336 h 564908"/>
                <a:gd name="connsiteX6" fmla="*/ 0 w 1276211"/>
                <a:gd name="connsiteY6" fmla="*/ 275596 h 5649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76211" h="564908">
                  <a:moveTo>
                    <a:pt x="0" y="275596"/>
                  </a:moveTo>
                  <a:lnTo>
                    <a:pt x="360728" y="4572"/>
                  </a:lnTo>
                  <a:lnTo>
                    <a:pt x="921658" y="0"/>
                  </a:lnTo>
                  <a:lnTo>
                    <a:pt x="1276211" y="280168"/>
                  </a:lnTo>
                  <a:lnTo>
                    <a:pt x="1007603" y="564908"/>
                  </a:lnTo>
                  <a:lnTo>
                    <a:pt x="323693" y="560336"/>
                  </a:lnTo>
                  <a:lnTo>
                    <a:pt x="0" y="275596"/>
                  </a:lnTo>
                  <a:close/>
                </a:path>
              </a:pathLst>
            </a:custGeom>
            <a:grpFill/>
            <a:ln>
              <a:noFill/>
            </a:ln>
            <a:effectLst>
              <a:outerShdw blurRad="63500" dist="165100" dir="5400000" sx="88000" sy="88000" rotWithShape="0">
                <a:schemeClr val="bg1">
                  <a:lumMod val="50000"/>
                  <a:alpha val="22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lnSpc>
                  <a:spcPct val="85000"/>
                </a:lnSpc>
                <a:spcBef>
                  <a:spcPts val="150"/>
                </a:spcBef>
                <a:spcAft>
                  <a:spcPts val="350"/>
                </a:spcAft>
                <a:defRPr/>
              </a:pPr>
              <a:endParaRPr lang="en-US" dirty="0"/>
            </a:p>
          </p:txBody>
        </p:sp>
        <p:sp>
          <p:nvSpPr>
            <p:cNvPr id="206" name="Freeform 205"/>
            <p:cNvSpPr/>
            <p:nvPr/>
          </p:nvSpPr>
          <p:spPr>
            <a:xfrm>
              <a:off x="2996397" y="4555069"/>
              <a:ext cx="1141760" cy="540208"/>
            </a:xfrm>
            <a:custGeom>
              <a:avLst/>
              <a:gdLst>
                <a:gd name="connsiteX0" fmla="*/ 0 w 1158949"/>
                <a:gd name="connsiteY0" fmla="*/ 303028 h 606056"/>
                <a:gd name="connsiteX1" fmla="*/ 321640 w 1158949"/>
                <a:gd name="connsiteY1" fmla="*/ 0 h 606056"/>
                <a:gd name="connsiteX2" fmla="*/ 837309 w 1158949"/>
                <a:gd name="connsiteY2" fmla="*/ 0 h 606056"/>
                <a:gd name="connsiteX3" fmla="*/ 1158949 w 1158949"/>
                <a:gd name="connsiteY3" fmla="*/ 303028 h 606056"/>
                <a:gd name="connsiteX4" fmla="*/ 837309 w 1158949"/>
                <a:gd name="connsiteY4" fmla="*/ 606056 h 606056"/>
                <a:gd name="connsiteX5" fmla="*/ 321640 w 1158949"/>
                <a:gd name="connsiteY5" fmla="*/ 606056 h 606056"/>
                <a:gd name="connsiteX6" fmla="*/ 0 w 1158949"/>
                <a:gd name="connsiteY6" fmla="*/ 303028 h 606056"/>
                <a:gd name="connsiteX0" fmla="*/ 0 w 1158949"/>
                <a:gd name="connsiteY0" fmla="*/ 303028 h 606056"/>
                <a:gd name="connsiteX1" fmla="*/ 321640 w 1158949"/>
                <a:gd name="connsiteY1" fmla="*/ 0 h 606056"/>
                <a:gd name="connsiteX2" fmla="*/ 837309 w 1158949"/>
                <a:gd name="connsiteY2" fmla="*/ 0 h 606056"/>
                <a:gd name="connsiteX3" fmla="*/ 1158949 w 1158949"/>
                <a:gd name="connsiteY3" fmla="*/ 303028 h 606056"/>
                <a:gd name="connsiteX4" fmla="*/ 855597 w 1158949"/>
                <a:gd name="connsiteY4" fmla="*/ 537476 h 606056"/>
                <a:gd name="connsiteX5" fmla="*/ 321640 w 1158949"/>
                <a:gd name="connsiteY5" fmla="*/ 606056 h 606056"/>
                <a:gd name="connsiteX6" fmla="*/ 0 w 1158949"/>
                <a:gd name="connsiteY6" fmla="*/ 303028 h 606056"/>
                <a:gd name="connsiteX0" fmla="*/ 0 w 1158949"/>
                <a:gd name="connsiteY0" fmla="*/ 303028 h 551192"/>
                <a:gd name="connsiteX1" fmla="*/ 321640 w 1158949"/>
                <a:gd name="connsiteY1" fmla="*/ 0 h 551192"/>
                <a:gd name="connsiteX2" fmla="*/ 837309 w 1158949"/>
                <a:gd name="connsiteY2" fmla="*/ 0 h 551192"/>
                <a:gd name="connsiteX3" fmla="*/ 1158949 w 1158949"/>
                <a:gd name="connsiteY3" fmla="*/ 303028 h 551192"/>
                <a:gd name="connsiteX4" fmla="*/ 855597 w 1158949"/>
                <a:gd name="connsiteY4" fmla="*/ 537476 h 551192"/>
                <a:gd name="connsiteX5" fmla="*/ 275920 w 1158949"/>
                <a:gd name="connsiteY5" fmla="*/ 551192 h 551192"/>
                <a:gd name="connsiteX6" fmla="*/ 0 w 1158949"/>
                <a:gd name="connsiteY6" fmla="*/ 303028 h 551192"/>
                <a:gd name="connsiteX0" fmla="*/ 0 w 1158949"/>
                <a:gd name="connsiteY0" fmla="*/ 303028 h 537476"/>
                <a:gd name="connsiteX1" fmla="*/ 321640 w 1158949"/>
                <a:gd name="connsiteY1" fmla="*/ 0 h 537476"/>
                <a:gd name="connsiteX2" fmla="*/ 837309 w 1158949"/>
                <a:gd name="connsiteY2" fmla="*/ 0 h 537476"/>
                <a:gd name="connsiteX3" fmla="*/ 1158949 w 1158949"/>
                <a:gd name="connsiteY3" fmla="*/ 303028 h 537476"/>
                <a:gd name="connsiteX4" fmla="*/ 855597 w 1158949"/>
                <a:gd name="connsiteY4" fmla="*/ 537476 h 537476"/>
                <a:gd name="connsiteX5" fmla="*/ 275920 w 1158949"/>
                <a:gd name="connsiteY5" fmla="*/ 537476 h 537476"/>
                <a:gd name="connsiteX6" fmla="*/ 0 w 1158949"/>
                <a:gd name="connsiteY6" fmla="*/ 303028 h 537476"/>
                <a:gd name="connsiteX0" fmla="*/ 0 w 1158949"/>
                <a:gd name="connsiteY0" fmla="*/ 303028 h 537476"/>
                <a:gd name="connsiteX1" fmla="*/ 321640 w 1158949"/>
                <a:gd name="connsiteY1" fmla="*/ 54864 h 537476"/>
                <a:gd name="connsiteX2" fmla="*/ 837309 w 1158949"/>
                <a:gd name="connsiteY2" fmla="*/ 0 h 537476"/>
                <a:gd name="connsiteX3" fmla="*/ 1158949 w 1158949"/>
                <a:gd name="connsiteY3" fmla="*/ 303028 h 537476"/>
                <a:gd name="connsiteX4" fmla="*/ 855597 w 1158949"/>
                <a:gd name="connsiteY4" fmla="*/ 537476 h 537476"/>
                <a:gd name="connsiteX5" fmla="*/ 275920 w 1158949"/>
                <a:gd name="connsiteY5" fmla="*/ 537476 h 537476"/>
                <a:gd name="connsiteX6" fmla="*/ 0 w 1158949"/>
                <a:gd name="connsiteY6" fmla="*/ 303028 h 537476"/>
                <a:gd name="connsiteX0" fmla="*/ 0 w 1158949"/>
                <a:gd name="connsiteY0" fmla="*/ 261880 h 496328"/>
                <a:gd name="connsiteX1" fmla="*/ 321640 w 1158949"/>
                <a:gd name="connsiteY1" fmla="*/ 13716 h 496328"/>
                <a:gd name="connsiteX2" fmla="*/ 860169 w 1158949"/>
                <a:gd name="connsiteY2" fmla="*/ 0 h 496328"/>
                <a:gd name="connsiteX3" fmla="*/ 1158949 w 1158949"/>
                <a:gd name="connsiteY3" fmla="*/ 261880 h 496328"/>
                <a:gd name="connsiteX4" fmla="*/ 855597 w 1158949"/>
                <a:gd name="connsiteY4" fmla="*/ 496328 h 496328"/>
                <a:gd name="connsiteX5" fmla="*/ 275920 w 1158949"/>
                <a:gd name="connsiteY5" fmla="*/ 496328 h 496328"/>
                <a:gd name="connsiteX6" fmla="*/ 0 w 1158949"/>
                <a:gd name="connsiteY6" fmla="*/ 261880 h 496328"/>
                <a:gd name="connsiteX0" fmla="*/ 0 w 1158949"/>
                <a:gd name="connsiteY0" fmla="*/ 248164 h 482612"/>
                <a:gd name="connsiteX1" fmla="*/ 321640 w 1158949"/>
                <a:gd name="connsiteY1" fmla="*/ 0 h 482612"/>
                <a:gd name="connsiteX2" fmla="*/ 873885 w 1158949"/>
                <a:gd name="connsiteY2" fmla="*/ 0 h 482612"/>
                <a:gd name="connsiteX3" fmla="*/ 1158949 w 1158949"/>
                <a:gd name="connsiteY3" fmla="*/ 248164 h 482612"/>
                <a:gd name="connsiteX4" fmla="*/ 855597 w 1158949"/>
                <a:gd name="connsiteY4" fmla="*/ 482612 h 482612"/>
                <a:gd name="connsiteX5" fmla="*/ 275920 w 1158949"/>
                <a:gd name="connsiteY5" fmla="*/ 482612 h 482612"/>
                <a:gd name="connsiteX6" fmla="*/ 0 w 1158949"/>
                <a:gd name="connsiteY6" fmla="*/ 248164 h 482612"/>
                <a:gd name="connsiteX0" fmla="*/ 0 w 1158949"/>
                <a:gd name="connsiteY0" fmla="*/ 248164 h 523760"/>
                <a:gd name="connsiteX1" fmla="*/ 321640 w 1158949"/>
                <a:gd name="connsiteY1" fmla="*/ 0 h 523760"/>
                <a:gd name="connsiteX2" fmla="*/ 873885 w 1158949"/>
                <a:gd name="connsiteY2" fmla="*/ 0 h 523760"/>
                <a:gd name="connsiteX3" fmla="*/ 1158949 w 1158949"/>
                <a:gd name="connsiteY3" fmla="*/ 248164 h 523760"/>
                <a:gd name="connsiteX4" fmla="*/ 981545 w 1158949"/>
                <a:gd name="connsiteY4" fmla="*/ 523760 h 523760"/>
                <a:gd name="connsiteX5" fmla="*/ 275920 w 1158949"/>
                <a:gd name="connsiteY5" fmla="*/ 482612 h 523760"/>
                <a:gd name="connsiteX6" fmla="*/ 0 w 1158949"/>
                <a:gd name="connsiteY6" fmla="*/ 248164 h 523760"/>
                <a:gd name="connsiteX0" fmla="*/ 0 w 1158949"/>
                <a:gd name="connsiteY0" fmla="*/ 248164 h 532904"/>
                <a:gd name="connsiteX1" fmla="*/ 321640 w 1158949"/>
                <a:gd name="connsiteY1" fmla="*/ 0 h 532904"/>
                <a:gd name="connsiteX2" fmla="*/ 873885 w 1158949"/>
                <a:gd name="connsiteY2" fmla="*/ 0 h 532904"/>
                <a:gd name="connsiteX3" fmla="*/ 1158949 w 1158949"/>
                <a:gd name="connsiteY3" fmla="*/ 248164 h 532904"/>
                <a:gd name="connsiteX4" fmla="*/ 981545 w 1158949"/>
                <a:gd name="connsiteY4" fmla="*/ 523760 h 532904"/>
                <a:gd name="connsiteX5" fmla="*/ 345408 w 1158949"/>
                <a:gd name="connsiteY5" fmla="*/ 532904 h 532904"/>
                <a:gd name="connsiteX6" fmla="*/ 0 w 1158949"/>
                <a:gd name="connsiteY6" fmla="*/ 248164 h 532904"/>
                <a:gd name="connsiteX0" fmla="*/ 0 w 1158949"/>
                <a:gd name="connsiteY0" fmla="*/ 248164 h 532904"/>
                <a:gd name="connsiteX1" fmla="*/ 256495 w 1158949"/>
                <a:gd name="connsiteY1" fmla="*/ 0 h 532904"/>
                <a:gd name="connsiteX2" fmla="*/ 873885 w 1158949"/>
                <a:gd name="connsiteY2" fmla="*/ 0 h 532904"/>
                <a:gd name="connsiteX3" fmla="*/ 1158949 w 1158949"/>
                <a:gd name="connsiteY3" fmla="*/ 248164 h 532904"/>
                <a:gd name="connsiteX4" fmla="*/ 981545 w 1158949"/>
                <a:gd name="connsiteY4" fmla="*/ 523760 h 532904"/>
                <a:gd name="connsiteX5" fmla="*/ 345408 w 1158949"/>
                <a:gd name="connsiteY5" fmla="*/ 532904 h 532904"/>
                <a:gd name="connsiteX6" fmla="*/ 0 w 1158949"/>
                <a:gd name="connsiteY6" fmla="*/ 248164 h 532904"/>
                <a:gd name="connsiteX0" fmla="*/ 0 w 1158949"/>
                <a:gd name="connsiteY0" fmla="*/ 248164 h 532904"/>
                <a:gd name="connsiteX1" fmla="*/ 312954 w 1158949"/>
                <a:gd name="connsiteY1" fmla="*/ 109728 h 532904"/>
                <a:gd name="connsiteX2" fmla="*/ 873885 w 1158949"/>
                <a:gd name="connsiteY2" fmla="*/ 0 h 532904"/>
                <a:gd name="connsiteX3" fmla="*/ 1158949 w 1158949"/>
                <a:gd name="connsiteY3" fmla="*/ 248164 h 532904"/>
                <a:gd name="connsiteX4" fmla="*/ 981545 w 1158949"/>
                <a:gd name="connsiteY4" fmla="*/ 523760 h 532904"/>
                <a:gd name="connsiteX5" fmla="*/ 345408 w 1158949"/>
                <a:gd name="connsiteY5" fmla="*/ 532904 h 532904"/>
                <a:gd name="connsiteX6" fmla="*/ 0 w 1158949"/>
                <a:gd name="connsiteY6" fmla="*/ 248164 h 532904"/>
                <a:gd name="connsiteX0" fmla="*/ 0 w 1158949"/>
                <a:gd name="connsiteY0" fmla="*/ 152152 h 436892"/>
                <a:gd name="connsiteX1" fmla="*/ 312954 w 1158949"/>
                <a:gd name="connsiteY1" fmla="*/ 13716 h 436892"/>
                <a:gd name="connsiteX2" fmla="*/ 808740 w 1158949"/>
                <a:gd name="connsiteY2" fmla="*/ 0 h 436892"/>
                <a:gd name="connsiteX3" fmla="*/ 1158949 w 1158949"/>
                <a:gd name="connsiteY3" fmla="*/ 152152 h 436892"/>
                <a:gd name="connsiteX4" fmla="*/ 981545 w 1158949"/>
                <a:gd name="connsiteY4" fmla="*/ 427748 h 436892"/>
                <a:gd name="connsiteX5" fmla="*/ 345408 w 1158949"/>
                <a:gd name="connsiteY5" fmla="*/ 436892 h 436892"/>
                <a:gd name="connsiteX6" fmla="*/ 0 w 1158949"/>
                <a:gd name="connsiteY6" fmla="*/ 152152 h 436892"/>
                <a:gd name="connsiteX0" fmla="*/ 0 w 1119862"/>
                <a:gd name="connsiteY0" fmla="*/ 152152 h 436892"/>
                <a:gd name="connsiteX1" fmla="*/ 312954 w 1119862"/>
                <a:gd name="connsiteY1" fmla="*/ 13716 h 436892"/>
                <a:gd name="connsiteX2" fmla="*/ 808740 w 1119862"/>
                <a:gd name="connsiteY2" fmla="*/ 0 h 436892"/>
                <a:gd name="connsiteX3" fmla="*/ 1119862 w 1119862"/>
                <a:gd name="connsiteY3" fmla="*/ 211588 h 436892"/>
                <a:gd name="connsiteX4" fmla="*/ 981545 w 1119862"/>
                <a:gd name="connsiteY4" fmla="*/ 427748 h 436892"/>
                <a:gd name="connsiteX5" fmla="*/ 345408 w 1119862"/>
                <a:gd name="connsiteY5" fmla="*/ 436892 h 436892"/>
                <a:gd name="connsiteX6" fmla="*/ 0 w 1119862"/>
                <a:gd name="connsiteY6" fmla="*/ 152152 h 436892"/>
                <a:gd name="connsiteX0" fmla="*/ 0 w 1006943"/>
                <a:gd name="connsiteY0" fmla="*/ 207016 h 436892"/>
                <a:gd name="connsiteX1" fmla="*/ 200035 w 1006943"/>
                <a:gd name="connsiteY1" fmla="*/ 13716 h 436892"/>
                <a:gd name="connsiteX2" fmla="*/ 695821 w 1006943"/>
                <a:gd name="connsiteY2" fmla="*/ 0 h 436892"/>
                <a:gd name="connsiteX3" fmla="*/ 1006943 w 1006943"/>
                <a:gd name="connsiteY3" fmla="*/ 211588 h 436892"/>
                <a:gd name="connsiteX4" fmla="*/ 868626 w 1006943"/>
                <a:gd name="connsiteY4" fmla="*/ 427748 h 436892"/>
                <a:gd name="connsiteX5" fmla="*/ 232489 w 1006943"/>
                <a:gd name="connsiteY5" fmla="*/ 436892 h 436892"/>
                <a:gd name="connsiteX6" fmla="*/ 0 w 1006943"/>
                <a:gd name="connsiteY6" fmla="*/ 207016 h 436892"/>
                <a:gd name="connsiteX0" fmla="*/ 0 w 1006943"/>
                <a:gd name="connsiteY0" fmla="*/ 207016 h 436892"/>
                <a:gd name="connsiteX1" fmla="*/ 182663 w 1006943"/>
                <a:gd name="connsiteY1" fmla="*/ 9144 h 436892"/>
                <a:gd name="connsiteX2" fmla="*/ 695821 w 1006943"/>
                <a:gd name="connsiteY2" fmla="*/ 0 h 436892"/>
                <a:gd name="connsiteX3" fmla="*/ 1006943 w 1006943"/>
                <a:gd name="connsiteY3" fmla="*/ 211588 h 436892"/>
                <a:gd name="connsiteX4" fmla="*/ 868626 w 1006943"/>
                <a:gd name="connsiteY4" fmla="*/ 427748 h 436892"/>
                <a:gd name="connsiteX5" fmla="*/ 232489 w 1006943"/>
                <a:gd name="connsiteY5" fmla="*/ 436892 h 436892"/>
                <a:gd name="connsiteX6" fmla="*/ 0 w 1006943"/>
                <a:gd name="connsiteY6" fmla="*/ 207016 h 436892"/>
                <a:gd name="connsiteX0" fmla="*/ 0 w 1024315"/>
                <a:gd name="connsiteY0" fmla="*/ 211588 h 436892"/>
                <a:gd name="connsiteX1" fmla="*/ 200035 w 1024315"/>
                <a:gd name="connsiteY1" fmla="*/ 9144 h 436892"/>
                <a:gd name="connsiteX2" fmla="*/ 713193 w 1024315"/>
                <a:gd name="connsiteY2" fmla="*/ 0 h 436892"/>
                <a:gd name="connsiteX3" fmla="*/ 1024315 w 1024315"/>
                <a:gd name="connsiteY3" fmla="*/ 211588 h 436892"/>
                <a:gd name="connsiteX4" fmla="*/ 885998 w 1024315"/>
                <a:gd name="connsiteY4" fmla="*/ 427748 h 436892"/>
                <a:gd name="connsiteX5" fmla="*/ 249861 w 1024315"/>
                <a:gd name="connsiteY5" fmla="*/ 436892 h 436892"/>
                <a:gd name="connsiteX6" fmla="*/ 0 w 1024315"/>
                <a:gd name="connsiteY6" fmla="*/ 211588 h 436892"/>
                <a:gd name="connsiteX0" fmla="*/ 0 w 1024315"/>
                <a:gd name="connsiteY0" fmla="*/ 211588 h 436892"/>
                <a:gd name="connsiteX1" fmla="*/ 200035 w 1024315"/>
                <a:gd name="connsiteY1" fmla="*/ 9144 h 436892"/>
                <a:gd name="connsiteX2" fmla="*/ 713193 w 1024315"/>
                <a:gd name="connsiteY2" fmla="*/ 0 h 436892"/>
                <a:gd name="connsiteX3" fmla="*/ 1024315 w 1024315"/>
                <a:gd name="connsiteY3" fmla="*/ 211588 h 436892"/>
                <a:gd name="connsiteX4" fmla="*/ 855597 w 1024315"/>
                <a:gd name="connsiteY4" fmla="*/ 427748 h 436892"/>
                <a:gd name="connsiteX5" fmla="*/ 249861 w 1024315"/>
                <a:gd name="connsiteY5" fmla="*/ 436892 h 436892"/>
                <a:gd name="connsiteX6" fmla="*/ 0 w 1024315"/>
                <a:gd name="connsiteY6" fmla="*/ 211588 h 436892"/>
                <a:gd name="connsiteX0" fmla="*/ 0 w 1024315"/>
                <a:gd name="connsiteY0" fmla="*/ 211588 h 436892"/>
                <a:gd name="connsiteX1" fmla="*/ 160948 w 1024315"/>
                <a:gd name="connsiteY1" fmla="*/ 9144 h 436892"/>
                <a:gd name="connsiteX2" fmla="*/ 713193 w 1024315"/>
                <a:gd name="connsiteY2" fmla="*/ 0 h 436892"/>
                <a:gd name="connsiteX3" fmla="*/ 1024315 w 1024315"/>
                <a:gd name="connsiteY3" fmla="*/ 211588 h 436892"/>
                <a:gd name="connsiteX4" fmla="*/ 855597 w 1024315"/>
                <a:gd name="connsiteY4" fmla="*/ 427748 h 436892"/>
                <a:gd name="connsiteX5" fmla="*/ 249861 w 1024315"/>
                <a:gd name="connsiteY5" fmla="*/ 436892 h 436892"/>
                <a:gd name="connsiteX6" fmla="*/ 0 w 1024315"/>
                <a:gd name="connsiteY6" fmla="*/ 211588 h 436892"/>
                <a:gd name="connsiteX0" fmla="*/ 0 w 1024315"/>
                <a:gd name="connsiteY0" fmla="*/ 211588 h 455180"/>
                <a:gd name="connsiteX1" fmla="*/ 160948 w 1024315"/>
                <a:gd name="connsiteY1" fmla="*/ 9144 h 455180"/>
                <a:gd name="connsiteX2" fmla="*/ 713193 w 1024315"/>
                <a:gd name="connsiteY2" fmla="*/ 0 h 455180"/>
                <a:gd name="connsiteX3" fmla="*/ 1024315 w 1024315"/>
                <a:gd name="connsiteY3" fmla="*/ 211588 h 455180"/>
                <a:gd name="connsiteX4" fmla="*/ 877312 w 1024315"/>
                <a:gd name="connsiteY4" fmla="*/ 455180 h 455180"/>
                <a:gd name="connsiteX5" fmla="*/ 249861 w 1024315"/>
                <a:gd name="connsiteY5" fmla="*/ 436892 h 455180"/>
                <a:gd name="connsiteX6" fmla="*/ 0 w 1024315"/>
                <a:gd name="connsiteY6" fmla="*/ 211588 h 455180"/>
                <a:gd name="connsiteX0" fmla="*/ 0 w 1024315"/>
                <a:gd name="connsiteY0" fmla="*/ 211588 h 459752"/>
                <a:gd name="connsiteX1" fmla="*/ 160948 w 1024315"/>
                <a:gd name="connsiteY1" fmla="*/ 9144 h 459752"/>
                <a:gd name="connsiteX2" fmla="*/ 713193 w 1024315"/>
                <a:gd name="connsiteY2" fmla="*/ 0 h 459752"/>
                <a:gd name="connsiteX3" fmla="*/ 1024315 w 1024315"/>
                <a:gd name="connsiteY3" fmla="*/ 211588 h 459752"/>
                <a:gd name="connsiteX4" fmla="*/ 877312 w 1024315"/>
                <a:gd name="connsiteY4" fmla="*/ 455180 h 459752"/>
                <a:gd name="connsiteX5" fmla="*/ 271576 w 1024315"/>
                <a:gd name="connsiteY5" fmla="*/ 459752 h 459752"/>
                <a:gd name="connsiteX6" fmla="*/ 0 w 1024315"/>
                <a:gd name="connsiteY6" fmla="*/ 211588 h 459752"/>
                <a:gd name="connsiteX0" fmla="*/ 0 w 1024315"/>
                <a:gd name="connsiteY0" fmla="*/ 280168 h 528332"/>
                <a:gd name="connsiteX1" fmla="*/ 191350 w 1024315"/>
                <a:gd name="connsiteY1" fmla="*/ 0 h 528332"/>
                <a:gd name="connsiteX2" fmla="*/ 713193 w 1024315"/>
                <a:gd name="connsiteY2" fmla="*/ 68580 h 528332"/>
                <a:gd name="connsiteX3" fmla="*/ 1024315 w 1024315"/>
                <a:gd name="connsiteY3" fmla="*/ 280168 h 528332"/>
                <a:gd name="connsiteX4" fmla="*/ 877312 w 1024315"/>
                <a:gd name="connsiteY4" fmla="*/ 523760 h 528332"/>
                <a:gd name="connsiteX5" fmla="*/ 271576 w 1024315"/>
                <a:gd name="connsiteY5" fmla="*/ 528332 h 528332"/>
                <a:gd name="connsiteX6" fmla="*/ 0 w 1024315"/>
                <a:gd name="connsiteY6" fmla="*/ 280168 h 528332"/>
                <a:gd name="connsiteX0" fmla="*/ 0 w 1024315"/>
                <a:gd name="connsiteY0" fmla="*/ 280168 h 528332"/>
                <a:gd name="connsiteX1" fmla="*/ 191350 w 1024315"/>
                <a:gd name="connsiteY1" fmla="*/ 0 h 528332"/>
                <a:gd name="connsiteX2" fmla="*/ 773995 w 1024315"/>
                <a:gd name="connsiteY2" fmla="*/ 0 h 528332"/>
                <a:gd name="connsiteX3" fmla="*/ 1024315 w 1024315"/>
                <a:gd name="connsiteY3" fmla="*/ 280168 h 528332"/>
                <a:gd name="connsiteX4" fmla="*/ 877312 w 1024315"/>
                <a:gd name="connsiteY4" fmla="*/ 523760 h 528332"/>
                <a:gd name="connsiteX5" fmla="*/ 271576 w 1024315"/>
                <a:gd name="connsiteY5" fmla="*/ 528332 h 528332"/>
                <a:gd name="connsiteX6" fmla="*/ 0 w 1024315"/>
                <a:gd name="connsiteY6" fmla="*/ 280168 h 528332"/>
                <a:gd name="connsiteX0" fmla="*/ 0 w 1059059"/>
                <a:gd name="connsiteY0" fmla="*/ 280168 h 528332"/>
                <a:gd name="connsiteX1" fmla="*/ 191350 w 1059059"/>
                <a:gd name="connsiteY1" fmla="*/ 0 h 528332"/>
                <a:gd name="connsiteX2" fmla="*/ 773995 w 1059059"/>
                <a:gd name="connsiteY2" fmla="*/ 0 h 528332"/>
                <a:gd name="connsiteX3" fmla="*/ 1059059 w 1059059"/>
                <a:gd name="connsiteY3" fmla="*/ 271024 h 528332"/>
                <a:gd name="connsiteX4" fmla="*/ 877312 w 1059059"/>
                <a:gd name="connsiteY4" fmla="*/ 523760 h 528332"/>
                <a:gd name="connsiteX5" fmla="*/ 271576 w 1059059"/>
                <a:gd name="connsiteY5" fmla="*/ 528332 h 528332"/>
                <a:gd name="connsiteX6" fmla="*/ 0 w 1059059"/>
                <a:gd name="connsiteY6" fmla="*/ 280168 h 528332"/>
                <a:gd name="connsiteX0" fmla="*/ 0 w 1230636"/>
                <a:gd name="connsiteY0" fmla="*/ 280168 h 528332"/>
                <a:gd name="connsiteX1" fmla="*/ 191350 w 1230636"/>
                <a:gd name="connsiteY1" fmla="*/ 0 h 528332"/>
                <a:gd name="connsiteX2" fmla="*/ 773995 w 1230636"/>
                <a:gd name="connsiteY2" fmla="*/ 0 h 528332"/>
                <a:gd name="connsiteX3" fmla="*/ 1230636 w 1230636"/>
                <a:gd name="connsiteY3" fmla="*/ 282313 h 528332"/>
                <a:gd name="connsiteX4" fmla="*/ 877312 w 1230636"/>
                <a:gd name="connsiteY4" fmla="*/ 523760 h 528332"/>
                <a:gd name="connsiteX5" fmla="*/ 271576 w 1230636"/>
                <a:gd name="connsiteY5" fmla="*/ 528332 h 528332"/>
                <a:gd name="connsiteX6" fmla="*/ 0 w 1230636"/>
                <a:gd name="connsiteY6" fmla="*/ 280168 h 528332"/>
                <a:gd name="connsiteX0" fmla="*/ 0 w 1166294"/>
                <a:gd name="connsiteY0" fmla="*/ 280168 h 528332"/>
                <a:gd name="connsiteX1" fmla="*/ 191350 w 1166294"/>
                <a:gd name="connsiteY1" fmla="*/ 0 h 528332"/>
                <a:gd name="connsiteX2" fmla="*/ 773995 w 1166294"/>
                <a:gd name="connsiteY2" fmla="*/ 0 h 528332"/>
                <a:gd name="connsiteX3" fmla="*/ 1166294 w 1166294"/>
                <a:gd name="connsiteY3" fmla="*/ 293602 h 528332"/>
                <a:gd name="connsiteX4" fmla="*/ 877312 w 1166294"/>
                <a:gd name="connsiteY4" fmla="*/ 523760 h 528332"/>
                <a:gd name="connsiteX5" fmla="*/ 271576 w 1166294"/>
                <a:gd name="connsiteY5" fmla="*/ 528332 h 528332"/>
                <a:gd name="connsiteX6" fmla="*/ 0 w 1166294"/>
                <a:gd name="connsiteY6" fmla="*/ 280168 h 528332"/>
                <a:gd name="connsiteX0" fmla="*/ 0 w 1177018"/>
                <a:gd name="connsiteY0" fmla="*/ 280168 h 528332"/>
                <a:gd name="connsiteX1" fmla="*/ 191350 w 1177018"/>
                <a:gd name="connsiteY1" fmla="*/ 0 h 528332"/>
                <a:gd name="connsiteX2" fmla="*/ 773995 w 1177018"/>
                <a:gd name="connsiteY2" fmla="*/ 0 h 528332"/>
                <a:gd name="connsiteX3" fmla="*/ 1177018 w 1177018"/>
                <a:gd name="connsiteY3" fmla="*/ 259735 h 528332"/>
                <a:gd name="connsiteX4" fmla="*/ 877312 w 1177018"/>
                <a:gd name="connsiteY4" fmla="*/ 523760 h 528332"/>
                <a:gd name="connsiteX5" fmla="*/ 271576 w 1177018"/>
                <a:gd name="connsiteY5" fmla="*/ 528332 h 528332"/>
                <a:gd name="connsiteX6" fmla="*/ 0 w 1177018"/>
                <a:gd name="connsiteY6" fmla="*/ 280168 h 528332"/>
                <a:gd name="connsiteX0" fmla="*/ 0 w 1177018"/>
                <a:gd name="connsiteY0" fmla="*/ 280168 h 528332"/>
                <a:gd name="connsiteX1" fmla="*/ 191350 w 1177018"/>
                <a:gd name="connsiteY1" fmla="*/ 0 h 528332"/>
                <a:gd name="connsiteX2" fmla="*/ 773995 w 1177018"/>
                <a:gd name="connsiteY2" fmla="*/ 0 h 528332"/>
                <a:gd name="connsiteX3" fmla="*/ 1177018 w 1177018"/>
                <a:gd name="connsiteY3" fmla="*/ 259735 h 528332"/>
                <a:gd name="connsiteX4" fmla="*/ 984547 w 1177018"/>
                <a:gd name="connsiteY4" fmla="*/ 501183 h 528332"/>
                <a:gd name="connsiteX5" fmla="*/ 271576 w 1177018"/>
                <a:gd name="connsiteY5" fmla="*/ 528332 h 528332"/>
                <a:gd name="connsiteX6" fmla="*/ 0 w 1177018"/>
                <a:gd name="connsiteY6" fmla="*/ 280168 h 528332"/>
                <a:gd name="connsiteX0" fmla="*/ 0 w 1177018"/>
                <a:gd name="connsiteY0" fmla="*/ 280168 h 568916"/>
                <a:gd name="connsiteX1" fmla="*/ 191350 w 1177018"/>
                <a:gd name="connsiteY1" fmla="*/ 0 h 568916"/>
                <a:gd name="connsiteX2" fmla="*/ 773995 w 1177018"/>
                <a:gd name="connsiteY2" fmla="*/ 0 h 568916"/>
                <a:gd name="connsiteX3" fmla="*/ 1177018 w 1177018"/>
                <a:gd name="connsiteY3" fmla="*/ 259735 h 568916"/>
                <a:gd name="connsiteX4" fmla="*/ 941654 w 1177018"/>
                <a:gd name="connsiteY4" fmla="*/ 568916 h 568916"/>
                <a:gd name="connsiteX5" fmla="*/ 271576 w 1177018"/>
                <a:gd name="connsiteY5" fmla="*/ 528332 h 568916"/>
                <a:gd name="connsiteX6" fmla="*/ 0 w 1177018"/>
                <a:gd name="connsiteY6" fmla="*/ 280168 h 568916"/>
                <a:gd name="connsiteX0" fmla="*/ 0 w 1177018"/>
                <a:gd name="connsiteY0" fmla="*/ 280168 h 528332"/>
                <a:gd name="connsiteX1" fmla="*/ 191350 w 1177018"/>
                <a:gd name="connsiteY1" fmla="*/ 0 h 528332"/>
                <a:gd name="connsiteX2" fmla="*/ 773995 w 1177018"/>
                <a:gd name="connsiteY2" fmla="*/ 0 h 528332"/>
                <a:gd name="connsiteX3" fmla="*/ 1177018 w 1177018"/>
                <a:gd name="connsiteY3" fmla="*/ 259735 h 528332"/>
                <a:gd name="connsiteX4" fmla="*/ 963100 w 1177018"/>
                <a:gd name="connsiteY4" fmla="*/ 523760 h 528332"/>
                <a:gd name="connsiteX5" fmla="*/ 271576 w 1177018"/>
                <a:gd name="connsiteY5" fmla="*/ 528332 h 528332"/>
                <a:gd name="connsiteX6" fmla="*/ 0 w 1177018"/>
                <a:gd name="connsiteY6" fmla="*/ 280168 h 528332"/>
                <a:gd name="connsiteX0" fmla="*/ 0 w 1177018"/>
                <a:gd name="connsiteY0" fmla="*/ 286105 h 534269"/>
                <a:gd name="connsiteX1" fmla="*/ 174430 w 1177018"/>
                <a:gd name="connsiteY1" fmla="*/ 0 h 534269"/>
                <a:gd name="connsiteX2" fmla="*/ 773995 w 1177018"/>
                <a:gd name="connsiteY2" fmla="*/ 5937 h 534269"/>
                <a:gd name="connsiteX3" fmla="*/ 1177018 w 1177018"/>
                <a:gd name="connsiteY3" fmla="*/ 265672 h 534269"/>
                <a:gd name="connsiteX4" fmla="*/ 963100 w 1177018"/>
                <a:gd name="connsiteY4" fmla="*/ 529697 h 534269"/>
                <a:gd name="connsiteX5" fmla="*/ 271576 w 1177018"/>
                <a:gd name="connsiteY5" fmla="*/ 534269 h 534269"/>
                <a:gd name="connsiteX6" fmla="*/ 0 w 1177018"/>
                <a:gd name="connsiteY6" fmla="*/ 286105 h 534269"/>
                <a:gd name="connsiteX0" fmla="*/ 0 w 1177018"/>
                <a:gd name="connsiteY0" fmla="*/ 292044 h 540208"/>
                <a:gd name="connsiteX1" fmla="*/ 174430 w 1177018"/>
                <a:gd name="connsiteY1" fmla="*/ 5939 h 540208"/>
                <a:gd name="connsiteX2" fmla="*/ 773995 w 1177018"/>
                <a:gd name="connsiteY2" fmla="*/ 0 h 540208"/>
                <a:gd name="connsiteX3" fmla="*/ 1177018 w 1177018"/>
                <a:gd name="connsiteY3" fmla="*/ 271611 h 540208"/>
                <a:gd name="connsiteX4" fmla="*/ 963100 w 1177018"/>
                <a:gd name="connsiteY4" fmla="*/ 535636 h 540208"/>
                <a:gd name="connsiteX5" fmla="*/ 271576 w 1177018"/>
                <a:gd name="connsiteY5" fmla="*/ 540208 h 540208"/>
                <a:gd name="connsiteX6" fmla="*/ 0 w 1177018"/>
                <a:gd name="connsiteY6" fmla="*/ 292044 h 540208"/>
                <a:gd name="connsiteX0" fmla="*/ 0 w 1177018"/>
                <a:gd name="connsiteY0" fmla="*/ 292044 h 540208"/>
                <a:gd name="connsiteX1" fmla="*/ 174430 w 1177018"/>
                <a:gd name="connsiteY1" fmla="*/ 5939 h 540208"/>
                <a:gd name="connsiteX2" fmla="*/ 773995 w 1177018"/>
                <a:gd name="connsiteY2" fmla="*/ 0 h 540208"/>
                <a:gd name="connsiteX3" fmla="*/ 1177018 w 1177018"/>
                <a:gd name="connsiteY3" fmla="*/ 271611 h 540208"/>
                <a:gd name="connsiteX4" fmla="*/ 861575 w 1177018"/>
                <a:gd name="connsiteY4" fmla="*/ 535636 h 540208"/>
                <a:gd name="connsiteX5" fmla="*/ 271576 w 1177018"/>
                <a:gd name="connsiteY5" fmla="*/ 540208 h 540208"/>
                <a:gd name="connsiteX6" fmla="*/ 0 w 1177018"/>
                <a:gd name="connsiteY6" fmla="*/ 292044 h 540208"/>
                <a:gd name="connsiteX0" fmla="*/ 0 w 1081132"/>
                <a:gd name="connsiteY0" fmla="*/ 292044 h 540208"/>
                <a:gd name="connsiteX1" fmla="*/ 174430 w 1081132"/>
                <a:gd name="connsiteY1" fmla="*/ 5939 h 540208"/>
                <a:gd name="connsiteX2" fmla="*/ 773995 w 1081132"/>
                <a:gd name="connsiteY2" fmla="*/ 0 h 540208"/>
                <a:gd name="connsiteX3" fmla="*/ 1081132 w 1081132"/>
                <a:gd name="connsiteY3" fmla="*/ 271611 h 540208"/>
                <a:gd name="connsiteX4" fmla="*/ 861575 w 1081132"/>
                <a:gd name="connsiteY4" fmla="*/ 535636 h 540208"/>
                <a:gd name="connsiteX5" fmla="*/ 271576 w 1081132"/>
                <a:gd name="connsiteY5" fmla="*/ 540208 h 540208"/>
                <a:gd name="connsiteX6" fmla="*/ 0 w 1081132"/>
                <a:gd name="connsiteY6" fmla="*/ 292044 h 540208"/>
                <a:gd name="connsiteX0" fmla="*/ 0 w 1084578"/>
                <a:gd name="connsiteY0" fmla="*/ 284786 h 540208"/>
                <a:gd name="connsiteX1" fmla="*/ 177876 w 1084578"/>
                <a:gd name="connsiteY1" fmla="*/ 5939 h 540208"/>
                <a:gd name="connsiteX2" fmla="*/ 777441 w 1084578"/>
                <a:gd name="connsiteY2" fmla="*/ 0 h 540208"/>
                <a:gd name="connsiteX3" fmla="*/ 1084578 w 1084578"/>
                <a:gd name="connsiteY3" fmla="*/ 271611 h 540208"/>
                <a:gd name="connsiteX4" fmla="*/ 865021 w 1084578"/>
                <a:gd name="connsiteY4" fmla="*/ 535636 h 540208"/>
                <a:gd name="connsiteX5" fmla="*/ 275022 w 1084578"/>
                <a:gd name="connsiteY5" fmla="*/ 540208 h 540208"/>
                <a:gd name="connsiteX6" fmla="*/ 0 w 1084578"/>
                <a:gd name="connsiteY6" fmla="*/ 284786 h 5402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84578" h="540208">
                  <a:moveTo>
                    <a:pt x="0" y="284786"/>
                  </a:moveTo>
                  <a:lnTo>
                    <a:pt x="177876" y="5939"/>
                  </a:lnTo>
                  <a:lnTo>
                    <a:pt x="777441" y="0"/>
                  </a:lnTo>
                  <a:lnTo>
                    <a:pt x="1084578" y="271611"/>
                  </a:lnTo>
                  <a:lnTo>
                    <a:pt x="865021" y="535636"/>
                  </a:lnTo>
                  <a:lnTo>
                    <a:pt x="275022" y="540208"/>
                  </a:lnTo>
                  <a:lnTo>
                    <a:pt x="0" y="284786"/>
                  </a:lnTo>
                  <a:close/>
                </a:path>
              </a:pathLst>
            </a:custGeom>
            <a:grpFill/>
            <a:ln>
              <a:noFill/>
            </a:ln>
            <a:effectLst>
              <a:outerShdw blurRad="63500" dist="165100" dir="5400000" sx="88000" sy="88000" rotWithShape="0">
                <a:schemeClr val="bg1">
                  <a:lumMod val="50000"/>
                  <a:alpha val="22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lnSpc>
                  <a:spcPct val="85000"/>
                </a:lnSpc>
                <a:spcBef>
                  <a:spcPts val="150"/>
                </a:spcBef>
                <a:spcAft>
                  <a:spcPts val="350"/>
                </a:spcAft>
                <a:defRPr/>
              </a:pPr>
              <a:endParaRPr lang="en-US" dirty="0"/>
            </a:p>
          </p:txBody>
        </p:sp>
        <p:sp>
          <p:nvSpPr>
            <p:cNvPr id="207" name="Freeform 206"/>
            <p:cNvSpPr/>
            <p:nvPr/>
          </p:nvSpPr>
          <p:spPr>
            <a:xfrm>
              <a:off x="2059716" y="4847830"/>
              <a:ext cx="1220051" cy="543988"/>
            </a:xfrm>
            <a:custGeom>
              <a:avLst/>
              <a:gdLst>
                <a:gd name="connsiteX0" fmla="*/ 0 w 1158949"/>
                <a:gd name="connsiteY0" fmla="*/ 303028 h 606056"/>
                <a:gd name="connsiteX1" fmla="*/ 321640 w 1158949"/>
                <a:gd name="connsiteY1" fmla="*/ 0 h 606056"/>
                <a:gd name="connsiteX2" fmla="*/ 837309 w 1158949"/>
                <a:gd name="connsiteY2" fmla="*/ 0 h 606056"/>
                <a:gd name="connsiteX3" fmla="*/ 1158949 w 1158949"/>
                <a:gd name="connsiteY3" fmla="*/ 303028 h 606056"/>
                <a:gd name="connsiteX4" fmla="*/ 837309 w 1158949"/>
                <a:gd name="connsiteY4" fmla="*/ 606056 h 606056"/>
                <a:gd name="connsiteX5" fmla="*/ 321640 w 1158949"/>
                <a:gd name="connsiteY5" fmla="*/ 606056 h 606056"/>
                <a:gd name="connsiteX6" fmla="*/ 0 w 1158949"/>
                <a:gd name="connsiteY6" fmla="*/ 303028 h 606056"/>
                <a:gd name="connsiteX0" fmla="*/ 0 w 1158949"/>
                <a:gd name="connsiteY0" fmla="*/ 303028 h 606056"/>
                <a:gd name="connsiteX1" fmla="*/ 321640 w 1158949"/>
                <a:gd name="connsiteY1" fmla="*/ 0 h 606056"/>
                <a:gd name="connsiteX2" fmla="*/ 837309 w 1158949"/>
                <a:gd name="connsiteY2" fmla="*/ 0 h 606056"/>
                <a:gd name="connsiteX3" fmla="*/ 1158949 w 1158949"/>
                <a:gd name="connsiteY3" fmla="*/ 303028 h 606056"/>
                <a:gd name="connsiteX4" fmla="*/ 855597 w 1158949"/>
                <a:gd name="connsiteY4" fmla="*/ 537476 h 606056"/>
                <a:gd name="connsiteX5" fmla="*/ 321640 w 1158949"/>
                <a:gd name="connsiteY5" fmla="*/ 606056 h 606056"/>
                <a:gd name="connsiteX6" fmla="*/ 0 w 1158949"/>
                <a:gd name="connsiteY6" fmla="*/ 303028 h 606056"/>
                <a:gd name="connsiteX0" fmla="*/ 0 w 1158949"/>
                <a:gd name="connsiteY0" fmla="*/ 303028 h 551192"/>
                <a:gd name="connsiteX1" fmla="*/ 321640 w 1158949"/>
                <a:gd name="connsiteY1" fmla="*/ 0 h 551192"/>
                <a:gd name="connsiteX2" fmla="*/ 837309 w 1158949"/>
                <a:gd name="connsiteY2" fmla="*/ 0 h 551192"/>
                <a:gd name="connsiteX3" fmla="*/ 1158949 w 1158949"/>
                <a:gd name="connsiteY3" fmla="*/ 303028 h 551192"/>
                <a:gd name="connsiteX4" fmla="*/ 855597 w 1158949"/>
                <a:gd name="connsiteY4" fmla="*/ 537476 h 551192"/>
                <a:gd name="connsiteX5" fmla="*/ 275920 w 1158949"/>
                <a:gd name="connsiteY5" fmla="*/ 551192 h 551192"/>
                <a:gd name="connsiteX6" fmla="*/ 0 w 1158949"/>
                <a:gd name="connsiteY6" fmla="*/ 303028 h 551192"/>
                <a:gd name="connsiteX0" fmla="*/ 0 w 1158949"/>
                <a:gd name="connsiteY0" fmla="*/ 303028 h 537476"/>
                <a:gd name="connsiteX1" fmla="*/ 321640 w 1158949"/>
                <a:gd name="connsiteY1" fmla="*/ 0 h 537476"/>
                <a:gd name="connsiteX2" fmla="*/ 837309 w 1158949"/>
                <a:gd name="connsiteY2" fmla="*/ 0 h 537476"/>
                <a:gd name="connsiteX3" fmla="*/ 1158949 w 1158949"/>
                <a:gd name="connsiteY3" fmla="*/ 303028 h 537476"/>
                <a:gd name="connsiteX4" fmla="*/ 855597 w 1158949"/>
                <a:gd name="connsiteY4" fmla="*/ 537476 h 537476"/>
                <a:gd name="connsiteX5" fmla="*/ 275920 w 1158949"/>
                <a:gd name="connsiteY5" fmla="*/ 537476 h 537476"/>
                <a:gd name="connsiteX6" fmla="*/ 0 w 1158949"/>
                <a:gd name="connsiteY6" fmla="*/ 303028 h 537476"/>
                <a:gd name="connsiteX0" fmla="*/ 0 w 1158949"/>
                <a:gd name="connsiteY0" fmla="*/ 303028 h 537476"/>
                <a:gd name="connsiteX1" fmla="*/ 321640 w 1158949"/>
                <a:gd name="connsiteY1" fmla="*/ 54864 h 537476"/>
                <a:gd name="connsiteX2" fmla="*/ 837309 w 1158949"/>
                <a:gd name="connsiteY2" fmla="*/ 0 h 537476"/>
                <a:gd name="connsiteX3" fmla="*/ 1158949 w 1158949"/>
                <a:gd name="connsiteY3" fmla="*/ 303028 h 537476"/>
                <a:gd name="connsiteX4" fmla="*/ 855597 w 1158949"/>
                <a:gd name="connsiteY4" fmla="*/ 537476 h 537476"/>
                <a:gd name="connsiteX5" fmla="*/ 275920 w 1158949"/>
                <a:gd name="connsiteY5" fmla="*/ 537476 h 537476"/>
                <a:gd name="connsiteX6" fmla="*/ 0 w 1158949"/>
                <a:gd name="connsiteY6" fmla="*/ 303028 h 537476"/>
                <a:gd name="connsiteX0" fmla="*/ 0 w 1158949"/>
                <a:gd name="connsiteY0" fmla="*/ 261880 h 496328"/>
                <a:gd name="connsiteX1" fmla="*/ 321640 w 1158949"/>
                <a:gd name="connsiteY1" fmla="*/ 13716 h 496328"/>
                <a:gd name="connsiteX2" fmla="*/ 860169 w 1158949"/>
                <a:gd name="connsiteY2" fmla="*/ 0 h 496328"/>
                <a:gd name="connsiteX3" fmla="*/ 1158949 w 1158949"/>
                <a:gd name="connsiteY3" fmla="*/ 261880 h 496328"/>
                <a:gd name="connsiteX4" fmla="*/ 855597 w 1158949"/>
                <a:gd name="connsiteY4" fmla="*/ 496328 h 496328"/>
                <a:gd name="connsiteX5" fmla="*/ 275920 w 1158949"/>
                <a:gd name="connsiteY5" fmla="*/ 496328 h 496328"/>
                <a:gd name="connsiteX6" fmla="*/ 0 w 1158949"/>
                <a:gd name="connsiteY6" fmla="*/ 261880 h 496328"/>
                <a:gd name="connsiteX0" fmla="*/ 0 w 1158949"/>
                <a:gd name="connsiteY0" fmla="*/ 248164 h 482612"/>
                <a:gd name="connsiteX1" fmla="*/ 321640 w 1158949"/>
                <a:gd name="connsiteY1" fmla="*/ 0 h 482612"/>
                <a:gd name="connsiteX2" fmla="*/ 873885 w 1158949"/>
                <a:gd name="connsiteY2" fmla="*/ 0 h 482612"/>
                <a:gd name="connsiteX3" fmla="*/ 1158949 w 1158949"/>
                <a:gd name="connsiteY3" fmla="*/ 248164 h 482612"/>
                <a:gd name="connsiteX4" fmla="*/ 855597 w 1158949"/>
                <a:gd name="connsiteY4" fmla="*/ 482612 h 482612"/>
                <a:gd name="connsiteX5" fmla="*/ 275920 w 1158949"/>
                <a:gd name="connsiteY5" fmla="*/ 482612 h 482612"/>
                <a:gd name="connsiteX6" fmla="*/ 0 w 1158949"/>
                <a:gd name="connsiteY6" fmla="*/ 248164 h 482612"/>
                <a:gd name="connsiteX0" fmla="*/ 0 w 1158949"/>
                <a:gd name="connsiteY0" fmla="*/ 248164 h 523760"/>
                <a:gd name="connsiteX1" fmla="*/ 321640 w 1158949"/>
                <a:gd name="connsiteY1" fmla="*/ 0 h 523760"/>
                <a:gd name="connsiteX2" fmla="*/ 873885 w 1158949"/>
                <a:gd name="connsiteY2" fmla="*/ 0 h 523760"/>
                <a:gd name="connsiteX3" fmla="*/ 1158949 w 1158949"/>
                <a:gd name="connsiteY3" fmla="*/ 248164 h 523760"/>
                <a:gd name="connsiteX4" fmla="*/ 981545 w 1158949"/>
                <a:gd name="connsiteY4" fmla="*/ 523760 h 523760"/>
                <a:gd name="connsiteX5" fmla="*/ 275920 w 1158949"/>
                <a:gd name="connsiteY5" fmla="*/ 482612 h 523760"/>
                <a:gd name="connsiteX6" fmla="*/ 0 w 1158949"/>
                <a:gd name="connsiteY6" fmla="*/ 248164 h 523760"/>
                <a:gd name="connsiteX0" fmla="*/ 0 w 1158949"/>
                <a:gd name="connsiteY0" fmla="*/ 248164 h 532904"/>
                <a:gd name="connsiteX1" fmla="*/ 321640 w 1158949"/>
                <a:gd name="connsiteY1" fmla="*/ 0 h 532904"/>
                <a:gd name="connsiteX2" fmla="*/ 873885 w 1158949"/>
                <a:gd name="connsiteY2" fmla="*/ 0 h 532904"/>
                <a:gd name="connsiteX3" fmla="*/ 1158949 w 1158949"/>
                <a:gd name="connsiteY3" fmla="*/ 248164 h 532904"/>
                <a:gd name="connsiteX4" fmla="*/ 981545 w 1158949"/>
                <a:gd name="connsiteY4" fmla="*/ 523760 h 532904"/>
                <a:gd name="connsiteX5" fmla="*/ 345408 w 1158949"/>
                <a:gd name="connsiteY5" fmla="*/ 532904 h 532904"/>
                <a:gd name="connsiteX6" fmla="*/ 0 w 1158949"/>
                <a:gd name="connsiteY6" fmla="*/ 248164 h 532904"/>
                <a:gd name="connsiteX0" fmla="*/ 0 w 1158949"/>
                <a:gd name="connsiteY0" fmla="*/ 248164 h 532904"/>
                <a:gd name="connsiteX1" fmla="*/ 256495 w 1158949"/>
                <a:gd name="connsiteY1" fmla="*/ 0 h 532904"/>
                <a:gd name="connsiteX2" fmla="*/ 873885 w 1158949"/>
                <a:gd name="connsiteY2" fmla="*/ 0 h 532904"/>
                <a:gd name="connsiteX3" fmla="*/ 1158949 w 1158949"/>
                <a:gd name="connsiteY3" fmla="*/ 248164 h 532904"/>
                <a:gd name="connsiteX4" fmla="*/ 981545 w 1158949"/>
                <a:gd name="connsiteY4" fmla="*/ 523760 h 532904"/>
                <a:gd name="connsiteX5" fmla="*/ 345408 w 1158949"/>
                <a:gd name="connsiteY5" fmla="*/ 532904 h 532904"/>
                <a:gd name="connsiteX6" fmla="*/ 0 w 1158949"/>
                <a:gd name="connsiteY6" fmla="*/ 248164 h 532904"/>
                <a:gd name="connsiteX0" fmla="*/ 0 w 1158949"/>
                <a:gd name="connsiteY0" fmla="*/ 271024 h 532904"/>
                <a:gd name="connsiteX1" fmla="*/ 256495 w 1158949"/>
                <a:gd name="connsiteY1" fmla="*/ 0 h 532904"/>
                <a:gd name="connsiteX2" fmla="*/ 873885 w 1158949"/>
                <a:gd name="connsiteY2" fmla="*/ 0 h 532904"/>
                <a:gd name="connsiteX3" fmla="*/ 1158949 w 1158949"/>
                <a:gd name="connsiteY3" fmla="*/ 248164 h 532904"/>
                <a:gd name="connsiteX4" fmla="*/ 981545 w 1158949"/>
                <a:gd name="connsiteY4" fmla="*/ 523760 h 532904"/>
                <a:gd name="connsiteX5" fmla="*/ 345408 w 1158949"/>
                <a:gd name="connsiteY5" fmla="*/ 532904 h 532904"/>
                <a:gd name="connsiteX6" fmla="*/ 0 w 1158949"/>
                <a:gd name="connsiteY6" fmla="*/ 271024 h 532904"/>
                <a:gd name="connsiteX0" fmla="*/ 0 w 1158949"/>
                <a:gd name="connsiteY0" fmla="*/ 282108 h 543988"/>
                <a:gd name="connsiteX1" fmla="*/ 256495 w 1158949"/>
                <a:gd name="connsiteY1" fmla="*/ 11084 h 543988"/>
                <a:gd name="connsiteX2" fmla="*/ 873885 w 1158949"/>
                <a:gd name="connsiteY2" fmla="*/ 0 h 543988"/>
                <a:gd name="connsiteX3" fmla="*/ 1158949 w 1158949"/>
                <a:gd name="connsiteY3" fmla="*/ 259248 h 543988"/>
                <a:gd name="connsiteX4" fmla="*/ 981545 w 1158949"/>
                <a:gd name="connsiteY4" fmla="*/ 534844 h 543988"/>
                <a:gd name="connsiteX5" fmla="*/ 345408 w 1158949"/>
                <a:gd name="connsiteY5" fmla="*/ 543988 h 543988"/>
                <a:gd name="connsiteX6" fmla="*/ 0 w 1158949"/>
                <a:gd name="connsiteY6" fmla="*/ 282108 h 5439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58949" h="543988">
                  <a:moveTo>
                    <a:pt x="0" y="282108"/>
                  </a:moveTo>
                  <a:lnTo>
                    <a:pt x="256495" y="11084"/>
                  </a:lnTo>
                  <a:lnTo>
                    <a:pt x="873885" y="0"/>
                  </a:lnTo>
                  <a:lnTo>
                    <a:pt x="1158949" y="259248"/>
                  </a:lnTo>
                  <a:lnTo>
                    <a:pt x="981545" y="534844"/>
                  </a:lnTo>
                  <a:lnTo>
                    <a:pt x="345408" y="543988"/>
                  </a:lnTo>
                  <a:lnTo>
                    <a:pt x="0" y="282108"/>
                  </a:lnTo>
                  <a:close/>
                </a:path>
              </a:pathLst>
            </a:custGeom>
            <a:grpFill/>
            <a:ln>
              <a:noFill/>
            </a:ln>
            <a:effectLst>
              <a:outerShdw blurRad="63500" dist="165100" dir="5400000" sx="88000" sy="88000" rotWithShape="0">
                <a:schemeClr val="bg1">
                  <a:lumMod val="50000"/>
                  <a:alpha val="22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lnSpc>
                  <a:spcPct val="85000"/>
                </a:lnSpc>
                <a:spcBef>
                  <a:spcPts val="150"/>
                </a:spcBef>
                <a:spcAft>
                  <a:spcPts val="350"/>
                </a:spcAft>
                <a:defRPr/>
              </a:pPr>
              <a:endParaRPr lang="en-US" dirty="0"/>
            </a:p>
          </p:txBody>
        </p:sp>
      </p:grpSp>
      <p:pic>
        <p:nvPicPr>
          <p:cNvPr id="29741" name="Picture 6" descr="C:\Documents and Settings\jlam\Desktop\TD-LTE - RH\images\ant.png"/>
          <p:cNvPicPr>
            <a:picLocks noChangeAspect="1" noChangeArrowheads="1"/>
          </p:cNvPicPr>
          <p:nvPr/>
        </p:nvPicPr>
        <p:blipFill>
          <a:blip r:embed="rId6" cstate="print"/>
          <a:srcRect/>
          <a:stretch>
            <a:fillRect/>
          </a:stretch>
        </p:blipFill>
        <p:spPr bwMode="auto">
          <a:xfrm>
            <a:off x="2743200" y="4672013"/>
            <a:ext cx="369888" cy="931862"/>
          </a:xfrm>
          <a:prstGeom prst="rect">
            <a:avLst/>
          </a:prstGeom>
          <a:noFill/>
          <a:ln w="9525">
            <a:noFill/>
            <a:miter lim="800000"/>
            <a:headEnd/>
            <a:tailEnd/>
          </a:ln>
        </p:spPr>
      </p:pic>
      <p:sp>
        <p:nvSpPr>
          <p:cNvPr id="141" name="Rectangle 140"/>
          <p:cNvSpPr/>
          <p:nvPr/>
        </p:nvSpPr>
        <p:spPr>
          <a:xfrm>
            <a:off x="6637300" y="1560798"/>
            <a:ext cx="1545019" cy="740979"/>
          </a:xfrm>
          <a:prstGeom prst="rect">
            <a:avLst/>
          </a:prstGeom>
          <a:solidFill>
            <a:schemeClr val="bg2">
              <a:lumMod val="60000"/>
              <a:lumOff val="40000"/>
            </a:schemeClr>
          </a:solidFill>
          <a:ln>
            <a:noFill/>
          </a:ln>
          <a:effectLst>
            <a:outerShdw blurRad="50800" dist="38100" dir="2700000" algn="tl" rotWithShape="0">
              <a:prstClr val="black">
                <a:alpha val="40000"/>
              </a:prstClr>
            </a:outerShdw>
          </a:effectLst>
          <a:scene3d>
            <a:camera prst="orthographicFront">
              <a:rot lat="0" lon="0" rev="0"/>
            </a:camera>
            <a:lightRig rig="balanced" dir="t">
              <a:rot lat="0" lon="0" rev="8700000"/>
            </a:lightRig>
          </a:scene3d>
          <a:sp3d>
            <a:bevelT w="190500" h="38100"/>
          </a:sp3d>
        </p:spPr>
        <p:style>
          <a:lnRef idx="2">
            <a:schemeClr val="accent1"/>
          </a:lnRef>
          <a:fillRef idx="1">
            <a:schemeClr val="lt1"/>
          </a:fillRef>
          <a:effectRef idx="0">
            <a:schemeClr val="accent1"/>
          </a:effectRef>
          <a:fontRef idx="minor">
            <a:schemeClr val="dk1"/>
          </a:fontRef>
        </p:style>
        <p:txBody>
          <a:bodyPr anchor="ctr"/>
          <a:lstStyle/>
          <a:p>
            <a:pPr algn="ctr">
              <a:lnSpc>
                <a:spcPct val="85000"/>
              </a:lnSpc>
              <a:spcBef>
                <a:spcPts val="150"/>
              </a:spcBef>
              <a:spcAft>
                <a:spcPts val="350"/>
              </a:spcAft>
              <a:defRPr/>
            </a:pPr>
            <a:r>
              <a:rPr lang="en-US" sz="1400" b="1" dirty="0"/>
              <a:t>Administration/Regulator</a:t>
            </a:r>
          </a:p>
        </p:txBody>
      </p:sp>
      <p:sp>
        <p:nvSpPr>
          <p:cNvPr id="142" name="Flowchart: Magnetic Disk 141"/>
          <p:cNvSpPr/>
          <p:nvPr/>
        </p:nvSpPr>
        <p:spPr>
          <a:xfrm>
            <a:off x="882828" y="2396378"/>
            <a:ext cx="1040523" cy="1116999"/>
          </a:xfrm>
          <a:prstGeom prst="flowChartMagneticDisk">
            <a:avLst/>
          </a:prstGeom>
          <a:solidFill>
            <a:schemeClr val="bg2">
              <a:lumMod val="60000"/>
              <a:lumOff val="40000"/>
            </a:schemeClr>
          </a:solidFill>
          <a:ln>
            <a:solidFill>
              <a:schemeClr val="tx2">
                <a:lumMod val="40000"/>
                <a:lumOff val="60000"/>
              </a:schemeClr>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lnSpc>
                <a:spcPct val="85000"/>
              </a:lnSpc>
              <a:spcBef>
                <a:spcPts val="150"/>
              </a:spcBef>
              <a:spcAft>
                <a:spcPts val="350"/>
              </a:spcAft>
              <a:defRPr/>
            </a:pPr>
            <a:r>
              <a:rPr lang="en-US" sz="1200" b="1" dirty="0">
                <a:solidFill>
                  <a:sysClr val="windowText" lastClr="000000"/>
                </a:solidFill>
              </a:rPr>
              <a:t>ASA Database</a:t>
            </a:r>
          </a:p>
        </p:txBody>
      </p:sp>
      <p:sp>
        <p:nvSpPr>
          <p:cNvPr id="210" name="Rectangle 209"/>
          <p:cNvSpPr/>
          <p:nvPr/>
        </p:nvSpPr>
        <p:spPr>
          <a:xfrm>
            <a:off x="672622" y="1539776"/>
            <a:ext cx="1545019" cy="740979"/>
          </a:xfrm>
          <a:prstGeom prst="rect">
            <a:avLst/>
          </a:prstGeom>
          <a:solidFill>
            <a:schemeClr val="bg2">
              <a:lumMod val="60000"/>
              <a:lumOff val="40000"/>
            </a:schemeClr>
          </a:solidFill>
          <a:ln>
            <a:noFill/>
          </a:ln>
          <a:effectLst>
            <a:outerShdw blurRad="50800" dist="38100" dir="2700000" algn="tl" rotWithShape="0">
              <a:prstClr val="black">
                <a:alpha val="40000"/>
              </a:prstClr>
            </a:outerShdw>
          </a:effectLst>
          <a:scene3d>
            <a:camera prst="orthographicFront">
              <a:rot lat="0" lon="0" rev="0"/>
            </a:camera>
            <a:lightRig rig="balanced" dir="t">
              <a:rot lat="0" lon="0" rev="8700000"/>
            </a:lightRig>
          </a:scene3d>
          <a:sp3d>
            <a:bevelT w="190500" h="38100"/>
          </a:sp3d>
        </p:spPr>
        <p:style>
          <a:lnRef idx="2">
            <a:schemeClr val="accent1"/>
          </a:lnRef>
          <a:fillRef idx="1">
            <a:schemeClr val="lt1"/>
          </a:fillRef>
          <a:effectRef idx="0">
            <a:schemeClr val="accent1"/>
          </a:effectRef>
          <a:fontRef idx="minor">
            <a:schemeClr val="dk1"/>
          </a:fontRef>
        </p:style>
        <p:txBody>
          <a:bodyPr anchor="ctr"/>
          <a:lstStyle/>
          <a:p>
            <a:pPr algn="ctr">
              <a:lnSpc>
                <a:spcPct val="85000"/>
              </a:lnSpc>
              <a:spcBef>
                <a:spcPts val="150"/>
              </a:spcBef>
              <a:spcAft>
                <a:spcPts val="350"/>
              </a:spcAft>
              <a:defRPr/>
            </a:pPr>
            <a:r>
              <a:rPr lang="en-US" sz="1400" b="1" dirty="0"/>
              <a:t>ASA licensee</a:t>
            </a:r>
          </a:p>
        </p:txBody>
      </p:sp>
      <p:cxnSp>
        <p:nvCxnSpPr>
          <p:cNvPr id="243" name="Straight Arrow Connector 242"/>
          <p:cNvCxnSpPr/>
          <p:nvPr/>
        </p:nvCxnSpPr>
        <p:spPr>
          <a:xfrm>
            <a:off x="2217738" y="1909763"/>
            <a:ext cx="4004778" cy="1151555"/>
          </a:xfrm>
          <a:prstGeom prst="straightConnector1">
            <a:avLst/>
          </a:prstGeom>
          <a:ln>
            <a:headEnd type="arrow"/>
            <a:tailEnd type="arrow"/>
          </a:ln>
        </p:spPr>
        <p:style>
          <a:lnRef idx="1">
            <a:schemeClr val="accent1"/>
          </a:lnRef>
          <a:fillRef idx="0">
            <a:schemeClr val="accent1"/>
          </a:fillRef>
          <a:effectRef idx="0">
            <a:schemeClr val="accent1"/>
          </a:effectRef>
          <a:fontRef idx="minor">
            <a:schemeClr val="tx1"/>
          </a:fontRef>
        </p:style>
      </p:cxnSp>
      <p:cxnSp>
        <p:nvCxnSpPr>
          <p:cNvPr id="248" name="Straight Arrow Connector 247"/>
          <p:cNvCxnSpPr/>
          <p:nvPr/>
        </p:nvCxnSpPr>
        <p:spPr>
          <a:xfrm rot="10800000">
            <a:off x="2217738" y="1909763"/>
            <a:ext cx="4419600" cy="22225"/>
          </a:xfrm>
          <a:prstGeom prst="straightConnector1">
            <a:avLst/>
          </a:prstGeom>
          <a:ln w="25400">
            <a:solidFill>
              <a:schemeClr val="accent4"/>
            </a:solidFill>
            <a:prstDash val="solid"/>
            <a:tailEnd type="triangle" w="lg" len="lg"/>
          </a:ln>
        </p:spPr>
        <p:style>
          <a:lnRef idx="1">
            <a:schemeClr val="accent1"/>
          </a:lnRef>
          <a:fillRef idx="0">
            <a:schemeClr val="accent1"/>
          </a:fillRef>
          <a:effectRef idx="0">
            <a:schemeClr val="accent1"/>
          </a:effectRef>
          <a:fontRef idx="minor">
            <a:schemeClr val="tx1"/>
          </a:fontRef>
        </p:style>
      </p:cxnSp>
      <p:sp>
        <p:nvSpPr>
          <p:cNvPr id="169" name="Freeform 168"/>
          <p:cNvSpPr/>
          <p:nvPr/>
        </p:nvSpPr>
        <p:spPr>
          <a:xfrm flipH="1">
            <a:off x="5461000" y="4651375"/>
            <a:ext cx="2081213" cy="1087438"/>
          </a:xfrm>
          <a:custGeom>
            <a:avLst/>
            <a:gdLst>
              <a:gd name="connsiteX0" fmla="*/ 6780810 w 6780810"/>
              <a:gd name="connsiteY0" fmla="*/ 0 h 3075709"/>
              <a:gd name="connsiteX1" fmla="*/ 0 w 6780810"/>
              <a:gd name="connsiteY1" fmla="*/ 3075709 h 3075709"/>
              <a:gd name="connsiteX0" fmla="*/ 6780810 w 6780810"/>
              <a:gd name="connsiteY0" fmla="*/ 0 h 3075709"/>
              <a:gd name="connsiteX1" fmla="*/ 0 w 6780810"/>
              <a:gd name="connsiteY1" fmla="*/ 3075709 h 3075709"/>
              <a:gd name="connsiteX0" fmla="*/ 6780810 w 6780810"/>
              <a:gd name="connsiteY0" fmla="*/ 0 h 3075709"/>
              <a:gd name="connsiteX1" fmla="*/ 0 w 6780810"/>
              <a:gd name="connsiteY1" fmla="*/ 3075709 h 3075709"/>
              <a:gd name="connsiteX0" fmla="*/ 6780810 w 6780810"/>
              <a:gd name="connsiteY0" fmla="*/ 0 h 3075709"/>
              <a:gd name="connsiteX1" fmla="*/ 0 w 6780810"/>
              <a:gd name="connsiteY1" fmla="*/ 3075709 h 3075709"/>
              <a:gd name="connsiteX0" fmla="*/ 6780810 w 6780810"/>
              <a:gd name="connsiteY0" fmla="*/ 0 h 3075709"/>
              <a:gd name="connsiteX1" fmla="*/ 0 w 6780810"/>
              <a:gd name="connsiteY1" fmla="*/ 3075709 h 3075709"/>
              <a:gd name="connsiteX0" fmla="*/ 5300590 w 5300590"/>
              <a:gd name="connsiteY0" fmla="*/ 0 h 5546067"/>
              <a:gd name="connsiteX1" fmla="*/ 0 w 5300590"/>
              <a:gd name="connsiteY1" fmla="*/ 5546067 h 5546067"/>
              <a:gd name="connsiteX0" fmla="*/ 5300590 w 5300590"/>
              <a:gd name="connsiteY0" fmla="*/ 0 h 5546067"/>
              <a:gd name="connsiteX1" fmla="*/ 0 w 5300590"/>
              <a:gd name="connsiteY1" fmla="*/ 5546067 h 5546067"/>
              <a:gd name="connsiteX0" fmla="*/ 4667516 w 4667516"/>
              <a:gd name="connsiteY0" fmla="*/ 0 h 7482446"/>
              <a:gd name="connsiteX1" fmla="*/ 0 w 4667516"/>
              <a:gd name="connsiteY1" fmla="*/ 7482446 h 7482446"/>
              <a:gd name="connsiteX0" fmla="*/ 4667516 w 6802352"/>
              <a:gd name="connsiteY0" fmla="*/ 0 h 7482446"/>
              <a:gd name="connsiteX1" fmla="*/ 0 w 6802352"/>
              <a:gd name="connsiteY1" fmla="*/ 7482446 h 7482446"/>
              <a:gd name="connsiteX0" fmla="*/ 409136 w 7301675"/>
              <a:gd name="connsiteY0" fmla="*/ 0 h 7800154"/>
              <a:gd name="connsiteX1" fmla="*/ 499323 w 7301675"/>
              <a:gd name="connsiteY1" fmla="*/ 7800154 h 7800154"/>
              <a:gd name="connsiteX0" fmla="*/ 409136 w 7159920"/>
              <a:gd name="connsiteY0" fmla="*/ 0 h 8210569"/>
              <a:gd name="connsiteX1" fmla="*/ 357568 w 7159920"/>
              <a:gd name="connsiteY1" fmla="*/ 8210569 h 8210569"/>
              <a:gd name="connsiteX0" fmla="*/ 409136 w 7531570"/>
              <a:gd name="connsiteY0" fmla="*/ 0 h 9117342"/>
              <a:gd name="connsiteX1" fmla="*/ 729217 w 7531570"/>
              <a:gd name="connsiteY1" fmla="*/ 9117342 h 9117342"/>
              <a:gd name="connsiteX0" fmla="*/ 409136 w 5827544"/>
              <a:gd name="connsiteY0" fmla="*/ 0 h 9117342"/>
              <a:gd name="connsiteX1" fmla="*/ 729217 w 5827544"/>
              <a:gd name="connsiteY1" fmla="*/ 9117342 h 9117342"/>
              <a:gd name="connsiteX0" fmla="*/ 4289427 w 9707835"/>
              <a:gd name="connsiteY0" fmla="*/ 0 h 9117342"/>
              <a:gd name="connsiteX1" fmla="*/ 4609508 w 9707835"/>
              <a:gd name="connsiteY1" fmla="*/ 9117342 h 9117342"/>
              <a:gd name="connsiteX0" fmla="*/ 2830610 w 8249018"/>
              <a:gd name="connsiteY0" fmla="*/ 0 h 9117342"/>
              <a:gd name="connsiteX1" fmla="*/ 3150691 w 8249018"/>
              <a:gd name="connsiteY1" fmla="*/ 9117342 h 9117342"/>
              <a:gd name="connsiteX0" fmla="*/ 2830610 w 7712625"/>
              <a:gd name="connsiteY0" fmla="*/ 0 h 9537268"/>
              <a:gd name="connsiteX1" fmla="*/ 2614298 w 7712625"/>
              <a:gd name="connsiteY1" fmla="*/ 9537268 h 9537268"/>
              <a:gd name="connsiteX0" fmla="*/ 2830610 w 8413910"/>
              <a:gd name="connsiteY0" fmla="*/ 0 h 8810360"/>
              <a:gd name="connsiteX1" fmla="*/ 3315590 w 8413910"/>
              <a:gd name="connsiteY1" fmla="*/ 8810362 h 8810360"/>
              <a:gd name="connsiteX0" fmla="*/ 3139655 w 3624628"/>
              <a:gd name="connsiteY0" fmla="*/ 0 h 8810360"/>
              <a:gd name="connsiteX1" fmla="*/ 3624635 w 3624628"/>
              <a:gd name="connsiteY1" fmla="*/ 8810362 h 8810360"/>
              <a:gd name="connsiteX0" fmla="*/ 11516408 w 11516410"/>
              <a:gd name="connsiteY0" fmla="*/ 3 h 9430061"/>
              <a:gd name="connsiteX1" fmla="*/ 3624635 w 11516410"/>
              <a:gd name="connsiteY1" fmla="*/ 9430063 h 9430061"/>
              <a:gd name="connsiteX0" fmla="*/ 11516408 w 11516410"/>
              <a:gd name="connsiteY0" fmla="*/ 3 h 9430061"/>
              <a:gd name="connsiteX1" fmla="*/ 3624635 w 11516410"/>
              <a:gd name="connsiteY1" fmla="*/ 9430063 h 9430061"/>
            </a:gdLst>
            <a:ahLst/>
            <a:cxnLst>
              <a:cxn ang="0">
                <a:pos x="connsiteX0" y="connsiteY0"/>
              </a:cxn>
              <a:cxn ang="0">
                <a:pos x="connsiteX1" y="connsiteY1"/>
              </a:cxn>
            </a:cxnLst>
            <a:rect l="l" t="t" r="r" b="b"/>
            <a:pathLst>
              <a:path w="11516410" h="9430061">
                <a:moveTo>
                  <a:pt x="11516408" y="3"/>
                </a:moveTo>
                <a:cubicBezTo>
                  <a:pt x="3157702" y="1907474"/>
                  <a:pt x="6" y="5981327"/>
                  <a:pt x="3624635" y="9430063"/>
                </a:cubicBezTo>
              </a:path>
            </a:pathLst>
          </a:custGeom>
          <a:ln w="127000">
            <a:solidFill>
              <a:schemeClr val="accent3">
                <a:lumMod val="40000"/>
                <a:lumOff val="60000"/>
              </a:schemeClr>
            </a:solidFill>
            <a:headEnd type="none"/>
            <a:tailEnd type="triangle" w="sm" len="sm"/>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US" dirty="0"/>
          </a:p>
        </p:txBody>
      </p:sp>
      <p:sp>
        <p:nvSpPr>
          <p:cNvPr id="29754" name="Rectangle 251"/>
          <p:cNvSpPr>
            <a:spLocks noChangeArrowheads="1"/>
          </p:cNvSpPr>
          <p:nvPr/>
        </p:nvSpPr>
        <p:spPr bwMode="auto">
          <a:xfrm>
            <a:off x="6265863" y="6130925"/>
            <a:ext cx="2309812" cy="461963"/>
          </a:xfrm>
          <a:prstGeom prst="rect">
            <a:avLst/>
          </a:prstGeom>
          <a:noFill/>
          <a:ln w="9525">
            <a:noFill/>
            <a:miter lim="800000"/>
            <a:headEnd/>
            <a:tailEnd/>
          </a:ln>
        </p:spPr>
        <p:txBody>
          <a:bodyPr>
            <a:spAutoFit/>
          </a:bodyPr>
          <a:lstStyle/>
          <a:p>
            <a:pPr algn="ctr"/>
            <a:r>
              <a:rPr lang="en-US" sz="1200" b="1"/>
              <a:t>Multi-bands </a:t>
            </a:r>
          </a:p>
          <a:p>
            <a:pPr algn="ctr"/>
            <a:r>
              <a:rPr lang="en-US" sz="1200" b="1"/>
              <a:t>Device </a:t>
            </a:r>
          </a:p>
        </p:txBody>
      </p:sp>
      <p:cxnSp>
        <p:nvCxnSpPr>
          <p:cNvPr id="253" name="Straight Arrow Connector 252"/>
          <p:cNvCxnSpPr/>
          <p:nvPr/>
        </p:nvCxnSpPr>
        <p:spPr>
          <a:xfrm rot="16200000" flipH="1">
            <a:off x="7134225" y="2578100"/>
            <a:ext cx="561975" cy="9525"/>
          </a:xfrm>
          <a:prstGeom prst="straightConnector1">
            <a:avLst/>
          </a:prstGeom>
          <a:ln>
            <a:headEnd type="arrow"/>
            <a:tailEnd type="arrow"/>
          </a:ln>
        </p:spPr>
        <p:style>
          <a:lnRef idx="1">
            <a:schemeClr val="accent1"/>
          </a:lnRef>
          <a:fillRef idx="0">
            <a:schemeClr val="accent1"/>
          </a:fillRef>
          <a:effectRef idx="0">
            <a:schemeClr val="accent1"/>
          </a:effectRef>
          <a:fontRef idx="minor">
            <a:schemeClr val="tx1"/>
          </a:fontRef>
        </p:style>
      </p:cxnSp>
      <p:sp>
        <p:nvSpPr>
          <p:cNvPr id="255" name="Rectangle 254"/>
          <p:cNvSpPr/>
          <p:nvPr/>
        </p:nvSpPr>
        <p:spPr>
          <a:xfrm>
            <a:off x="6647808" y="2864081"/>
            <a:ext cx="1545019" cy="740979"/>
          </a:xfrm>
          <a:prstGeom prst="rect">
            <a:avLst/>
          </a:prstGeom>
          <a:solidFill>
            <a:schemeClr val="bg2">
              <a:lumMod val="60000"/>
              <a:lumOff val="40000"/>
            </a:schemeClr>
          </a:solidFill>
          <a:ln>
            <a:noFill/>
          </a:ln>
          <a:effectLst>
            <a:outerShdw blurRad="50800" dist="38100" dir="2700000" algn="tl" rotWithShape="0">
              <a:prstClr val="black">
                <a:alpha val="40000"/>
              </a:prstClr>
            </a:outerShdw>
          </a:effectLst>
          <a:scene3d>
            <a:camera prst="orthographicFront">
              <a:rot lat="0" lon="0" rev="0"/>
            </a:camera>
            <a:lightRig rig="balanced" dir="t">
              <a:rot lat="0" lon="0" rev="8700000"/>
            </a:lightRig>
          </a:scene3d>
          <a:sp3d>
            <a:bevelT w="190500" h="38100"/>
          </a:sp3d>
        </p:spPr>
        <p:style>
          <a:lnRef idx="2">
            <a:schemeClr val="accent1"/>
          </a:lnRef>
          <a:fillRef idx="1">
            <a:schemeClr val="lt1"/>
          </a:fillRef>
          <a:effectRef idx="0">
            <a:schemeClr val="accent1"/>
          </a:effectRef>
          <a:fontRef idx="minor">
            <a:schemeClr val="dk1"/>
          </a:fontRef>
        </p:style>
        <p:txBody>
          <a:bodyPr anchor="ctr"/>
          <a:lstStyle/>
          <a:p>
            <a:pPr algn="ctr">
              <a:lnSpc>
                <a:spcPct val="85000"/>
              </a:lnSpc>
              <a:spcBef>
                <a:spcPts val="150"/>
              </a:spcBef>
              <a:spcAft>
                <a:spcPts val="350"/>
              </a:spcAft>
              <a:defRPr/>
            </a:pPr>
            <a:r>
              <a:rPr lang="en-US" sz="1400" b="1" dirty="0"/>
              <a:t>Incumbent</a:t>
            </a:r>
          </a:p>
        </p:txBody>
      </p:sp>
      <p:cxnSp>
        <p:nvCxnSpPr>
          <p:cNvPr id="267" name="Straight Arrow Connector 266"/>
          <p:cNvCxnSpPr/>
          <p:nvPr/>
        </p:nvCxnSpPr>
        <p:spPr>
          <a:xfrm rot="10800000">
            <a:off x="1954214" y="3184526"/>
            <a:ext cx="4268302" cy="50801"/>
          </a:xfrm>
          <a:prstGeom prst="straightConnector1">
            <a:avLst/>
          </a:prstGeom>
          <a:ln>
            <a:solidFill>
              <a:schemeClr val="bg2">
                <a:lumMod val="75000"/>
              </a:schemeClr>
            </a:solidFill>
            <a:tailEnd type="triangle" w="lg" len="lg"/>
          </a:ln>
        </p:spPr>
        <p:style>
          <a:lnRef idx="2">
            <a:schemeClr val="accent3"/>
          </a:lnRef>
          <a:fillRef idx="0">
            <a:schemeClr val="accent3"/>
          </a:fillRef>
          <a:effectRef idx="1">
            <a:schemeClr val="accent3"/>
          </a:effectRef>
          <a:fontRef idx="minor">
            <a:schemeClr val="tx1"/>
          </a:fontRef>
        </p:style>
      </p:cxnSp>
      <p:sp>
        <p:nvSpPr>
          <p:cNvPr id="29760" name="Rectangle 279"/>
          <p:cNvSpPr>
            <a:spLocks noChangeArrowheads="1"/>
          </p:cNvSpPr>
          <p:nvPr/>
        </p:nvSpPr>
        <p:spPr bwMode="auto">
          <a:xfrm rot="1021141">
            <a:off x="3279775" y="2301875"/>
            <a:ext cx="2101850" cy="461963"/>
          </a:xfrm>
          <a:prstGeom prst="rect">
            <a:avLst/>
          </a:prstGeom>
          <a:noFill/>
          <a:ln w="9525">
            <a:noFill/>
            <a:miter lim="800000"/>
            <a:headEnd/>
            <a:tailEnd/>
          </a:ln>
        </p:spPr>
        <p:txBody>
          <a:bodyPr>
            <a:spAutoFit/>
          </a:bodyPr>
          <a:lstStyle/>
          <a:p>
            <a:pPr algn="ctr"/>
            <a:r>
              <a:rPr lang="en-US" sz="1200" b="1"/>
              <a:t>Agreement/compensation/ sharing conditions</a:t>
            </a:r>
          </a:p>
        </p:txBody>
      </p:sp>
      <p:sp>
        <p:nvSpPr>
          <p:cNvPr id="29761" name="Rectangle 280"/>
          <p:cNvSpPr>
            <a:spLocks noChangeArrowheads="1"/>
          </p:cNvSpPr>
          <p:nvPr/>
        </p:nvSpPr>
        <p:spPr bwMode="auto">
          <a:xfrm>
            <a:off x="3509963" y="1635125"/>
            <a:ext cx="2103437" cy="277813"/>
          </a:xfrm>
          <a:prstGeom prst="rect">
            <a:avLst/>
          </a:prstGeom>
          <a:noFill/>
          <a:ln w="9525">
            <a:noFill/>
            <a:miter lim="800000"/>
            <a:headEnd/>
            <a:tailEnd/>
          </a:ln>
        </p:spPr>
        <p:txBody>
          <a:bodyPr>
            <a:spAutoFit/>
          </a:bodyPr>
          <a:lstStyle/>
          <a:p>
            <a:pPr algn="ctr"/>
            <a:r>
              <a:rPr lang="en-US" sz="1200" b="1"/>
              <a:t>grant/award of ASA rights </a:t>
            </a:r>
          </a:p>
        </p:txBody>
      </p:sp>
      <p:sp>
        <p:nvSpPr>
          <p:cNvPr id="29762" name="Rectangle 281"/>
          <p:cNvSpPr>
            <a:spLocks noChangeArrowheads="1"/>
          </p:cNvSpPr>
          <p:nvPr/>
        </p:nvSpPr>
        <p:spPr bwMode="auto">
          <a:xfrm>
            <a:off x="6457950" y="2403475"/>
            <a:ext cx="2103438" cy="460375"/>
          </a:xfrm>
          <a:prstGeom prst="rect">
            <a:avLst/>
          </a:prstGeom>
          <a:noFill/>
          <a:ln w="9525">
            <a:noFill/>
            <a:miter lim="800000"/>
            <a:headEnd/>
            <a:tailEnd/>
          </a:ln>
        </p:spPr>
        <p:txBody>
          <a:bodyPr>
            <a:spAutoFit/>
          </a:bodyPr>
          <a:lstStyle/>
          <a:p>
            <a:pPr algn="ctr"/>
            <a:r>
              <a:rPr lang="en-US" sz="1200" b="1"/>
              <a:t>ASA spectrum and</a:t>
            </a:r>
          </a:p>
          <a:p>
            <a:pPr algn="ctr"/>
            <a:r>
              <a:rPr lang="en-US" sz="1200" b="1"/>
              <a:t>award rules</a:t>
            </a:r>
          </a:p>
        </p:txBody>
      </p:sp>
      <p:sp>
        <p:nvSpPr>
          <p:cNvPr id="29763" name="Rectangle 282"/>
          <p:cNvSpPr>
            <a:spLocks noChangeArrowheads="1"/>
          </p:cNvSpPr>
          <p:nvPr/>
        </p:nvSpPr>
        <p:spPr bwMode="auto">
          <a:xfrm>
            <a:off x="2995613" y="2970213"/>
            <a:ext cx="2344737" cy="461962"/>
          </a:xfrm>
          <a:prstGeom prst="rect">
            <a:avLst/>
          </a:prstGeom>
          <a:noFill/>
          <a:ln w="9525">
            <a:noFill/>
            <a:miter lim="800000"/>
            <a:headEnd/>
            <a:tailEnd/>
          </a:ln>
        </p:spPr>
        <p:txBody>
          <a:bodyPr>
            <a:spAutoFit/>
          </a:bodyPr>
          <a:lstStyle/>
          <a:p>
            <a:pPr algn="ctr"/>
            <a:r>
              <a:rPr lang="en-US" sz="1200" b="1"/>
              <a:t>where/when ASA spectrum is available (Dynamic)</a:t>
            </a:r>
          </a:p>
        </p:txBody>
      </p:sp>
      <p:sp>
        <p:nvSpPr>
          <p:cNvPr id="29764" name="Rectangle 283"/>
          <p:cNvSpPr>
            <a:spLocks noChangeArrowheads="1"/>
          </p:cNvSpPr>
          <p:nvPr/>
        </p:nvSpPr>
        <p:spPr bwMode="auto">
          <a:xfrm>
            <a:off x="1608138" y="3548063"/>
            <a:ext cx="2101850" cy="277812"/>
          </a:xfrm>
          <a:prstGeom prst="rect">
            <a:avLst/>
          </a:prstGeom>
          <a:noFill/>
          <a:ln w="9525">
            <a:noFill/>
            <a:miter lim="800000"/>
            <a:headEnd/>
            <a:tailEnd/>
          </a:ln>
        </p:spPr>
        <p:txBody>
          <a:bodyPr>
            <a:spAutoFit/>
          </a:bodyPr>
          <a:lstStyle/>
          <a:p>
            <a:pPr algn="ctr"/>
            <a:endParaRPr lang="en-US" sz="1200" b="1"/>
          </a:p>
        </p:txBody>
      </p:sp>
      <p:cxnSp>
        <p:nvCxnSpPr>
          <p:cNvPr id="286" name="Straight Arrow Connector 285"/>
          <p:cNvCxnSpPr/>
          <p:nvPr/>
        </p:nvCxnSpPr>
        <p:spPr>
          <a:xfrm rot="16200000" flipH="1">
            <a:off x="1585912" y="3330576"/>
            <a:ext cx="1158875" cy="1524000"/>
          </a:xfrm>
          <a:prstGeom prst="straightConnector1">
            <a:avLst/>
          </a:prstGeom>
          <a:ln>
            <a:solidFill>
              <a:schemeClr val="bg2">
                <a:lumMod val="75000"/>
              </a:schemeClr>
            </a:solidFill>
            <a:headEnd type="arrow"/>
            <a:tailEnd type="arrow"/>
          </a:ln>
        </p:spPr>
        <p:style>
          <a:lnRef idx="2">
            <a:schemeClr val="accent3"/>
          </a:lnRef>
          <a:fillRef idx="0">
            <a:schemeClr val="accent3"/>
          </a:fillRef>
          <a:effectRef idx="1">
            <a:schemeClr val="accent3"/>
          </a:effectRef>
          <a:fontRef idx="minor">
            <a:schemeClr val="tx1"/>
          </a:fontRef>
        </p:style>
      </p:cxnSp>
      <p:cxnSp>
        <p:nvCxnSpPr>
          <p:cNvPr id="290" name="Straight Arrow Connector 289"/>
          <p:cNvCxnSpPr/>
          <p:nvPr/>
        </p:nvCxnSpPr>
        <p:spPr>
          <a:xfrm rot="16200000" flipH="1">
            <a:off x="2948782" y="1967706"/>
            <a:ext cx="925512" cy="4016375"/>
          </a:xfrm>
          <a:prstGeom prst="straightConnector1">
            <a:avLst/>
          </a:prstGeom>
          <a:ln>
            <a:solidFill>
              <a:schemeClr val="bg2">
                <a:lumMod val="75000"/>
              </a:schemeClr>
            </a:solidFill>
            <a:headEnd type="arrow"/>
            <a:tailEnd type="arrow"/>
          </a:ln>
        </p:spPr>
        <p:style>
          <a:lnRef idx="2">
            <a:schemeClr val="accent3"/>
          </a:lnRef>
          <a:fillRef idx="0">
            <a:schemeClr val="accent3"/>
          </a:fillRef>
          <a:effectRef idx="1">
            <a:schemeClr val="accent3"/>
          </a:effectRef>
          <a:fontRef idx="minor">
            <a:schemeClr val="tx1"/>
          </a:fontRef>
        </p:style>
      </p:cxnSp>
      <p:sp>
        <p:nvSpPr>
          <p:cNvPr id="29767" name="Rectangle 288"/>
          <p:cNvSpPr>
            <a:spLocks noChangeArrowheads="1"/>
          </p:cNvSpPr>
          <p:nvPr/>
        </p:nvSpPr>
        <p:spPr bwMode="auto">
          <a:xfrm rot="858856">
            <a:off x="2065338" y="3798501"/>
            <a:ext cx="2354262" cy="276999"/>
          </a:xfrm>
          <a:prstGeom prst="rect">
            <a:avLst/>
          </a:prstGeom>
          <a:noFill/>
          <a:ln w="9525">
            <a:noFill/>
            <a:miter lim="800000"/>
            <a:headEnd/>
            <a:tailEnd/>
          </a:ln>
        </p:spPr>
        <p:txBody>
          <a:bodyPr>
            <a:spAutoFit/>
          </a:bodyPr>
          <a:lstStyle/>
          <a:p>
            <a:pPr algn="ctr"/>
            <a:r>
              <a:rPr lang="en-US" sz="1200" b="1" dirty="0"/>
              <a:t>Permitted ASA </a:t>
            </a:r>
            <a:r>
              <a:rPr lang="en-US" sz="1200" b="1" dirty="0" smtClean="0"/>
              <a:t>spectrum</a:t>
            </a:r>
            <a:endParaRPr lang="en-US" sz="1200" b="1" dirty="0"/>
          </a:p>
        </p:txBody>
      </p:sp>
      <p:sp>
        <p:nvSpPr>
          <p:cNvPr id="29768" name="Rectangle 208"/>
          <p:cNvSpPr>
            <a:spLocks noChangeArrowheads="1"/>
          </p:cNvSpPr>
          <p:nvPr/>
        </p:nvSpPr>
        <p:spPr bwMode="auto">
          <a:xfrm>
            <a:off x="6235700" y="4757738"/>
            <a:ext cx="2062163" cy="646112"/>
          </a:xfrm>
          <a:prstGeom prst="rect">
            <a:avLst/>
          </a:prstGeom>
          <a:noFill/>
          <a:ln w="9525">
            <a:noFill/>
            <a:miter lim="800000"/>
            <a:headEnd/>
            <a:tailEnd/>
          </a:ln>
        </p:spPr>
        <p:txBody>
          <a:bodyPr>
            <a:spAutoFit/>
          </a:bodyPr>
          <a:lstStyle/>
          <a:p>
            <a:pPr algn="ctr"/>
            <a:r>
              <a:rPr lang="en-US" sz="1200" b="1"/>
              <a:t>Base station controls device access to spectrum (licensed, ASA)</a:t>
            </a:r>
          </a:p>
        </p:txBody>
      </p:sp>
      <p:sp>
        <p:nvSpPr>
          <p:cNvPr id="319" name="Rectangle 318"/>
          <p:cNvSpPr/>
          <p:nvPr/>
        </p:nvSpPr>
        <p:spPr>
          <a:xfrm>
            <a:off x="4254500" y="5494338"/>
            <a:ext cx="863600" cy="254000"/>
          </a:xfrm>
          <a:prstGeom prst="rect">
            <a:avLst/>
          </a:prstGeom>
        </p:spPr>
        <p:txBody>
          <a:bodyPr wrap="none">
            <a:spAutoFit/>
          </a:bodyPr>
          <a:lstStyle/>
          <a:p>
            <a:pPr algn="ctr">
              <a:defRPr/>
            </a:pPr>
            <a:r>
              <a:rPr lang="en-US" sz="1050" b="1" dirty="0">
                <a:latin typeface="Arial" pitchFamily="34" charset="0"/>
                <a:cs typeface="Arial" pitchFamily="34" charset="0"/>
              </a:rPr>
              <a:t>Incumbent</a:t>
            </a:r>
            <a:endParaRPr lang="en-US" sz="1000" b="1" dirty="0">
              <a:latin typeface="Arial" pitchFamily="34" charset="0"/>
              <a:cs typeface="Arial" pitchFamily="34" charset="0"/>
            </a:endParaRPr>
          </a:p>
        </p:txBody>
      </p:sp>
      <p:sp>
        <p:nvSpPr>
          <p:cNvPr id="29770" name="Rectangle 319"/>
          <p:cNvSpPr>
            <a:spLocks noChangeArrowheads="1"/>
          </p:cNvSpPr>
          <p:nvPr/>
        </p:nvSpPr>
        <p:spPr bwMode="auto">
          <a:xfrm>
            <a:off x="4679950" y="5140325"/>
            <a:ext cx="1874838" cy="277813"/>
          </a:xfrm>
          <a:prstGeom prst="rect">
            <a:avLst/>
          </a:prstGeom>
          <a:noFill/>
          <a:ln w="9525">
            <a:noFill/>
            <a:miter lim="800000"/>
            <a:headEnd/>
            <a:tailEnd/>
          </a:ln>
        </p:spPr>
        <p:txBody>
          <a:bodyPr>
            <a:spAutoFit/>
          </a:bodyPr>
          <a:lstStyle/>
          <a:p>
            <a:pPr algn="ctr"/>
            <a:r>
              <a:rPr lang="en-US" sz="1200" b="1"/>
              <a:t>Base station</a:t>
            </a:r>
          </a:p>
        </p:txBody>
      </p:sp>
      <p:sp>
        <p:nvSpPr>
          <p:cNvPr id="29771" name="Rectangle 320"/>
          <p:cNvSpPr>
            <a:spLocks noChangeArrowheads="1"/>
          </p:cNvSpPr>
          <p:nvPr/>
        </p:nvSpPr>
        <p:spPr bwMode="auto">
          <a:xfrm>
            <a:off x="2093913" y="5475288"/>
            <a:ext cx="1874837" cy="276225"/>
          </a:xfrm>
          <a:prstGeom prst="rect">
            <a:avLst/>
          </a:prstGeom>
          <a:noFill/>
          <a:ln w="9525">
            <a:noFill/>
            <a:miter lim="800000"/>
            <a:headEnd/>
            <a:tailEnd/>
          </a:ln>
        </p:spPr>
        <p:txBody>
          <a:bodyPr>
            <a:spAutoFit/>
          </a:bodyPr>
          <a:lstStyle/>
          <a:p>
            <a:pPr algn="ctr"/>
            <a:r>
              <a:rPr lang="en-US" sz="1200" b="1"/>
              <a:t>Base station</a:t>
            </a:r>
          </a:p>
        </p:txBody>
      </p:sp>
      <p:sp>
        <p:nvSpPr>
          <p:cNvPr id="65" name="Freeform 64"/>
          <p:cNvSpPr/>
          <p:nvPr/>
        </p:nvSpPr>
        <p:spPr>
          <a:xfrm rot="4905682" flipH="1" flipV="1">
            <a:off x="4371182" y="5042694"/>
            <a:ext cx="1403350" cy="2586037"/>
          </a:xfrm>
          <a:custGeom>
            <a:avLst/>
            <a:gdLst>
              <a:gd name="connsiteX0" fmla="*/ 6780810 w 6780810"/>
              <a:gd name="connsiteY0" fmla="*/ 0 h 3075709"/>
              <a:gd name="connsiteX1" fmla="*/ 0 w 6780810"/>
              <a:gd name="connsiteY1" fmla="*/ 3075709 h 3075709"/>
              <a:gd name="connsiteX0" fmla="*/ 6780810 w 6780810"/>
              <a:gd name="connsiteY0" fmla="*/ 0 h 3075709"/>
              <a:gd name="connsiteX1" fmla="*/ 0 w 6780810"/>
              <a:gd name="connsiteY1" fmla="*/ 3075709 h 3075709"/>
              <a:gd name="connsiteX0" fmla="*/ 6780810 w 6780810"/>
              <a:gd name="connsiteY0" fmla="*/ 0 h 3075709"/>
              <a:gd name="connsiteX1" fmla="*/ 0 w 6780810"/>
              <a:gd name="connsiteY1" fmla="*/ 3075709 h 3075709"/>
              <a:gd name="connsiteX0" fmla="*/ 6780810 w 6780810"/>
              <a:gd name="connsiteY0" fmla="*/ 0 h 3075709"/>
              <a:gd name="connsiteX1" fmla="*/ 0 w 6780810"/>
              <a:gd name="connsiteY1" fmla="*/ 3075709 h 3075709"/>
              <a:gd name="connsiteX0" fmla="*/ 6780810 w 6780810"/>
              <a:gd name="connsiteY0" fmla="*/ 0 h 3075709"/>
              <a:gd name="connsiteX1" fmla="*/ 0 w 6780810"/>
              <a:gd name="connsiteY1" fmla="*/ 3075709 h 3075709"/>
              <a:gd name="connsiteX0" fmla="*/ 5300590 w 5300590"/>
              <a:gd name="connsiteY0" fmla="*/ 0 h 5546067"/>
              <a:gd name="connsiteX1" fmla="*/ 0 w 5300590"/>
              <a:gd name="connsiteY1" fmla="*/ 5546067 h 5546067"/>
              <a:gd name="connsiteX0" fmla="*/ 5300590 w 5300590"/>
              <a:gd name="connsiteY0" fmla="*/ 0 h 5546067"/>
              <a:gd name="connsiteX1" fmla="*/ 0 w 5300590"/>
              <a:gd name="connsiteY1" fmla="*/ 5546067 h 5546067"/>
              <a:gd name="connsiteX0" fmla="*/ 4667516 w 4667516"/>
              <a:gd name="connsiteY0" fmla="*/ 0 h 7482446"/>
              <a:gd name="connsiteX1" fmla="*/ 0 w 4667516"/>
              <a:gd name="connsiteY1" fmla="*/ 7482446 h 7482446"/>
              <a:gd name="connsiteX0" fmla="*/ 4667516 w 6802352"/>
              <a:gd name="connsiteY0" fmla="*/ 0 h 7482446"/>
              <a:gd name="connsiteX1" fmla="*/ 0 w 6802352"/>
              <a:gd name="connsiteY1" fmla="*/ 7482446 h 7482446"/>
              <a:gd name="connsiteX0" fmla="*/ 409136 w 7301675"/>
              <a:gd name="connsiteY0" fmla="*/ 0 h 7800154"/>
              <a:gd name="connsiteX1" fmla="*/ 499323 w 7301675"/>
              <a:gd name="connsiteY1" fmla="*/ 7800154 h 7800154"/>
              <a:gd name="connsiteX0" fmla="*/ 409136 w 7159920"/>
              <a:gd name="connsiteY0" fmla="*/ 0 h 8210569"/>
              <a:gd name="connsiteX1" fmla="*/ 357568 w 7159920"/>
              <a:gd name="connsiteY1" fmla="*/ 8210569 h 8210569"/>
              <a:gd name="connsiteX0" fmla="*/ 409136 w 7531570"/>
              <a:gd name="connsiteY0" fmla="*/ 0 h 9117342"/>
              <a:gd name="connsiteX1" fmla="*/ 729217 w 7531570"/>
              <a:gd name="connsiteY1" fmla="*/ 9117342 h 9117342"/>
              <a:gd name="connsiteX0" fmla="*/ 409136 w 5827544"/>
              <a:gd name="connsiteY0" fmla="*/ 0 h 9117342"/>
              <a:gd name="connsiteX1" fmla="*/ 729217 w 5827544"/>
              <a:gd name="connsiteY1" fmla="*/ 9117342 h 9117342"/>
              <a:gd name="connsiteX0" fmla="*/ 4289427 w 9707835"/>
              <a:gd name="connsiteY0" fmla="*/ 0 h 9117342"/>
              <a:gd name="connsiteX1" fmla="*/ 4609508 w 9707835"/>
              <a:gd name="connsiteY1" fmla="*/ 9117342 h 9117342"/>
              <a:gd name="connsiteX0" fmla="*/ 2830610 w 8249018"/>
              <a:gd name="connsiteY0" fmla="*/ 0 h 9117342"/>
              <a:gd name="connsiteX1" fmla="*/ 3150691 w 8249018"/>
              <a:gd name="connsiteY1" fmla="*/ 9117342 h 9117342"/>
              <a:gd name="connsiteX0" fmla="*/ 2830610 w 7712625"/>
              <a:gd name="connsiteY0" fmla="*/ 0 h 9537268"/>
              <a:gd name="connsiteX1" fmla="*/ 2614298 w 7712625"/>
              <a:gd name="connsiteY1" fmla="*/ 9537268 h 9537268"/>
              <a:gd name="connsiteX0" fmla="*/ 2830610 w 8413910"/>
              <a:gd name="connsiteY0" fmla="*/ 0 h 8810360"/>
              <a:gd name="connsiteX1" fmla="*/ 3315590 w 8413910"/>
              <a:gd name="connsiteY1" fmla="*/ 8810362 h 8810360"/>
              <a:gd name="connsiteX0" fmla="*/ 3139655 w 3624628"/>
              <a:gd name="connsiteY0" fmla="*/ 0 h 8810360"/>
              <a:gd name="connsiteX1" fmla="*/ 3624635 w 3624628"/>
              <a:gd name="connsiteY1" fmla="*/ 8810362 h 8810360"/>
              <a:gd name="connsiteX0" fmla="*/ 11516408 w 11516410"/>
              <a:gd name="connsiteY0" fmla="*/ 3 h 9430061"/>
              <a:gd name="connsiteX1" fmla="*/ 3624635 w 11516410"/>
              <a:gd name="connsiteY1" fmla="*/ 9430063 h 9430061"/>
              <a:gd name="connsiteX0" fmla="*/ 11516408 w 11516410"/>
              <a:gd name="connsiteY0" fmla="*/ 3 h 9430061"/>
              <a:gd name="connsiteX1" fmla="*/ 3624635 w 11516410"/>
              <a:gd name="connsiteY1" fmla="*/ 9430063 h 9430061"/>
            </a:gdLst>
            <a:ahLst/>
            <a:cxnLst>
              <a:cxn ang="0">
                <a:pos x="connsiteX0" y="connsiteY0"/>
              </a:cxn>
              <a:cxn ang="0">
                <a:pos x="connsiteX1" y="connsiteY1"/>
              </a:cxn>
            </a:cxnLst>
            <a:rect l="l" t="t" r="r" b="b"/>
            <a:pathLst>
              <a:path w="11516410" h="9430061">
                <a:moveTo>
                  <a:pt x="11516408" y="3"/>
                </a:moveTo>
                <a:cubicBezTo>
                  <a:pt x="3157702" y="1907474"/>
                  <a:pt x="6" y="5981327"/>
                  <a:pt x="3624635" y="9430063"/>
                </a:cubicBezTo>
              </a:path>
            </a:pathLst>
          </a:custGeom>
          <a:ln w="127000">
            <a:solidFill>
              <a:schemeClr val="accent3">
                <a:lumMod val="40000"/>
                <a:lumOff val="60000"/>
              </a:schemeClr>
            </a:solidFill>
            <a:headEnd type="none"/>
            <a:tailEnd type="triangle" w="sm" len="sm"/>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US" dirty="0"/>
          </a:p>
        </p:txBody>
      </p:sp>
      <p:sp>
        <p:nvSpPr>
          <p:cNvPr id="66" name="Freeform 65"/>
          <p:cNvSpPr/>
          <p:nvPr/>
        </p:nvSpPr>
        <p:spPr>
          <a:xfrm rot="15905817">
            <a:off x="4192885" y="4727796"/>
            <a:ext cx="1615379" cy="2809148"/>
          </a:xfrm>
          <a:custGeom>
            <a:avLst/>
            <a:gdLst>
              <a:gd name="connsiteX0" fmla="*/ 6780810 w 6780810"/>
              <a:gd name="connsiteY0" fmla="*/ 0 h 3075709"/>
              <a:gd name="connsiteX1" fmla="*/ 0 w 6780810"/>
              <a:gd name="connsiteY1" fmla="*/ 3075709 h 3075709"/>
              <a:gd name="connsiteX0" fmla="*/ 6780810 w 6780810"/>
              <a:gd name="connsiteY0" fmla="*/ 0 h 3075709"/>
              <a:gd name="connsiteX1" fmla="*/ 0 w 6780810"/>
              <a:gd name="connsiteY1" fmla="*/ 3075709 h 3075709"/>
              <a:gd name="connsiteX0" fmla="*/ 6780810 w 6780810"/>
              <a:gd name="connsiteY0" fmla="*/ 0 h 3075709"/>
              <a:gd name="connsiteX1" fmla="*/ 0 w 6780810"/>
              <a:gd name="connsiteY1" fmla="*/ 3075709 h 3075709"/>
              <a:gd name="connsiteX0" fmla="*/ 6780810 w 6780810"/>
              <a:gd name="connsiteY0" fmla="*/ 0 h 3075709"/>
              <a:gd name="connsiteX1" fmla="*/ 0 w 6780810"/>
              <a:gd name="connsiteY1" fmla="*/ 3075709 h 3075709"/>
              <a:gd name="connsiteX0" fmla="*/ 6780810 w 6780810"/>
              <a:gd name="connsiteY0" fmla="*/ 0 h 3075709"/>
              <a:gd name="connsiteX1" fmla="*/ 0 w 6780810"/>
              <a:gd name="connsiteY1" fmla="*/ 3075709 h 3075709"/>
              <a:gd name="connsiteX0" fmla="*/ 5300590 w 5300590"/>
              <a:gd name="connsiteY0" fmla="*/ 0 h 5546067"/>
              <a:gd name="connsiteX1" fmla="*/ 0 w 5300590"/>
              <a:gd name="connsiteY1" fmla="*/ 5546067 h 5546067"/>
              <a:gd name="connsiteX0" fmla="*/ 5300590 w 5300590"/>
              <a:gd name="connsiteY0" fmla="*/ 0 h 5546067"/>
              <a:gd name="connsiteX1" fmla="*/ 0 w 5300590"/>
              <a:gd name="connsiteY1" fmla="*/ 5546067 h 5546067"/>
              <a:gd name="connsiteX0" fmla="*/ 4667516 w 4667516"/>
              <a:gd name="connsiteY0" fmla="*/ 0 h 7482446"/>
              <a:gd name="connsiteX1" fmla="*/ 0 w 4667516"/>
              <a:gd name="connsiteY1" fmla="*/ 7482446 h 7482446"/>
              <a:gd name="connsiteX0" fmla="*/ 4667516 w 6802352"/>
              <a:gd name="connsiteY0" fmla="*/ 0 h 7482446"/>
              <a:gd name="connsiteX1" fmla="*/ 0 w 6802352"/>
              <a:gd name="connsiteY1" fmla="*/ 7482446 h 7482446"/>
              <a:gd name="connsiteX0" fmla="*/ 409136 w 7301675"/>
              <a:gd name="connsiteY0" fmla="*/ 0 h 7800154"/>
              <a:gd name="connsiteX1" fmla="*/ 499323 w 7301675"/>
              <a:gd name="connsiteY1" fmla="*/ 7800154 h 7800154"/>
              <a:gd name="connsiteX0" fmla="*/ 409136 w 7159920"/>
              <a:gd name="connsiteY0" fmla="*/ 0 h 8210569"/>
              <a:gd name="connsiteX1" fmla="*/ 357568 w 7159920"/>
              <a:gd name="connsiteY1" fmla="*/ 8210569 h 8210569"/>
              <a:gd name="connsiteX0" fmla="*/ 409136 w 7531570"/>
              <a:gd name="connsiteY0" fmla="*/ 0 h 9117342"/>
              <a:gd name="connsiteX1" fmla="*/ 729217 w 7531570"/>
              <a:gd name="connsiteY1" fmla="*/ 9117342 h 9117342"/>
              <a:gd name="connsiteX0" fmla="*/ 409136 w 5827544"/>
              <a:gd name="connsiteY0" fmla="*/ 0 h 9117342"/>
              <a:gd name="connsiteX1" fmla="*/ 729217 w 5827544"/>
              <a:gd name="connsiteY1" fmla="*/ 9117342 h 9117342"/>
              <a:gd name="connsiteX0" fmla="*/ 4289427 w 9707835"/>
              <a:gd name="connsiteY0" fmla="*/ 0 h 9117342"/>
              <a:gd name="connsiteX1" fmla="*/ 4609508 w 9707835"/>
              <a:gd name="connsiteY1" fmla="*/ 9117342 h 9117342"/>
              <a:gd name="connsiteX0" fmla="*/ 2830610 w 8249018"/>
              <a:gd name="connsiteY0" fmla="*/ 0 h 9117342"/>
              <a:gd name="connsiteX1" fmla="*/ 3150691 w 8249018"/>
              <a:gd name="connsiteY1" fmla="*/ 9117342 h 9117342"/>
              <a:gd name="connsiteX0" fmla="*/ 2830610 w 7712625"/>
              <a:gd name="connsiteY0" fmla="*/ 0 h 9537268"/>
              <a:gd name="connsiteX1" fmla="*/ 2614298 w 7712625"/>
              <a:gd name="connsiteY1" fmla="*/ 9537268 h 9537268"/>
              <a:gd name="connsiteX0" fmla="*/ 2830610 w 8413910"/>
              <a:gd name="connsiteY0" fmla="*/ 0 h 8810360"/>
              <a:gd name="connsiteX1" fmla="*/ 3315590 w 8413910"/>
              <a:gd name="connsiteY1" fmla="*/ 8810362 h 8810360"/>
              <a:gd name="connsiteX0" fmla="*/ 3139655 w 3624628"/>
              <a:gd name="connsiteY0" fmla="*/ 0 h 8810360"/>
              <a:gd name="connsiteX1" fmla="*/ 3624635 w 3624628"/>
              <a:gd name="connsiteY1" fmla="*/ 8810362 h 8810360"/>
              <a:gd name="connsiteX0" fmla="*/ 11516408 w 11516410"/>
              <a:gd name="connsiteY0" fmla="*/ 3 h 9430061"/>
              <a:gd name="connsiteX1" fmla="*/ 3624635 w 11516410"/>
              <a:gd name="connsiteY1" fmla="*/ 9430063 h 9430061"/>
              <a:gd name="connsiteX0" fmla="*/ 11516408 w 11516410"/>
              <a:gd name="connsiteY0" fmla="*/ 3 h 9430061"/>
              <a:gd name="connsiteX1" fmla="*/ 3624635 w 11516410"/>
              <a:gd name="connsiteY1" fmla="*/ 9430063 h 9430061"/>
            </a:gdLst>
            <a:ahLst/>
            <a:cxnLst>
              <a:cxn ang="0">
                <a:pos x="connsiteX0" y="connsiteY0"/>
              </a:cxn>
              <a:cxn ang="0">
                <a:pos x="connsiteX1" y="connsiteY1"/>
              </a:cxn>
            </a:cxnLst>
            <a:rect l="l" t="t" r="r" b="b"/>
            <a:pathLst>
              <a:path w="11516410" h="9430061">
                <a:moveTo>
                  <a:pt x="11516408" y="3"/>
                </a:moveTo>
                <a:cubicBezTo>
                  <a:pt x="3157702" y="1907474"/>
                  <a:pt x="6" y="5981327"/>
                  <a:pt x="3624635" y="9430063"/>
                </a:cubicBezTo>
              </a:path>
            </a:pathLst>
          </a:custGeom>
          <a:ln w="127000">
            <a:gradFill>
              <a:gsLst>
                <a:gs pos="0">
                  <a:schemeClr val="bg1">
                    <a:alpha val="0"/>
                  </a:schemeClr>
                </a:gs>
                <a:gs pos="32000">
                  <a:schemeClr val="accent1"/>
                </a:gs>
              </a:gsLst>
              <a:lin ang="5400000" scaled="0"/>
            </a:gradFill>
            <a:headEnd type="none"/>
            <a:tailEnd type="triangle" w="sm" len="sm"/>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txBody>
          <a:bodyPr anchor="ctr"/>
          <a:lstStyle/>
          <a:p>
            <a:pPr algn="ctr"/>
            <a:endParaRPr lang="en-US">
              <a:ea typeface="ＭＳ Ｐゴシック" pitchFamily="34" charset="-128"/>
            </a:endParaRPr>
          </a:p>
        </p:txBody>
      </p:sp>
      <p:sp>
        <p:nvSpPr>
          <p:cNvPr id="29776" name="Rectangle 66"/>
          <p:cNvSpPr>
            <a:spLocks noChangeArrowheads="1"/>
          </p:cNvSpPr>
          <p:nvPr/>
        </p:nvSpPr>
        <p:spPr bwMode="auto">
          <a:xfrm>
            <a:off x="2921000" y="6286500"/>
            <a:ext cx="2852738" cy="461963"/>
          </a:xfrm>
          <a:prstGeom prst="rect">
            <a:avLst/>
          </a:prstGeom>
          <a:noFill/>
          <a:ln w="9525">
            <a:noFill/>
            <a:miter lim="800000"/>
            <a:headEnd/>
            <a:tailEnd/>
          </a:ln>
        </p:spPr>
        <p:txBody>
          <a:bodyPr>
            <a:spAutoFit/>
          </a:bodyPr>
          <a:lstStyle/>
          <a:p>
            <a:pPr algn="ctr"/>
            <a:r>
              <a:rPr lang="en-US" sz="1200" b="1"/>
              <a:t>Base station controls device access to spectrum (licensed, ASA)</a:t>
            </a:r>
          </a:p>
        </p:txBody>
      </p:sp>
      <p:sp>
        <p:nvSpPr>
          <p:cNvPr id="64" name="Text Box 106"/>
          <p:cNvSpPr txBox="1">
            <a:spLocks noChangeArrowheads="1"/>
          </p:cNvSpPr>
          <p:nvPr/>
        </p:nvSpPr>
        <p:spPr bwMode="auto">
          <a:xfrm>
            <a:off x="36513" y="6613525"/>
            <a:ext cx="4679950" cy="274638"/>
          </a:xfrm>
          <a:prstGeom prst="rect">
            <a:avLst/>
          </a:prstGeom>
          <a:noFill/>
          <a:ln w="9525">
            <a:noFill/>
            <a:miter lim="800000"/>
            <a:headEnd/>
            <a:tailEnd/>
          </a:ln>
        </p:spPr>
        <p:txBody>
          <a:bodyPr>
            <a:spAutoFit/>
          </a:bodyPr>
          <a:lstStyle/>
          <a:p>
            <a:pPr>
              <a:spcBef>
                <a:spcPct val="50000"/>
              </a:spcBef>
            </a:pPr>
            <a:r>
              <a:rPr lang="en-GB" sz="1200" dirty="0" smtClean="0">
                <a:latin typeface="Calibri" pitchFamily="34" charset="0"/>
              </a:rPr>
              <a:t>*Source</a:t>
            </a:r>
            <a:r>
              <a:rPr lang="en-GB" sz="1200" dirty="0">
                <a:latin typeface="Calibri" pitchFamily="34" charset="0"/>
              </a:rPr>
              <a:t>: </a:t>
            </a:r>
            <a:r>
              <a:rPr lang="en-GB" sz="1200" dirty="0" smtClean="0">
                <a:latin typeface="Calibri" pitchFamily="34" charset="0"/>
              </a:rPr>
              <a:t>Qualcomm and Nokia reports at CEPT, May 2011. </a:t>
            </a:r>
            <a:endParaRPr lang="en-US" sz="1200" dirty="0">
              <a:latin typeface="Calibri" pitchFamily="34" charset="0"/>
            </a:endParaRPr>
          </a:p>
        </p:txBody>
      </p:sp>
    </p:spTree>
    <p:extLst>
      <p:ext uri="{BB962C8B-B14F-4D97-AF65-F5344CB8AC3E}">
        <p14:creationId xmlns:p14="http://schemas.microsoft.com/office/powerpoint/2010/main" val="1641834532"/>
      </p:ext>
    </p:extLst>
  </p:cSld>
  <p:clrMapOvr>
    <a:masterClrMapping/>
  </p:clrMapOvr>
  <p:transition/>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p:cNvSpPr>
            <a:spLocks noGrp="1"/>
          </p:cNvSpPr>
          <p:nvPr>
            <p:ph sz="half" idx="1"/>
          </p:nvPr>
        </p:nvSpPr>
        <p:spPr>
          <a:xfrm>
            <a:off x="0" y="2132856"/>
            <a:ext cx="3419872" cy="4464496"/>
          </a:xfrm>
        </p:spPr>
        <p:txBody>
          <a:bodyPr/>
          <a:lstStyle/>
          <a:p>
            <a:pPr marL="285750" indent="-285750">
              <a:spcBef>
                <a:spcPct val="0"/>
              </a:spcBef>
              <a:buClr>
                <a:srgbClr val="C00000"/>
              </a:buClr>
              <a:buFont typeface="Arial" pitchFamily="34" charset="0"/>
              <a:buChar char="•"/>
            </a:pPr>
            <a:r>
              <a:rPr lang="en-GB" sz="1800" kern="1200" dirty="0">
                <a:solidFill>
                  <a:schemeClr val="accent2"/>
                </a:solidFill>
                <a:latin typeface="Arial" charset="0"/>
                <a:cs typeface="Arial" charset="0"/>
              </a:rPr>
              <a:t>Protection </a:t>
            </a:r>
            <a:r>
              <a:rPr lang="en-GB" sz="1800" kern="1200" dirty="0" smtClean="0">
                <a:solidFill>
                  <a:schemeClr val="accent2"/>
                </a:solidFill>
                <a:latin typeface="Arial" charset="0"/>
                <a:cs typeface="Arial" charset="0"/>
              </a:rPr>
              <a:t>Zone: geographical </a:t>
            </a:r>
            <a:r>
              <a:rPr lang="en-GB" sz="1800" kern="1200" dirty="0">
                <a:solidFill>
                  <a:schemeClr val="accent2"/>
                </a:solidFill>
                <a:latin typeface="Arial" charset="0"/>
                <a:cs typeface="Arial" charset="0"/>
              </a:rPr>
              <a:t>area </a:t>
            </a:r>
            <a:r>
              <a:rPr lang="en-GB" sz="1800" kern="1200" dirty="0" smtClean="0">
                <a:solidFill>
                  <a:schemeClr val="accent2"/>
                </a:solidFill>
                <a:latin typeface="Arial" charset="0"/>
                <a:cs typeface="Arial" charset="0"/>
              </a:rPr>
              <a:t>and </a:t>
            </a:r>
            <a:r>
              <a:rPr lang="en-GB" sz="1800" kern="1200" dirty="0">
                <a:solidFill>
                  <a:schemeClr val="accent2"/>
                </a:solidFill>
                <a:latin typeface="Arial" charset="0"/>
                <a:cs typeface="Arial" charset="0"/>
              </a:rPr>
              <a:t>maximum field strength level </a:t>
            </a:r>
            <a:endParaRPr lang="en-GB" sz="1800" kern="1200" dirty="0" smtClean="0">
              <a:solidFill>
                <a:schemeClr val="accent2"/>
              </a:solidFill>
              <a:latin typeface="Arial" charset="0"/>
              <a:cs typeface="Arial" charset="0"/>
            </a:endParaRPr>
          </a:p>
          <a:p>
            <a:pPr marL="285750" indent="-285750">
              <a:spcBef>
                <a:spcPct val="0"/>
              </a:spcBef>
              <a:buClr>
                <a:srgbClr val="C00000"/>
              </a:buClr>
              <a:buFont typeface="Arial" pitchFamily="34" charset="0"/>
              <a:buChar char="•"/>
            </a:pPr>
            <a:r>
              <a:rPr lang="en-GB" sz="1800" kern="1200" dirty="0" smtClean="0">
                <a:solidFill>
                  <a:schemeClr val="accent2"/>
                </a:solidFill>
                <a:latin typeface="Arial" charset="0"/>
                <a:cs typeface="Arial" charset="0"/>
              </a:rPr>
              <a:t>PMSE receivers in the zone will </a:t>
            </a:r>
            <a:r>
              <a:rPr lang="en-GB" sz="1800" kern="1200" dirty="0">
                <a:solidFill>
                  <a:schemeClr val="accent2"/>
                </a:solidFill>
                <a:latin typeface="Arial" charset="0"/>
                <a:cs typeface="Arial" charset="0"/>
              </a:rPr>
              <a:t>not be subject to harmful interference caused by WBB transmissions </a:t>
            </a:r>
            <a:endParaRPr lang="en-GB" sz="1800" kern="1200" dirty="0" smtClean="0">
              <a:solidFill>
                <a:schemeClr val="accent2"/>
              </a:solidFill>
              <a:latin typeface="Arial" charset="0"/>
              <a:cs typeface="Arial" charset="0"/>
            </a:endParaRPr>
          </a:p>
          <a:p>
            <a:pPr marL="285750" indent="-285750">
              <a:spcBef>
                <a:spcPct val="0"/>
              </a:spcBef>
              <a:buClr>
                <a:srgbClr val="C00000"/>
              </a:buClr>
              <a:buFont typeface="Arial" pitchFamily="34" charset="0"/>
              <a:buChar char="•"/>
            </a:pPr>
            <a:r>
              <a:rPr lang="en-GB" sz="1800" kern="1200" dirty="0" smtClean="0">
                <a:solidFill>
                  <a:schemeClr val="accent2"/>
                </a:solidFill>
                <a:latin typeface="Arial" charset="0"/>
                <a:cs typeface="Arial" charset="0"/>
              </a:rPr>
              <a:t>A </a:t>
            </a:r>
            <a:r>
              <a:rPr lang="en-GB" sz="1800" kern="1200" dirty="0">
                <a:solidFill>
                  <a:schemeClr val="accent2"/>
                </a:solidFill>
                <a:latin typeface="Arial" charset="0"/>
                <a:cs typeface="Arial" charset="0"/>
              </a:rPr>
              <a:t>protection zone is normally applicable for a defined frequency range and time period. </a:t>
            </a:r>
            <a:endParaRPr lang="en-GB" sz="1800" kern="1200" dirty="0" smtClean="0">
              <a:solidFill>
                <a:schemeClr val="accent2"/>
              </a:solidFill>
              <a:latin typeface="Arial" charset="0"/>
              <a:cs typeface="Arial" charset="0"/>
            </a:endParaRPr>
          </a:p>
          <a:p>
            <a:pPr marL="285750" indent="-285750">
              <a:spcBef>
                <a:spcPct val="0"/>
              </a:spcBef>
              <a:buClr>
                <a:srgbClr val="C00000"/>
              </a:buClr>
              <a:buFont typeface="Arial" pitchFamily="34" charset="0"/>
              <a:buChar char="•"/>
            </a:pPr>
            <a:r>
              <a:rPr lang="en-GB" sz="1800" kern="1200" dirty="0" smtClean="0">
                <a:solidFill>
                  <a:schemeClr val="accent2"/>
                </a:solidFill>
                <a:latin typeface="Arial" charset="0"/>
                <a:cs typeface="Arial" charset="0"/>
              </a:rPr>
              <a:t>Rely on mechanisms making available proper information on PMSE including its position (e.g. database)</a:t>
            </a:r>
          </a:p>
          <a:p>
            <a:pPr marL="0" indent="0">
              <a:buNone/>
            </a:pPr>
            <a:endParaRPr lang="da-DK" dirty="0"/>
          </a:p>
        </p:txBody>
      </p:sp>
      <p:sp>
        <p:nvSpPr>
          <p:cNvPr id="2" name="Title 1"/>
          <p:cNvSpPr>
            <a:spLocks noGrp="1"/>
          </p:cNvSpPr>
          <p:nvPr>
            <p:ph type="title"/>
          </p:nvPr>
        </p:nvSpPr>
        <p:spPr>
          <a:xfrm>
            <a:off x="539552" y="764704"/>
            <a:ext cx="7543800" cy="533400"/>
          </a:xfrm>
        </p:spPr>
        <p:txBody>
          <a:bodyPr>
            <a:normAutofit fontScale="90000"/>
          </a:bodyPr>
          <a:lstStyle/>
          <a:p>
            <a:r>
              <a:rPr lang="da-DK" dirty="0" smtClean="0"/>
              <a:t>LSA in 2.3-2.4 GHz – principles for sharing with PMSE</a:t>
            </a:r>
            <a:endParaRPr lang="en-US" dirty="0"/>
          </a:p>
        </p:txBody>
      </p:sp>
      <p:sp>
        <p:nvSpPr>
          <p:cNvPr id="12" name="Rectangle 2"/>
          <p:cNvSpPr>
            <a:spLocks noChangeArrowheads="1"/>
          </p:cNvSpPr>
          <p:nvPr/>
        </p:nvSpPr>
        <p:spPr bwMode="auto">
          <a:xfrm>
            <a:off x="4762500" y="3349625"/>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da-DK" altLang="da-DK" sz="1800" b="0" i="0" u="none" strike="noStrike" cap="none" normalizeH="0" baseline="0" smtClean="0">
              <a:ln>
                <a:noFill/>
              </a:ln>
              <a:solidFill>
                <a:schemeClr val="tx1"/>
              </a:solidFill>
              <a:effectLst/>
              <a:latin typeface="Arial" pitchFamily="34" charset="0"/>
              <a:cs typeface="Arial" pitchFamily="34" charset="0"/>
            </a:endParaRPr>
          </a:p>
        </p:txBody>
      </p:sp>
      <p:graphicFrame>
        <p:nvGraphicFramePr>
          <p:cNvPr id="15" name="Content Placeholder 14"/>
          <p:cNvGraphicFramePr>
            <a:graphicFrameLocks noGrp="1"/>
          </p:cNvGraphicFramePr>
          <p:nvPr>
            <p:ph sz="half" idx="2"/>
            <p:extLst>
              <p:ext uri="{D42A27DB-BD31-4B8C-83A1-F6EECF244321}">
                <p14:modId xmlns:p14="http://schemas.microsoft.com/office/powerpoint/2010/main" val="1326068836"/>
              </p:ext>
            </p:extLst>
          </p:nvPr>
        </p:nvGraphicFramePr>
        <p:xfrm>
          <a:off x="3491879" y="1700808"/>
          <a:ext cx="5400600" cy="4597561"/>
        </p:xfrm>
        <a:graphic>
          <a:graphicData uri="http://schemas.openxmlformats.org/drawingml/2006/table">
            <a:tbl>
              <a:tblPr firstRow="1" firstCol="1" lastRow="1" lastCol="1" bandRow="1" bandCol="1"/>
              <a:tblGrid>
                <a:gridCol w="1800200"/>
                <a:gridCol w="1800200"/>
                <a:gridCol w="1800200"/>
              </a:tblGrid>
              <a:tr h="538286">
                <a:tc>
                  <a:txBody>
                    <a:bodyPr/>
                    <a:lstStyle/>
                    <a:p>
                      <a:pPr algn="ctr">
                        <a:lnSpc>
                          <a:spcPct val="115000"/>
                        </a:lnSpc>
                        <a:spcBef>
                          <a:spcPts val="1200"/>
                        </a:spcBef>
                        <a:spcAft>
                          <a:spcPts val="600"/>
                        </a:spcAft>
                      </a:pPr>
                      <a:r>
                        <a:rPr lang="en-GB" sz="1200" b="1" dirty="0">
                          <a:solidFill>
                            <a:srgbClr val="FFFFFF"/>
                          </a:solidFill>
                          <a:effectLst/>
                          <a:latin typeface="Arial"/>
                          <a:ea typeface="Times New Roman"/>
                          <a:cs typeface="Arial"/>
                        </a:rPr>
                        <a:t>PMSE scenarios</a:t>
                      </a:r>
                      <a:endParaRPr lang="da-DK" sz="1200" dirty="0">
                        <a:effectLst/>
                        <a:latin typeface="Arial"/>
                        <a:ea typeface="Times New Roman"/>
                        <a:cs typeface="Times New Roman"/>
                      </a:endParaRPr>
                    </a:p>
                  </a:txBody>
                  <a:tcPr marL="42466" marR="42466" marT="4325" marB="4325">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2232A"/>
                    </a:solidFill>
                  </a:tcPr>
                </a:tc>
                <a:tc>
                  <a:txBody>
                    <a:bodyPr/>
                    <a:lstStyle/>
                    <a:p>
                      <a:pPr algn="ctr">
                        <a:lnSpc>
                          <a:spcPct val="115000"/>
                        </a:lnSpc>
                        <a:spcBef>
                          <a:spcPts val="600"/>
                        </a:spcBef>
                        <a:spcAft>
                          <a:spcPts val="600"/>
                        </a:spcAft>
                      </a:pPr>
                      <a:r>
                        <a:rPr lang="en-GB" sz="1200" b="1" dirty="0">
                          <a:solidFill>
                            <a:srgbClr val="FFFFFF"/>
                          </a:solidFill>
                          <a:effectLst/>
                          <a:latin typeface="Arial"/>
                          <a:ea typeface="Times New Roman"/>
                          <a:cs typeface="Arial"/>
                        </a:rPr>
                        <a:t>Typical applications</a:t>
                      </a:r>
                      <a:endParaRPr lang="da-DK" sz="1200" dirty="0">
                        <a:effectLst/>
                        <a:latin typeface="Arial"/>
                        <a:ea typeface="Times New Roman"/>
                        <a:cs typeface="Times New Roman"/>
                      </a:endParaRPr>
                    </a:p>
                  </a:txBody>
                  <a:tcPr marL="42466" marR="42466" marT="4325" marB="4325">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2232A"/>
                    </a:solidFill>
                  </a:tcPr>
                </a:tc>
                <a:tc>
                  <a:txBody>
                    <a:bodyPr/>
                    <a:lstStyle/>
                    <a:p>
                      <a:pPr algn="ctr">
                        <a:lnSpc>
                          <a:spcPct val="115000"/>
                        </a:lnSpc>
                        <a:spcBef>
                          <a:spcPts val="600"/>
                        </a:spcBef>
                        <a:spcAft>
                          <a:spcPts val="600"/>
                        </a:spcAft>
                      </a:pPr>
                      <a:r>
                        <a:rPr lang="en-GB" sz="1200" b="1">
                          <a:solidFill>
                            <a:srgbClr val="FFFFFF"/>
                          </a:solidFill>
                          <a:effectLst/>
                          <a:latin typeface="Arial"/>
                          <a:ea typeface="Times New Roman"/>
                          <a:cs typeface="Arial"/>
                        </a:rPr>
                        <a:t>Possible Implications on the protection zone</a:t>
                      </a:r>
                      <a:endParaRPr lang="da-DK" sz="1200">
                        <a:effectLst/>
                        <a:latin typeface="Arial"/>
                        <a:ea typeface="Times New Roman"/>
                        <a:cs typeface="Times New Roman"/>
                      </a:endParaRPr>
                    </a:p>
                  </a:txBody>
                  <a:tcPr marL="42466" marR="42466" marT="4325" marB="4325">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2232A"/>
                    </a:solidFill>
                  </a:tcPr>
                </a:tc>
              </a:tr>
              <a:tr h="362741">
                <a:tc rowSpan="3">
                  <a:txBody>
                    <a:bodyPr/>
                    <a:lstStyle/>
                    <a:p>
                      <a:pPr>
                        <a:lnSpc>
                          <a:spcPct val="115000"/>
                        </a:lnSpc>
                        <a:spcAft>
                          <a:spcPts val="0"/>
                        </a:spcAft>
                      </a:pPr>
                      <a:r>
                        <a:rPr lang="en-GB" sz="1200" b="1" dirty="0">
                          <a:effectLst/>
                          <a:latin typeface="Arial"/>
                          <a:ea typeface="Times New Roman"/>
                          <a:cs typeface="Times New Roman"/>
                        </a:rPr>
                        <a:t>Frequent or permanent use, specific location</a:t>
                      </a:r>
                      <a:endParaRPr lang="da-DK" sz="1200" dirty="0">
                        <a:effectLst/>
                        <a:latin typeface="Arial"/>
                        <a:ea typeface="Times New Roman"/>
                        <a:cs typeface="Times New Roman"/>
                      </a:endParaRPr>
                    </a:p>
                  </a:txBody>
                  <a:tcPr marL="42466" marR="42466" marT="4325" marB="4325">
                    <a:lnL w="12700" cap="flat" cmpd="sng" algn="ctr">
                      <a:solidFill>
                        <a:srgbClr val="D2232A"/>
                      </a:solidFill>
                      <a:prstDash val="solid"/>
                      <a:round/>
                      <a:headEnd type="none" w="med" len="med"/>
                      <a:tailEnd type="none" w="med" len="med"/>
                    </a:lnL>
                    <a:lnR w="12700" cap="flat" cmpd="sng" algn="ctr">
                      <a:solidFill>
                        <a:srgbClr val="D2232A"/>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D2232A"/>
                      </a:solidFill>
                      <a:prstDash val="solid"/>
                      <a:round/>
                      <a:headEnd type="none" w="med" len="med"/>
                      <a:tailEnd type="none" w="med" len="med"/>
                    </a:lnB>
                  </a:tcPr>
                </a:tc>
                <a:tc>
                  <a:txBody>
                    <a:bodyPr/>
                    <a:lstStyle/>
                    <a:p>
                      <a:pPr>
                        <a:lnSpc>
                          <a:spcPct val="115000"/>
                        </a:lnSpc>
                        <a:spcAft>
                          <a:spcPts val="0"/>
                        </a:spcAft>
                      </a:pPr>
                      <a:r>
                        <a:rPr lang="en-GB" sz="1200" b="1" dirty="0">
                          <a:effectLst/>
                          <a:latin typeface="Arial"/>
                          <a:ea typeface="Times New Roman"/>
                          <a:cs typeface="Times New Roman"/>
                        </a:rPr>
                        <a:t>TV studio</a:t>
                      </a:r>
                      <a:endParaRPr lang="da-DK" sz="1200" dirty="0">
                        <a:effectLst/>
                        <a:latin typeface="Arial"/>
                        <a:ea typeface="Times New Roman"/>
                        <a:cs typeface="Times New Roman"/>
                      </a:endParaRPr>
                    </a:p>
                  </a:txBody>
                  <a:tcPr marL="42466" marR="42466" marT="4325" marB="4325">
                    <a:lnL w="12700" cap="flat" cmpd="sng" algn="ctr">
                      <a:solidFill>
                        <a:srgbClr val="D2232A"/>
                      </a:solidFill>
                      <a:prstDash val="solid"/>
                      <a:round/>
                      <a:headEnd type="none" w="med" len="med"/>
                      <a:tailEnd type="none" w="med" len="med"/>
                    </a:lnL>
                    <a:lnR w="12700" cap="flat" cmpd="sng" algn="ctr">
                      <a:solidFill>
                        <a:srgbClr val="D2232A"/>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D2232A"/>
                      </a:solidFill>
                      <a:prstDash val="solid"/>
                      <a:round/>
                      <a:headEnd type="none" w="med" len="med"/>
                      <a:tailEnd type="none" w="med" len="med"/>
                    </a:lnB>
                  </a:tcPr>
                </a:tc>
                <a:tc>
                  <a:txBody>
                    <a:bodyPr/>
                    <a:lstStyle/>
                    <a:p>
                      <a:pPr>
                        <a:lnSpc>
                          <a:spcPct val="115000"/>
                        </a:lnSpc>
                        <a:spcAft>
                          <a:spcPts val="0"/>
                        </a:spcAft>
                      </a:pPr>
                      <a:r>
                        <a:rPr lang="en-GB" sz="1200" b="1">
                          <a:effectLst/>
                          <a:latin typeface="Arial"/>
                          <a:ea typeface="Times New Roman"/>
                          <a:cs typeface="Times New Roman"/>
                        </a:rPr>
                        <a:t>Permanent protection zone </a:t>
                      </a:r>
                      <a:endParaRPr lang="da-DK" sz="1200">
                        <a:effectLst/>
                        <a:latin typeface="Arial"/>
                        <a:ea typeface="Times New Roman"/>
                        <a:cs typeface="Times New Roman"/>
                      </a:endParaRPr>
                    </a:p>
                  </a:txBody>
                  <a:tcPr marL="42466" marR="42466" marT="4325" marB="4325">
                    <a:lnL w="12700" cap="flat" cmpd="sng" algn="ctr">
                      <a:solidFill>
                        <a:srgbClr val="D2232A"/>
                      </a:solidFill>
                      <a:prstDash val="solid"/>
                      <a:round/>
                      <a:headEnd type="none" w="med" len="med"/>
                      <a:tailEnd type="none" w="med" len="med"/>
                    </a:lnL>
                    <a:lnR w="12700" cap="flat" cmpd="sng" algn="ctr">
                      <a:solidFill>
                        <a:srgbClr val="D2232A"/>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D2232A"/>
                      </a:solidFill>
                      <a:prstDash val="solid"/>
                      <a:round/>
                      <a:headEnd type="none" w="med" len="med"/>
                      <a:tailEnd type="none" w="med" len="med"/>
                    </a:lnB>
                  </a:tcPr>
                </a:tc>
              </a:tr>
              <a:tr h="362741">
                <a:tc vMerge="1">
                  <a:txBody>
                    <a:bodyPr/>
                    <a:lstStyle/>
                    <a:p>
                      <a:endParaRPr lang="da-DK"/>
                    </a:p>
                  </a:txBody>
                  <a:tcPr/>
                </a:tc>
                <a:tc rowSpan="2">
                  <a:txBody>
                    <a:bodyPr/>
                    <a:lstStyle/>
                    <a:p>
                      <a:pPr>
                        <a:lnSpc>
                          <a:spcPct val="115000"/>
                        </a:lnSpc>
                        <a:spcAft>
                          <a:spcPts val="0"/>
                        </a:spcAft>
                      </a:pPr>
                      <a:r>
                        <a:rPr lang="en-GB" sz="1200" b="1" dirty="0">
                          <a:effectLst/>
                          <a:latin typeface="Arial"/>
                          <a:ea typeface="Times New Roman"/>
                          <a:cs typeface="Times New Roman"/>
                        </a:rPr>
                        <a:t>Theatre, stadium</a:t>
                      </a:r>
                      <a:endParaRPr lang="da-DK" sz="1200" dirty="0">
                        <a:effectLst/>
                        <a:latin typeface="Arial"/>
                        <a:ea typeface="Times New Roman"/>
                        <a:cs typeface="Times New Roman"/>
                      </a:endParaRPr>
                    </a:p>
                  </a:txBody>
                  <a:tcPr marL="42466" marR="42466" marT="4325" marB="4325">
                    <a:lnL w="12700" cap="flat" cmpd="sng" algn="ctr">
                      <a:solidFill>
                        <a:srgbClr val="D2232A"/>
                      </a:solidFill>
                      <a:prstDash val="solid"/>
                      <a:round/>
                      <a:headEnd type="none" w="med" len="med"/>
                      <a:tailEnd type="none" w="med" len="med"/>
                    </a:lnL>
                    <a:lnR w="12700" cap="flat" cmpd="sng" algn="ctr">
                      <a:solidFill>
                        <a:srgbClr val="D2232A"/>
                      </a:solidFill>
                      <a:prstDash val="solid"/>
                      <a:round/>
                      <a:headEnd type="none" w="med" len="med"/>
                      <a:tailEnd type="none" w="med" len="med"/>
                    </a:lnR>
                    <a:lnT w="12700" cap="flat" cmpd="sng" algn="ctr">
                      <a:solidFill>
                        <a:srgbClr val="D2232A"/>
                      </a:solidFill>
                      <a:prstDash val="solid"/>
                      <a:round/>
                      <a:headEnd type="none" w="med" len="med"/>
                      <a:tailEnd type="none" w="med" len="med"/>
                    </a:lnT>
                    <a:lnB w="12700" cap="flat" cmpd="sng" algn="ctr">
                      <a:solidFill>
                        <a:srgbClr val="D2232A"/>
                      </a:solidFill>
                      <a:prstDash val="solid"/>
                      <a:round/>
                      <a:headEnd type="none" w="med" len="med"/>
                      <a:tailEnd type="none" w="med" len="med"/>
                    </a:lnB>
                  </a:tcPr>
                </a:tc>
                <a:tc>
                  <a:txBody>
                    <a:bodyPr/>
                    <a:lstStyle/>
                    <a:p>
                      <a:pPr>
                        <a:lnSpc>
                          <a:spcPct val="115000"/>
                        </a:lnSpc>
                        <a:spcAft>
                          <a:spcPts val="0"/>
                        </a:spcAft>
                      </a:pPr>
                      <a:r>
                        <a:rPr lang="en-GB" sz="1200" b="1" dirty="0">
                          <a:effectLst/>
                          <a:latin typeface="Arial"/>
                          <a:ea typeface="Times New Roman"/>
                          <a:cs typeface="Times New Roman"/>
                        </a:rPr>
                        <a:t>Permanent protection zone</a:t>
                      </a:r>
                      <a:endParaRPr lang="da-DK" sz="1200" dirty="0">
                        <a:effectLst/>
                        <a:latin typeface="Arial"/>
                        <a:ea typeface="Times New Roman"/>
                        <a:cs typeface="Times New Roman"/>
                      </a:endParaRPr>
                    </a:p>
                  </a:txBody>
                  <a:tcPr marL="42466" marR="42466" marT="4325" marB="4325">
                    <a:lnL w="12700" cap="flat" cmpd="sng" algn="ctr">
                      <a:solidFill>
                        <a:srgbClr val="D2232A"/>
                      </a:solidFill>
                      <a:prstDash val="solid"/>
                      <a:round/>
                      <a:headEnd type="none" w="med" len="med"/>
                      <a:tailEnd type="none" w="med" len="med"/>
                    </a:lnL>
                    <a:lnR w="12700" cap="flat" cmpd="sng" algn="ctr">
                      <a:solidFill>
                        <a:srgbClr val="D2232A"/>
                      </a:solidFill>
                      <a:prstDash val="solid"/>
                      <a:round/>
                      <a:headEnd type="none" w="med" len="med"/>
                      <a:tailEnd type="none" w="med" len="med"/>
                    </a:lnR>
                    <a:lnT w="12700" cap="flat" cmpd="sng" algn="ctr">
                      <a:solidFill>
                        <a:srgbClr val="D2232A"/>
                      </a:solidFill>
                      <a:prstDash val="solid"/>
                      <a:round/>
                      <a:headEnd type="none" w="med" len="med"/>
                      <a:tailEnd type="none" w="med" len="med"/>
                    </a:lnT>
                    <a:lnB w="12700" cap="flat" cmpd="sng" algn="ctr">
                      <a:solidFill>
                        <a:srgbClr val="D2232A"/>
                      </a:solidFill>
                      <a:prstDash val="solid"/>
                      <a:round/>
                      <a:headEnd type="none" w="med" len="med"/>
                      <a:tailEnd type="none" w="med" len="med"/>
                    </a:lnB>
                  </a:tcPr>
                </a:tc>
              </a:tr>
              <a:tr h="1066909">
                <a:tc vMerge="1">
                  <a:txBody>
                    <a:bodyPr/>
                    <a:lstStyle/>
                    <a:p>
                      <a:endParaRPr lang="da-DK"/>
                    </a:p>
                  </a:txBody>
                  <a:tcPr/>
                </a:tc>
                <a:tc vMerge="1">
                  <a:txBody>
                    <a:bodyPr/>
                    <a:lstStyle/>
                    <a:p>
                      <a:endParaRPr lang="da-DK"/>
                    </a:p>
                  </a:txBody>
                  <a:tcPr/>
                </a:tc>
                <a:tc>
                  <a:txBody>
                    <a:bodyPr/>
                    <a:lstStyle/>
                    <a:p>
                      <a:pPr>
                        <a:lnSpc>
                          <a:spcPct val="115000"/>
                        </a:lnSpc>
                        <a:spcAft>
                          <a:spcPts val="0"/>
                        </a:spcAft>
                      </a:pPr>
                      <a:r>
                        <a:rPr lang="en-GB" sz="1200" b="1">
                          <a:effectLst/>
                          <a:latin typeface="Arial"/>
                          <a:ea typeface="Times New Roman"/>
                          <a:cs typeface="Times New Roman"/>
                        </a:rPr>
                        <a:t>dynamic protection zone</a:t>
                      </a:r>
                      <a:endParaRPr lang="da-DK" sz="1200">
                        <a:effectLst/>
                        <a:latin typeface="Arial"/>
                        <a:ea typeface="Times New Roman"/>
                        <a:cs typeface="Times New Roman"/>
                      </a:endParaRPr>
                    </a:p>
                    <a:p>
                      <a:pPr>
                        <a:lnSpc>
                          <a:spcPct val="115000"/>
                        </a:lnSpc>
                        <a:spcAft>
                          <a:spcPts val="0"/>
                        </a:spcAft>
                      </a:pPr>
                      <a:r>
                        <a:rPr lang="en-GB" sz="1200" b="1">
                          <a:effectLst/>
                          <a:latin typeface="Arial"/>
                          <a:ea typeface="Times New Roman"/>
                          <a:cs typeface="Times New Roman"/>
                        </a:rPr>
                        <a:t>protection zone and its possible dimensions known well in advance</a:t>
                      </a:r>
                      <a:endParaRPr lang="da-DK" sz="1200">
                        <a:effectLst/>
                        <a:latin typeface="Arial"/>
                        <a:ea typeface="Times New Roman"/>
                        <a:cs typeface="Times New Roman"/>
                      </a:endParaRPr>
                    </a:p>
                  </a:txBody>
                  <a:tcPr marL="42466" marR="42466" marT="4325" marB="4325">
                    <a:lnL w="12700" cap="flat" cmpd="sng" algn="ctr">
                      <a:solidFill>
                        <a:srgbClr val="D2232A"/>
                      </a:solidFill>
                      <a:prstDash val="solid"/>
                      <a:round/>
                      <a:headEnd type="none" w="med" len="med"/>
                      <a:tailEnd type="none" w="med" len="med"/>
                    </a:lnL>
                    <a:lnR w="12700" cap="flat" cmpd="sng" algn="ctr">
                      <a:solidFill>
                        <a:srgbClr val="D2232A"/>
                      </a:solidFill>
                      <a:prstDash val="solid"/>
                      <a:round/>
                      <a:headEnd type="none" w="med" len="med"/>
                      <a:tailEnd type="none" w="med" len="med"/>
                    </a:lnR>
                    <a:lnT w="12700" cap="flat" cmpd="sng" algn="ctr">
                      <a:solidFill>
                        <a:srgbClr val="D2232A"/>
                      </a:solidFill>
                      <a:prstDash val="solid"/>
                      <a:round/>
                      <a:headEnd type="none" w="med" len="med"/>
                      <a:tailEnd type="none" w="med" len="med"/>
                    </a:lnT>
                    <a:lnB w="12700" cap="flat" cmpd="sng" algn="ctr">
                      <a:solidFill>
                        <a:srgbClr val="D2232A"/>
                      </a:solidFill>
                      <a:prstDash val="solid"/>
                      <a:round/>
                      <a:headEnd type="none" w="med" len="med"/>
                      <a:tailEnd type="none" w="med" len="med"/>
                    </a:lnB>
                  </a:tcPr>
                </a:tc>
              </a:tr>
              <a:tr h="1066909">
                <a:tc>
                  <a:txBody>
                    <a:bodyPr/>
                    <a:lstStyle/>
                    <a:p>
                      <a:pPr>
                        <a:lnSpc>
                          <a:spcPct val="115000"/>
                        </a:lnSpc>
                        <a:spcAft>
                          <a:spcPts val="0"/>
                        </a:spcAft>
                      </a:pPr>
                      <a:r>
                        <a:rPr lang="en-GB" sz="1200" b="1" dirty="0">
                          <a:effectLst/>
                          <a:latin typeface="Arial"/>
                          <a:ea typeface="Times New Roman"/>
                          <a:cs typeface="Times New Roman"/>
                        </a:rPr>
                        <a:t>Temporary use, specific location, (limited mobility possible in pre-defined area)</a:t>
                      </a:r>
                      <a:endParaRPr lang="da-DK" sz="1200" dirty="0">
                        <a:effectLst/>
                        <a:latin typeface="Arial"/>
                        <a:ea typeface="Times New Roman"/>
                        <a:cs typeface="Times New Roman"/>
                      </a:endParaRPr>
                    </a:p>
                  </a:txBody>
                  <a:tcPr marL="42466" marR="42466" marT="4325" marB="4325">
                    <a:lnL w="12700" cap="flat" cmpd="sng" algn="ctr">
                      <a:solidFill>
                        <a:srgbClr val="D2232A"/>
                      </a:solidFill>
                      <a:prstDash val="solid"/>
                      <a:round/>
                      <a:headEnd type="none" w="med" len="med"/>
                      <a:tailEnd type="none" w="med" len="med"/>
                    </a:lnL>
                    <a:lnR w="12700" cap="flat" cmpd="sng" algn="ctr">
                      <a:solidFill>
                        <a:srgbClr val="D2232A"/>
                      </a:solidFill>
                      <a:prstDash val="solid"/>
                      <a:round/>
                      <a:headEnd type="none" w="med" len="med"/>
                      <a:tailEnd type="none" w="med" len="med"/>
                    </a:lnR>
                    <a:lnT w="12700" cap="flat" cmpd="sng" algn="ctr">
                      <a:solidFill>
                        <a:srgbClr val="D2232A"/>
                      </a:solidFill>
                      <a:prstDash val="solid"/>
                      <a:round/>
                      <a:headEnd type="none" w="med" len="med"/>
                      <a:tailEnd type="none" w="med" len="med"/>
                    </a:lnT>
                    <a:lnB w="12700" cap="flat" cmpd="sng" algn="ctr">
                      <a:solidFill>
                        <a:srgbClr val="D2232A"/>
                      </a:solidFill>
                      <a:prstDash val="solid"/>
                      <a:round/>
                      <a:headEnd type="none" w="med" len="med"/>
                      <a:tailEnd type="none" w="med" len="med"/>
                    </a:lnB>
                  </a:tcPr>
                </a:tc>
                <a:tc>
                  <a:txBody>
                    <a:bodyPr/>
                    <a:lstStyle/>
                    <a:p>
                      <a:pPr>
                        <a:lnSpc>
                          <a:spcPct val="115000"/>
                        </a:lnSpc>
                        <a:spcAft>
                          <a:spcPts val="0"/>
                        </a:spcAft>
                      </a:pPr>
                      <a:r>
                        <a:rPr lang="en-GB" sz="1200" b="1" dirty="0">
                          <a:effectLst/>
                          <a:latin typeface="Arial"/>
                          <a:ea typeface="Times New Roman"/>
                          <a:cs typeface="Times New Roman"/>
                        </a:rPr>
                        <a:t>Special events (e.g. Cycling races, Marathons, Formula One), </a:t>
                      </a:r>
                      <a:endParaRPr lang="da-DK" sz="1200" dirty="0">
                        <a:effectLst/>
                        <a:latin typeface="Arial"/>
                        <a:ea typeface="Times New Roman"/>
                        <a:cs typeface="Times New Roman"/>
                      </a:endParaRPr>
                    </a:p>
                  </a:txBody>
                  <a:tcPr marL="42466" marR="42466" marT="4325" marB="4325">
                    <a:lnL w="12700" cap="flat" cmpd="sng" algn="ctr">
                      <a:solidFill>
                        <a:srgbClr val="D2232A"/>
                      </a:solidFill>
                      <a:prstDash val="solid"/>
                      <a:round/>
                      <a:headEnd type="none" w="med" len="med"/>
                      <a:tailEnd type="none" w="med" len="med"/>
                    </a:lnL>
                    <a:lnR w="12700" cap="flat" cmpd="sng" algn="ctr">
                      <a:solidFill>
                        <a:srgbClr val="D2232A"/>
                      </a:solidFill>
                      <a:prstDash val="solid"/>
                      <a:round/>
                      <a:headEnd type="none" w="med" len="med"/>
                      <a:tailEnd type="none" w="med" len="med"/>
                    </a:lnR>
                    <a:lnT w="12700" cap="flat" cmpd="sng" algn="ctr">
                      <a:solidFill>
                        <a:srgbClr val="D2232A"/>
                      </a:solidFill>
                      <a:prstDash val="solid"/>
                      <a:round/>
                      <a:headEnd type="none" w="med" len="med"/>
                      <a:tailEnd type="none" w="med" len="med"/>
                    </a:lnT>
                    <a:lnB w="12700" cap="flat" cmpd="sng" algn="ctr">
                      <a:solidFill>
                        <a:srgbClr val="D2232A"/>
                      </a:solidFill>
                      <a:prstDash val="solid"/>
                      <a:round/>
                      <a:headEnd type="none" w="med" len="med"/>
                      <a:tailEnd type="none" w="med" len="med"/>
                    </a:lnB>
                  </a:tcPr>
                </a:tc>
                <a:tc>
                  <a:txBody>
                    <a:bodyPr/>
                    <a:lstStyle/>
                    <a:p>
                      <a:pPr>
                        <a:lnSpc>
                          <a:spcPct val="115000"/>
                        </a:lnSpc>
                        <a:spcAft>
                          <a:spcPts val="0"/>
                        </a:spcAft>
                      </a:pPr>
                      <a:r>
                        <a:rPr lang="en-GB" sz="1200" b="1">
                          <a:effectLst/>
                          <a:latin typeface="Arial"/>
                          <a:ea typeface="Times New Roman"/>
                          <a:cs typeface="Times New Roman"/>
                        </a:rPr>
                        <a:t>Dynamic protection zone, protection zone and its possible dimensions known well in advance</a:t>
                      </a:r>
                      <a:endParaRPr lang="da-DK" sz="1200">
                        <a:effectLst/>
                        <a:latin typeface="Arial"/>
                        <a:ea typeface="Times New Roman"/>
                        <a:cs typeface="Times New Roman"/>
                      </a:endParaRPr>
                    </a:p>
                  </a:txBody>
                  <a:tcPr marL="42466" marR="42466" marT="4325" marB="4325">
                    <a:lnL w="12700" cap="flat" cmpd="sng" algn="ctr">
                      <a:solidFill>
                        <a:srgbClr val="D2232A"/>
                      </a:solidFill>
                      <a:prstDash val="solid"/>
                      <a:round/>
                      <a:headEnd type="none" w="med" len="med"/>
                      <a:tailEnd type="none" w="med" len="med"/>
                    </a:lnL>
                    <a:lnR w="12700" cap="flat" cmpd="sng" algn="ctr">
                      <a:solidFill>
                        <a:srgbClr val="D2232A"/>
                      </a:solidFill>
                      <a:prstDash val="solid"/>
                      <a:round/>
                      <a:headEnd type="none" w="med" len="med"/>
                      <a:tailEnd type="none" w="med" len="med"/>
                    </a:lnR>
                    <a:lnT w="12700" cap="flat" cmpd="sng" algn="ctr">
                      <a:solidFill>
                        <a:srgbClr val="D2232A"/>
                      </a:solidFill>
                      <a:prstDash val="solid"/>
                      <a:round/>
                      <a:headEnd type="none" w="med" len="med"/>
                      <a:tailEnd type="none" w="med" len="med"/>
                    </a:lnT>
                    <a:lnB w="12700" cap="flat" cmpd="sng" algn="ctr">
                      <a:solidFill>
                        <a:srgbClr val="D2232A"/>
                      </a:solidFill>
                      <a:prstDash val="solid"/>
                      <a:round/>
                      <a:headEnd type="none" w="med" len="med"/>
                      <a:tailEnd type="none" w="med" len="med"/>
                    </a:lnB>
                  </a:tcPr>
                </a:tc>
              </a:tr>
              <a:tr h="1066909">
                <a:tc>
                  <a:txBody>
                    <a:bodyPr/>
                    <a:lstStyle/>
                    <a:p>
                      <a:pPr>
                        <a:lnSpc>
                          <a:spcPct val="115000"/>
                        </a:lnSpc>
                        <a:spcAft>
                          <a:spcPts val="0"/>
                        </a:spcAft>
                      </a:pPr>
                      <a:r>
                        <a:rPr lang="en-GB" sz="1200" b="1">
                          <a:effectLst/>
                          <a:latin typeface="Arial"/>
                          <a:ea typeface="Times New Roman"/>
                          <a:cs typeface="Times New Roman"/>
                        </a:rPr>
                        <a:t>Temporary use, anywhere, anytime, unplanned, mobility possible</a:t>
                      </a:r>
                      <a:endParaRPr lang="da-DK" sz="1200">
                        <a:effectLst/>
                        <a:latin typeface="Arial"/>
                        <a:ea typeface="Times New Roman"/>
                        <a:cs typeface="Times New Roman"/>
                      </a:endParaRPr>
                    </a:p>
                  </a:txBody>
                  <a:tcPr marL="42466" marR="42466" marT="4325" marB="4325">
                    <a:lnL w="12700" cap="flat" cmpd="sng" algn="ctr">
                      <a:solidFill>
                        <a:srgbClr val="D2232A"/>
                      </a:solidFill>
                      <a:prstDash val="solid"/>
                      <a:round/>
                      <a:headEnd type="none" w="med" len="med"/>
                      <a:tailEnd type="none" w="med" len="med"/>
                    </a:lnL>
                    <a:lnR w="12700" cap="flat" cmpd="sng" algn="ctr">
                      <a:solidFill>
                        <a:srgbClr val="D2232A"/>
                      </a:solidFill>
                      <a:prstDash val="solid"/>
                      <a:round/>
                      <a:headEnd type="none" w="med" len="med"/>
                      <a:tailEnd type="none" w="med" len="med"/>
                    </a:lnR>
                    <a:lnT w="12700" cap="flat" cmpd="sng" algn="ctr">
                      <a:solidFill>
                        <a:srgbClr val="D2232A"/>
                      </a:solidFill>
                      <a:prstDash val="solid"/>
                      <a:round/>
                      <a:headEnd type="none" w="med" len="med"/>
                      <a:tailEnd type="none" w="med" len="med"/>
                    </a:lnT>
                    <a:lnB w="12700" cap="flat" cmpd="sng" algn="ctr">
                      <a:solidFill>
                        <a:srgbClr val="D2232A"/>
                      </a:solidFill>
                      <a:prstDash val="solid"/>
                      <a:round/>
                      <a:headEnd type="none" w="med" len="med"/>
                      <a:tailEnd type="none" w="med" len="med"/>
                    </a:lnB>
                  </a:tcPr>
                </a:tc>
                <a:tc>
                  <a:txBody>
                    <a:bodyPr/>
                    <a:lstStyle/>
                    <a:p>
                      <a:pPr>
                        <a:lnSpc>
                          <a:spcPct val="115000"/>
                        </a:lnSpc>
                        <a:spcAft>
                          <a:spcPts val="0"/>
                        </a:spcAft>
                      </a:pPr>
                      <a:r>
                        <a:rPr lang="en-GB" sz="1200" b="1" dirty="0">
                          <a:effectLst/>
                          <a:latin typeface="Arial"/>
                          <a:ea typeface="Times New Roman"/>
                          <a:cs typeface="Times New Roman"/>
                        </a:rPr>
                        <a:t>TV news, governmental use</a:t>
                      </a:r>
                      <a:endParaRPr lang="da-DK" sz="1200" dirty="0">
                        <a:effectLst/>
                        <a:latin typeface="Arial"/>
                        <a:ea typeface="Times New Roman"/>
                        <a:cs typeface="Times New Roman"/>
                      </a:endParaRPr>
                    </a:p>
                  </a:txBody>
                  <a:tcPr marL="42466" marR="42466" marT="4325" marB="4325">
                    <a:lnL w="12700" cap="flat" cmpd="sng" algn="ctr">
                      <a:solidFill>
                        <a:srgbClr val="D2232A"/>
                      </a:solidFill>
                      <a:prstDash val="solid"/>
                      <a:round/>
                      <a:headEnd type="none" w="med" len="med"/>
                      <a:tailEnd type="none" w="med" len="med"/>
                    </a:lnL>
                    <a:lnR w="12700" cap="flat" cmpd="sng" algn="ctr">
                      <a:solidFill>
                        <a:srgbClr val="D2232A"/>
                      </a:solidFill>
                      <a:prstDash val="solid"/>
                      <a:round/>
                      <a:headEnd type="none" w="med" len="med"/>
                      <a:tailEnd type="none" w="med" len="med"/>
                    </a:lnR>
                    <a:lnT w="12700" cap="flat" cmpd="sng" algn="ctr">
                      <a:solidFill>
                        <a:srgbClr val="D2232A"/>
                      </a:solidFill>
                      <a:prstDash val="solid"/>
                      <a:round/>
                      <a:headEnd type="none" w="med" len="med"/>
                      <a:tailEnd type="none" w="med" len="med"/>
                    </a:lnT>
                    <a:lnB w="12700" cap="flat" cmpd="sng" algn="ctr">
                      <a:solidFill>
                        <a:srgbClr val="D2232A"/>
                      </a:solidFill>
                      <a:prstDash val="solid"/>
                      <a:round/>
                      <a:headEnd type="none" w="med" len="med"/>
                      <a:tailEnd type="none" w="med" len="med"/>
                    </a:lnB>
                  </a:tcPr>
                </a:tc>
                <a:tc>
                  <a:txBody>
                    <a:bodyPr/>
                    <a:lstStyle/>
                    <a:p>
                      <a:pPr>
                        <a:lnSpc>
                          <a:spcPct val="115000"/>
                        </a:lnSpc>
                        <a:spcAft>
                          <a:spcPts val="0"/>
                        </a:spcAft>
                      </a:pPr>
                      <a:r>
                        <a:rPr lang="en-GB" sz="1200" b="1" dirty="0">
                          <a:effectLst/>
                          <a:latin typeface="Arial"/>
                          <a:ea typeface="Times New Roman"/>
                          <a:cs typeface="Times New Roman"/>
                        </a:rPr>
                        <a:t>Dynamic protection zone, protection zone needed with a short notice, location may vary due to mobility</a:t>
                      </a:r>
                      <a:endParaRPr lang="da-DK" sz="1200" dirty="0">
                        <a:effectLst/>
                        <a:latin typeface="Arial"/>
                        <a:ea typeface="Times New Roman"/>
                        <a:cs typeface="Times New Roman"/>
                      </a:endParaRPr>
                    </a:p>
                  </a:txBody>
                  <a:tcPr marL="42466" marR="42466" marT="4325" marB="4325">
                    <a:lnL w="12700" cap="flat" cmpd="sng" algn="ctr">
                      <a:solidFill>
                        <a:srgbClr val="D2232A"/>
                      </a:solidFill>
                      <a:prstDash val="solid"/>
                      <a:round/>
                      <a:headEnd type="none" w="med" len="med"/>
                      <a:tailEnd type="none" w="med" len="med"/>
                    </a:lnL>
                    <a:lnR w="12700" cap="flat" cmpd="sng" algn="ctr">
                      <a:solidFill>
                        <a:srgbClr val="D2232A"/>
                      </a:solidFill>
                      <a:prstDash val="solid"/>
                      <a:round/>
                      <a:headEnd type="none" w="med" len="med"/>
                      <a:tailEnd type="none" w="med" len="med"/>
                    </a:lnR>
                    <a:lnT w="12700" cap="flat" cmpd="sng" algn="ctr">
                      <a:solidFill>
                        <a:srgbClr val="D2232A"/>
                      </a:solidFill>
                      <a:prstDash val="solid"/>
                      <a:round/>
                      <a:headEnd type="none" w="med" len="med"/>
                      <a:tailEnd type="none" w="med" len="med"/>
                    </a:lnT>
                    <a:lnB w="12700" cap="flat" cmpd="sng" algn="ctr">
                      <a:solidFill>
                        <a:srgbClr val="D2232A"/>
                      </a:solidFill>
                      <a:prstDash val="solid"/>
                      <a:round/>
                      <a:headEnd type="none" w="med" len="med"/>
                      <a:tailEnd type="none" w="med" len="med"/>
                    </a:lnB>
                  </a:tcPr>
                </a:tc>
              </a:tr>
            </a:tbl>
          </a:graphicData>
        </a:graphic>
      </p:graphicFrame>
      <p:sp>
        <p:nvSpPr>
          <p:cNvPr id="6" name="文字方塊 5"/>
          <p:cNvSpPr txBox="1"/>
          <p:nvPr/>
        </p:nvSpPr>
        <p:spPr>
          <a:xfrm>
            <a:off x="6156176" y="6444044"/>
            <a:ext cx="2448272" cy="369332"/>
          </a:xfrm>
          <a:prstGeom prst="rect">
            <a:avLst/>
          </a:prstGeom>
          <a:noFill/>
        </p:spPr>
        <p:txBody>
          <a:bodyPr wrap="square" rtlCol="0">
            <a:spAutoFit/>
          </a:bodyPr>
          <a:lstStyle/>
          <a:p>
            <a:r>
              <a:rPr lang="en-US" altLang="zh-TW" dirty="0" smtClean="0"/>
              <a:t>*ECO Report 03/2015</a:t>
            </a:r>
            <a:endParaRPr lang="zh-TW" altLang="en-US" dirty="0"/>
          </a:p>
        </p:txBody>
      </p:sp>
    </p:spTree>
    <p:extLst>
      <p:ext uri="{BB962C8B-B14F-4D97-AF65-F5344CB8AC3E}">
        <p14:creationId xmlns:p14="http://schemas.microsoft.com/office/powerpoint/2010/main" val="701049597"/>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Number Placeholder 22"/>
          <p:cNvSpPr>
            <a:spLocks noGrp="1"/>
          </p:cNvSpPr>
          <p:nvPr>
            <p:ph type="sldNum" sz="quarter" idx="12"/>
          </p:nvPr>
        </p:nvSpPr>
        <p:spPr/>
        <p:txBody>
          <a:bodyPr/>
          <a:lstStyle/>
          <a:p>
            <a:pPr eaLnBrk="0" hangingPunct="0">
              <a:lnSpc>
                <a:spcPct val="80000"/>
              </a:lnSpc>
            </a:pPr>
            <a:fld id="{D3EACBAB-5CEA-42FB-9C84-4E8176244102}" type="slidenum">
              <a:rPr lang="en-GB" sz="1100">
                <a:solidFill>
                  <a:schemeClr val="tx1"/>
                </a:solidFill>
                <a:latin typeface="Arial" charset="0"/>
              </a:rPr>
              <a:pPr eaLnBrk="0" hangingPunct="0">
                <a:lnSpc>
                  <a:spcPct val="80000"/>
                </a:lnSpc>
              </a:pPr>
              <a:t>66</a:t>
            </a:fld>
            <a:endParaRPr lang="en-GB" sz="1100">
              <a:solidFill>
                <a:schemeClr val="tx1"/>
              </a:solidFill>
              <a:latin typeface="Arial" charset="0"/>
            </a:endParaRPr>
          </a:p>
        </p:txBody>
      </p:sp>
      <p:sp>
        <p:nvSpPr>
          <p:cNvPr id="35843" name="Rectangle 2"/>
          <p:cNvSpPr>
            <a:spLocks noGrp="1"/>
          </p:cNvSpPr>
          <p:nvPr>
            <p:ph type="title" idx="4294967295"/>
          </p:nvPr>
        </p:nvSpPr>
        <p:spPr>
          <a:xfrm>
            <a:off x="506602" y="280988"/>
            <a:ext cx="8153400" cy="990600"/>
          </a:xfrm>
        </p:spPr>
        <p:txBody>
          <a:bodyPr>
            <a:normAutofit fontScale="90000"/>
          </a:bodyPr>
          <a:lstStyle/>
          <a:p>
            <a:pPr eaLnBrk="1" hangingPunct="1"/>
            <a:r>
              <a:rPr lang="en-GB" sz="2800" dirty="0" smtClean="0">
                <a:ea typeface="ＭＳ Ｐゴシック" pitchFamily="34" charset="-128"/>
              </a:rPr>
              <a:t>Qualcomm and Nokia report--The magnitude of direct benefits from 200MHz of ASA have been modelled in Europe</a:t>
            </a:r>
            <a:endParaRPr lang="en-US" sz="2800" dirty="0" smtClean="0">
              <a:ea typeface="ＭＳ Ｐゴシック" pitchFamily="34" charset="-128"/>
            </a:endParaRPr>
          </a:p>
        </p:txBody>
      </p:sp>
      <p:grpSp>
        <p:nvGrpSpPr>
          <p:cNvPr id="35844" name="Group 72"/>
          <p:cNvGrpSpPr>
            <a:grpSpLocks/>
          </p:cNvGrpSpPr>
          <p:nvPr/>
        </p:nvGrpSpPr>
        <p:grpSpPr bwMode="auto">
          <a:xfrm>
            <a:off x="612775" y="2051050"/>
            <a:ext cx="5957888" cy="4259263"/>
            <a:chOff x="431" y="1292"/>
            <a:chExt cx="4260" cy="2683"/>
          </a:xfrm>
        </p:grpSpPr>
        <p:sp>
          <p:nvSpPr>
            <p:cNvPr id="35848" name="Line 5"/>
            <p:cNvSpPr>
              <a:spLocks noChangeShapeType="1"/>
            </p:cNvSpPr>
            <p:nvPr/>
          </p:nvSpPr>
          <p:spPr bwMode="auto">
            <a:xfrm>
              <a:off x="762" y="1364"/>
              <a:ext cx="0" cy="2240"/>
            </a:xfrm>
            <a:prstGeom prst="line">
              <a:avLst/>
            </a:prstGeom>
            <a:noFill/>
            <a:ln w="0">
              <a:solidFill>
                <a:srgbClr val="000000"/>
              </a:solidFill>
              <a:round/>
              <a:headEnd/>
              <a:tailEnd/>
            </a:ln>
          </p:spPr>
          <p:txBody>
            <a:bodyPr/>
            <a:lstStyle/>
            <a:p>
              <a:endParaRPr lang="en-US"/>
            </a:p>
          </p:txBody>
        </p:sp>
        <p:sp>
          <p:nvSpPr>
            <p:cNvPr id="35849" name="Line 6"/>
            <p:cNvSpPr>
              <a:spLocks noChangeShapeType="1"/>
            </p:cNvSpPr>
            <p:nvPr/>
          </p:nvSpPr>
          <p:spPr bwMode="auto">
            <a:xfrm>
              <a:off x="738" y="3604"/>
              <a:ext cx="24" cy="0"/>
            </a:xfrm>
            <a:prstGeom prst="line">
              <a:avLst/>
            </a:prstGeom>
            <a:noFill/>
            <a:ln w="0">
              <a:solidFill>
                <a:srgbClr val="000000"/>
              </a:solidFill>
              <a:round/>
              <a:headEnd/>
              <a:tailEnd/>
            </a:ln>
          </p:spPr>
          <p:txBody>
            <a:bodyPr/>
            <a:lstStyle/>
            <a:p>
              <a:endParaRPr lang="en-US"/>
            </a:p>
          </p:txBody>
        </p:sp>
        <p:sp>
          <p:nvSpPr>
            <p:cNvPr id="35850" name="Line 7"/>
            <p:cNvSpPr>
              <a:spLocks noChangeShapeType="1"/>
            </p:cNvSpPr>
            <p:nvPr/>
          </p:nvSpPr>
          <p:spPr bwMode="auto">
            <a:xfrm>
              <a:off x="738" y="3363"/>
              <a:ext cx="24" cy="0"/>
            </a:xfrm>
            <a:prstGeom prst="line">
              <a:avLst/>
            </a:prstGeom>
            <a:noFill/>
            <a:ln w="0">
              <a:solidFill>
                <a:srgbClr val="000000"/>
              </a:solidFill>
              <a:round/>
              <a:headEnd/>
              <a:tailEnd/>
            </a:ln>
          </p:spPr>
          <p:txBody>
            <a:bodyPr/>
            <a:lstStyle/>
            <a:p>
              <a:endParaRPr lang="en-US"/>
            </a:p>
          </p:txBody>
        </p:sp>
        <p:sp>
          <p:nvSpPr>
            <p:cNvPr id="35851" name="Line 8"/>
            <p:cNvSpPr>
              <a:spLocks noChangeShapeType="1"/>
            </p:cNvSpPr>
            <p:nvPr/>
          </p:nvSpPr>
          <p:spPr bwMode="auto">
            <a:xfrm>
              <a:off x="738" y="3104"/>
              <a:ext cx="24" cy="0"/>
            </a:xfrm>
            <a:prstGeom prst="line">
              <a:avLst/>
            </a:prstGeom>
            <a:noFill/>
            <a:ln w="0">
              <a:solidFill>
                <a:srgbClr val="000000"/>
              </a:solidFill>
              <a:round/>
              <a:headEnd/>
              <a:tailEnd/>
            </a:ln>
          </p:spPr>
          <p:txBody>
            <a:bodyPr/>
            <a:lstStyle/>
            <a:p>
              <a:endParaRPr lang="en-US"/>
            </a:p>
          </p:txBody>
        </p:sp>
        <p:sp>
          <p:nvSpPr>
            <p:cNvPr id="35852" name="Line 9"/>
            <p:cNvSpPr>
              <a:spLocks noChangeShapeType="1"/>
            </p:cNvSpPr>
            <p:nvPr/>
          </p:nvSpPr>
          <p:spPr bwMode="auto">
            <a:xfrm>
              <a:off x="738" y="2863"/>
              <a:ext cx="24" cy="0"/>
            </a:xfrm>
            <a:prstGeom prst="line">
              <a:avLst/>
            </a:prstGeom>
            <a:noFill/>
            <a:ln w="0">
              <a:solidFill>
                <a:srgbClr val="000000"/>
              </a:solidFill>
              <a:round/>
              <a:headEnd/>
              <a:tailEnd/>
            </a:ln>
          </p:spPr>
          <p:txBody>
            <a:bodyPr/>
            <a:lstStyle/>
            <a:p>
              <a:endParaRPr lang="en-US"/>
            </a:p>
          </p:txBody>
        </p:sp>
        <p:sp>
          <p:nvSpPr>
            <p:cNvPr id="35853" name="Line 10"/>
            <p:cNvSpPr>
              <a:spLocks noChangeShapeType="1"/>
            </p:cNvSpPr>
            <p:nvPr/>
          </p:nvSpPr>
          <p:spPr bwMode="auto">
            <a:xfrm>
              <a:off x="738" y="2613"/>
              <a:ext cx="24" cy="0"/>
            </a:xfrm>
            <a:prstGeom prst="line">
              <a:avLst/>
            </a:prstGeom>
            <a:noFill/>
            <a:ln w="0">
              <a:solidFill>
                <a:srgbClr val="000000"/>
              </a:solidFill>
              <a:round/>
              <a:headEnd/>
              <a:tailEnd/>
            </a:ln>
          </p:spPr>
          <p:txBody>
            <a:bodyPr/>
            <a:lstStyle/>
            <a:p>
              <a:endParaRPr lang="en-US"/>
            </a:p>
          </p:txBody>
        </p:sp>
        <p:sp>
          <p:nvSpPr>
            <p:cNvPr id="35854" name="Line 11"/>
            <p:cNvSpPr>
              <a:spLocks noChangeShapeType="1"/>
            </p:cNvSpPr>
            <p:nvPr/>
          </p:nvSpPr>
          <p:spPr bwMode="auto">
            <a:xfrm>
              <a:off x="738" y="2363"/>
              <a:ext cx="24" cy="0"/>
            </a:xfrm>
            <a:prstGeom prst="line">
              <a:avLst/>
            </a:prstGeom>
            <a:noFill/>
            <a:ln w="0">
              <a:solidFill>
                <a:srgbClr val="000000"/>
              </a:solidFill>
              <a:round/>
              <a:headEnd/>
              <a:tailEnd/>
            </a:ln>
          </p:spPr>
          <p:txBody>
            <a:bodyPr/>
            <a:lstStyle/>
            <a:p>
              <a:endParaRPr lang="en-US"/>
            </a:p>
          </p:txBody>
        </p:sp>
        <p:sp>
          <p:nvSpPr>
            <p:cNvPr id="35855" name="Line 12"/>
            <p:cNvSpPr>
              <a:spLocks noChangeShapeType="1"/>
            </p:cNvSpPr>
            <p:nvPr/>
          </p:nvSpPr>
          <p:spPr bwMode="auto">
            <a:xfrm>
              <a:off x="738" y="2114"/>
              <a:ext cx="24" cy="0"/>
            </a:xfrm>
            <a:prstGeom prst="line">
              <a:avLst/>
            </a:prstGeom>
            <a:noFill/>
            <a:ln w="0">
              <a:solidFill>
                <a:srgbClr val="000000"/>
              </a:solidFill>
              <a:round/>
              <a:headEnd/>
              <a:tailEnd/>
            </a:ln>
          </p:spPr>
          <p:txBody>
            <a:bodyPr/>
            <a:lstStyle/>
            <a:p>
              <a:endParaRPr lang="en-US"/>
            </a:p>
          </p:txBody>
        </p:sp>
        <p:sp>
          <p:nvSpPr>
            <p:cNvPr id="35856" name="Line 13"/>
            <p:cNvSpPr>
              <a:spLocks noChangeShapeType="1"/>
            </p:cNvSpPr>
            <p:nvPr/>
          </p:nvSpPr>
          <p:spPr bwMode="auto">
            <a:xfrm>
              <a:off x="738" y="1864"/>
              <a:ext cx="24" cy="0"/>
            </a:xfrm>
            <a:prstGeom prst="line">
              <a:avLst/>
            </a:prstGeom>
            <a:noFill/>
            <a:ln w="0">
              <a:solidFill>
                <a:srgbClr val="000000"/>
              </a:solidFill>
              <a:round/>
              <a:headEnd/>
              <a:tailEnd/>
            </a:ln>
          </p:spPr>
          <p:txBody>
            <a:bodyPr/>
            <a:lstStyle/>
            <a:p>
              <a:endParaRPr lang="en-US"/>
            </a:p>
          </p:txBody>
        </p:sp>
        <p:sp>
          <p:nvSpPr>
            <p:cNvPr id="35857" name="Line 14"/>
            <p:cNvSpPr>
              <a:spLocks noChangeShapeType="1"/>
            </p:cNvSpPr>
            <p:nvPr/>
          </p:nvSpPr>
          <p:spPr bwMode="auto">
            <a:xfrm>
              <a:off x="738" y="1614"/>
              <a:ext cx="24" cy="0"/>
            </a:xfrm>
            <a:prstGeom prst="line">
              <a:avLst/>
            </a:prstGeom>
            <a:noFill/>
            <a:ln w="0">
              <a:solidFill>
                <a:srgbClr val="000000"/>
              </a:solidFill>
              <a:round/>
              <a:headEnd/>
              <a:tailEnd/>
            </a:ln>
          </p:spPr>
          <p:txBody>
            <a:bodyPr/>
            <a:lstStyle/>
            <a:p>
              <a:endParaRPr lang="en-US"/>
            </a:p>
          </p:txBody>
        </p:sp>
        <p:sp>
          <p:nvSpPr>
            <p:cNvPr id="35858" name="Line 15"/>
            <p:cNvSpPr>
              <a:spLocks noChangeShapeType="1"/>
            </p:cNvSpPr>
            <p:nvPr/>
          </p:nvSpPr>
          <p:spPr bwMode="auto">
            <a:xfrm>
              <a:off x="738" y="1364"/>
              <a:ext cx="24" cy="0"/>
            </a:xfrm>
            <a:prstGeom prst="line">
              <a:avLst/>
            </a:prstGeom>
            <a:noFill/>
            <a:ln w="0">
              <a:solidFill>
                <a:srgbClr val="000000"/>
              </a:solidFill>
              <a:round/>
              <a:headEnd/>
              <a:tailEnd/>
            </a:ln>
          </p:spPr>
          <p:txBody>
            <a:bodyPr/>
            <a:lstStyle/>
            <a:p>
              <a:endParaRPr lang="en-US"/>
            </a:p>
          </p:txBody>
        </p:sp>
        <p:sp>
          <p:nvSpPr>
            <p:cNvPr id="35859" name="Line 16"/>
            <p:cNvSpPr>
              <a:spLocks noChangeShapeType="1"/>
            </p:cNvSpPr>
            <p:nvPr/>
          </p:nvSpPr>
          <p:spPr bwMode="auto">
            <a:xfrm>
              <a:off x="762" y="3604"/>
              <a:ext cx="3701" cy="0"/>
            </a:xfrm>
            <a:prstGeom prst="line">
              <a:avLst/>
            </a:prstGeom>
            <a:noFill/>
            <a:ln w="0">
              <a:solidFill>
                <a:srgbClr val="000000"/>
              </a:solidFill>
              <a:round/>
              <a:headEnd/>
              <a:tailEnd/>
            </a:ln>
          </p:spPr>
          <p:txBody>
            <a:bodyPr/>
            <a:lstStyle/>
            <a:p>
              <a:endParaRPr lang="en-US"/>
            </a:p>
          </p:txBody>
        </p:sp>
        <p:sp>
          <p:nvSpPr>
            <p:cNvPr id="35860" name="Line 17"/>
            <p:cNvSpPr>
              <a:spLocks noChangeShapeType="1"/>
            </p:cNvSpPr>
            <p:nvPr/>
          </p:nvSpPr>
          <p:spPr bwMode="auto">
            <a:xfrm flipV="1">
              <a:off x="762" y="3604"/>
              <a:ext cx="0" cy="35"/>
            </a:xfrm>
            <a:prstGeom prst="line">
              <a:avLst/>
            </a:prstGeom>
            <a:noFill/>
            <a:ln w="0">
              <a:solidFill>
                <a:srgbClr val="000000"/>
              </a:solidFill>
              <a:round/>
              <a:headEnd/>
              <a:tailEnd/>
            </a:ln>
          </p:spPr>
          <p:txBody>
            <a:bodyPr/>
            <a:lstStyle/>
            <a:p>
              <a:endParaRPr lang="en-US"/>
            </a:p>
          </p:txBody>
        </p:sp>
        <p:sp>
          <p:nvSpPr>
            <p:cNvPr id="35861" name="Line 18"/>
            <p:cNvSpPr>
              <a:spLocks noChangeShapeType="1"/>
            </p:cNvSpPr>
            <p:nvPr/>
          </p:nvSpPr>
          <p:spPr bwMode="auto">
            <a:xfrm flipV="1">
              <a:off x="1139" y="3604"/>
              <a:ext cx="0" cy="35"/>
            </a:xfrm>
            <a:prstGeom prst="line">
              <a:avLst/>
            </a:prstGeom>
            <a:noFill/>
            <a:ln w="0">
              <a:solidFill>
                <a:srgbClr val="000000"/>
              </a:solidFill>
              <a:round/>
              <a:headEnd/>
              <a:tailEnd/>
            </a:ln>
          </p:spPr>
          <p:txBody>
            <a:bodyPr/>
            <a:lstStyle/>
            <a:p>
              <a:endParaRPr lang="en-US"/>
            </a:p>
          </p:txBody>
        </p:sp>
        <p:sp>
          <p:nvSpPr>
            <p:cNvPr id="35862" name="Line 19"/>
            <p:cNvSpPr>
              <a:spLocks noChangeShapeType="1"/>
            </p:cNvSpPr>
            <p:nvPr/>
          </p:nvSpPr>
          <p:spPr bwMode="auto">
            <a:xfrm flipV="1">
              <a:off x="1500" y="3604"/>
              <a:ext cx="0" cy="35"/>
            </a:xfrm>
            <a:prstGeom prst="line">
              <a:avLst/>
            </a:prstGeom>
            <a:noFill/>
            <a:ln w="0">
              <a:solidFill>
                <a:srgbClr val="000000"/>
              </a:solidFill>
              <a:round/>
              <a:headEnd/>
              <a:tailEnd/>
            </a:ln>
          </p:spPr>
          <p:txBody>
            <a:bodyPr/>
            <a:lstStyle/>
            <a:p>
              <a:endParaRPr lang="en-US"/>
            </a:p>
          </p:txBody>
        </p:sp>
        <p:sp>
          <p:nvSpPr>
            <p:cNvPr id="35863" name="Line 20"/>
            <p:cNvSpPr>
              <a:spLocks noChangeShapeType="1"/>
            </p:cNvSpPr>
            <p:nvPr/>
          </p:nvSpPr>
          <p:spPr bwMode="auto">
            <a:xfrm flipV="1">
              <a:off x="1870" y="3604"/>
              <a:ext cx="0" cy="35"/>
            </a:xfrm>
            <a:prstGeom prst="line">
              <a:avLst/>
            </a:prstGeom>
            <a:noFill/>
            <a:ln w="0">
              <a:solidFill>
                <a:srgbClr val="000000"/>
              </a:solidFill>
              <a:round/>
              <a:headEnd/>
              <a:tailEnd/>
            </a:ln>
          </p:spPr>
          <p:txBody>
            <a:bodyPr/>
            <a:lstStyle/>
            <a:p>
              <a:endParaRPr lang="en-US"/>
            </a:p>
          </p:txBody>
        </p:sp>
        <p:sp>
          <p:nvSpPr>
            <p:cNvPr id="35864" name="Line 21"/>
            <p:cNvSpPr>
              <a:spLocks noChangeShapeType="1"/>
            </p:cNvSpPr>
            <p:nvPr/>
          </p:nvSpPr>
          <p:spPr bwMode="auto">
            <a:xfrm flipV="1">
              <a:off x="2247" y="3604"/>
              <a:ext cx="0" cy="35"/>
            </a:xfrm>
            <a:prstGeom prst="line">
              <a:avLst/>
            </a:prstGeom>
            <a:noFill/>
            <a:ln w="0">
              <a:solidFill>
                <a:srgbClr val="000000"/>
              </a:solidFill>
              <a:round/>
              <a:headEnd/>
              <a:tailEnd/>
            </a:ln>
          </p:spPr>
          <p:txBody>
            <a:bodyPr/>
            <a:lstStyle/>
            <a:p>
              <a:endParaRPr lang="en-US"/>
            </a:p>
          </p:txBody>
        </p:sp>
        <p:sp>
          <p:nvSpPr>
            <p:cNvPr id="35865" name="Line 22"/>
            <p:cNvSpPr>
              <a:spLocks noChangeShapeType="1"/>
            </p:cNvSpPr>
            <p:nvPr/>
          </p:nvSpPr>
          <p:spPr bwMode="auto">
            <a:xfrm flipV="1">
              <a:off x="2616" y="3604"/>
              <a:ext cx="0" cy="35"/>
            </a:xfrm>
            <a:prstGeom prst="line">
              <a:avLst/>
            </a:prstGeom>
            <a:noFill/>
            <a:ln w="0">
              <a:solidFill>
                <a:srgbClr val="000000"/>
              </a:solidFill>
              <a:round/>
              <a:headEnd/>
              <a:tailEnd/>
            </a:ln>
          </p:spPr>
          <p:txBody>
            <a:bodyPr/>
            <a:lstStyle/>
            <a:p>
              <a:endParaRPr lang="en-US"/>
            </a:p>
          </p:txBody>
        </p:sp>
        <p:sp>
          <p:nvSpPr>
            <p:cNvPr id="35866" name="Line 23"/>
            <p:cNvSpPr>
              <a:spLocks noChangeShapeType="1"/>
            </p:cNvSpPr>
            <p:nvPr/>
          </p:nvSpPr>
          <p:spPr bwMode="auto">
            <a:xfrm flipV="1">
              <a:off x="2977" y="3604"/>
              <a:ext cx="0" cy="35"/>
            </a:xfrm>
            <a:prstGeom prst="line">
              <a:avLst/>
            </a:prstGeom>
            <a:noFill/>
            <a:ln w="0">
              <a:solidFill>
                <a:srgbClr val="000000"/>
              </a:solidFill>
              <a:round/>
              <a:headEnd/>
              <a:tailEnd/>
            </a:ln>
          </p:spPr>
          <p:txBody>
            <a:bodyPr/>
            <a:lstStyle/>
            <a:p>
              <a:endParaRPr lang="en-US"/>
            </a:p>
          </p:txBody>
        </p:sp>
        <p:sp>
          <p:nvSpPr>
            <p:cNvPr id="35867" name="Line 24"/>
            <p:cNvSpPr>
              <a:spLocks noChangeShapeType="1"/>
            </p:cNvSpPr>
            <p:nvPr/>
          </p:nvSpPr>
          <p:spPr bwMode="auto">
            <a:xfrm flipV="1">
              <a:off x="3354" y="3604"/>
              <a:ext cx="0" cy="35"/>
            </a:xfrm>
            <a:prstGeom prst="line">
              <a:avLst/>
            </a:prstGeom>
            <a:noFill/>
            <a:ln w="0">
              <a:solidFill>
                <a:srgbClr val="000000"/>
              </a:solidFill>
              <a:round/>
              <a:headEnd/>
              <a:tailEnd/>
            </a:ln>
          </p:spPr>
          <p:txBody>
            <a:bodyPr/>
            <a:lstStyle/>
            <a:p>
              <a:endParaRPr lang="en-US"/>
            </a:p>
          </p:txBody>
        </p:sp>
        <p:sp>
          <p:nvSpPr>
            <p:cNvPr id="35868" name="Line 25"/>
            <p:cNvSpPr>
              <a:spLocks noChangeShapeType="1"/>
            </p:cNvSpPr>
            <p:nvPr/>
          </p:nvSpPr>
          <p:spPr bwMode="auto">
            <a:xfrm flipV="1">
              <a:off x="3724" y="3604"/>
              <a:ext cx="0" cy="35"/>
            </a:xfrm>
            <a:prstGeom prst="line">
              <a:avLst/>
            </a:prstGeom>
            <a:noFill/>
            <a:ln w="0">
              <a:solidFill>
                <a:srgbClr val="000000"/>
              </a:solidFill>
              <a:round/>
              <a:headEnd/>
              <a:tailEnd/>
            </a:ln>
          </p:spPr>
          <p:txBody>
            <a:bodyPr/>
            <a:lstStyle/>
            <a:p>
              <a:endParaRPr lang="en-US"/>
            </a:p>
          </p:txBody>
        </p:sp>
        <p:sp>
          <p:nvSpPr>
            <p:cNvPr id="35869" name="Line 26"/>
            <p:cNvSpPr>
              <a:spLocks noChangeShapeType="1"/>
            </p:cNvSpPr>
            <p:nvPr/>
          </p:nvSpPr>
          <p:spPr bwMode="auto">
            <a:xfrm flipV="1">
              <a:off x="4086" y="3604"/>
              <a:ext cx="0" cy="35"/>
            </a:xfrm>
            <a:prstGeom prst="line">
              <a:avLst/>
            </a:prstGeom>
            <a:noFill/>
            <a:ln w="0">
              <a:solidFill>
                <a:srgbClr val="000000"/>
              </a:solidFill>
              <a:round/>
              <a:headEnd/>
              <a:tailEnd/>
            </a:ln>
          </p:spPr>
          <p:txBody>
            <a:bodyPr/>
            <a:lstStyle/>
            <a:p>
              <a:endParaRPr lang="en-US"/>
            </a:p>
          </p:txBody>
        </p:sp>
        <p:sp>
          <p:nvSpPr>
            <p:cNvPr id="35870" name="Line 27"/>
            <p:cNvSpPr>
              <a:spLocks noChangeShapeType="1"/>
            </p:cNvSpPr>
            <p:nvPr/>
          </p:nvSpPr>
          <p:spPr bwMode="auto">
            <a:xfrm flipV="1">
              <a:off x="4463" y="3604"/>
              <a:ext cx="0" cy="35"/>
            </a:xfrm>
            <a:prstGeom prst="line">
              <a:avLst/>
            </a:prstGeom>
            <a:noFill/>
            <a:ln w="0">
              <a:solidFill>
                <a:srgbClr val="000000"/>
              </a:solidFill>
              <a:round/>
              <a:headEnd/>
              <a:tailEnd/>
            </a:ln>
          </p:spPr>
          <p:txBody>
            <a:bodyPr/>
            <a:lstStyle/>
            <a:p>
              <a:endParaRPr lang="en-US"/>
            </a:p>
          </p:txBody>
        </p:sp>
        <p:sp>
          <p:nvSpPr>
            <p:cNvPr id="35871" name="Freeform 28"/>
            <p:cNvSpPr>
              <a:spLocks/>
            </p:cNvSpPr>
            <p:nvPr/>
          </p:nvSpPr>
          <p:spPr bwMode="auto">
            <a:xfrm>
              <a:off x="801" y="1519"/>
              <a:ext cx="3662" cy="2085"/>
            </a:xfrm>
            <a:custGeom>
              <a:avLst/>
              <a:gdLst>
                <a:gd name="T0" fmla="*/ 2147483647 w 476"/>
                <a:gd name="T1" fmla="*/ 2147483647 h 242"/>
                <a:gd name="T2" fmla="*/ 2147483647 w 476"/>
                <a:gd name="T3" fmla="*/ 2147483647 h 242"/>
                <a:gd name="T4" fmla="*/ 2147483647 w 476"/>
                <a:gd name="T5" fmla="*/ 2147483647 h 242"/>
                <a:gd name="T6" fmla="*/ 2147483647 w 476"/>
                <a:gd name="T7" fmla="*/ 2147483647 h 242"/>
                <a:gd name="T8" fmla="*/ 2147483647 w 476"/>
                <a:gd name="T9" fmla="*/ 2147483647 h 242"/>
                <a:gd name="T10" fmla="*/ 2147483647 w 476"/>
                <a:gd name="T11" fmla="*/ 2147483647 h 242"/>
                <a:gd name="T12" fmla="*/ 2147483647 w 476"/>
                <a:gd name="T13" fmla="*/ 2147483647 h 242"/>
                <a:gd name="T14" fmla="*/ 2147483647 w 476"/>
                <a:gd name="T15" fmla="*/ 2147483647 h 242"/>
                <a:gd name="T16" fmla="*/ 2147483647 w 476"/>
                <a:gd name="T17" fmla="*/ 2147483647 h 242"/>
                <a:gd name="T18" fmla="*/ 2147483647 w 476"/>
                <a:gd name="T19" fmla="*/ 2147483647 h 242"/>
                <a:gd name="T20" fmla="*/ 2147483647 w 476"/>
                <a:gd name="T21" fmla="*/ 2147483647 h 242"/>
                <a:gd name="T22" fmla="*/ 2147483647 w 476"/>
                <a:gd name="T23" fmla="*/ 2147483647 h 242"/>
                <a:gd name="T24" fmla="*/ 2147483647 w 476"/>
                <a:gd name="T25" fmla="*/ 2147483647 h 242"/>
                <a:gd name="T26" fmla="*/ 2147483647 w 476"/>
                <a:gd name="T27" fmla="*/ 2147483647 h 242"/>
                <a:gd name="T28" fmla="*/ 2147483647 w 476"/>
                <a:gd name="T29" fmla="*/ 2147483647 h 242"/>
                <a:gd name="T30" fmla="*/ 2147483647 w 476"/>
                <a:gd name="T31" fmla="*/ 2147483647 h 242"/>
                <a:gd name="T32" fmla="*/ 2147483647 w 476"/>
                <a:gd name="T33" fmla="*/ 2147483647 h 242"/>
                <a:gd name="T34" fmla="*/ 2147483647 w 476"/>
                <a:gd name="T35" fmla="*/ 2147483647 h 242"/>
                <a:gd name="T36" fmla="*/ 2147483647 w 476"/>
                <a:gd name="T37" fmla="*/ 2147483647 h 242"/>
                <a:gd name="T38" fmla="*/ 2147483647 w 476"/>
                <a:gd name="T39" fmla="*/ 2147483647 h 242"/>
                <a:gd name="T40" fmla="*/ 2147483647 w 476"/>
                <a:gd name="T41" fmla="*/ 2147483647 h 242"/>
                <a:gd name="T42" fmla="*/ 2147483647 w 476"/>
                <a:gd name="T43" fmla="*/ 2147483647 h 242"/>
                <a:gd name="T44" fmla="*/ 2147483647 w 476"/>
                <a:gd name="T45" fmla="*/ 2147483647 h 242"/>
                <a:gd name="T46" fmla="*/ 2147483647 w 476"/>
                <a:gd name="T47" fmla="*/ 2147483647 h 242"/>
                <a:gd name="T48" fmla="*/ 2147483647 w 476"/>
                <a:gd name="T49" fmla="*/ 2147483647 h 242"/>
                <a:gd name="T50" fmla="*/ 2147483647 w 476"/>
                <a:gd name="T51" fmla="*/ 2147483647 h 242"/>
                <a:gd name="T52" fmla="*/ 2147483647 w 476"/>
                <a:gd name="T53" fmla="*/ 2147483647 h 242"/>
                <a:gd name="T54" fmla="*/ 2147483647 w 476"/>
                <a:gd name="T55" fmla="*/ 2147483647 h 242"/>
                <a:gd name="T56" fmla="*/ 2147483647 w 476"/>
                <a:gd name="T57" fmla="*/ 2147483647 h 242"/>
                <a:gd name="T58" fmla="*/ 2147483647 w 476"/>
                <a:gd name="T59" fmla="*/ 2147483647 h 242"/>
                <a:gd name="T60" fmla="*/ 2147483647 w 476"/>
                <a:gd name="T61" fmla="*/ 2147483647 h 242"/>
                <a:gd name="T62" fmla="*/ 2147483647 w 476"/>
                <a:gd name="T63" fmla="*/ 2147483647 h 242"/>
                <a:gd name="T64" fmla="*/ 2147483647 w 476"/>
                <a:gd name="T65" fmla="*/ 2147483647 h 242"/>
                <a:gd name="T66" fmla="*/ 2147483647 w 476"/>
                <a:gd name="T67" fmla="*/ 2147483647 h 242"/>
                <a:gd name="T68" fmla="*/ 2147483647 w 476"/>
                <a:gd name="T69" fmla="*/ 2147483647 h 242"/>
                <a:gd name="T70" fmla="*/ 2147483647 w 476"/>
                <a:gd name="T71" fmla="*/ 2147483647 h 242"/>
                <a:gd name="T72" fmla="*/ 2147483647 w 476"/>
                <a:gd name="T73" fmla="*/ 2147483647 h 242"/>
                <a:gd name="T74" fmla="*/ 2147483647 w 476"/>
                <a:gd name="T75" fmla="*/ 2147483647 h 242"/>
                <a:gd name="T76" fmla="*/ 2147483647 w 476"/>
                <a:gd name="T77" fmla="*/ 2147483647 h 242"/>
                <a:gd name="T78" fmla="*/ 2147483647 w 476"/>
                <a:gd name="T79" fmla="*/ 2147483647 h 242"/>
                <a:gd name="T80" fmla="*/ 2147483647 w 476"/>
                <a:gd name="T81" fmla="*/ 2147483647 h 242"/>
                <a:gd name="T82" fmla="*/ 2147483647 w 476"/>
                <a:gd name="T83" fmla="*/ 2147483647 h 242"/>
                <a:gd name="T84" fmla="*/ 2147483647 w 476"/>
                <a:gd name="T85" fmla="*/ 2147483647 h 242"/>
                <a:gd name="T86" fmla="*/ 2147483647 w 476"/>
                <a:gd name="T87" fmla="*/ 2147483647 h 242"/>
                <a:gd name="T88" fmla="*/ 2147483647 w 476"/>
                <a:gd name="T89" fmla="*/ 2147483647 h 242"/>
                <a:gd name="T90" fmla="*/ 2147483647 w 476"/>
                <a:gd name="T91" fmla="*/ 2147483647 h 242"/>
                <a:gd name="T92" fmla="*/ 2147483647 w 476"/>
                <a:gd name="T93" fmla="*/ 2147483647 h 242"/>
                <a:gd name="T94" fmla="*/ 2147483647 w 476"/>
                <a:gd name="T95" fmla="*/ 2147483647 h 242"/>
                <a:gd name="T96" fmla="*/ 2147483647 w 476"/>
                <a:gd name="T97" fmla="*/ 2147483647 h 242"/>
                <a:gd name="T98" fmla="*/ 2147483647 w 476"/>
                <a:gd name="T99" fmla="*/ 0 h 242"/>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476"/>
                <a:gd name="T151" fmla="*/ 0 h 242"/>
                <a:gd name="T152" fmla="*/ 476 w 476"/>
                <a:gd name="T153" fmla="*/ 242 h 242"/>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476" h="242">
                  <a:moveTo>
                    <a:pt x="0" y="242"/>
                  </a:moveTo>
                  <a:lnTo>
                    <a:pt x="5" y="235"/>
                  </a:lnTo>
                  <a:lnTo>
                    <a:pt x="10" y="231"/>
                  </a:lnTo>
                  <a:lnTo>
                    <a:pt x="15" y="228"/>
                  </a:lnTo>
                  <a:lnTo>
                    <a:pt x="19" y="224"/>
                  </a:lnTo>
                  <a:lnTo>
                    <a:pt x="24" y="221"/>
                  </a:lnTo>
                  <a:lnTo>
                    <a:pt x="29" y="218"/>
                  </a:lnTo>
                  <a:lnTo>
                    <a:pt x="34" y="214"/>
                  </a:lnTo>
                  <a:lnTo>
                    <a:pt x="39" y="211"/>
                  </a:lnTo>
                  <a:lnTo>
                    <a:pt x="44" y="207"/>
                  </a:lnTo>
                  <a:lnTo>
                    <a:pt x="48" y="204"/>
                  </a:lnTo>
                  <a:lnTo>
                    <a:pt x="53" y="201"/>
                  </a:lnTo>
                  <a:lnTo>
                    <a:pt x="58" y="197"/>
                  </a:lnTo>
                  <a:lnTo>
                    <a:pt x="63" y="194"/>
                  </a:lnTo>
                  <a:lnTo>
                    <a:pt x="67" y="190"/>
                  </a:lnTo>
                  <a:lnTo>
                    <a:pt x="72" y="187"/>
                  </a:lnTo>
                  <a:lnTo>
                    <a:pt x="77" y="183"/>
                  </a:lnTo>
                  <a:lnTo>
                    <a:pt x="82" y="180"/>
                  </a:lnTo>
                  <a:lnTo>
                    <a:pt x="87" y="176"/>
                  </a:lnTo>
                  <a:lnTo>
                    <a:pt x="91" y="173"/>
                  </a:lnTo>
                  <a:lnTo>
                    <a:pt x="96" y="170"/>
                  </a:lnTo>
                  <a:lnTo>
                    <a:pt x="101" y="167"/>
                  </a:lnTo>
                  <a:lnTo>
                    <a:pt x="106" y="164"/>
                  </a:lnTo>
                  <a:lnTo>
                    <a:pt x="111" y="162"/>
                  </a:lnTo>
                  <a:lnTo>
                    <a:pt x="116" y="160"/>
                  </a:lnTo>
                  <a:lnTo>
                    <a:pt x="120" y="158"/>
                  </a:lnTo>
                  <a:lnTo>
                    <a:pt x="125" y="156"/>
                  </a:lnTo>
                  <a:lnTo>
                    <a:pt x="130" y="153"/>
                  </a:lnTo>
                  <a:lnTo>
                    <a:pt x="135" y="151"/>
                  </a:lnTo>
                  <a:lnTo>
                    <a:pt x="139" y="149"/>
                  </a:lnTo>
                  <a:lnTo>
                    <a:pt x="144" y="147"/>
                  </a:lnTo>
                  <a:lnTo>
                    <a:pt x="149" y="145"/>
                  </a:lnTo>
                  <a:lnTo>
                    <a:pt x="154" y="142"/>
                  </a:lnTo>
                  <a:lnTo>
                    <a:pt x="159" y="140"/>
                  </a:lnTo>
                  <a:lnTo>
                    <a:pt x="163" y="138"/>
                  </a:lnTo>
                  <a:lnTo>
                    <a:pt x="168" y="136"/>
                  </a:lnTo>
                  <a:lnTo>
                    <a:pt x="173" y="133"/>
                  </a:lnTo>
                  <a:lnTo>
                    <a:pt x="178" y="131"/>
                  </a:lnTo>
                  <a:lnTo>
                    <a:pt x="183" y="129"/>
                  </a:lnTo>
                  <a:lnTo>
                    <a:pt x="188" y="127"/>
                  </a:lnTo>
                  <a:lnTo>
                    <a:pt x="192" y="125"/>
                  </a:lnTo>
                  <a:lnTo>
                    <a:pt x="197" y="122"/>
                  </a:lnTo>
                  <a:lnTo>
                    <a:pt x="202" y="120"/>
                  </a:lnTo>
                  <a:lnTo>
                    <a:pt x="207" y="118"/>
                  </a:lnTo>
                  <a:lnTo>
                    <a:pt x="211" y="116"/>
                  </a:lnTo>
                  <a:lnTo>
                    <a:pt x="216" y="113"/>
                  </a:lnTo>
                  <a:lnTo>
                    <a:pt x="221" y="111"/>
                  </a:lnTo>
                  <a:lnTo>
                    <a:pt x="226" y="109"/>
                  </a:lnTo>
                  <a:lnTo>
                    <a:pt x="231" y="107"/>
                  </a:lnTo>
                  <a:lnTo>
                    <a:pt x="235" y="105"/>
                  </a:lnTo>
                  <a:lnTo>
                    <a:pt x="240" y="102"/>
                  </a:lnTo>
                  <a:lnTo>
                    <a:pt x="245" y="100"/>
                  </a:lnTo>
                  <a:lnTo>
                    <a:pt x="250" y="98"/>
                  </a:lnTo>
                  <a:lnTo>
                    <a:pt x="255" y="96"/>
                  </a:lnTo>
                  <a:lnTo>
                    <a:pt x="260" y="94"/>
                  </a:lnTo>
                  <a:lnTo>
                    <a:pt x="264" y="91"/>
                  </a:lnTo>
                  <a:lnTo>
                    <a:pt x="269" y="89"/>
                  </a:lnTo>
                  <a:lnTo>
                    <a:pt x="274" y="87"/>
                  </a:lnTo>
                  <a:lnTo>
                    <a:pt x="279" y="85"/>
                  </a:lnTo>
                  <a:lnTo>
                    <a:pt x="283" y="82"/>
                  </a:lnTo>
                  <a:lnTo>
                    <a:pt x="288" y="80"/>
                  </a:lnTo>
                  <a:lnTo>
                    <a:pt x="293" y="78"/>
                  </a:lnTo>
                  <a:lnTo>
                    <a:pt x="298" y="76"/>
                  </a:lnTo>
                  <a:lnTo>
                    <a:pt x="303" y="74"/>
                  </a:lnTo>
                  <a:lnTo>
                    <a:pt x="308" y="71"/>
                  </a:lnTo>
                  <a:lnTo>
                    <a:pt x="312" y="69"/>
                  </a:lnTo>
                  <a:lnTo>
                    <a:pt x="317" y="67"/>
                  </a:lnTo>
                  <a:lnTo>
                    <a:pt x="322" y="65"/>
                  </a:lnTo>
                  <a:lnTo>
                    <a:pt x="327" y="62"/>
                  </a:lnTo>
                  <a:lnTo>
                    <a:pt x="332" y="60"/>
                  </a:lnTo>
                  <a:lnTo>
                    <a:pt x="336" y="58"/>
                  </a:lnTo>
                  <a:lnTo>
                    <a:pt x="341" y="56"/>
                  </a:lnTo>
                  <a:lnTo>
                    <a:pt x="346" y="54"/>
                  </a:lnTo>
                  <a:lnTo>
                    <a:pt x="351" y="51"/>
                  </a:lnTo>
                  <a:lnTo>
                    <a:pt x="355" y="49"/>
                  </a:lnTo>
                  <a:lnTo>
                    <a:pt x="360" y="47"/>
                  </a:lnTo>
                  <a:lnTo>
                    <a:pt x="365" y="45"/>
                  </a:lnTo>
                  <a:lnTo>
                    <a:pt x="370" y="43"/>
                  </a:lnTo>
                  <a:lnTo>
                    <a:pt x="375" y="40"/>
                  </a:lnTo>
                  <a:lnTo>
                    <a:pt x="380" y="38"/>
                  </a:lnTo>
                  <a:lnTo>
                    <a:pt x="384" y="36"/>
                  </a:lnTo>
                  <a:lnTo>
                    <a:pt x="389" y="34"/>
                  </a:lnTo>
                  <a:lnTo>
                    <a:pt x="394" y="32"/>
                  </a:lnTo>
                  <a:lnTo>
                    <a:pt x="399" y="29"/>
                  </a:lnTo>
                  <a:lnTo>
                    <a:pt x="404" y="27"/>
                  </a:lnTo>
                  <a:lnTo>
                    <a:pt x="408" y="25"/>
                  </a:lnTo>
                  <a:lnTo>
                    <a:pt x="413" y="24"/>
                  </a:lnTo>
                  <a:lnTo>
                    <a:pt x="418" y="22"/>
                  </a:lnTo>
                  <a:lnTo>
                    <a:pt x="423" y="22"/>
                  </a:lnTo>
                  <a:lnTo>
                    <a:pt x="427" y="21"/>
                  </a:lnTo>
                  <a:lnTo>
                    <a:pt x="432" y="20"/>
                  </a:lnTo>
                  <a:lnTo>
                    <a:pt x="437" y="10"/>
                  </a:lnTo>
                  <a:lnTo>
                    <a:pt x="442" y="9"/>
                  </a:lnTo>
                  <a:lnTo>
                    <a:pt x="447" y="8"/>
                  </a:lnTo>
                  <a:lnTo>
                    <a:pt x="452" y="8"/>
                  </a:lnTo>
                  <a:lnTo>
                    <a:pt x="456" y="8"/>
                  </a:lnTo>
                  <a:lnTo>
                    <a:pt x="461" y="8"/>
                  </a:lnTo>
                  <a:lnTo>
                    <a:pt x="466" y="6"/>
                  </a:lnTo>
                  <a:lnTo>
                    <a:pt x="471" y="4"/>
                  </a:lnTo>
                  <a:lnTo>
                    <a:pt x="476" y="0"/>
                  </a:lnTo>
                </a:path>
              </a:pathLst>
            </a:custGeom>
            <a:noFill/>
            <a:ln w="20638">
              <a:solidFill>
                <a:srgbClr val="000080"/>
              </a:solidFill>
              <a:round/>
              <a:headEnd/>
              <a:tailEnd/>
            </a:ln>
          </p:spPr>
          <p:txBody>
            <a:bodyPr/>
            <a:lstStyle/>
            <a:p>
              <a:endParaRPr lang="en-US"/>
            </a:p>
          </p:txBody>
        </p:sp>
        <p:sp>
          <p:nvSpPr>
            <p:cNvPr id="35872" name="Freeform 29"/>
            <p:cNvSpPr>
              <a:spLocks/>
            </p:cNvSpPr>
            <p:nvPr/>
          </p:nvSpPr>
          <p:spPr bwMode="auto">
            <a:xfrm>
              <a:off x="801" y="1751"/>
              <a:ext cx="3662" cy="1853"/>
            </a:xfrm>
            <a:custGeom>
              <a:avLst/>
              <a:gdLst>
                <a:gd name="T0" fmla="*/ 2147483647 w 476"/>
                <a:gd name="T1" fmla="*/ 2147483647 h 215"/>
                <a:gd name="T2" fmla="*/ 2147483647 w 476"/>
                <a:gd name="T3" fmla="*/ 2147483647 h 215"/>
                <a:gd name="T4" fmla="*/ 2147483647 w 476"/>
                <a:gd name="T5" fmla="*/ 2147483647 h 215"/>
                <a:gd name="T6" fmla="*/ 2147483647 w 476"/>
                <a:gd name="T7" fmla="*/ 2147483647 h 215"/>
                <a:gd name="T8" fmla="*/ 2147483647 w 476"/>
                <a:gd name="T9" fmla="*/ 2147483647 h 215"/>
                <a:gd name="T10" fmla="*/ 2147483647 w 476"/>
                <a:gd name="T11" fmla="*/ 2147483647 h 215"/>
                <a:gd name="T12" fmla="*/ 2147483647 w 476"/>
                <a:gd name="T13" fmla="*/ 2147483647 h 215"/>
                <a:gd name="T14" fmla="*/ 2147483647 w 476"/>
                <a:gd name="T15" fmla="*/ 2147483647 h 215"/>
                <a:gd name="T16" fmla="*/ 2147483647 w 476"/>
                <a:gd name="T17" fmla="*/ 2147483647 h 215"/>
                <a:gd name="T18" fmla="*/ 2147483647 w 476"/>
                <a:gd name="T19" fmla="*/ 2147483647 h 215"/>
                <a:gd name="T20" fmla="*/ 2147483647 w 476"/>
                <a:gd name="T21" fmla="*/ 2147483647 h 215"/>
                <a:gd name="T22" fmla="*/ 2147483647 w 476"/>
                <a:gd name="T23" fmla="*/ 2147483647 h 215"/>
                <a:gd name="T24" fmla="*/ 2147483647 w 476"/>
                <a:gd name="T25" fmla="*/ 2147483647 h 215"/>
                <a:gd name="T26" fmla="*/ 2147483647 w 476"/>
                <a:gd name="T27" fmla="*/ 2147483647 h 215"/>
                <a:gd name="T28" fmla="*/ 2147483647 w 476"/>
                <a:gd name="T29" fmla="*/ 2147483647 h 215"/>
                <a:gd name="T30" fmla="*/ 2147483647 w 476"/>
                <a:gd name="T31" fmla="*/ 2147483647 h 215"/>
                <a:gd name="T32" fmla="*/ 2147483647 w 476"/>
                <a:gd name="T33" fmla="*/ 2147483647 h 215"/>
                <a:gd name="T34" fmla="*/ 2147483647 w 476"/>
                <a:gd name="T35" fmla="*/ 2147483647 h 215"/>
                <a:gd name="T36" fmla="*/ 2147483647 w 476"/>
                <a:gd name="T37" fmla="*/ 2147483647 h 215"/>
                <a:gd name="T38" fmla="*/ 2147483647 w 476"/>
                <a:gd name="T39" fmla="*/ 2147483647 h 215"/>
                <a:gd name="T40" fmla="*/ 2147483647 w 476"/>
                <a:gd name="T41" fmla="*/ 2147483647 h 215"/>
                <a:gd name="T42" fmla="*/ 2147483647 w 476"/>
                <a:gd name="T43" fmla="*/ 2147483647 h 215"/>
                <a:gd name="T44" fmla="*/ 2147483647 w 476"/>
                <a:gd name="T45" fmla="*/ 2147483647 h 215"/>
                <a:gd name="T46" fmla="*/ 2147483647 w 476"/>
                <a:gd name="T47" fmla="*/ 2147483647 h 215"/>
                <a:gd name="T48" fmla="*/ 2147483647 w 476"/>
                <a:gd name="T49" fmla="*/ 2147483647 h 215"/>
                <a:gd name="T50" fmla="*/ 2147483647 w 476"/>
                <a:gd name="T51" fmla="*/ 2147483647 h 215"/>
                <a:gd name="T52" fmla="*/ 2147483647 w 476"/>
                <a:gd name="T53" fmla="*/ 2147483647 h 215"/>
                <a:gd name="T54" fmla="*/ 2147483647 w 476"/>
                <a:gd name="T55" fmla="*/ 2147483647 h 215"/>
                <a:gd name="T56" fmla="*/ 2147483647 w 476"/>
                <a:gd name="T57" fmla="*/ 2147483647 h 215"/>
                <a:gd name="T58" fmla="*/ 2147483647 w 476"/>
                <a:gd name="T59" fmla="*/ 2147483647 h 215"/>
                <a:gd name="T60" fmla="*/ 2147483647 w 476"/>
                <a:gd name="T61" fmla="*/ 2147483647 h 215"/>
                <a:gd name="T62" fmla="*/ 2147483647 w 476"/>
                <a:gd name="T63" fmla="*/ 2147483647 h 215"/>
                <a:gd name="T64" fmla="*/ 2147483647 w 476"/>
                <a:gd name="T65" fmla="*/ 2147483647 h 215"/>
                <a:gd name="T66" fmla="*/ 2147483647 w 476"/>
                <a:gd name="T67" fmla="*/ 2147483647 h 215"/>
                <a:gd name="T68" fmla="*/ 2147483647 w 476"/>
                <a:gd name="T69" fmla="*/ 2147483647 h 215"/>
                <a:gd name="T70" fmla="*/ 2147483647 w 476"/>
                <a:gd name="T71" fmla="*/ 2147483647 h 215"/>
                <a:gd name="T72" fmla="*/ 2147483647 w 476"/>
                <a:gd name="T73" fmla="*/ 2147483647 h 215"/>
                <a:gd name="T74" fmla="*/ 2147483647 w 476"/>
                <a:gd name="T75" fmla="*/ 2147483647 h 215"/>
                <a:gd name="T76" fmla="*/ 2147483647 w 476"/>
                <a:gd name="T77" fmla="*/ 2147483647 h 215"/>
                <a:gd name="T78" fmla="*/ 2147483647 w 476"/>
                <a:gd name="T79" fmla="*/ 2147483647 h 215"/>
                <a:gd name="T80" fmla="*/ 2147483647 w 476"/>
                <a:gd name="T81" fmla="*/ 2147483647 h 215"/>
                <a:gd name="T82" fmla="*/ 2147483647 w 476"/>
                <a:gd name="T83" fmla="*/ 2147483647 h 215"/>
                <a:gd name="T84" fmla="*/ 2147483647 w 476"/>
                <a:gd name="T85" fmla="*/ 2147483647 h 215"/>
                <a:gd name="T86" fmla="*/ 2147483647 w 476"/>
                <a:gd name="T87" fmla="*/ 2147483647 h 215"/>
                <a:gd name="T88" fmla="*/ 2147483647 w 476"/>
                <a:gd name="T89" fmla="*/ 2147483647 h 215"/>
                <a:gd name="T90" fmla="*/ 2147483647 w 476"/>
                <a:gd name="T91" fmla="*/ 2147483647 h 215"/>
                <a:gd name="T92" fmla="*/ 2147483647 w 476"/>
                <a:gd name="T93" fmla="*/ 2147483647 h 215"/>
                <a:gd name="T94" fmla="*/ 2147483647 w 476"/>
                <a:gd name="T95" fmla="*/ 2147483647 h 215"/>
                <a:gd name="T96" fmla="*/ 2147483647 w 476"/>
                <a:gd name="T97" fmla="*/ 2147483647 h 215"/>
                <a:gd name="T98" fmla="*/ 2147483647 w 476"/>
                <a:gd name="T99" fmla="*/ 0 h 215"/>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476"/>
                <a:gd name="T151" fmla="*/ 0 h 215"/>
                <a:gd name="T152" fmla="*/ 476 w 476"/>
                <a:gd name="T153" fmla="*/ 215 h 215"/>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476" h="215">
                  <a:moveTo>
                    <a:pt x="0" y="215"/>
                  </a:moveTo>
                  <a:lnTo>
                    <a:pt x="5" y="209"/>
                  </a:lnTo>
                  <a:lnTo>
                    <a:pt x="10" y="206"/>
                  </a:lnTo>
                  <a:lnTo>
                    <a:pt x="15" y="203"/>
                  </a:lnTo>
                  <a:lnTo>
                    <a:pt x="19" y="199"/>
                  </a:lnTo>
                  <a:lnTo>
                    <a:pt x="24" y="197"/>
                  </a:lnTo>
                  <a:lnTo>
                    <a:pt x="29" y="193"/>
                  </a:lnTo>
                  <a:lnTo>
                    <a:pt x="34" y="191"/>
                  </a:lnTo>
                  <a:lnTo>
                    <a:pt x="39" y="188"/>
                  </a:lnTo>
                  <a:lnTo>
                    <a:pt x="44" y="185"/>
                  </a:lnTo>
                  <a:lnTo>
                    <a:pt x="48" y="182"/>
                  </a:lnTo>
                  <a:lnTo>
                    <a:pt x="53" y="179"/>
                  </a:lnTo>
                  <a:lnTo>
                    <a:pt x="58" y="176"/>
                  </a:lnTo>
                  <a:lnTo>
                    <a:pt x="63" y="173"/>
                  </a:lnTo>
                  <a:lnTo>
                    <a:pt x="67" y="169"/>
                  </a:lnTo>
                  <a:lnTo>
                    <a:pt x="72" y="166"/>
                  </a:lnTo>
                  <a:lnTo>
                    <a:pt x="77" y="164"/>
                  </a:lnTo>
                  <a:lnTo>
                    <a:pt x="82" y="161"/>
                  </a:lnTo>
                  <a:lnTo>
                    <a:pt x="87" y="157"/>
                  </a:lnTo>
                  <a:lnTo>
                    <a:pt x="91" y="154"/>
                  </a:lnTo>
                  <a:lnTo>
                    <a:pt x="96" y="151"/>
                  </a:lnTo>
                  <a:lnTo>
                    <a:pt x="101" y="149"/>
                  </a:lnTo>
                  <a:lnTo>
                    <a:pt x="106" y="147"/>
                  </a:lnTo>
                  <a:lnTo>
                    <a:pt x="111" y="145"/>
                  </a:lnTo>
                  <a:lnTo>
                    <a:pt x="116" y="143"/>
                  </a:lnTo>
                  <a:lnTo>
                    <a:pt x="120" y="141"/>
                  </a:lnTo>
                  <a:lnTo>
                    <a:pt x="125" y="139"/>
                  </a:lnTo>
                  <a:lnTo>
                    <a:pt x="130" y="137"/>
                  </a:lnTo>
                  <a:lnTo>
                    <a:pt x="135" y="135"/>
                  </a:lnTo>
                  <a:lnTo>
                    <a:pt x="139" y="133"/>
                  </a:lnTo>
                  <a:lnTo>
                    <a:pt x="144" y="131"/>
                  </a:lnTo>
                  <a:lnTo>
                    <a:pt x="149" y="129"/>
                  </a:lnTo>
                  <a:lnTo>
                    <a:pt x="154" y="127"/>
                  </a:lnTo>
                  <a:lnTo>
                    <a:pt x="159" y="125"/>
                  </a:lnTo>
                  <a:lnTo>
                    <a:pt x="163" y="123"/>
                  </a:lnTo>
                  <a:lnTo>
                    <a:pt x="168" y="121"/>
                  </a:lnTo>
                  <a:lnTo>
                    <a:pt x="173" y="119"/>
                  </a:lnTo>
                  <a:lnTo>
                    <a:pt x="178" y="117"/>
                  </a:lnTo>
                  <a:lnTo>
                    <a:pt x="183" y="115"/>
                  </a:lnTo>
                  <a:lnTo>
                    <a:pt x="188" y="113"/>
                  </a:lnTo>
                  <a:lnTo>
                    <a:pt x="192" y="111"/>
                  </a:lnTo>
                  <a:lnTo>
                    <a:pt x="197" y="109"/>
                  </a:lnTo>
                  <a:lnTo>
                    <a:pt x="202" y="107"/>
                  </a:lnTo>
                  <a:lnTo>
                    <a:pt x="207" y="105"/>
                  </a:lnTo>
                  <a:lnTo>
                    <a:pt x="211" y="103"/>
                  </a:lnTo>
                  <a:lnTo>
                    <a:pt x="216" y="101"/>
                  </a:lnTo>
                  <a:lnTo>
                    <a:pt x="221" y="99"/>
                  </a:lnTo>
                  <a:lnTo>
                    <a:pt x="226" y="97"/>
                  </a:lnTo>
                  <a:lnTo>
                    <a:pt x="231" y="95"/>
                  </a:lnTo>
                  <a:lnTo>
                    <a:pt x="235" y="93"/>
                  </a:lnTo>
                  <a:lnTo>
                    <a:pt x="240" y="91"/>
                  </a:lnTo>
                  <a:lnTo>
                    <a:pt x="245" y="89"/>
                  </a:lnTo>
                  <a:lnTo>
                    <a:pt x="250" y="87"/>
                  </a:lnTo>
                  <a:lnTo>
                    <a:pt x="255" y="85"/>
                  </a:lnTo>
                  <a:lnTo>
                    <a:pt x="260" y="83"/>
                  </a:lnTo>
                  <a:lnTo>
                    <a:pt x="264" y="81"/>
                  </a:lnTo>
                  <a:lnTo>
                    <a:pt x="269" y="79"/>
                  </a:lnTo>
                  <a:lnTo>
                    <a:pt x="274" y="77"/>
                  </a:lnTo>
                  <a:lnTo>
                    <a:pt x="279" y="75"/>
                  </a:lnTo>
                  <a:lnTo>
                    <a:pt x="283" y="73"/>
                  </a:lnTo>
                  <a:lnTo>
                    <a:pt x="288" y="71"/>
                  </a:lnTo>
                  <a:lnTo>
                    <a:pt x="293" y="69"/>
                  </a:lnTo>
                  <a:lnTo>
                    <a:pt x="298" y="67"/>
                  </a:lnTo>
                  <a:lnTo>
                    <a:pt x="303" y="65"/>
                  </a:lnTo>
                  <a:lnTo>
                    <a:pt x="308" y="63"/>
                  </a:lnTo>
                  <a:lnTo>
                    <a:pt x="312" y="61"/>
                  </a:lnTo>
                  <a:lnTo>
                    <a:pt x="317" y="59"/>
                  </a:lnTo>
                  <a:lnTo>
                    <a:pt x="322" y="57"/>
                  </a:lnTo>
                  <a:lnTo>
                    <a:pt x="327" y="55"/>
                  </a:lnTo>
                  <a:lnTo>
                    <a:pt x="332" y="53"/>
                  </a:lnTo>
                  <a:lnTo>
                    <a:pt x="336" y="51"/>
                  </a:lnTo>
                  <a:lnTo>
                    <a:pt x="341" y="49"/>
                  </a:lnTo>
                  <a:lnTo>
                    <a:pt x="346" y="47"/>
                  </a:lnTo>
                  <a:lnTo>
                    <a:pt x="351" y="45"/>
                  </a:lnTo>
                  <a:lnTo>
                    <a:pt x="355" y="43"/>
                  </a:lnTo>
                  <a:lnTo>
                    <a:pt x="360" y="41"/>
                  </a:lnTo>
                  <a:lnTo>
                    <a:pt x="365" y="39"/>
                  </a:lnTo>
                  <a:lnTo>
                    <a:pt x="370" y="37"/>
                  </a:lnTo>
                  <a:lnTo>
                    <a:pt x="375" y="35"/>
                  </a:lnTo>
                  <a:lnTo>
                    <a:pt x="380" y="33"/>
                  </a:lnTo>
                  <a:lnTo>
                    <a:pt x="384" y="31"/>
                  </a:lnTo>
                  <a:lnTo>
                    <a:pt x="389" y="29"/>
                  </a:lnTo>
                  <a:lnTo>
                    <a:pt x="394" y="28"/>
                  </a:lnTo>
                  <a:lnTo>
                    <a:pt x="399" y="25"/>
                  </a:lnTo>
                  <a:lnTo>
                    <a:pt x="404" y="23"/>
                  </a:lnTo>
                  <a:lnTo>
                    <a:pt x="408" y="21"/>
                  </a:lnTo>
                  <a:lnTo>
                    <a:pt x="413" y="21"/>
                  </a:lnTo>
                  <a:lnTo>
                    <a:pt x="418" y="19"/>
                  </a:lnTo>
                  <a:lnTo>
                    <a:pt x="423" y="19"/>
                  </a:lnTo>
                  <a:lnTo>
                    <a:pt x="427" y="18"/>
                  </a:lnTo>
                  <a:lnTo>
                    <a:pt x="432" y="18"/>
                  </a:lnTo>
                  <a:lnTo>
                    <a:pt x="437" y="8"/>
                  </a:lnTo>
                  <a:lnTo>
                    <a:pt x="442" y="7"/>
                  </a:lnTo>
                  <a:lnTo>
                    <a:pt x="447" y="7"/>
                  </a:lnTo>
                  <a:lnTo>
                    <a:pt x="452" y="7"/>
                  </a:lnTo>
                  <a:lnTo>
                    <a:pt x="456" y="7"/>
                  </a:lnTo>
                  <a:lnTo>
                    <a:pt x="461" y="7"/>
                  </a:lnTo>
                  <a:lnTo>
                    <a:pt x="466" y="5"/>
                  </a:lnTo>
                  <a:lnTo>
                    <a:pt x="471" y="3"/>
                  </a:lnTo>
                  <a:lnTo>
                    <a:pt x="476" y="0"/>
                  </a:lnTo>
                </a:path>
              </a:pathLst>
            </a:custGeom>
            <a:noFill/>
            <a:ln w="20638">
              <a:solidFill>
                <a:srgbClr val="FF00FF"/>
              </a:solidFill>
              <a:round/>
              <a:headEnd/>
              <a:tailEnd/>
            </a:ln>
          </p:spPr>
          <p:txBody>
            <a:bodyPr/>
            <a:lstStyle/>
            <a:p>
              <a:endParaRPr lang="en-US"/>
            </a:p>
          </p:txBody>
        </p:sp>
        <p:sp>
          <p:nvSpPr>
            <p:cNvPr id="35873" name="Freeform 30"/>
            <p:cNvSpPr>
              <a:spLocks/>
            </p:cNvSpPr>
            <p:nvPr/>
          </p:nvSpPr>
          <p:spPr bwMode="auto">
            <a:xfrm>
              <a:off x="801" y="1735"/>
              <a:ext cx="3662" cy="1869"/>
            </a:xfrm>
            <a:custGeom>
              <a:avLst/>
              <a:gdLst>
                <a:gd name="T0" fmla="*/ 2147483647 w 476"/>
                <a:gd name="T1" fmla="*/ 2147483647 h 217"/>
                <a:gd name="T2" fmla="*/ 2147483647 w 476"/>
                <a:gd name="T3" fmla="*/ 2147483647 h 217"/>
                <a:gd name="T4" fmla="*/ 2147483647 w 476"/>
                <a:gd name="T5" fmla="*/ 2147483647 h 217"/>
                <a:gd name="T6" fmla="*/ 2147483647 w 476"/>
                <a:gd name="T7" fmla="*/ 2147483647 h 217"/>
                <a:gd name="T8" fmla="*/ 2147483647 w 476"/>
                <a:gd name="T9" fmla="*/ 2147483647 h 217"/>
                <a:gd name="T10" fmla="*/ 2147483647 w 476"/>
                <a:gd name="T11" fmla="*/ 2147483647 h 217"/>
                <a:gd name="T12" fmla="*/ 2147483647 w 476"/>
                <a:gd name="T13" fmla="*/ 2147483647 h 217"/>
                <a:gd name="T14" fmla="*/ 2147483647 w 476"/>
                <a:gd name="T15" fmla="*/ 2147483647 h 217"/>
                <a:gd name="T16" fmla="*/ 2147483647 w 476"/>
                <a:gd name="T17" fmla="*/ 2147483647 h 217"/>
                <a:gd name="T18" fmla="*/ 2147483647 w 476"/>
                <a:gd name="T19" fmla="*/ 2147483647 h 217"/>
                <a:gd name="T20" fmla="*/ 2147483647 w 476"/>
                <a:gd name="T21" fmla="*/ 2147483647 h 217"/>
                <a:gd name="T22" fmla="*/ 2147483647 w 476"/>
                <a:gd name="T23" fmla="*/ 2147483647 h 217"/>
                <a:gd name="T24" fmla="*/ 2147483647 w 476"/>
                <a:gd name="T25" fmla="*/ 2147483647 h 217"/>
                <a:gd name="T26" fmla="*/ 2147483647 w 476"/>
                <a:gd name="T27" fmla="*/ 2147483647 h 217"/>
                <a:gd name="T28" fmla="*/ 2147483647 w 476"/>
                <a:gd name="T29" fmla="*/ 2147483647 h 217"/>
                <a:gd name="T30" fmla="*/ 2147483647 w 476"/>
                <a:gd name="T31" fmla="*/ 2147483647 h 217"/>
                <a:gd name="T32" fmla="*/ 2147483647 w 476"/>
                <a:gd name="T33" fmla="*/ 2147483647 h 217"/>
                <a:gd name="T34" fmla="*/ 2147483647 w 476"/>
                <a:gd name="T35" fmla="*/ 2147483647 h 217"/>
                <a:gd name="T36" fmla="*/ 2147483647 w 476"/>
                <a:gd name="T37" fmla="*/ 2147483647 h 217"/>
                <a:gd name="T38" fmla="*/ 2147483647 w 476"/>
                <a:gd name="T39" fmla="*/ 2147483647 h 217"/>
                <a:gd name="T40" fmla="*/ 2147483647 w 476"/>
                <a:gd name="T41" fmla="*/ 2147483647 h 217"/>
                <a:gd name="T42" fmla="*/ 2147483647 w 476"/>
                <a:gd name="T43" fmla="*/ 2147483647 h 217"/>
                <a:gd name="T44" fmla="*/ 2147483647 w 476"/>
                <a:gd name="T45" fmla="*/ 2147483647 h 217"/>
                <a:gd name="T46" fmla="*/ 2147483647 w 476"/>
                <a:gd name="T47" fmla="*/ 2147483647 h 217"/>
                <a:gd name="T48" fmla="*/ 2147483647 w 476"/>
                <a:gd name="T49" fmla="*/ 2147483647 h 217"/>
                <a:gd name="T50" fmla="*/ 2147483647 w 476"/>
                <a:gd name="T51" fmla="*/ 2147483647 h 217"/>
                <a:gd name="T52" fmla="*/ 2147483647 w 476"/>
                <a:gd name="T53" fmla="*/ 2147483647 h 217"/>
                <a:gd name="T54" fmla="*/ 2147483647 w 476"/>
                <a:gd name="T55" fmla="*/ 2147483647 h 217"/>
                <a:gd name="T56" fmla="*/ 2147483647 w 476"/>
                <a:gd name="T57" fmla="*/ 2147483647 h 217"/>
                <a:gd name="T58" fmla="*/ 2147483647 w 476"/>
                <a:gd name="T59" fmla="*/ 2147483647 h 217"/>
                <a:gd name="T60" fmla="*/ 2147483647 w 476"/>
                <a:gd name="T61" fmla="*/ 2147483647 h 217"/>
                <a:gd name="T62" fmla="*/ 2147483647 w 476"/>
                <a:gd name="T63" fmla="*/ 2147483647 h 217"/>
                <a:gd name="T64" fmla="*/ 2147483647 w 476"/>
                <a:gd name="T65" fmla="*/ 2147483647 h 217"/>
                <a:gd name="T66" fmla="*/ 2147483647 w 476"/>
                <a:gd name="T67" fmla="*/ 2147483647 h 217"/>
                <a:gd name="T68" fmla="*/ 2147483647 w 476"/>
                <a:gd name="T69" fmla="*/ 2147483647 h 217"/>
                <a:gd name="T70" fmla="*/ 2147483647 w 476"/>
                <a:gd name="T71" fmla="*/ 2147483647 h 217"/>
                <a:gd name="T72" fmla="*/ 2147483647 w 476"/>
                <a:gd name="T73" fmla="*/ 2147483647 h 217"/>
                <a:gd name="T74" fmla="*/ 2147483647 w 476"/>
                <a:gd name="T75" fmla="*/ 2147483647 h 217"/>
                <a:gd name="T76" fmla="*/ 2147483647 w 476"/>
                <a:gd name="T77" fmla="*/ 2147483647 h 217"/>
                <a:gd name="T78" fmla="*/ 2147483647 w 476"/>
                <a:gd name="T79" fmla="*/ 2147483647 h 217"/>
                <a:gd name="T80" fmla="*/ 2147483647 w 476"/>
                <a:gd name="T81" fmla="*/ 2147483647 h 217"/>
                <a:gd name="T82" fmla="*/ 2147483647 w 476"/>
                <a:gd name="T83" fmla="*/ 2147483647 h 217"/>
                <a:gd name="T84" fmla="*/ 2147483647 w 476"/>
                <a:gd name="T85" fmla="*/ 2147483647 h 217"/>
                <a:gd name="T86" fmla="*/ 2147483647 w 476"/>
                <a:gd name="T87" fmla="*/ 2147483647 h 217"/>
                <a:gd name="T88" fmla="*/ 2147483647 w 476"/>
                <a:gd name="T89" fmla="*/ 2147483647 h 217"/>
                <a:gd name="T90" fmla="*/ 2147483647 w 476"/>
                <a:gd name="T91" fmla="*/ 2147483647 h 217"/>
                <a:gd name="T92" fmla="*/ 2147483647 w 476"/>
                <a:gd name="T93" fmla="*/ 2147483647 h 217"/>
                <a:gd name="T94" fmla="*/ 2147483647 w 476"/>
                <a:gd name="T95" fmla="*/ 2147483647 h 217"/>
                <a:gd name="T96" fmla="*/ 2147483647 w 476"/>
                <a:gd name="T97" fmla="*/ 2147483647 h 217"/>
                <a:gd name="T98" fmla="*/ 2147483647 w 476"/>
                <a:gd name="T99" fmla="*/ 0 h 217"/>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476"/>
                <a:gd name="T151" fmla="*/ 0 h 217"/>
                <a:gd name="T152" fmla="*/ 476 w 476"/>
                <a:gd name="T153" fmla="*/ 217 h 217"/>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476" h="217">
                  <a:moveTo>
                    <a:pt x="0" y="217"/>
                  </a:moveTo>
                  <a:lnTo>
                    <a:pt x="5" y="211"/>
                  </a:lnTo>
                  <a:lnTo>
                    <a:pt x="10" y="208"/>
                  </a:lnTo>
                  <a:lnTo>
                    <a:pt x="15" y="205"/>
                  </a:lnTo>
                  <a:lnTo>
                    <a:pt x="19" y="202"/>
                  </a:lnTo>
                  <a:lnTo>
                    <a:pt x="24" y="200"/>
                  </a:lnTo>
                  <a:lnTo>
                    <a:pt x="29" y="197"/>
                  </a:lnTo>
                  <a:lnTo>
                    <a:pt x="34" y="194"/>
                  </a:lnTo>
                  <a:lnTo>
                    <a:pt x="39" y="192"/>
                  </a:lnTo>
                  <a:lnTo>
                    <a:pt x="44" y="189"/>
                  </a:lnTo>
                  <a:lnTo>
                    <a:pt x="48" y="186"/>
                  </a:lnTo>
                  <a:lnTo>
                    <a:pt x="53" y="184"/>
                  </a:lnTo>
                  <a:lnTo>
                    <a:pt x="58" y="181"/>
                  </a:lnTo>
                  <a:lnTo>
                    <a:pt x="63" y="178"/>
                  </a:lnTo>
                  <a:lnTo>
                    <a:pt x="67" y="176"/>
                  </a:lnTo>
                  <a:lnTo>
                    <a:pt x="72" y="173"/>
                  </a:lnTo>
                  <a:lnTo>
                    <a:pt x="77" y="170"/>
                  </a:lnTo>
                  <a:lnTo>
                    <a:pt x="82" y="167"/>
                  </a:lnTo>
                  <a:lnTo>
                    <a:pt x="87" y="165"/>
                  </a:lnTo>
                  <a:lnTo>
                    <a:pt x="91" y="162"/>
                  </a:lnTo>
                  <a:lnTo>
                    <a:pt x="96" y="159"/>
                  </a:lnTo>
                  <a:lnTo>
                    <a:pt x="101" y="157"/>
                  </a:lnTo>
                  <a:lnTo>
                    <a:pt x="106" y="155"/>
                  </a:lnTo>
                  <a:lnTo>
                    <a:pt x="111" y="153"/>
                  </a:lnTo>
                  <a:lnTo>
                    <a:pt x="116" y="151"/>
                  </a:lnTo>
                  <a:lnTo>
                    <a:pt x="120" y="150"/>
                  </a:lnTo>
                  <a:lnTo>
                    <a:pt x="125" y="148"/>
                  </a:lnTo>
                  <a:lnTo>
                    <a:pt x="130" y="146"/>
                  </a:lnTo>
                  <a:lnTo>
                    <a:pt x="135" y="144"/>
                  </a:lnTo>
                  <a:lnTo>
                    <a:pt x="139" y="142"/>
                  </a:lnTo>
                  <a:lnTo>
                    <a:pt x="144" y="141"/>
                  </a:lnTo>
                  <a:lnTo>
                    <a:pt x="149" y="139"/>
                  </a:lnTo>
                  <a:lnTo>
                    <a:pt x="154" y="137"/>
                  </a:lnTo>
                  <a:lnTo>
                    <a:pt x="159" y="135"/>
                  </a:lnTo>
                  <a:lnTo>
                    <a:pt x="163" y="133"/>
                  </a:lnTo>
                  <a:lnTo>
                    <a:pt x="168" y="131"/>
                  </a:lnTo>
                  <a:lnTo>
                    <a:pt x="173" y="130"/>
                  </a:lnTo>
                  <a:lnTo>
                    <a:pt x="178" y="128"/>
                  </a:lnTo>
                  <a:lnTo>
                    <a:pt x="183" y="126"/>
                  </a:lnTo>
                  <a:lnTo>
                    <a:pt x="188" y="124"/>
                  </a:lnTo>
                  <a:lnTo>
                    <a:pt x="192" y="122"/>
                  </a:lnTo>
                  <a:lnTo>
                    <a:pt x="197" y="120"/>
                  </a:lnTo>
                  <a:lnTo>
                    <a:pt x="202" y="119"/>
                  </a:lnTo>
                  <a:lnTo>
                    <a:pt x="207" y="117"/>
                  </a:lnTo>
                  <a:lnTo>
                    <a:pt x="211" y="115"/>
                  </a:lnTo>
                  <a:lnTo>
                    <a:pt x="216" y="113"/>
                  </a:lnTo>
                  <a:lnTo>
                    <a:pt x="221" y="111"/>
                  </a:lnTo>
                  <a:lnTo>
                    <a:pt x="226" y="110"/>
                  </a:lnTo>
                  <a:lnTo>
                    <a:pt x="231" y="108"/>
                  </a:lnTo>
                  <a:lnTo>
                    <a:pt x="235" y="106"/>
                  </a:lnTo>
                  <a:lnTo>
                    <a:pt x="240" y="104"/>
                  </a:lnTo>
                  <a:lnTo>
                    <a:pt x="245" y="102"/>
                  </a:lnTo>
                  <a:lnTo>
                    <a:pt x="250" y="100"/>
                  </a:lnTo>
                  <a:lnTo>
                    <a:pt x="255" y="99"/>
                  </a:lnTo>
                  <a:lnTo>
                    <a:pt x="260" y="97"/>
                  </a:lnTo>
                  <a:lnTo>
                    <a:pt x="264" y="95"/>
                  </a:lnTo>
                  <a:lnTo>
                    <a:pt x="269" y="93"/>
                  </a:lnTo>
                  <a:lnTo>
                    <a:pt x="274" y="91"/>
                  </a:lnTo>
                  <a:lnTo>
                    <a:pt x="279" y="90"/>
                  </a:lnTo>
                  <a:lnTo>
                    <a:pt x="283" y="88"/>
                  </a:lnTo>
                  <a:lnTo>
                    <a:pt x="288" y="86"/>
                  </a:lnTo>
                  <a:lnTo>
                    <a:pt x="293" y="84"/>
                  </a:lnTo>
                  <a:lnTo>
                    <a:pt x="298" y="82"/>
                  </a:lnTo>
                  <a:lnTo>
                    <a:pt x="303" y="81"/>
                  </a:lnTo>
                  <a:lnTo>
                    <a:pt x="308" y="79"/>
                  </a:lnTo>
                  <a:lnTo>
                    <a:pt x="312" y="77"/>
                  </a:lnTo>
                  <a:lnTo>
                    <a:pt x="317" y="75"/>
                  </a:lnTo>
                  <a:lnTo>
                    <a:pt x="322" y="74"/>
                  </a:lnTo>
                  <a:lnTo>
                    <a:pt x="327" y="73"/>
                  </a:lnTo>
                  <a:lnTo>
                    <a:pt x="332" y="71"/>
                  </a:lnTo>
                  <a:lnTo>
                    <a:pt x="336" y="70"/>
                  </a:lnTo>
                  <a:lnTo>
                    <a:pt x="341" y="66"/>
                  </a:lnTo>
                  <a:lnTo>
                    <a:pt x="346" y="65"/>
                  </a:lnTo>
                  <a:lnTo>
                    <a:pt x="351" y="63"/>
                  </a:lnTo>
                  <a:lnTo>
                    <a:pt x="355" y="62"/>
                  </a:lnTo>
                  <a:lnTo>
                    <a:pt x="360" y="61"/>
                  </a:lnTo>
                  <a:lnTo>
                    <a:pt x="365" y="60"/>
                  </a:lnTo>
                  <a:lnTo>
                    <a:pt x="370" y="59"/>
                  </a:lnTo>
                  <a:lnTo>
                    <a:pt x="375" y="58"/>
                  </a:lnTo>
                  <a:lnTo>
                    <a:pt x="380" y="58"/>
                  </a:lnTo>
                  <a:lnTo>
                    <a:pt x="384" y="57"/>
                  </a:lnTo>
                  <a:lnTo>
                    <a:pt x="389" y="44"/>
                  </a:lnTo>
                  <a:lnTo>
                    <a:pt x="394" y="42"/>
                  </a:lnTo>
                  <a:lnTo>
                    <a:pt x="399" y="42"/>
                  </a:lnTo>
                  <a:lnTo>
                    <a:pt x="404" y="41"/>
                  </a:lnTo>
                  <a:lnTo>
                    <a:pt x="408" y="39"/>
                  </a:lnTo>
                  <a:lnTo>
                    <a:pt x="413" y="37"/>
                  </a:lnTo>
                  <a:lnTo>
                    <a:pt x="418" y="28"/>
                  </a:lnTo>
                  <a:lnTo>
                    <a:pt x="423" y="28"/>
                  </a:lnTo>
                  <a:lnTo>
                    <a:pt x="427" y="28"/>
                  </a:lnTo>
                  <a:lnTo>
                    <a:pt x="432" y="26"/>
                  </a:lnTo>
                  <a:lnTo>
                    <a:pt x="437" y="23"/>
                  </a:lnTo>
                  <a:lnTo>
                    <a:pt x="442" y="9"/>
                  </a:lnTo>
                  <a:lnTo>
                    <a:pt x="447" y="6"/>
                  </a:lnTo>
                  <a:lnTo>
                    <a:pt x="452" y="6"/>
                  </a:lnTo>
                  <a:lnTo>
                    <a:pt x="456" y="6"/>
                  </a:lnTo>
                  <a:lnTo>
                    <a:pt x="461" y="6"/>
                  </a:lnTo>
                  <a:lnTo>
                    <a:pt x="466" y="4"/>
                  </a:lnTo>
                  <a:lnTo>
                    <a:pt x="471" y="2"/>
                  </a:lnTo>
                  <a:lnTo>
                    <a:pt x="476" y="0"/>
                  </a:lnTo>
                </a:path>
              </a:pathLst>
            </a:custGeom>
            <a:noFill/>
            <a:ln w="20638">
              <a:solidFill>
                <a:srgbClr val="99CC00"/>
              </a:solidFill>
              <a:round/>
              <a:headEnd/>
              <a:tailEnd/>
            </a:ln>
          </p:spPr>
          <p:txBody>
            <a:bodyPr/>
            <a:lstStyle/>
            <a:p>
              <a:endParaRPr lang="en-US"/>
            </a:p>
          </p:txBody>
        </p:sp>
        <p:sp>
          <p:nvSpPr>
            <p:cNvPr id="35874" name="Freeform 31"/>
            <p:cNvSpPr>
              <a:spLocks/>
            </p:cNvSpPr>
            <p:nvPr/>
          </p:nvSpPr>
          <p:spPr bwMode="auto">
            <a:xfrm>
              <a:off x="801" y="1915"/>
              <a:ext cx="3662" cy="1689"/>
            </a:xfrm>
            <a:custGeom>
              <a:avLst/>
              <a:gdLst>
                <a:gd name="T0" fmla="*/ 2147483647 w 476"/>
                <a:gd name="T1" fmla="*/ 2147483647 h 196"/>
                <a:gd name="T2" fmla="*/ 2147483647 w 476"/>
                <a:gd name="T3" fmla="*/ 2147483647 h 196"/>
                <a:gd name="T4" fmla="*/ 2147483647 w 476"/>
                <a:gd name="T5" fmla="*/ 2147483647 h 196"/>
                <a:gd name="T6" fmla="*/ 2147483647 w 476"/>
                <a:gd name="T7" fmla="*/ 2147483647 h 196"/>
                <a:gd name="T8" fmla="*/ 2147483647 w 476"/>
                <a:gd name="T9" fmla="*/ 2147483647 h 196"/>
                <a:gd name="T10" fmla="*/ 2147483647 w 476"/>
                <a:gd name="T11" fmla="*/ 2147483647 h 196"/>
                <a:gd name="T12" fmla="*/ 2147483647 w 476"/>
                <a:gd name="T13" fmla="*/ 2147483647 h 196"/>
                <a:gd name="T14" fmla="*/ 2147483647 w 476"/>
                <a:gd name="T15" fmla="*/ 2147483647 h 196"/>
                <a:gd name="T16" fmla="*/ 2147483647 w 476"/>
                <a:gd name="T17" fmla="*/ 2147483647 h 196"/>
                <a:gd name="T18" fmla="*/ 2147483647 w 476"/>
                <a:gd name="T19" fmla="*/ 2147483647 h 196"/>
                <a:gd name="T20" fmla="*/ 2147483647 w 476"/>
                <a:gd name="T21" fmla="*/ 2147483647 h 196"/>
                <a:gd name="T22" fmla="*/ 2147483647 w 476"/>
                <a:gd name="T23" fmla="*/ 2147483647 h 196"/>
                <a:gd name="T24" fmla="*/ 2147483647 w 476"/>
                <a:gd name="T25" fmla="*/ 2147483647 h 196"/>
                <a:gd name="T26" fmla="*/ 2147483647 w 476"/>
                <a:gd name="T27" fmla="*/ 2147483647 h 196"/>
                <a:gd name="T28" fmla="*/ 2147483647 w 476"/>
                <a:gd name="T29" fmla="*/ 2147483647 h 196"/>
                <a:gd name="T30" fmla="*/ 2147483647 w 476"/>
                <a:gd name="T31" fmla="*/ 2147483647 h 196"/>
                <a:gd name="T32" fmla="*/ 2147483647 w 476"/>
                <a:gd name="T33" fmla="*/ 2147483647 h 196"/>
                <a:gd name="T34" fmla="*/ 2147483647 w 476"/>
                <a:gd name="T35" fmla="*/ 2147483647 h 196"/>
                <a:gd name="T36" fmla="*/ 2147483647 w 476"/>
                <a:gd name="T37" fmla="*/ 2147483647 h 196"/>
                <a:gd name="T38" fmla="*/ 2147483647 w 476"/>
                <a:gd name="T39" fmla="*/ 2147483647 h 196"/>
                <a:gd name="T40" fmla="*/ 2147483647 w 476"/>
                <a:gd name="T41" fmla="*/ 2147483647 h 196"/>
                <a:gd name="T42" fmla="*/ 2147483647 w 476"/>
                <a:gd name="T43" fmla="*/ 2147483647 h 196"/>
                <a:gd name="T44" fmla="*/ 2147483647 w 476"/>
                <a:gd name="T45" fmla="*/ 2147483647 h 196"/>
                <a:gd name="T46" fmla="*/ 2147483647 w 476"/>
                <a:gd name="T47" fmla="*/ 2147483647 h 196"/>
                <a:gd name="T48" fmla="*/ 2147483647 w 476"/>
                <a:gd name="T49" fmla="*/ 2147483647 h 196"/>
                <a:gd name="T50" fmla="*/ 2147483647 w 476"/>
                <a:gd name="T51" fmla="*/ 2147483647 h 196"/>
                <a:gd name="T52" fmla="*/ 2147483647 w 476"/>
                <a:gd name="T53" fmla="*/ 2147483647 h 196"/>
                <a:gd name="T54" fmla="*/ 2147483647 w 476"/>
                <a:gd name="T55" fmla="*/ 2147483647 h 196"/>
                <a:gd name="T56" fmla="*/ 2147483647 w 476"/>
                <a:gd name="T57" fmla="*/ 2147483647 h 196"/>
                <a:gd name="T58" fmla="*/ 2147483647 w 476"/>
                <a:gd name="T59" fmla="*/ 2147483647 h 196"/>
                <a:gd name="T60" fmla="*/ 2147483647 w 476"/>
                <a:gd name="T61" fmla="*/ 2147483647 h 196"/>
                <a:gd name="T62" fmla="*/ 2147483647 w 476"/>
                <a:gd name="T63" fmla="*/ 2147483647 h 196"/>
                <a:gd name="T64" fmla="*/ 2147483647 w 476"/>
                <a:gd name="T65" fmla="*/ 2147483647 h 196"/>
                <a:gd name="T66" fmla="*/ 2147483647 w 476"/>
                <a:gd name="T67" fmla="*/ 2147483647 h 196"/>
                <a:gd name="T68" fmla="*/ 2147483647 w 476"/>
                <a:gd name="T69" fmla="*/ 2147483647 h 196"/>
                <a:gd name="T70" fmla="*/ 2147483647 w 476"/>
                <a:gd name="T71" fmla="*/ 2147483647 h 196"/>
                <a:gd name="T72" fmla="*/ 2147483647 w 476"/>
                <a:gd name="T73" fmla="*/ 2147483647 h 196"/>
                <a:gd name="T74" fmla="*/ 2147483647 w 476"/>
                <a:gd name="T75" fmla="*/ 2147483647 h 196"/>
                <a:gd name="T76" fmla="*/ 2147483647 w 476"/>
                <a:gd name="T77" fmla="*/ 2147483647 h 196"/>
                <a:gd name="T78" fmla="*/ 2147483647 w 476"/>
                <a:gd name="T79" fmla="*/ 2147483647 h 196"/>
                <a:gd name="T80" fmla="*/ 2147483647 w 476"/>
                <a:gd name="T81" fmla="*/ 2147483647 h 196"/>
                <a:gd name="T82" fmla="*/ 2147483647 w 476"/>
                <a:gd name="T83" fmla="*/ 2147483647 h 196"/>
                <a:gd name="T84" fmla="*/ 2147483647 w 476"/>
                <a:gd name="T85" fmla="*/ 2147483647 h 196"/>
                <a:gd name="T86" fmla="*/ 2147483647 w 476"/>
                <a:gd name="T87" fmla="*/ 2147483647 h 196"/>
                <a:gd name="T88" fmla="*/ 2147483647 w 476"/>
                <a:gd name="T89" fmla="*/ 2147483647 h 196"/>
                <a:gd name="T90" fmla="*/ 2147483647 w 476"/>
                <a:gd name="T91" fmla="*/ 2147483647 h 196"/>
                <a:gd name="T92" fmla="*/ 2147483647 w 476"/>
                <a:gd name="T93" fmla="*/ 2147483647 h 196"/>
                <a:gd name="T94" fmla="*/ 2147483647 w 476"/>
                <a:gd name="T95" fmla="*/ 2147483647 h 196"/>
                <a:gd name="T96" fmla="*/ 2147483647 w 476"/>
                <a:gd name="T97" fmla="*/ 2147483647 h 196"/>
                <a:gd name="T98" fmla="*/ 2147483647 w 476"/>
                <a:gd name="T99" fmla="*/ 0 h 19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476"/>
                <a:gd name="T151" fmla="*/ 0 h 196"/>
                <a:gd name="T152" fmla="*/ 476 w 476"/>
                <a:gd name="T153" fmla="*/ 196 h 196"/>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476" h="196">
                  <a:moveTo>
                    <a:pt x="0" y="196"/>
                  </a:moveTo>
                  <a:lnTo>
                    <a:pt x="5" y="190"/>
                  </a:lnTo>
                  <a:lnTo>
                    <a:pt x="10" y="187"/>
                  </a:lnTo>
                  <a:lnTo>
                    <a:pt x="15" y="185"/>
                  </a:lnTo>
                  <a:lnTo>
                    <a:pt x="19" y="183"/>
                  </a:lnTo>
                  <a:lnTo>
                    <a:pt x="24" y="180"/>
                  </a:lnTo>
                  <a:lnTo>
                    <a:pt x="29" y="178"/>
                  </a:lnTo>
                  <a:lnTo>
                    <a:pt x="34" y="176"/>
                  </a:lnTo>
                  <a:lnTo>
                    <a:pt x="39" y="173"/>
                  </a:lnTo>
                  <a:lnTo>
                    <a:pt x="44" y="171"/>
                  </a:lnTo>
                  <a:lnTo>
                    <a:pt x="48" y="168"/>
                  </a:lnTo>
                  <a:lnTo>
                    <a:pt x="53" y="166"/>
                  </a:lnTo>
                  <a:lnTo>
                    <a:pt x="58" y="163"/>
                  </a:lnTo>
                  <a:lnTo>
                    <a:pt x="63" y="161"/>
                  </a:lnTo>
                  <a:lnTo>
                    <a:pt x="67" y="158"/>
                  </a:lnTo>
                  <a:lnTo>
                    <a:pt x="72" y="156"/>
                  </a:lnTo>
                  <a:lnTo>
                    <a:pt x="77" y="154"/>
                  </a:lnTo>
                  <a:lnTo>
                    <a:pt x="82" y="151"/>
                  </a:lnTo>
                  <a:lnTo>
                    <a:pt x="87" y="149"/>
                  </a:lnTo>
                  <a:lnTo>
                    <a:pt x="91" y="146"/>
                  </a:lnTo>
                  <a:lnTo>
                    <a:pt x="96" y="144"/>
                  </a:lnTo>
                  <a:lnTo>
                    <a:pt x="101" y="141"/>
                  </a:lnTo>
                  <a:lnTo>
                    <a:pt x="106" y="140"/>
                  </a:lnTo>
                  <a:lnTo>
                    <a:pt x="111" y="138"/>
                  </a:lnTo>
                  <a:lnTo>
                    <a:pt x="116" y="136"/>
                  </a:lnTo>
                  <a:lnTo>
                    <a:pt x="120" y="135"/>
                  </a:lnTo>
                  <a:lnTo>
                    <a:pt x="125" y="133"/>
                  </a:lnTo>
                  <a:lnTo>
                    <a:pt x="130" y="131"/>
                  </a:lnTo>
                  <a:lnTo>
                    <a:pt x="135" y="130"/>
                  </a:lnTo>
                  <a:lnTo>
                    <a:pt x="139" y="128"/>
                  </a:lnTo>
                  <a:lnTo>
                    <a:pt x="144" y="126"/>
                  </a:lnTo>
                  <a:lnTo>
                    <a:pt x="149" y="125"/>
                  </a:lnTo>
                  <a:lnTo>
                    <a:pt x="154" y="123"/>
                  </a:lnTo>
                  <a:lnTo>
                    <a:pt x="159" y="121"/>
                  </a:lnTo>
                  <a:lnTo>
                    <a:pt x="163" y="120"/>
                  </a:lnTo>
                  <a:lnTo>
                    <a:pt x="168" y="118"/>
                  </a:lnTo>
                  <a:lnTo>
                    <a:pt x="173" y="116"/>
                  </a:lnTo>
                  <a:lnTo>
                    <a:pt x="178" y="115"/>
                  </a:lnTo>
                  <a:lnTo>
                    <a:pt x="183" y="113"/>
                  </a:lnTo>
                  <a:lnTo>
                    <a:pt x="188" y="111"/>
                  </a:lnTo>
                  <a:lnTo>
                    <a:pt x="192" y="110"/>
                  </a:lnTo>
                  <a:lnTo>
                    <a:pt x="197" y="108"/>
                  </a:lnTo>
                  <a:lnTo>
                    <a:pt x="202" y="106"/>
                  </a:lnTo>
                  <a:lnTo>
                    <a:pt x="207" y="105"/>
                  </a:lnTo>
                  <a:lnTo>
                    <a:pt x="211" y="103"/>
                  </a:lnTo>
                  <a:lnTo>
                    <a:pt x="216" y="101"/>
                  </a:lnTo>
                  <a:lnTo>
                    <a:pt x="221" y="100"/>
                  </a:lnTo>
                  <a:lnTo>
                    <a:pt x="226" y="98"/>
                  </a:lnTo>
                  <a:lnTo>
                    <a:pt x="231" y="96"/>
                  </a:lnTo>
                  <a:lnTo>
                    <a:pt x="235" y="95"/>
                  </a:lnTo>
                  <a:lnTo>
                    <a:pt x="240" y="93"/>
                  </a:lnTo>
                  <a:lnTo>
                    <a:pt x="245" y="91"/>
                  </a:lnTo>
                  <a:lnTo>
                    <a:pt x="250" y="89"/>
                  </a:lnTo>
                  <a:lnTo>
                    <a:pt x="255" y="88"/>
                  </a:lnTo>
                  <a:lnTo>
                    <a:pt x="260" y="86"/>
                  </a:lnTo>
                  <a:lnTo>
                    <a:pt x="264" y="84"/>
                  </a:lnTo>
                  <a:lnTo>
                    <a:pt x="269" y="83"/>
                  </a:lnTo>
                  <a:lnTo>
                    <a:pt x="274" y="81"/>
                  </a:lnTo>
                  <a:lnTo>
                    <a:pt x="279" y="79"/>
                  </a:lnTo>
                  <a:lnTo>
                    <a:pt x="283" y="78"/>
                  </a:lnTo>
                  <a:lnTo>
                    <a:pt x="288" y="76"/>
                  </a:lnTo>
                  <a:lnTo>
                    <a:pt x="293" y="74"/>
                  </a:lnTo>
                  <a:lnTo>
                    <a:pt x="298" y="73"/>
                  </a:lnTo>
                  <a:lnTo>
                    <a:pt x="303" y="71"/>
                  </a:lnTo>
                  <a:lnTo>
                    <a:pt x="308" y="69"/>
                  </a:lnTo>
                  <a:lnTo>
                    <a:pt x="312" y="68"/>
                  </a:lnTo>
                  <a:lnTo>
                    <a:pt x="317" y="66"/>
                  </a:lnTo>
                  <a:lnTo>
                    <a:pt x="322" y="65"/>
                  </a:lnTo>
                  <a:lnTo>
                    <a:pt x="327" y="64"/>
                  </a:lnTo>
                  <a:lnTo>
                    <a:pt x="332" y="62"/>
                  </a:lnTo>
                  <a:lnTo>
                    <a:pt x="336" y="61"/>
                  </a:lnTo>
                  <a:lnTo>
                    <a:pt x="341" y="57"/>
                  </a:lnTo>
                  <a:lnTo>
                    <a:pt x="346" y="57"/>
                  </a:lnTo>
                  <a:lnTo>
                    <a:pt x="351" y="55"/>
                  </a:lnTo>
                  <a:lnTo>
                    <a:pt x="355" y="54"/>
                  </a:lnTo>
                  <a:lnTo>
                    <a:pt x="360" y="53"/>
                  </a:lnTo>
                  <a:lnTo>
                    <a:pt x="365" y="52"/>
                  </a:lnTo>
                  <a:lnTo>
                    <a:pt x="370" y="51"/>
                  </a:lnTo>
                  <a:lnTo>
                    <a:pt x="375" y="51"/>
                  </a:lnTo>
                  <a:lnTo>
                    <a:pt x="380" y="50"/>
                  </a:lnTo>
                  <a:lnTo>
                    <a:pt x="384" y="50"/>
                  </a:lnTo>
                  <a:lnTo>
                    <a:pt x="389" y="38"/>
                  </a:lnTo>
                  <a:lnTo>
                    <a:pt x="394" y="36"/>
                  </a:lnTo>
                  <a:lnTo>
                    <a:pt x="399" y="36"/>
                  </a:lnTo>
                  <a:lnTo>
                    <a:pt x="404" y="35"/>
                  </a:lnTo>
                  <a:lnTo>
                    <a:pt x="408" y="34"/>
                  </a:lnTo>
                  <a:lnTo>
                    <a:pt x="413" y="32"/>
                  </a:lnTo>
                  <a:lnTo>
                    <a:pt x="418" y="24"/>
                  </a:lnTo>
                  <a:lnTo>
                    <a:pt x="423" y="24"/>
                  </a:lnTo>
                  <a:lnTo>
                    <a:pt x="427" y="24"/>
                  </a:lnTo>
                  <a:lnTo>
                    <a:pt x="432" y="22"/>
                  </a:lnTo>
                  <a:lnTo>
                    <a:pt x="437" y="19"/>
                  </a:lnTo>
                  <a:lnTo>
                    <a:pt x="442" y="8"/>
                  </a:lnTo>
                  <a:lnTo>
                    <a:pt x="447" y="5"/>
                  </a:lnTo>
                  <a:lnTo>
                    <a:pt x="452" y="5"/>
                  </a:lnTo>
                  <a:lnTo>
                    <a:pt x="456" y="5"/>
                  </a:lnTo>
                  <a:lnTo>
                    <a:pt x="461" y="5"/>
                  </a:lnTo>
                  <a:lnTo>
                    <a:pt x="466" y="3"/>
                  </a:lnTo>
                  <a:lnTo>
                    <a:pt x="471" y="1"/>
                  </a:lnTo>
                  <a:lnTo>
                    <a:pt x="476" y="0"/>
                  </a:lnTo>
                </a:path>
              </a:pathLst>
            </a:custGeom>
            <a:noFill/>
            <a:ln w="20638">
              <a:solidFill>
                <a:srgbClr val="00FFFF"/>
              </a:solidFill>
              <a:round/>
              <a:headEnd/>
              <a:tailEnd/>
            </a:ln>
          </p:spPr>
          <p:txBody>
            <a:bodyPr/>
            <a:lstStyle/>
            <a:p>
              <a:endParaRPr lang="en-US"/>
            </a:p>
          </p:txBody>
        </p:sp>
        <p:sp>
          <p:nvSpPr>
            <p:cNvPr id="35875" name="Rectangle 32"/>
            <p:cNvSpPr>
              <a:spLocks noChangeArrowheads="1"/>
            </p:cNvSpPr>
            <p:nvPr/>
          </p:nvSpPr>
          <p:spPr bwMode="auto">
            <a:xfrm>
              <a:off x="647" y="3544"/>
              <a:ext cx="55" cy="115"/>
            </a:xfrm>
            <a:prstGeom prst="rect">
              <a:avLst/>
            </a:prstGeom>
            <a:noFill/>
            <a:ln w="9525">
              <a:noFill/>
              <a:miter lim="800000"/>
              <a:headEnd/>
              <a:tailEnd/>
            </a:ln>
          </p:spPr>
          <p:txBody>
            <a:bodyPr wrap="none" lIns="0" tIns="0" rIns="0" bIns="0">
              <a:spAutoFit/>
            </a:bodyPr>
            <a:lstStyle/>
            <a:p>
              <a:r>
                <a:rPr lang="en-US" sz="1200">
                  <a:solidFill>
                    <a:srgbClr val="000000"/>
                  </a:solidFill>
                  <a:latin typeface="Calibri" pitchFamily="34" charset="0"/>
                </a:rPr>
                <a:t>0</a:t>
              </a:r>
              <a:endParaRPr lang="en-US" sz="1200">
                <a:latin typeface="Calibri" pitchFamily="34" charset="0"/>
              </a:endParaRPr>
            </a:p>
          </p:txBody>
        </p:sp>
        <p:sp>
          <p:nvSpPr>
            <p:cNvPr id="35876" name="Rectangle 33"/>
            <p:cNvSpPr>
              <a:spLocks noChangeArrowheads="1"/>
            </p:cNvSpPr>
            <p:nvPr/>
          </p:nvSpPr>
          <p:spPr bwMode="auto">
            <a:xfrm>
              <a:off x="647" y="3293"/>
              <a:ext cx="55" cy="115"/>
            </a:xfrm>
            <a:prstGeom prst="rect">
              <a:avLst/>
            </a:prstGeom>
            <a:noFill/>
            <a:ln w="9525">
              <a:noFill/>
              <a:miter lim="800000"/>
              <a:headEnd/>
              <a:tailEnd/>
            </a:ln>
          </p:spPr>
          <p:txBody>
            <a:bodyPr wrap="none" lIns="0" tIns="0" rIns="0" bIns="0">
              <a:spAutoFit/>
            </a:bodyPr>
            <a:lstStyle/>
            <a:p>
              <a:r>
                <a:rPr lang="en-US" sz="1200">
                  <a:solidFill>
                    <a:srgbClr val="000000"/>
                  </a:solidFill>
                  <a:latin typeface="Calibri" pitchFamily="34" charset="0"/>
                </a:rPr>
                <a:t>1</a:t>
              </a:r>
              <a:endParaRPr lang="en-US" sz="1200">
                <a:latin typeface="Calibri" pitchFamily="34" charset="0"/>
              </a:endParaRPr>
            </a:p>
          </p:txBody>
        </p:sp>
        <p:sp>
          <p:nvSpPr>
            <p:cNvPr id="35877" name="Rectangle 34"/>
            <p:cNvSpPr>
              <a:spLocks noChangeArrowheads="1"/>
            </p:cNvSpPr>
            <p:nvPr/>
          </p:nvSpPr>
          <p:spPr bwMode="auto">
            <a:xfrm>
              <a:off x="647" y="3044"/>
              <a:ext cx="55" cy="115"/>
            </a:xfrm>
            <a:prstGeom prst="rect">
              <a:avLst/>
            </a:prstGeom>
            <a:noFill/>
            <a:ln w="9525">
              <a:noFill/>
              <a:miter lim="800000"/>
              <a:headEnd/>
              <a:tailEnd/>
            </a:ln>
          </p:spPr>
          <p:txBody>
            <a:bodyPr wrap="none" lIns="0" tIns="0" rIns="0" bIns="0">
              <a:spAutoFit/>
            </a:bodyPr>
            <a:lstStyle/>
            <a:p>
              <a:r>
                <a:rPr lang="en-US" sz="1200">
                  <a:solidFill>
                    <a:srgbClr val="000000"/>
                  </a:solidFill>
                  <a:latin typeface="Calibri" pitchFamily="34" charset="0"/>
                </a:rPr>
                <a:t>2</a:t>
              </a:r>
              <a:endParaRPr lang="en-US" sz="1200">
                <a:latin typeface="Calibri" pitchFamily="34" charset="0"/>
              </a:endParaRPr>
            </a:p>
          </p:txBody>
        </p:sp>
        <p:sp>
          <p:nvSpPr>
            <p:cNvPr id="35878" name="Rectangle 35"/>
            <p:cNvSpPr>
              <a:spLocks noChangeArrowheads="1"/>
            </p:cNvSpPr>
            <p:nvPr/>
          </p:nvSpPr>
          <p:spPr bwMode="auto">
            <a:xfrm>
              <a:off x="647" y="2794"/>
              <a:ext cx="55" cy="115"/>
            </a:xfrm>
            <a:prstGeom prst="rect">
              <a:avLst/>
            </a:prstGeom>
            <a:noFill/>
            <a:ln w="9525">
              <a:noFill/>
              <a:miter lim="800000"/>
              <a:headEnd/>
              <a:tailEnd/>
            </a:ln>
          </p:spPr>
          <p:txBody>
            <a:bodyPr wrap="none" lIns="0" tIns="0" rIns="0" bIns="0">
              <a:spAutoFit/>
            </a:bodyPr>
            <a:lstStyle/>
            <a:p>
              <a:r>
                <a:rPr lang="en-US" sz="1200">
                  <a:solidFill>
                    <a:srgbClr val="000000"/>
                  </a:solidFill>
                  <a:latin typeface="Calibri" pitchFamily="34" charset="0"/>
                </a:rPr>
                <a:t>3</a:t>
              </a:r>
              <a:endParaRPr lang="en-US" sz="1200">
                <a:latin typeface="Calibri" pitchFamily="34" charset="0"/>
              </a:endParaRPr>
            </a:p>
          </p:txBody>
        </p:sp>
        <p:sp>
          <p:nvSpPr>
            <p:cNvPr id="35879" name="Rectangle 36"/>
            <p:cNvSpPr>
              <a:spLocks noChangeArrowheads="1"/>
            </p:cNvSpPr>
            <p:nvPr/>
          </p:nvSpPr>
          <p:spPr bwMode="auto">
            <a:xfrm>
              <a:off x="647" y="2544"/>
              <a:ext cx="55" cy="115"/>
            </a:xfrm>
            <a:prstGeom prst="rect">
              <a:avLst/>
            </a:prstGeom>
            <a:noFill/>
            <a:ln w="9525">
              <a:noFill/>
              <a:miter lim="800000"/>
              <a:headEnd/>
              <a:tailEnd/>
            </a:ln>
          </p:spPr>
          <p:txBody>
            <a:bodyPr wrap="none" lIns="0" tIns="0" rIns="0" bIns="0">
              <a:spAutoFit/>
            </a:bodyPr>
            <a:lstStyle/>
            <a:p>
              <a:r>
                <a:rPr lang="en-US" sz="1200">
                  <a:solidFill>
                    <a:srgbClr val="000000"/>
                  </a:solidFill>
                  <a:latin typeface="Calibri" pitchFamily="34" charset="0"/>
                </a:rPr>
                <a:t>4</a:t>
              </a:r>
              <a:endParaRPr lang="en-US" sz="1200">
                <a:latin typeface="Calibri" pitchFamily="34" charset="0"/>
              </a:endParaRPr>
            </a:p>
          </p:txBody>
        </p:sp>
        <p:sp>
          <p:nvSpPr>
            <p:cNvPr id="35880" name="Rectangle 37"/>
            <p:cNvSpPr>
              <a:spLocks noChangeArrowheads="1"/>
            </p:cNvSpPr>
            <p:nvPr/>
          </p:nvSpPr>
          <p:spPr bwMode="auto">
            <a:xfrm>
              <a:off x="647" y="2294"/>
              <a:ext cx="55" cy="115"/>
            </a:xfrm>
            <a:prstGeom prst="rect">
              <a:avLst/>
            </a:prstGeom>
            <a:noFill/>
            <a:ln w="9525">
              <a:noFill/>
              <a:miter lim="800000"/>
              <a:headEnd/>
              <a:tailEnd/>
            </a:ln>
          </p:spPr>
          <p:txBody>
            <a:bodyPr wrap="none" lIns="0" tIns="0" rIns="0" bIns="0">
              <a:spAutoFit/>
            </a:bodyPr>
            <a:lstStyle/>
            <a:p>
              <a:r>
                <a:rPr lang="en-US" sz="1200">
                  <a:solidFill>
                    <a:srgbClr val="000000"/>
                  </a:solidFill>
                  <a:latin typeface="Calibri" pitchFamily="34" charset="0"/>
                </a:rPr>
                <a:t>5</a:t>
              </a:r>
              <a:endParaRPr lang="en-US" sz="1200">
                <a:latin typeface="Calibri" pitchFamily="34" charset="0"/>
              </a:endParaRPr>
            </a:p>
          </p:txBody>
        </p:sp>
        <p:sp>
          <p:nvSpPr>
            <p:cNvPr id="35881" name="Rectangle 38"/>
            <p:cNvSpPr>
              <a:spLocks noChangeArrowheads="1"/>
            </p:cNvSpPr>
            <p:nvPr/>
          </p:nvSpPr>
          <p:spPr bwMode="auto">
            <a:xfrm>
              <a:off x="647" y="2044"/>
              <a:ext cx="55" cy="115"/>
            </a:xfrm>
            <a:prstGeom prst="rect">
              <a:avLst/>
            </a:prstGeom>
            <a:noFill/>
            <a:ln w="9525">
              <a:noFill/>
              <a:miter lim="800000"/>
              <a:headEnd/>
              <a:tailEnd/>
            </a:ln>
          </p:spPr>
          <p:txBody>
            <a:bodyPr wrap="none" lIns="0" tIns="0" rIns="0" bIns="0">
              <a:spAutoFit/>
            </a:bodyPr>
            <a:lstStyle/>
            <a:p>
              <a:r>
                <a:rPr lang="en-US" sz="1200">
                  <a:solidFill>
                    <a:srgbClr val="000000"/>
                  </a:solidFill>
                  <a:latin typeface="Calibri" pitchFamily="34" charset="0"/>
                </a:rPr>
                <a:t>6</a:t>
              </a:r>
              <a:endParaRPr lang="en-US" sz="1200">
                <a:latin typeface="Calibri" pitchFamily="34" charset="0"/>
              </a:endParaRPr>
            </a:p>
          </p:txBody>
        </p:sp>
        <p:sp>
          <p:nvSpPr>
            <p:cNvPr id="35882" name="Rectangle 39"/>
            <p:cNvSpPr>
              <a:spLocks noChangeArrowheads="1"/>
            </p:cNvSpPr>
            <p:nvPr/>
          </p:nvSpPr>
          <p:spPr bwMode="auto">
            <a:xfrm>
              <a:off x="647" y="1794"/>
              <a:ext cx="55" cy="115"/>
            </a:xfrm>
            <a:prstGeom prst="rect">
              <a:avLst/>
            </a:prstGeom>
            <a:noFill/>
            <a:ln w="9525">
              <a:noFill/>
              <a:miter lim="800000"/>
              <a:headEnd/>
              <a:tailEnd/>
            </a:ln>
          </p:spPr>
          <p:txBody>
            <a:bodyPr wrap="none" lIns="0" tIns="0" rIns="0" bIns="0">
              <a:spAutoFit/>
            </a:bodyPr>
            <a:lstStyle/>
            <a:p>
              <a:r>
                <a:rPr lang="en-US" sz="1200">
                  <a:solidFill>
                    <a:srgbClr val="000000"/>
                  </a:solidFill>
                  <a:latin typeface="Calibri" pitchFamily="34" charset="0"/>
                </a:rPr>
                <a:t>7</a:t>
              </a:r>
              <a:endParaRPr lang="en-US" sz="1200">
                <a:latin typeface="Calibri" pitchFamily="34" charset="0"/>
              </a:endParaRPr>
            </a:p>
          </p:txBody>
        </p:sp>
        <p:sp>
          <p:nvSpPr>
            <p:cNvPr id="35883" name="Rectangle 40"/>
            <p:cNvSpPr>
              <a:spLocks noChangeArrowheads="1"/>
            </p:cNvSpPr>
            <p:nvPr/>
          </p:nvSpPr>
          <p:spPr bwMode="auto">
            <a:xfrm>
              <a:off x="647" y="1545"/>
              <a:ext cx="55" cy="115"/>
            </a:xfrm>
            <a:prstGeom prst="rect">
              <a:avLst/>
            </a:prstGeom>
            <a:noFill/>
            <a:ln w="9525">
              <a:noFill/>
              <a:miter lim="800000"/>
              <a:headEnd/>
              <a:tailEnd/>
            </a:ln>
          </p:spPr>
          <p:txBody>
            <a:bodyPr wrap="none" lIns="0" tIns="0" rIns="0" bIns="0">
              <a:spAutoFit/>
            </a:bodyPr>
            <a:lstStyle/>
            <a:p>
              <a:r>
                <a:rPr lang="en-US" sz="1200">
                  <a:solidFill>
                    <a:srgbClr val="000000"/>
                  </a:solidFill>
                  <a:latin typeface="Calibri" pitchFamily="34" charset="0"/>
                </a:rPr>
                <a:t>8</a:t>
              </a:r>
              <a:endParaRPr lang="en-US" sz="1200">
                <a:latin typeface="Calibri" pitchFamily="34" charset="0"/>
              </a:endParaRPr>
            </a:p>
          </p:txBody>
        </p:sp>
        <p:sp>
          <p:nvSpPr>
            <p:cNvPr id="35884" name="Rectangle 41"/>
            <p:cNvSpPr>
              <a:spLocks noChangeArrowheads="1"/>
            </p:cNvSpPr>
            <p:nvPr/>
          </p:nvSpPr>
          <p:spPr bwMode="auto">
            <a:xfrm>
              <a:off x="647" y="1295"/>
              <a:ext cx="55" cy="115"/>
            </a:xfrm>
            <a:prstGeom prst="rect">
              <a:avLst/>
            </a:prstGeom>
            <a:noFill/>
            <a:ln w="9525">
              <a:noFill/>
              <a:miter lim="800000"/>
              <a:headEnd/>
              <a:tailEnd/>
            </a:ln>
          </p:spPr>
          <p:txBody>
            <a:bodyPr wrap="none" lIns="0" tIns="0" rIns="0" bIns="0">
              <a:spAutoFit/>
            </a:bodyPr>
            <a:lstStyle/>
            <a:p>
              <a:r>
                <a:rPr lang="en-US" sz="1200">
                  <a:solidFill>
                    <a:srgbClr val="000000"/>
                  </a:solidFill>
                  <a:latin typeface="Calibri" pitchFamily="34" charset="0"/>
                </a:rPr>
                <a:t>9</a:t>
              </a:r>
              <a:endParaRPr lang="en-US" sz="1200">
                <a:latin typeface="Calibri" pitchFamily="34" charset="0"/>
              </a:endParaRPr>
            </a:p>
          </p:txBody>
        </p:sp>
        <p:sp>
          <p:nvSpPr>
            <p:cNvPr id="35885" name="Rectangle 42"/>
            <p:cNvSpPr>
              <a:spLocks noChangeArrowheads="1"/>
            </p:cNvSpPr>
            <p:nvPr/>
          </p:nvSpPr>
          <p:spPr bwMode="auto">
            <a:xfrm>
              <a:off x="709" y="3698"/>
              <a:ext cx="134" cy="115"/>
            </a:xfrm>
            <a:prstGeom prst="rect">
              <a:avLst/>
            </a:prstGeom>
            <a:noFill/>
            <a:ln w="9525">
              <a:noFill/>
              <a:miter lim="800000"/>
              <a:headEnd/>
              <a:tailEnd/>
            </a:ln>
          </p:spPr>
          <p:txBody>
            <a:bodyPr wrap="none" lIns="0" tIns="0" rIns="0" bIns="0">
              <a:spAutoFit/>
            </a:bodyPr>
            <a:lstStyle/>
            <a:p>
              <a:r>
                <a:rPr lang="en-US" sz="1200">
                  <a:solidFill>
                    <a:srgbClr val="000000"/>
                  </a:solidFill>
                  <a:latin typeface="Calibri" pitchFamily="34" charset="0"/>
                </a:rPr>
                <a:t>0%</a:t>
              </a:r>
              <a:endParaRPr lang="en-US" sz="1200">
                <a:latin typeface="Calibri" pitchFamily="34" charset="0"/>
              </a:endParaRPr>
            </a:p>
          </p:txBody>
        </p:sp>
        <p:sp>
          <p:nvSpPr>
            <p:cNvPr id="35886" name="Rectangle 43"/>
            <p:cNvSpPr>
              <a:spLocks noChangeArrowheads="1"/>
            </p:cNvSpPr>
            <p:nvPr/>
          </p:nvSpPr>
          <p:spPr bwMode="auto">
            <a:xfrm>
              <a:off x="1054" y="3698"/>
              <a:ext cx="190" cy="115"/>
            </a:xfrm>
            <a:prstGeom prst="rect">
              <a:avLst/>
            </a:prstGeom>
            <a:noFill/>
            <a:ln w="9525">
              <a:noFill/>
              <a:miter lim="800000"/>
              <a:headEnd/>
              <a:tailEnd/>
            </a:ln>
          </p:spPr>
          <p:txBody>
            <a:bodyPr wrap="none" lIns="0" tIns="0" rIns="0" bIns="0">
              <a:spAutoFit/>
            </a:bodyPr>
            <a:lstStyle/>
            <a:p>
              <a:r>
                <a:rPr lang="en-US" sz="1200">
                  <a:solidFill>
                    <a:srgbClr val="000000"/>
                  </a:solidFill>
                  <a:latin typeface="Calibri" pitchFamily="34" charset="0"/>
                </a:rPr>
                <a:t>10%</a:t>
              </a:r>
              <a:endParaRPr lang="en-US" sz="1200">
                <a:latin typeface="Calibri" pitchFamily="34" charset="0"/>
              </a:endParaRPr>
            </a:p>
          </p:txBody>
        </p:sp>
        <p:sp>
          <p:nvSpPr>
            <p:cNvPr id="35887" name="Rectangle 44"/>
            <p:cNvSpPr>
              <a:spLocks noChangeArrowheads="1"/>
            </p:cNvSpPr>
            <p:nvPr/>
          </p:nvSpPr>
          <p:spPr bwMode="auto">
            <a:xfrm>
              <a:off x="1424" y="3698"/>
              <a:ext cx="190" cy="115"/>
            </a:xfrm>
            <a:prstGeom prst="rect">
              <a:avLst/>
            </a:prstGeom>
            <a:noFill/>
            <a:ln w="9525">
              <a:noFill/>
              <a:miter lim="800000"/>
              <a:headEnd/>
              <a:tailEnd/>
            </a:ln>
          </p:spPr>
          <p:txBody>
            <a:bodyPr wrap="none" lIns="0" tIns="0" rIns="0" bIns="0">
              <a:spAutoFit/>
            </a:bodyPr>
            <a:lstStyle/>
            <a:p>
              <a:r>
                <a:rPr lang="en-US" sz="1200">
                  <a:solidFill>
                    <a:srgbClr val="000000"/>
                  </a:solidFill>
                  <a:latin typeface="Calibri" pitchFamily="34" charset="0"/>
                </a:rPr>
                <a:t>20%</a:t>
              </a:r>
              <a:endParaRPr lang="en-US" sz="1200">
                <a:latin typeface="Calibri" pitchFamily="34" charset="0"/>
              </a:endParaRPr>
            </a:p>
          </p:txBody>
        </p:sp>
        <p:sp>
          <p:nvSpPr>
            <p:cNvPr id="35888" name="Rectangle 45"/>
            <p:cNvSpPr>
              <a:spLocks noChangeArrowheads="1"/>
            </p:cNvSpPr>
            <p:nvPr/>
          </p:nvSpPr>
          <p:spPr bwMode="auto">
            <a:xfrm>
              <a:off x="1793" y="3698"/>
              <a:ext cx="190" cy="115"/>
            </a:xfrm>
            <a:prstGeom prst="rect">
              <a:avLst/>
            </a:prstGeom>
            <a:noFill/>
            <a:ln w="9525">
              <a:noFill/>
              <a:miter lim="800000"/>
              <a:headEnd/>
              <a:tailEnd/>
            </a:ln>
          </p:spPr>
          <p:txBody>
            <a:bodyPr wrap="none" lIns="0" tIns="0" rIns="0" bIns="0">
              <a:spAutoFit/>
            </a:bodyPr>
            <a:lstStyle/>
            <a:p>
              <a:r>
                <a:rPr lang="en-US" sz="1200">
                  <a:solidFill>
                    <a:srgbClr val="000000"/>
                  </a:solidFill>
                  <a:latin typeface="Calibri" pitchFamily="34" charset="0"/>
                </a:rPr>
                <a:t>30%</a:t>
              </a:r>
              <a:endParaRPr lang="en-US" sz="1200">
                <a:latin typeface="Calibri" pitchFamily="34" charset="0"/>
              </a:endParaRPr>
            </a:p>
          </p:txBody>
        </p:sp>
        <p:sp>
          <p:nvSpPr>
            <p:cNvPr id="35889" name="Rectangle 46"/>
            <p:cNvSpPr>
              <a:spLocks noChangeArrowheads="1"/>
            </p:cNvSpPr>
            <p:nvPr/>
          </p:nvSpPr>
          <p:spPr bwMode="auto">
            <a:xfrm>
              <a:off x="2162" y="3698"/>
              <a:ext cx="190" cy="115"/>
            </a:xfrm>
            <a:prstGeom prst="rect">
              <a:avLst/>
            </a:prstGeom>
            <a:noFill/>
            <a:ln w="9525">
              <a:noFill/>
              <a:miter lim="800000"/>
              <a:headEnd/>
              <a:tailEnd/>
            </a:ln>
          </p:spPr>
          <p:txBody>
            <a:bodyPr wrap="none" lIns="0" tIns="0" rIns="0" bIns="0">
              <a:spAutoFit/>
            </a:bodyPr>
            <a:lstStyle/>
            <a:p>
              <a:r>
                <a:rPr lang="en-US" sz="1200">
                  <a:solidFill>
                    <a:srgbClr val="000000"/>
                  </a:solidFill>
                  <a:latin typeface="Calibri" pitchFamily="34" charset="0"/>
                </a:rPr>
                <a:t>40%</a:t>
              </a:r>
              <a:endParaRPr lang="en-US" sz="1200">
                <a:latin typeface="Calibri" pitchFamily="34" charset="0"/>
              </a:endParaRPr>
            </a:p>
          </p:txBody>
        </p:sp>
        <p:sp>
          <p:nvSpPr>
            <p:cNvPr id="35890" name="Rectangle 47"/>
            <p:cNvSpPr>
              <a:spLocks noChangeArrowheads="1"/>
            </p:cNvSpPr>
            <p:nvPr/>
          </p:nvSpPr>
          <p:spPr bwMode="auto">
            <a:xfrm>
              <a:off x="2532" y="3698"/>
              <a:ext cx="190" cy="115"/>
            </a:xfrm>
            <a:prstGeom prst="rect">
              <a:avLst/>
            </a:prstGeom>
            <a:noFill/>
            <a:ln w="9525">
              <a:noFill/>
              <a:miter lim="800000"/>
              <a:headEnd/>
              <a:tailEnd/>
            </a:ln>
          </p:spPr>
          <p:txBody>
            <a:bodyPr wrap="none" lIns="0" tIns="0" rIns="0" bIns="0">
              <a:spAutoFit/>
            </a:bodyPr>
            <a:lstStyle/>
            <a:p>
              <a:r>
                <a:rPr lang="en-US" sz="1200">
                  <a:solidFill>
                    <a:srgbClr val="000000"/>
                  </a:solidFill>
                  <a:latin typeface="Calibri" pitchFamily="34" charset="0"/>
                </a:rPr>
                <a:t>50%</a:t>
              </a:r>
              <a:endParaRPr lang="en-US" sz="1200">
                <a:latin typeface="Calibri" pitchFamily="34" charset="0"/>
              </a:endParaRPr>
            </a:p>
          </p:txBody>
        </p:sp>
        <p:sp>
          <p:nvSpPr>
            <p:cNvPr id="35891" name="Rectangle 48"/>
            <p:cNvSpPr>
              <a:spLocks noChangeArrowheads="1"/>
            </p:cNvSpPr>
            <p:nvPr/>
          </p:nvSpPr>
          <p:spPr bwMode="auto">
            <a:xfrm>
              <a:off x="2902" y="3698"/>
              <a:ext cx="190" cy="115"/>
            </a:xfrm>
            <a:prstGeom prst="rect">
              <a:avLst/>
            </a:prstGeom>
            <a:noFill/>
            <a:ln w="9525">
              <a:noFill/>
              <a:miter lim="800000"/>
              <a:headEnd/>
              <a:tailEnd/>
            </a:ln>
          </p:spPr>
          <p:txBody>
            <a:bodyPr wrap="none" lIns="0" tIns="0" rIns="0" bIns="0">
              <a:spAutoFit/>
            </a:bodyPr>
            <a:lstStyle/>
            <a:p>
              <a:r>
                <a:rPr lang="en-US" sz="1200">
                  <a:solidFill>
                    <a:srgbClr val="000000"/>
                  </a:solidFill>
                  <a:latin typeface="Calibri" pitchFamily="34" charset="0"/>
                </a:rPr>
                <a:t>60%</a:t>
              </a:r>
              <a:endParaRPr lang="en-US" sz="1200">
                <a:latin typeface="Calibri" pitchFamily="34" charset="0"/>
              </a:endParaRPr>
            </a:p>
          </p:txBody>
        </p:sp>
        <p:sp>
          <p:nvSpPr>
            <p:cNvPr id="35892" name="Rectangle 49"/>
            <p:cNvSpPr>
              <a:spLocks noChangeArrowheads="1"/>
            </p:cNvSpPr>
            <p:nvPr/>
          </p:nvSpPr>
          <p:spPr bwMode="auto">
            <a:xfrm>
              <a:off x="3270" y="3698"/>
              <a:ext cx="189" cy="115"/>
            </a:xfrm>
            <a:prstGeom prst="rect">
              <a:avLst/>
            </a:prstGeom>
            <a:noFill/>
            <a:ln w="9525">
              <a:noFill/>
              <a:miter lim="800000"/>
              <a:headEnd/>
              <a:tailEnd/>
            </a:ln>
          </p:spPr>
          <p:txBody>
            <a:bodyPr wrap="none" lIns="0" tIns="0" rIns="0" bIns="0">
              <a:spAutoFit/>
            </a:bodyPr>
            <a:lstStyle/>
            <a:p>
              <a:r>
                <a:rPr lang="en-US" sz="1200">
                  <a:solidFill>
                    <a:srgbClr val="000000"/>
                  </a:solidFill>
                  <a:latin typeface="Calibri" pitchFamily="34" charset="0"/>
                </a:rPr>
                <a:t>70%</a:t>
              </a:r>
              <a:endParaRPr lang="en-US" sz="1200">
                <a:latin typeface="Calibri" pitchFamily="34" charset="0"/>
              </a:endParaRPr>
            </a:p>
          </p:txBody>
        </p:sp>
        <p:sp>
          <p:nvSpPr>
            <p:cNvPr id="35893" name="Rectangle 50"/>
            <p:cNvSpPr>
              <a:spLocks noChangeArrowheads="1"/>
            </p:cNvSpPr>
            <p:nvPr/>
          </p:nvSpPr>
          <p:spPr bwMode="auto">
            <a:xfrm>
              <a:off x="3639" y="3698"/>
              <a:ext cx="189" cy="115"/>
            </a:xfrm>
            <a:prstGeom prst="rect">
              <a:avLst/>
            </a:prstGeom>
            <a:noFill/>
            <a:ln w="9525">
              <a:noFill/>
              <a:miter lim="800000"/>
              <a:headEnd/>
              <a:tailEnd/>
            </a:ln>
          </p:spPr>
          <p:txBody>
            <a:bodyPr wrap="none" lIns="0" tIns="0" rIns="0" bIns="0">
              <a:spAutoFit/>
            </a:bodyPr>
            <a:lstStyle/>
            <a:p>
              <a:r>
                <a:rPr lang="en-US" sz="1200">
                  <a:solidFill>
                    <a:srgbClr val="000000"/>
                  </a:solidFill>
                  <a:latin typeface="Calibri" pitchFamily="34" charset="0"/>
                </a:rPr>
                <a:t>80%</a:t>
              </a:r>
              <a:endParaRPr lang="en-US" sz="1200">
                <a:latin typeface="Calibri" pitchFamily="34" charset="0"/>
              </a:endParaRPr>
            </a:p>
          </p:txBody>
        </p:sp>
        <p:sp>
          <p:nvSpPr>
            <p:cNvPr id="35894" name="Rectangle 51"/>
            <p:cNvSpPr>
              <a:spLocks noChangeArrowheads="1"/>
            </p:cNvSpPr>
            <p:nvPr/>
          </p:nvSpPr>
          <p:spPr bwMode="auto">
            <a:xfrm>
              <a:off x="4008" y="3698"/>
              <a:ext cx="189" cy="115"/>
            </a:xfrm>
            <a:prstGeom prst="rect">
              <a:avLst/>
            </a:prstGeom>
            <a:noFill/>
            <a:ln w="9525">
              <a:noFill/>
              <a:miter lim="800000"/>
              <a:headEnd/>
              <a:tailEnd/>
            </a:ln>
          </p:spPr>
          <p:txBody>
            <a:bodyPr wrap="none" lIns="0" tIns="0" rIns="0" bIns="0">
              <a:spAutoFit/>
            </a:bodyPr>
            <a:lstStyle/>
            <a:p>
              <a:r>
                <a:rPr lang="en-US" sz="1200">
                  <a:solidFill>
                    <a:srgbClr val="000000"/>
                  </a:solidFill>
                  <a:latin typeface="Calibri" pitchFamily="34" charset="0"/>
                </a:rPr>
                <a:t>90%</a:t>
              </a:r>
              <a:endParaRPr lang="en-US" sz="1200">
                <a:latin typeface="Calibri" pitchFamily="34" charset="0"/>
              </a:endParaRPr>
            </a:p>
          </p:txBody>
        </p:sp>
        <p:sp>
          <p:nvSpPr>
            <p:cNvPr id="35895" name="Rectangle 52"/>
            <p:cNvSpPr>
              <a:spLocks noChangeArrowheads="1"/>
            </p:cNvSpPr>
            <p:nvPr/>
          </p:nvSpPr>
          <p:spPr bwMode="auto">
            <a:xfrm>
              <a:off x="4355" y="3698"/>
              <a:ext cx="245" cy="115"/>
            </a:xfrm>
            <a:prstGeom prst="rect">
              <a:avLst/>
            </a:prstGeom>
            <a:noFill/>
            <a:ln w="9525">
              <a:noFill/>
              <a:miter lim="800000"/>
              <a:headEnd/>
              <a:tailEnd/>
            </a:ln>
          </p:spPr>
          <p:txBody>
            <a:bodyPr wrap="none" lIns="0" tIns="0" rIns="0" bIns="0">
              <a:spAutoFit/>
            </a:bodyPr>
            <a:lstStyle/>
            <a:p>
              <a:r>
                <a:rPr lang="en-US" sz="1200">
                  <a:solidFill>
                    <a:srgbClr val="000000"/>
                  </a:solidFill>
                  <a:latin typeface="Calibri" pitchFamily="34" charset="0"/>
                </a:rPr>
                <a:t>100%</a:t>
              </a:r>
              <a:endParaRPr lang="en-US" sz="1200">
                <a:latin typeface="Calibri" pitchFamily="34" charset="0"/>
              </a:endParaRPr>
            </a:p>
          </p:txBody>
        </p:sp>
        <p:grpSp>
          <p:nvGrpSpPr>
            <p:cNvPr id="35896" name="Group 70"/>
            <p:cNvGrpSpPr>
              <a:grpSpLocks/>
            </p:cNvGrpSpPr>
            <p:nvPr/>
          </p:nvGrpSpPr>
          <p:grpSpPr bwMode="auto">
            <a:xfrm>
              <a:off x="1128" y="1411"/>
              <a:ext cx="2172" cy="340"/>
              <a:chOff x="1290" y="1411"/>
              <a:chExt cx="2172" cy="340"/>
            </a:xfrm>
          </p:grpSpPr>
          <p:sp>
            <p:nvSpPr>
              <p:cNvPr id="35903" name="Rectangle 53"/>
              <p:cNvSpPr>
                <a:spLocks noChangeArrowheads="1"/>
              </p:cNvSpPr>
              <p:nvPr/>
            </p:nvSpPr>
            <p:spPr bwMode="auto">
              <a:xfrm>
                <a:off x="1454" y="1417"/>
                <a:ext cx="1626" cy="334"/>
              </a:xfrm>
              <a:prstGeom prst="rect">
                <a:avLst/>
              </a:prstGeom>
              <a:solidFill>
                <a:srgbClr val="FFFFFF"/>
              </a:solidFill>
              <a:ln w="9525">
                <a:noFill/>
                <a:miter lim="800000"/>
                <a:headEnd/>
                <a:tailEnd/>
              </a:ln>
            </p:spPr>
            <p:txBody>
              <a:bodyPr/>
              <a:lstStyle/>
              <a:p>
                <a:endParaRPr lang="en-GB" sz="1800">
                  <a:latin typeface="Calibri" pitchFamily="34" charset="0"/>
                </a:endParaRPr>
              </a:p>
            </p:txBody>
          </p:sp>
          <p:sp>
            <p:nvSpPr>
              <p:cNvPr id="35904" name="Line 54"/>
              <p:cNvSpPr>
                <a:spLocks noChangeShapeType="1"/>
              </p:cNvSpPr>
              <p:nvPr/>
            </p:nvSpPr>
            <p:spPr bwMode="auto">
              <a:xfrm>
                <a:off x="1290" y="1476"/>
                <a:ext cx="200" cy="0"/>
              </a:xfrm>
              <a:prstGeom prst="line">
                <a:avLst/>
              </a:prstGeom>
              <a:noFill/>
              <a:ln w="20638">
                <a:solidFill>
                  <a:srgbClr val="000080"/>
                </a:solidFill>
                <a:round/>
                <a:headEnd/>
                <a:tailEnd/>
              </a:ln>
            </p:spPr>
            <p:txBody>
              <a:bodyPr/>
              <a:lstStyle/>
              <a:p>
                <a:endParaRPr lang="en-US"/>
              </a:p>
            </p:txBody>
          </p:sp>
          <p:sp>
            <p:nvSpPr>
              <p:cNvPr id="35905" name="Rectangle 55"/>
              <p:cNvSpPr>
                <a:spLocks noChangeArrowheads="1"/>
              </p:cNvSpPr>
              <p:nvPr/>
            </p:nvSpPr>
            <p:spPr bwMode="auto">
              <a:xfrm>
                <a:off x="1524" y="1411"/>
                <a:ext cx="330" cy="115"/>
              </a:xfrm>
              <a:prstGeom prst="rect">
                <a:avLst/>
              </a:prstGeom>
              <a:noFill/>
              <a:ln w="9525">
                <a:noFill/>
                <a:miter lim="800000"/>
                <a:headEnd/>
                <a:tailEnd/>
              </a:ln>
            </p:spPr>
            <p:txBody>
              <a:bodyPr wrap="none" lIns="0" tIns="0" rIns="0" bIns="0">
                <a:spAutoFit/>
              </a:bodyPr>
              <a:lstStyle/>
              <a:p>
                <a:r>
                  <a:rPr lang="en-US" sz="1200">
                    <a:solidFill>
                      <a:srgbClr val="000000"/>
                    </a:solidFill>
                    <a:latin typeface="Calibri" pitchFamily="34" charset="0"/>
                  </a:rPr>
                  <a:t>No ASA</a:t>
                </a:r>
                <a:endParaRPr lang="en-US" sz="1200">
                  <a:latin typeface="Calibri" pitchFamily="34" charset="0"/>
                </a:endParaRPr>
              </a:p>
            </p:txBody>
          </p:sp>
          <p:sp>
            <p:nvSpPr>
              <p:cNvPr id="35906" name="Line 56"/>
              <p:cNvSpPr>
                <a:spLocks noChangeShapeType="1"/>
              </p:cNvSpPr>
              <p:nvPr/>
            </p:nvSpPr>
            <p:spPr bwMode="auto">
              <a:xfrm>
                <a:off x="2375" y="1476"/>
                <a:ext cx="200" cy="0"/>
              </a:xfrm>
              <a:prstGeom prst="line">
                <a:avLst/>
              </a:prstGeom>
              <a:noFill/>
              <a:ln w="20638">
                <a:solidFill>
                  <a:srgbClr val="FF00FF"/>
                </a:solidFill>
                <a:round/>
                <a:headEnd/>
                <a:tailEnd/>
              </a:ln>
            </p:spPr>
            <p:txBody>
              <a:bodyPr/>
              <a:lstStyle/>
              <a:p>
                <a:endParaRPr lang="en-US"/>
              </a:p>
            </p:txBody>
          </p:sp>
          <p:sp>
            <p:nvSpPr>
              <p:cNvPr id="35907" name="Rectangle 57"/>
              <p:cNvSpPr>
                <a:spLocks noChangeArrowheads="1"/>
              </p:cNvSpPr>
              <p:nvPr/>
            </p:nvSpPr>
            <p:spPr bwMode="auto">
              <a:xfrm>
                <a:off x="2608" y="1411"/>
                <a:ext cx="854" cy="115"/>
              </a:xfrm>
              <a:prstGeom prst="rect">
                <a:avLst/>
              </a:prstGeom>
              <a:noFill/>
              <a:ln w="9525">
                <a:noFill/>
                <a:miter lim="800000"/>
                <a:headEnd/>
                <a:tailEnd/>
              </a:ln>
            </p:spPr>
            <p:txBody>
              <a:bodyPr wrap="none" lIns="0" tIns="0" rIns="0" bIns="0">
                <a:spAutoFit/>
              </a:bodyPr>
              <a:lstStyle/>
              <a:p>
                <a:r>
                  <a:rPr lang="en-US" sz="1200">
                    <a:solidFill>
                      <a:srgbClr val="000000"/>
                    </a:solidFill>
                    <a:latin typeface="Calibri" pitchFamily="34" charset="0"/>
                  </a:rPr>
                  <a:t>Low frequency ASA</a:t>
                </a:r>
                <a:endParaRPr lang="en-US" sz="1200">
                  <a:latin typeface="Calibri" pitchFamily="34" charset="0"/>
                </a:endParaRPr>
              </a:p>
            </p:txBody>
          </p:sp>
          <p:sp>
            <p:nvSpPr>
              <p:cNvPr id="35908" name="Line 58"/>
              <p:cNvSpPr>
                <a:spLocks noChangeShapeType="1"/>
              </p:cNvSpPr>
              <p:nvPr/>
            </p:nvSpPr>
            <p:spPr bwMode="auto">
              <a:xfrm>
                <a:off x="1290" y="1639"/>
                <a:ext cx="200" cy="0"/>
              </a:xfrm>
              <a:prstGeom prst="line">
                <a:avLst/>
              </a:prstGeom>
              <a:noFill/>
              <a:ln w="20638">
                <a:solidFill>
                  <a:srgbClr val="99CC00"/>
                </a:solidFill>
                <a:round/>
                <a:headEnd/>
                <a:tailEnd/>
              </a:ln>
            </p:spPr>
            <p:txBody>
              <a:bodyPr/>
              <a:lstStyle/>
              <a:p>
                <a:endParaRPr lang="en-US"/>
              </a:p>
            </p:txBody>
          </p:sp>
          <p:sp>
            <p:nvSpPr>
              <p:cNvPr id="35909" name="Rectangle 59"/>
              <p:cNvSpPr>
                <a:spLocks noChangeArrowheads="1"/>
              </p:cNvSpPr>
              <p:nvPr/>
            </p:nvSpPr>
            <p:spPr bwMode="auto">
              <a:xfrm>
                <a:off x="1522" y="1574"/>
                <a:ext cx="872" cy="115"/>
              </a:xfrm>
              <a:prstGeom prst="rect">
                <a:avLst/>
              </a:prstGeom>
              <a:noFill/>
              <a:ln w="9525">
                <a:noFill/>
                <a:miter lim="800000"/>
                <a:headEnd/>
                <a:tailEnd/>
              </a:ln>
            </p:spPr>
            <p:txBody>
              <a:bodyPr wrap="none" lIns="0" tIns="0" rIns="0" bIns="0">
                <a:spAutoFit/>
              </a:bodyPr>
              <a:lstStyle/>
              <a:p>
                <a:r>
                  <a:rPr lang="en-US" sz="1200">
                    <a:solidFill>
                      <a:srgbClr val="000000"/>
                    </a:solidFill>
                    <a:latin typeface="Calibri" pitchFamily="34" charset="0"/>
                  </a:rPr>
                  <a:t>High frequency ASA</a:t>
                </a:r>
                <a:endParaRPr lang="en-US" sz="1200">
                  <a:latin typeface="Calibri" pitchFamily="34" charset="0"/>
                </a:endParaRPr>
              </a:p>
            </p:txBody>
          </p:sp>
          <p:sp>
            <p:nvSpPr>
              <p:cNvPr id="35910" name="Line 60"/>
              <p:cNvSpPr>
                <a:spLocks noChangeShapeType="1"/>
              </p:cNvSpPr>
              <p:nvPr/>
            </p:nvSpPr>
            <p:spPr bwMode="auto">
              <a:xfrm>
                <a:off x="2375" y="1639"/>
                <a:ext cx="200" cy="0"/>
              </a:xfrm>
              <a:prstGeom prst="line">
                <a:avLst/>
              </a:prstGeom>
              <a:noFill/>
              <a:ln w="20638">
                <a:solidFill>
                  <a:srgbClr val="00FFFF"/>
                </a:solidFill>
                <a:round/>
                <a:headEnd/>
                <a:tailEnd/>
              </a:ln>
            </p:spPr>
            <p:txBody>
              <a:bodyPr/>
              <a:lstStyle/>
              <a:p>
                <a:endParaRPr lang="en-US"/>
              </a:p>
            </p:txBody>
          </p:sp>
          <p:sp>
            <p:nvSpPr>
              <p:cNvPr id="35911" name="Rectangle 61"/>
              <p:cNvSpPr>
                <a:spLocks noChangeArrowheads="1"/>
              </p:cNvSpPr>
              <p:nvPr/>
            </p:nvSpPr>
            <p:spPr bwMode="auto">
              <a:xfrm>
                <a:off x="2610" y="1574"/>
                <a:ext cx="780" cy="115"/>
              </a:xfrm>
              <a:prstGeom prst="rect">
                <a:avLst/>
              </a:prstGeom>
              <a:noFill/>
              <a:ln w="9525">
                <a:noFill/>
                <a:miter lim="800000"/>
                <a:headEnd/>
                <a:tailEnd/>
              </a:ln>
            </p:spPr>
            <p:txBody>
              <a:bodyPr wrap="none" lIns="0" tIns="0" rIns="0" bIns="0">
                <a:spAutoFit/>
              </a:bodyPr>
              <a:lstStyle/>
              <a:p>
                <a:r>
                  <a:rPr lang="en-US" sz="1200">
                    <a:solidFill>
                      <a:srgbClr val="000000"/>
                    </a:solidFill>
                    <a:latin typeface="Calibri" pitchFamily="34" charset="0"/>
                  </a:rPr>
                  <a:t>High and low ASA</a:t>
                </a:r>
                <a:endParaRPr lang="en-US" sz="1200">
                  <a:latin typeface="Calibri" pitchFamily="34" charset="0"/>
                </a:endParaRPr>
              </a:p>
            </p:txBody>
          </p:sp>
        </p:grpSp>
        <p:sp>
          <p:nvSpPr>
            <p:cNvPr id="35897" name="Line 62"/>
            <p:cNvSpPr>
              <a:spLocks noChangeShapeType="1"/>
            </p:cNvSpPr>
            <p:nvPr/>
          </p:nvSpPr>
          <p:spPr bwMode="auto">
            <a:xfrm flipV="1">
              <a:off x="3609" y="1907"/>
              <a:ext cx="858" cy="1"/>
            </a:xfrm>
            <a:prstGeom prst="line">
              <a:avLst/>
            </a:prstGeom>
            <a:noFill/>
            <a:ln w="12700">
              <a:solidFill>
                <a:schemeClr val="tx1"/>
              </a:solidFill>
              <a:prstDash val="dash"/>
              <a:round/>
              <a:headEnd/>
              <a:tailEnd/>
            </a:ln>
          </p:spPr>
          <p:txBody>
            <a:bodyPr/>
            <a:lstStyle/>
            <a:p>
              <a:endParaRPr lang="en-US"/>
            </a:p>
          </p:txBody>
        </p:sp>
        <p:sp>
          <p:nvSpPr>
            <p:cNvPr id="35898" name="Line 63"/>
            <p:cNvSpPr>
              <a:spLocks noChangeShapeType="1"/>
            </p:cNvSpPr>
            <p:nvPr/>
          </p:nvSpPr>
          <p:spPr bwMode="auto">
            <a:xfrm flipH="1">
              <a:off x="3596" y="1908"/>
              <a:ext cx="7" cy="1696"/>
            </a:xfrm>
            <a:prstGeom prst="line">
              <a:avLst/>
            </a:prstGeom>
            <a:noFill/>
            <a:ln w="12700">
              <a:solidFill>
                <a:schemeClr val="tx1"/>
              </a:solidFill>
              <a:prstDash val="dash"/>
              <a:round/>
              <a:headEnd/>
              <a:tailEnd/>
            </a:ln>
          </p:spPr>
          <p:txBody>
            <a:bodyPr/>
            <a:lstStyle/>
            <a:p>
              <a:endParaRPr lang="en-US"/>
            </a:p>
          </p:txBody>
        </p:sp>
        <p:sp>
          <p:nvSpPr>
            <p:cNvPr id="35899" name="Line 64"/>
            <p:cNvSpPr>
              <a:spLocks noChangeShapeType="1"/>
            </p:cNvSpPr>
            <p:nvPr/>
          </p:nvSpPr>
          <p:spPr bwMode="auto">
            <a:xfrm flipV="1">
              <a:off x="3908" y="1748"/>
              <a:ext cx="559" cy="3"/>
            </a:xfrm>
            <a:prstGeom prst="line">
              <a:avLst/>
            </a:prstGeom>
            <a:noFill/>
            <a:ln w="12700">
              <a:solidFill>
                <a:schemeClr val="tx1"/>
              </a:solidFill>
              <a:prstDash val="dash"/>
              <a:round/>
              <a:headEnd/>
              <a:tailEnd/>
            </a:ln>
          </p:spPr>
          <p:txBody>
            <a:bodyPr/>
            <a:lstStyle/>
            <a:p>
              <a:endParaRPr lang="en-US"/>
            </a:p>
          </p:txBody>
        </p:sp>
        <p:sp>
          <p:nvSpPr>
            <p:cNvPr id="35900" name="Line 65"/>
            <p:cNvSpPr>
              <a:spLocks noChangeShapeType="1"/>
            </p:cNvSpPr>
            <p:nvPr/>
          </p:nvSpPr>
          <p:spPr bwMode="auto">
            <a:xfrm flipH="1">
              <a:off x="3912" y="1735"/>
              <a:ext cx="6" cy="1868"/>
            </a:xfrm>
            <a:prstGeom prst="line">
              <a:avLst/>
            </a:prstGeom>
            <a:noFill/>
            <a:ln w="12700">
              <a:solidFill>
                <a:schemeClr val="tx1"/>
              </a:solidFill>
              <a:prstDash val="dash"/>
              <a:round/>
              <a:headEnd/>
              <a:tailEnd/>
            </a:ln>
          </p:spPr>
          <p:txBody>
            <a:bodyPr/>
            <a:lstStyle/>
            <a:p>
              <a:endParaRPr lang="en-US"/>
            </a:p>
          </p:txBody>
        </p:sp>
        <p:sp>
          <p:nvSpPr>
            <p:cNvPr id="35901" name="Rectangle 66"/>
            <p:cNvSpPr>
              <a:spLocks noChangeArrowheads="1"/>
            </p:cNvSpPr>
            <p:nvPr/>
          </p:nvSpPr>
          <p:spPr bwMode="auto">
            <a:xfrm>
              <a:off x="3759" y="3860"/>
              <a:ext cx="932" cy="115"/>
            </a:xfrm>
            <a:prstGeom prst="rect">
              <a:avLst/>
            </a:prstGeom>
            <a:noFill/>
            <a:ln w="9525">
              <a:noFill/>
              <a:miter lim="800000"/>
              <a:headEnd/>
              <a:tailEnd/>
            </a:ln>
          </p:spPr>
          <p:txBody>
            <a:bodyPr wrap="none" lIns="0" tIns="0" rIns="0" bIns="0">
              <a:spAutoFit/>
            </a:bodyPr>
            <a:lstStyle/>
            <a:p>
              <a:r>
                <a:rPr lang="en-US" sz="1200" b="1">
                  <a:solidFill>
                    <a:srgbClr val="000000"/>
                  </a:solidFill>
                  <a:latin typeface="Calibri" pitchFamily="34" charset="0"/>
                </a:rPr>
                <a:t>Population coverage</a:t>
              </a:r>
              <a:endParaRPr lang="en-US" sz="1200" b="1">
                <a:latin typeface="Calibri" pitchFamily="34" charset="0"/>
              </a:endParaRPr>
            </a:p>
          </p:txBody>
        </p:sp>
        <p:sp>
          <p:nvSpPr>
            <p:cNvPr id="35902" name="Rectangle 67"/>
            <p:cNvSpPr>
              <a:spLocks noChangeArrowheads="1"/>
            </p:cNvSpPr>
            <p:nvPr/>
          </p:nvSpPr>
          <p:spPr bwMode="auto">
            <a:xfrm>
              <a:off x="431" y="1292"/>
              <a:ext cx="174" cy="115"/>
            </a:xfrm>
            <a:prstGeom prst="rect">
              <a:avLst/>
            </a:prstGeom>
            <a:noFill/>
            <a:ln w="9525">
              <a:noFill/>
              <a:miter lim="800000"/>
              <a:headEnd/>
              <a:tailEnd/>
            </a:ln>
          </p:spPr>
          <p:txBody>
            <a:bodyPr wrap="none" lIns="0" tIns="0" rIns="0" bIns="0">
              <a:spAutoFit/>
            </a:bodyPr>
            <a:lstStyle/>
            <a:p>
              <a:r>
                <a:rPr lang="en-US" sz="1200" b="1">
                  <a:solidFill>
                    <a:srgbClr val="000000"/>
                  </a:solidFill>
                  <a:latin typeface="Calibri" pitchFamily="34" charset="0"/>
                </a:rPr>
                <a:t>€bn</a:t>
              </a:r>
              <a:endParaRPr lang="en-US" sz="1200" b="1">
                <a:latin typeface="Calibri" pitchFamily="34" charset="0"/>
              </a:endParaRPr>
            </a:p>
          </p:txBody>
        </p:sp>
      </p:grpSp>
      <p:sp>
        <p:nvSpPr>
          <p:cNvPr id="35845" name="AutoShape 71"/>
          <p:cNvSpPr>
            <a:spLocks/>
          </p:cNvSpPr>
          <p:nvPr/>
        </p:nvSpPr>
        <p:spPr bwMode="auto">
          <a:xfrm>
            <a:off x="6977063" y="2681288"/>
            <a:ext cx="1873250" cy="758825"/>
          </a:xfrm>
          <a:prstGeom prst="borderCallout1">
            <a:avLst>
              <a:gd name="adj1" fmla="val 15065"/>
              <a:gd name="adj2" fmla="val -4069"/>
              <a:gd name="adj3" fmla="val 46861"/>
              <a:gd name="adj4" fmla="val -103389"/>
            </a:avLst>
          </a:prstGeom>
          <a:solidFill>
            <a:srgbClr val="99CCFF">
              <a:alpha val="52940"/>
            </a:srgbClr>
          </a:solidFill>
          <a:ln w="12700">
            <a:solidFill>
              <a:srgbClr val="808080"/>
            </a:solidFill>
            <a:miter lim="800000"/>
            <a:headEnd type="triangle" w="med" len="med"/>
            <a:tailEnd/>
          </a:ln>
        </p:spPr>
        <p:txBody>
          <a:bodyPr anchor="ctr" anchorCtr="1"/>
          <a:lstStyle/>
          <a:p>
            <a:pPr algn="ctr"/>
            <a:r>
              <a:rPr lang="en-GB" sz="1400" b="1">
                <a:latin typeface="Calibri" pitchFamily="34" charset="0"/>
              </a:rPr>
              <a:t>Two ASA bands gives 23% extra coverage for the same cost</a:t>
            </a:r>
            <a:endParaRPr lang="en-US" sz="1400" b="1">
              <a:latin typeface="Calibri" pitchFamily="34" charset="0"/>
            </a:endParaRPr>
          </a:p>
        </p:txBody>
      </p:sp>
      <p:sp>
        <p:nvSpPr>
          <p:cNvPr id="35846" name="Text Box 142"/>
          <p:cNvSpPr txBox="1">
            <a:spLocks noChangeArrowheads="1"/>
          </p:cNvSpPr>
          <p:nvPr/>
        </p:nvSpPr>
        <p:spPr bwMode="auto">
          <a:xfrm>
            <a:off x="539750" y="1608138"/>
            <a:ext cx="7029450" cy="336550"/>
          </a:xfrm>
          <a:prstGeom prst="rect">
            <a:avLst/>
          </a:prstGeom>
          <a:noFill/>
          <a:ln w="9525">
            <a:noFill/>
            <a:miter lim="800000"/>
            <a:headEnd/>
            <a:tailEnd/>
          </a:ln>
        </p:spPr>
        <p:txBody>
          <a:bodyPr>
            <a:spAutoFit/>
          </a:bodyPr>
          <a:lstStyle/>
          <a:p>
            <a:pPr>
              <a:spcBef>
                <a:spcPct val="50000"/>
              </a:spcBef>
            </a:pPr>
            <a:r>
              <a:rPr lang="en-GB" sz="1600" u="sng">
                <a:latin typeface="Calibri" pitchFamily="34" charset="0"/>
              </a:rPr>
              <a:t>Yearly network operator site costs for 2020-2025, different spectrum scenarios</a:t>
            </a:r>
            <a:endParaRPr lang="en-US" sz="1600" u="sng">
              <a:latin typeface="Calibri" pitchFamily="34" charset="0"/>
            </a:endParaRPr>
          </a:p>
        </p:txBody>
      </p:sp>
      <p:sp>
        <p:nvSpPr>
          <p:cNvPr id="35847" name="Rectangle 73"/>
          <p:cNvSpPr>
            <a:spLocks noChangeArrowheads="1"/>
          </p:cNvSpPr>
          <p:nvPr/>
        </p:nvSpPr>
        <p:spPr bwMode="auto">
          <a:xfrm>
            <a:off x="6804025" y="4545013"/>
            <a:ext cx="2339975" cy="2312987"/>
          </a:xfrm>
          <a:prstGeom prst="rect">
            <a:avLst/>
          </a:prstGeom>
          <a:solidFill>
            <a:schemeClr val="bg2">
              <a:alpha val="79999"/>
            </a:schemeClr>
          </a:solidFill>
          <a:ln w="9525">
            <a:noFill/>
            <a:miter lim="800000"/>
            <a:headEnd/>
            <a:tailEnd/>
          </a:ln>
        </p:spPr>
        <p:txBody>
          <a:bodyPr lIns="90000" rIns="90000"/>
          <a:lstStyle/>
          <a:p>
            <a:pPr marL="176213" indent="-176213"/>
            <a:r>
              <a:rPr lang="en-GB" sz="1400" b="1">
                <a:latin typeface="Calibri" pitchFamily="34" charset="0"/>
              </a:rPr>
              <a:t>Core assumptions:</a:t>
            </a:r>
          </a:p>
          <a:p>
            <a:pPr marL="176213" indent="-176213">
              <a:buFontTx/>
              <a:buChar char="•"/>
            </a:pPr>
            <a:r>
              <a:rPr lang="en-GB" sz="1400" b="1">
                <a:latin typeface="Calibri" pitchFamily="34" charset="0"/>
              </a:rPr>
              <a:t>200MHz of ASA spectrum, modelled at 380MHz and 2.3GHz</a:t>
            </a:r>
          </a:p>
          <a:p>
            <a:pPr marL="176213" indent="-176213">
              <a:buFontTx/>
              <a:buChar char="•"/>
            </a:pPr>
            <a:r>
              <a:rPr lang="en-GB" sz="1400" b="1">
                <a:latin typeface="Calibri" pitchFamily="34" charset="0"/>
              </a:rPr>
              <a:t>25% incumbent occupancy</a:t>
            </a:r>
          </a:p>
          <a:p>
            <a:pPr marL="176213" indent="-176213">
              <a:buFontTx/>
              <a:buChar char="•"/>
            </a:pPr>
            <a:r>
              <a:rPr lang="en-GB" sz="1400" b="1">
                <a:latin typeface="Calibri" pitchFamily="34" charset="0"/>
              </a:rPr>
              <a:t>Data demand based on Cisco forecasts</a:t>
            </a:r>
          </a:p>
          <a:p>
            <a:pPr marL="176213" indent="-176213">
              <a:buFontTx/>
              <a:buChar char="•"/>
            </a:pPr>
            <a:r>
              <a:rPr lang="en-GB" sz="1400" b="1">
                <a:latin typeface="Calibri" pitchFamily="34" charset="0"/>
              </a:rPr>
              <a:t>Operator with 30% share</a:t>
            </a:r>
          </a:p>
          <a:p>
            <a:pPr marL="176213" indent="-176213">
              <a:buFontTx/>
              <a:buChar char="•"/>
            </a:pPr>
            <a:r>
              <a:rPr lang="en-GB" sz="1400" b="1">
                <a:latin typeface="Calibri" pitchFamily="34" charset="0"/>
              </a:rPr>
              <a:t>Operator costs move in line with current trends</a:t>
            </a:r>
          </a:p>
        </p:txBody>
      </p:sp>
    </p:spTree>
    <p:extLst>
      <p:ext uri="{BB962C8B-B14F-4D97-AF65-F5344CB8AC3E}">
        <p14:creationId xmlns:p14="http://schemas.microsoft.com/office/powerpoint/2010/main" val="2393513557"/>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7" name="Rectangle 2"/>
          <p:cNvSpPr>
            <a:spLocks noGrp="1"/>
          </p:cNvSpPr>
          <p:nvPr>
            <p:ph type="title"/>
          </p:nvPr>
        </p:nvSpPr>
        <p:spPr/>
        <p:txBody>
          <a:bodyPr>
            <a:normAutofit fontScale="90000"/>
          </a:bodyPr>
          <a:lstStyle/>
          <a:p>
            <a:r>
              <a:rPr lang="en-GB" altLang="zh-TW" sz="2800" dirty="0">
                <a:ea typeface="ＭＳ Ｐゴシック" pitchFamily="34" charset="-128"/>
              </a:rPr>
              <a:t>Qualcomm and Nokia </a:t>
            </a:r>
            <a:r>
              <a:rPr lang="en-GB" altLang="zh-TW" sz="2800" dirty="0" smtClean="0">
                <a:ea typeface="ＭＳ Ｐゴシック" pitchFamily="34" charset="-128"/>
              </a:rPr>
              <a:t>report- </a:t>
            </a:r>
            <a:r>
              <a:rPr lang="en-GB" sz="2800" dirty="0" smtClean="0">
                <a:ea typeface="ＭＳ Ｐゴシック" pitchFamily="34" charset="-128"/>
              </a:rPr>
              <a:t>This suggests a potential increase in consumer surplus of over €50bn per year in Europe</a:t>
            </a:r>
            <a:endParaRPr lang="en-US" sz="2800" dirty="0" smtClean="0">
              <a:ea typeface="ＭＳ Ｐゴシック" pitchFamily="34" charset="-128"/>
            </a:endParaRPr>
          </a:p>
        </p:txBody>
      </p:sp>
      <p:sp>
        <p:nvSpPr>
          <p:cNvPr id="34818" name="Slide Number Placeholder 22"/>
          <p:cNvSpPr>
            <a:spLocks noGrp="1"/>
          </p:cNvSpPr>
          <p:nvPr>
            <p:ph type="sldNum" sz="quarter" idx="12"/>
          </p:nvPr>
        </p:nvSpPr>
        <p:spPr/>
        <p:txBody>
          <a:bodyPr/>
          <a:lstStyle/>
          <a:p>
            <a:pPr eaLnBrk="0" hangingPunct="0">
              <a:lnSpc>
                <a:spcPct val="80000"/>
              </a:lnSpc>
            </a:pPr>
            <a:fld id="{9E6A05C8-121A-471D-BF71-5E17FA99E1F5}" type="slidenum">
              <a:rPr lang="en-GB" sz="1100">
                <a:solidFill>
                  <a:schemeClr val="tx1"/>
                </a:solidFill>
                <a:latin typeface="Arial" charset="0"/>
              </a:rPr>
              <a:pPr eaLnBrk="0" hangingPunct="0">
                <a:lnSpc>
                  <a:spcPct val="80000"/>
                </a:lnSpc>
              </a:pPr>
              <a:t>67</a:t>
            </a:fld>
            <a:endParaRPr lang="en-GB" sz="1100">
              <a:solidFill>
                <a:schemeClr val="tx1"/>
              </a:solidFill>
              <a:latin typeface="Arial" charset="0"/>
            </a:endParaRPr>
          </a:p>
        </p:txBody>
      </p:sp>
      <p:sp>
        <p:nvSpPr>
          <p:cNvPr id="36868" name="Text Box 142"/>
          <p:cNvSpPr txBox="1">
            <a:spLocks noChangeArrowheads="1"/>
          </p:cNvSpPr>
          <p:nvPr/>
        </p:nvSpPr>
        <p:spPr bwMode="auto">
          <a:xfrm>
            <a:off x="611188" y="1608138"/>
            <a:ext cx="7239000" cy="336550"/>
          </a:xfrm>
          <a:prstGeom prst="rect">
            <a:avLst/>
          </a:prstGeom>
          <a:noFill/>
          <a:ln w="9525">
            <a:noFill/>
            <a:miter lim="800000"/>
            <a:headEnd/>
            <a:tailEnd/>
          </a:ln>
        </p:spPr>
        <p:txBody>
          <a:bodyPr>
            <a:spAutoFit/>
          </a:bodyPr>
          <a:lstStyle/>
          <a:p>
            <a:pPr>
              <a:spcBef>
                <a:spcPct val="50000"/>
              </a:spcBef>
            </a:pPr>
            <a:r>
              <a:rPr lang="en-GB" sz="1600" u="sng">
                <a:latin typeface="Calibri" pitchFamily="34" charset="0"/>
              </a:rPr>
              <a:t>Yearly increase in consumer surplus generated by ASA availability (200MHz)</a:t>
            </a:r>
            <a:endParaRPr lang="en-US" sz="1600" u="sng">
              <a:latin typeface="Calibri" pitchFamily="34" charset="0"/>
            </a:endParaRPr>
          </a:p>
        </p:txBody>
      </p:sp>
      <p:sp>
        <p:nvSpPr>
          <p:cNvPr id="36869" name="Rectangle 6"/>
          <p:cNvSpPr>
            <a:spLocks noChangeArrowheads="1"/>
          </p:cNvSpPr>
          <p:nvPr/>
        </p:nvSpPr>
        <p:spPr bwMode="auto">
          <a:xfrm>
            <a:off x="1539875" y="3913188"/>
            <a:ext cx="779463" cy="1617662"/>
          </a:xfrm>
          <a:prstGeom prst="rect">
            <a:avLst/>
          </a:prstGeom>
          <a:solidFill>
            <a:srgbClr val="FF9900"/>
          </a:solidFill>
          <a:ln w="11113">
            <a:solidFill>
              <a:srgbClr val="FFFFFF"/>
            </a:solidFill>
            <a:miter lim="800000"/>
            <a:headEnd/>
            <a:tailEnd/>
          </a:ln>
        </p:spPr>
        <p:txBody>
          <a:bodyPr/>
          <a:lstStyle/>
          <a:p>
            <a:endParaRPr lang="en-GB" sz="1800">
              <a:latin typeface="Calibri" pitchFamily="34" charset="0"/>
            </a:endParaRPr>
          </a:p>
        </p:txBody>
      </p:sp>
      <p:sp>
        <p:nvSpPr>
          <p:cNvPr id="36870" name="Rectangle 7"/>
          <p:cNvSpPr>
            <a:spLocks noChangeArrowheads="1"/>
          </p:cNvSpPr>
          <p:nvPr/>
        </p:nvSpPr>
        <p:spPr bwMode="auto">
          <a:xfrm>
            <a:off x="4254500" y="4295775"/>
            <a:ext cx="781050" cy="1235075"/>
          </a:xfrm>
          <a:prstGeom prst="rect">
            <a:avLst/>
          </a:prstGeom>
          <a:solidFill>
            <a:srgbClr val="FF9900"/>
          </a:solidFill>
          <a:ln w="11113">
            <a:solidFill>
              <a:srgbClr val="FFFFFF"/>
            </a:solidFill>
            <a:miter lim="800000"/>
            <a:headEnd/>
            <a:tailEnd/>
          </a:ln>
        </p:spPr>
        <p:txBody>
          <a:bodyPr/>
          <a:lstStyle/>
          <a:p>
            <a:endParaRPr lang="en-GB" sz="1800">
              <a:latin typeface="Calibri" pitchFamily="34" charset="0"/>
            </a:endParaRPr>
          </a:p>
        </p:txBody>
      </p:sp>
      <p:sp>
        <p:nvSpPr>
          <p:cNvPr id="36871" name="Rectangle 8"/>
          <p:cNvSpPr>
            <a:spLocks noChangeArrowheads="1"/>
          </p:cNvSpPr>
          <p:nvPr/>
        </p:nvSpPr>
        <p:spPr bwMode="auto">
          <a:xfrm>
            <a:off x="2319338" y="4029075"/>
            <a:ext cx="766762" cy="1501775"/>
          </a:xfrm>
          <a:prstGeom prst="rect">
            <a:avLst/>
          </a:prstGeom>
          <a:solidFill>
            <a:srgbClr val="3366FF"/>
          </a:solidFill>
          <a:ln w="11113">
            <a:solidFill>
              <a:srgbClr val="FFFFFF"/>
            </a:solidFill>
            <a:miter lim="800000"/>
            <a:headEnd/>
            <a:tailEnd/>
          </a:ln>
        </p:spPr>
        <p:txBody>
          <a:bodyPr/>
          <a:lstStyle/>
          <a:p>
            <a:endParaRPr lang="en-GB" sz="1800">
              <a:latin typeface="Calibri" pitchFamily="34" charset="0"/>
            </a:endParaRPr>
          </a:p>
        </p:txBody>
      </p:sp>
      <p:sp>
        <p:nvSpPr>
          <p:cNvPr id="36872" name="Rectangle 9"/>
          <p:cNvSpPr>
            <a:spLocks noChangeArrowheads="1"/>
          </p:cNvSpPr>
          <p:nvPr/>
        </p:nvSpPr>
        <p:spPr bwMode="auto">
          <a:xfrm>
            <a:off x="5035550" y="3492500"/>
            <a:ext cx="779463" cy="2038350"/>
          </a:xfrm>
          <a:prstGeom prst="rect">
            <a:avLst/>
          </a:prstGeom>
          <a:solidFill>
            <a:srgbClr val="3366FF"/>
          </a:solidFill>
          <a:ln w="11113">
            <a:solidFill>
              <a:srgbClr val="FFFFFF"/>
            </a:solidFill>
            <a:miter lim="800000"/>
            <a:headEnd/>
            <a:tailEnd/>
          </a:ln>
        </p:spPr>
        <p:txBody>
          <a:bodyPr/>
          <a:lstStyle/>
          <a:p>
            <a:endParaRPr lang="en-GB" sz="1800">
              <a:latin typeface="Calibri" pitchFamily="34" charset="0"/>
            </a:endParaRPr>
          </a:p>
        </p:txBody>
      </p:sp>
      <p:sp>
        <p:nvSpPr>
          <p:cNvPr id="36873" name="Rectangle 10"/>
          <p:cNvSpPr>
            <a:spLocks noChangeArrowheads="1"/>
          </p:cNvSpPr>
          <p:nvPr/>
        </p:nvSpPr>
        <p:spPr bwMode="auto">
          <a:xfrm>
            <a:off x="3086100" y="2781300"/>
            <a:ext cx="779463" cy="2749550"/>
          </a:xfrm>
          <a:prstGeom prst="rect">
            <a:avLst/>
          </a:prstGeom>
          <a:solidFill>
            <a:srgbClr val="800080"/>
          </a:solidFill>
          <a:ln w="11113">
            <a:solidFill>
              <a:srgbClr val="FFFFFF"/>
            </a:solidFill>
            <a:miter lim="800000"/>
            <a:headEnd/>
            <a:tailEnd/>
          </a:ln>
        </p:spPr>
        <p:txBody>
          <a:bodyPr/>
          <a:lstStyle/>
          <a:p>
            <a:endParaRPr lang="en-GB" sz="1800">
              <a:latin typeface="Calibri" pitchFamily="34" charset="0"/>
            </a:endParaRPr>
          </a:p>
        </p:txBody>
      </p:sp>
      <p:sp>
        <p:nvSpPr>
          <p:cNvPr id="36874" name="Rectangle 11"/>
          <p:cNvSpPr>
            <a:spLocks noChangeArrowheads="1"/>
          </p:cNvSpPr>
          <p:nvPr/>
        </p:nvSpPr>
        <p:spPr bwMode="auto">
          <a:xfrm>
            <a:off x="5815013" y="2767013"/>
            <a:ext cx="777875" cy="2763837"/>
          </a:xfrm>
          <a:prstGeom prst="rect">
            <a:avLst/>
          </a:prstGeom>
          <a:solidFill>
            <a:srgbClr val="800080"/>
          </a:solidFill>
          <a:ln w="11113">
            <a:solidFill>
              <a:srgbClr val="FFFFFF"/>
            </a:solidFill>
            <a:miter lim="800000"/>
            <a:headEnd/>
            <a:tailEnd/>
          </a:ln>
        </p:spPr>
        <p:txBody>
          <a:bodyPr/>
          <a:lstStyle/>
          <a:p>
            <a:endParaRPr lang="en-GB" sz="1800">
              <a:latin typeface="Calibri" pitchFamily="34" charset="0"/>
            </a:endParaRPr>
          </a:p>
        </p:txBody>
      </p:sp>
      <p:sp>
        <p:nvSpPr>
          <p:cNvPr id="36875" name="Line 12"/>
          <p:cNvSpPr>
            <a:spLocks noChangeShapeType="1"/>
          </p:cNvSpPr>
          <p:nvPr/>
        </p:nvSpPr>
        <p:spPr bwMode="auto">
          <a:xfrm>
            <a:off x="1344613" y="2424113"/>
            <a:ext cx="0" cy="3106737"/>
          </a:xfrm>
          <a:prstGeom prst="line">
            <a:avLst/>
          </a:prstGeom>
          <a:noFill/>
          <a:ln w="0">
            <a:solidFill>
              <a:srgbClr val="000000"/>
            </a:solidFill>
            <a:round/>
            <a:headEnd/>
            <a:tailEnd/>
          </a:ln>
        </p:spPr>
        <p:txBody>
          <a:bodyPr/>
          <a:lstStyle/>
          <a:p>
            <a:endParaRPr lang="en-US"/>
          </a:p>
        </p:txBody>
      </p:sp>
      <p:sp>
        <p:nvSpPr>
          <p:cNvPr id="36876" name="Line 13"/>
          <p:cNvSpPr>
            <a:spLocks noChangeShapeType="1"/>
          </p:cNvSpPr>
          <p:nvPr/>
        </p:nvSpPr>
        <p:spPr bwMode="auto">
          <a:xfrm>
            <a:off x="1290638" y="5530850"/>
            <a:ext cx="53975" cy="0"/>
          </a:xfrm>
          <a:prstGeom prst="line">
            <a:avLst/>
          </a:prstGeom>
          <a:noFill/>
          <a:ln w="0">
            <a:solidFill>
              <a:srgbClr val="000000"/>
            </a:solidFill>
            <a:round/>
            <a:headEnd/>
            <a:tailEnd/>
          </a:ln>
        </p:spPr>
        <p:txBody>
          <a:bodyPr/>
          <a:lstStyle/>
          <a:p>
            <a:endParaRPr lang="en-US"/>
          </a:p>
        </p:txBody>
      </p:sp>
      <p:sp>
        <p:nvSpPr>
          <p:cNvPr id="36877" name="Line 14"/>
          <p:cNvSpPr>
            <a:spLocks noChangeShapeType="1"/>
          </p:cNvSpPr>
          <p:nvPr/>
        </p:nvSpPr>
        <p:spPr bwMode="auto">
          <a:xfrm>
            <a:off x="1290638" y="5022850"/>
            <a:ext cx="53975" cy="0"/>
          </a:xfrm>
          <a:prstGeom prst="line">
            <a:avLst/>
          </a:prstGeom>
          <a:noFill/>
          <a:ln w="0">
            <a:solidFill>
              <a:srgbClr val="000000"/>
            </a:solidFill>
            <a:round/>
            <a:headEnd/>
            <a:tailEnd/>
          </a:ln>
        </p:spPr>
        <p:txBody>
          <a:bodyPr/>
          <a:lstStyle/>
          <a:p>
            <a:endParaRPr lang="en-US"/>
          </a:p>
        </p:txBody>
      </p:sp>
      <p:sp>
        <p:nvSpPr>
          <p:cNvPr id="36878" name="Line 15"/>
          <p:cNvSpPr>
            <a:spLocks noChangeShapeType="1"/>
          </p:cNvSpPr>
          <p:nvPr/>
        </p:nvSpPr>
        <p:spPr bwMode="auto">
          <a:xfrm>
            <a:off x="1290638" y="4500563"/>
            <a:ext cx="53975" cy="0"/>
          </a:xfrm>
          <a:prstGeom prst="line">
            <a:avLst/>
          </a:prstGeom>
          <a:noFill/>
          <a:ln w="0">
            <a:solidFill>
              <a:srgbClr val="000000"/>
            </a:solidFill>
            <a:round/>
            <a:headEnd/>
            <a:tailEnd/>
          </a:ln>
        </p:spPr>
        <p:txBody>
          <a:bodyPr/>
          <a:lstStyle/>
          <a:p>
            <a:endParaRPr lang="en-US"/>
          </a:p>
        </p:txBody>
      </p:sp>
      <p:sp>
        <p:nvSpPr>
          <p:cNvPr id="36879" name="Line 16"/>
          <p:cNvSpPr>
            <a:spLocks noChangeShapeType="1"/>
          </p:cNvSpPr>
          <p:nvPr/>
        </p:nvSpPr>
        <p:spPr bwMode="auto">
          <a:xfrm>
            <a:off x="1290638" y="3976688"/>
            <a:ext cx="53975" cy="0"/>
          </a:xfrm>
          <a:prstGeom prst="line">
            <a:avLst/>
          </a:prstGeom>
          <a:noFill/>
          <a:ln w="0">
            <a:solidFill>
              <a:srgbClr val="000000"/>
            </a:solidFill>
            <a:round/>
            <a:headEnd/>
            <a:tailEnd/>
          </a:ln>
        </p:spPr>
        <p:txBody>
          <a:bodyPr/>
          <a:lstStyle/>
          <a:p>
            <a:endParaRPr lang="en-US"/>
          </a:p>
        </p:txBody>
      </p:sp>
      <p:sp>
        <p:nvSpPr>
          <p:cNvPr id="36880" name="Line 17"/>
          <p:cNvSpPr>
            <a:spLocks noChangeShapeType="1"/>
          </p:cNvSpPr>
          <p:nvPr/>
        </p:nvSpPr>
        <p:spPr bwMode="auto">
          <a:xfrm>
            <a:off x="1290638" y="3468688"/>
            <a:ext cx="53975" cy="0"/>
          </a:xfrm>
          <a:prstGeom prst="line">
            <a:avLst/>
          </a:prstGeom>
          <a:noFill/>
          <a:ln w="0">
            <a:solidFill>
              <a:srgbClr val="000000"/>
            </a:solidFill>
            <a:round/>
            <a:headEnd/>
            <a:tailEnd/>
          </a:ln>
        </p:spPr>
        <p:txBody>
          <a:bodyPr/>
          <a:lstStyle/>
          <a:p>
            <a:endParaRPr lang="en-US"/>
          </a:p>
        </p:txBody>
      </p:sp>
      <p:sp>
        <p:nvSpPr>
          <p:cNvPr id="36881" name="Line 18"/>
          <p:cNvSpPr>
            <a:spLocks noChangeShapeType="1"/>
          </p:cNvSpPr>
          <p:nvPr/>
        </p:nvSpPr>
        <p:spPr bwMode="auto">
          <a:xfrm>
            <a:off x="1290638" y="2946400"/>
            <a:ext cx="53975" cy="0"/>
          </a:xfrm>
          <a:prstGeom prst="line">
            <a:avLst/>
          </a:prstGeom>
          <a:noFill/>
          <a:ln w="0">
            <a:solidFill>
              <a:srgbClr val="000000"/>
            </a:solidFill>
            <a:round/>
            <a:headEnd/>
            <a:tailEnd/>
          </a:ln>
        </p:spPr>
        <p:txBody>
          <a:bodyPr/>
          <a:lstStyle/>
          <a:p>
            <a:endParaRPr lang="en-US"/>
          </a:p>
        </p:txBody>
      </p:sp>
      <p:sp>
        <p:nvSpPr>
          <p:cNvPr id="36882" name="Line 19"/>
          <p:cNvSpPr>
            <a:spLocks noChangeShapeType="1"/>
          </p:cNvSpPr>
          <p:nvPr/>
        </p:nvSpPr>
        <p:spPr bwMode="auto">
          <a:xfrm>
            <a:off x="1290638" y="2424113"/>
            <a:ext cx="53975" cy="0"/>
          </a:xfrm>
          <a:prstGeom prst="line">
            <a:avLst/>
          </a:prstGeom>
          <a:noFill/>
          <a:ln w="0">
            <a:solidFill>
              <a:srgbClr val="000000"/>
            </a:solidFill>
            <a:round/>
            <a:headEnd/>
            <a:tailEnd/>
          </a:ln>
        </p:spPr>
        <p:txBody>
          <a:bodyPr/>
          <a:lstStyle/>
          <a:p>
            <a:endParaRPr lang="en-US"/>
          </a:p>
        </p:txBody>
      </p:sp>
      <p:sp>
        <p:nvSpPr>
          <p:cNvPr id="36883" name="Line 20"/>
          <p:cNvSpPr>
            <a:spLocks noChangeShapeType="1"/>
          </p:cNvSpPr>
          <p:nvPr/>
        </p:nvSpPr>
        <p:spPr bwMode="auto">
          <a:xfrm>
            <a:off x="1344613" y="5530850"/>
            <a:ext cx="5445125" cy="0"/>
          </a:xfrm>
          <a:prstGeom prst="line">
            <a:avLst/>
          </a:prstGeom>
          <a:noFill/>
          <a:ln w="0">
            <a:solidFill>
              <a:srgbClr val="000000"/>
            </a:solidFill>
            <a:round/>
            <a:headEnd/>
            <a:tailEnd/>
          </a:ln>
        </p:spPr>
        <p:txBody>
          <a:bodyPr/>
          <a:lstStyle/>
          <a:p>
            <a:endParaRPr lang="en-US"/>
          </a:p>
        </p:txBody>
      </p:sp>
      <p:sp>
        <p:nvSpPr>
          <p:cNvPr id="36884" name="Rectangle 21"/>
          <p:cNvSpPr>
            <a:spLocks noChangeArrowheads="1"/>
          </p:cNvSpPr>
          <p:nvPr/>
        </p:nvSpPr>
        <p:spPr bwMode="auto">
          <a:xfrm>
            <a:off x="1847850" y="3633788"/>
            <a:ext cx="155575" cy="182562"/>
          </a:xfrm>
          <a:prstGeom prst="rect">
            <a:avLst/>
          </a:prstGeom>
          <a:noFill/>
          <a:ln w="9525">
            <a:noFill/>
            <a:miter lim="800000"/>
            <a:headEnd/>
            <a:tailEnd/>
          </a:ln>
        </p:spPr>
        <p:txBody>
          <a:bodyPr wrap="none" lIns="0" tIns="0" rIns="0" bIns="0">
            <a:spAutoFit/>
          </a:bodyPr>
          <a:lstStyle/>
          <a:p>
            <a:r>
              <a:rPr lang="en-US" sz="1200">
                <a:solidFill>
                  <a:srgbClr val="000000"/>
                </a:solidFill>
                <a:latin typeface="Calibri" pitchFamily="34" charset="0"/>
              </a:rPr>
              <a:t>31</a:t>
            </a:r>
            <a:endParaRPr lang="en-US" sz="1200">
              <a:latin typeface="Calibri" pitchFamily="34" charset="0"/>
            </a:endParaRPr>
          </a:p>
        </p:txBody>
      </p:sp>
      <p:sp>
        <p:nvSpPr>
          <p:cNvPr id="36885" name="Rectangle 22"/>
          <p:cNvSpPr>
            <a:spLocks noChangeArrowheads="1"/>
          </p:cNvSpPr>
          <p:nvPr/>
        </p:nvSpPr>
        <p:spPr bwMode="auto">
          <a:xfrm>
            <a:off x="4562475" y="4014788"/>
            <a:ext cx="155575" cy="182562"/>
          </a:xfrm>
          <a:prstGeom prst="rect">
            <a:avLst/>
          </a:prstGeom>
          <a:noFill/>
          <a:ln w="9525">
            <a:noFill/>
            <a:miter lim="800000"/>
            <a:headEnd/>
            <a:tailEnd/>
          </a:ln>
        </p:spPr>
        <p:txBody>
          <a:bodyPr wrap="none" lIns="0" tIns="0" rIns="0" bIns="0">
            <a:spAutoFit/>
          </a:bodyPr>
          <a:lstStyle/>
          <a:p>
            <a:r>
              <a:rPr lang="en-US" sz="1200">
                <a:solidFill>
                  <a:srgbClr val="000000"/>
                </a:solidFill>
                <a:latin typeface="Calibri" pitchFamily="34" charset="0"/>
              </a:rPr>
              <a:t>24</a:t>
            </a:r>
            <a:endParaRPr lang="en-US" sz="1200">
              <a:latin typeface="Calibri" pitchFamily="34" charset="0"/>
            </a:endParaRPr>
          </a:p>
        </p:txBody>
      </p:sp>
      <p:sp>
        <p:nvSpPr>
          <p:cNvPr id="36886" name="Rectangle 23"/>
          <p:cNvSpPr>
            <a:spLocks noChangeArrowheads="1"/>
          </p:cNvSpPr>
          <p:nvPr/>
        </p:nvSpPr>
        <p:spPr bwMode="auto">
          <a:xfrm>
            <a:off x="2613025" y="3762375"/>
            <a:ext cx="155575" cy="182563"/>
          </a:xfrm>
          <a:prstGeom prst="rect">
            <a:avLst/>
          </a:prstGeom>
          <a:noFill/>
          <a:ln w="9525">
            <a:noFill/>
            <a:miter lim="800000"/>
            <a:headEnd/>
            <a:tailEnd/>
          </a:ln>
        </p:spPr>
        <p:txBody>
          <a:bodyPr wrap="none" lIns="0" tIns="0" rIns="0" bIns="0">
            <a:spAutoFit/>
          </a:bodyPr>
          <a:lstStyle/>
          <a:p>
            <a:r>
              <a:rPr lang="en-US" sz="1200">
                <a:solidFill>
                  <a:srgbClr val="000000"/>
                </a:solidFill>
                <a:latin typeface="Calibri" pitchFamily="34" charset="0"/>
              </a:rPr>
              <a:t>29</a:t>
            </a:r>
            <a:endParaRPr lang="en-US" sz="1200">
              <a:latin typeface="Calibri" pitchFamily="34" charset="0"/>
            </a:endParaRPr>
          </a:p>
        </p:txBody>
      </p:sp>
      <p:sp>
        <p:nvSpPr>
          <p:cNvPr id="36887" name="Rectangle 24"/>
          <p:cNvSpPr>
            <a:spLocks noChangeArrowheads="1"/>
          </p:cNvSpPr>
          <p:nvPr/>
        </p:nvSpPr>
        <p:spPr bwMode="auto">
          <a:xfrm>
            <a:off x="5340350" y="3225800"/>
            <a:ext cx="155575" cy="182563"/>
          </a:xfrm>
          <a:prstGeom prst="rect">
            <a:avLst/>
          </a:prstGeom>
          <a:noFill/>
          <a:ln w="9525">
            <a:noFill/>
            <a:miter lim="800000"/>
            <a:headEnd/>
            <a:tailEnd/>
          </a:ln>
        </p:spPr>
        <p:txBody>
          <a:bodyPr wrap="none" lIns="0" tIns="0" rIns="0" bIns="0">
            <a:spAutoFit/>
          </a:bodyPr>
          <a:lstStyle/>
          <a:p>
            <a:r>
              <a:rPr lang="en-US" sz="1200">
                <a:solidFill>
                  <a:srgbClr val="000000"/>
                </a:solidFill>
                <a:latin typeface="Calibri" pitchFamily="34" charset="0"/>
              </a:rPr>
              <a:t>39</a:t>
            </a:r>
            <a:endParaRPr lang="en-US" sz="1200">
              <a:latin typeface="Calibri" pitchFamily="34" charset="0"/>
            </a:endParaRPr>
          </a:p>
        </p:txBody>
      </p:sp>
      <p:sp>
        <p:nvSpPr>
          <p:cNvPr id="36888" name="Rectangle 25"/>
          <p:cNvSpPr>
            <a:spLocks noChangeArrowheads="1"/>
          </p:cNvSpPr>
          <p:nvPr/>
        </p:nvSpPr>
        <p:spPr bwMode="auto">
          <a:xfrm>
            <a:off x="3392488" y="2513013"/>
            <a:ext cx="155575" cy="182562"/>
          </a:xfrm>
          <a:prstGeom prst="rect">
            <a:avLst/>
          </a:prstGeom>
          <a:noFill/>
          <a:ln w="9525">
            <a:noFill/>
            <a:miter lim="800000"/>
            <a:headEnd/>
            <a:tailEnd/>
          </a:ln>
        </p:spPr>
        <p:txBody>
          <a:bodyPr wrap="none" lIns="0" tIns="0" rIns="0" bIns="0">
            <a:spAutoFit/>
          </a:bodyPr>
          <a:lstStyle/>
          <a:p>
            <a:r>
              <a:rPr lang="en-US" sz="1200">
                <a:solidFill>
                  <a:srgbClr val="000000"/>
                </a:solidFill>
                <a:latin typeface="Calibri" pitchFamily="34" charset="0"/>
              </a:rPr>
              <a:t>53</a:t>
            </a:r>
            <a:endParaRPr lang="en-US" sz="1200">
              <a:latin typeface="Calibri" pitchFamily="34" charset="0"/>
            </a:endParaRPr>
          </a:p>
        </p:txBody>
      </p:sp>
      <p:sp>
        <p:nvSpPr>
          <p:cNvPr id="36889" name="Rectangle 26"/>
          <p:cNvSpPr>
            <a:spLocks noChangeArrowheads="1"/>
          </p:cNvSpPr>
          <p:nvPr/>
        </p:nvSpPr>
        <p:spPr bwMode="auto">
          <a:xfrm>
            <a:off x="6119813" y="2500313"/>
            <a:ext cx="155575" cy="182562"/>
          </a:xfrm>
          <a:prstGeom prst="rect">
            <a:avLst/>
          </a:prstGeom>
          <a:noFill/>
          <a:ln w="9525">
            <a:noFill/>
            <a:miter lim="800000"/>
            <a:headEnd/>
            <a:tailEnd/>
          </a:ln>
        </p:spPr>
        <p:txBody>
          <a:bodyPr wrap="none" lIns="0" tIns="0" rIns="0" bIns="0">
            <a:spAutoFit/>
          </a:bodyPr>
          <a:lstStyle/>
          <a:p>
            <a:r>
              <a:rPr lang="en-US" sz="1200">
                <a:solidFill>
                  <a:srgbClr val="000000"/>
                </a:solidFill>
                <a:latin typeface="Calibri" pitchFamily="34" charset="0"/>
              </a:rPr>
              <a:t>53</a:t>
            </a:r>
            <a:endParaRPr lang="en-US" sz="1200">
              <a:latin typeface="Calibri" pitchFamily="34" charset="0"/>
            </a:endParaRPr>
          </a:p>
        </p:txBody>
      </p:sp>
      <p:sp>
        <p:nvSpPr>
          <p:cNvPr id="36890" name="Rectangle 27"/>
          <p:cNvSpPr>
            <a:spLocks noChangeArrowheads="1"/>
          </p:cNvSpPr>
          <p:nvPr/>
        </p:nvSpPr>
        <p:spPr bwMode="auto">
          <a:xfrm>
            <a:off x="1098550" y="5407025"/>
            <a:ext cx="77788" cy="182563"/>
          </a:xfrm>
          <a:prstGeom prst="rect">
            <a:avLst/>
          </a:prstGeom>
          <a:noFill/>
          <a:ln w="9525">
            <a:noFill/>
            <a:miter lim="800000"/>
            <a:headEnd/>
            <a:tailEnd/>
          </a:ln>
        </p:spPr>
        <p:txBody>
          <a:bodyPr wrap="none" lIns="0" tIns="0" rIns="0" bIns="0">
            <a:spAutoFit/>
          </a:bodyPr>
          <a:lstStyle/>
          <a:p>
            <a:r>
              <a:rPr lang="en-US" sz="1200">
                <a:solidFill>
                  <a:srgbClr val="000000"/>
                </a:solidFill>
                <a:latin typeface="Calibri" pitchFamily="34" charset="0"/>
              </a:rPr>
              <a:t>0</a:t>
            </a:r>
            <a:endParaRPr lang="en-US" sz="1200">
              <a:latin typeface="Calibri" pitchFamily="34" charset="0"/>
            </a:endParaRPr>
          </a:p>
        </p:txBody>
      </p:sp>
      <p:sp>
        <p:nvSpPr>
          <p:cNvPr id="36891" name="Rectangle 28"/>
          <p:cNvSpPr>
            <a:spLocks noChangeArrowheads="1"/>
          </p:cNvSpPr>
          <p:nvPr/>
        </p:nvSpPr>
        <p:spPr bwMode="auto">
          <a:xfrm>
            <a:off x="1014413" y="4895850"/>
            <a:ext cx="155575" cy="182563"/>
          </a:xfrm>
          <a:prstGeom prst="rect">
            <a:avLst/>
          </a:prstGeom>
          <a:noFill/>
          <a:ln w="9525">
            <a:noFill/>
            <a:miter lim="800000"/>
            <a:headEnd/>
            <a:tailEnd/>
          </a:ln>
        </p:spPr>
        <p:txBody>
          <a:bodyPr wrap="none" lIns="0" tIns="0" rIns="0" bIns="0">
            <a:spAutoFit/>
          </a:bodyPr>
          <a:lstStyle/>
          <a:p>
            <a:r>
              <a:rPr lang="en-US" sz="1200">
                <a:solidFill>
                  <a:srgbClr val="000000"/>
                </a:solidFill>
                <a:latin typeface="Calibri" pitchFamily="34" charset="0"/>
              </a:rPr>
              <a:t>10</a:t>
            </a:r>
            <a:endParaRPr lang="en-US" sz="1200">
              <a:latin typeface="Calibri" pitchFamily="34" charset="0"/>
            </a:endParaRPr>
          </a:p>
        </p:txBody>
      </p:sp>
      <p:sp>
        <p:nvSpPr>
          <p:cNvPr id="36892" name="Rectangle 29"/>
          <p:cNvSpPr>
            <a:spLocks noChangeArrowheads="1"/>
          </p:cNvSpPr>
          <p:nvPr/>
        </p:nvSpPr>
        <p:spPr bwMode="auto">
          <a:xfrm>
            <a:off x="1014413" y="4373563"/>
            <a:ext cx="155575" cy="182562"/>
          </a:xfrm>
          <a:prstGeom prst="rect">
            <a:avLst/>
          </a:prstGeom>
          <a:noFill/>
          <a:ln w="9525">
            <a:noFill/>
            <a:miter lim="800000"/>
            <a:headEnd/>
            <a:tailEnd/>
          </a:ln>
        </p:spPr>
        <p:txBody>
          <a:bodyPr wrap="none" lIns="0" tIns="0" rIns="0" bIns="0">
            <a:spAutoFit/>
          </a:bodyPr>
          <a:lstStyle/>
          <a:p>
            <a:r>
              <a:rPr lang="en-US" sz="1200">
                <a:solidFill>
                  <a:srgbClr val="000000"/>
                </a:solidFill>
                <a:latin typeface="Calibri" pitchFamily="34" charset="0"/>
              </a:rPr>
              <a:t>20</a:t>
            </a:r>
            <a:endParaRPr lang="en-US" sz="1200">
              <a:latin typeface="Calibri" pitchFamily="34" charset="0"/>
            </a:endParaRPr>
          </a:p>
        </p:txBody>
      </p:sp>
      <p:sp>
        <p:nvSpPr>
          <p:cNvPr id="36893" name="Rectangle 30"/>
          <p:cNvSpPr>
            <a:spLocks noChangeArrowheads="1"/>
          </p:cNvSpPr>
          <p:nvPr/>
        </p:nvSpPr>
        <p:spPr bwMode="auto">
          <a:xfrm>
            <a:off x="1014413" y="3865563"/>
            <a:ext cx="155575" cy="182562"/>
          </a:xfrm>
          <a:prstGeom prst="rect">
            <a:avLst/>
          </a:prstGeom>
          <a:noFill/>
          <a:ln w="9525">
            <a:noFill/>
            <a:miter lim="800000"/>
            <a:headEnd/>
            <a:tailEnd/>
          </a:ln>
        </p:spPr>
        <p:txBody>
          <a:bodyPr wrap="none" lIns="0" tIns="0" rIns="0" bIns="0">
            <a:spAutoFit/>
          </a:bodyPr>
          <a:lstStyle/>
          <a:p>
            <a:r>
              <a:rPr lang="en-US" sz="1200">
                <a:solidFill>
                  <a:srgbClr val="000000"/>
                </a:solidFill>
                <a:latin typeface="Calibri" pitchFamily="34" charset="0"/>
              </a:rPr>
              <a:t>30</a:t>
            </a:r>
            <a:endParaRPr lang="en-US" sz="1200">
              <a:latin typeface="Calibri" pitchFamily="34" charset="0"/>
            </a:endParaRPr>
          </a:p>
        </p:txBody>
      </p:sp>
      <p:sp>
        <p:nvSpPr>
          <p:cNvPr id="36894" name="Rectangle 31"/>
          <p:cNvSpPr>
            <a:spLocks noChangeArrowheads="1"/>
          </p:cNvSpPr>
          <p:nvPr/>
        </p:nvSpPr>
        <p:spPr bwMode="auto">
          <a:xfrm>
            <a:off x="1014413" y="3343275"/>
            <a:ext cx="155575" cy="182563"/>
          </a:xfrm>
          <a:prstGeom prst="rect">
            <a:avLst/>
          </a:prstGeom>
          <a:noFill/>
          <a:ln w="9525">
            <a:noFill/>
            <a:miter lim="800000"/>
            <a:headEnd/>
            <a:tailEnd/>
          </a:ln>
        </p:spPr>
        <p:txBody>
          <a:bodyPr wrap="none" lIns="0" tIns="0" rIns="0" bIns="0">
            <a:spAutoFit/>
          </a:bodyPr>
          <a:lstStyle/>
          <a:p>
            <a:r>
              <a:rPr lang="en-US" sz="1200">
                <a:solidFill>
                  <a:srgbClr val="000000"/>
                </a:solidFill>
                <a:latin typeface="Calibri" pitchFamily="34" charset="0"/>
              </a:rPr>
              <a:t>40</a:t>
            </a:r>
            <a:endParaRPr lang="en-US" sz="1200">
              <a:latin typeface="Calibri" pitchFamily="34" charset="0"/>
            </a:endParaRPr>
          </a:p>
        </p:txBody>
      </p:sp>
      <p:sp>
        <p:nvSpPr>
          <p:cNvPr id="36895" name="Rectangle 32"/>
          <p:cNvSpPr>
            <a:spLocks noChangeArrowheads="1"/>
          </p:cNvSpPr>
          <p:nvPr/>
        </p:nvSpPr>
        <p:spPr bwMode="auto">
          <a:xfrm>
            <a:off x="1014413" y="2820988"/>
            <a:ext cx="155575" cy="182562"/>
          </a:xfrm>
          <a:prstGeom prst="rect">
            <a:avLst/>
          </a:prstGeom>
          <a:noFill/>
          <a:ln w="9525">
            <a:noFill/>
            <a:miter lim="800000"/>
            <a:headEnd/>
            <a:tailEnd/>
          </a:ln>
        </p:spPr>
        <p:txBody>
          <a:bodyPr wrap="none" lIns="0" tIns="0" rIns="0" bIns="0">
            <a:spAutoFit/>
          </a:bodyPr>
          <a:lstStyle/>
          <a:p>
            <a:r>
              <a:rPr lang="en-US" sz="1200">
                <a:solidFill>
                  <a:srgbClr val="000000"/>
                </a:solidFill>
                <a:latin typeface="Calibri" pitchFamily="34" charset="0"/>
              </a:rPr>
              <a:t>50</a:t>
            </a:r>
            <a:endParaRPr lang="en-US" sz="1200">
              <a:latin typeface="Calibri" pitchFamily="34" charset="0"/>
            </a:endParaRPr>
          </a:p>
        </p:txBody>
      </p:sp>
      <p:sp>
        <p:nvSpPr>
          <p:cNvPr id="36896" name="Rectangle 33"/>
          <p:cNvSpPr>
            <a:spLocks noChangeArrowheads="1"/>
          </p:cNvSpPr>
          <p:nvPr/>
        </p:nvSpPr>
        <p:spPr bwMode="auto">
          <a:xfrm>
            <a:off x="1014413" y="2311400"/>
            <a:ext cx="155575" cy="182563"/>
          </a:xfrm>
          <a:prstGeom prst="rect">
            <a:avLst/>
          </a:prstGeom>
          <a:noFill/>
          <a:ln w="9525">
            <a:noFill/>
            <a:miter lim="800000"/>
            <a:headEnd/>
            <a:tailEnd/>
          </a:ln>
        </p:spPr>
        <p:txBody>
          <a:bodyPr wrap="none" lIns="0" tIns="0" rIns="0" bIns="0">
            <a:spAutoFit/>
          </a:bodyPr>
          <a:lstStyle/>
          <a:p>
            <a:r>
              <a:rPr lang="en-US" sz="1200">
                <a:solidFill>
                  <a:srgbClr val="000000"/>
                </a:solidFill>
                <a:latin typeface="Calibri" pitchFamily="34" charset="0"/>
              </a:rPr>
              <a:t>60</a:t>
            </a:r>
            <a:endParaRPr lang="en-US" sz="1200">
              <a:latin typeface="Calibri" pitchFamily="34" charset="0"/>
            </a:endParaRPr>
          </a:p>
        </p:txBody>
      </p:sp>
      <p:sp>
        <p:nvSpPr>
          <p:cNvPr id="36897" name="Rectangle 34"/>
          <p:cNvSpPr>
            <a:spLocks noChangeArrowheads="1"/>
          </p:cNvSpPr>
          <p:nvPr/>
        </p:nvSpPr>
        <p:spPr bwMode="auto">
          <a:xfrm>
            <a:off x="2244725" y="5659438"/>
            <a:ext cx="744538" cy="182562"/>
          </a:xfrm>
          <a:prstGeom prst="rect">
            <a:avLst/>
          </a:prstGeom>
          <a:noFill/>
          <a:ln w="9525">
            <a:noFill/>
            <a:miter lim="800000"/>
            <a:headEnd/>
            <a:tailEnd/>
          </a:ln>
        </p:spPr>
        <p:txBody>
          <a:bodyPr wrap="none" lIns="0" tIns="0" rIns="0" bIns="0">
            <a:spAutoFit/>
          </a:bodyPr>
          <a:lstStyle/>
          <a:p>
            <a:r>
              <a:rPr lang="en-US" sz="1200">
                <a:solidFill>
                  <a:srgbClr val="000000"/>
                </a:solidFill>
                <a:latin typeface="Calibri" pitchFamily="34" charset="0"/>
              </a:rPr>
              <a:t>2020-2025*</a:t>
            </a:r>
            <a:endParaRPr lang="en-US" sz="1200">
              <a:latin typeface="Calibri" pitchFamily="34" charset="0"/>
            </a:endParaRPr>
          </a:p>
        </p:txBody>
      </p:sp>
      <p:sp>
        <p:nvSpPr>
          <p:cNvPr id="36898" name="Rectangle 35"/>
          <p:cNvSpPr>
            <a:spLocks noChangeArrowheads="1"/>
          </p:cNvSpPr>
          <p:nvPr/>
        </p:nvSpPr>
        <p:spPr bwMode="auto">
          <a:xfrm>
            <a:off x="4959350" y="5659438"/>
            <a:ext cx="668338" cy="182562"/>
          </a:xfrm>
          <a:prstGeom prst="rect">
            <a:avLst/>
          </a:prstGeom>
          <a:noFill/>
          <a:ln w="9525">
            <a:noFill/>
            <a:miter lim="800000"/>
            <a:headEnd/>
            <a:tailEnd/>
          </a:ln>
        </p:spPr>
        <p:txBody>
          <a:bodyPr wrap="none" lIns="0" tIns="0" rIns="0" bIns="0">
            <a:spAutoFit/>
          </a:bodyPr>
          <a:lstStyle/>
          <a:p>
            <a:r>
              <a:rPr lang="en-US" sz="1200">
                <a:solidFill>
                  <a:srgbClr val="000000"/>
                </a:solidFill>
                <a:latin typeface="Calibri" pitchFamily="34" charset="0"/>
              </a:rPr>
              <a:t>2025-2030</a:t>
            </a:r>
            <a:endParaRPr lang="en-US" sz="1200">
              <a:latin typeface="Calibri" pitchFamily="34" charset="0"/>
            </a:endParaRPr>
          </a:p>
        </p:txBody>
      </p:sp>
      <p:sp>
        <p:nvSpPr>
          <p:cNvPr id="36899" name="Rectangle 37"/>
          <p:cNvSpPr>
            <a:spLocks noChangeArrowheads="1"/>
          </p:cNvSpPr>
          <p:nvPr/>
        </p:nvSpPr>
        <p:spPr bwMode="auto">
          <a:xfrm>
            <a:off x="2084388" y="2092325"/>
            <a:ext cx="3617912" cy="420688"/>
          </a:xfrm>
          <a:prstGeom prst="rect">
            <a:avLst/>
          </a:prstGeom>
          <a:solidFill>
            <a:srgbClr val="FFFFFF"/>
          </a:solidFill>
          <a:ln w="9525">
            <a:noFill/>
            <a:miter lim="800000"/>
            <a:headEnd/>
            <a:tailEnd/>
          </a:ln>
        </p:spPr>
        <p:txBody>
          <a:bodyPr/>
          <a:lstStyle/>
          <a:p>
            <a:endParaRPr lang="en-GB" sz="1800">
              <a:latin typeface="Calibri" pitchFamily="34" charset="0"/>
            </a:endParaRPr>
          </a:p>
        </p:txBody>
      </p:sp>
      <p:sp>
        <p:nvSpPr>
          <p:cNvPr id="36900" name="Rectangle 38"/>
          <p:cNvSpPr>
            <a:spLocks noChangeArrowheads="1"/>
          </p:cNvSpPr>
          <p:nvPr/>
        </p:nvSpPr>
        <p:spPr bwMode="auto">
          <a:xfrm>
            <a:off x="1814513" y="2257425"/>
            <a:ext cx="111125" cy="114300"/>
          </a:xfrm>
          <a:prstGeom prst="rect">
            <a:avLst/>
          </a:prstGeom>
          <a:solidFill>
            <a:srgbClr val="FF9900"/>
          </a:solidFill>
          <a:ln w="11113">
            <a:solidFill>
              <a:srgbClr val="FFFFFF"/>
            </a:solidFill>
            <a:miter lim="800000"/>
            <a:headEnd/>
            <a:tailEnd/>
          </a:ln>
        </p:spPr>
        <p:txBody>
          <a:bodyPr/>
          <a:lstStyle/>
          <a:p>
            <a:endParaRPr lang="en-GB" sz="1800">
              <a:latin typeface="Calibri" pitchFamily="34" charset="0"/>
            </a:endParaRPr>
          </a:p>
        </p:txBody>
      </p:sp>
      <p:sp>
        <p:nvSpPr>
          <p:cNvPr id="36901" name="Rectangle 39"/>
          <p:cNvSpPr>
            <a:spLocks noChangeArrowheads="1"/>
          </p:cNvSpPr>
          <p:nvPr/>
        </p:nvSpPr>
        <p:spPr bwMode="auto">
          <a:xfrm>
            <a:off x="1952625" y="2208213"/>
            <a:ext cx="1414463" cy="212725"/>
          </a:xfrm>
          <a:prstGeom prst="rect">
            <a:avLst/>
          </a:prstGeom>
          <a:noFill/>
          <a:ln w="9525">
            <a:noFill/>
            <a:miter lim="800000"/>
            <a:headEnd/>
            <a:tailEnd/>
          </a:ln>
        </p:spPr>
        <p:txBody>
          <a:bodyPr wrap="none" lIns="0" tIns="0" rIns="0" bIns="0">
            <a:spAutoFit/>
          </a:bodyPr>
          <a:lstStyle/>
          <a:p>
            <a:r>
              <a:rPr lang="en-US" sz="1400">
                <a:solidFill>
                  <a:srgbClr val="000000"/>
                </a:solidFill>
                <a:latin typeface="Calibri" pitchFamily="34" charset="0"/>
              </a:rPr>
              <a:t>Low frequency only</a:t>
            </a:r>
            <a:endParaRPr lang="en-US" sz="1400">
              <a:latin typeface="Calibri" pitchFamily="34" charset="0"/>
            </a:endParaRPr>
          </a:p>
        </p:txBody>
      </p:sp>
      <p:sp>
        <p:nvSpPr>
          <p:cNvPr id="36902" name="Rectangle 40"/>
          <p:cNvSpPr>
            <a:spLocks noChangeArrowheads="1"/>
          </p:cNvSpPr>
          <p:nvPr/>
        </p:nvSpPr>
        <p:spPr bwMode="auto">
          <a:xfrm>
            <a:off x="3416300" y="2257425"/>
            <a:ext cx="111125" cy="114300"/>
          </a:xfrm>
          <a:prstGeom prst="rect">
            <a:avLst/>
          </a:prstGeom>
          <a:solidFill>
            <a:srgbClr val="3366FF"/>
          </a:solidFill>
          <a:ln w="11113">
            <a:solidFill>
              <a:srgbClr val="FFFFFF"/>
            </a:solidFill>
            <a:miter lim="800000"/>
            <a:headEnd/>
            <a:tailEnd/>
          </a:ln>
        </p:spPr>
        <p:txBody>
          <a:bodyPr/>
          <a:lstStyle/>
          <a:p>
            <a:endParaRPr lang="en-GB" sz="1800">
              <a:latin typeface="Calibri" pitchFamily="34" charset="0"/>
            </a:endParaRPr>
          </a:p>
        </p:txBody>
      </p:sp>
      <p:sp>
        <p:nvSpPr>
          <p:cNvPr id="36903" name="Rectangle 41"/>
          <p:cNvSpPr>
            <a:spLocks noChangeArrowheads="1"/>
          </p:cNvSpPr>
          <p:nvPr/>
        </p:nvSpPr>
        <p:spPr bwMode="auto">
          <a:xfrm>
            <a:off x="3556000" y="2208213"/>
            <a:ext cx="1449388" cy="212725"/>
          </a:xfrm>
          <a:prstGeom prst="rect">
            <a:avLst/>
          </a:prstGeom>
          <a:noFill/>
          <a:ln w="9525">
            <a:noFill/>
            <a:miter lim="800000"/>
            <a:headEnd/>
            <a:tailEnd/>
          </a:ln>
        </p:spPr>
        <p:txBody>
          <a:bodyPr wrap="none" lIns="0" tIns="0" rIns="0" bIns="0">
            <a:spAutoFit/>
          </a:bodyPr>
          <a:lstStyle/>
          <a:p>
            <a:r>
              <a:rPr lang="en-US" sz="1400">
                <a:solidFill>
                  <a:srgbClr val="000000"/>
                </a:solidFill>
                <a:latin typeface="Calibri" pitchFamily="34" charset="0"/>
              </a:rPr>
              <a:t>High frequency only</a:t>
            </a:r>
            <a:endParaRPr lang="en-US" sz="1400">
              <a:latin typeface="Calibri" pitchFamily="34" charset="0"/>
            </a:endParaRPr>
          </a:p>
        </p:txBody>
      </p:sp>
      <p:sp>
        <p:nvSpPr>
          <p:cNvPr id="36904" name="Rectangle 42"/>
          <p:cNvSpPr>
            <a:spLocks noChangeArrowheads="1"/>
          </p:cNvSpPr>
          <p:nvPr/>
        </p:nvSpPr>
        <p:spPr bwMode="auto">
          <a:xfrm>
            <a:off x="5092700" y="2257425"/>
            <a:ext cx="111125" cy="114300"/>
          </a:xfrm>
          <a:prstGeom prst="rect">
            <a:avLst/>
          </a:prstGeom>
          <a:solidFill>
            <a:srgbClr val="800080"/>
          </a:solidFill>
          <a:ln w="11113">
            <a:solidFill>
              <a:srgbClr val="FFFFFF"/>
            </a:solidFill>
            <a:miter lim="800000"/>
            <a:headEnd/>
            <a:tailEnd/>
          </a:ln>
        </p:spPr>
        <p:txBody>
          <a:bodyPr/>
          <a:lstStyle/>
          <a:p>
            <a:endParaRPr lang="en-GB" sz="1800">
              <a:latin typeface="Calibri" pitchFamily="34" charset="0"/>
            </a:endParaRPr>
          </a:p>
        </p:txBody>
      </p:sp>
      <p:sp>
        <p:nvSpPr>
          <p:cNvPr id="36905" name="Rectangle 43"/>
          <p:cNvSpPr>
            <a:spLocks noChangeArrowheads="1"/>
          </p:cNvSpPr>
          <p:nvPr/>
        </p:nvSpPr>
        <p:spPr bwMode="auto">
          <a:xfrm>
            <a:off x="5230813" y="2208213"/>
            <a:ext cx="944562" cy="212725"/>
          </a:xfrm>
          <a:prstGeom prst="rect">
            <a:avLst/>
          </a:prstGeom>
          <a:noFill/>
          <a:ln w="9525">
            <a:noFill/>
            <a:miter lim="800000"/>
            <a:headEnd/>
            <a:tailEnd/>
          </a:ln>
        </p:spPr>
        <p:txBody>
          <a:bodyPr wrap="none" lIns="0" tIns="0" rIns="0" bIns="0">
            <a:spAutoFit/>
          </a:bodyPr>
          <a:lstStyle/>
          <a:p>
            <a:r>
              <a:rPr lang="en-US" sz="1400">
                <a:solidFill>
                  <a:srgbClr val="000000"/>
                </a:solidFill>
                <a:latin typeface="Calibri" pitchFamily="34" charset="0"/>
              </a:rPr>
              <a:t>High and low</a:t>
            </a:r>
            <a:endParaRPr lang="en-US" sz="1400">
              <a:latin typeface="Calibri" pitchFamily="34" charset="0"/>
            </a:endParaRPr>
          </a:p>
        </p:txBody>
      </p:sp>
      <p:sp>
        <p:nvSpPr>
          <p:cNvPr id="36906" name="Rectangle 36"/>
          <p:cNvSpPr>
            <a:spLocks noChangeArrowheads="1"/>
          </p:cNvSpPr>
          <p:nvPr/>
        </p:nvSpPr>
        <p:spPr bwMode="auto">
          <a:xfrm>
            <a:off x="687388" y="2312988"/>
            <a:ext cx="242887" cy="182562"/>
          </a:xfrm>
          <a:prstGeom prst="rect">
            <a:avLst/>
          </a:prstGeom>
          <a:noFill/>
          <a:ln w="9525">
            <a:noFill/>
            <a:miter lim="800000"/>
            <a:headEnd/>
            <a:tailEnd/>
          </a:ln>
        </p:spPr>
        <p:txBody>
          <a:bodyPr wrap="none" lIns="0" tIns="0" rIns="0" bIns="0">
            <a:spAutoFit/>
          </a:bodyPr>
          <a:lstStyle/>
          <a:p>
            <a:r>
              <a:rPr lang="en-US" sz="1200" b="1">
                <a:solidFill>
                  <a:srgbClr val="000000"/>
                </a:solidFill>
                <a:latin typeface="Calibri" pitchFamily="34" charset="0"/>
              </a:rPr>
              <a:t>€bn</a:t>
            </a:r>
            <a:endParaRPr lang="en-US" sz="1200" b="1">
              <a:latin typeface="Calibri" pitchFamily="34" charset="0"/>
            </a:endParaRPr>
          </a:p>
        </p:txBody>
      </p:sp>
      <p:sp>
        <p:nvSpPr>
          <p:cNvPr id="36907" name="Rectangle 34"/>
          <p:cNvSpPr>
            <a:spLocks noChangeArrowheads="1"/>
          </p:cNvSpPr>
          <p:nvPr/>
        </p:nvSpPr>
        <p:spPr bwMode="auto">
          <a:xfrm>
            <a:off x="608013" y="6604000"/>
            <a:ext cx="4862512" cy="184150"/>
          </a:xfrm>
          <a:prstGeom prst="rect">
            <a:avLst/>
          </a:prstGeom>
          <a:noFill/>
          <a:ln w="9525">
            <a:noFill/>
            <a:miter lim="800000"/>
            <a:headEnd/>
            <a:tailEnd/>
          </a:ln>
        </p:spPr>
        <p:txBody>
          <a:bodyPr lIns="0" tIns="0" rIns="0" bIns="0">
            <a:spAutoFit/>
          </a:bodyPr>
          <a:lstStyle/>
          <a:p>
            <a:r>
              <a:rPr lang="en-US" sz="1200">
                <a:latin typeface="Calibri" pitchFamily="34" charset="0"/>
              </a:rPr>
              <a:t>* Period used for the modeling, ASA can deliver benefits earlier for Europe </a:t>
            </a:r>
          </a:p>
        </p:txBody>
      </p:sp>
    </p:spTree>
    <p:extLst>
      <p:ext uri="{BB962C8B-B14F-4D97-AF65-F5344CB8AC3E}">
        <p14:creationId xmlns:p14="http://schemas.microsoft.com/office/powerpoint/2010/main" val="1352117778"/>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fontScale="90000"/>
          </a:bodyPr>
          <a:lstStyle/>
          <a:p>
            <a:r>
              <a:rPr lang="en-US" altLang="zh-TW" dirty="0"/>
              <a:t>The Radio Spectrum Policy Group (RSPG</a:t>
            </a:r>
            <a:r>
              <a:rPr lang="en-US" altLang="zh-TW" dirty="0" smtClean="0"/>
              <a:t>) perspective</a:t>
            </a:r>
            <a:endParaRPr lang="zh-TW" altLang="en-US" dirty="0"/>
          </a:p>
        </p:txBody>
      </p:sp>
      <p:sp>
        <p:nvSpPr>
          <p:cNvPr id="3" name="內容版面配置區 2"/>
          <p:cNvSpPr>
            <a:spLocks noGrp="1"/>
          </p:cNvSpPr>
          <p:nvPr>
            <p:ph idx="1"/>
          </p:nvPr>
        </p:nvSpPr>
        <p:spPr/>
        <p:txBody>
          <a:bodyPr/>
          <a:lstStyle/>
          <a:p>
            <a:r>
              <a:rPr lang="en-US" altLang="zh-TW" dirty="0"/>
              <a:t>The Radio Spectrum Policy Group (RSPG) is a high-level advisory group that assists the European Commission in the development of radio spectrum policy</a:t>
            </a:r>
            <a:r>
              <a:rPr lang="en-US" altLang="zh-TW" dirty="0" smtClean="0"/>
              <a:t>.</a:t>
            </a:r>
          </a:p>
          <a:p>
            <a:r>
              <a:rPr lang="en-US" altLang="zh-TW" dirty="0" smtClean="0"/>
              <a:t>“RSPG </a:t>
            </a:r>
            <a:r>
              <a:rPr lang="en-US" altLang="zh-TW" dirty="0"/>
              <a:t>Opinion on Licensed Shared Access</a:t>
            </a:r>
            <a:r>
              <a:rPr lang="en-US" altLang="zh-TW" dirty="0" smtClean="0"/>
              <a:t>,” RSPG13-538, Nov. 2013.</a:t>
            </a:r>
          </a:p>
          <a:p>
            <a:endParaRPr lang="zh-TW" altLang="en-US" dirty="0"/>
          </a:p>
        </p:txBody>
      </p:sp>
      <p:sp>
        <p:nvSpPr>
          <p:cNvPr id="4" name="投影片編號版面配置區 3"/>
          <p:cNvSpPr>
            <a:spLocks noGrp="1"/>
          </p:cNvSpPr>
          <p:nvPr>
            <p:ph type="sldNum" sz="quarter" idx="12"/>
          </p:nvPr>
        </p:nvSpPr>
        <p:spPr/>
        <p:txBody>
          <a:bodyPr/>
          <a:lstStyle/>
          <a:p>
            <a:fld id="{73DA0BB7-265A-403C-9275-D587AB510EDC}" type="slidenum">
              <a:rPr lang="zh-TW" altLang="en-US" smtClean="0"/>
              <a:pPr/>
              <a:t>68</a:t>
            </a:fld>
            <a:endParaRPr lang="zh-TW" altLang="en-US" dirty="0"/>
          </a:p>
        </p:txBody>
      </p:sp>
    </p:spTree>
    <p:extLst>
      <p:ext uri="{BB962C8B-B14F-4D97-AF65-F5344CB8AC3E}">
        <p14:creationId xmlns:p14="http://schemas.microsoft.com/office/powerpoint/2010/main" val="3354448778"/>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smtClean="0"/>
              <a:t>RSPG</a:t>
            </a:r>
            <a:endParaRPr lang="zh-TW" altLang="en-US" dirty="0"/>
          </a:p>
        </p:txBody>
      </p:sp>
      <p:sp>
        <p:nvSpPr>
          <p:cNvPr id="3" name="內容版面配置區 2"/>
          <p:cNvSpPr>
            <a:spLocks noGrp="1"/>
          </p:cNvSpPr>
          <p:nvPr>
            <p:ph idx="1"/>
          </p:nvPr>
        </p:nvSpPr>
        <p:spPr/>
        <p:txBody>
          <a:bodyPr>
            <a:normAutofit lnSpcReduction="10000"/>
          </a:bodyPr>
          <a:lstStyle/>
          <a:p>
            <a:r>
              <a:rPr lang="en-US" altLang="zh-TW" dirty="0"/>
              <a:t>A regulatory approach aiming to facilitate the introduction of </a:t>
            </a:r>
            <a:r>
              <a:rPr lang="en-US" altLang="zh-TW" dirty="0" err="1"/>
              <a:t>radiocommunication</a:t>
            </a:r>
            <a:r>
              <a:rPr lang="en-US" altLang="zh-TW" dirty="0"/>
              <a:t> systems operated by a limited number of licensees under an individual licensing regime in a frequency band </a:t>
            </a:r>
            <a:r>
              <a:rPr lang="en-US" altLang="zh-TW" dirty="0">
                <a:solidFill>
                  <a:srgbClr val="FF0000"/>
                </a:solidFill>
              </a:rPr>
              <a:t>already assigned or expected to be assigned </a:t>
            </a:r>
            <a:r>
              <a:rPr lang="en-US" altLang="zh-TW" dirty="0"/>
              <a:t>to one or more incumbent users. Under the Licensed Shared Access (LSA) approach, the additional users are </a:t>
            </a:r>
            <a:r>
              <a:rPr lang="en-US" altLang="zh-TW" dirty="0" err="1"/>
              <a:t>authorised</a:t>
            </a:r>
            <a:r>
              <a:rPr lang="en-US" altLang="zh-TW" dirty="0"/>
              <a:t> to use the spectrum (or part of the spectrum) in accordance with </a:t>
            </a:r>
            <a:r>
              <a:rPr lang="en-US" altLang="zh-TW" dirty="0">
                <a:solidFill>
                  <a:srgbClr val="FF0000"/>
                </a:solidFill>
              </a:rPr>
              <a:t>sharing rules</a:t>
            </a:r>
            <a:r>
              <a:rPr lang="en-US" altLang="zh-TW" dirty="0"/>
              <a:t> included in their rights of use of spectrum, thereby allowing all the authorized users, including incumbents, to provide a certain </a:t>
            </a:r>
            <a:r>
              <a:rPr lang="en-US" altLang="zh-TW" dirty="0">
                <a:solidFill>
                  <a:srgbClr val="FF0000"/>
                </a:solidFill>
              </a:rPr>
              <a:t>Quality of Service </a:t>
            </a:r>
            <a:r>
              <a:rPr lang="en-US" altLang="zh-TW" dirty="0"/>
              <a:t>(</a:t>
            </a:r>
            <a:r>
              <a:rPr lang="en-US" altLang="zh-TW" dirty="0" err="1"/>
              <a:t>QoS</a:t>
            </a:r>
            <a:r>
              <a:rPr lang="en-US" altLang="zh-TW" dirty="0" smtClean="0"/>
              <a:t>).</a:t>
            </a:r>
          </a:p>
          <a:p>
            <a:r>
              <a:rPr lang="en-US" altLang="zh-TW" dirty="0"/>
              <a:t>LSA is </a:t>
            </a:r>
            <a:r>
              <a:rPr lang="en-US" altLang="zh-TW" dirty="0">
                <a:solidFill>
                  <a:srgbClr val="FF0000"/>
                </a:solidFill>
              </a:rPr>
              <a:t>not</a:t>
            </a:r>
            <a:r>
              <a:rPr lang="en-US" altLang="zh-TW" dirty="0"/>
              <a:t> to be considered a new licensing regime but rather </a:t>
            </a:r>
            <a:r>
              <a:rPr lang="en-US" altLang="zh-TW" dirty="0">
                <a:solidFill>
                  <a:srgbClr val="FF0000"/>
                </a:solidFill>
              </a:rPr>
              <a:t>a regulatory </a:t>
            </a:r>
            <a:r>
              <a:rPr lang="en-US" altLang="zh-TW" dirty="0" smtClean="0">
                <a:solidFill>
                  <a:srgbClr val="FF0000"/>
                </a:solidFill>
              </a:rPr>
              <a:t>approach</a:t>
            </a:r>
            <a:r>
              <a:rPr lang="en-US" altLang="zh-TW" dirty="0" smtClean="0"/>
              <a:t>.</a:t>
            </a:r>
            <a:endParaRPr lang="zh-TW" altLang="en-US" dirty="0"/>
          </a:p>
        </p:txBody>
      </p:sp>
      <p:sp>
        <p:nvSpPr>
          <p:cNvPr id="4" name="投影片編號版面配置區 3"/>
          <p:cNvSpPr>
            <a:spLocks noGrp="1"/>
          </p:cNvSpPr>
          <p:nvPr>
            <p:ph type="sldNum" sz="quarter" idx="12"/>
          </p:nvPr>
        </p:nvSpPr>
        <p:spPr/>
        <p:txBody>
          <a:bodyPr/>
          <a:lstStyle/>
          <a:p>
            <a:fld id="{73DA0BB7-265A-403C-9275-D587AB510EDC}" type="slidenum">
              <a:rPr lang="zh-TW" altLang="en-US" smtClean="0"/>
              <a:pPr/>
              <a:t>69</a:t>
            </a:fld>
            <a:endParaRPr lang="zh-TW" altLang="en-US" dirty="0"/>
          </a:p>
        </p:txBody>
      </p:sp>
    </p:spTree>
    <p:extLst>
      <p:ext uri="{BB962C8B-B14F-4D97-AF65-F5344CB8AC3E}">
        <p14:creationId xmlns:p14="http://schemas.microsoft.com/office/powerpoint/2010/main" val="50931751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smtClean="0"/>
              <a:t>Introduction</a:t>
            </a:r>
            <a:endParaRPr lang="zh-TW" altLang="en-US" dirty="0"/>
          </a:p>
        </p:txBody>
      </p:sp>
      <p:sp>
        <p:nvSpPr>
          <p:cNvPr id="3" name="內容版面配置區 2"/>
          <p:cNvSpPr>
            <a:spLocks noGrp="1"/>
          </p:cNvSpPr>
          <p:nvPr>
            <p:ph idx="1"/>
          </p:nvPr>
        </p:nvSpPr>
        <p:spPr/>
        <p:txBody>
          <a:bodyPr/>
          <a:lstStyle/>
          <a:p>
            <a:r>
              <a:rPr lang="en-US" altLang="zh-TW" dirty="0" smtClean="0"/>
              <a:t>Channelization by frequency (sinusoidal basis)</a:t>
            </a:r>
          </a:p>
          <a:p>
            <a:pPr lvl="1"/>
            <a:r>
              <a:rPr lang="en-US" altLang="zh-TW" dirty="0" smtClean="0"/>
              <a:t>Other options -- code, time.</a:t>
            </a:r>
          </a:p>
          <a:p>
            <a:pPr lvl="1"/>
            <a:r>
              <a:rPr lang="en-US" altLang="zh-TW" dirty="0" smtClean="0"/>
              <a:t>Carrier frequency range is limited</a:t>
            </a:r>
            <a:endParaRPr lang="zh-TW" altLang="en-US" dirty="0"/>
          </a:p>
        </p:txBody>
      </p:sp>
      <p:sp>
        <p:nvSpPr>
          <p:cNvPr id="4" name="投影片編號版面配置區 3"/>
          <p:cNvSpPr>
            <a:spLocks noGrp="1"/>
          </p:cNvSpPr>
          <p:nvPr>
            <p:ph type="sldNum" sz="quarter" idx="12"/>
          </p:nvPr>
        </p:nvSpPr>
        <p:spPr/>
        <p:txBody>
          <a:bodyPr/>
          <a:lstStyle/>
          <a:p>
            <a:fld id="{73DA0BB7-265A-403C-9275-D587AB510EDC}" type="slidenum">
              <a:rPr lang="zh-TW" altLang="en-US" smtClean="0"/>
              <a:pPr/>
              <a:t>7</a:t>
            </a:fld>
            <a:endParaRPr lang="zh-TW" altLang="en-US" dirty="0"/>
          </a:p>
        </p:txBody>
      </p:sp>
      <p:pic>
        <p:nvPicPr>
          <p:cNvPr id="5" name="Picture 4" descr="2-7"/>
          <p:cNvPicPr>
            <a:picLocks noChangeAspect="1" noChangeArrowheads="1"/>
          </p:cNvPicPr>
          <p:nvPr/>
        </p:nvPicPr>
        <p:blipFill>
          <a:blip r:embed="rId2" cstate="print">
            <a:extLst>
              <a:ext uri="{28A0092B-C50C-407E-A947-70E740481C1C}">
                <a14:useLocalDpi xmlns:a14="http://schemas.microsoft.com/office/drawing/2010/main" val="0"/>
              </a:ext>
            </a:extLst>
          </a:blip>
          <a:srcRect b="5342"/>
          <a:stretch>
            <a:fillRect/>
          </a:stretch>
        </p:blipFill>
        <p:spPr bwMode="auto">
          <a:xfrm>
            <a:off x="1476647" y="2980456"/>
            <a:ext cx="6335713" cy="35448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43813556"/>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smtClean="0"/>
              <a:t>RSPG</a:t>
            </a:r>
            <a:endParaRPr lang="zh-TW" altLang="en-US" dirty="0"/>
          </a:p>
        </p:txBody>
      </p:sp>
      <p:sp>
        <p:nvSpPr>
          <p:cNvPr id="3" name="內容版面配置區 2"/>
          <p:cNvSpPr>
            <a:spLocks noGrp="1"/>
          </p:cNvSpPr>
          <p:nvPr>
            <p:ph idx="1"/>
          </p:nvPr>
        </p:nvSpPr>
        <p:spPr/>
        <p:txBody>
          <a:bodyPr>
            <a:normAutofit lnSpcReduction="10000"/>
          </a:bodyPr>
          <a:lstStyle/>
          <a:p>
            <a:r>
              <a:rPr lang="en-US" altLang="zh-TW" dirty="0" smtClean="0"/>
              <a:t>Three major parties in in LSA</a:t>
            </a:r>
          </a:p>
          <a:p>
            <a:pPr lvl="1"/>
            <a:r>
              <a:rPr lang="en-US" altLang="zh-TW" dirty="0"/>
              <a:t>Administration, Incumbent </a:t>
            </a:r>
            <a:r>
              <a:rPr lang="en-US" altLang="zh-TW" dirty="0" smtClean="0"/>
              <a:t>user, LSA Users</a:t>
            </a:r>
          </a:p>
          <a:p>
            <a:r>
              <a:rPr lang="en-US" altLang="zh-TW" dirty="0" smtClean="0"/>
              <a:t>Administration</a:t>
            </a:r>
          </a:p>
          <a:p>
            <a:pPr lvl="1"/>
            <a:r>
              <a:rPr lang="en-US" altLang="zh-TW" dirty="0" smtClean="0"/>
              <a:t>Define possibilities of LSA—proposals technical studies form incumbents, and LSA users</a:t>
            </a:r>
          </a:p>
          <a:p>
            <a:pPr lvl="1"/>
            <a:r>
              <a:rPr lang="en-US" altLang="zh-TW" dirty="0" smtClean="0"/>
              <a:t>Sharing framework</a:t>
            </a:r>
          </a:p>
          <a:p>
            <a:pPr lvl="2"/>
            <a:r>
              <a:rPr lang="en-US" altLang="zh-TW" dirty="0" smtClean="0"/>
              <a:t>Technical and operational conditions of LSA usage</a:t>
            </a:r>
          </a:p>
          <a:p>
            <a:pPr lvl="2"/>
            <a:r>
              <a:rPr lang="en-US" altLang="zh-TW" dirty="0" smtClean="0"/>
              <a:t>Protect incumbents</a:t>
            </a:r>
          </a:p>
          <a:p>
            <a:pPr lvl="2"/>
            <a:r>
              <a:rPr lang="en-US" altLang="zh-TW" dirty="0" smtClean="0"/>
              <a:t>Legal certainty</a:t>
            </a:r>
          </a:p>
          <a:p>
            <a:pPr lvl="2"/>
            <a:r>
              <a:rPr lang="en-US" altLang="zh-TW" dirty="0" smtClean="0"/>
              <a:t>Administration should </a:t>
            </a:r>
            <a:r>
              <a:rPr lang="en-US" altLang="zh-TW" dirty="0"/>
              <a:t>set the parameters for this sharing framework (e.g.: coordination process, compatibility criteria, authorized spectrum bands, conditions of the license -such as limitations in terms of timing and location-, spectrum mask, etc.)</a:t>
            </a:r>
            <a:endParaRPr lang="en-US" altLang="zh-TW" dirty="0" smtClean="0"/>
          </a:p>
          <a:p>
            <a:pPr lvl="1"/>
            <a:endParaRPr lang="zh-TW" altLang="en-US" dirty="0"/>
          </a:p>
        </p:txBody>
      </p:sp>
      <p:sp>
        <p:nvSpPr>
          <p:cNvPr id="4" name="投影片編號版面配置區 3"/>
          <p:cNvSpPr>
            <a:spLocks noGrp="1"/>
          </p:cNvSpPr>
          <p:nvPr>
            <p:ph type="sldNum" sz="quarter" idx="12"/>
          </p:nvPr>
        </p:nvSpPr>
        <p:spPr/>
        <p:txBody>
          <a:bodyPr/>
          <a:lstStyle/>
          <a:p>
            <a:fld id="{73DA0BB7-265A-403C-9275-D587AB510EDC}" type="slidenum">
              <a:rPr lang="zh-TW" altLang="en-US" smtClean="0"/>
              <a:pPr/>
              <a:t>70</a:t>
            </a:fld>
            <a:endParaRPr lang="zh-TW" altLang="en-US" dirty="0"/>
          </a:p>
        </p:txBody>
      </p:sp>
    </p:spTree>
    <p:extLst>
      <p:ext uri="{BB962C8B-B14F-4D97-AF65-F5344CB8AC3E}">
        <p14:creationId xmlns:p14="http://schemas.microsoft.com/office/powerpoint/2010/main" val="290566574"/>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a:t>RSPG</a:t>
            </a:r>
            <a:endParaRPr lang="zh-TW" altLang="en-US" dirty="0"/>
          </a:p>
        </p:txBody>
      </p:sp>
      <p:sp>
        <p:nvSpPr>
          <p:cNvPr id="3" name="內容版面配置區 2"/>
          <p:cNvSpPr>
            <a:spLocks noGrp="1"/>
          </p:cNvSpPr>
          <p:nvPr>
            <p:ph idx="1"/>
          </p:nvPr>
        </p:nvSpPr>
        <p:spPr/>
        <p:txBody>
          <a:bodyPr>
            <a:normAutofit fontScale="92500"/>
          </a:bodyPr>
          <a:lstStyle/>
          <a:p>
            <a:r>
              <a:rPr lang="en-US" altLang="zh-TW" dirty="0" smtClean="0"/>
              <a:t>Incumbent user</a:t>
            </a:r>
          </a:p>
          <a:p>
            <a:pPr lvl="1"/>
            <a:r>
              <a:rPr lang="en-US" altLang="zh-TW" dirty="0" smtClean="0"/>
              <a:t>Current spectrum holder</a:t>
            </a:r>
          </a:p>
          <a:p>
            <a:pPr lvl="1"/>
            <a:r>
              <a:rPr lang="en-US" altLang="zh-TW" dirty="0" smtClean="0"/>
              <a:t>Initiate a proposal to Administration after assessing a LSA request</a:t>
            </a:r>
          </a:p>
          <a:p>
            <a:pPr lvl="1"/>
            <a:r>
              <a:rPr lang="en-US" altLang="zh-TW" dirty="0" smtClean="0"/>
              <a:t>Incentives include reduced obligations(system evolution as required when initially contracted of the spectrum)</a:t>
            </a:r>
          </a:p>
          <a:p>
            <a:pPr lvl="1"/>
            <a:r>
              <a:rPr lang="en-US" altLang="zh-TW" dirty="0" smtClean="0"/>
              <a:t>Financial compensation may be consider between incumbents and LSA users</a:t>
            </a:r>
          </a:p>
          <a:p>
            <a:r>
              <a:rPr lang="en-US" altLang="zh-TW" dirty="0" smtClean="0"/>
              <a:t>LSA users</a:t>
            </a:r>
          </a:p>
          <a:p>
            <a:pPr lvl="1"/>
            <a:r>
              <a:rPr lang="en-US" altLang="zh-TW" dirty="0" smtClean="0"/>
              <a:t>Make/negotiate proposals or receive proposals when opportunities available</a:t>
            </a:r>
          </a:p>
          <a:p>
            <a:pPr lvl="1"/>
            <a:r>
              <a:rPr lang="en-US" altLang="zh-TW" dirty="0" smtClean="0"/>
              <a:t>Obey sharing rules</a:t>
            </a:r>
          </a:p>
          <a:p>
            <a:pPr lvl="1"/>
            <a:r>
              <a:rPr lang="en-US" altLang="zh-TW" dirty="0" smtClean="0"/>
              <a:t>Regulatory certainty</a:t>
            </a:r>
            <a:endParaRPr lang="zh-TW" altLang="en-US" dirty="0"/>
          </a:p>
        </p:txBody>
      </p:sp>
      <p:sp>
        <p:nvSpPr>
          <p:cNvPr id="4" name="投影片編號版面配置區 3"/>
          <p:cNvSpPr>
            <a:spLocks noGrp="1"/>
          </p:cNvSpPr>
          <p:nvPr>
            <p:ph type="sldNum" sz="quarter" idx="12"/>
          </p:nvPr>
        </p:nvSpPr>
        <p:spPr/>
        <p:txBody>
          <a:bodyPr/>
          <a:lstStyle/>
          <a:p>
            <a:fld id="{73DA0BB7-265A-403C-9275-D587AB510EDC}" type="slidenum">
              <a:rPr lang="zh-TW" altLang="en-US" smtClean="0"/>
              <a:pPr/>
              <a:t>71</a:t>
            </a:fld>
            <a:endParaRPr lang="zh-TW" altLang="en-US" dirty="0"/>
          </a:p>
        </p:txBody>
      </p:sp>
    </p:spTree>
    <p:extLst>
      <p:ext uri="{BB962C8B-B14F-4D97-AF65-F5344CB8AC3E}">
        <p14:creationId xmlns:p14="http://schemas.microsoft.com/office/powerpoint/2010/main" val="878080047"/>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smtClean="0"/>
              <a:t>RSPG-other issues</a:t>
            </a:r>
            <a:endParaRPr lang="zh-TW" altLang="en-US" dirty="0"/>
          </a:p>
        </p:txBody>
      </p:sp>
      <p:sp>
        <p:nvSpPr>
          <p:cNvPr id="3" name="內容版面配置區 2"/>
          <p:cNvSpPr>
            <a:spLocks noGrp="1"/>
          </p:cNvSpPr>
          <p:nvPr>
            <p:ph idx="1"/>
          </p:nvPr>
        </p:nvSpPr>
        <p:spPr/>
        <p:txBody>
          <a:bodyPr>
            <a:normAutofit fontScale="92500"/>
          </a:bodyPr>
          <a:lstStyle/>
          <a:p>
            <a:r>
              <a:rPr lang="en-US" altLang="zh-TW" dirty="0" smtClean="0"/>
              <a:t>No further work on secondary trading is necessary</a:t>
            </a:r>
            <a:endParaRPr lang="en-US" altLang="zh-TW" dirty="0"/>
          </a:p>
          <a:p>
            <a:pPr lvl="1"/>
            <a:r>
              <a:rPr lang="en-US" altLang="zh-TW" dirty="0" smtClean="0"/>
              <a:t> </a:t>
            </a:r>
            <a:r>
              <a:rPr lang="en-US" altLang="zh-TW" dirty="0"/>
              <a:t>RSPG04-54 </a:t>
            </a:r>
            <a:r>
              <a:rPr lang="en-US" altLang="zh-TW" dirty="0" smtClean="0"/>
              <a:t>Opi</a:t>
            </a:r>
            <a:r>
              <a:rPr lang="en-US" altLang="zh-TW" dirty="0"/>
              <a:t>n</a:t>
            </a:r>
            <a:r>
              <a:rPr lang="en-US" altLang="zh-TW" dirty="0" smtClean="0"/>
              <a:t>ion </a:t>
            </a:r>
            <a:r>
              <a:rPr lang="en-US" altLang="zh-TW" dirty="0"/>
              <a:t>on Secondary Trading </a:t>
            </a:r>
            <a:endParaRPr lang="en-US" altLang="zh-TW" dirty="0" smtClean="0"/>
          </a:p>
          <a:p>
            <a:r>
              <a:rPr lang="en-US" altLang="zh-TW" dirty="0" smtClean="0"/>
              <a:t>Legislation</a:t>
            </a:r>
          </a:p>
          <a:p>
            <a:r>
              <a:rPr lang="en-US" altLang="zh-TW" dirty="0" smtClean="0"/>
              <a:t>Avoid spectrum hoarding</a:t>
            </a:r>
          </a:p>
          <a:p>
            <a:r>
              <a:rPr lang="en-US" altLang="zh-TW" dirty="0" smtClean="0"/>
              <a:t>Make sure LSA </a:t>
            </a:r>
            <a:r>
              <a:rPr lang="en-US" altLang="zh-TW" dirty="0"/>
              <a:t>does not affect </a:t>
            </a:r>
            <a:endParaRPr lang="en-US" altLang="zh-TW" dirty="0" smtClean="0"/>
          </a:p>
          <a:p>
            <a:pPr lvl="1"/>
            <a:r>
              <a:rPr lang="en-US" altLang="zh-TW" dirty="0" smtClean="0"/>
              <a:t>Competition</a:t>
            </a:r>
          </a:p>
          <a:p>
            <a:pPr lvl="1"/>
            <a:r>
              <a:rPr lang="en-US" altLang="zh-TW" dirty="0" smtClean="0"/>
              <a:t>Investment and innovation</a:t>
            </a:r>
          </a:p>
          <a:p>
            <a:r>
              <a:rPr lang="en-US" altLang="zh-TW" dirty="0" smtClean="0"/>
              <a:t>Responses from vendors and industrial associations</a:t>
            </a:r>
          </a:p>
          <a:p>
            <a:pPr lvl="1"/>
            <a:r>
              <a:rPr lang="en-US" altLang="zh-TW" dirty="0" smtClean="0"/>
              <a:t>Interferences (Railway, </a:t>
            </a:r>
            <a:r>
              <a:rPr lang="en-US" altLang="zh-TW" dirty="0" err="1" smtClean="0"/>
              <a:t>Brodcast</a:t>
            </a:r>
            <a:r>
              <a:rPr lang="en-US" altLang="zh-TW" dirty="0" smtClean="0"/>
              <a:t>, Entertainment )</a:t>
            </a:r>
          </a:p>
          <a:p>
            <a:pPr lvl="1"/>
            <a:r>
              <a:rPr lang="en-US" altLang="zh-TW" dirty="0" smtClean="0"/>
              <a:t>LSA promotes spectrum utilization (Internet related Trade Association)</a:t>
            </a:r>
          </a:p>
          <a:p>
            <a:pPr lvl="1"/>
            <a:r>
              <a:rPr lang="en-US" altLang="zh-TW" dirty="0" smtClean="0"/>
              <a:t>Should be technology-neutral (Internet Association)</a:t>
            </a:r>
            <a:endParaRPr lang="zh-TW" altLang="en-US" dirty="0"/>
          </a:p>
        </p:txBody>
      </p:sp>
      <p:sp>
        <p:nvSpPr>
          <p:cNvPr id="4" name="投影片編號版面配置區 3"/>
          <p:cNvSpPr>
            <a:spLocks noGrp="1"/>
          </p:cNvSpPr>
          <p:nvPr>
            <p:ph type="sldNum" sz="quarter" idx="12"/>
          </p:nvPr>
        </p:nvSpPr>
        <p:spPr/>
        <p:txBody>
          <a:bodyPr/>
          <a:lstStyle/>
          <a:p>
            <a:fld id="{73DA0BB7-265A-403C-9275-D587AB510EDC}" type="slidenum">
              <a:rPr lang="zh-TW" altLang="en-US" smtClean="0"/>
              <a:pPr/>
              <a:t>72</a:t>
            </a:fld>
            <a:endParaRPr lang="zh-TW" altLang="en-US" dirty="0"/>
          </a:p>
        </p:txBody>
      </p:sp>
    </p:spTree>
    <p:extLst>
      <p:ext uri="{BB962C8B-B14F-4D97-AF65-F5344CB8AC3E}">
        <p14:creationId xmlns:p14="http://schemas.microsoft.com/office/powerpoint/2010/main" val="3131312956"/>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smtClean="0"/>
              <a:t>LTE-U</a:t>
            </a:r>
            <a:endParaRPr lang="zh-TW" altLang="en-US" dirty="0"/>
          </a:p>
        </p:txBody>
      </p:sp>
      <p:sp>
        <p:nvSpPr>
          <p:cNvPr id="3" name="內容版面配置區 2"/>
          <p:cNvSpPr>
            <a:spLocks noGrp="1"/>
          </p:cNvSpPr>
          <p:nvPr>
            <p:ph idx="1"/>
          </p:nvPr>
        </p:nvSpPr>
        <p:spPr/>
        <p:txBody>
          <a:bodyPr/>
          <a:lstStyle/>
          <a:p>
            <a:r>
              <a:rPr lang="en-US" altLang="zh-TW" dirty="0"/>
              <a:t>In 2014, the LTE-U Forum was created by Verizon, in conjunction with Alcatel-Lucent, Ericsson, Qualcomm, and Samsung as </a:t>
            </a:r>
            <a:r>
              <a:rPr lang="en-US" altLang="zh-TW" dirty="0" smtClean="0"/>
              <a:t>members</a:t>
            </a:r>
          </a:p>
          <a:p>
            <a:r>
              <a:rPr lang="en-US" altLang="zh-TW" dirty="0"/>
              <a:t>U</a:t>
            </a:r>
            <a:r>
              <a:rPr lang="en-US" altLang="zh-TW" dirty="0" smtClean="0"/>
              <a:t>se </a:t>
            </a:r>
            <a:r>
              <a:rPr lang="en-US" altLang="zh-TW" dirty="0"/>
              <a:t>4G LTE radio communications technology in unlicensed spectrum</a:t>
            </a:r>
            <a:r>
              <a:rPr lang="en-US" altLang="zh-TW" dirty="0" smtClean="0"/>
              <a:t>, e.g., 5 </a:t>
            </a:r>
            <a:r>
              <a:rPr lang="en-US" altLang="zh-TW" dirty="0"/>
              <a:t>GHz </a:t>
            </a:r>
            <a:r>
              <a:rPr lang="en-US" altLang="zh-TW" dirty="0" smtClean="0"/>
              <a:t>band and 3.5 </a:t>
            </a:r>
            <a:r>
              <a:rPr lang="en-US" altLang="zh-TW" dirty="0" err="1" smtClean="0"/>
              <a:t>Ghz</a:t>
            </a:r>
            <a:endParaRPr lang="en-US" altLang="zh-TW" dirty="0" smtClean="0"/>
          </a:p>
          <a:p>
            <a:r>
              <a:rPr lang="en-US" altLang="zh-TW" dirty="0" smtClean="0"/>
              <a:t>In small cell scenario</a:t>
            </a:r>
          </a:p>
          <a:p>
            <a:r>
              <a:rPr lang="en-US" altLang="zh-TW" dirty="0" smtClean="0"/>
              <a:t>Controversy</a:t>
            </a:r>
          </a:p>
          <a:p>
            <a:pPr lvl="1"/>
            <a:r>
              <a:rPr lang="en-US" altLang="zh-TW" dirty="0" smtClean="0"/>
              <a:t>Interference concern</a:t>
            </a:r>
          </a:p>
          <a:p>
            <a:pPr lvl="1"/>
            <a:r>
              <a:rPr lang="en-US" altLang="zh-TW" dirty="0"/>
              <a:t>Wi-Fi Alliance and National Cable &amp; Telecommunications Association (NCTA) </a:t>
            </a:r>
            <a:endParaRPr lang="en-US" altLang="zh-TW" dirty="0" smtClean="0"/>
          </a:p>
          <a:p>
            <a:endParaRPr lang="zh-TW" altLang="en-US" dirty="0"/>
          </a:p>
        </p:txBody>
      </p:sp>
      <p:sp>
        <p:nvSpPr>
          <p:cNvPr id="4" name="投影片編號版面配置區 3"/>
          <p:cNvSpPr>
            <a:spLocks noGrp="1"/>
          </p:cNvSpPr>
          <p:nvPr>
            <p:ph type="sldNum" sz="quarter" idx="12"/>
          </p:nvPr>
        </p:nvSpPr>
        <p:spPr/>
        <p:txBody>
          <a:bodyPr/>
          <a:lstStyle/>
          <a:p>
            <a:fld id="{73DA0BB7-265A-403C-9275-D587AB510EDC}" type="slidenum">
              <a:rPr lang="zh-TW" altLang="en-US" smtClean="0"/>
              <a:pPr/>
              <a:t>73</a:t>
            </a:fld>
            <a:endParaRPr lang="zh-TW" altLang="en-US" dirty="0"/>
          </a:p>
        </p:txBody>
      </p:sp>
    </p:spTree>
    <p:extLst>
      <p:ext uri="{BB962C8B-B14F-4D97-AF65-F5344CB8AC3E}">
        <p14:creationId xmlns:p14="http://schemas.microsoft.com/office/powerpoint/2010/main" val="1867130154"/>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smtClean="0"/>
              <a:t>LTE-U</a:t>
            </a:r>
            <a:endParaRPr lang="zh-TW" altLang="en-US" dirty="0"/>
          </a:p>
        </p:txBody>
      </p:sp>
      <p:sp>
        <p:nvSpPr>
          <p:cNvPr id="3" name="內容版面配置區 2"/>
          <p:cNvSpPr>
            <a:spLocks noGrp="1"/>
          </p:cNvSpPr>
          <p:nvPr>
            <p:ph idx="1"/>
          </p:nvPr>
        </p:nvSpPr>
        <p:spPr/>
        <p:txBody>
          <a:bodyPr/>
          <a:lstStyle/>
          <a:p>
            <a:r>
              <a:rPr lang="en-US" altLang="zh-TW" dirty="0" smtClean="0"/>
              <a:t>FCC Public Notice, ET </a:t>
            </a:r>
            <a:r>
              <a:rPr lang="en-US" altLang="zh-TW" dirty="0"/>
              <a:t>Docket No. </a:t>
            </a:r>
            <a:r>
              <a:rPr lang="en-US" altLang="zh-TW" dirty="0" smtClean="0"/>
              <a:t>15-105( June 11, 2015)</a:t>
            </a:r>
          </a:p>
          <a:p>
            <a:pPr lvl="1"/>
            <a:r>
              <a:rPr lang="en-US" altLang="zh-TW" dirty="0" smtClean="0"/>
              <a:t>3.5 G Hz band newly available</a:t>
            </a:r>
          </a:p>
          <a:p>
            <a:pPr lvl="1"/>
            <a:r>
              <a:rPr lang="en-US" altLang="zh-TW" dirty="0" smtClean="0"/>
              <a:t>5 G </a:t>
            </a:r>
            <a:r>
              <a:rPr lang="en-US" altLang="zh-TW" dirty="0"/>
              <a:t>H</a:t>
            </a:r>
            <a:r>
              <a:rPr lang="en-US" altLang="zh-TW" dirty="0" smtClean="0"/>
              <a:t>z band already used by </a:t>
            </a:r>
            <a:r>
              <a:rPr lang="en-US" altLang="zh-TW" dirty="0" err="1" smtClean="0"/>
              <a:t>wi</a:t>
            </a:r>
            <a:r>
              <a:rPr lang="en-US" altLang="zh-TW" dirty="0" err="1"/>
              <a:t>-</a:t>
            </a:r>
            <a:r>
              <a:rPr lang="en-US" altLang="zh-TW" dirty="0" err="1" smtClean="0"/>
              <a:t>fi</a:t>
            </a:r>
            <a:endParaRPr lang="en-US" altLang="zh-TW" dirty="0"/>
          </a:p>
          <a:p>
            <a:r>
              <a:rPr lang="en-US" altLang="zh-TW" dirty="0" smtClean="0"/>
              <a:t>FCC seek information on</a:t>
            </a:r>
          </a:p>
          <a:p>
            <a:pPr lvl="1"/>
            <a:r>
              <a:rPr lang="en-US" altLang="zh-TW" dirty="0" smtClean="0"/>
              <a:t>Current status of LTE-U development</a:t>
            </a:r>
          </a:p>
          <a:p>
            <a:pPr lvl="1"/>
            <a:r>
              <a:rPr lang="en-US" altLang="zh-TW" dirty="0" smtClean="0"/>
              <a:t>Co-existence and coordination with </a:t>
            </a:r>
            <a:r>
              <a:rPr lang="en-US" altLang="zh-TW" dirty="0" err="1" smtClean="0"/>
              <a:t>wi-fi</a:t>
            </a:r>
            <a:endParaRPr lang="en-US" altLang="zh-TW" dirty="0" smtClean="0"/>
          </a:p>
          <a:p>
            <a:pPr lvl="1"/>
            <a:r>
              <a:rPr lang="en-US" altLang="zh-TW" dirty="0"/>
              <a:t>technical characteristics (e.g. bandwidth(s), </a:t>
            </a:r>
            <a:r>
              <a:rPr lang="en-US" altLang="zh-TW" dirty="0" smtClean="0"/>
              <a:t>listen-before-talk, transmission </a:t>
            </a:r>
            <a:r>
              <a:rPr lang="en-US" altLang="zh-TW" dirty="0"/>
              <a:t>durations</a:t>
            </a:r>
            <a:endParaRPr lang="en-US" altLang="zh-TW" dirty="0" smtClean="0"/>
          </a:p>
          <a:p>
            <a:pPr lvl="1"/>
            <a:endParaRPr lang="zh-TW" altLang="en-US" dirty="0"/>
          </a:p>
        </p:txBody>
      </p:sp>
      <p:sp>
        <p:nvSpPr>
          <p:cNvPr id="4" name="投影片編號版面配置區 3"/>
          <p:cNvSpPr>
            <a:spLocks noGrp="1"/>
          </p:cNvSpPr>
          <p:nvPr>
            <p:ph type="sldNum" sz="quarter" idx="12"/>
          </p:nvPr>
        </p:nvSpPr>
        <p:spPr/>
        <p:txBody>
          <a:bodyPr/>
          <a:lstStyle/>
          <a:p>
            <a:fld id="{73DA0BB7-265A-403C-9275-D587AB510EDC}" type="slidenum">
              <a:rPr lang="zh-TW" altLang="en-US" smtClean="0"/>
              <a:pPr/>
              <a:t>74</a:t>
            </a:fld>
            <a:endParaRPr lang="zh-TW" altLang="en-US" dirty="0"/>
          </a:p>
        </p:txBody>
      </p:sp>
    </p:spTree>
    <p:extLst>
      <p:ext uri="{BB962C8B-B14F-4D97-AF65-F5344CB8AC3E}">
        <p14:creationId xmlns:p14="http://schemas.microsoft.com/office/powerpoint/2010/main" val="2544503912"/>
      </p:ext>
    </p:extLst>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fontScale="90000"/>
          </a:bodyPr>
          <a:lstStyle/>
          <a:p>
            <a:r>
              <a:rPr lang="en-US" altLang="zh-TW" dirty="0" smtClean="0"/>
              <a:t>LTE-U</a:t>
            </a:r>
            <a:br>
              <a:rPr lang="en-US" altLang="zh-TW" dirty="0" smtClean="0"/>
            </a:br>
            <a:r>
              <a:rPr lang="en-US" altLang="zh-TW" dirty="0" smtClean="0"/>
              <a:t>Summary of Qualcomm response</a:t>
            </a:r>
            <a:endParaRPr lang="zh-TW" altLang="en-US" dirty="0"/>
          </a:p>
        </p:txBody>
      </p:sp>
      <p:sp>
        <p:nvSpPr>
          <p:cNvPr id="3" name="內容版面配置區 2"/>
          <p:cNvSpPr>
            <a:spLocks noGrp="1"/>
          </p:cNvSpPr>
          <p:nvPr>
            <p:ph idx="1"/>
          </p:nvPr>
        </p:nvSpPr>
        <p:spPr/>
        <p:txBody>
          <a:bodyPr>
            <a:normAutofit fontScale="92500"/>
          </a:bodyPr>
          <a:lstStyle/>
          <a:p>
            <a:r>
              <a:rPr lang="en-US" altLang="zh-TW" dirty="0"/>
              <a:t>ET Docket No. </a:t>
            </a:r>
            <a:r>
              <a:rPr lang="en-US" altLang="zh-TW" dirty="0" smtClean="0"/>
              <a:t>15-105, June 2015.</a:t>
            </a:r>
          </a:p>
          <a:p>
            <a:r>
              <a:rPr lang="en-US" altLang="zh-TW" dirty="0" smtClean="0"/>
              <a:t>LTE-U: no listen before talk; LAA:LTE-U+LBT to adopt vacant channels</a:t>
            </a:r>
          </a:p>
          <a:p>
            <a:r>
              <a:rPr lang="en-US" altLang="zh-TW" dirty="0" smtClean="0"/>
              <a:t>Adaptive duty cycle</a:t>
            </a:r>
          </a:p>
          <a:p>
            <a:pPr lvl="1"/>
            <a:r>
              <a:rPr lang="en-US" altLang="zh-TW" dirty="0" smtClean="0"/>
              <a:t>Never </a:t>
            </a:r>
            <a:r>
              <a:rPr lang="en-US" altLang="zh-TW" dirty="0"/>
              <a:t>transmits for more than 50 milliseconds </a:t>
            </a:r>
            <a:r>
              <a:rPr lang="en-US" altLang="zh-TW" dirty="0" smtClean="0"/>
              <a:t>continuously</a:t>
            </a:r>
          </a:p>
          <a:p>
            <a:pPr lvl="1"/>
            <a:r>
              <a:rPr lang="en-US" altLang="zh-TW" dirty="0" smtClean="0"/>
              <a:t>When in TX mode, enable off-time </a:t>
            </a:r>
            <a:r>
              <a:rPr lang="en-US" altLang="zh-TW" dirty="0"/>
              <a:t>on the order of at least </a:t>
            </a:r>
            <a:r>
              <a:rPr lang="en-US" altLang="zh-TW" dirty="0" smtClean="0"/>
              <a:t>1 millisecond</a:t>
            </a:r>
            <a:r>
              <a:rPr lang="en-US" altLang="zh-TW" dirty="0"/>
              <a:t>, so Wi-Fi signals can support latency-sensitive </a:t>
            </a:r>
            <a:r>
              <a:rPr lang="en-US" altLang="zh-TW" dirty="0" smtClean="0"/>
              <a:t>applications</a:t>
            </a:r>
          </a:p>
          <a:p>
            <a:pPr lvl="1"/>
            <a:r>
              <a:rPr lang="en-US" altLang="zh-TW" dirty="0"/>
              <a:t>an on/off switch, to vacate channel when not needed</a:t>
            </a:r>
            <a:endParaRPr lang="en-US" altLang="zh-TW" dirty="0" smtClean="0"/>
          </a:p>
          <a:p>
            <a:pPr lvl="1"/>
            <a:r>
              <a:rPr lang="en-US" altLang="zh-TW" dirty="0"/>
              <a:t>FCC should reaffirm that </a:t>
            </a:r>
            <a:r>
              <a:rPr lang="en-US" altLang="zh-TW" dirty="0" smtClean="0"/>
              <a:t>as long </a:t>
            </a:r>
            <a:r>
              <a:rPr lang="en-US" altLang="zh-TW" dirty="0"/>
              <a:t>as an unlicensed technology satisfies the minimal technical requirements, there is no </a:t>
            </a:r>
            <a:r>
              <a:rPr lang="en-US" altLang="zh-TW" dirty="0" smtClean="0"/>
              <a:t>need for </a:t>
            </a:r>
            <a:r>
              <a:rPr lang="en-US" altLang="zh-TW" dirty="0"/>
              <a:t>further regulatory involvement beyond ensuring compliance with those requirements</a:t>
            </a:r>
            <a:endParaRPr lang="zh-TW" altLang="en-US" dirty="0"/>
          </a:p>
        </p:txBody>
      </p:sp>
      <p:sp>
        <p:nvSpPr>
          <p:cNvPr id="4" name="投影片編號版面配置區 3"/>
          <p:cNvSpPr>
            <a:spLocks noGrp="1"/>
          </p:cNvSpPr>
          <p:nvPr>
            <p:ph type="sldNum" sz="quarter" idx="12"/>
          </p:nvPr>
        </p:nvSpPr>
        <p:spPr/>
        <p:txBody>
          <a:bodyPr/>
          <a:lstStyle/>
          <a:p>
            <a:fld id="{73DA0BB7-265A-403C-9275-D587AB510EDC}" type="slidenum">
              <a:rPr lang="zh-TW" altLang="en-US" smtClean="0"/>
              <a:pPr/>
              <a:t>75</a:t>
            </a:fld>
            <a:endParaRPr lang="zh-TW" altLang="en-US" dirty="0"/>
          </a:p>
        </p:txBody>
      </p:sp>
    </p:spTree>
    <p:extLst>
      <p:ext uri="{BB962C8B-B14F-4D97-AF65-F5344CB8AC3E}">
        <p14:creationId xmlns:p14="http://schemas.microsoft.com/office/powerpoint/2010/main" val="2300574359"/>
      </p:ext>
    </p:extLst>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fontScale="90000"/>
          </a:bodyPr>
          <a:lstStyle/>
          <a:p>
            <a:r>
              <a:rPr lang="en-US" altLang="zh-TW" dirty="0"/>
              <a:t>LTE-U</a:t>
            </a:r>
            <a:br>
              <a:rPr lang="en-US" altLang="zh-TW" dirty="0"/>
            </a:br>
            <a:r>
              <a:rPr lang="en-US" altLang="zh-TW" dirty="0"/>
              <a:t>Summary of Qualcomm response</a:t>
            </a:r>
            <a:endParaRPr lang="zh-TW" altLang="en-US" dirty="0"/>
          </a:p>
        </p:txBody>
      </p:sp>
      <p:sp>
        <p:nvSpPr>
          <p:cNvPr id="3" name="內容版面配置區 2"/>
          <p:cNvSpPr>
            <a:spLocks noGrp="1"/>
          </p:cNvSpPr>
          <p:nvPr>
            <p:ph idx="1"/>
          </p:nvPr>
        </p:nvSpPr>
        <p:spPr/>
        <p:txBody>
          <a:bodyPr/>
          <a:lstStyle/>
          <a:p>
            <a:r>
              <a:rPr lang="en-US" altLang="zh-TW" dirty="0"/>
              <a:t>P</a:t>
            </a:r>
            <a:r>
              <a:rPr lang="en-US" altLang="zh-TW" dirty="0" smtClean="0"/>
              <a:t>re-standard </a:t>
            </a:r>
            <a:r>
              <a:rPr lang="en-US" altLang="zh-TW" dirty="0"/>
              <a:t>or </a:t>
            </a:r>
            <a:r>
              <a:rPr lang="en-US" altLang="zh-TW" dirty="0" smtClean="0"/>
              <a:t>proprietary</a:t>
            </a:r>
          </a:p>
          <a:p>
            <a:pPr lvl="1"/>
            <a:r>
              <a:rPr lang="en-US" altLang="zh-TW" dirty="0" smtClean="0"/>
              <a:t>Spec publicly available, anyone can build LTE-U device</a:t>
            </a:r>
          </a:p>
          <a:p>
            <a:r>
              <a:rPr lang="en-US" altLang="zh-TW" dirty="0"/>
              <a:t>Use of a Licensed Anchor </a:t>
            </a:r>
            <a:r>
              <a:rPr lang="en-US" altLang="zh-TW" dirty="0" err="1" smtClean="0"/>
              <a:t>Channel</a:t>
            </a:r>
            <a:r>
              <a:rPr lang="en-US" altLang="zh-TW" dirty="0" err="1" smtClean="0">
                <a:sym typeface="Wingdings" panose="05000000000000000000" pitchFamily="2" charset="2"/>
              </a:rPr>
              <a:t>unfair</a:t>
            </a:r>
            <a:r>
              <a:rPr lang="en-US" altLang="zh-TW" dirty="0" smtClean="0">
                <a:sym typeface="Wingdings" panose="05000000000000000000" pitchFamily="2" charset="2"/>
              </a:rPr>
              <a:t> access</a:t>
            </a:r>
          </a:p>
          <a:p>
            <a:pPr lvl="1"/>
            <a:r>
              <a:rPr lang="en-US" altLang="zh-TW" dirty="0" smtClean="0">
                <a:sym typeface="Wingdings" panose="05000000000000000000" pitchFamily="2" charset="2"/>
              </a:rPr>
              <a:t>Improve use experience, limit unlicensed band usage</a:t>
            </a:r>
          </a:p>
          <a:p>
            <a:r>
              <a:rPr lang="en-US" altLang="zh-TW" dirty="0">
                <a:sym typeface="Wingdings" panose="05000000000000000000" pitchFamily="2" charset="2"/>
              </a:rPr>
              <a:t>Wi-Fi nodes back </a:t>
            </a:r>
            <a:r>
              <a:rPr lang="en-US" altLang="zh-TW" dirty="0" smtClean="0">
                <a:sym typeface="Wingdings" panose="05000000000000000000" pitchFamily="2" charset="2"/>
              </a:rPr>
              <a:t>off from </a:t>
            </a:r>
            <a:r>
              <a:rPr lang="en-US" altLang="zh-TW" dirty="0">
                <a:sym typeface="Wingdings" panose="05000000000000000000" pitchFamily="2" charset="2"/>
              </a:rPr>
              <a:t>each other using </a:t>
            </a:r>
            <a:r>
              <a:rPr lang="en-US" altLang="zh-TW" dirty="0" smtClean="0">
                <a:sym typeface="Wingdings" panose="05000000000000000000" pitchFamily="2" charset="2"/>
              </a:rPr>
              <a:t>CSMA</a:t>
            </a:r>
          </a:p>
          <a:p>
            <a:pPr lvl="1"/>
            <a:r>
              <a:rPr lang="en-US" altLang="zh-TW" dirty="0" smtClean="0">
                <a:sym typeface="Wingdings" panose="05000000000000000000" pitchFamily="2" charset="2"/>
              </a:rPr>
              <a:t>CSMA </a:t>
            </a:r>
            <a:r>
              <a:rPr lang="en-US" altLang="zh-TW" dirty="0">
                <a:sym typeface="Wingdings" panose="05000000000000000000" pitchFamily="2" charset="2"/>
              </a:rPr>
              <a:t>requirement (at -82 </a:t>
            </a:r>
            <a:r>
              <a:rPr lang="en-US" altLang="zh-TW" dirty="0" err="1">
                <a:sym typeface="Wingdings" panose="05000000000000000000" pitchFamily="2" charset="2"/>
              </a:rPr>
              <a:t>dBm</a:t>
            </a:r>
            <a:r>
              <a:rPr lang="en-US" altLang="zh-TW" dirty="0" smtClean="0">
                <a:sym typeface="Wingdings" panose="05000000000000000000" pitchFamily="2" charset="2"/>
              </a:rPr>
              <a:t>); ED </a:t>
            </a:r>
            <a:r>
              <a:rPr lang="en-US" altLang="zh-TW" dirty="0">
                <a:sym typeface="Wingdings" panose="05000000000000000000" pitchFamily="2" charset="2"/>
              </a:rPr>
              <a:t>level (-62 </a:t>
            </a:r>
            <a:r>
              <a:rPr lang="en-US" altLang="zh-TW" dirty="0" err="1" smtClean="0">
                <a:sym typeface="Wingdings" panose="05000000000000000000" pitchFamily="2" charset="2"/>
              </a:rPr>
              <a:t>dBm</a:t>
            </a:r>
            <a:r>
              <a:rPr lang="en-US" altLang="zh-TW" dirty="0" smtClean="0">
                <a:sym typeface="Wingdings" panose="05000000000000000000" pitchFamily="2" charset="2"/>
              </a:rPr>
              <a:t>) for non-</a:t>
            </a:r>
            <a:r>
              <a:rPr lang="en-US" altLang="zh-TW" dirty="0" err="1" smtClean="0">
                <a:sym typeface="Wingdings" panose="05000000000000000000" pitchFamily="2" charset="2"/>
              </a:rPr>
              <a:t>wifi</a:t>
            </a:r>
            <a:endParaRPr lang="en-US" altLang="zh-TW" dirty="0" smtClean="0">
              <a:sym typeface="Wingdings" panose="05000000000000000000" pitchFamily="2" charset="2"/>
            </a:endParaRPr>
          </a:p>
          <a:p>
            <a:pPr lvl="1"/>
            <a:r>
              <a:rPr lang="en-US" altLang="zh-TW" dirty="0" smtClean="0">
                <a:sym typeface="Wingdings" panose="05000000000000000000" pitchFamily="2" charset="2"/>
              </a:rPr>
              <a:t>Wi-Fi </a:t>
            </a:r>
            <a:r>
              <a:rPr lang="en-US" altLang="zh-TW" dirty="0">
                <a:sym typeface="Wingdings" panose="05000000000000000000" pitchFamily="2" charset="2"/>
              </a:rPr>
              <a:t>is 100 times more </a:t>
            </a:r>
            <a:r>
              <a:rPr lang="en-US" altLang="zh-TW" dirty="0" smtClean="0">
                <a:sym typeface="Wingdings" panose="05000000000000000000" pitchFamily="2" charset="2"/>
              </a:rPr>
              <a:t>aggressive to </a:t>
            </a:r>
            <a:r>
              <a:rPr lang="en-US" altLang="zh-TW" dirty="0">
                <a:sym typeface="Wingdings" panose="05000000000000000000" pitchFamily="2" charset="2"/>
              </a:rPr>
              <a:t>non-Wi-Fi technology than to another Wi-Fi </a:t>
            </a:r>
            <a:r>
              <a:rPr lang="en-US" altLang="zh-TW" dirty="0" smtClean="0">
                <a:sym typeface="Wingdings" panose="05000000000000000000" pitchFamily="2" charset="2"/>
              </a:rPr>
              <a:t>node</a:t>
            </a:r>
          </a:p>
          <a:p>
            <a:r>
              <a:rPr lang="en-US" altLang="zh-TW" dirty="0" smtClean="0">
                <a:sym typeface="Wingdings" panose="05000000000000000000" pitchFamily="2" charset="2"/>
              </a:rPr>
              <a:t>LTE-U co-exist well with other applications</a:t>
            </a:r>
            <a:endParaRPr lang="en-US" altLang="zh-TW" dirty="0">
              <a:sym typeface="Wingdings" panose="05000000000000000000" pitchFamily="2" charset="2"/>
            </a:endParaRPr>
          </a:p>
          <a:p>
            <a:pPr marL="57150" indent="0">
              <a:buNone/>
            </a:pPr>
            <a:endParaRPr lang="en-US" altLang="zh-TW" dirty="0" smtClean="0"/>
          </a:p>
          <a:p>
            <a:pPr lvl="1"/>
            <a:endParaRPr lang="zh-TW" altLang="en-US" dirty="0"/>
          </a:p>
        </p:txBody>
      </p:sp>
      <p:sp>
        <p:nvSpPr>
          <p:cNvPr id="4" name="投影片編號版面配置區 3"/>
          <p:cNvSpPr>
            <a:spLocks noGrp="1"/>
          </p:cNvSpPr>
          <p:nvPr>
            <p:ph type="sldNum" sz="quarter" idx="12"/>
          </p:nvPr>
        </p:nvSpPr>
        <p:spPr/>
        <p:txBody>
          <a:bodyPr/>
          <a:lstStyle/>
          <a:p>
            <a:fld id="{73DA0BB7-265A-403C-9275-D587AB510EDC}" type="slidenum">
              <a:rPr lang="zh-TW" altLang="en-US" smtClean="0"/>
              <a:pPr/>
              <a:t>76</a:t>
            </a:fld>
            <a:endParaRPr lang="zh-TW" altLang="en-US" dirty="0"/>
          </a:p>
        </p:txBody>
      </p:sp>
    </p:spTree>
    <p:extLst>
      <p:ext uri="{BB962C8B-B14F-4D97-AF65-F5344CB8AC3E}">
        <p14:creationId xmlns:p14="http://schemas.microsoft.com/office/powerpoint/2010/main" val="2201638063"/>
      </p:ext>
    </p:extLst>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fontScale="90000"/>
          </a:bodyPr>
          <a:lstStyle/>
          <a:p>
            <a:r>
              <a:rPr lang="en-US" altLang="zh-TW" dirty="0"/>
              <a:t>LTE-U</a:t>
            </a:r>
            <a:br>
              <a:rPr lang="en-US" altLang="zh-TW" dirty="0"/>
            </a:br>
            <a:r>
              <a:rPr lang="en-US" altLang="zh-TW" dirty="0"/>
              <a:t>Summary of google document</a:t>
            </a:r>
            <a:endParaRPr lang="zh-TW" altLang="en-US" dirty="0"/>
          </a:p>
        </p:txBody>
      </p:sp>
      <p:sp>
        <p:nvSpPr>
          <p:cNvPr id="3" name="內容版面配置區 2"/>
          <p:cNvSpPr>
            <a:spLocks noGrp="1"/>
          </p:cNvSpPr>
          <p:nvPr>
            <p:ph idx="1"/>
          </p:nvPr>
        </p:nvSpPr>
        <p:spPr/>
        <p:txBody>
          <a:bodyPr/>
          <a:lstStyle/>
          <a:p>
            <a:r>
              <a:rPr lang="en-US" altLang="zh-TW" dirty="0" smtClean="0"/>
              <a:t>Google response to ET </a:t>
            </a:r>
            <a:r>
              <a:rPr lang="en-US" altLang="zh-TW" dirty="0"/>
              <a:t>Docket No. </a:t>
            </a:r>
            <a:r>
              <a:rPr lang="en-US" altLang="zh-TW" dirty="0" smtClean="0"/>
              <a:t>15-105, June 2015.</a:t>
            </a:r>
          </a:p>
          <a:p>
            <a:r>
              <a:rPr lang="en-US" altLang="zh-TW" dirty="0" smtClean="0"/>
              <a:t>LTE-U's </a:t>
            </a:r>
            <a:r>
              <a:rPr lang="en-US" altLang="zh-TW" dirty="0"/>
              <a:t>duty-cycling causes LTE transmissions to begin abruptly, often </a:t>
            </a:r>
            <a:r>
              <a:rPr lang="en-US" altLang="zh-TW" dirty="0" smtClean="0"/>
              <a:t>in the middle of </a:t>
            </a:r>
            <a:r>
              <a:rPr lang="en-US" altLang="zh-TW" dirty="0"/>
              <a:t>Wi-Fi transmissions, interrupting them and causing Wi-Fi to slow down </a:t>
            </a:r>
            <a:r>
              <a:rPr lang="en-US" altLang="zh-TW" dirty="0" smtClean="0"/>
              <a:t>rate/throughput in response </a:t>
            </a:r>
            <a:r>
              <a:rPr lang="en-US" altLang="zh-TW" dirty="0"/>
              <a:t>to increased error rates</a:t>
            </a:r>
            <a:endParaRPr lang="en-US" altLang="zh-TW" dirty="0" smtClean="0"/>
          </a:p>
          <a:p>
            <a:pPr lvl="1"/>
            <a:r>
              <a:rPr lang="en-US" altLang="zh-TW" dirty="0" smtClean="0"/>
              <a:t>Ex. 50% duty cycling. Fair share?</a:t>
            </a:r>
          </a:p>
          <a:p>
            <a:pPr lvl="1"/>
            <a:r>
              <a:rPr lang="en-US" altLang="zh-TW" dirty="0" err="1" smtClean="0"/>
              <a:t>Wi-fi</a:t>
            </a:r>
            <a:r>
              <a:rPr lang="en-US" altLang="zh-TW" dirty="0" smtClean="0"/>
              <a:t> interrupted often, rate reduced to 1/4 .</a:t>
            </a:r>
          </a:p>
          <a:p>
            <a:r>
              <a:rPr lang="en-US" altLang="zh-TW" dirty="0"/>
              <a:t>Wi-Fi operation in the presence of </a:t>
            </a:r>
            <a:r>
              <a:rPr lang="en-US" altLang="zh-TW" dirty="0" smtClean="0"/>
              <a:t>moderate interference </a:t>
            </a:r>
            <a:r>
              <a:rPr lang="en-US" altLang="zh-TW" dirty="0"/>
              <a:t>from LTE (below Wi-Fi’s prescribed energy detect level) </a:t>
            </a:r>
            <a:r>
              <a:rPr lang="en-US" altLang="zh-TW" dirty="0" smtClean="0"/>
              <a:t>experiences substantial </a:t>
            </a:r>
            <a:r>
              <a:rPr lang="en-US" altLang="zh-TW" dirty="0"/>
              <a:t>degradation</a:t>
            </a:r>
          </a:p>
        </p:txBody>
      </p:sp>
      <p:sp>
        <p:nvSpPr>
          <p:cNvPr id="4" name="投影片編號版面配置區 3"/>
          <p:cNvSpPr>
            <a:spLocks noGrp="1"/>
          </p:cNvSpPr>
          <p:nvPr>
            <p:ph type="sldNum" sz="quarter" idx="12"/>
          </p:nvPr>
        </p:nvSpPr>
        <p:spPr/>
        <p:txBody>
          <a:bodyPr/>
          <a:lstStyle/>
          <a:p>
            <a:fld id="{73DA0BB7-265A-403C-9275-D587AB510EDC}" type="slidenum">
              <a:rPr lang="zh-TW" altLang="en-US" smtClean="0"/>
              <a:pPr/>
              <a:t>77</a:t>
            </a:fld>
            <a:endParaRPr lang="zh-TW" altLang="en-US" dirty="0"/>
          </a:p>
        </p:txBody>
      </p:sp>
    </p:spTree>
    <p:extLst>
      <p:ext uri="{BB962C8B-B14F-4D97-AF65-F5344CB8AC3E}">
        <p14:creationId xmlns:p14="http://schemas.microsoft.com/office/powerpoint/2010/main" val="1236704708"/>
      </p:ext>
    </p:extLst>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fontScale="90000"/>
          </a:bodyPr>
          <a:lstStyle/>
          <a:p>
            <a:r>
              <a:rPr lang="en-US" altLang="zh-TW" dirty="0" smtClean="0"/>
              <a:t>LTE-U</a:t>
            </a:r>
            <a:br>
              <a:rPr lang="en-US" altLang="zh-TW" dirty="0" smtClean="0"/>
            </a:br>
            <a:r>
              <a:rPr lang="en-US" altLang="zh-TW" dirty="0" smtClean="0"/>
              <a:t>Summary of google document</a:t>
            </a:r>
            <a:endParaRPr lang="zh-TW" altLang="en-US" dirty="0"/>
          </a:p>
        </p:txBody>
      </p:sp>
      <p:sp>
        <p:nvSpPr>
          <p:cNvPr id="3" name="內容版面配置區 2"/>
          <p:cNvSpPr>
            <a:spLocks noGrp="1"/>
          </p:cNvSpPr>
          <p:nvPr>
            <p:ph idx="1"/>
          </p:nvPr>
        </p:nvSpPr>
        <p:spPr/>
        <p:txBody>
          <a:bodyPr/>
          <a:lstStyle/>
          <a:p>
            <a:r>
              <a:rPr lang="en-US" altLang="zh-TW" dirty="0" smtClean="0"/>
              <a:t>Example of </a:t>
            </a:r>
            <a:r>
              <a:rPr lang="en-US" altLang="zh-TW" dirty="0" err="1" smtClean="0"/>
              <a:t>Wi-fi</a:t>
            </a:r>
            <a:r>
              <a:rPr lang="en-US" altLang="zh-TW" dirty="0" smtClean="0"/>
              <a:t> packet corrupted</a:t>
            </a:r>
            <a:endParaRPr lang="zh-TW" altLang="en-US" dirty="0"/>
          </a:p>
        </p:txBody>
      </p:sp>
      <p:sp>
        <p:nvSpPr>
          <p:cNvPr id="4" name="投影片編號版面配置區 3"/>
          <p:cNvSpPr>
            <a:spLocks noGrp="1"/>
          </p:cNvSpPr>
          <p:nvPr>
            <p:ph type="sldNum" sz="quarter" idx="12"/>
          </p:nvPr>
        </p:nvSpPr>
        <p:spPr/>
        <p:txBody>
          <a:bodyPr/>
          <a:lstStyle/>
          <a:p>
            <a:fld id="{73DA0BB7-265A-403C-9275-D587AB510EDC}" type="slidenum">
              <a:rPr lang="zh-TW" altLang="en-US" smtClean="0"/>
              <a:pPr/>
              <a:t>78</a:t>
            </a:fld>
            <a:endParaRPr lang="zh-TW" altLang="en-US" dirty="0"/>
          </a:p>
        </p:txBody>
      </p:sp>
      <p:pic>
        <p:nvPicPr>
          <p:cNvPr id="3686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59632" y="2420888"/>
            <a:ext cx="7181850" cy="35147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857522527"/>
      </p:ext>
    </p:extLst>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fontScale="90000"/>
          </a:bodyPr>
          <a:lstStyle/>
          <a:p>
            <a:r>
              <a:rPr lang="en-US" altLang="zh-TW" dirty="0"/>
              <a:t>LTE-U</a:t>
            </a:r>
            <a:br>
              <a:rPr lang="en-US" altLang="zh-TW" dirty="0"/>
            </a:br>
            <a:r>
              <a:rPr lang="en-US" altLang="zh-TW" dirty="0"/>
              <a:t>Summary of google document</a:t>
            </a:r>
            <a:endParaRPr lang="zh-TW" altLang="en-US" dirty="0"/>
          </a:p>
        </p:txBody>
      </p:sp>
      <p:sp>
        <p:nvSpPr>
          <p:cNvPr id="3" name="內容版面配置區 2"/>
          <p:cNvSpPr>
            <a:spLocks noGrp="1"/>
          </p:cNvSpPr>
          <p:nvPr>
            <p:ph idx="1"/>
          </p:nvPr>
        </p:nvSpPr>
        <p:spPr/>
        <p:txBody>
          <a:bodyPr/>
          <a:lstStyle/>
          <a:p>
            <a:r>
              <a:rPr lang="en-US" altLang="zh-TW" dirty="0" smtClean="0"/>
              <a:t>Effective time sharing requires long LTE-U off time</a:t>
            </a:r>
          </a:p>
          <a:p>
            <a:r>
              <a:rPr lang="en-US" altLang="zh-TW" dirty="0" smtClean="0"/>
              <a:t>The figure shows results of 50% duty cycle</a:t>
            </a:r>
            <a:endParaRPr lang="zh-TW" altLang="en-US" dirty="0"/>
          </a:p>
        </p:txBody>
      </p:sp>
      <p:sp>
        <p:nvSpPr>
          <p:cNvPr id="4" name="投影片編號版面配置區 3"/>
          <p:cNvSpPr>
            <a:spLocks noGrp="1"/>
          </p:cNvSpPr>
          <p:nvPr>
            <p:ph type="sldNum" sz="quarter" idx="12"/>
          </p:nvPr>
        </p:nvSpPr>
        <p:spPr/>
        <p:txBody>
          <a:bodyPr/>
          <a:lstStyle/>
          <a:p>
            <a:fld id="{73DA0BB7-265A-403C-9275-D587AB510EDC}" type="slidenum">
              <a:rPr lang="zh-TW" altLang="en-US" smtClean="0"/>
              <a:pPr/>
              <a:t>79</a:t>
            </a:fld>
            <a:endParaRPr lang="zh-TW" altLang="en-US" dirty="0"/>
          </a:p>
        </p:txBody>
      </p:sp>
      <p:pic>
        <p:nvPicPr>
          <p:cNvPr id="3789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31640" y="2564904"/>
            <a:ext cx="6172200" cy="36480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54799173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多重接取</a:t>
            </a:r>
            <a:r>
              <a:rPr lang="en-US" altLang="zh-TW" dirty="0" smtClean="0"/>
              <a:t>(Multiple Access)</a:t>
            </a:r>
            <a:r>
              <a:rPr lang="zh-TW" altLang="en-US" dirty="0" smtClean="0"/>
              <a:t>技術</a:t>
            </a:r>
            <a:endParaRPr lang="zh-TW" altLang="en-US" dirty="0"/>
          </a:p>
        </p:txBody>
      </p:sp>
      <p:sp>
        <p:nvSpPr>
          <p:cNvPr id="3" name="內容版面配置區 2"/>
          <p:cNvSpPr>
            <a:spLocks noGrp="1"/>
          </p:cNvSpPr>
          <p:nvPr>
            <p:ph idx="1"/>
          </p:nvPr>
        </p:nvSpPr>
        <p:spPr/>
        <p:txBody>
          <a:bodyPr/>
          <a:lstStyle/>
          <a:p>
            <a:r>
              <a:rPr lang="zh-TW" altLang="en-US" dirty="0" smtClean="0"/>
              <a:t>一基地台同時接收多個使用者訊號，如何誰送了什麼訊號</a:t>
            </a:r>
            <a:r>
              <a:rPr lang="en-US" altLang="zh-TW" dirty="0" smtClean="0"/>
              <a:t>?</a:t>
            </a:r>
          </a:p>
          <a:p>
            <a:r>
              <a:rPr lang="zh-TW" altLang="en-US" dirty="0" smtClean="0"/>
              <a:t>例如有三個人同時送出訊號，接收者收到三人訊號的總和，該如何知道誰送了什麼訊號</a:t>
            </a:r>
            <a:r>
              <a:rPr lang="en-US" altLang="zh-TW" dirty="0" smtClean="0"/>
              <a:t>?</a:t>
            </a:r>
          </a:p>
          <a:p>
            <a:pPr lvl="1"/>
            <a:r>
              <a:rPr lang="zh-TW" altLang="en-US" dirty="0" smtClean="0"/>
              <a:t>訊號模型</a:t>
            </a:r>
            <a:r>
              <a:rPr lang="en-US" altLang="zh-TW" dirty="0" smtClean="0"/>
              <a:t>R=S</a:t>
            </a:r>
            <a:r>
              <a:rPr lang="en-US" altLang="zh-TW" sz="1800" dirty="0" smtClean="0"/>
              <a:t>1</a:t>
            </a:r>
            <a:r>
              <a:rPr lang="en-US" altLang="zh-TW" dirty="0" smtClean="0"/>
              <a:t>+S</a:t>
            </a:r>
            <a:r>
              <a:rPr lang="en-US" altLang="zh-TW" sz="1800" dirty="0" smtClean="0"/>
              <a:t>2</a:t>
            </a:r>
            <a:r>
              <a:rPr lang="en-US" altLang="zh-TW" dirty="0" smtClean="0"/>
              <a:t>+S</a:t>
            </a:r>
            <a:r>
              <a:rPr lang="en-US" altLang="zh-TW" sz="1800" dirty="0" smtClean="0"/>
              <a:t>3</a:t>
            </a:r>
          </a:p>
          <a:p>
            <a:pPr lvl="1"/>
            <a:r>
              <a:rPr lang="en-US" altLang="zh-TW" dirty="0"/>
              <a:t> </a:t>
            </a:r>
            <a:r>
              <a:rPr lang="en-US" altLang="zh-TW" dirty="0" smtClean="0"/>
              <a:t>R=3+5+8=16</a:t>
            </a:r>
            <a:r>
              <a:rPr lang="zh-TW" altLang="en-US" dirty="0" smtClean="0"/>
              <a:t>，可從</a:t>
            </a:r>
            <a:r>
              <a:rPr lang="en-US" altLang="zh-TW" dirty="0" smtClean="0"/>
              <a:t>16</a:t>
            </a:r>
            <a:r>
              <a:rPr lang="zh-TW" altLang="en-US" dirty="0" smtClean="0"/>
              <a:t>分出三人各送什麼嗎</a:t>
            </a:r>
            <a:r>
              <a:rPr lang="en-US" altLang="zh-TW" dirty="0" smtClean="0"/>
              <a:t>?</a:t>
            </a:r>
          </a:p>
          <a:p>
            <a:pPr lvl="1"/>
            <a:r>
              <a:rPr lang="zh-TW" altLang="en-US" dirty="0" smtClean="0"/>
              <a:t>如何設計一個系統幫助分辨誰送了什麼</a:t>
            </a:r>
            <a:r>
              <a:rPr lang="en-US" altLang="zh-TW" dirty="0" smtClean="0"/>
              <a:t>?</a:t>
            </a:r>
            <a:endParaRPr lang="zh-TW" altLang="en-US" dirty="0"/>
          </a:p>
        </p:txBody>
      </p:sp>
      <p:sp>
        <p:nvSpPr>
          <p:cNvPr id="4" name="投影片編號版面配置區 3"/>
          <p:cNvSpPr>
            <a:spLocks noGrp="1"/>
          </p:cNvSpPr>
          <p:nvPr>
            <p:ph type="sldNum" sz="quarter" idx="12"/>
          </p:nvPr>
        </p:nvSpPr>
        <p:spPr/>
        <p:txBody>
          <a:bodyPr/>
          <a:lstStyle/>
          <a:p>
            <a:pPr>
              <a:defRPr/>
            </a:pPr>
            <a:fld id="{F74A0B82-EADC-43AA-A389-2233C055F598}" type="slidenum">
              <a:rPr lang="en-US" altLang="zh-TW" smtClean="0"/>
              <a:pPr>
                <a:defRPr/>
              </a:pPr>
              <a:t>8</a:t>
            </a:fld>
            <a:endParaRPr lang="en-US" altLang="zh-TW"/>
          </a:p>
        </p:txBody>
      </p:sp>
    </p:spTree>
    <p:extLst>
      <p:ext uri="{BB962C8B-B14F-4D97-AF65-F5344CB8AC3E}">
        <p14:creationId xmlns:p14="http://schemas.microsoft.com/office/powerpoint/2010/main" val="3688481788"/>
      </p:ext>
    </p:extLst>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fontScale="90000"/>
          </a:bodyPr>
          <a:lstStyle/>
          <a:p>
            <a:r>
              <a:rPr lang="en-US" altLang="zh-TW" dirty="0" smtClean="0"/>
              <a:t>Office of Communications (</a:t>
            </a:r>
            <a:r>
              <a:rPr lang="en-US" altLang="zh-TW" dirty="0" err="1" smtClean="0"/>
              <a:t>ofcom</a:t>
            </a:r>
            <a:r>
              <a:rPr lang="en-US" altLang="zh-TW" dirty="0" smtClean="0"/>
              <a:t>, UK)</a:t>
            </a:r>
            <a:endParaRPr lang="zh-TW" altLang="en-US" dirty="0"/>
          </a:p>
        </p:txBody>
      </p:sp>
      <p:sp>
        <p:nvSpPr>
          <p:cNvPr id="3" name="內容版面配置區 2"/>
          <p:cNvSpPr>
            <a:spLocks noGrp="1"/>
          </p:cNvSpPr>
          <p:nvPr>
            <p:ph idx="1"/>
          </p:nvPr>
        </p:nvSpPr>
        <p:spPr/>
        <p:txBody>
          <a:bodyPr/>
          <a:lstStyle/>
          <a:p>
            <a:r>
              <a:rPr lang="en-US" altLang="zh-TW" dirty="0" smtClean="0"/>
              <a:t>Spectrum sharing</a:t>
            </a:r>
          </a:p>
          <a:p>
            <a:pPr lvl="1"/>
            <a:r>
              <a:rPr lang="en-US" altLang="zh-TW" dirty="0" smtClean="0"/>
              <a:t>Consider useful Geolocation database, sensing, sharing protocol</a:t>
            </a:r>
          </a:p>
          <a:p>
            <a:pPr lvl="1"/>
            <a:r>
              <a:rPr lang="en-US" altLang="zh-TW" dirty="0" smtClean="0"/>
              <a:t>On a case by case basis</a:t>
            </a:r>
          </a:p>
          <a:p>
            <a:pPr lvl="1"/>
            <a:r>
              <a:rPr lang="en-US" altLang="zh-TW" dirty="0" smtClean="0"/>
              <a:t>Consider high </a:t>
            </a:r>
            <a:r>
              <a:rPr lang="en-US" altLang="zh-TW" dirty="0"/>
              <a:t>level characteristics of </a:t>
            </a:r>
            <a:r>
              <a:rPr lang="en-US" altLang="zh-TW" dirty="0" smtClean="0"/>
              <a:t>use(</a:t>
            </a:r>
            <a:r>
              <a:rPr lang="en-US" altLang="zh-TW" dirty="0" err="1" smtClean="0"/>
              <a:t>QoS</a:t>
            </a:r>
            <a:r>
              <a:rPr lang="en-US" altLang="zh-TW" dirty="0" smtClean="0"/>
              <a:t>, geography, directionality, </a:t>
            </a:r>
            <a:r>
              <a:rPr lang="en-US" altLang="zh-TW" dirty="0" err="1" smtClean="0"/>
              <a:t>etc</a:t>
            </a:r>
            <a:r>
              <a:rPr lang="en-US" altLang="zh-TW" dirty="0" smtClean="0"/>
              <a:t>)</a:t>
            </a:r>
          </a:p>
          <a:p>
            <a:r>
              <a:rPr lang="en-US" altLang="zh-TW" dirty="0"/>
              <a:t>Spectrum trading (OfW513 (December 2011</a:t>
            </a:r>
            <a:r>
              <a:rPr lang="en-US" altLang="zh-TW" dirty="0" smtClean="0"/>
              <a:t>))</a:t>
            </a:r>
          </a:p>
          <a:p>
            <a:pPr lvl="1"/>
            <a:r>
              <a:rPr lang="en-US" altLang="zh-TW" dirty="0" smtClean="0"/>
              <a:t>Price negotiable between trading parties</a:t>
            </a:r>
          </a:p>
          <a:p>
            <a:pPr lvl="1"/>
            <a:r>
              <a:rPr lang="en-US" altLang="zh-TW" dirty="0" smtClean="0"/>
              <a:t>Concurrent transfer: sharing</a:t>
            </a:r>
          </a:p>
          <a:p>
            <a:pPr lvl="1"/>
            <a:r>
              <a:rPr lang="en-US" altLang="zh-TW" dirty="0" smtClean="0"/>
              <a:t>Outright transfer: new owner owns exclusively </a:t>
            </a:r>
            <a:endParaRPr lang="zh-TW" altLang="en-US" dirty="0"/>
          </a:p>
        </p:txBody>
      </p:sp>
      <p:sp>
        <p:nvSpPr>
          <p:cNvPr id="4" name="投影片編號版面配置區 3"/>
          <p:cNvSpPr>
            <a:spLocks noGrp="1"/>
          </p:cNvSpPr>
          <p:nvPr>
            <p:ph type="sldNum" sz="quarter" idx="12"/>
          </p:nvPr>
        </p:nvSpPr>
        <p:spPr/>
        <p:txBody>
          <a:bodyPr/>
          <a:lstStyle/>
          <a:p>
            <a:fld id="{73DA0BB7-265A-403C-9275-D587AB510EDC}" type="slidenum">
              <a:rPr lang="zh-TW" altLang="en-US" smtClean="0"/>
              <a:pPr/>
              <a:t>80</a:t>
            </a:fld>
            <a:endParaRPr lang="zh-TW" altLang="en-US" dirty="0"/>
          </a:p>
        </p:txBody>
      </p:sp>
    </p:spTree>
    <p:extLst>
      <p:ext uri="{BB962C8B-B14F-4D97-AF65-F5344CB8AC3E}">
        <p14:creationId xmlns:p14="http://schemas.microsoft.com/office/powerpoint/2010/main" val="3869410844"/>
      </p:ext>
    </p:extLst>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fontScale="90000"/>
          </a:bodyPr>
          <a:lstStyle/>
          <a:p>
            <a:r>
              <a:rPr lang="en-US" altLang="zh-TW" dirty="0"/>
              <a:t>Office of Communications (</a:t>
            </a:r>
            <a:r>
              <a:rPr lang="en-US" altLang="zh-TW" dirty="0" err="1"/>
              <a:t>ofcom</a:t>
            </a:r>
            <a:r>
              <a:rPr lang="en-US" altLang="zh-TW" dirty="0"/>
              <a:t>, UK)</a:t>
            </a:r>
            <a:endParaRPr lang="zh-TW" altLang="en-US" dirty="0"/>
          </a:p>
        </p:txBody>
      </p:sp>
      <p:sp>
        <p:nvSpPr>
          <p:cNvPr id="3" name="內容版面配置區 2"/>
          <p:cNvSpPr>
            <a:spLocks noGrp="1"/>
          </p:cNvSpPr>
          <p:nvPr>
            <p:ph idx="1"/>
          </p:nvPr>
        </p:nvSpPr>
        <p:spPr/>
        <p:txBody>
          <a:bodyPr/>
          <a:lstStyle/>
          <a:p>
            <a:r>
              <a:rPr lang="en-US" altLang="zh-TW" dirty="0" smtClean="0"/>
              <a:t>Transfer </a:t>
            </a:r>
            <a:r>
              <a:rPr lang="en-US" altLang="zh-TW" dirty="0" err="1" smtClean="0"/>
              <a:t>v.s</a:t>
            </a:r>
            <a:r>
              <a:rPr lang="en-US" altLang="zh-TW" dirty="0" smtClean="0"/>
              <a:t>. lease</a:t>
            </a:r>
            <a:endParaRPr lang="zh-TW" altLang="en-US" dirty="0"/>
          </a:p>
        </p:txBody>
      </p:sp>
      <p:sp>
        <p:nvSpPr>
          <p:cNvPr id="4" name="投影片編號版面配置區 3"/>
          <p:cNvSpPr>
            <a:spLocks noGrp="1"/>
          </p:cNvSpPr>
          <p:nvPr>
            <p:ph type="sldNum" sz="quarter" idx="12"/>
          </p:nvPr>
        </p:nvSpPr>
        <p:spPr/>
        <p:txBody>
          <a:bodyPr/>
          <a:lstStyle/>
          <a:p>
            <a:fld id="{73DA0BB7-265A-403C-9275-D587AB510EDC}" type="slidenum">
              <a:rPr lang="zh-TW" altLang="en-US" smtClean="0"/>
              <a:pPr/>
              <a:t>81</a:t>
            </a:fld>
            <a:endParaRPr lang="zh-TW" altLang="en-US" dirty="0"/>
          </a:p>
        </p:txBody>
      </p:sp>
      <p:pic>
        <p:nvPicPr>
          <p:cNvPr id="5"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03648" y="2132856"/>
            <a:ext cx="6785982" cy="372165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560987733"/>
      </p:ext>
    </p:extLst>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smtClean="0"/>
              <a:t>Summary</a:t>
            </a:r>
            <a:endParaRPr lang="zh-TW" altLang="en-US" dirty="0"/>
          </a:p>
        </p:txBody>
      </p:sp>
      <p:sp>
        <p:nvSpPr>
          <p:cNvPr id="3" name="內容版面配置區 2"/>
          <p:cNvSpPr>
            <a:spLocks noGrp="1"/>
          </p:cNvSpPr>
          <p:nvPr>
            <p:ph idx="1"/>
          </p:nvPr>
        </p:nvSpPr>
        <p:spPr/>
        <p:txBody>
          <a:bodyPr>
            <a:normAutofit lnSpcReduction="10000"/>
          </a:bodyPr>
          <a:lstStyle/>
          <a:p>
            <a:r>
              <a:rPr lang="en-US" altLang="zh-TW" dirty="0" smtClean="0"/>
              <a:t>spectrum detection techniques</a:t>
            </a:r>
          </a:p>
          <a:p>
            <a:pPr lvl="1"/>
            <a:r>
              <a:rPr lang="en-US" altLang="zh-TW" dirty="0" smtClean="0"/>
              <a:t>Binary detection</a:t>
            </a:r>
          </a:p>
          <a:p>
            <a:pPr lvl="1"/>
            <a:r>
              <a:rPr lang="en-US" altLang="zh-TW" dirty="0" smtClean="0"/>
              <a:t>Sequential</a:t>
            </a:r>
          </a:p>
          <a:p>
            <a:pPr lvl="1"/>
            <a:r>
              <a:rPr lang="en-US" altLang="zh-TW" dirty="0" smtClean="0"/>
              <a:t>Cooperative</a:t>
            </a:r>
          </a:p>
          <a:p>
            <a:pPr lvl="1"/>
            <a:r>
              <a:rPr lang="en-US" altLang="zh-TW" dirty="0" err="1" smtClean="0"/>
              <a:t>etc</a:t>
            </a:r>
            <a:endParaRPr lang="en-US" altLang="zh-TW" dirty="0"/>
          </a:p>
          <a:p>
            <a:r>
              <a:rPr lang="en-US" altLang="zh-TW" dirty="0" smtClean="0"/>
              <a:t>LTE-U and LSA</a:t>
            </a:r>
          </a:p>
          <a:p>
            <a:pPr lvl="1"/>
            <a:r>
              <a:rPr lang="en-US" altLang="zh-TW" dirty="0" smtClean="0"/>
              <a:t>Sharing brings technical challenges </a:t>
            </a:r>
          </a:p>
          <a:p>
            <a:pPr lvl="1"/>
            <a:r>
              <a:rPr lang="en-US" altLang="zh-TW" dirty="0" smtClean="0"/>
              <a:t>Benefits and disadvantages</a:t>
            </a:r>
          </a:p>
          <a:p>
            <a:pPr lvl="1"/>
            <a:r>
              <a:rPr lang="en-US" altLang="zh-TW" dirty="0" smtClean="0"/>
              <a:t>Intense regulator and industry attention</a:t>
            </a:r>
          </a:p>
          <a:p>
            <a:pPr lvl="1"/>
            <a:r>
              <a:rPr lang="en-US" altLang="zh-TW" dirty="0" smtClean="0"/>
              <a:t>Other issues- directionality, beamforming, hidden terminal problem, etc.</a:t>
            </a:r>
          </a:p>
          <a:p>
            <a:pPr lvl="1"/>
            <a:r>
              <a:rPr lang="en-US" altLang="zh-TW" dirty="0" smtClean="0"/>
              <a:t>Debate ongoing</a:t>
            </a:r>
            <a:endParaRPr lang="zh-TW" altLang="en-US" dirty="0"/>
          </a:p>
        </p:txBody>
      </p:sp>
      <p:sp>
        <p:nvSpPr>
          <p:cNvPr id="4" name="投影片編號版面配置區 3"/>
          <p:cNvSpPr>
            <a:spLocks noGrp="1"/>
          </p:cNvSpPr>
          <p:nvPr>
            <p:ph type="sldNum" sz="quarter" idx="12"/>
          </p:nvPr>
        </p:nvSpPr>
        <p:spPr/>
        <p:txBody>
          <a:bodyPr/>
          <a:lstStyle/>
          <a:p>
            <a:fld id="{73DA0BB7-265A-403C-9275-D587AB510EDC}" type="slidenum">
              <a:rPr lang="zh-TW" altLang="en-US" smtClean="0"/>
              <a:pPr/>
              <a:t>82</a:t>
            </a:fld>
            <a:endParaRPr lang="zh-TW" altLang="en-US" dirty="0"/>
          </a:p>
        </p:txBody>
      </p:sp>
    </p:spTree>
    <p:extLst>
      <p:ext uri="{BB962C8B-B14F-4D97-AF65-F5344CB8AC3E}">
        <p14:creationId xmlns:p14="http://schemas.microsoft.com/office/powerpoint/2010/main" val="2266729819"/>
      </p:ext>
    </p:extLst>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smtClean="0"/>
              <a:t>Q&amp;A</a:t>
            </a:r>
            <a:endParaRPr lang="zh-TW" altLang="en-US" dirty="0"/>
          </a:p>
        </p:txBody>
      </p:sp>
      <p:sp>
        <p:nvSpPr>
          <p:cNvPr id="3" name="內容版面配置區 2"/>
          <p:cNvSpPr>
            <a:spLocks noGrp="1"/>
          </p:cNvSpPr>
          <p:nvPr>
            <p:ph idx="1"/>
          </p:nvPr>
        </p:nvSpPr>
        <p:spPr/>
        <p:txBody>
          <a:bodyPr/>
          <a:lstStyle/>
          <a:p>
            <a:pPr marL="0" indent="0" algn="ctr">
              <a:buNone/>
            </a:pPr>
            <a:endParaRPr lang="en-US" altLang="zh-TW" dirty="0" smtClean="0"/>
          </a:p>
          <a:p>
            <a:pPr marL="0" indent="0" algn="ctr">
              <a:buNone/>
            </a:pPr>
            <a:endParaRPr lang="en-US" altLang="zh-TW" dirty="0"/>
          </a:p>
          <a:p>
            <a:pPr marL="0" indent="0" algn="ctr">
              <a:buNone/>
            </a:pPr>
            <a:endParaRPr lang="en-US" altLang="zh-TW" dirty="0" smtClean="0"/>
          </a:p>
          <a:p>
            <a:pPr marL="0" indent="0" algn="ctr">
              <a:buNone/>
            </a:pPr>
            <a:endParaRPr lang="en-US" altLang="zh-TW" dirty="0"/>
          </a:p>
          <a:p>
            <a:pPr marL="0" indent="0" algn="ctr">
              <a:buNone/>
            </a:pPr>
            <a:r>
              <a:rPr lang="en-US" altLang="zh-TW" sz="4800" dirty="0" smtClean="0"/>
              <a:t>Thank you!</a:t>
            </a:r>
            <a:endParaRPr lang="zh-TW" altLang="en-US" sz="4800" dirty="0"/>
          </a:p>
        </p:txBody>
      </p:sp>
      <p:sp>
        <p:nvSpPr>
          <p:cNvPr id="4" name="投影片編號版面配置區 3"/>
          <p:cNvSpPr>
            <a:spLocks noGrp="1"/>
          </p:cNvSpPr>
          <p:nvPr>
            <p:ph type="sldNum" sz="quarter" idx="12"/>
          </p:nvPr>
        </p:nvSpPr>
        <p:spPr/>
        <p:txBody>
          <a:bodyPr/>
          <a:lstStyle/>
          <a:p>
            <a:fld id="{73DA0BB7-265A-403C-9275-D587AB510EDC}" type="slidenum">
              <a:rPr lang="zh-TW" altLang="en-US" smtClean="0"/>
              <a:pPr/>
              <a:t>83</a:t>
            </a:fld>
            <a:endParaRPr lang="zh-TW" altLang="en-US"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z="3200" dirty="0"/>
              <a:t>多重接取</a:t>
            </a:r>
            <a:r>
              <a:rPr lang="en-US" altLang="zh-TW" sz="3200" dirty="0"/>
              <a:t>(Multiple Access)</a:t>
            </a:r>
            <a:r>
              <a:rPr lang="zh-TW" altLang="en-US" sz="3200" dirty="0" smtClean="0"/>
              <a:t>技術基本概念</a:t>
            </a:r>
            <a:endParaRPr lang="zh-TW" altLang="en-US" sz="3200" dirty="0"/>
          </a:p>
        </p:txBody>
      </p:sp>
      <p:sp>
        <p:nvSpPr>
          <p:cNvPr id="3" name="內容版面配置區 2"/>
          <p:cNvSpPr>
            <a:spLocks noGrp="1"/>
          </p:cNvSpPr>
          <p:nvPr>
            <p:ph idx="1"/>
          </p:nvPr>
        </p:nvSpPr>
        <p:spPr/>
        <p:txBody>
          <a:bodyPr/>
          <a:lstStyle/>
          <a:p>
            <a:r>
              <a:rPr lang="zh-TW" altLang="en-US" dirty="0" smtClean="0"/>
              <a:t>利用正交基底</a:t>
            </a:r>
            <a:endParaRPr lang="en-US" altLang="zh-TW" dirty="0" smtClean="0"/>
          </a:p>
          <a:p>
            <a:r>
              <a:rPr lang="zh-TW" altLang="en-US" dirty="0" smtClean="0"/>
              <a:t>在空間中，三個方向的正交基底為</a:t>
            </a:r>
            <a:r>
              <a:rPr lang="en-US" altLang="zh-TW" dirty="0" smtClean="0"/>
              <a:t>(1,0,0);(0,1,0);(0,0,1)</a:t>
            </a:r>
            <a:r>
              <a:rPr lang="zh-TW" altLang="en-US" dirty="0" smtClean="0"/>
              <a:t>，把訊號載在基底上</a:t>
            </a:r>
            <a:endParaRPr lang="en-US" altLang="zh-TW" dirty="0" smtClean="0"/>
          </a:p>
          <a:p>
            <a:pPr lvl="1"/>
            <a:r>
              <a:rPr lang="zh-TW" altLang="en-US" dirty="0" smtClean="0"/>
              <a:t>第一人用</a:t>
            </a:r>
            <a:r>
              <a:rPr lang="en-US" altLang="zh-TW" dirty="0" smtClean="0"/>
              <a:t>(1,0,0)</a:t>
            </a:r>
            <a:r>
              <a:rPr lang="zh-TW" altLang="en-US" dirty="0" smtClean="0"/>
              <a:t>，第二人用</a:t>
            </a:r>
            <a:r>
              <a:rPr lang="en-US" altLang="zh-TW" dirty="0" smtClean="0"/>
              <a:t>(0,1,0)</a:t>
            </a:r>
            <a:r>
              <a:rPr lang="zh-TW" altLang="en-US" dirty="0" smtClean="0"/>
              <a:t>，類推。</a:t>
            </a:r>
            <a:endParaRPr lang="en-US" altLang="zh-TW" dirty="0" smtClean="0"/>
          </a:p>
          <a:p>
            <a:pPr lvl="1"/>
            <a:r>
              <a:rPr lang="zh-TW" altLang="en-US" dirty="0" smtClean="0"/>
              <a:t>載在基底上，如第一人用</a:t>
            </a:r>
            <a:r>
              <a:rPr lang="en-US" altLang="zh-TW" dirty="0" smtClean="0"/>
              <a:t>S1(1,0,0)</a:t>
            </a:r>
            <a:r>
              <a:rPr lang="zh-TW" altLang="en-US" dirty="0" smtClean="0"/>
              <a:t>，餘類推。</a:t>
            </a:r>
            <a:endParaRPr lang="en-US" altLang="zh-TW" dirty="0" smtClean="0"/>
          </a:p>
          <a:p>
            <a:pPr lvl="1"/>
            <a:r>
              <a:rPr lang="zh-TW" altLang="en-US" dirty="0" smtClean="0"/>
              <a:t>收端用</a:t>
            </a:r>
            <a:r>
              <a:rPr lang="en-US" altLang="zh-TW" dirty="0" smtClean="0"/>
              <a:t>(1,0,0)</a:t>
            </a:r>
            <a:r>
              <a:rPr lang="zh-TW" altLang="en-US" dirty="0" smtClean="0"/>
              <a:t>和</a:t>
            </a:r>
            <a:r>
              <a:rPr lang="en-US" altLang="zh-TW" dirty="0" smtClean="0"/>
              <a:t>R</a:t>
            </a:r>
            <a:r>
              <a:rPr lang="zh-TW" altLang="en-US" dirty="0" smtClean="0"/>
              <a:t>做內積，即可得到</a:t>
            </a:r>
            <a:r>
              <a:rPr lang="en-US" altLang="zh-TW" dirty="0" smtClean="0"/>
              <a:t>S1</a:t>
            </a:r>
          </a:p>
          <a:p>
            <a:pPr lvl="1"/>
            <a:r>
              <a:rPr lang="en-US" altLang="zh-TW" sz="2400" dirty="0" smtClean="0"/>
              <a:t>(1,0,0)*R=(1,0,0)*(S1(1,0,0)+S2(0,1,0)+S3(1,1,0))=S1</a:t>
            </a:r>
          </a:p>
          <a:p>
            <a:r>
              <a:rPr lang="zh-TW" altLang="en-US" dirty="0" smtClean="0"/>
              <a:t>此為訊號接收是簡例，可一般化成多</a:t>
            </a:r>
            <a:r>
              <a:rPr lang="zh-TW" altLang="en-US" dirty="0"/>
              <a:t>點</a:t>
            </a:r>
            <a:r>
              <a:rPr lang="zh-TW" altLang="en-US" dirty="0" smtClean="0"/>
              <a:t>系統。</a:t>
            </a:r>
            <a:endParaRPr lang="zh-TW" altLang="en-US" dirty="0"/>
          </a:p>
        </p:txBody>
      </p:sp>
      <p:sp>
        <p:nvSpPr>
          <p:cNvPr id="4" name="投影片編號版面配置區 3"/>
          <p:cNvSpPr>
            <a:spLocks noGrp="1"/>
          </p:cNvSpPr>
          <p:nvPr>
            <p:ph type="sldNum" sz="quarter" idx="12"/>
          </p:nvPr>
        </p:nvSpPr>
        <p:spPr/>
        <p:txBody>
          <a:bodyPr/>
          <a:lstStyle/>
          <a:p>
            <a:pPr>
              <a:defRPr/>
            </a:pPr>
            <a:fld id="{F74A0B82-EADC-43AA-A389-2233C055F598}" type="slidenum">
              <a:rPr lang="en-US" altLang="zh-TW" smtClean="0"/>
              <a:pPr>
                <a:defRPr/>
              </a:pPr>
              <a:t>9</a:t>
            </a:fld>
            <a:endParaRPr lang="en-US" altLang="zh-TW"/>
          </a:p>
        </p:txBody>
      </p:sp>
    </p:spTree>
    <p:extLst>
      <p:ext uri="{BB962C8B-B14F-4D97-AF65-F5344CB8AC3E}">
        <p14:creationId xmlns:p14="http://schemas.microsoft.com/office/powerpoint/2010/main" val="3715250021"/>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佈景主題">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佈景主題">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2796</TotalTime>
  <Words>3943</Words>
  <Application>Microsoft Office PowerPoint</Application>
  <PresentationFormat>如螢幕大小 (4:3)</PresentationFormat>
  <Paragraphs>718</Paragraphs>
  <Slides>83</Slides>
  <Notes>15</Notes>
  <HiddenSlides>0</HiddenSlides>
  <MMClips>0</MMClips>
  <ScaleCrop>false</ScaleCrop>
  <HeadingPairs>
    <vt:vector size="6" baseType="variant">
      <vt:variant>
        <vt:lpstr>佈景主題</vt:lpstr>
      </vt:variant>
      <vt:variant>
        <vt:i4>1</vt:i4>
      </vt:variant>
      <vt:variant>
        <vt:lpstr>內嵌 OLE 伺服程式</vt:lpstr>
      </vt:variant>
      <vt:variant>
        <vt:i4>2</vt:i4>
      </vt:variant>
      <vt:variant>
        <vt:lpstr>投影片標題</vt:lpstr>
      </vt:variant>
      <vt:variant>
        <vt:i4>83</vt:i4>
      </vt:variant>
    </vt:vector>
  </HeadingPairs>
  <TitlesOfParts>
    <vt:vector size="86" baseType="lpstr">
      <vt:lpstr>Office 佈景主題</vt:lpstr>
      <vt:lpstr>Equation</vt:lpstr>
      <vt:lpstr>Visio</vt:lpstr>
      <vt:lpstr>頻譜偵測及共享機制探討 </vt:lpstr>
      <vt:lpstr>Outline</vt:lpstr>
      <vt:lpstr>Research Center for Information Technology Innovation, Academia Sinica-Overview</vt:lpstr>
      <vt:lpstr>通訊系統的定義</vt:lpstr>
      <vt:lpstr>通信系統範例</vt:lpstr>
      <vt:lpstr>訊號介紹</vt:lpstr>
      <vt:lpstr>Introduction</vt:lpstr>
      <vt:lpstr>多重接取(Multiple Access)技術</vt:lpstr>
      <vt:lpstr>多重接取(Multiple Access)技術基本概念</vt:lpstr>
      <vt:lpstr>多重接取(Multiple Access)技術-以CDMA為例</vt:lpstr>
      <vt:lpstr>Introduction</vt:lpstr>
      <vt:lpstr>The democratisation of mobile broadband creates an unprecedented challenge for spectrum policy in Europe</vt:lpstr>
      <vt:lpstr>Both military and civilian users resist being fully cleared from prime bands, for valid reasons</vt:lpstr>
      <vt:lpstr>4G頻譜釋照 - 104年</vt:lpstr>
      <vt:lpstr>Binary hypothesis test</vt:lpstr>
      <vt:lpstr>PowerPoint 簡報</vt:lpstr>
      <vt:lpstr>PowerPoint 簡報</vt:lpstr>
      <vt:lpstr>PowerPoint 簡報</vt:lpstr>
      <vt:lpstr>PowerPoint 簡報</vt:lpstr>
      <vt:lpstr>PowerPoint 簡報</vt:lpstr>
      <vt:lpstr>PowerPoint 簡報</vt:lpstr>
      <vt:lpstr>PowerPoint 簡報</vt:lpstr>
      <vt:lpstr>Receiver operating curve</vt:lpstr>
      <vt:lpstr>PowerPoint 簡報</vt:lpstr>
      <vt:lpstr>PowerPoint 簡報</vt:lpstr>
      <vt:lpstr>PowerPoint 簡報</vt:lpstr>
      <vt:lpstr>PowerPoint 簡報</vt:lpstr>
      <vt:lpstr>PowerPoint 簡報</vt:lpstr>
      <vt:lpstr>PowerPoint 簡報</vt:lpstr>
      <vt:lpstr>PowerPoint 簡報</vt:lpstr>
      <vt:lpstr>MIMO system and signal model</vt:lpstr>
      <vt:lpstr>MIMO systems</vt:lpstr>
      <vt:lpstr>Spectrum Sensing-Energy Detector</vt:lpstr>
      <vt:lpstr>PowerPoint 簡報</vt:lpstr>
      <vt:lpstr>Spectrum Sensing-Sequential detector</vt:lpstr>
      <vt:lpstr>Sequential detector</vt:lpstr>
      <vt:lpstr>Introduction-Sensor Networks &amp; Applications</vt:lpstr>
      <vt:lpstr>Introduction-Cognitive Radio</vt:lpstr>
      <vt:lpstr>Collaborative Decision Fusion Framework</vt:lpstr>
      <vt:lpstr>Detection Criteria and Implications in Cognitive Radio</vt:lpstr>
      <vt:lpstr>Algorithm for Computing the Fusion Rule</vt:lpstr>
      <vt:lpstr>Examples</vt:lpstr>
      <vt:lpstr>Likelihood Ratio Test with Fading Statistics (LRFS)</vt:lpstr>
      <vt:lpstr>LRFS</vt:lpstr>
      <vt:lpstr>Multi-sensor decision fusion under fading</vt:lpstr>
      <vt:lpstr>Numerical Examples</vt:lpstr>
      <vt:lpstr>Summary of cooperative detection</vt:lpstr>
      <vt:lpstr>Channel access and sharing scheme</vt:lpstr>
      <vt:lpstr>System Model</vt:lpstr>
      <vt:lpstr>System Model</vt:lpstr>
      <vt:lpstr>Search-Based Scheme</vt:lpstr>
      <vt:lpstr>Search-Based Scheme</vt:lpstr>
      <vt:lpstr>Low-Complexity Threshold-Based Scheme</vt:lpstr>
      <vt:lpstr>Low-Complexity Threshold-Based Scheme</vt:lpstr>
      <vt:lpstr>Low-Complexity Threshold-Based Scheme</vt:lpstr>
      <vt:lpstr>Numerical Results</vt:lpstr>
      <vt:lpstr>Numerical Results</vt:lpstr>
      <vt:lpstr>Summary</vt:lpstr>
      <vt:lpstr>Geo-Location database(GL-DB)</vt:lpstr>
      <vt:lpstr>European Communications Office (March/2015)</vt:lpstr>
      <vt:lpstr>Licensed Shared Access</vt:lpstr>
      <vt:lpstr>LSA</vt:lpstr>
      <vt:lpstr>How Does The System Work Today</vt:lpstr>
      <vt:lpstr>How Does ASA work?</vt:lpstr>
      <vt:lpstr>LSA in 2.3-2.4 GHz – principles for sharing with PMSE</vt:lpstr>
      <vt:lpstr>Qualcomm and Nokia report--The magnitude of direct benefits from 200MHz of ASA have been modelled in Europe</vt:lpstr>
      <vt:lpstr>Qualcomm and Nokia report- This suggests a potential increase in consumer surplus of over €50bn per year in Europe</vt:lpstr>
      <vt:lpstr>The Radio Spectrum Policy Group (RSPG) perspective</vt:lpstr>
      <vt:lpstr>RSPG</vt:lpstr>
      <vt:lpstr>RSPG</vt:lpstr>
      <vt:lpstr>RSPG</vt:lpstr>
      <vt:lpstr>RSPG-other issues</vt:lpstr>
      <vt:lpstr>LTE-U</vt:lpstr>
      <vt:lpstr>LTE-U</vt:lpstr>
      <vt:lpstr>LTE-U Summary of Qualcomm response</vt:lpstr>
      <vt:lpstr>LTE-U Summary of Qualcomm response</vt:lpstr>
      <vt:lpstr>LTE-U Summary of google document</vt:lpstr>
      <vt:lpstr>LTE-U Summary of google document</vt:lpstr>
      <vt:lpstr>LTE-U Summary of google document</vt:lpstr>
      <vt:lpstr>Office of Communications (ofcom, UK)</vt:lpstr>
      <vt:lpstr>Office of Communications (ofcom, UK)</vt:lpstr>
      <vt:lpstr>Summary</vt:lpstr>
      <vt:lpstr>Q&amp;A</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Distributed Channel Access Schemes for Multi-Channel ALOHA Cognitive Radio Networks</dc:title>
  <dc:creator>Ming-Chun</dc:creator>
  <cp:lastModifiedBy>avc</cp:lastModifiedBy>
  <cp:revision>137</cp:revision>
  <cp:lastPrinted>2015-10-06T03:23:51Z</cp:lastPrinted>
  <dcterms:created xsi:type="dcterms:W3CDTF">2015-03-03T08:27:13Z</dcterms:created>
  <dcterms:modified xsi:type="dcterms:W3CDTF">2016-04-24T12:29:09Z</dcterms:modified>
</cp:coreProperties>
</file>