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59" r:id="rId3"/>
    <p:sldId id="260" r:id="rId4"/>
    <p:sldId id="261" r:id="rId5"/>
    <p:sldId id="262" r:id="rId6"/>
    <p:sldId id="263" r:id="rId7"/>
    <p:sldId id="276" r:id="rId8"/>
    <p:sldId id="264" r:id="rId9"/>
    <p:sldId id="265" r:id="rId10"/>
    <p:sldId id="266" r:id="rId11"/>
    <p:sldId id="268" r:id="rId12"/>
    <p:sldId id="269" r:id="rId13"/>
    <p:sldId id="270" r:id="rId14"/>
    <p:sldId id="267" r:id="rId15"/>
    <p:sldId id="273" r:id="rId16"/>
    <p:sldId id="271" r:id="rId17"/>
    <p:sldId id="274" r:id="rId18"/>
    <p:sldId id="275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79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0EA5D-2597-4173-ADB8-8FB1EDCEAB0D}" type="datetimeFigureOut">
              <a:rPr lang="zh-TW" altLang="en-US" smtClean="0"/>
              <a:t>2015/9/21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B18322-2553-4B26-B99D-9D6F3FA983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7836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1556792"/>
            <a:ext cx="9144000" cy="223224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9999">
                <a:schemeClr val="accent3">
                  <a:lumMod val="40000"/>
                  <a:lumOff val="60000"/>
                </a:schemeClr>
              </a:gs>
              <a:gs pos="7000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9D430-C9A8-4648-8117-68CE5A22F65B}" type="datetime1">
              <a:rPr lang="zh-TW" altLang="en-US" smtClean="0"/>
              <a:t>2015/9/21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Picture 2" descr="自然,多片葉子,多種環境,多滴小水滴,清新,iCLIPART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636912"/>
            <a:ext cx="1368152" cy="1368152"/>
          </a:xfrm>
          <a:prstGeom prst="rect">
            <a:avLst/>
          </a:prstGeom>
          <a:noFill/>
        </p:spPr>
      </p:pic>
      <p:pic>
        <p:nvPicPr>
          <p:cNvPr id="9" name="Picture 2" descr="H:\B008 個人研究經歷\IAQ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2636912"/>
            <a:ext cx="432048" cy="432048"/>
          </a:xfrm>
          <a:prstGeom prst="rect">
            <a:avLst/>
          </a:prstGeom>
          <a:noFill/>
        </p:spPr>
      </p:pic>
      <p:cxnSp>
        <p:nvCxnSpPr>
          <p:cNvPr id="11" name="直線接點 10"/>
          <p:cNvCxnSpPr/>
          <p:nvPr userDrawn="1"/>
        </p:nvCxnSpPr>
        <p:spPr>
          <a:xfrm>
            <a:off x="971600" y="3789040"/>
            <a:ext cx="8172400" cy="0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6D71B-CEDC-4C58-A869-FA5388C946C0}" type="datetime1">
              <a:rPr lang="zh-TW" altLang="en-US" smtClean="0"/>
              <a:t>2015/9/21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F0964-484A-4044-88CF-8814C62C1B13}" type="datetime1">
              <a:rPr lang="zh-TW" altLang="en-US" smtClean="0"/>
              <a:t>2015/9/21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微軟正黑體" pitchFamily="34" charset="-12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ea typeface="微軟正黑體" pitchFamily="34" charset="-12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ea typeface="微軟正黑體" pitchFamily="34" charset="-12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ea typeface="微軟正黑體" pitchFamily="34" charset="-12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ea typeface="微軟正黑體" pitchFamily="34" charset="-120"/>
                <a:cs typeface="Times New Roman" pitchFamily="18" charset="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A7458-7405-433B-B520-B0F2CE80266E}" type="datetime1">
              <a:rPr lang="zh-TW" altLang="en-US" smtClean="0"/>
              <a:t>2015/9/21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260648"/>
            <a:ext cx="9144000" cy="115212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9999">
                <a:schemeClr val="accent3">
                  <a:lumMod val="40000"/>
                  <a:lumOff val="60000"/>
                </a:schemeClr>
              </a:gs>
              <a:gs pos="7000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Picture 2" descr="自然,多片葉子,多種環境,多滴小水滴,清新,iCLIPART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7584" y="295816"/>
            <a:ext cx="1296169" cy="1296169"/>
          </a:xfrm>
          <a:prstGeom prst="rect">
            <a:avLst/>
          </a:prstGeom>
          <a:noFill/>
        </p:spPr>
      </p:pic>
      <p:pic>
        <p:nvPicPr>
          <p:cNvPr id="8" name="Picture 2" descr="H:\B008 個人研究經歷\IAQ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260648"/>
            <a:ext cx="432048" cy="432048"/>
          </a:xfrm>
          <a:prstGeom prst="rect">
            <a:avLst/>
          </a:prstGeom>
          <a:noFill/>
        </p:spPr>
      </p:pic>
      <p:sp>
        <p:nvSpPr>
          <p:cNvPr id="10" name="矩形 9"/>
          <p:cNvSpPr/>
          <p:nvPr userDrawn="1"/>
        </p:nvSpPr>
        <p:spPr>
          <a:xfrm flipH="1">
            <a:off x="0" y="6669360"/>
            <a:ext cx="9144000" cy="21602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9999">
                <a:schemeClr val="accent3">
                  <a:lumMod val="40000"/>
                  <a:lumOff val="60000"/>
                </a:schemeClr>
              </a:gs>
              <a:gs pos="7000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0" scaled="0"/>
            <a:tileRect/>
          </a:gra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大仁科技大學</a:t>
            </a: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環境室內空氣品質研究室</a:t>
            </a:r>
            <a:endParaRPr lang="zh-TW" altLang="en-US" sz="12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FA51B-4ED7-4E58-8A39-CF66AEC23657}" type="datetime1">
              <a:rPr lang="zh-TW" altLang="en-US" smtClean="0"/>
              <a:t>2015/9/21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C9E4-E036-43D2-AA57-7F9AFE458281}" type="datetime1">
              <a:rPr lang="zh-TW" altLang="en-US" smtClean="0"/>
              <a:t>2015/9/21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ED626-04CD-4523-B1A6-D608E0A8773A}" type="datetime1">
              <a:rPr lang="zh-TW" altLang="en-US" smtClean="0"/>
              <a:t>2015/9/21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0680E-5D8F-4D18-BDCA-BD60E0E5CEEC}" type="datetime1">
              <a:rPr lang="zh-TW" altLang="en-US" smtClean="0"/>
              <a:t>2015/9/21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DA43C-A9CE-421D-BD9A-73C91CE652CD}" type="datetime1">
              <a:rPr lang="zh-TW" altLang="en-US" smtClean="0"/>
              <a:t>2015/9/21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2F090-F8C1-4BF4-BC52-A451F8A96E0A}" type="datetime1">
              <a:rPr lang="zh-TW" altLang="en-US" smtClean="0"/>
              <a:t>2015/9/21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72E61-448F-4EF6-8951-5A29E0977CE5}" type="datetime1">
              <a:rPr lang="zh-TW" altLang="en-US" smtClean="0"/>
              <a:t>2015/9/21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defRPr>
            </a:lvl1pPr>
          </a:lstStyle>
          <a:p>
            <a:fld id="{7680784A-BA10-4907-9A01-EE76EDF44F40}" type="datetime1">
              <a:rPr lang="zh-TW" altLang="en-US" smtClean="0"/>
              <a:t>2015/9/21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defRPr>
            </a:lvl1pPr>
          </a:lstStyle>
          <a:p>
            <a:fld id="{108543F1-8598-45DA-B471-9FCB22F4D4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Times New Roman" pitchFamily="18" charset="0"/>
          <a:ea typeface="微軟正黑體" pitchFamily="34" charset="-120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微軟正黑體" pitchFamily="34" charset="-120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oman" pitchFamily="18" charset="0"/>
          <a:ea typeface="微軟正黑體" pitchFamily="34" charset="-120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微軟正黑體" pitchFamily="34" charset="-120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itchFamily="18" charset="0"/>
          <a:ea typeface="微軟正黑體" pitchFamily="34" charset="-120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itchFamily="18" charset="0"/>
          <a:ea typeface="微軟正黑體" pitchFamily="34" charset="-120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當興趣碰上研究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b="1" dirty="0" smtClean="0"/>
              <a:t>大仁科技大學環安系</a:t>
            </a:r>
            <a:endParaRPr lang="en-US" altLang="zh-TW" b="1" dirty="0" smtClean="0"/>
          </a:p>
          <a:p>
            <a:r>
              <a:rPr lang="zh-TW" altLang="en-US" b="1" dirty="0" smtClean="0"/>
              <a:t>馮靜安</a:t>
            </a:r>
            <a:endParaRPr lang="en-US" altLang="zh-TW" b="1" dirty="0" smtClean="0"/>
          </a:p>
          <a:p>
            <a:endParaRPr lang="zh-TW" altLang="en-US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8482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從想知道到知道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4833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你的研究題目出來了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4833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萬一</a:t>
            </a:r>
            <a:r>
              <a:rPr lang="en-US" altLang="zh-TW" dirty="0" smtClean="0"/>
              <a:t>…….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873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你的研究題目不是你想出來的</a:t>
            </a:r>
            <a:r>
              <a:rPr lang="en-US" altLang="zh-TW" dirty="0" smtClean="0"/>
              <a:t>……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873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那你為什麼要選他當你的指導教授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zh-TW" altLang="en-US" dirty="0"/>
              <a:t>有名</a:t>
            </a:r>
            <a:r>
              <a:rPr lang="en-US" altLang="zh-TW" dirty="0"/>
              <a:t>?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dirty="0"/>
              <a:t>有經費</a:t>
            </a:r>
            <a:r>
              <a:rPr lang="en-US" altLang="zh-TW" dirty="0" smtClean="0"/>
              <a:t>?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dirty="0"/>
              <a:t>有學長姊</a:t>
            </a:r>
            <a:r>
              <a:rPr lang="en-US" altLang="zh-TW" dirty="0" smtClean="0"/>
              <a:t>?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dirty="0"/>
              <a:t>長得帥，長的</a:t>
            </a:r>
            <a:r>
              <a:rPr lang="zh-TW" altLang="en-US" dirty="0" smtClean="0"/>
              <a:t>美</a:t>
            </a:r>
            <a:r>
              <a:rPr lang="en-US" altLang="zh-TW" dirty="0" smtClean="0"/>
              <a:t>?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dirty="0"/>
              <a:t>他的研究議題</a:t>
            </a:r>
            <a:r>
              <a:rPr lang="zh-TW" altLang="en-US" dirty="0" smtClean="0"/>
              <a:t>有興趣</a:t>
            </a:r>
            <a:r>
              <a:rPr lang="en-US" altLang="zh-TW" dirty="0" smtClean="0"/>
              <a:t>?</a:t>
            </a:r>
            <a:endParaRPr lang="en-US" altLang="zh-TW" dirty="0"/>
          </a:p>
          <a:p>
            <a:pPr marL="0" indent="0" algn="ctr">
              <a:lnSpc>
                <a:spcPct val="150000"/>
              </a:lnSpc>
              <a:buNone/>
            </a:pPr>
            <a:endParaRPr lang="en-US" altLang="zh-TW" dirty="0"/>
          </a:p>
          <a:p>
            <a:pPr marL="0" indent="0" algn="ctr">
              <a:lnSpc>
                <a:spcPct val="150000"/>
              </a:lnSpc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14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90"/>
          <a:stretch/>
        </p:blipFill>
        <p:spPr>
          <a:xfrm>
            <a:off x="1115616" y="1484784"/>
            <a:ext cx="2063259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599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我的題目想好了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8550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你的研究步驟如下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dirty="0" smtClean="0"/>
              <a:t>觀察</a:t>
            </a:r>
            <a:endParaRPr lang="en-US" altLang="zh-TW" dirty="0" smtClean="0"/>
          </a:p>
          <a:p>
            <a:pPr marL="0" indent="0" algn="ctr">
              <a:buNone/>
            </a:pPr>
            <a:r>
              <a:rPr lang="zh-TW" altLang="en-US" dirty="0" smtClean="0"/>
              <a:t>好奇</a:t>
            </a:r>
            <a:endParaRPr lang="en-US" altLang="zh-TW" dirty="0" smtClean="0"/>
          </a:p>
          <a:p>
            <a:pPr marL="0" indent="0" algn="ctr">
              <a:buNone/>
            </a:pPr>
            <a:r>
              <a:rPr lang="zh-TW" altLang="en-US" dirty="0" smtClean="0"/>
              <a:t>找資料</a:t>
            </a:r>
            <a:endParaRPr lang="en-US" altLang="zh-TW" dirty="0" smtClean="0"/>
          </a:p>
          <a:p>
            <a:pPr marL="0" indent="0" algn="ctr">
              <a:buNone/>
            </a:pPr>
            <a:r>
              <a:rPr lang="zh-TW" altLang="en-US" dirty="0"/>
              <a:t>問學長</a:t>
            </a:r>
            <a:r>
              <a:rPr lang="zh-TW" altLang="en-US" dirty="0" smtClean="0"/>
              <a:t>姊</a:t>
            </a:r>
            <a:endParaRPr lang="en-US" altLang="zh-TW" dirty="0" smtClean="0"/>
          </a:p>
          <a:p>
            <a:pPr marL="0" indent="0" algn="ctr">
              <a:buNone/>
            </a:pPr>
            <a:r>
              <a:rPr lang="zh-TW" altLang="en-US" dirty="0"/>
              <a:t>問</a:t>
            </a:r>
            <a:r>
              <a:rPr lang="zh-TW" altLang="en-US" dirty="0" smtClean="0"/>
              <a:t>老師</a:t>
            </a:r>
            <a:endParaRPr lang="en-US" altLang="zh-TW" dirty="0" smtClean="0"/>
          </a:p>
          <a:p>
            <a:pPr marL="0" indent="0" algn="ctr">
              <a:buNone/>
            </a:pPr>
            <a:r>
              <a:rPr lang="zh-TW" altLang="en-US" dirty="0" smtClean="0"/>
              <a:t>想，想，想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16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924944"/>
            <a:ext cx="3068960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919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我與眾不同，創造不同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17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204864"/>
            <a:ext cx="3868756" cy="386875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786508"/>
            <a:ext cx="2738081" cy="443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882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共同勉勵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1476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馮老師是怪咖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zh-TW" altLang="en-US" dirty="0" smtClean="0"/>
              <a:t>大仁藥專藥學科畢業</a:t>
            </a:r>
            <a:endParaRPr lang="en-US" altLang="zh-TW" dirty="0" smtClean="0"/>
          </a:p>
          <a:p>
            <a:pPr marL="0" indent="0" algn="ctr">
              <a:buNone/>
            </a:pPr>
            <a:r>
              <a:rPr lang="zh-TW" altLang="en-US" dirty="0"/>
              <a:t>在藥廠工作</a:t>
            </a:r>
            <a:r>
              <a:rPr lang="zh-TW" altLang="en-US" dirty="0" smtClean="0"/>
              <a:t>兩年</a:t>
            </a:r>
            <a:endParaRPr lang="en-US" altLang="zh-TW" dirty="0" smtClean="0"/>
          </a:p>
          <a:p>
            <a:pPr marL="0" indent="0" algn="ctr">
              <a:buNone/>
            </a:pPr>
            <a:r>
              <a:rPr lang="zh-TW" altLang="en-US" dirty="0"/>
              <a:t>跑去插大，念中原</a:t>
            </a:r>
            <a:r>
              <a:rPr lang="zh-TW" altLang="en-US" dirty="0" smtClean="0"/>
              <a:t>化學</a:t>
            </a:r>
            <a:endParaRPr lang="en-US" altLang="zh-TW" dirty="0" smtClean="0"/>
          </a:p>
          <a:p>
            <a:pPr marL="0" indent="0" algn="ctr">
              <a:buNone/>
            </a:pPr>
            <a:r>
              <a:rPr lang="zh-TW" altLang="en-US" dirty="0"/>
              <a:t>回大</a:t>
            </a:r>
            <a:r>
              <a:rPr lang="zh-TW" altLang="en-US" dirty="0" smtClean="0"/>
              <a:t>仁當助教</a:t>
            </a:r>
            <a:endParaRPr lang="en-US" altLang="zh-TW" dirty="0" smtClean="0"/>
          </a:p>
          <a:p>
            <a:pPr marL="0" indent="0" algn="ctr">
              <a:buNone/>
            </a:pPr>
            <a:r>
              <a:rPr lang="zh-TW" altLang="en-US" dirty="0"/>
              <a:t>然後就</a:t>
            </a:r>
            <a:r>
              <a:rPr lang="zh-TW" altLang="en-US" dirty="0" smtClean="0"/>
              <a:t>一路在職進修到博士畢業</a:t>
            </a:r>
            <a:endParaRPr lang="en-US" altLang="zh-TW" dirty="0" smtClean="0"/>
          </a:p>
          <a:p>
            <a:pPr marL="0" indent="0" algn="ctr">
              <a:buNone/>
            </a:pPr>
            <a:r>
              <a:rPr lang="zh-TW" altLang="en-US" dirty="0"/>
              <a:t>擁有專業技能，</a:t>
            </a:r>
            <a:r>
              <a:rPr lang="zh-TW" altLang="en-US" dirty="0" smtClean="0"/>
              <a:t>藥師，國際咖啡評審，農夫</a:t>
            </a:r>
            <a:endParaRPr lang="en-US" altLang="zh-TW" dirty="0" smtClean="0"/>
          </a:p>
          <a:p>
            <a:pPr marL="0" indent="0" algn="ctr">
              <a:buNone/>
            </a:pPr>
            <a:r>
              <a:rPr lang="zh-TW" altLang="en-US" dirty="0"/>
              <a:t>及愛說話的老師、研發長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7203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與咖啡的相遇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哪個人熬夜不喝咖啡</a:t>
            </a:r>
            <a:r>
              <a:rPr lang="en-US" altLang="zh-TW" dirty="0" smtClean="0"/>
              <a:t>?</a:t>
            </a:r>
          </a:p>
          <a:p>
            <a:r>
              <a:rPr lang="zh-TW" altLang="en-US" dirty="0"/>
              <a:t>那個</a:t>
            </a:r>
            <a:r>
              <a:rPr lang="zh-TW" altLang="en-US" dirty="0" smtClean="0"/>
              <a:t>年代，哪個人不玩</a:t>
            </a:r>
            <a:r>
              <a:rPr lang="en-US" altLang="zh-TW" dirty="0" smtClean="0"/>
              <a:t>BBS</a:t>
            </a:r>
          </a:p>
          <a:p>
            <a:r>
              <a:rPr lang="zh-TW" altLang="en-US" dirty="0"/>
              <a:t>在網路上認識了我的咖啡</a:t>
            </a:r>
            <a:r>
              <a:rPr lang="zh-TW" altLang="en-US" dirty="0" smtClean="0"/>
              <a:t>老師</a:t>
            </a:r>
            <a:endParaRPr lang="en-US" altLang="zh-TW" dirty="0" smtClean="0"/>
          </a:p>
          <a:p>
            <a:r>
              <a:rPr lang="zh-TW" altLang="en-US" dirty="0" smtClean="0"/>
              <a:t>於是當實務碰上理論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925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咖啡變成我的研究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 algn="ctr">
              <a:lnSpc>
                <a:spcPct val="200000"/>
              </a:lnSpc>
              <a:buNone/>
            </a:pPr>
            <a:r>
              <a:rPr lang="zh-TW" altLang="en-US" sz="3200" dirty="0" smtClean="0"/>
              <a:t>科技部愛上我</a:t>
            </a:r>
            <a:endParaRPr lang="en-US" altLang="zh-TW" sz="3200" dirty="0" smtClean="0"/>
          </a:p>
          <a:p>
            <a:pPr marL="400050" lvl="2" indent="0" algn="ctr">
              <a:lnSpc>
                <a:spcPct val="200000"/>
              </a:lnSpc>
              <a:buNone/>
            </a:pPr>
            <a:r>
              <a:rPr lang="zh-TW" altLang="zh-TW" dirty="0" smtClean="0"/>
              <a:t>咖啡</a:t>
            </a:r>
            <a:r>
              <a:rPr lang="zh-TW" altLang="zh-TW" dirty="0"/>
              <a:t>烘焙油煙之生物暴露評估</a:t>
            </a:r>
            <a:r>
              <a:rPr lang="en-US" altLang="zh-TW" dirty="0"/>
              <a:t>2007.08.01~2008.07.31</a:t>
            </a:r>
          </a:p>
          <a:p>
            <a:pPr marL="400050" lvl="2" indent="0" algn="ctr">
              <a:lnSpc>
                <a:spcPct val="200000"/>
              </a:lnSpc>
              <a:buNone/>
            </a:pPr>
            <a:r>
              <a:rPr lang="zh-TW" altLang="zh-TW" dirty="0"/>
              <a:t>咖啡烘焙作業環境測定與生物暴露指標之研究</a:t>
            </a:r>
            <a:r>
              <a:rPr lang="zh-TW" altLang="en-US" dirty="0"/>
              <a:t> </a:t>
            </a:r>
            <a:r>
              <a:rPr lang="en-US" altLang="zh-TW" dirty="0"/>
              <a:t>2009.08.01~2012.07.31</a:t>
            </a:r>
          </a:p>
          <a:p>
            <a:pPr marL="0" indent="0" algn="ctr">
              <a:lnSpc>
                <a:spcPct val="200000"/>
              </a:lnSpc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4072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咖啡怎麼變成我的研究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5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950980"/>
            <a:ext cx="2191518" cy="107974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806494"/>
            <a:ext cx="1512168" cy="1245010"/>
          </a:xfrm>
          <a:prstGeom prst="rect">
            <a:avLst/>
          </a:prstGeom>
        </p:spPr>
      </p:pic>
      <p:sp>
        <p:nvSpPr>
          <p:cNvPr id="7" name="向右箭號 6"/>
          <p:cNvSpPr/>
          <p:nvPr/>
        </p:nvSpPr>
        <p:spPr>
          <a:xfrm>
            <a:off x="2175198" y="3356992"/>
            <a:ext cx="432048" cy="36004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>
            <a:off x="5023470" y="3310832"/>
            <a:ext cx="432048" cy="36004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060848"/>
            <a:ext cx="3295115" cy="2480698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418" y="4869160"/>
            <a:ext cx="2705100" cy="1685925"/>
          </a:xfrm>
          <a:prstGeom prst="rect">
            <a:avLst/>
          </a:prstGeom>
        </p:spPr>
      </p:pic>
      <p:sp>
        <p:nvSpPr>
          <p:cNvPr id="12" name="向右箭號 11"/>
          <p:cNvSpPr/>
          <p:nvPr/>
        </p:nvSpPr>
        <p:spPr>
          <a:xfrm rot="8112038">
            <a:off x="5307069" y="4537045"/>
            <a:ext cx="432048" cy="36004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1359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從這張圖，你看到什麼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6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91832"/>
            <a:ext cx="8406384" cy="46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67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研究就這樣產生了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7</a:t>
            </a:fld>
            <a:endParaRPr lang="zh-TW" altLang="en-US"/>
          </a:p>
        </p:txBody>
      </p:sp>
      <p:sp>
        <p:nvSpPr>
          <p:cNvPr id="6" name="投影片編號版面配置區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8543F1-8598-45DA-B471-9FCB22F4D40D}" type="slidenum">
              <a:rPr lang="zh-TW" altLang="en-US" smtClean="0"/>
              <a:pPr/>
              <a:t>7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950980"/>
            <a:ext cx="2191518" cy="107974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806494"/>
            <a:ext cx="1512168" cy="124501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060848"/>
            <a:ext cx="3295115" cy="2480698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418" y="4869160"/>
            <a:ext cx="2705100" cy="1685925"/>
          </a:xfrm>
          <a:prstGeom prst="rect">
            <a:avLst/>
          </a:prstGeom>
        </p:spPr>
      </p:pic>
      <p:sp>
        <p:nvSpPr>
          <p:cNvPr id="13" name="向右箭號 12"/>
          <p:cNvSpPr/>
          <p:nvPr/>
        </p:nvSpPr>
        <p:spPr>
          <a:xfrm rot="18646141">
            <a:off x="5307069" y="4537045"/>
            <a:ext cx="432048" cy="36004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向左箭號 4"/>
          <p:cNvSpPr/>
          <p:nvPr/>
        </p:nvSpPr>
        <p:spPr>
          <a:xfrm>
            <a:off x="5004048" y="3301197"/>
            <a:ext cx="451470" cy="415835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向左箭號 14"/>
          <p:cNvSpPr/>
          <p:nvPr/>
        </p:nvSpPr>
        <p:spPr>
          <a:xfrm>
            <a:off x="2123728" y="3221081"/>
            <a:ext cx="451470" cy="415835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595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5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從觀察到好奇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7832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從好奇到想知道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43F1-8598-45DA-B471-9FCB22F4D40D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4833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</TotalTime>
  <Words>267</Words>
  <Application>Microsoft Office PowerPoint</Application>
  <PresentationFormat>如螢幕大小 (4:3)</PresentationFormat>
  <Paragraphs>64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Office 佈景主題</vt:lpstr>
      <vt:lpstr>當興趣碰上研究</vt:lpstr>
      <vt:lpstr>馮老師是怪咖?</vt:lpstr>
      <vt:lpstr>與咖啡的相遇</vt:lpstr>
      <vt:lpstr>咖啡變成我的研究</vt:lpstr>
      <vt:lpstr>咖啡怎麼變成我的研究</vt:lpstr>
      <vt:lpstr>從這張圖，你看到什麼?</vt:lpstr>
      <vt:lpstr>研究就這樣產生了?</vt:lpstr>
      <vt:lpstr>從觀察到好奇</vt:lpstr>
      <vt:lpstr>從好奇到想知道</vt:lpstr>
      <vt:lpstr>從想知道到知道</vt:lpstr>
      <vt:lpstr>你的研究題目出來了</vt:lpstr>
      <vt:lpstr>萬一…….</vt:lpstr>
      <vt:lpstr>你的研究題目不是你想出來的……</vt:lpstr>
      <vt:lpstr>那你為什麼要選他當你的指導教授</vt:lpstr>
      <vt:lpstr>我的題目想好了</vt:lpstr>
      <vt:lpstr>你的研究步驟如下</vt:lpstr>
      <vt:lpstr>我與眾不同，創造不同</vt:lpstr>
      <vt:lpstr>共同勉勵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micellar</dc:creator>
  <cp:lastModifiedBy>micellar</cp:lastModifiedBy>
  <cp:revision>56</cp:revision>
  <dcterms:created xsi:type="dcterms:W3CDTF">2015-01-15T12:08:05Z</dcterms:created>
  <dcterms:modified xsi:type="dcterms:W3CDTF">2015-09-21T01:49:00Z</dcterms:modified>
</cp:coreProperties>
</file>