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66" r:id="rId6"/>
    <p:sldId id="265" r:id="rId7"/>
    <p:sldId id="264" r:id="rId8"/>
    <p:sldId id="262" r:id="rId9"/>
    <p:sldId id="259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155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84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338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2115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42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47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775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090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1329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991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7634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3E1D8-53C1-451D-AAF8-5032DAF1B457}" type="datetimeFigureOut">
              <a:rPr lang="zh-TW" altLang="en-US" smtClean="0"/>
              <a:t>2015/10/16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CB4B9-FA36-4935-A213-E754A6C910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8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youtube.com/watch?v=kR21J8RyUE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vimeo.com/7004867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://www.123dapp.com/desig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www.123dapp.com/meshmixe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youtube.com/watch?v=OxsmnDKO7D0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youtube.com/watch?v=NHD-ENOhvH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sJKJruSAT_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youtube.com/watch?v=snOErpOP5X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19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4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57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79" y="0"/>
            <a:ext cx="91490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93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51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43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84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41" y="0"/>
            <a:ext cx="91805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6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6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08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66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89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38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寬螢幕</PresentationFormat>
  <Paragraphs>0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2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frank</dc:creator>
  <cp:lastModifiedBy>frank</cp:lastModifiedBy>
  <cp:revision>7</cp:revision>
  <dcterms:created xsi:type="dcterms:W3CDTF">2015-10-16T05:56:54Z</dcterms:created>
  <dcterms:modified xsi:type="dcterms:W3CDTF">2015-10-16T06:57:18Z</dcterms:modified>
</cp:coreProperties>
</file>