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3.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4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4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5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5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59.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charts/chart4.xml" ContentType="application/vnd.openxmlformats-officedocument.drawingml.chart+xml"/>
  <Override PartName="/ppt/theme/themeOverride1.xml" ContentType="application/vnd.openxmlformats-officedocument.themeOverride+xml"/>
  <Override PartName="/ppt/drawings/drawing3.xml" ContentType="application/vnd.openxmlformats-officedocument.drawingml.chartshapes+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78" r:id="rId1"/>
  </p:sldMasterIdLst>
  <p:notesMasterIdLst>
    <p:notesMasterId r:id="rId81"/>
  </p:notesMasterIdLst>
  <p:handoutMasterIdLst>
    <p:handoutMasterId r:id="rId82"/>
  </p:handoutMasterIdLst>
  <p:sldIdLst>
    <p:sldId id="1392" r:id="rId2"/>
    <p:sldId id="873" r:id="rId3"/>
    <p:sldId id="1234" r:id="rId4"/>
    <p:sldId id="1189" r:id="rId5"/>
    <p:sldId id="1192" r:id="rId6"/>
    <p:sldId id="1427" r:id="rId7"/>
    <p:sldId id="1190" r:id="rId8"/>
    <p:sldId id="1271" r:id="rId9"/>
    <p:sldId id="1249" r:id="rId10"/>
    <p:sldId id="1331" r:id="rId11"/>
    <p:sldId id="1308" r:id="rId12"/>
    <p:sldId id="1214" r:id="rId13"/>
    <p:sldId id="1309" r:id="rId14"/>
    <p:sldId id="1318" r:id="rId15"/>
    <p:sldId id="1199" r:id="rId16"/>
    <p:sldId id="1082" r:id="rId17"/>
    <p:sldId id="1232" r:id="rId18"/>
    <p:sldId id="1284" r:id="rId19"/>
    <p:sldId id="992" r:id="rId20"/>
    <p:sldId id="941" r:id="rId21"/>
    <p:sldId id="1244" r:id="rId22"/>
    <p:sldId id="1206" r:id="rId23"/>
    <p:sldId id="1322" r:id="rId24"/>
    <p:sldId id="1323" r:id="rId25"/>
    <p:sldId id="1324" r:id="rId26"/>
    <p:sldId id="1326" r:id="rId27"/>
    <p:sldId id="1327" r:id="rId28"/>
    <p:sldId id="1328" r:id="rId29"/>
    <p:sldId id="1329" r:id="rId30"/>
    <p:sldId id="1330" r:id="rId31"/>
    <p:sldId id="1332" r:id="rId32"/>
    <p:sldId id="1333" r:id="rId33"/>
    <p:sldId id="1334" r:id="rId34"/>
    <p:sldId id="1335" r:id="rId35"/>
    <p:sldId id="1336" r:id="rId36"/>
    <p:sldId id="1337" r:id="rId37"/>
    <p:sldId id="1339" r:id="rId38"/>
    <p:sldId id="1340" r:id="rId39"/>
    <p:sldId id="1341" r:id="rId40"/>
    <p:sldId id="1344" r:id="rId41"/>
    <p:sldId id="1342" r:id="rId42"/>
    <p:sldId id="1343" r:id="rId43"/>
    <p:sldId id="1346" r:id="rId44"/>
    <p:sldId id="1347" r:id="rId45"/>
    <p:sldId id="1348" r:id="rId46"/>
    <p:sldId id="1349" r:id="rId47"/>
    <p:sldId id="1350" r:id="rId48"/>
    <p:sldId id="1351" r:id="rId49"/>
    <p:sldId id="1353" r:id="rId50"/>
    <p:sldId id="1397" r:id="rId51"/>
    <p:sldId id="1398" r:id="rId52"/>
    <p:sldId id="1399" r:id="rId53"/>
    <p:sldId id="1400" r:id="rId54"/>
    <p:sldId id="1401" r:id="rId55"/>
    <p:sldId id="1402" r:id="rId56"/>
    <p:sldId id="1403" r:id="rId57"/>
    <p:sldId id="1405" r:id="rId58"/>
    <p:sldId id="1407" r:id="rId59"/>
    <p:sldId id="1408" r:id="rId60"/>
    <p:sldId id="1418" r:id="rId61"/>
    <p:sldId id="1419" r:id="rId62"/>
    <p:sldId id="1420" r:id="rId63"/>
    <p:sldId id="1421" r:id="rId64"/>
    <p:sldId id="1423" r:id="rId65"/>
    <p:sldId id="1424" r:id="rId66"/>
    <p:sldId id="1425" r:id="rId67"/>
    <p:sldId id="1426" r:id="rId68"/>
    <p:sldId id="1371" r:id="rId69"/>
    <p:sldId id="1394" r:id="rId70"/>
    <p:sldId id="1374" r:id="rId71"/>
    <p:sldId id="1379" r:id="rId72"/>
    <p:sldId id="1382" r:id="rId73"/>
    <p:sldId id="1383" r:id="rId74"/>
    <p:sldId id="1384" r:id="rId75"/>
    <p:sldId id="1385" r:id="rId76"/>
    <p:sldId id="1386" r:id="rId77"/>
    <p:sldId id="1395" r:id="rId78"/>
    <p:sldId id="1396" r:id="rId79"/>
    <p:sldId id="683" r:id="rId80"/>
  </p:sldIdLst>
  <p:sldSz cx="9144000" cy="6858000" type="screen4x3"/>
  <p:notesSz cx="7099300" cy="10234613"/>
  <p:defaultTextStyle>
    <a:defPPr>
      <a:defRPr lang="en-US"/>
    </a:defPPr>
    <a:lvl1pPr algn="l"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3">
          <p15:clr>
            <a:srgbClr val="A4A3A4"/>
          </p15:clr>
        </p15:guide>
        <p15:guide id="2" pos="2237">
          <p15:clr>
            <a:srgbClr val="A4A3A4"/>
          </p15:clr>
        </p15:guide>
        <p15:guide id="3" orient="horz" pos="3130">
          <p15:clr>
            <a:srgbClr val="A4A3A4"/>
          </p15:clr>
        </p15:guide>
        <p15:guide id="4" pos="2145">
          <p15:clr>
            <a:srgbClr val="A4A3A4"/>
          </p15:clr>
        </p15:guide>
        <p15:guide id="5" orient="horz" pos="3319">
          <p15:clr>
            <a:srgbClr val="A4A3A4"/>
          </p15:clr>
        </p15:guide>
        <p15:guide id="6" pos="233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FFFFCC"/>
    <a:srgbClr val="FF9933"/>
    <a:srgbClr val="2476A8"/>
    <a:srgbClr val="0066CC"/>
    <a:srgbClr val="FF0000"/>
    <a:srgbClr val="0000CC"/>
    <a:srgbClr val="FF5050"/>
    <a:srgbClr val="FFCC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7853C-536D-4A76-A0AE-DD22124D55A5}" styleName="佈景主題樣式 1 - 輔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620" autoAdjust="0"/>
    <p:restoredTop sz="85078" autoAdjust="0"/>
  </p:normalViewPr>
  <p:slideViewPr>
    <p:cSldViewPr>
      <p:cViewPr varScale="1">
        <p:scale>
          <a:sx n="82" d="100"/>
          <a:sy n="82" d="100"/>
        </p:scale>
        <p:origin x="856" y="4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p:cViewPr varScale="1">
        <p:scale>
          <a:sx n="49" d="100"/>
          <a:sy n="49" d="100"/>
        </p:scale>
        <p:origin x="-1938" y="-90"/>
      </p:cViewPr>
      <p:guideLst>
        <p:guide orient="horz" pos="3223"/>
        <p:guide pos="2237"/>
        <p:guide orient="horz" pos="3130"/>
        <p:guide pos="2145"/>
        <p:guide orient="horz" pos="3319"/>
        <p:guide pos="2333"/>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handoutMaster" Target="handoutMasters/handout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internal\share\&#32113;&#35336;&#20998;&#26512;\&#21443;&#33287;&#35469;&#35657;&#26657;&#38498;&#21450;&#23416;&#31243;&#20998;&#26512;_Delphine\93-103&#21443;&#33287;&#35469;&#35657;&#23416;&#31243;&#21450;&#26657;&#38498;&#36264;&#21218;_140812.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internal\share\&#32113;&#35336;&#20998;&#26512;\&#21443;&#33287;&#35469;&#35657;&#26657;&#38498;&#21450;&#23416;&#31243;&#20998;&#26512;_Delphine\93-103&#21443;&#33287;&#35469;&#35657;&#23416;&#31243;&#21450;&#26657;&#38498;&#36264;&#21218;_14081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internal\share\&#32113;&#35336;&#20998;&#26512;\&#23416;&#27511;&#35469;&#21487;_Kevin\&#23416;&#27511;&#35469;&#21487;_20140107.xlsx" TargetMode="Externa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file:///\\INTERNAL\share\&#32113;&#35336;&#20998;&#26512;\&#35469;&#35657;&#32080;&#26524;_Vivian\&#35469;&#35657;&#32080;&#26524;&#20998;&#26512;93-102_20140430.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'93-103系所趨勢'!$A$25</c:f>
              <c:strCache>
                <c:ptCount val="1"/>
                <c:pt idx="0">
                  <c:v>學程數</c:v>
                </c:pt>
              </c:strCache>
            </c:strRef>
          </c:tx>
          <c:spPr>
            <a:solidFill>
              <a:srgbClr val="4BACC6">
                <a:lumMod val="75000"/>
              </a:srgbClr>
            </a:solidFill>
          </c:spPr>
          <c:invertIfNegative val="0"/>
          <c:dPt>
            <c:idx val="6"/>
            <c:invertIfNegative val="0"/>
            <c:bubble3D val="0"/>
            <c:spPr>
              <a:solidFill>
                <a:srgbClr val="FF9933"/>
              </a:solidFill>
            </c:spPr>
          </c:dPt>
          <c:dPt>
            <c:idx val="7"/>
            <c:invertIfNegative val="0"/>
            <c:bubble3D val="0"/>
            <c:spPr>
              <a:solidFill>
                <a:srgbClr val="FF9933"/>
              </a:solidFill>
            </c:spPr>
          </c:dPt>
          <c:dPt>
            <c:idx val="8"/>
            <c:invertIfNegative val="0"/>
            <c:bubble3D val="0"/>
            <c:spPr>
              <a:solidFill>
                <a:srgbClr val="FF9933"/>
              </a:solidFill>
            </c:spPr>
          </c:dPt>
          <c:dPt>
            <c:idx val="9"/>
            <c:invertIfNegative val="0"/>
            <c:bubble3D val="0"/>
            <c:spPr>
              <a:solidFill>
                <a:srgbClr val="FF9933"/>
              </a:solidFill>
              <a:ln>
                <a:noFill/>
              </a:ln>
            </c:spPr>
          </c:dPt>
          <c:dPt>
            <c:idx val="10"/>
            <c:invertIfNegative val="0"/>
            <c:bubble3D val="0"/>
            <c:spPr>
              <a:solidFill>
                <a:srgbClr val="FF9933"/>
              </a:solidFill>
            </c:spPr>
          </c:dPt>
          <c:cat>
            <c:strRef>
              <c:f>'93-103系所趨勢'!$B$24:$L$24</c:f>
              <c:strCache>
                <c:ptCount val="11"/>
                <c:pt idx="0">
                  <c:v>93(學)</c:v>
                </c:pt>
                <c:pt idx="1">
                  <c:v>94(學)</c:v>
                </c:pt>
                <c:pt idx="2">
                  <c:v>95(學)</c:v>
                </c:pt>
                <c:pt idx="3">
                  <c:v>96(學)</c:v>
                </c:pt>
                <c:pt idx="4">
                  <c:v>97(學)</c:v>
                </c:pt>
                <c:pt idx="5">
                  <c:v>98(學)</c:v>
                </c:pt>
                <c:pt idx="6">
                  <c:v>99(學)</c:v>
                </c:pt>
                <c:pt idx="7">
                  <c:v>100(學)</c:v>
                </c:pt>
                <c:pt idx="8">
                  <c:v>101(學)</c:v>
                </c:pt>
                <c:pt idx="9">
                  <c:v>102(學)</c:v>
                </c:pt>
                <c:pt idx="10">
                  <c:v>103(學)</c:v>
                </c:pt>
              </c:strCache>
            </c:strRef>
          </c:cat>
          <c:val>
            <c:numRef>
              <c:f>'93-103系所趨勢'!$B$25:$L$25</c:f>
              <c:numCache>
                <c:formatCode>General</c:formatCode>
                <c:ptCount val="11"/>
                <c:pt idx="0">
                  <c:v>12</c:v>
                </c:pt>
                <c:pt idx="1">
                  <c:v>35</c:v>
                </c:pt>
                <c:pt idx="2">
                  <c:v>41</c:v>
                </c:pt>
                <c:pt idx="3">
                  <c:v>137</c:v>
                </c:pt>
                <c:pt idx="4">
                  <c:v>120</c:v>
                </c:pt>
                <c:pt idx="5">
                  <c:v>58</c:v>
                </c:pt>
                <c:pt idx="6">
                  <c:v>42</c:v>
                </c:pt>
                <c:pt idx="7">
                  <c:v>52</c:v>
                </c:pt>
                <c:pt idx="8">
                  <c:v>73</c:v>
                </c:pt>
                <c:pt idx="9">
                  <c:v>145</c:v>
                </c:pt>
                <c:pt idx="10">
                  <c:v>84</c:v>
                </c:pt>
              </c:numCache>
            </c:numRef>
          </c:val>
        </c:ser>
        <c:dLbls>
          <c:showLegendKey val="0"/>
          <c:showVal val="0"/>
          <c:showCatName val="0"/>
          <c:showSerName val="0"/>
          <c:showPercent val="0"/>
          <c:showBubbleSize val="0"/>
        </c:dLbls>
        <c:gapWidth val="150"/>
        <c:axId val="335935584"/>
        <c:axId val="335937544"/>
      </c:barChart>
      <c:lineChart>
        <c:grouping val="standard"/>
        <c:varyColors val="0"/>
        <c:ser>
          <c:idx val="1"/>
          <c:order val="1"/>
          <c:tx>
            <c:strRef>
              <c:f>'93-103系所趨勢'!$A$26</c:f>
              <c:strCache>
                <c:ptCount val="1"/>
                <c:pt idx="0">
                  <c:v>學校數</c:v>
                </c:pt>
              </c:strCache>
            </c:strRef>
          </c:tx>
          <c:spPr>
            <a:ln w="44450"/>
          </c:spPr>
          <c:cat>
            <c:strRef>
              <c:f>'93-103系所趨勢'!$B$24:$L$24</c:f>
              <c:strCache>
                <c:ptCount val="11"/>
                <c:pt idx="0">
                  <c:v>93(學)</c:v>
                </c:pt>
                <c:pt idx="1">
                  <c:v>94(學)</c:v>
                </c:pt>
                <c:pt idx="2">
                  <c:v>95(學)</c:v>
                </c:pt>
                <c:pt idx="3">
                  <c:v>96(學)</c:v>
                </c:pt>
                <c:pt idx="4">
                  <c:v>97(學)</c:v>
                </c:pt>
                <c:pt idx="5">
                  <c:v>98(學)</c:v>
                </c:pt>
                <c:pt idx="6">
                  <c:v>99(學)</c:v>
                </c:pt>
                <c:pt idx="7">
                  <c:v>100(學)</c:v>
                </c:pt>
                <c:pt idx="8">
                  <c:v>101(學)</c:v>
                </c:pt>
                <c:pt idx="9">
                  <c:v>102(學)</c:v>
                </c:pt>
                <c:pt idx="10">
                  <c:v>103(學)</c:v>
                </c:pt>
              </c:strCache>
            </c:strRef>
          </c:cat>
          <c:val>
            <c:numRef>
              <c:f>'93-103系所趨勢'!$B$26:$L$26</c:f>
              <c:numCache>
                <c:formatCode>General</c:formatCode>
                <c:ptCount val="11"/>
                <c:pt idx="0">
                  <c:v>4</c:v>
                </c:pt>
                <c:pt idx="1">
                  <c:v>16</c:v>
                </c:pt>
                <c:pt idx="2">
                  <c:v>19</c:v>
                </c:pt>
                <c:pt idx="3">
                  <c:v>45</c:v>
                </c:pt>
                <c:pt idx="4">
                  <c:v>31</c:v>
                </c:pt>
                <c:pt idx="5">
                  <c:v>26</c:v>
                </c:pt>
                <c:pt idx="6">
                  <c:v>26</c:v>
                </c:pt>
                <c:pt idx="7">
                  <c:v>17</c:v>
                </c:pt>
                <c:pt idx="8">
                  <c:v>25</c:v>
                </c:pt>
                <c:pt idx="9">
                  <c:v>36</c:v>
                </c:pt>
                <c:pt idx="10">
                  <c:v>25</c:v>
                </c:pt>
              </c:numCache>
            </c:numRef>
          </c:val>
          <c:smooth val="0"/>
        </c:ser>
        <c:dLbls>
          <c:showLegendKey val="0"/>
          <c:showVal val="0"/>
          <c:showCatName val="0"/>
          <c:showSerName val="0"/>
          <c:showPercent val="0"/>
          <c:showBubbleSize val="0"/>
        </c:dLbls>
        <c:marker val="1"/>
        <c:smooth val="0"/>
        <c:axId val="335935584"/>
        <c:axId val="335937544"/>
      </c:lineChart>
      <c:catAx>
        <c:axId val="335935584"/>
        <c:scaling>
          <c:orientation val="minMax"/>
        </c:scaling>
        <c:delete val="0"/>
        <c:axPos val="b"/>
        <c:numFmt formatCode="General" sourceLinked="1"/>
        <c:majorTickMark val="none"/>
        <c:minorTickMark val="none"/>
        <c:tickLblPos val="nextTo"/>
        <c:crossAx val="335937544"/>
        <c:crosses val="autoZero"/>
        <c:auto val="1"/>
        <c:lblAlgn val="ctr"/>
        <c:lblOffset val="100"/>
        <c:noMultiLvlLbl val="0"/>
      </c:catAx>
      <c:valAx>
        <c:axId val="335937544"/>
        <c:scaling>
          <c:orientation val="minMax"/>
        </c:scaling>
        <c:delete val="0"/>
        <c:axPos val="l"/>
        <c:majorGridlines/>
        <c:numFmt formatCode="General" sourceLinked="1"/>
        <c:majorTickMark val="none"/>
        <c:minorTickMark val="none"/>
        <c:tickLblPos val="nextTo"/>
        <c:crossAx val="335935584"/>
        <c:crosses val="autoZero"/>
        <c:crossBetween val="between"/>
      </c:valAx>
      <c:dTable>
        <c:showHorzBorder val="1"/>
        <c:showVertBorder val="1"/>
        <c:showOutline val="1"/>
        <c:showKeys val="1"/>
      </c:dTable>
      <c:spPr>
        <a:solidFill>
          <a:srgbClr val="FFFFCC"/>
        </a:solidFill>
      </c:spPr>
    </c:plotArea>
    <c:plotVisOnly val="1"/>
    <c:dispBlanksAs val="gap"/>
    <c:showDLblsOverMax val="0"/>
  </c:chart>
  <c:spPr>
    <a:noFill/>
  </c:spPr>
  <c:txPr>
    <a:bodyPr/>
    <a:lstStyle/>
    <a:p>
      <a:pPr>
        <a:defRPr sz="1450">
          <a:latin typeface="微軟正黑體" pitchFamily="34" charset="-120"/>
          <a:ea typeface="微軟正黑體" pitchFamily="34" charset="-120"/>
          <a:cs typeface="Arial" pitchFamily="34" charset="0"/>
        </a:defRPr>
      </a:pPr>
      <a:endParaRPr lang="zh-TW"/>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60"/>
      <c:rotY val="290"/>
      <c:rAngAx val="0"/>
      <c:perspective val="20"/>
    </c:view3D>
    <c:floor>
      <c:thickness val="0"/>
    </c:floor>
    <c:sideWall>
      <c:thickness val="0"/>
    </c:sideWall>
    <c:backWall>
      <c:thickness val="0"/>
    </c:backWall>
    <c:plotArea>
      <c:layout>
        <c:manualLayout>
          <c:layoutTarget val="inner"/>
          <c:xMode val="edge"/>
          <c:yMode val="edge"/>
          <c:x val="3.4036179215954573E-2"/>
          <c:y val="5.4649639867870713E-2"/>
          <c:w val="0.96596382078404541"/>
          <c:h val="0.94535036013212903"/>
        </c:manualLayout>
      </c:layout>
      <c:pie3DChart>
        <c:varyColors val="1"/>
        <c:ser>
          <c:idx val="0"/>
          <c:order val="0"/>
          <c:explosion val="25"/>
          <c:dLbls>
            <c:dLbl>
              <c:idx val="0"/>
              <c:tx>
                <c:rich>
                  <a:bodyPr/>
                  <a:lstStyle/>
                  <a:p>
                    <a:pPr>
                      <a:lnSpc>
                        <a:spcPts val="2300"/>
                      </a:lnSpc>
                      <a:defRPr>
                        <a:solidFill>
                          <a:schemeClr val="bg1"/>
                        </a:solidFill>
                      </a:defRPr>
                    </a:pPr>
                    <a:r>
                      <a:rPr lang="zh-TW" altLang="en-US">
                        <a:solidFill>
                          <a:schemeClr val="bg1"/>
                        </a:solidFill>
                      </a:rPr>
                      <a:t>工程教育</a:t>
                    </a:r>
                    <a:r>
                      <a:rPr lang="en-US" altLang="zh-TW">
                        <a:solidFill>
                          <a:schemeClr val="bg1"/>
                        </a:solidFill>
                      </a:rPr>
                      <a:t>(</a:t>
                    </a:r>
                    <a:r>
                      <a:rPr lang="en-US">
                        <a:solidFill>
                          <a:schemeClr val="bg1"/>
                        </a:solidFill>
                      </a:rPr>
                      <a:t>EAC), 445, 88%</a:t>
                    </a:r>
                  </a:p>
                </c:rich>
              </c:tx>
              <c:spPr/>
              <c:dLblPos val="ctr"/>
              <c:showLegendKey val="0"/>
              <c:showVal val="1"/>
              <c:showCatName val="1"/>
              <c:showSerName val="0"/>
              <c:showPercent val="1"/>
              <c:showBubbleSize val="0"/>
              <c:separator>, </c:separator>
              <c:extLst>
                <c:ext xmlns:c15="http://schemas.microsoft.com/office/drawing/2012/chart" uri="{CE6537A1-D6FC-4f65-9D91-7224C49458BB}"/>
              </c:extLst>
            </c:dLbl>
            <c:dLbl>
              <c:idx val="1"/>
              <c:layout>
                <c:manualLayout>
                  <c:x val="0.11293823103475831"/>
                  <c:y val="0.14247341062260691"/>
                </c:manualLayout>
              </c:layout>
              <c:tx>
                <c:rich>
                  <a:bodyPr/>
                  <a:lstStyle/>
                  <a:p>
                    <a:r>
                      <a:rPr lang="zh-TW" altLang="en-US" dirty="0" smtClean="0"/>
                      <a:t>資訊教育</a:t>
                    </a:r>
                    <a:r>
                      <a:rPr lang="en-US" altLang="zh-TW" dirty="0" smtClean="0"/>
                      <a:t>(</a:t>
                    </a:r>
                    <a:r>
                      <a:rPr lang="en-US" altLang="en-US" dirty="0" smtClean="0"/>
                      <a:t>CAC</a:t>
                    </a:r>
                    <a:r>
                      <a:rPr lang="en-US" altLang="zh-TW" dirty="0" smtClean="0"/>
                      <a:t>)</a:t>
                    </a:r>
                    <a:r>
                      <a:rPr lang="en-US" altLang="en-US" dirty="0" smtClean="0"/>
                      <a:t>, </a:t>
                    </a:r>
                    <a:r>
                      <a:rPr lang="en-US" altLang="en-US" dirty="0"/>
                      <a:t>23, 4%</a:t>
                    </a:r>
                  </a:p>
                </c:rich>
              </c:tx>
              <c:dLblPos val="bestFit"/>
              <c:showLegendKey val="0"/>
              <c:showVal val="1"/>
              <c:showCatName val="1"/>
              <c:showSerName val="0"/>
              <c:showPercent val="1"/>
              <c:showBubbleSize val="0"/>
              <c:separator>, </c:separator>
              <c:extLst>
                <c:ext xmlns:c15="http://schemas.microsoft.com/office/drawing/2012/chart" uri="{CE6537A1-D6FC-4f65-9D91-7224C49458BB}"/>
              </c:extLst>
            </c:dLbl>
            <c:dLbl>
              <c:idx val="2"/>
              <c:layout>
                <c:manualLayout>
                  <c:x val="0"/>
                  <c:y val="1.7854236853182152E-2"/>
                </c:manualLayout>
              </c:layout>
              <c:tx>
                <c:rich>
                  <a:bodyPr/>
                  <a:lstStyle/>
                  <a:p>
                    <a:r>
                      <a:rPr lang="zh-TW" altLang="en-US" dirty="0" smtClean="0"/>
                      <a:t>技術教育</a:t>
                    </a:r>
                    <a:r>
                      <a:rPr lang="en-US" altLang="zh-TW" dirty="0" smtClean="0"/>
                      <a:t>(</a:t>
                    </a:r>
                    <a:r>
                      <a:rPr lang="en-US" altLang="en-US" dirty="0" smtClean="0"/>
                      <a:t>TAC</a:t>
                    </a:r>
                    <a:r>
                      <a:rPr lang="en-US" altLang="zh-TW" dirty="0" smtClean="0"/>
                      <a:t>)</a:t>
                    </a:r>
                    <a:r>
                      <a:rPr lang="en-US" altLang="en-US" dirty="0" smtClean="0"/>
                      <a:t>, </a:t>
                    </a:r>
                    <a:r>
                      <a:rPr lang="en-US" altLang="en-US" dirty="0"/>
                      <a:t>24, 5%</a:t>
                    </a:r>
                  </a:p>
                </c:rich>
              </c:tx>
              <c:dLblPos val="bestFit"/>
              <c:showLegendKey val="0"/>
              <c:showVal val="1"/>
              <c:showCatName val="1"/>
              <c:showSerName val="0"/>
              <c:showPercent val="1"/>
              <c:showBubbleSize val="0"/>
              <c:separator>, </c:separator>
              <c:extLst>
                <c:ext xmlns:c15="http://schemas.microsoft.com/office/drawing/2012/chart" uri="{CE6537A1-D6FC-4f65-9D91-7224C49458BB}"/>
              </c:extLst>
            </c:dLbl>
            <c:dLbl>
              <c:idx val="3"/>
              <c:layout>
                <c:manualLayout>
                  <c:x val="-1.5276445891976917E-2"/>
                  <c:y val="-6.0550001486532792E-2"/>
                </c:manualLayout>
              </c:layout>
              <c:tx>
                <c:rich>
                  <a:bodyPr/>
                  <a:lstStyle/>
                  <a:p>
                    <a:r>
                      <a:rPr lang="zh-TW" altLang="en-US" dirty="0" smtClean="0"/>
                      <a:t>設計教育</a:t>
                    </a:r>
                    <a:r>
                      <a:rPr lang="en-US" altLang="zh-TW" dirty="0" smtClean="0"/>
                      <a:t>(</a:t>
                    </a:r>
                    <a:r>
                      <a:rPr lang="en-US" altLang="en-US" dirty="0" smtClean="0"/>
                      <a:t>DAC</a:t>
                    </a:r>
                    <a:r>
                      <a:rPr lang="en-US" altLang="zh-TW" dirty="0" smtClean="0"/>
                      <a:t>)</a:t>
                    </a:r>
                    <a:r>
                      <a:rPr lang="en-US" altLang="en-US" dirty="0" smtClean="0"/>
                      <a:t>, </a:t>
                    </a:r>
                    <a:r>
                      <a:rPr lang="en-US" altLang="en-US" dirty="0"/>
                      <a:t>8, 2%</a:t>
                    </a:r>
                  </a:p>
                </c:rich>
              </c:tx>
              <c:dLblPos val="bestFit"/>
              <c:showLegendKey val="0"/>
              <c:showVal val="1"/>
              <c:showCatName val="1"/>
              <c:showSerName val="0"/>
              <c:showPercent val="1"/>
              <c:showBubbleSize val="0"/>
              <c:separator>, </c:separator>
              <c:extLst>
                <c:ext xmlns:c15="http://schemas.microsoft.com/office/drawing/2012/chart" uri="{CE6537A1-D6FC-4f65-9D91-7224C49458BB}"/>
              </c:extLst>
            </c:dLbl>
            <c:dLbl>
              <c:idx val="4"/>
              <c:layout>
                <c:manualLayout>
                  <c:x val="0.15882360536938392"/>
                  <c:y val="-0.1119762123457331"/>
                </c:manualLayout>
              </c:layout>
              <c:tx>
                <c:rich>
                  <a:bodyPr/>
                  <a:lstStyle/>
                  <a:p>
                    <a:r>
                      <a:rPr lang="zh-TW" altLang="en-US" dirty="0" smtClean="0"/>
                      <a:t>建築教育</a:t>
                    </a:r>
                    <a:r>
                      <a:rPr lang="en-US" altLang="zh-TW" dirty="0" smtClean="0"/>
                      <a:t>(</a:t>
                    </a:r>
                    <a:r>
                      <a:rPr lang="en-US" altLang="en-US" dirty="0" smtClean="0"/>
                      <a:t>AAC</a:t>
                    </a:r>
                    <a:r>
                      <a:rPr lang="en-US" altLang="zh-TW" dirty="0" smtClean="0"/>
                      <a:t>)</a:t>
                    </a:r>
                    <a:r>
                      <a:rPr lang="en-US" altLang="en-US" dirty="0" smtClean="0"/>
                      <a:t>, </a:t>
                    </a:r>
                    <a:r>
                      <a:rPr lang="en-US" altLang="en-US" dirty="0"/>
                      <a:t>4, 1%</a:t>
                    </a:r>
                  </a:p>
                </c:rich>
              </c:tx>
              <c:dLblPos val="bestFit"/>
              <c:showLegendKey val="0"/>
              <c:showVal val="1"/>
              <c:showCatName val="1"/>
              <c:showSerName val="0"/>
              <c:showPercent val="1"/>
              <c:showBubbleSize val="0"/>
              <c:separator>, </c:separator>
              <c:extLst>
                <c:ext xmlns:c15="http://schemas.microsoft.com/office/drawing/2012/chart" uri="{CE6537A1-D6FC-4f65-9D91-7224C49458BB}"/>
              </c:extLst>
            </c:dLbl>
            <c:spPr>
              <a:noFill/>
              <a:ln>
                <a:noFill/>
              </a:ln>
              <a:effectLst/>
            </c:spPr>
            <c:txPr>
              <a:bodyPr/>
              <a:lstStyle/>
              <a:p>
                <a:pPr>
                  <a:lnSpc>
                    <a:spcPts val="2300"/>
                  </a:lnSpc>
                  <a:defRPr/>
                </a:pPr>
                <a:endParaRPr lang="zh-TW"/>
              </a:p>
            </c:txPr>
            <c:dLblPos val="ctr"/>
            <c:showLegendKey val="0"/>
            <c:showVal val="1"/>
            <c:showCatName val="1"/>
            <c:showSerName val="0"/>
            <c:showPercent val="1"/>
            <c:showBubbleSize val="0"/>
            <c:separator>, </c:separator>
            <c:showLeaderLines val="1"/>
            <c:extLst>
              <c:ext xmlns:c15="http://schemas.microsoft.com/office/drawing/2012/chart" uri="{CE6537A1-D6FC-4f65-9D91-7224C49458BB}"/>
            </c:extLst>
          </c:dLbls>
          <c:cat>
            <c:strRef>
              <c:f>'93-103系所趨勢'!$N$29:$N$33</c:f>
              <c:strCache>
                <c:ptCount val="5"/>
                <c:pt idx="0">
                  <c:v>EAC</c:v>
                </c:pt>
                <c:pt idx="1">
                  <c:v>CAC</c:v>
                </c:pt>
                <c:pt idx="2">
                  <c:v>TAC</c:v>
                </c:pt>
                <c:pt idx="3">
                  <c:v>DAC</c:v>
                </c:pt>
                <c:pt idx="4">
                  <c:v>AAC</c:v>
                </c:pt>
              </c:strCache>
            </c:strRef>
          </c:cat>
          <c:val>
            <c:numRef>
              <c:f>'93-103系所趨勢'!$O$29:$O$33</c:f>
              <c:numCache>
                <c:formatCode>General</c:formatCode>
                <c:ptCount val="5"/>
                <c:pt idx="0">
                  <c:v>445</c:v>
                </c:pt>
                <c:pt idx="1">
                  <c:v>23</c:v>
                </c:pt>
                <c:pt idx="2">
                  <c:v>24</c:v>
                </c:pt>
                <c:pt idx="3">
                  <c:v>8</c:v>
                </c:pt>
                <c:pt idx="4">
                  <c:v>4</c:v>
                </c:pt>
              </c:numCache>
            </c:numRef>
          </c:val>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txPr>
    <a:bodyPr/>
    <a:lstStyle/>
    <a:p>
      <a:pPr>
        <a:lnSpc>
          <a:spcPts val="2160"/>
        </a:lnSpc>
        <a:defRPr sz="1800">
          <a:latin typeface="微軟正黑體" pitchFamily="34" charset="-120"/>
          <a:ea typeface="微軟正黑體" pitchFamily="34" charset="-120"/>
          <a:cs typeface="Arial" pitchFamily="34" charset="0"/>
        </a:defRPr>
      </a:pPr>
      <a:endParaRPr lang="zh-TW"/>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60"/>
      <c:rotY val="310"/>
      <c:rAngAx val="0"/>
    </c:view3D>
    <c:floor>
      <c:thickness val="0"/>
    </c:floor>
    <c:sideWall>
      <c:thickness val="0"/>
    </c:sideWall>
    <c:backWall>
      <c:thickness val="0"/>
    </c:backWall>
    <c:plotArea>
      <c:layout>
        <c:manualLayout>
          <c:layoutTarget val="inner"/>
          <c:xMode val="edge"/>
          <c:yMode val="edge"/>
          <c:x val="7.8393667863666194E-2"/>
          <c:y val="0.15810134106816726"/>
          <c:w val="0.84373941927307405"/>
          <c:h val="0.70848977268075963"/>
        </c:manualLayout>
      </c:layout>
      <c:pie3DChart>
        <c:varyColors val="1"/>
        <c:ser>
          <c:idx val="0"/>
          <c:order val="0"/>
          <c:explosion val="5"/>
          <c:dPt>
            <c:idx val="0"/>
            <c:bubble3D val="0"/>
            <c:spPr>
              <a:solidFill>
                <a:srgbClr val="2476A8"/>
              </a:solidFill>
            </c:spPr>
          </c:dPt>
          <c:dPt>
            <c:idx val="2"/>
            <c:bubble3D val="0"/>
            <c:spPr>
              <a:solidFill>
                <a:schemeClr val="accent1"/>
              </a:solidFill>
            </c:spPr>
          </c:dPt>
          <c:dLbls>
            <c:dLbl>
              <c:idx val="0"/>
              <c:layout>
                <c:manualLayout>
                  <c:x val="-0.15067439004642275"/>
                  <c:y val="0.18900642984113042"/>
                </c:manualLayout>
              </c:layout>
              <c:tx>
                <c:rich>
                  <a:bodyPr/>
                  <a:lstStyle/>
                  <a:p>
                    <a:pPr>
                      <a:defRPr sz="1600">
                        <a:solidFill>
                          <a:schemeClr val="bg1"/>
                        </a:solidFill>
                      </a:defRPr>
                    </a:pPr>
                    <a:r>
                      <a:rPr lang="zh-TW" altLang="en-US" sz="1600" dirty="0">
                        <a:solidFill>
                          <a:schemeClr val="bg1"/>
                        </a:solidFill>
                      </a:rPr>
                      <a:t>申</a:t>
                    </a:r>
                    <a:r>
                      <a:rPr lang="zh-TW" altLang="en-US" dirty="0">
                        <a:solidFill>
                          <a:schemeClr val="bg1"/>
                        </a:solidFill>
                      </a:rPr>
                      <a:t>請</a:t>
                    </a:r>
                    <a:r>
                      <a:rPr lang="en-US" dirty="0">
                        <a:solidFill>
                          <a:schemeClr val="bg1"/>
                        </a:solidFill>
                      </a:rPr>
                      <a:t>APEC Engineer/ International Engineer, </a:t>
                    </a:r>
                    <a:endParaRPr lang="en-US" dirty="0" smtClean="0">
                      <a:solidFill>
                        <a:schemeClr val="bg1"/>
                      </a:solidFill>
                    </a:endParaRPr>
                  </a:p>
                  <a:p>
                    <a:pPr>
                      <a:defRPr sz="1600">
                        <a:solidFill>
                          <a:schemeClr val="bg1"/>
                        </a:solidFill>
                      </a:defRPr>
                    </a:pPr>
                    <a:r>
                      <a:rPr lang="en-US" dirty="0" smtClean="0">
                        <a:solidFill>
                          <a:schemeClr val="bg1"/>
                        </a:solidFill>
                      </a:rPr>
                      <a:t>68</a:t>
                    </a:r>
                    <a:r>
                      <a:rPr lang="en-US" dirty="0">
                        <a:solidFill>
                          <a:schemeClr val="bg1"/>
                        </a:solidFill>
                      </a:rPr>
                      <a:t>, 48%</a:t>
                    </a:r>
                  </a:p>
                </c:rich>
              </c:tx>
              <c:spPr/>
              <c:showLegendKey val="0"/>
              <c:showVal val="1"/>
              <c:showCatName val="1"/>
              <c:showSerName val="0"/>
              <c:showPercent val="1"/>
              <c:showBubbleSize val="0"/>
              <c:extLst>
                <c:ext xmlns:c15="http://schemas.microsoft.com/office/drawing/2012/chart" uri="{CE6537A1-D6FC-4f65-9D91-7224C49458BB}"/>
              </c:extLst>
            </c:dLbl>
            <c:dLbl>
              <c:idx val="1"/>
              <c:layout>
                <c:manualLayout>
                  <c:x val="-1.0379444204541418E-2"/>
                  <c:y val="-0.24798633485168503"/>
                </c:manualLayout>
              </c:layout>
              <c:spPr/>
              <c:txPr>
                <a:bodyPr/>
                <a:lstStyle/>
                <a:p>
                  <a:pPr>
                    <a:defRPr sz="1600">
                      <a:solidFill>
                        <a:schemeClr val="bg1"/>
                      </a:solidFill>
                    </a:defRPr>
                  </a:pPr>
                  <a:endParaRPr lang="zh-TW"/>
                </a:p>
              </c:txPr>
              <c:showLegendKey val="0"/>
              <c:showVal val="1"/>
              <c:showCatName val="1"/>
              <c:showSerName val="0"/>
              <c:showPercent val="1"/>
              <c:showBubbleSize val="0"/>
              <c:extLst>
                <c:ext xmlns:c15="http://schemas.microsoft.com/office/drawing/2012/chart" uri="{CE6537A1-D6FC-4f65-9D91-7224C49458BB}"/>
              </c:extLst>
            </c:dLbl>
            <c:dLbl>
              <c:idx val="2"/>
              <c:layout>
                <c:manualLayout>
                  <c:x val="-2.0878515832507872E-2"/>
                  <c:y val="3.1045161648706712E-3"/>
                </c:manualLayout>
              </c:layout>
              <c:dLblPos val="bestFit"/>
              <c:showLegendKey val="0"/>
              <c:showVal val="1"/>
              <c:showCatName val="1"/>
              <c:showSerName val="0"/>
              <c:showPercent val="1"/>
              <c:showBubbleSize val="0"/>
              <c:extLst>
                <c:ext xmlns:c15="http://schemas.microsoft.com/office/drawing/2012/chart" uri="{CE6537A1-D6FC-4f65-9D91-7224C49458BB}"/>
              </c:extLst>
            </c:dLbl>
            <c:dLbl>
              <c:idx val="3"/>
              <c:layout>
                <c:manualLayout>
                  <c:x val="-3.9217747981317039E-2"/>
                  <c:y val="5.1045369958893472E-2"/>
                </c:manualLayout>
              </c:layout>
              <c:dLblPos val="bestFit"/>
              <c:showLegendKey val="0"/>
              <c:showVal val="1"/>
              <c:showCatName val="1"/>
              <c:showSerName val="0"/>
              <c:showPercent val="1"/>
              <c:showBubbleSize val="0"/>
              <c:extLst>
                <c:ext xmlns:c15="http://schemas.microsoft.com/office/drawing/2012/chart" uri="{CE6537A1-D6FC-4f65-9D91-7224C49458BB}"/>
              </c:extLst>
            </c:dLbl>
            <c:dLbl>
              <c:idx val="4"/>
              <c:layout>
                <c:manualLayout>
                  <c:x val="-2.5913437255804452E-2"/>
                  <c:y val="-5.7830379957782901E-3"/>
                </c:manualLayout>
              </c:layout>
              <c:tx>
                <c:rich>
                  <a:bodyPr/>
                  <a:lstStyle/>
                  <a:p>
                    <a:r>
                      <a:rPr lang="zh-TW" altLang="en-US" sz="1600" dirty="0" smtClean="0"/>
                      <a:t>公</a:t>
                    </a:r>
                    <a:r>
                      <a:rPr lang="zh-TW" altLang="en-US" dirty="0" smtClean="0"/>
                      <a:t>司</a:t>
                    </a:r>
                    <a:r>
                      <a:rPr lang="zh-TW" altLang="en-US" dirty="0"/>
                      <a:t>國外
業務</a:t>
                    </a:r>
                    <a:r>
                      <a:rPr lang="en-US" altLang="zh-TW" dirty="0"/>
                      <a:t>, </a:t>
                    </a:r>
                    <a:r>
                      <a:rPr lang="en-US" altLang="zh-TW" dirty="0" smtClean="0"/>
                      <a:t>7</a:t>
                    </a:r>
                    <a:r>
                      <a:rPr lang="en-US" altLang="zh-TW" dirty="0"/>
                      <a:t>, 5%</a:t>
                    </a:r>
                  </a:p>
                </c:rich>
              </c:tx>
              <c:dLblPos val="bestFit"/>
              <c:showLegendKey val="0"/>
              <c:showVal val="1"/>
              <c:showCatName val="1"/>
              <c:showSerName val="0"/>
              <c:showPercent val="1"/>
              <c:showBubbleSize val="0"/>
              <c:extLst>
                <c:ext xmlns:c15="http://schemas.microsoft.com/office/drawing/2012/chart" uri="{CE6537A1-D6FC-4f65-9D91-7224C49458BB}"/>
              </c:extLst>
            </c:dLbl>
            <c:dLbl>
              <c:idx val="5"/>
              <c:layout>
                <c:manualLayout>
                  <c:x val="-2.1711809003797419E-2"/>
                  <c:y val="-0.26471956270163466"/>
                </c:manualLayout>
              </c:layout>
              <c:showLegendKey val="0"/>
              <c:showVal val="1"/>
              <c:showCatName val="1"/>
              <c:showSerName val="0"/>
              <c:showPercent val="1"/>
              <c:showBubbleSize val="0"/>
              <c:extLst>
                <c:ext xmlns:c15="http://schemas.microsoft.com/office/drawing/2012/chart" uri="{CE6537A1-D6FC-4f65-9D91-7224C49458BB}"/>
              </c:extLst>
            </c:dLbl>
            <c:spPr>
              <a:noFill/>
              <a:ln>
                <a:noFill/>
              </a:ln>
              <a:effectLst/>
            </c:spPr>
            <c:txPr>
              <a:bodyPr/>
              <a:lstStyle/>
              <a:p>
                <a:pPr>
                  <a:defRPr sz="1600"/>
                </a:pPr>
                <a:endParaRPr lang="zh-TW"/>
              </a:p>
            </c:txPr>
            <c:showLegendKey val="0"/>
            <c:showVal val="1"/>
            <c:showCatName val="1"/>
            <c:showSerName val="0"/>
            <c:showPercent val="1"/>
            <c:showBubbleSize val="0"/>
            <c:showLeaderLines val="1"/>
            <c:extLst>
              <c:ext xmlns:c15="http://schemas.microsoft.com/office/drawing/2012/chart" uri="{CE6537A1-D6FC-4f65-9D91-7224C49458BB}"/>
            </c:extLst>
          </c:dLbls>
          <c:cat>
            <c:strRef>
              <c:f>Sheet1!$B$2:$F$2</c:f>
              <c:strCache>
                <c:ptCount val="5"/>
                <c:pt idx="0">
                  <c:v>申請APEC Engineer/ International Engineer,</c:v>
                </c:pt>
                <c:pt idx="1">
                  <c:v>註冊香港工程師</c:v>
                </c:pt>
                <c:pt idx="2">
                  <c:v>至國外其他地區工作</c:v>
                </c:pt>
                <c:pt idx="3">
                  <c:v>申請紐澳技術移民</c:v>
                </c:pt>
                <c:pt idx="4">
                  <c:v>公司國外
業務</c:v>
                </c:pt>
              </c:strCache>
            </c:strRef>
          </c:cat>
          <c:val>
            <c:numRef>
              <c:f>Sheet1!$B$3:$F$3</c:f>
              <c:numCache>
                <c:formatCode>General</c:formatCode>
                <c:ptCount val="5"/>
                <c:pt idx="0">
                  <c:v>68</c:v>
                </c:pt>
                <c:pt idx="1">
                  <c:v>43</c:v>
                </c:pt>
                <c:pt idx="2">
                  <c:v>17</c:v>
                </c:pt>
                <c:pt idx="3">
                  <c:v>6</c:v>
                </c:pt>
                <c:pt idx="4">
                  <c:v>7</c:v>
                </c:pt>
              </c:numCache>
            </c:numRef>
          </c:val>
        </c:ser>
        <c:dLbls>
          <c:showLegendKey val="0"/>
          <c:showVal val="0"/>
          <c:showCatName val="0"/>
          <c:showSerName val="0"/>
          <c:showPercent val="0"/>
          <c:showBubbleSize val="0"/>
          <c:showLeaderLines val="1"/>
        </c:dLbls>
      </c:pie3DChart>
    </c:plotArea>
    <c:plotVisOnly val="1"/>
    <c:dispBlanksAs val="zero"/>
    <c:showDLblsOverMax val="0"/>
  </c:chart>
  <c:txPr>
    <a:bodyPr/>
    <a:lstStyle/>
    <a:p>
      <a:pPr>
        <a:defRPr sz="1800">
          <a:latin typeface="微軟正黑體" pitchFamily="34" charset="-120"/>
          <a:ea typeface="微軟正黑體" pitchFamily="34" charset="-120"/>
        </a:defRPr>
      </a:pPr>
      <a:endParaRPr lang="zh-TW"/>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4866109452522594E-2"/>
          <c:y val="4.9400349113751962E-2"/>
          <c:w val="0.91179806297083565"/>
          <c:h val="0.71537993599840166"/>
        </c:manualLayout>
      </c:layout>
      <c:lineChart>
        <c:grouping val="standard"/>
        <c:varyColors val="0"/>
        <c:ser>
          <c:idx val="3"/>
          <c:order val="0"/>
          <c:tx>
            <c:strRef>
              <c:f>'93-102結果分析'!$A$321</c:f>
              <c:strCache>
                <c:ptCount val="1"/>
                <c:pt idx="0">
                  <c:v>1年</c:v>
                </c:pt>
              </c:strCache>
            </c:strRef>
          </c:tx>
          <c:cat>
            <c:strRef>
              <c:f>'93-102結果分析'!$B$320:$K$320</c:f>
              <c:strCache>
                <c:ptCount val="10"/>
                <c:pt idx="0">
                  <c:v>93(學)</c:v>
                </c:pt>
                <c:pt idx="1">
                  <c:v>94(學)</c:v>
                </c:pt>
                <c:pt idx="2">
                  <c:v>95(學)</c:v>
                </c:pt>
                <c:pt idx="3">
                  <c:v>96(學)</c:v>
                </c:pt>
                <c:pt idx="4">
                  <c:v>97(學)</c:v>
                </c:pt>
                <c:pt idx="5">
                  <c:v>98(學)</c:v>
                </c:pt>
                <c:pt idx="6">
                  <c:v>99(學)</c:v>
                </c:pt>
                <c:pt idx="7">
                  <c:v>100(學)</c:v>
                </c:pt>
                <c:pt idx="8">
                  <c:v>101(學)</c:v>
                </c:pt>
                <c:pt idx="9">
                  <c:v>102(學)</c:v>
                </c:pt>
              </c:strCache>
            </c:strRef>
          </c:cat>
          <c:val>
            <c:numRef>
              <c:f>'93-102結果分析'!$B$321:$K$321</c:f>
              <c:numCache>
                <c:formatCode>0%</c:formatCode>
                <c:ptCount val="10"/>
                <c:pt idx="0">
                  <c:v>0.33333333333333331</c:v>
                </c:pt>
                <c:pt idx="1">
                  <c:v>0.14285714285714546</c:v>
                </c:pt>
                <c:pt idx="2">
                  <c:v>0.12195121951219511</c:v>
                </c:pt>
                <c:pt idx="3">
                  <c:v>4.3795620437957032E-2</c:v>
                </c:pt>
                <c:pt idx="4">
                  <c:v>8.3333333333333343E-2</c:v>
                </c:pt>
                <c:pt idx="5">
                  <c:v>0.10344827586206895</c:v>
                </c:pt>
                <c:pt idx="6">
                  <c:v>0.10344827586206895</c:v>
                </c:pt>
                <c:pt idx="7">
                  <c:v>0</c:v>
                </c:pt>
                <c:pt idx="8">
                  <c:v>0</c:v>
                </c:pt>
                <c:pt idx="9">
                  <c:v>0</c:v>
                </c:pt>
              </c:numCache>
            </c:numRef>
          </c:val>
          <c:smooth val="0"/>
        </c:ser>
        <c:ser>
          <c:idx val="2"/>
          <c:order val="1"/>
          <c:tx>
            <c:strRef>
              <c:f>'93-102結果分析'!$A$322</c:f>
              <c:strCache>
                <c:ptCount val="1"/>
                <c:pt idx="0">
                  <c:v>2年</c:v>
                </c:pt>
              </c:strCache>
            </c:strRef>
          </c:tx>
          <c:cat>
            <c:strRef>
              <c:f>'93-102結果分析'!$B$320:$K$320</c:f>
              <c:strCache>
                <c:ptCount val="10"/>
                <c:pt idx="0">
                  <c:v>93(學)</c:v>
                </c:pt>
                <c:pt idx="1">
                  <c:v>94(學)</c:v>
                </c:pt>
                <c:pt idx="2">
                  <c:v>95(學)</c:v>
                </c:pt>
                <c:pt idx="3">
                  <c:v>96(學)</c:v>
                </c:pt>
                <c:pt idx="4">
                  <c:v>97(學)</c:v>
                </c:pt>
                <c:pt idx="5">
                  <c:v>98(學)</c:v>
                </c:pt>
                <c:pt idx="6">
                  <c:v>99(學)</c:v>
                </c:pt>
                <c:pt idx="7">
                  <c:v>100(學)</c:v>
                </c:pt>
                <c:pt idx="8">
                  <c:v>101(學)</c:v>
                </c:pt>
                <c:pt idx="9">
                  <c:v>102(學)</c:v>
                </c:pt>
              </c:strCache>
            </c:strRef>
          </c:cat>
          <c:val>
            <c:numRef>
              <c:f>'93-102結果分析'!$B$322:$K$322</c:f>
              <c:numCache>
                <c:formatCode>0%</c:formatCode>
                <c:ptCount val="10"/>
                <c:pt idx="0">
                  <c:v>0.66666666666666663</c:v>
                </c:pt>
                <c:pt idx="1">
                  <c:v>0.85714285714285765</c:v>
                </c:pt>
                <c:pt idx="2">
                  <c:v>0.80487804878048785</c:v>
                </c:pt>
                <c:pt idx="3">
                  <c:v>0.75182481751826413</c:v>
                </c:pt>
                <c:pt idx="4">
                  <c:v>0.55833333333333335</c:v>
                </c:pt>
                <c:pt idx="5">
                  <c:v>0.36206896551725193</c:v>
                </c:pt>
                <c:pt idx="6">
                  <c:v>0.51724137931034486</c:v>
                </c:pt>
                <c:pt idx="7">
                  <c:v>0.4</c:v>
                </c:pt>
                <c:pt idx="8">
                  <c:v>0</c:v>
                </c:pt>
                <c:pt idx="9">
                  <c:v>0</c:v>
                </c:pt>
              </c:numCache>
            </c:numRef>
          </c:val>
          <c:smooth val="0"/>
        </c:ser>
        <c:ser>
          <c:idx val="1"/>
          <c:order val="2"/>
          <c:tx>
            <c:strRef>
              <c:f>'93-102結果分析'!$A$323</c:f>
              <c:strCache>
                <c:ptCount val="1"/>
                <c:pt idx="0">
                  <c:v>3年</c:v>
                </c:pt>
              </c:strCache>
            </c:strRef>
          </c:tx>
          <c:cat>
            <c:strRef>
              <c:f>'93-102結果分析'!$B$320:$K$320</c:f>
              <c:strCache>
                <c:ptCount val="10"/>
                <c:pt idx="0">
                  <c:v>93(學)</c:v>
                </c:pt>
                <c:pt idx="1">
                  <c:v>94(學)</c:v>
                </c:pt>
                <c:pt idx="2">
                  <c:v>95(學)</c:v>
                </c:pt>
                <c:pt idx="3">
                  <c:v>96(學)</c:v>
                </c:pt>
                <c:pt idx="4">
                  <c:v>97(學)</c:v>
                </c:pt>
                <c:pt idx="5">
                  <c:v>98(學)</c:v>
                </c:pt>
                <c:pt idx="6">
                  <c:v>99(學)</c:v>
                </c:pt>
                <c:pt idx="7">
                  <c:v>100(學)</c:v>
                </c:pt>
                <c:pt idx="8">
                  <c:v>101(學)</c:v>
                </c:pt>
                <c:pt idx="9">
                  <c:v>102(學)</c:v>
                </c:pt>
              </c:strCache>
            </c:strRef>
          </c:cat>
          <c:val>
            <c:numRef>
              <c:f>'93-102結果分析'!$B$323:$K$323</c:f>
              <c:numCache>
                <c:formatCode>0%</c:formatCode>
                <c:ptCount val="10"/>
                <c:pt idx="0">
                  <c:v>0</c:v>
                </c:pt>
                <c:pt idx="1">
                  <c:v>0</c:v>
                </c:pt>
                <c:pt idx="2">
                  <c:v>4.878048780487914E-2</c:v>
                </c:pt>
                <c:pt idx="3">
                  <c:v>0.15328467153284694</c:v>
                </c:pt>
                <c:pt idx="4">
                  <c:v>0.2416666666666667</c:v>
                </c:pt>
                <c:pt idx="5">
                  <c:v>0.29310344827586232</c:v>
                </c:pt>
                <c:pt idx="6">
                  <c:v>0.34482758620690113</c:v>
                </c:pt>
                <c:pt idx="7">
                  <c:v>0.60000000000000064</c:v>
                </c:pt>
                <c:pt idx="8">
                  <c:v>0.82352941176470584</c:v>
                </c:pt>
                <c:pt idx="9">
                  <c:v>0.88461538461538469</c:v>
                </c:pt>
              </c:numCache>
            </c:numRef>
          </c:val>
          <c:smooth val="0"/>
        </c:ser>
        <c:ser>
          <c:idx val="4"/>
          <c:order val="3"/>
          <c:tx>
            <c:strRef>
              <c:f>'93-102結果分析'!$A$325</c:f>
              <c:strCache>
                <c:ptCount val="1"/>
                <c:pt idx="0">
                  <c:v>準通過認證</c:v>
                </c:pt>
              </c:strCache>
            </c:strRef>
          </c:tx>
          <c:cat>
            <c:strRef>
              <c:f>'93-102結果分析'!$B$320:$K$320</c:f>
              <c:strCache>
                <c:ptCount val="10"/>
                <c:pt idx="0">
                  <c:v>93(學)</c:v>
                </c:pt>
                <c:pt idx="1">
                  <c:v>94(學)</c:v>
                </c:pt>
                <c:pt idx="2">
                  <c:v>95(學)</c:v>
                </c:pt>
                <c:pt idx="3">
                  <c:v>96(學)</c:v>
                </c:pt>
                <c:pt idx="4">
                  <c:v>97(學)</c:v>
                </c:pt>
                <c:pt idx="5">
                  <c:v>98(學)</c:v>
                </c:pt>
                <c:pt idx="6">
                  <c:v>99(學)</c:v>
                </c:pt>
                <c:pt idx="7">
                  <c:v>100(學)</c:v>
                </c:pt>
                <c:pt idx="8">
                  <c:v>101(學)</c:v>
                </c:pt>
                <c:pt idx="9">
                  <c:v>102(學)</c:v>
                </c:pt>
              </c:strCache>
            </c:strRef>
          </c:cat>
          <c:val>
            <c:numRef>
              <c:f>'93-102結果分析'!$B$325:$K$325</c:f>
              <c:numCache>
                <c:formatCode>0%</c:formatCode>
                <c:ptCount val="10"/>
                <c:pt idx="0">
                  <c:v>0</c:v>
                </c:pt>
                <c:pt idx="1">
                  <c:v>0</c:v>
                </c:pt>
                <c:pt idx="2">
                  <c:v>2.4390243902439025E-2</c:v>
                </c:pt>
                <c:pt idx="3">
                  <c:v>4.3795620437957032E-2</c:v>
                </c:pt>
                <c:pt idx="4">
                  <c:v>0.1</c:v>
                </c:pt>
                <c:pt idx="5">
                  <c:v>0.24137931034482771</c:v>
                </c:pt>
                <c:pt idx="6">
                  <c:v>3.4482758620689655E-2</c:v>
                </c:pt>
                <c:pt idx="7">
                  <c:v>0</c:v>
                </c:pt>
                <c:pt idx="8">
                  <c:v>0</c:v>
                </c:pt>
                <c:pt idx="9">
                  <c:v>7.6923076923076927E-2</c:v>
                </c:pt>
              </c:numCache>
            </c:numRef>
          </c:val>
          <c:smooth val="0"/>
        </c:ser>
        <c:ser>
          <c:idx val="5"/>
          <c:order val="4"/>
          <c:tx>
            <c:strRef>
              <c:f>'93-102結果分析'!$A$326</c:f>
              <c:strCache>
                <c:ptCount val="1"/>
                <c:pt idx="0">
                  <c:v>補件再審或不通過認證</c:v>
                </c:pt>
              </c:strCache>
            </c:strRef>
          </c:tx>
          <c:cat>
            <c:strRef>
              <c:f>'93-102結果分析'!$B$320:$K$320</c:f>
              <c:strCache>
                <c:ptCount val="10"/>
                <c:pt idx="0">
                  <c:v>93(學)</c:v>
                </c:pt>
                <c:pt idx="1">
                  <c:v>94(學)</c:v>
                </c:pt>
                <c:pt idx="2">
                  <c:v>95(學)</c:v>
                </c:pt>
                <c:pt idx="3">
                  <c:v>96(學)</c:v>
                </c:pt>
                <c:pt idx="4">
                  <c:v>97(學)</c:v>
                </c:pt>
                <c:pt idx="5">
                  <c:v>98(學)</c:v>
                </c:pt>
                <c:pt idx="6">
                  <c:v>99(學)</c:v>
                </c:pt>
                <c:pt idx="7">
                  <c:v>100(學)</c:v>
                </c:pt>
                <c:pt idx="8">
                  <c:v>101(學)</c:v>
                </c:pt>
                <c:pt idx="9">
                  <c:v>102(學)</c:v>
                </c:pt>
              </c:strCache>
            </c:strRef>
          </c:cat>
          <c:val>
            <c:numRef>
              <c:f>'93-102結果分析'!$B$326:$K$326</c:f>
              <c:numCache>
                <c:formatCode>0%</c:formatCode>
                <c:ptCount val="10"/>
                <c:pt idx="0">
                  <c:v>0</c:v>
                </c:pt>
                <c:pt idx="1">
                  <c:v>0</c:v>
                </c:pt>
                <c:pt idx="2">
                  <c:v>0</c:v>
                </c:pt>
                <c:pt idx="3">
                  <c:v>7.2992700729928237E-3</c:v>
                </c:pt>
                <c:pt idx="4">
                  <c:v>1.6666666666666701E-2</c:v>
                </c:pt>
                <c:pt idx="5">
                  <c:v>0</c:v>
                </c:pt>
                <c:pt idx="6">
                  <c:v>0</c:v>
                </c:pt>
                <c:pt idx="7">
                  <c:v>0</c:v>
                </c:pt>
                <c:pt idx="8">
                  <c:v>0.17647058823529421</c:v>
                </c:pt>
                <c:pt idx="9">
                  <c:v>3.8461538461538464E-2</c:v>
                </c:pt>
              </c:numCache>
            </c:numRef>
          </c:val>
          <c:smooth val="0"/>
        </c:ser>
        <c:dLbls>
          <c:showLegendKey val="0"/>
          <c:showVal val="0"/>
          <c:showCatName val="0"/>
          <c:showSerName val="0"/>
          <c:showPercent val="0"/>
          <c:showBubbleSize val="0"/>
        </c:dLbls>
        <c:marker val="1"/>
        <c:smooth val="0"/>
        <c:axId val="349385848"/>
        <c:axId val="349387024"/>
      </c:lineChart>
      <c:catAx>
        <c:axId val="349385848"/>
        <c:scaling>
          <c:orientation val="minMax"/>
        </c:scaling>
        <c:delete val="0"/>
        <c:axPos val="b"/>
        <c:numFmt formatCode="General" sourceLinked="1"/>
        <c:majorTickMark val="none"/>
        <c:minorTickMark val="none"/>
        <c:tickLblPos val="nextTo"/>
        <c:crossAx val="349387024"/>
        <c:crosses val="autoZero"/>
        <c:auto val="1"/>
        <c:lblAlgn val="ctr"/>
        <c:lblOffset val="100"/>
        <c:noMultiLvlLbl val="0"/>
      </c:catAx>
      <c:valAx>
        <c:axId val="349387024"/>
        <c:scaling>
          <c:orientation val="minMax"/>
        </c:scaling>
        <c:delete val="0"/>
        <c:axPos val="l"/>
        <c:majorGridlines/>
        <c:numFmt formatCode="0%" sourceLinked="0"/>
        <c:majorTickMark val="none"/>
        <c:minorTickMark val="none"/>
        <c:tickLblPos val="nextTo"/>
        <c:spPr>
          <a:ln w="9525">
            <a:noFill/>
          </a:ln>
        </c:spPr>
        <c:crossAx val="349385848"/>
        <c:crosses val="autoZero"/>
        <c:crossBetween val="between"/>
        <c:majorUnit val="0.2"/>
      </c:valAx>
      <c:spPr>
        <a:solidFill>
          <a:srgbClr val="FFFFCC"/>
        </a:solidFill>
        <a:ln>
          <a:solidFill>
            <a:sysClr val="windowText" lastClr="000000"/>
          </a:solidFill>
        </a:ln>
      </c:spPr>
    </c:plotArea>
    <c:legend>
      <c:legendPos val="b"/>
      <c:layout>
        <c:manualLayout>
          <c:xMode val="edge"/>
          <c:yMode val="edge"/>
          <c:x val="0.10915512683148203"/>
          <c:y val="0.90660026244463432"/>
          <c:w val="0.78168974633703603"/>
          <c:h val="7.3433402577910631E-2"/>
        </c:manualLayout>
      </c:layout>
      <c:overlay val="0"/>
      <c:spPr>
        <a:ln>
          <a:solidFill>
            <a:sysClr val="windowText" lastClr="000000"/>
          </a:solidFill>
        </a:ln>
      </c:spPr>
    </c:legend>
    <c:plotVisOnly val="1"/>
    <c:dispBlanksAs val="gap"/>
    <c:showDLblsOverMax val="0"/>
  </c:chart>
  <c:txPr>
    <a:bodyPr/>
    <a:lstStyle/>
    <a:p>
      <a:pPr>
        <a:defRPr sz="1600">
          <a:latin typeface="微軟正黑體" pitchFamily="34" charset="-120"/>
          <a:ea typeface="微軟正黑體" pitchFamily="34" charset="-120"/>
          <a:cs typeface="Arial" pitchFamily="34" charset="0"/>
        </a:defRPr>
      </a:pPr>
      <a:endParaRPr lang="zh-TW"/>
    </a:p>
  </c:txPr>
  <c:externalData r:id="rId2">
    <c:autoUpdate val="0"/>
  </c:externalData>
  <c:userShapes r:id="rId3"/>
</c:chartSpace>
</file>

<file path=ppt/diagrams/_rels/data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image" Target="../media/image15.jpe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4A5CB4-1D05-4EA0-8295-146A0A28D7D5}"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zh-TW" altLang="en-US"/>
        </a:p>
      </dgm:t>
    </dgm:pt>
    <dgm:pt modelId="{E94E6A03-C25E-4517-80E9-AE45FE4EFD1D}">
      <dgm:prSet phldrT="[文字]" custT="1"/>
      <dgm:spPr/>
      <dgm:t>
        <a:bodyPr/>
        <a:lstStyle/>
        <a:p>
          <a:pPr>
            <a:lnSpc>
              <a:spcPct val="100000"/>
            </a:lnSpc>
            <a:spcBef>
              <a:spcPts val="600"/>
            </a:spcBef>
            <a:spcAft>
              <a:spcPts val="600"/>
            </a:spcAft>
          </a:pPr>
          <a:r>
            <a:rPr lang="en-US" altLang="zh-TW" sz="2400" dirty="0" smtClean="0">
              <a:latin typeface="微軟正黑體" pitchFamily="34" charset="-120"/>
              <a:ea typeface="微軟正黑體" pitchFamily="34" charset="-120"/>
            </a:rPr>
            <a:t>2. </a:t>
          </a:r>
          <a:r>
            <a:rPr lang="zh-TW" altLang="en-US" sz="2400" dirty="0" smtClean="0">
              <a:latin typeface="微軟正黑體" pitchFamily="34" charset="-120"/>
              <a:ea typeface="微軟正黑體" pitchFamily="34" charset="-120"/>
            </a:rPr>
            <a:t>認證規範</a:t>
          </a:r>
          <a:endParaRPr lang="zh-TW" altLang="en-US" sz="2400" dirty="0">
            <a:latin typeface="微軟正黑體" pitchFamily="34" charset="-120"/>
            <a:ea typeface="微軟正黑體" pitchFamily="34" charset="-120"/>
          </a:endParaRPr>
        </a:p>
      </dgm:t>
    </dgm:pt>
    <dgm:pt modelId="{C64844C0-332F-4D53-A54F-DE752EC2EDCE}" type="parTrans" cxnId="{99B6D7E2-0B2D-471E-A38F-C29BBB32E82C}">
      <dgm:prSet/>
      <dgm:spPr/>
      <dgm:t>
        <a:bodyPr/>
        <a:lstStyle/>
        <a:p>
          <a:endParaRPr lang="zh-TW" altLang="en-US"/>
        </a:p>
      </dgm:t>
    </dgm:pt>
    <dgm:pt modelId="{69C3D140-0A93-404D-A817-B7D5ED7FC304}" type="sibTrans" cxnId="{99B6D7E2-0B2D-471E-A38F-C29BBB32E82C}">
      <dgm:prSet/>
      <dgm:spPr/>
      <dgm:t>
        <a:bodyPr/>
        <a:lstStyle/>
        <a:p>
          <a:endParaRPr lang="zh-TW" altLang="en-US"/>
        </a:p>
      </dgm:t>
    </dgm:pt>
    <dgm:pt modelId="{8AA7AFE3-F908-4BEF-8A66-EA4B09E6B24E}">
      <dgm:prSet phldrT="[文字]" custT="1"/>
      <dgm:spPr/>
      <dgm:t>
        <a:bodyPr/>
        <a:lstStyle/>
        <a:p>
          <a:pPr>
            <a:lnSpc>
              <a:spcPct val="100000"/>
            </a:lnSpc>
            <a:spcBef>
              <a:spcPts val="600"/>
            </a:spcBef>
            <a:spcAft>
              <a:spcPts val="600"/>
            </a:spcAft>
          </a:pPr>
          <a:r>
            <a:rPr lang="en-US" altLang="zh-TW" sz="2400" dirty="0" smtClean="0">
              <a:latin typeface="微軟正黑體" pitchFamily="34" charset="-120"/>
              <a:ea typeface="微軟正黑體" pitchFamily="34" charset="-120"/>
            </a:rPr>
            <a:t>3. </a:t>
          </a:r>
          <a:r>
            <a:rPr lang="zh-TW" altLang="en-US" sz="2400" dirty="0" smtClean="0">
              <a:latin typeface="微軟正黑體" pitchFamily="34" charset="-120"/>
              <a:ea typeface="微軟正黑體" pitchFamily="34" charset="-120"/>
            </a:rPr>
            <a:t>認證程序與實地訪評</a:t>
          </a:r>
          <a:endParaRPr lang="zh-TW" altLang="en-US" sz="2400" dirty="0">
            <a:latin typeface="微軟正黑體" pitchFamily="34" charset="-120"/>
            <a:ea typeface="微軟正黑體" pitchFamily="34" charset="-120"/>
          </a:endParaRPr>
        </a:p>
      </dgm:t>
    </dgm:pt>
    <dgm:pt modelId="{3AA4D5A6-C39E-4F51-B2F1-9896A2EE803B}" type="parTrans" cxnId="{BC5F23E2-6A65-44C5-9AAE-B0E2F86F6329}">
      <dgm:prSet/>
      <dgm:spPr/>
      <dgm:t>
        <a:bodyPr/>
        <a:lstStyle/>
        <a:p>
          <a:endParaRPr lang="zh-TW" altLang="en-US"/>
        </a:p>
      </dgm:t>
    </dgm:pt>
    <dgm:pt modelId="{75C58631-7B51-415E-8FC9-7D2F9789BC9B}" type="sibTrans" cxnId="{BC5F23E2-6A65-44C5-9AAE-B0E2F86F6329}">
      <dgm:prSet/>
      <dgm:spPr/>
      <dgm:t>
        <a:bodyPr/>
        <a:lstStyle/>
        <a:p>
          <a:endParaRPr lang="zh-TW" altLang="en-US"/>
        </a:p>
      </dgm:t>
    </dgm:pt>
    <dgm:pt modelId="{C0C662F7-F66B-4D89-8D85-3EEAB8014C63}">
      <dgm:prSet phldrT="[文字]" custT="1"/>
      <dgm:spPr/>
      <dgm:t>
        <a:bodyPr/>
        <a:lstStyle/>
        <a:p>
          <a:pPr>
            <a:lnSpc>
              <a:spcPct val="100000"/>
            </a:lnSpc>
            <a:spcBef>
              <a:spcPts val="600"/>
            </a:spcBef>
            <a:spcAft>
              <a:spcPts val="600"/>
            </a:spcAft>
          </a:pPr>
          <a:r>
            <a:rPr lang="en-US" altLang="zh-TW" sz="2400" dirty="0" smtClean="0">
              <a:latin typeface="微軟正黑體" pitchFamily="34" charset="-120"/>
              <a:ea typeface="微軟正黑體" pitchFamily="34" charset="-120"/>
            </a:rPr>
            <a:t>1. IEET</a:t>
          </a:r>
          <a:r>
            <a:rPr lang="zh-TW" altLang="en-US" sz="2400" dirty="0" smtClean="0">
              <a:latin typeface="微軟正黑體" pitchFamily="34" charset="-120"/>
              <a:ea typeface="微軟正黑體" pitchFamily="34" charset="-120"/>
            </a:rPr>
            <a:t>簡介及國際接軌</a:t>
          </a:r>
          <a:endParaRPr lang="zh-TW" altLang="en-US" sz="2400" dirty="0">
            <a:latin typeface="微軟正黑體" pitchFamily="34" charset="-120"/>
            <a:ea typeface="微軟正黑體" pitchFamily="34" charset="-120"/>
          </a:endParaRPr>
        </a:p>
      </dgm:t>
    </dgm:pt>
    <dgm:pt modelId="{9B8AD410-D001-4A11-90BB-70DEDE16EC20}" type="parTrans" cxnId="{D565E9A3-89A9-4D7B-B10B-8C0A421BD1E5}">
      <dgm:prSet/>
      <dgm:spPr/>
      <dgm:t>
        <a:bodyPr/>
        <a:lstStyle/>
        <a:p>
          <a:endParaRPr lang="zh-TW" altLang="en-US"/>
        </a:p>
      </dgm:t>
    </dgm:pt>
    <dgm:pt modelId="{84074E8F-5D61-42B8-BDEA-92AE91E30E4E}" type="sibTrans" cxnId="{D565E9A3-89A9-4D7B-B10B-8C0A421BD1E5}">
      <dgm:prSet/>
      <dgm:spPr/>
      <dgm:t>
        <a:bodyPr/>
        <a:lstStyle/>
        <a:p>
          <a:endParaRPr lang="zh-TW" altLang="en-US"/>
        </a:p>
      </dgm:t>
    </dgm:pt>
    <dgm:pt modelId="{A17150C3-8A4C-40C2-9836-7FCC66104EF5}" type="pres">
      <dgm:prSet presAssocID="{B44A5CB4-1D05-4EA0-8295-146A0A28D7D5}" presName="linear" presStyleCnt="0">
        <dgm:presLayoutVars>
          <dgm:animLvl val="lvl"/>
          <dgm:resizeHandles val="exact"/>
        </dgm:presLayoutVars>
      </dgm:prSet>
      <dgm:spPr/>
      <dgm:t>
        <a:bodyPr/>
        <a:lstStyle/>
        <a:p>
          <a:endParaRPr lang="zh-TW" altLang="en-US"/>
        </a:p>
      </dgm:t>
    </dgm:pt>
    <dgm:pt modelId="{211DAE2F-7AB3-427F-BBE8-79083495ABBF}" type="pres">
      <dgm:prSet presAssocID="{C0C662F7-F66B-4D89-8D85-3EEAB8014C63}" presName="parentText" presStyleLbl="node1" presStyleIdx="0" presStyleCnt="3">
        <dgm:presLayoutVars>
          <dgm:chMax val="0"/>
          <dgm:bulletEnabled val="1"/>
        </dgm:presLayoutVars>
      </dgm:prSet>
      <dgm:spPr/>
      <dgm:t>
        <a:bodyPr/>
        <a:lstStyle/>
        <a:p>
          <a:endParaRPr lang="zh-TW" altLang="en-US"/>
        </a:p>
      </dgm:t>
    </dgm:pt>
    <dgm:pt modelId="{85B960CA-5031-4995-9E02-86E6285074ED}" type="pres">
      <dgm:prSet presAssocID="{84074E8F-5D61-42B8-BDEA-92AE91E30E4E}" presName="spacer" presStyleCnt="0"/>
      <dgm:spPr/>
    </dgm:pt>
    <dgm:pt modelId="{DD8BA746-DD0C-40D7-BC7E-9F89DC8C474F}" type="pres">
      <dgm:prSet presAssocID="{E94E6A03-C25E-4517-80E9-AE45FE4EFD1D}" presName="parentText" presStyleLbl="node1" presStyleIdx="1" presStyleCnt="3">
        <dgm:presLayoutVars>
          <dgm:chMax val="0"/>
          <dgm:bulletEnabled val="1"/>
        </dgm:presLayoutVars>
      </dgm:prSet>
      <dgm:spPr/>
      <dgm:t>
        <a:bodyPr/>
        <a:lstStyle/>
        <a:p>
          <a:endParaRPr lang="zh-TW" altLang="en-US"/>
        </a:p>
      </dgm:t>
    </dgm:pt>
    <dgm:pt modelId="{8604C073-D8FE-462E-A2BB-2223879D9675}" type="pres">
      <dgm:prSet presAssocID="{69C3D140-0A93-404D-A817-B7D5ED7FC304}" presName="spacer" presStyleCnt="0"/>
      <dgm:spPr/>
    </dgm:pt>
    <dgm:pt modelId="{3840D826-A400-4047-B4A2-368414A896C7}" type="pres">
      <dgm:prSet presAssocID="{8AA7AFE3-F908-4BEF-8A66-EA4B09E6B24E}" presName="parentText" presStyleLbl="node1" presStyleIdx="2" presStyleCnt="3">
        <dgm:presLayoutVars>
          <dgm:chMax val="0"/>
          <dgm:bulletEnabled val="1"/>
        </dgm:presLayoutVars>
      </dgm:prSet>
      <dgm:spPr/>
      <dgm:t>
        <a:bodyPr/>
        <a:lstStyle/>
        <a:p>
          <a:endParaRPr lang="zh-TW" altLang="en-US"/>
        </a:p>
      </dgm:t>
    </dgm:pt>
  </dgm:ptLst>
  <dgm:cxnLst>
    <dgm:cxn modelId="{99B6D7E2-0B2D-471E-A38F-C29BBB32E82C}" srcId="{B44A5CB4-1D05-4EA0-8295-146A0A28D7D5}" destId="{E94E6A03-C25E-4517-80E9-AE45FE4EFD1D}" srcOrd="1" destOrd="0" parTransId="{C64844C0-332F-4D53-A54F-DE752EC2EDCE}" sibTransId="{69C3D140-0A93-404D-A817-B7D5ED7FC304}"/>
    <dgm:cxn modelId="{E88F71AB-98AE-4C9B-9542-C36AC5388EC6}" type="presOf" srcId="{E94E6A03-C25E-4517-80E9-AE45FE4EFD1D}" destId="{DD8BA746-DD0C-40D7-BC7E-9F89DC8C474F}" srcOrd="0" destOrd="0" presId="urn:microsoft.com/office/officeart/2005/8/layout/vList2"/>
    <dgm:cxn modelId="{BC5F23E2-6A65-44C5-9AAE-B0E2F86F6329}" srcId="{B44A5CB4-1D05-4EA0-8295-146A0A28D7D5}" destId="{8AA7AFE3-F908-4BEF-8A66-EA4B09E6B24E}" srcOrd="2" destOrd="0" parTransId="{3AA4D5A6-C39E-4F51-B2F1-9896A2EE803B}" sibTransId="{75C58631-7B51-415E-8FC9-7D2F9789BC9B}"/>
    <dgm:cxn modelId="{90AECE3B-9EF1-43D3-B70D-F17EC1EAB424}" type="presOf" srcId="{B44A5CB4-1D05-4EA0-8295-146A0A28D7D5}" destId="{A17150C3-8A4C-40C2-9836-7FCC66104EF5}" srcOrd="0" destOrd="0" presId="urn:microsoft.com/office/officeart/2005/8/layout/vList2"/>
    <dgm:cxn modelId="{7EFBFAAE-754B-4CFD-B7FE-E8C23BA58B05}" type="presOf" srcId="{C0C662F7-F66B-4D89-8D85-3EEAB8014C63}" destId="{211DAE2F-7AB3-427F-BBE8-79083495ABBF}" srcOrd="0" destOrd="0" presId="urn:microsoft.com/office/officeart/2005/8/layout/vList2"/>
    <dgm:cxn modelId="{ECE1227F-2C2E-4BCC-A86E-4A2989F6302E}" type="presOf" srcId="{8AA7AFE3-F908-4BEF-8A66-EA4B09E6B24E}" destId="{3840D826-A400-4047-B4A2-368414A896C7}" srcOrd="0" destOrd="0" presId="urn:microsoft.com/office/officeart/2005/8/layout/vList2"/>
    <dgm:cxn modelId="{D565E9A3-89A9-4D7B-B10B-8C0A421BD1E5}" srcId="{B44A5CB4-1D05-4EA0-8295-146A0A28D7D5}" destId="{C0C662F7-F66B-4D89-8D85-3EEAB8014C63}" srcOrd="0" destOrd="0" parTransId="{9B8AD410-D001-4A11-90BB-70DEDE16EC20}" sibTransId="{84074E8F-5D61-42B8-BDEA-92AE91E30E4E}"/>
    <dgm:cxn modelId="{7E287D25-DF55-4791-856C-7473219980AF}" type="presParOf" srcId="{A17150C3-8A4C-40C2-9836-7FCC66104EF5}" destId="{211DAE2F-7AB3-427F-BBE8-79083495ABBF}" srcOrd="0" destOrd="0" presId="urn:microsoft.com/office/officeart/2005/8/layout/vList2"/>
    <dgm:cxn modelId="{61E7B1D8-28A8-442B-82D5-04304B674780}" type="presParOf" srcId="{A17150C3-8A4C-40C2-9836-7FCC66104EF5}" destId="{85B960CA-5031-4995-9E02-86E6285074ED}" srcOrd="1" destOrd="0" presId="urn:microsoft.com/office/officeart/2005/8/layout/vList2"/>
    <dgm:cxn modelId="{DBF71B2D-1B89-4E45-B0D8-9203E8520602}" type="presParOf" srcId="{A17150C3-8A4C-40C2-9836-7FCC66104EF5}" destId="{DD8BA746-DD0C-40D7-BC7E-9F89DC8C474F}" srcOrd="2" destOrd="0" presId="urn:microsoft.com/office/officeart/2005/8/layout/vList2"/>
    <dgm:cxn modelId="{95A30961-0E01-49A1-96B3-981B4FC8605D}" type="presParOf" srcId="{A17150C3-8A4C-40C2-9836-7FCC66104EF5}" destId="{8604C073-D8FE-462E-A2BB-2223879D9675}" srcOrd="3" destOrd="0" presId="urn:microsoft.com/office/officeart/2005/8/layout/vList2"/>
    <dgm:cxn modelId="{733BE5B5-EE02-492C-8972-8B59B19F7DA8}" type="presParOf" srcId="{A17150C3-8A4C-40C2-9836-7FCC66104EF5}" destId="{3840D826-A400-4047-B4A2-368414A896C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E8029E6-44F1-48AA-9EC4-2F76C951708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zh-TW" altLang="en-US"/>
        </a:p>
      </dgm:t>
    </dgm:pt>
    <dgm:pt modelId="{CDDF12ED-5A31-4B52-AD24-958CE37488A7}">
      <dgm:prSet phldrT="[文字]"/>
      <dgm:spPr/>
      <dgm:t>
        <a:bodyPr/>
        <a:lstStyle/>
        <a:p>
          <a:pPr>
            <a:lnSpc>
              <a:spcPct val="100000"/>
            </a:lnSpc>
            <a:spcBef>
              <a:spcPts val="0"/>
            </a:spcBef>
            <a:spcAft>
              <a:spcPts val="0"/>
            </a:spcAft>
          </a:pPr>
          <a:r>
            <a:rPr lang="zh-TW" altLang="en-US" dirty="0" smtClean="0">
              <a:latin typeface="微軟正黑體" pitchFamily="34" charset="-120"/>
              <a:ea typeface="微軟正黑體" pitchFamily="34" charset="-120"/>
            </a:rPr>
            <a:t>需</a:t>
          </a:r>
          <a:r>
            <a:rPr lang="zh-TW" altLang="en-US" u="sng" dirty="0" smtClean="0">
              <a:latin typeface="微軟正黑體" pitchFamily="34" charset="-120"/>
              <a:ea typeface="微軟正黑體" pitchFamily="34" charset="-120"/>
            </a:rPr>
            <a:t>較深的知識</a:t>
          </a:r>
          <a:r>
            <a:rPr lang="zh-TW" altLang="en-US" dirty="0" smtClean="0">
              <a:latin typeface="微軟正黑體" pitchFamily="34" charset="-120"/>
              <a:ea typeface="微軟正黑體" pitchFamily="34" charset="-120"/>
            </a:rPr>
            <a:t>才可解決的問題。</a:t>
          </a:r>
          <a:endParaRPr lang="zh-TW" altLang="en-US" dirty="0">
            <a:latin typeface="微軟正黑體" pitchFamily="34" charset="-120"/>
            <a:ea typeface="微軟正黑體" pitchFamily="34" charset="-120"/>
          </a:endParaRPr>
        </a:p>
      </dgm:t>
    </dgm:pt>
    <dgm:pt modelId="{B5C7F1E1-1DE4-4E2D-B0BE-A3AB7CF3BB21}" type="parTrans" cxnId="{FD055B05-E152-4421-A048-25E2E1EB3669}">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F97224F5-F8F3-452B-9036-8993480F053C}" type="sibTrans" cxnId="{FD055B05-E152-4421-A048-25E2E1EB3669}">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95CE3163-0D23-41B4-8927-7ED5F18316B0}">
      <dgm:prSet phldrT="[文字]" custT="1"/>
      <dgm:spPr/>
      <dgm:t>
        <a:bodyPr/>
        <a:lstStyle/>
        <a:p>
          <a:pPr>
            <a:lnSpc>
              <a:spcPct val="100000"/>
            </a:lnSpc>
            <a:spcBef>
              <a:spcPts val="0"/>
            </a:spcBef>
            <a:spcAft>
              <a:spcPts val="0"/>
            </a:spcAft>
          </a:pPr>
          <a:r>
            <a:rPr lang="zh-TW" altLang="en-US" sz="2000" dirty="0" smtClean="0">
              <a:latin typeface="微軟正黑體" pitchFamily="34" charset="-120"/>
              <a:ea typeface="微軟正黑體" pitchFamily="34" charset="-120"/>
            </a:rPr>
            <a:t>複雜且整合性問題</a:t>
          </a:r>
          <a:r>
            <a:rPr lang="en-US" altLang="zh-TW" sz="2000" dirty="0" smtClean="0">
              <a:latin typeface="微軟正黑體" pitchFamily="34" charset="-120"/>
              <a:ea typeface="微軟正黑體" pitchFamily="34" charset="-120"/>
            </a:rPr>
            <a:t/>
          </a:r>
          <a:br>
            <a:rPr lang="en-US" altLang="zh-TW" sz="2000" dirty="0" smtClean="0">
              <a:latin typeface="微軟正黑體" pitchFamily="34" charset="-120"/>
              <a:ea typeface="微軟正黑體" pitchFamily="34" charset="-120"/>
            </a:rPr>
          </a:br>
          <a:r>
            <a:rPr lang="en-US" altLang="zh-TW" sz="1500" dirty="0" smtClean="0">
              <a:latin typeface="微軟正黑體" pitchFamily="34" charset="-120"/>
              <a:ea typeface="微軟正黑體" pitchFamily="34" charset="-120"/>
            </a:rPr>
            <a:t>(</a:t>
          </a:r>
          <a:r>
            <a:rPr lang="en-US" sz="1500" dirty="0" smtClean="0">
              <a:latin typeface="微軟正黑體" pitchFamily="34" charset="-120"/>
              <a:ea typeface="微軟正黑體" pitchFamily="34" charset="-120"/>
            </a:rPr>
            <a:t>Complex Problem)</a:t>
          </a:r>
        </a:p>
        <a:p>
          <a:pPr>
            <a:lnSpc>
              <a:spcPct val="100000"/>
            </a:lnSpc>
            <a:spcBef>
              <a:spcPts val="0"/>
            </a:spcBef>
            <a:spcAft>
              <a:spcPts val="0"/>
            </a:spcAft>
          </a:pPr>
          <a:r>
            <a:rPr lang="en-US" altLang="zh-TW" sz="1500" dirty="0" smtClean="0">
              <a:latin typeface="微軟正黑體" pitchFamily="34" charset="-120"/>
              <a:ea typeface="微軟正黑體" pitchFamily="34" charset="-120"/>
            </a:rPr>
            <a:t>EAC</a:t>
          </a:r>
          <a:r>
            <a:rPr lang="zh-TW" altLang="en-US" sz="1500" dirty="0" smtClean="0">
              <a:latin typeface="微軟正黑體" pitchFamily="34" charset="-120"/>
              <a:ea typeface="微軟正黑體" pitchFamily="34" charset="-120"/>
            </a:rPr>
            <a:t> </a:t>
          </a:r>
          <a:r>
            <a:rPr lang="en-US" altLang="zh-TW" sz="1500" dirty="0" smtClean="0">
              <a:latin typeface="微軟正黑體" pitchFamily="34" charset="-120"/>
              <a:ea typeface="微軟正黑體" pitchFamily="34" charset="-120"/>
            </a:rPr>
            <a:t>/</a:t>
          </a:r>
          <a:r>
            <a:rPr lang="zh-TW" altLang="en-US" sz="1500" dirty="0" smtClean="0">
              <a:latin typeface="微軟正黑體" pitchFamily="34" charset="-120"/>
              <a:ea typeface="微軟正黑體" pitchFamily="34" charset="-120"/>
            </a:rPr>
            <a:t> </a:t>
          </a:r>
          <a:r>
            <a:rPr lang="en-US" altLang="zh-TW" sz="1500" dirty="0" smtClean="0">
              <a:latin typeface="微軟正黑體" pitchFamily="34" charset="-120"/>
              <a:ea typeface="微軟正黑體" pitchFamily="34" charset="-120"/>
            </a:rPr>
            <a:t>CAC</a:t>
          </a:r>
          <a:r>
            <a:rPr lang="zh-TW" altLang="en-US" sz="1500" dirty="0" smtClean="0">
              <a:latin typeface="微軟正黑體" pitchFamily="34" charset="-120"/>
              <a:ea typeface="微軟正黑體" pitchFamily="34" charset="-120"/>
            </a:rPr>
            <a:t> </a:t>
          </a:r>
          <a:r>
            <a:rPr lang="en-US" altLang="zh-TW" sz="1500" dirty="0" smtClean="0">
              <a:latin typeface="微軟正黑體" pitchFamily="34" charset="-120"/>
              <a:ea typeface="微軟正黑體" pitchFamily="34" charset="-120"/>
            </a:rPr>
            <a:t>/</a:t>
          </a:r>
          <a:r>
            <a:rPr lang="zh-TW" altLang="en-US" sz="1500" dirty="0" smtClean="0">
              <a:latin typeface="微軟正黑體" pitchFamily="34" charset="-120"/>
              <a:ea typeface="微軟正黑體" pitchFamily="34" charset="-120"/>
            </a:rPr>
            <a:t> </a:t>
          </a:r>
          <a:r>
            <a:rPr lang="en-US" altLang="zh-TW" sz="1500" dirty="0" smtClean="0">
              <a:latin typeface="微軟正黑體" pitchFamily="34" charset="-120"/>
              <a:ea typeface="微軟正黑體" pitchFamily="34" charset="-120"/>
            </a:rPr>
            <a:t>AAC</a:t>
          </a:r>
          <a:r>
            <a:rPr lang="zh-TW" altLang="en-US" sz="1500" dirty="0" smtClean="0">
              <a:latin typeface="微軟正黑體" pitchFamily="34" charset="-120"/>
              <a:ea typeface="微軟正黑體" pitchFamily="34" charset="-120"/>
            </a:rPr>
            <a:t> </a:t>
          </a:r>
          <a:r>
            <a:rPr lang="en-US" altLang="zh-TW" sz="1500" dirty="0" smtClean="0">
              <a:latin typeface="微軟正黑體" pitchFamily="34" charset="-120"/>
              <a:ea typeface="微軟正黑體" pitchFamily="34" charset="-120"/>
            </a:rPr>
            <a:t>/</a:t>
          </a:r>
          <a:r>
            <a:rPr lang="zh-TW" altLang="en-US" sz="1500" dirty="0" smtClean="0">
              <a:latin typeface="微軟正黑體" pitchFamily="34" charset="-120"/>
              <a:ea typeface="微軟正黑體" pitchFamily="34" charset="-120"/>
            </a:rPr>
            <a:t> </a:t>
          </a:r>
          <a:r>
            <a:rPr lang="en-US" altLang="zh-TW" sz="1500" dirty="0" smtClean="0">
              <a:latin typeface="微軟正黑體" pitchFamily="34" charset="-120"/>
              <a:ea typeface="微軟正黑體" pitchFamily="34" charset="-120"/>
            </a:rPr>
            <a:t>DAC</a:t>
          </a:r>
          <a:endParaRPr lang="zh-TW" altLang="en-US" sz="1500" dirty="0">
            <a:latin typeface="微軟正黑體" pitchFamily="34" charset="-120"/>
            <a:ea typeface="微軟正黑體" pitchFamily="34" charset="-120"/>
          </a:endParaRPr>
        </a:p>
      </dgm:t>
    </dgm:pt>
    <dgm:pt modelId="{32403253-FD70-4AD7-9957-B377EDE88B5C}" type="parTrans" cxnId="{4D404F59-DF74-48E1-9269-12D4ADBC2BD2}">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6B5F16E3-5CC1-4E61-9C42-70B88CFAAEA2}" type="sibTrans" cxnId="{4D404F59-DF74-48E1-9269-12D4ADBC2BD2}">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3F684DFF-B380-4B79-AB0F-7117084AA295}">
      <dgm:prSet custT="1"/>
      <dgm:spPr/>
      <dgm:t>
        <a:bodyPr/>
        <a:lstStyle/>
        <a:p>
          <a:pPr>
            <a:lnSpc>
              <a:spcPct val="100000"/>
            </a:lnSpc>
            <a:spcBef>
              <a:spcPts val="0"/>
            </a:spcBef>
            <a:spcAft>
              <a:spcPts val="0"/>
            </a:spcAft>
          </a:pPr>
          <a:r>
            <a:rPr lang="zh-TW" altLang="en-US" sz="2000" dirty="0" smtClean="0">
              <a:latin typeface="微軟正黑體" pitchFamily="34" charset="-120"/>
              <a:ea typeface="微軟正黑體" pitchFamily="34" charset="-120"/>
            </a:rPr>
            <a:t>實務技術問題</a:t>
          </a:r>
          <a:r>
            <a:rPr lang="en-US" altLang="zh-TW" sz="2000" dirty="0" smtClean="0">
              <a:latin typeface="微軟正黑體" pitchFamily="34" charset="-120"/>
              <a:ea typeface="微軟正黑體" pitchFamily="34" charset="-120"/>
            </a:rPr>
            <a:t/>
          </a:r>
          <a:br>
            <a:rPr lang="en-US" altLang="zh-TW" sz="2000" dirty="0" smtClean="0">
              <a:latin typeface="微軟正黑體" pitchFamily="34" charset="-120"/>
              <a:ea typeface="微軟正黑體" pitchFamily="34" charset="-120"/>
            </a:rPr>
          </a:br>
          <a:r>
            <a:rPr lang="en-US" sz="1500" dirty="0" smtClean="0">
              <a:latin typeface="微軟正黑體" pitchFamily="34" charset="-120"/>
              <a:ea typeface="微軟正黑體" pitchFamily="34" charset="-120"/>
            </a:rPr>
            <a:t>(Broadly-defined Problem)</a:t>
          </a:r>
        </a:p>
        <a:p>
          <a:pPr>
            <a:lnSpc>
              <a:spcPct val="100000"/>
            </a:lnSpc>
            <a:spcBef>
              <a:spcPts val="0"/>
            </a:spcBef>
            <a:spcAft>
              <a:spcPts val="0"/>
            </a:spcAft>
          </a:pPr>
          <a:r>
            <a:rPr lang="en-US" altLang="zh-TW" sz="1500" dirty="0" smtClean="0">
              <a:latin typeface="微軟正黑體" pitchFamily="34" charset="-120"/>
              <a:ea typeface="微軟正黑體" pitchFamily="34" charset="-120"/>
            </a:rPr>
            <a:t>TAC</a:t>
          </a:r>
        </a:p>
      </dgm:t>
    </dgm:pt>
    <dgm:pt modelId="{D14DD1E4-772E-461F-83A2-DDC9BBD8632B}" type="parTrans" cxnId="{185948EA-7C25-4A3D-8261-65B403FEBD50}">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716D2CFC-F6D8-44AF-B7E9-85D1463E372F}" type="sibTrans" cxnId="{185948EA-7C25-4A3D-8261-65B403FEBD50}">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C8333F75-1DFC-4669-96F7-A0F4C7C0ED68}">
      <dgm:prSet/>
      <dgm:spPr/>
      <dgm:t>
        <a:bodyPr/>
        <a:lstStyle/>
        <a:p>
          <a:pPr>
            <a:lnSpc>
              <a:spcPct val="100000"/>
            </a:lnSpc>
            <a:spcBef>
              <a:spcPts val="0"/>
            </a:spcBef>
            <a:spcAft>
              <a:spcPts val="0"/>
            </a:spcAft>
          </a:pPr>
          <a:r>
            <a:rPr lang="zh-TW" dirty="0" smtClean="0">
              <a:latin typeface="微軟正黑體" pitchFamily="34" charset="-120"/>
              <a:ea typeface="微軟正黑體" pitchFamily="34" charset="-120"/>
            </a:rPr>
            <a:t>需</a:t>
          </a:r>
          <a:r>
            <a:rPr lang="zh-TW" u="sng" dirty="0" smtClean="0">
              <a:latin typeface="微軟正黑體" pitchFamily="34" charset="-120"/>
              <a:ea typeface="微軟正黑體" pitchFamily="34" charset="-120"/>
            </a:rPr>
            <a:t>專業知識</a:t>
          </a:r>
          <a:r>
            <a:rPr lang="zh-TW" dirty="0" smtClean="0">
              <a:latin typeface="微軟正黑體" pitchFamily="34" charset="-120"/>
              <a:ea typeface="微軟正黑體" pitchFamily="34" charset="-120"/>
            </a:rPr>
            <a:t>才可以解決的問題，同時</a:t>
          </a:r>
          <a:r>
            <a:rPr lang="zh-TW" u="sng" dirty="0" smtClean="0">
              <a:latin typeface="微軟正黑體" pitchFamily="34" charset="-120"/>
              <a:ea typeface="微軟正黑體" pitchFamily="34" charset="-120"/>
            </a:rPr>
            <a:t>強調既有技術的應用</a:t>
          </a:r>
          <a:r>
            <a:rPr lang="zh-TW" dirty="0" smtClean="0">
              <a:latin typeface="微軟正黑體" pitchFamily="34" charset="-120"/>
              <a:ea typeface="微軟正黑體" pitchFamily="34" charset="-120"/>
            </a:rPr>
            <a:t>。</a:t>
          </a:r>
          <a:endParaRPr lang="en-US" altLang="zh-TW" dirty="0" smtClean="0">
            <a:latin typeface="微軟正黑體" pitchFamily="34" charset="-120"/>
            <a:ea typeface="微軟正黑體" pitchFamily="34" charset="-120"/>
          </a:endParaRPr>
        </a:p>
      </dgm:t>
    </dgm:pt>
    <dgm:pt modelId="{9C6E250B-E56C-420A-B406-F5AB8611BF5C}" type="parTrans" cxnId="{E5324B71-48FA-4A8B-8E11-1F90F56C7A96}">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3409E885-0D21-4CB2-B898-D58927AF2EF5}" type="sibTrans" cxnId="{E5324B71-48FA-4A8B-8E11-1F90F56C7A96}">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751EAADB-590B-43DA-AFE3-DBEE2AF71CAC}">
      <dgm:prSet/>
      <dgm:spPr/>
      <dgm:t>
        <a:bodyPr/>
        <a:lstStyle/>
        <a:p>
          <a:pPr>
            <a:lnSpc>
              <a:spcPct val="100000"/>
            </a:lnSpc>
            <a:spcBef>
              <a:spcPts val="0"/>
            </a:spcBef>
            <a:spcAft>
              <a:spcPts val="0"/>
            </a:spcAft>
          </a:pPr>
          <a:r>
            <a:rPr lang="zh-TW" altLang="en-US" dirty="0" smtClean="0">
              <a:latin typeface="微軟正黑體" pitchFamily="34" charset="-120"/>
              <a:ea typeface="微軟正黑體" pitchFamily="34" charset="-120"/>
            </a:rPr>
            <a:t>問題本身是</a:t>
          </a:r>
          <a:r>
            <a:rPr lang="zh-TW" altLang="en-US" u="sng" dirty="0" smtClean="0">
              <a:latin typeface="微軟正黑體" pitchFamily="34" charset="-120"/>
              <a:ea typeface="微軟正黑體" pitchFamily="34" charset="-120"/>
            </a:rPr>
            <a:t>多面向</a:t>
          </a:r>
          <a:r>
            <a:rPr lang="zh-TW" altLang="en-US" dirty="0" smtClean="0">
              <a:latin typeface="微軟正黑體" pitchFamily="34" charset="-120"/>
              <a:ea typeface="微軟正黑體" pitchFamily="34" charset="-120"/>
            </a:rPr>
            <a:t>的或具備潛在技術、專業或其他層面上相互衝突的。</a:t>
          </a:r>
          <a:endParaRPr lang="zh-TW" altLang="en-US" dirty="0">
            <a:latin typeface="微軟正黑體" pitchFamily="34" charset="-120"/>
            <a:ea typeface="微軟正黑體" pitchFamily="34" charset="-120"/>
          </a:endParaRPr>
        </a:p>
      </dgm:t>
    </dgm:pt>
    <dgm:pt modelId="{4AA0E677-F281-42A3-8692-36CD630BBC9C}" type="parTrans" cxnId="{724BC75B-79EF-489D-B4DB-16DE6F399DAC}">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595862E6-4E33-4A49-87C9-081A6FA4DD94}" type="sibTrans" cxnId="{724BC75B-79EF-489D-B4DB-16DE6F399DAC}">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50F5A446-8008-42F9-A8EC-E38099363836}">
      <dgm:prSet/>
      <dgm:spPr/>
      <dgm:t>
        <a:bodyPr/>
        <a:lstStyle/>
        <a:p>
          <a:pPr>
            <a:lnSpc>
              <a:spcPct val="100000"/>
            </a:lnSpc>
            <a:spcBef>
              <a:spcPts val="0"/>
            </a:spcBef>
            <a:spcAft>
              <a:spcPts val="0"/>
            </a:spcAft>
          </a:pPr>
          <a:r>
            <a:rPr lang="zh-TW" altLang="en-US" dirty="0" smtClean="0">
              <a:latin typeface="微軟正黑體" pitchFamily="34" charset="-120"/>
              <a:ea typeface="微軟正黑體" pitchFamily="34" charset="-120"/>
            </a:rPr>
            <a:t>是一個實際的問題，</a:t>
          </a:r>
          <a:r>
            <a:rPr lang="zh-TW" altLang="en-US" u="sng" dirty="0" smtClean="0">
              <a:latin typeface="微軟正黑體" pitchFamily="34" charset="-120"/>
              <a:ea typeface="微軟正黑體" pitchFamily="34" charset="-120"/>
            </a:rPr>
            <a:t>沒有顯而易見的解決方法</a:t>
          </a:r>
          <a:r>
            <a:rPr lang="zh-TW" altLang="en-US" dirty="0" smtClean="0">
              <a:latin typeface="微軟正黑體" pitchFamily="34" charset="-120"/>
              <a:ea typeface="微軟正黑體" pitchFamily="34" charset="-120"/>
            </a:rPr>
            <a:t>。</a:t>
          </a:r>
          <a:endParaRPr lang="zh-TW" altLang="en-US" dirty="0">
            <a:latin typeface="微軟正黑體" pitchFamily="34" charset="-120"/>
            <a:ea typeface="微軟正黑體" pitchFamily="34" charset="-120"/>
          </a:endParaRPr>
        </a:p>
      </dgm:t>
    </dgm:pt>
    <dgm:pt modelId="{5A59C0D1-4DD4-4EA6-BF2E-AFFB51F8DCEB}" type="parTrans" cxnId="{1826646D-3E3C-4E79-92DB-9160843E26FE}">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ED91F60D-7A66-4C2A-978D-F3D5A22EDCBE}" type="sibTrans" cxnId="{1826646D-3E3C-4E79-92DB-9160843E26FE}">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8879C786-B035-4EDE-BEC1-596EB391D957}">
      <dgm:prSet/>
      <dgm:spPr/>
      <dgm:t>
        <a:bodyPr/>
        <a:lstStyle/>
        <a:p>
          <a:pPr>
            <a:lnSpc>
              <a:spcPct val="100000"/>
            </a:lnSpc>
            <a:spcBef>
              <a:spcPts val="0"/>
            </a:spcBef>
            <a:spcAft>
              <a:spcPts val="0"/>
            </a:spcAft>
          </a:pPr>
          <a:r>
            <a:rPr lang="zh-TW" altLang="en-US" u="sng" dirty="0" smtClean="0">
              <a:latin typeface="微軟正黑體" pitchFamily="34" charset="-120"/>
              <a:ea typeface="微軟正黑體" pitchFamily="34" charset="-120"/>
            </a:rPr>
            <a:t>需創新應用專業基本原則及實務上最新研究成果</a:t>
          </a:r>
          <a:r>
            <a:rPr lang="zh-TW" altLang="en-US" dirty="0" smtClean="0">
              <a:latin typeface="微軟正黑體" pitchFamily="34" charset="-120"/>
              <a:ea typeface="微軟正黑體" pitchFamily="34" charset="-120"/>
            </a:rPr>
            <a:t>才可解決的問題。</a:t>
          </a:r>
          <a:endParaRPr lang="zh-TW" altLang="en-US" dirty="0">
            <a:latin typeface="微軟正黑體" pitchFamily="34" charset="-120"/>
            <a:ea typeface="微軟正黑體" pitchFamily="34" charset="-120"/>
          </a:endParaRPr>
        </a:p>
      </dgm:t>
    </dgm:pt>
    <dgm:pt modelId="{E7A7D9CC-A300-41C5-A0CD-BDABD1159360}" type="parTrans" cxnId="{05AE4AC0-94FE-4F3F-BEFA-657FE3A117F5}">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629AB35B-2D8F-40DD-B9EB-B36C9EAF3540}" type="sibTrans" cxnId="{05AE4AC0-94FE-4F3F-BEFA-657FE3A117F5}">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7D096F4B-6457-46CE-9424-1E559A4905AC}">
      <dgm:prSet/>
      <dgm:spPr/>
      <dgm:t>
        <a:bodyPr/>
        <a:lstStyle/>
        <a:p>
          <a:pPr>
            <a:lnSpc>
              <a:spcPct val="100000"/>
            </a:lnSpc>
            <a:spcBef>
              <a:spcPts val="0"/>
            </a:spcBef>
            <a:spcAft>
              <a:spcPts val="0"/>
            </a:spcAft>
          </a:pPr>
          <a:r>
            <a:rPr lang="zh-TW" altLang="en-US" dirty="0" smtClean="0">
              <a:latin typeface="微軟正黑體" pitchFamily="34" charset="-120"/>
              <a:ea typeface="微軟正黑體" pitchFamily="34" charset="-120"/>
            </a:rPr>
            <a:t>需</a:t>
          </a:r>
          <a:r>
            <a:rPr lang="zh-TW" altLang="en-US" u="sng" dirty="0" smtClean="0">
              <a:latin typeface="微軟正黑體" pitchFamily="34" charset="-120"/>
              <a:ea typeface="微軟正黑體" pitchFamily="34" charset="-120"/>
            </a:rPr>
            <a:t>考量現實環境的多方限制</a:t>
          </a:r>
          <a:r>
            <a:rPr lang="zh-TW" altLang="en-US" dirty="0" smtClean="0">
              <a:latin typeface="微軟正黑體" pitchFamily="34" charset="-120"/>
              <a:ea typeface="微軟正黑體" pitchFamily="34" charset="-120"/>
            </a:rPr>
            <a:t>，如人力、成本、設備、材料、資訊及技術等。</a:t>
          </a:r>
          <a:endParaRPr lang="zh-TW" altLang="en-US" dirty="0">
            <a:latin typeface="微軟正黑體" pitchFamily="34" charset="-120"/>
            <a:ea typeface="微軟正黑體" pitchFamily="34" charset="-120"/>
          </a:endParaRPr>
        </a:p>
      </dgm:t>
    </dgm:pt>
    <dgm:pt modelId="{DC888B52-B617-4D97-AEA2-3C2D7BBF4ED6}" type="parTrans" cxnId="{315BC6C6-5625-40D5-AE6E-ED413E63EF17}">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195598B3-F457-493D-8242-CFB7925C71CE}" type="sibTrans" cxnId="{315BC6C6-5625-40D5-AE6E-ED413E63EF17}">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A3018C07-DABE-46A9-B9BA-E638D3631E94}">
      <dgm:prSet/>
      <dgm:spPr/>
      <dgm:t>
        <a:bodyPr/>
        <a:lstStyle/>
        <a:p>
          <a:pPr>
            <a:lnSpc>
              <a:spcPct val="100000"/>
            </a:lnSpc>
            <a:spcBef>
              <a:spcPts val="0"/>
            </a:spcBef>
            <a:spcAft>
              <a:spcPts val="0"/>
            </a:spcAft>
          </a:pPr>
          <a:r>
            <a:rPr lang="zh-TW" altLang="en-US" dirty="0" smtClean="0">
              <a:latin typeface="微軟正黑體" pitchFamily="34" charset="-120"/>
              <a:ea typeface="微軟正黑體" pitchFamily="34" charset="-120"/>
            </a:rPr>
            <a:t>問題本身</a:t>
          </a:r>
          <a:r>
            <a:rPr lang="zh-TW" altLang="en-US" u="sng" dirty="0" smtClean="0">
              <a:latin typeface="微軟正黑體" pitchFamily="34" charset="-120"/>
              <a:ea typeface="微軟正黑體" pitchFamily="34" charset="-120"/>
            </a:rPr>
            <a:t>可能對社會及環境有廣而遠的影響</a:t>
          </a:r>
          <a:r>
            <a:rPr lang="zh-TW" altLang="en-US" dirty="0" smtClean="0">
              <a:latin typeface="微軟正黑體" pitchFamily="34" charset="-120"/>
              <a:ea typeface="微軟正黑體" pitchFamily="34" charset="-120"/>
            </a:rPr>
            <a:t>。</a:t>
          </a:r>
          <a:endParaRPr lang="zh-TW" altLang="en-US" dirty="0">
            <a:latin typeface="微軟正黑體" pitchFamily="34" charset="-120"/>
            <a:ea typeface="微軟正黑體" pitchFamily="34" charset="-120"/>
          </a:endParaRPr>
        </a:p>
      </dgm:t>
    </dgm:pt>
    <dgm:pt modelId="{1F9693AC-F777-49EF-8BB8-D85C1213944B}" type="parTrans" cxnId="{91DE4D35-71BD-4751-BD02-0F26772A2FE0}">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FC2D4AB2-5F6A-4EC8-8098-A760D5B3775D}" type="sibTrans" cxnId="{91DE4D35-71BD-4751-BD02-0F26772A2FE0}">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15C517D4-3D19-4261-802A-217D9EB09400}">
      <dgm:prSet/>
      <dgm:spPr/>
      <dgm:t>
        <a:bodyPr/>
        <a:lstStyle/>
        <a:p>
          <a:pPr>
            <a:lnSpc>
              <a:spcPct val="100000"/>
            </a:lnSpc>
            <a:spcBef>
              <a:spcPts val="0"/>
            </a:spcBef>
            <a:spcAft>
              <a:spcPts val="0"/>
            </a:spcAft>
          </a:pPr>
          <a:r>
            <a:rPr lang="zh-TW" altLang="en-US" dirty="0" smtClean="0">
              <a:latin typeface="微軟正黑體" pitchFamily="34" charset="-120"/>
              <a:ea typeface="微軟正黑體" pitchFamily="34" charset="-120"/>
            </a:rPr>
            <a:t>問題本身是</a:t>
          </a:r>
          <a:r>
            <a:rPr lang="zh-TW" altLang="en-US" u="sng" dirty="0" smtClean="0">
              <a:latin typeface="微軟正黑體" pitchFamily="34" charset="-120"/>
              <a:ea typeface="微軟正黑體" pitchFamily="34" charset="-120"/>
            </a:rPr>
            <a:t>多面向</a:t>
          </a:r>
          <a:r>
            <a:rPr lang="zh-TW" altLang="en-US" dirty="0" smtClean="0">
              <a:latin typeface="微軟正黑體" pitchFamily="34" charset="-120"/>
              <a:ea typeface="微軟正黑體" pitchFamily="34" charset="-120"/>
            </a:rPr>
            <a:t>的或具備潛在技術、專業或其他層面上相互衝突的。</a:t>
          </a:r>
          <a:endParaRPr lang="zh-TW" altLang="en-US" dirty="0">
            <a:latin typeface="微軟正黑體" pitchFamily="34" charset="-120"/>
            <a:ea typeface="微軟正黑體" pitchFamily="34" charset="-120"/>
          </a:endParaRPr>
        </a:p>
      </dgm:t>
    </dgm:pt>
    <dgm:pt modelId="{9C971864-5A44-43CC-93FC-85634234BCAD}" type="parTrans" cxnId="{1ED60AD8-A405-4A4C-A405-94EAB37E6F48}">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C0FA27B2-DA09-422A-A39C-646B081EEEA4}" type="sibTrans" cxnId="{1ED60AD8-A405-4A4C-A405-94EAB37E6F48}">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F0B02E43-7588-482A-9A59-2DE784437E17}">
      <dgm:prSet/>
      <dgm:spPr/>
      <dgm:t>
        <a:bodyPr/>
        <a:lstStyle/>
        <a:p>
          <a:pPr>
            <a:lnSpc>
              <a:spcPct val="100000"/>
            </a:lnSpc>
            <a:spcBef>
              <a:spcPts val="0"/>
            </a:spcBef>
            <a:spcAft>
              <a:spcPts val="0"/>
            </a:spcAft>
          </a:pPr>
          <a:r>
            <a:rPr lang="zh-TW" u="sng" dirty="0" smtClean="0">
              <a:latin typeface="微軟正黑體" pitchFamily="34" charset="-120"/>
              <a:ea typeface="微軟正黑體" pitchFamily="34" charset="-120"/>
            </a:rPr>
            <a:t>算常見，且運用適用</a:t>
          </a:r>
          <a:r>
            <a:rPr lang="en-US" u="sng" dirty="0" smtClean="0">
              <a:latin typeface="微軟正黑體" pitchFamily="34" charset="-120"/>
              <a:ea typeface="微軟正黑體" pitchFamily="34" charset="-120"/>
            </a:rPr>
            <a:t>(well-proven)</a:t>
          </a:r>
          <a:r>
            <a:rPr lang="zh-TW" u="sng" dirty="0" smtClean="0">
              <a:latin typeface="微軟正黑體" pitchFamily="34" charset="-120"/>
              <a:ea typeface="微軟正黑體" pitchFamily="34" charset="-120"/>
            </a:rPr>
            <a:t>的分析技術可以解決的問題</a:t>
          </a:r>
          <a:r>
            <a:rPr lang="zh-TW" dirty="0" smtClean="0">
              <a:latin typeface="微軟正黑體" pitchFamily="34" charset="-120"/>
              <a:ea typeface="微軟正黑體" pitchFamily="34" charset="-120"/>
            </a:rPr>
            <a:t>。</a:t>
          </a:r>
          <a:endParaRPr lang="zh-TW" dirty="0">
            <a:latin typeface="微軟正黑體" pitchFamily="34" charset="-120"/>
            <a:ea typeface="微軟正黑體" pitchFamily="34" charset="-120"/>
          </a:endParaRPr>
        </a:p>
      </dgm:t>
    </dgm:pt>
    <dgm:pt modelId="{0870F89C-5DD0-4F8D-B22A-71ACC8DA43E9}" type="parTrans" cxnId="{7819CE8E-63BD-4875-AC15-A6B1DF06509B}">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E65E6FBC-951C-4CC7-8563-6282F00E0A24}" type="sibTrans" cxnId="{7819CE8E-63BD-4875-AC15-A6B1DF06509B}">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701F1D36-4278-4D5F-8B0C-A9A78F4EACD6}">
      <dgm:prSet/>
      <dgm:spPr/>
      <dgm:t>
        <a:bodyPr/>
        <a:lstStyle/>
        <a:p>
          <a:pPr>
            <a:lnSpc>
              <a:spcPct val="100000"/>
            </a:lnSpc>
            <a:spcBef>
              <a:spcPts val="0"/>
            </a:spcBef>
            <a:spcAft>
              <a:spcPts val="0"/>
            </a:spcAft>
          </a:pPr>
          <a:r>
            <a:rPr lang="zh-TW" altLang="en-US" dirty="0" smtClean="0">
              <a:latin typeface="微軟正黑體" pitchFamily="34" charset="-120"/>
              <a:ea typeface="微軟正黑體" pitchFamily="34" charset="-120"/>
            </a:rPr>
            <a:t>需</a:t>
          </a:r>
          <a:r>
            <a:rPr lang="zh-TW" altLang="en-US" u="sng" dirty="0" smtClean="0">
              <a:latin typeface="微軟正黑體" pitchFamily="34" charset="-120"/>
              <a:ea typeface="微軟正黑體" pitchFamily="34" charset="-120"/>
            </a:rPr>
            <a:t>考量現實環境的特定限制</a:t>
          </a:r>
          <a:r>
            <a:rPr lang="zh-TW" altLang="en-US" dirty="0" smtClean="0">
              <a:latin typeface="微軟正黑體" pitchFamily="34" charset="-120"/>
              <a:ea typeface="微軟正黑體" pitchFamily="34" charset="-120"/>
            </a:rPr>
            <a:t>，如人力、成本、設備、材料、資訊及技術等。</a:t>
          </a:r>
          <a:endParaRPr lang="zh-TW" altLang="en-US" dirty="0">
            <a:latin typeface="微軟正黑體" pitchFamily="34" charset="-120"/>
            <a:ea typeface="微軟正黑體" pitchFamily="34" charset="-120"/>
          </a:endParaRPr>
        </a:p>
      </dgm:t>
    </dgm:pt>
    <dgm:pt modelId="{98AA4761-CEEB-4CAC-A2B8-45DDB8FAE339}" type="parTrans" cxnId="{76A5CAD5-BABF-49D7-84AF-31FD0D702DDB}">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C1C799D0-8FDC-4023-AB3A-821E844D7E89}" type="sibTrans" cxnId="{76A5CAD5-BABF-49D7-84AF-31FD0D702DDB}">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12FBA343-4604-4AA3-AFF7-AE65A72AC9B4}">
      <dgm:prSet/>
      <dgm:spPr/>
      <dgm:t>
        <a:bodyPr/>
        <a:lstStyle/>
        <a:p>
          <a:pPr>
            <a:lnSpc>
              <a:spcPct val="100000"/>
            </a:lnSpc>
            <a:spcBef>
              <a:spcPts val="0"/>
            </a:spcBef>
            <a:spcAft>
              <a:spcPts val="0"/>
            </a:spcAft>
          </a:pPr>
          <a:r>
            <a:rPr lang="zh-TW" altLang="en-US" dirty="0" smtClean="0">
              <a:latin typeface="微軟正黑體" pitchFamily="34" charset="-120"/>
              <a:ea typeface="微軟正黑體" pitchFamily="34" charset="-120"/>
            </a:rPr>
            <a:t>問題本身</a:t>
          </a:r>
          <a:r>
            <a:rPr lang="zh-TW" altLang="en-US" u="sng" dirty="0" smtClean="0">
              <a:latin typeface="微軟正黑體" pitchFamily="34" charset="-120"/>
              <a:ea typeface="微軟正黑體" pitchFamily="34" charset="-120"/>
            </a:rPr>
            <a:t>或許較單純</a:t>
          </a:r>
          <a:r>
            <a:rPr lang="zh-TW" altLang="en-US" dirty="0" smtClean="0">
              <a:latin typeface="微軟正黑體" pitchFamily="34" charset="-120"/>
              <a:ea typeface="微軟正黑體" pitchFamily="34" charset="-120"/>
            </a:rPr>
            <a:t>，但也可能對社會及環境有廣而遠的影響。</a:t>
          </a:r>
          <a:endParaRPr lang="zh-TW" altLang="en-US" dirty="0">
            <a:latin typeface="微軟正黑體" pitchFamily="34" charset="-120"/>
            <a:ea typeface="微軟正黑體" pitchFamily="34" charset="-120"/>
          </a:endParaRPr>
        </a:p>
      </dgm:t>
    </dgm:pt>
    <dgm:pt modelId="{9EF5FD69-E4CD-4587-AB09-6201415BCE96}" type="parTrans" cxnId="{C3A5C2D3-E554-4B78-959D-6F338A965A27}">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6A6E10D6-B565-4F10-B7CC-3C226C871209}" type="sibTrans" cxnId="{C3A5C2D3-E554-4B78-959D-6F338A965A27}">
      <dgm:prSet/>
      <dgm:spPr/>
      <dgm:t>
        <a:bodyPr/>
        <a:lstStyle/>
        <a:p>
          <a:pPr>
            <a:lnSpc>
              <a:spcPct val="100000"/>
            </a:lnSpc>
            <a:spcBef>
              <a:spcPts val="0"/>
            </a:spcBef>
            <a:spcAft>
              <a:spcPts val="0"/>
            </a:spcAft>
          </a:pPr>
          <a:endParaRPr lang="zh-TW" altLang="en-US">
            <a:latin typeface="微軟正黑體" pitchFamily="34" charset="-120"/>
            <a:ea typeface="微軟正黑體" pitchFamily="34" charset="-120"/>
          </a:endParaRPr>
        </a:p>
      </dgm:t>
    </dgm:pt>
    <dgm:pt modelId="{975EBE32-BE6C-4C64-AC55-4CD5A65F80DF}" type="pres">
      <dgm:prSet presAssocID="{CE8029E6-44F1-48AA-9EC4-2F76C9517088}" presName="Name0" presStyleCnt="0">
        <dgm:presLayoutVars>
          <dgm:dir/>
          <dgm:animLvl val="lvl"/>
          <dgm:resizeHandles val="exact"/>
        </dgm:presLayoutVars>
      </dgm:prSet>
      <dgm:spPr/>
      <dgm:t>
        <a:bodyPr/>
        <a:lstStyle/>
        <a:p>
          <a:endParaRPr lang="zh-TW" altLang="en-US"/>
        </a:p>
      </dgm:t>
    </dgm:pt>
    <dgm:pt modelId="{C45C6077-11D4-4EF8-9E20-D91FA38DBB2C}" type="pres">
      <dgm:prSet presAssocID="{95CE3163-0D23-41B4-8927-7ED5F18316B0}" presName="composite" presStyleCnt="0"/>
      <dgm:spPr/>
      <dgm:t>
        <a:bodyPr/>
        <a:lstStyle/>
        <a:p>
          <a:endParaRPr lang="zh-TW" altLang="en-US"/>
        </a:p>
      </dgm:t>
    </dgm:pt>
    <dgm:pt modelId="{7634F925-DDE9-4A66-9610-647E4CC2AD93}" type="pres">
      <dgm:prSet presAssocID="{95CE3163-0D23-41B4-8927-7ED5F18316B0}" presName="parTx" presStyleLbl="alignNode1" presStyleIdx="0" presStyleCnt="2" custLinFactNeighborX="3373">
        <dgm:presLayoutVars>
          <dgm:chMax val="0"/>
          <dgm:chPref val="0"/>
          <dgm:bulletEnabled val="1"/>
        </dgm:presLayoutVars>
      </dgm:prSet>
      <dgm:spPr/>
      <dgm:t>
        <a:bodyPr/>
        <a:lstStyle/>
        <a:p>
          <a:endParaRPr lang="zh-TW" altLang="en-US"/>
        </a:p>
      </dgm:t>
    </dgm:pt>
    <dgm:pt modelId="{9AE84AE2-B6BB-4044-8614-95F18574FC23}" type="pres">
      <dgm:prSet presAssocID="{95CE3163-0D23-41B4-8927-7ED5F18316B0}" presName="desTx" presStyleLbl="alignAccFollowNode1" presStyleIdx="0" presStyleCnt="2" custLinFactNeighborX="3373">
        <dgm:presLayoutVars>
          <dgm:bulletEnabled val="1"/>
        </dgm:presLayoutVars>
      </dgm:prSet>
      <dgm:spPr/>
      <dgm:t>
        <a:bodyPr/>
        <a:lstStyle/>
        <a:p>
          <a:endParaRPr lang="zh-TW" altLang="en-US"/>
        </a:p>
      </dgm:t>
    </dgm:pt>
    <dgm:pt modelId="{40E25A96-DC02-4855-AF9B-E81B9105741C}" type="pres">
      <dgm:prSet presAssocID="{6B5F16E3-5CC1-4E61-9C42-70B88CFAAEA2}" presName="space" presStyleCnt="0"/>
      <dgm:spPr/>
      <dgm:t>
        <a:bodyPr/>
        <a:lstStyle/>
        <a:p>
          <a:endParaRPr lang="zh-TW" altLang="en-US"/>
        </a:p>
      </dgm:t>
    </dgm:pt>
    <dgm:pt modelId="{4E6E9CC6-BDEF-4903-8958-F93C1632F7E9}" type="pres">
      <dgm:prSet presAssocID="{3F684DFF-B380-4B79-AB0F-7117084AA295}" presName="composite" presStyleCnt="0"/>
      <dgm:spPr/>
      <dgm:t>
        <a:bodyPr/>
        <a:lstStyle/>
        <a:p>
          <a:endParaRPr lang="zh-TW" altLang="en-US"/>
        </a:p>
      </dgm:t>
    </dgm:pt>
    <dgm:pt modelId="{A0EAFCFD-EBF6-4DEB-A552-ABC1E14A1289}" type="pres">
      <dgm:prSet presAssocID="{3F684DFF-B380-4B79-AB0F-7117084AA295}" presName="parTx" presStyleLbl="alignNode1" presStyleIdx="1" presStyleCnt="2" custLinFactNeighborX="-3373">
        <dgm:presLayoutVars>
          <dgm:chMax val="0"/>
          <dgm:chPref val="0"/>
          <dgm:bulletEnabled val="1"/>
        </dgm:presLayoutVars>
      </dgm:prSet>
      <dgm:spPr/>
      <dgm:t>
        <a:bodyPr/>
        <a:lstStyle/>
        <a:p>
          <a:endParaRPr lang="zh-TW" altLang="en-US"/>
        </a:p>
      </dgm:t>
    </dgm:pt>
    <dgm:pt modelId="{38A759B6-98B2-4CCE-BC17-3CD48D551408}" type="pres">
      <dgm:prSet presAssocID="{3F684DFF-B380-4B79-AB0F-7117084AA295}" presName="desTx" presStyleLbl="alignAccFollowNode1" presStyleIdx="1" presStyleCnt="2" custLinFactNeighborX="-3373">
        <dgm:presLayoutVars>
          <dgm:bulletEnabled val="1"/>
        </dgm:presLayoutVars>
      </dgm:prSet>
      <dgm:spPr/>
      <dgm:t>
        <a:bodyPr/>
        <a:lstStyle/>
        <a:p>
          <a:endParaRPr lang="zh-TW" altLang="en-US"/>
        </a:p>
      </dgm:t>
    </dgm:pt>
  </dgm:ptLst>
  <dgm:cxnLst>
    <dgm:cxn modelId="{25F30312-E358-46D9-9D32-9C8541F1C98C}" type="presOf" srcId="{A3018C07-DABE-46A9-B9BA-E638D3631E94}" destId="{9AE84AE2-B6BB-4044-8614-95F18574FC23}" srcOrd="0" destOrd="5" presId="urn:microsoft.com/office/officeart/2005/8/layout/hList1"/>
    <dgm:cxn modelId="{4D404F59-DF74-48E1-9269-12D4ADBC2BD2}" srcId="{CE8029E6-44F1-48AA-9EC4-2F76C9517088}" destId="{95CE3163-0D23-41B4-8927-7ED5F18316B0}" srcOrd="0" destOrd="0" parTransId="{32403253-FD70-4AD7-9957-B377EDE88B5C}" sibTransId="{6B5F16E3-5CC1-4E61-9C42-70B88CFAAEA2}"/>
    <dgm:cxn modelId="{E5324B71-48FA-4A8B-8E11-1F90F56C7A96}" srcId="{3F684DFF-B380-4B79-AB0F-7117084AA295}" destId="{C8333F75-1DFC-4669-96F7-A0F4C7C0ED68}" srcOrd="0" destOrd="0" parTransId="{9C6E250B-E56C-420A-B406-F5AB8611BF5C}" sibTransId="{3409E885-0D21-4CB2-B898-D58927AF2EF5}"/>
    <dgm:cxn modelId="{04663379-4506-443A-B62D-6172B35ABD41}" type="presOf" srcId="{751EAADB-590B-43DA-AFE3-DBEE2AF71CAC}" destId="{9AE84AE2-B6BB-4044-8614-95F18574FC23}" srcOrd="0" destOrd="1" presId="urn:microsoft.com/office/officeart/2005/8/layout/hList1"/>
    <dgm:cxn modelId="{B3DB0F25-09E0-4174-A5AB-A6043E28DE35}" type="presOf" srcId="{3F684DFF-B380-4B79-AB0F-7117084AA295}" destId="{A0EAFCFD-EBF6-4DEB-A552-ABC1E14A1289}" srcOrd="0" destOrd="0" presId="urn:microsoft.com/office/officeart/2005/8/layout/hList1"/>
    <dgm:cxn modelId="{B470891E-6DD2-4C10-B210-51A04C67A6EB}" type="presOf" srcId="{95CE3163-0D23-41B4-8927-7ED5F18316B0}" destId="{7634F925-DDE9-4A66-9610-647E4CC2AD93}" srcOrd="0" destOrd="0" presId="urn:microsoft.com/office/officeart/2005/8/layout/hList1"/>
    <dgm:cxn modelId="{FD055B05-E152-4421-A048-25E2E1EB3669}" srcId="{95CE3163-0D23-41B4-8927-7ED5F18316B0}" destId="{CDDF12ED-5A31-4B52-AD24-958CE37488A7}" srcOrd="0" destOrd="0" parTransId="{B5C7F1E1-1DE4-4E2D-B0BE-A3AB7CF3BB21}" sibTransId="{F97224F5-F8F3-452B-9036-8993480F053C}"/>
    <dgm:cxn modelId="{05AE4AC0-94FE-4F3F-BEFA-657FE3A117F5}" srcId="{95CE3163-0D23-41B4-8927-7ED5F18316B0}" destId="{8879C786-B035-4EDE-BEC1-596EB391D957}" srcOrd="3" destOrd="0" parTransId="{E7A7D9CC-A300-41C5-A0CD-BDABD1159360}" sibTransId="{629AB35B-2D8F-40DD-B9EB-B36C9EAF3540}"/>
    <dgm:cxn modelId="{5969CFF6-5C74-44F3-A501-61759C219B74}" type="presOf" srcId="{701F1D36-4278-4D5F-8B0C-A9A78F4EACD6}" destId="{38A759B6-98B2-4CCE-BC17-3CD48D551408}" srcOrd="0" destOrd="3" presId="urn:microsoft.com/office/officeart/2005/8/layout/hList1"/>
    <dgm:cxn modelId="{91DE4D35-71BD-4751-BD02-0F26772A2FE0}" srcId="{95CE3163-0D23-41B4-8927-7ED5F18316B0}" destId="{A3018C07-DABE-46A9-B9BA-E638D3631E94}" srcOrd="5" destOrd="0" parTransId="{1F9693AC-F777-49EF-8BB8-D85C1213944B}" sibTransId="{FC2D4AB2-5F6A-4EC8-8098-A760D5B3775D}"/>
    <dgm:cxn modelId="{C553CC4C-8828-48B5-B88D-6F3D8DDD0330}" type="presOf" srcId="{7D096F4B-6457-46CE-9424-1E559A4905AC}" destId="{9AE84AE2-B6BB-4044-8614-95F18574FC23}" srcOrd="0" destOrd="4" presId="urn:microsoft.com/office/officeart/2005/8/layout/hList1"/>
    <dgm:cxn modelId="{326E45A2-F234-40BA-9B94-69A8DFC7177E}" type="presOf" srcId="{8879C786-B035-4EDE-BEC1-596EB391D957}" destId="{9AE84AE2-B6BB-4044-8614-95F18574FC23}" srcOrd="0" destOrd="3" presId="urn:microsoft.com/office/officeart/2005/8/layout/hList1"/>
    <dgm:cxn modelId="{56DE92F4-2E2E-4AF9-98EC-6CB841893266}" type="presOf" srcId="{15C517D4-3D19-4261-802A-217D9EB09400}" destId="{38A759B6-98B2-4CCE-BC17-3CD48D551408}" srcOrd="0" destOrd="1" presId="urn:microsoft.com/office/officeart/2005/8/layout/hList1"/>
    <dgm:cxn modelId="{97DC282D-C383-4AA2-A78B-DF3B131B9DC0}" type="presOf" srcId="{CDDF12ED-5A31-4B52-AD24-958CE37488A7}" destId="{9AE84AE2-B6BB-4044-8614-95F18574FC23}" srcOrd="0" destOrd="0" presId="urn:microsoft.com/office/officeart/2005/8/layout/hList1"/>
    <dgm:cxn modelId="{724BC75B-79EF-489D-B4DB-16DE6F399DAC}" srcId="{95CE3163-0D23-41B4-8927-7ED5F18316B0}" destId="{751EAADB-590B-43DA-AFE3-DBEE2AF71CAC}" srcOrd="1" destOrd="0" parTransId="{4AA0E677-F281-42A3-8692-36CD630BBC9C}" sibTransId="{595862E6-4E33-4A49-87C9-081A6FA4DD94}"/>
    <dgm:cxn modelId="{2B30BF04-5034-44E8-AFDC-9EB1C3B45ABA}" type="presOf" srcId="{50F5A446-8008-42F9-A8EC-E38099363836}" destId="{9AE84AE2-B6BB-4044-8614-95F18574FC23}" srcOrd="0" destOrd="2" presId="urn:microsoft.com/office/officeart/2005/8/layout/hList1"/>
    <dgm:cxn modelId="{7819CE8E-63BD-4875-AC15-A6B1DF06509B}" srcId="{3F684DFF-B380-4B79-AB0F-7117084AA295}" destId="{F0B02E43-7588-482A-9A59-2DE784437E17}" srcOrd="2" destOrd="0" parTransId="{0870F89C-5DD0-4F8D-B22A-71ACC8DA43E9}" sibTransId="{E65E6FBC-951C-4CC7-8563-6282F00E0A24}"/>
    <dgm:cxn modelId="{779AEB6A-7A19-47C7-9AFA-849E843A145F}" type="presOf" srcId="{C8333F75-1DFC-4669-96F7-A0F4C7C0ED68}" destId="{38A759B6-98B2-4CCE-BC17-3CD48D551408}" srcOrd="0" destOrd="0" presId="urn:microsoft.com/office/officeart/2005/8/layout/hList1"/>
    <dgm:cxn modelId="{315BC6C6-5625-40D5-AE6E-ED413E63EF17}" srcId="{95CE3163-0D23-41B4-8927-7ED5F18316B0}" destId="{7D096F4B-6457-46CE-9424-1E559A4905AC}" srcOrd="4" destOrd="0" parTransId="{DC888B52-B617-4D97-AEA2-3C2D7BBF4ED6}" sibTransId="{195598B3-F457-493D-8242-CFB7925C71CE}"/>
    <dgm:cxn modelId="{99FA20EC-5C58-4E87-A835-8014C6A83F5C}" type="presOf" srcId="{12FBA343-4604-4AA3-AFF7-AE65A72AC9B4}" destId="{38A759B6-98B2-4CCE-BC17-3CD48D551408}" srcOrd="0" destOrd="4" presId="urn:microsoft.com/office/officeart/2005/8/layout/hList1"/>
    <dgm:cxn modelId="{1ED60AD8-A405-4A4C-A405-94EAB37E6F48}" srcId="{3F684DFF-B380-4B79-AB0F-7117084AA295}" destId="{15C517D4-3D19-4261-802A-217D9EB09400}" srcOrd="1" destOrd="0" parTransId="{9C971864-5A44-43CC-93FC-85634234BCAD}" sibTransId="{C0FA27B2-DA09-422A-A39C-646B081EEEA4}"/>
    <dgm:cxn modelId="{185948EA-7C25-4A3D-8261-65B403FEBD50}" srcId="{CE8029E6-44F1-48AA-9EC4-2F76C9517088}" destId="{3F684DFF-B380-4B79-AB0F-7117084AA295}" srcOrd="1" destOrd="0" parTransId="{D14DD1E4-772E-461F-83A2-DDC9BBD8632B}" sibTransId="{716D2CFC-F6D8-44AF-B7E9-85D1463E372F}"/>
    <dgm:cxn modelId="{E44653CA-1B94-4EB9-8A5A-942452BA0A3B}" type="presOf" srcId="{F0B02E43-7588-482A-9A59-2DE784437E17}" destId="{38A759B6-98B2-4CCE-BC17-3CD48D551408}" srcOrd="0" destOrd="2" presId="urn:microsoft.com/office/officeart/2005/8/layout/hList1"/>
    <dgm:cxn modelId="{76A5CAD5-BABF-49D7-84AF-31FD0D702DDB}" srcId="{3F684DFF-B380-4B79-AB0F-7117084AA295}" destId="{701F1D36-4278-4D5F-8B0C-A9A78F4EACD6}" srcOrd="3" destOrd="0" parTransId="{98AA4761-CEEB-4CAC-A2B8-45DDB8FAE339}" sibTransId="{C1C799D0-8FDC-4023-AB3A-821E844D7E89}"/>
    <dgm:cxn modelId="{C3A5C2D3-E554-4B78-959D-6F338A965A27}" srcId="{3F684DFF-B380-4B79-AB0F-7117084AA295}" destId="{12FBA343-4604-4AA3-AFF7-AE65A72AC9B4}" srcOrd="4" destOrd="0" parTransId="{9EF5FD69-E4CD-4587-AB09-6201415BCE96}" sibTransId="{6A6E10D6-B565-4F10-B7CC-3C226C871209}"/>
    <dgm:cxn modelId="{1826646D-3E3C-4E79-92DB-9160843E26FE}" srcId="{95CE3163-0D23-41B4-8927-7ED5F18316B0}" destId="{50F5A446-8008-42F9-A8EC-E38099363836}" srcOrd="2" destOrd="0" parTransId="{5A59C0D1-4DD4-4EA6-BF2E-AFFB51F8DCEB}" sibTransId="{ED91F60D-7A66-4C2A-978D-F3D5A22EDCBE}"/>
    <dgm:cxn modelId="{52F4518E-2FAB-439A-975E-3597537ADEA8}" type="presOf" srcId="{CE8029E6-44F1-48AA-9EC4-2F76C9517088}" destId="{975EBE32-BE6C-4C64-AC55-4CD5A65F80DF}" srcOrd="0" destOrd="0" presId="urn:microsoft.com/office/officeart/2005/8/layout/hList1"/>
    <dgm:cxn modelId="{F116663E-D3FF-4469-85DA-F0C30FB92254}" type="presParOf" srcId="{975EBE32-BE6C-4C64-AC55-4CD5A65F80DF}" destId="{C45C6077-11D4-4EF8-9E20-D91FA38DBB2C}" srcOrd="0" destOrd="0" presId="urn:microsoft.com/office/officeart/2005/8/layout/hList1"/>
    <dgm:cxn modelId="{E64D802A-E354-4DB5-ABE9-012F9F32203E}" type="presParOf" srcId="{C45C6077-11D4-4EF8-9E20-D91FA38DBB2C}" destId="{7634F925-DDE9-4A66-9610-647E4CC2AD93}" srcOrd="0" destOrd="0" presId="urn:microsoft.com/office/officeart/2005/8/layout/hList1"/>
    <dgm:cxn modelId="{A793A82E-44EC-4E1C-9F12-A00A11DD975B}" type="presParOf" srcId="{C45C6077-11D4-4EF8-9E20-D91FA38DBB2C}" destId="{9AE84AE2-B6BB-4044-8614-95F18574FC23}" srcOrd="1" destOrd="0" presId="urn:microsoft.com/office/officeart/2005/8/layout/hList1"/>
    <dgm:cxn modelId="{B7B49187-C627-4DE7-86C6-42460A5F5E6F}" type="presParOf" srcId="{975EBE32-BE6C-4C64-AC55-4CD5A65F80DF}" destId="{40E25A96-DC02-4855-AF9B-E81B9105741C}" srcOrd="1" destOrd="0" presId="urn:microsoft.com/office/officeart/2005/8/layout/hList1"/>
    <dgm:cxn modelId="{E225A2C9-B2BE-4515-9125-32CC8AACD04E}" type="presParOf" srcId="{975EBE32-BE6C-4C64-AC55-4CD5A65F80DF}" destId="{4E6E9CC6-BDEF-4903-8958-F93C1632F7E9}" srcOrd="2" destOrd="0" presId="urn:microsoft.com/office/officeart/2005/8/layout/hList1"/>
    <dgm:cxn modelId="{E81E76F6-716F-402C-BE51-798806183671}" type="presParOf" srcId="{4E6E9CC6-BDEF-4903-8958-F93C1632F7E9}" destId="{A0EAFCFD-EBF6-4DEB-A552-ABC1E14A1289}" srcOrd="0" destOrd="0" presId="urn:microsoft.com/office/officeart/2005/8/layout/hList1"/>
    <dgm:cxn modelId="{682CB380-0D29-4EB7-9139-CBE2DFD2C053}" type="presParOf" srcId="{4E6E9CC6-BDEF-4903-8958-F93C1632F7E9}" destId="{38A759B6-98B2-4CCE-BC17-3CD48D55140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3FBDA92-0A8D-4C9E-B700-555ECCDFDCEB}" type="doc">
      <dgm:prSet loTypeId="urn:microsoft.com/office/officeart/2005/8/layout/hList1" loCatId="list" qsTypeId="urn:microsoft.com/office/officeart/2005/8/quickstyle/simple1" qsCatId="simple" csTypeId="urn:microsoft.com/office/officeart/2005/8/colors/colorful1#5" csCatId="colorful" phldr="1"/>
      <dgm:spPr/>
      <dgm:t>
        <a:bodyPr/>
        <a:lstStyle/>
        <a:p>
          <a:endParaRPr lang="zh-TW" altLang="en-US"/>
        </a:p>
      </dgm:t>
    </dgm:pt>
    <dgm:pt modelId="{F65C5882-0740-48BD-BD2C-142FFBE9867A}">
      <dgm:prSet phldrT="[文字]"/>
      <dgm:spPr/>
      <dgm:t>
        <a:bodyPr/>
        <a:lstStyle/>
        <a:p>
          <a:r>
            <a:rPr lang="zh-TW" altLang="en-US" dirty="0" smtClean="0">
              <a:latin typeface="微軟正黑體" pitchFamily="34" charset="-120"/>
              <a:ea typeface="微軟正黑體" pitchFamily="34" charset="-120"/>
            </a:rPr>
            <a:t>直接評量</a:t>
          </a:r>
          <a:endParaRPr lang="zh-TW" altLang="en-US" dirty="0">
            <a:latin typeface="微軟正黑體" pitchFamily="34" charset="-120"/>
            <a:ea typeface="微軟正黑體" pitchFamily="34" charset="-120"/>
          </a:endParaRPr>
        </a:p>
      </dgm:t>
    </dgm:pt>
    <dgm:pt modelId="{513AC254-0B16-4BBB-9E78-54FCC13921C8}" type="parTrans" cxnId="{D37370B7-2518-411B-BC70-6E129FE6FF5A}">
      <dgm:prSet/>
      <dgm:spPr/>
      <dgm:t>
        <a:bodyPr/>
        <a:lstStyle/>
        <a:p>
          <a:endParaRPr lang="zh-TW" altLang="en-US">
            <a:latin typeface="微軟正黑體" pitchFamily="34" charset="-120"/>
            <a:ea typeface="微軟正黑體" pitchFamily="34" charset="-120"/>
          </a:endParaRPr>
        </a:p>
      </dgm:t>
    </dgm:pt>
    <dgm:pt modelId="{E2225093-CCC8-4C7F-8046-B61E11FBF69B}" type="sibTrans" cxnId="{D37370B7-2518-411B-BC70-6E129FE6FF5A}">
      <dgm:prSet/>
      <dgm:spPr/>
      <dgm:t>
        <a:bodyPr/>
        <a:lstStyle/>
        <a:p>
          <a:endParaRPr lang="zh-TW" altLang="en-US">
            <a:latin typeface="微軟正黑體" pitchFamily="34" charset="-120"/>
            <a:ea typeface="微軟正黑體" pitchFamily="34" charset="-120"/>
          </a:endParaRPr>
        </a:p>
      </dgm:t>
    </dgm:pt>
    <dgm:pt modelId="{47356A7B-BC21-4D3F-8CFE-12E135F0114C}">
      <dgm:prSet phldrT="[文字]"/>
      <dgm:spPr/>
      <dgm:t>
        <a:bodyPr/>
        <a:lstStyle/>
        <a:p>
          <a:r>
            <a:rPr lang="zh-TW" altLang="en-US" dirty="0" smtClean="0">
              <a:latin typeface="微軟正黑體" pitchFamily="34" charset="-120"/>
              <a:ea typeface="微軟正黑體" pitchFamily="34" charset="-120"/>
            </a:rPr>
            <a:t>直接觀察或檢驗成效的方法</a:t>
          </a:r>
          <a:endParaRPr lang="zh-TW" altLang="en-US" dirty="0">
            <a:latin typeface="微軟正黑體" pitchFamily="34" charset="-120"/>
            <a:ea typeface="微軟正黑體" pitchFamily="34" charset="-120"/>
          </a:endParaRPr>
        </a:p>
      </dgm:t>
    </dgm:pt>
    <dgm:pt modelId="{EFDC6AC7-F934-46E8-8F0F-E96CAB675A8F}" type="parTrans" cxnId="{E95D7663-F170-47D4-8C80-1E2AA763A11F}">
      <dgm:prSet/>
      <dgm:spPr/>
      <dgm:t>
        <a:bodyPr/>
        <a:lstStyle/>
        <a:p>
          <a:endParaRPr lang="zh-TW" altLang="en-US">
            <a:latin typeface="微軟正黑體" pitchFamily="34" charset="-120"/>
            <a:ea typeface="微軟正黑體" pitchFamily="34" charset="-120"/>
          </a:endParaRPr>
        </a:p>
      </dgm:t>
    </dgm:pt>
    <dgm:pt modelId="{BA4D7140-3DF0-4AA4-B32D-55550671C6D4}" type="sibTrans" cxnId="{E95D7663-F170-47D4-8C80-1E2AA763A11F}">
      <dgm:prSet/>
      <dgm:spPr/>
      <dgm:t>
        <a:bodyPr/>
        <a:lstStyle/>
        <a:p>
          <a:endParaRPr lang="zh-TW" altLang="en-US">
            <a:latin typeface="微軟正黑體" pitchFamily="34" charset="-120"/>
            <a:ea typeface="微軟正黑體" pitchFamily="34" charset="-120"/>
          </a:endParaRPr>
        </a:p>
      </dgm:t>
    </dgm:pt>
    <dgm:pt modelId="{E4FADE74-95B1-4560-8DBC-2CB28AFFEAC2}">
      <dgm:prSet phldrT="[文字]"/>
      <dgm:spPr/>
      <dgm:t>
        <a:bodyPr/>
        <a:lstStyle/>
        <a:p>
          <a:r>
            <a:rPr lang="zh-TW" altLang="en-US" dirty="0" smtClean="0">
              <a:latin typeface="微軟正黑體" pitchFamily="34" charset="-120"/>
              <a:ea typeface="微軟正黑體" pitchFamily="34" charset="-120"/>
            </a:rPr>
            <a:t>實作評量、模擬測驗、行為觀察、紙筆測驗、量表、歷程檔案、口試</a:t>
          </a:r>
          <a:endParaRPr lang="zh-TW" altLang="en-US" dirty="0">
            <a:latin typeface="微軟正黑體" pitchFamily="34" charset="-120"/>
            <a:ea typeface="微軟正黑體" pitchFamily="34" charset="-120"/>
          </a:endParaRPr>
        </a:p>
      </dgm:t>
    </dgm:pt>
    <dgm:pt modelId="{9CE6454F-E8BE-48DD-AC50-AADD91C93F27}" type="parTrans" cxnId="{05F65990-68F8-4D8A-BAB0-3B11633C2F62}">
      <dgm:prSet/>
      <dgm:spPr/>
      <dgm:t>
        <a:bodyPr/>
        <a:lstStyle/>
        <a:p>
          <a:endParaRPr lang="zh-TW" altLang="en-US">
            <a:latin typeface="微軟正黑體" pitchFamily="34" charset="-120"/>
            <a:ea typeface="微軟正黑體" pitchFamily="34" charset="-120"/>
          </a:endParaRPr>
        </a:p>
      </dgm:t>
    </dgm:pt>
    <dgm:pt modelId="{8FC507A9-D201-4737-819C-5AD6BA79382A}" type="sibTrans" cxnId="{05F65990-68F8-4D8A-BAB0-3B11633C2F62}">
      <dgm:prSet/>
      <dgm:spPr/>
      <dgm:t>
        <a:bodyPr/>
        <a:lstStyle/>
        <a:p>
          <a:endParaRPr lang="zh-TW" altLang="en-US">
            <a:latin typeface="微軟正黑體" pitchFamily="34" charset="-120"/>
            <a:ea typeface="微軟正黑體" pitchFamily="34" charset="-120"/>
          </a:endParaRPr>
        </a:p>
      </dgm:t>
    </dgm:pt>
    <dgm:pt modelId="{8FC158F4-0191-472C-9FBD-DE4FB81085F3}">
      <dgm:prSet phldrT="[文字]"/>
      <dgm:spPr/>
      <dgm:t>
        <a:bodyPr/>
        <a:lstStyle/>
        <a:p>
          <a:r>
            <a:rPr lang="zh-TW" altLang="en-US" dirty="0" smtClean="0">
              <a:latin typeface="微軟正黑體" pitchFamily="34" charset="-120"/>
              <a:ea typeface="微軟正黑體" pitchFamily="34" charset="-120"/>
            </a:rPr>
            <a:t>間接評量</a:t>
          </a:r>
          <a:endParaRPr lang="zh-TW" altLang="en-US" dirty="0">
            <a:latin typeface="微軟正黑體" pitchFamily="34" charset="-120"/>
            <a:ea typeface="微軟正黑體" pitchFamily="34" charset="-120"/>
          </a:endParaRPr>
        </a:p>
      </dgm:t>
    </dgm:pt>
    <dgm:pt modelId="{EE9C10C0-D4C1-4DF5-9D1E-8E3F5DC685B8}" type="parTrans" cxnId="{FFB66394-821B-4077-97CF-5CC208A1BB08}">
      <dgm:prSet/>
      <dgm:spPr/>
      <dgm:t>
        <a:bodyPr/>
        <a:lstStyle/>
        <a:p>
          <a:endParaRPr lang="zh-TW" altLang="en-US">
            <a:latin typeface="微軟正黑體" pitchFamily="34" charset="-120"/>
            <a:ea typeface="微軟正黑體" pitchFamily="34" charset="-120"/>
          </a:endParaRPr>
        </a:p>
      </dgm:t>
    </dgm:pt>
    <dgm:pt modelId="{5B6FA482-7024-4721-A3D6-7DD8FC87E90B}" type="sibTrans" cxnId="{FFB66394-821B-4077-97CF-5CC208A1BB08}">
      <dgm:prSet/>
      <dgm:spPr/>
      <dgm:t>
        <a:bodyPr/>
        <a:lstStyle/>
        <a:p>
          <a:endParaRPr lang="zh-TW" altLang="en-US">
            <a:latin typeface="微軟正黑體" pitchFamily="34" charset="-120"/>
            <a:ea typeface="微軟正黑體" pitchFamily="34" charset="-120"/>
          </a:endParaRPr>
        </a:p>
      </dgm:t>
    </dgm:pt>
    <dgm:pt modelId="{C294B02B-8925-45D1-9E59-7DD6CF3C20D2}">
      <dgm:prSet phldrT="[文字]"/>
      <dgm:spPr/>
      <dgm:t>
        <a:bodyPr/>
        <a:lstStyle/>
        <a:p>
          <a:r>
            <a:rPr lang="zh-TW" altLang="en-US" dirty="0" smtClean="0">
              <a:latin typeface="微軟正黑體" pitchFamily="34" charset="-120"/>
              <a:ea typeface="微軟正黑體" pitchFamily="34" charset="-120"/>
            </a:rPr>
            <a:t>多為意見調查或自我陳述，用以補充直接評量結果</a:t>
          </a:r>
          <a:endParaRPr lang="zh-TW" altLang="en-US" dirty="0">
            <a:latin typeface="微軟正黑體" pitchFamily="34" charset="-120"/>
            <a:ea typeface="微軟正黑體" pitchFamily="34" charset="-120"/>
          </a:endParaRPr>
        </a:p>
      </dgm:t>
    </dgm:pt>
    <dgm:pt modelId="{EE003738-8B78-4421-9693-F3EE8669AC08}" type="parTrans" cxnId="{CCB12D39-1E6A-4F16-A2C4-8E5366491895}">
      <dgm:prSet/>
      <dgm:spPr/>
      <dgm:t>
        <a:bodyPr/>
        <a:lstStyle/>
        <a:p>
          <a:endParaRPr lang="zh-TW" altLang="en-US">
            <a:latin typeface="微軟正黑體" pitchFamily="34" charset="-120"/>
            <a:ea typeface="微軟正黑體" pitchFamily="34" charset="-120"/>
          </a:endParaRPr>
        </a:p>
      </dgm:t>
    </dgm:pt>
    <dgm:pt modelId="{6B027631-9564-4B05-9582-6C1881C90464}" type="sibTrans" cxnId="{CCB12D39-1E6A-4F16-A2C4-8E5366491895}">
      <dgm:prSet/>
      <dgm:spPr/>
      <dgm:t>
        <a:bodyPr/>
        <a:lstStyle/>
        <a:p>
          <a:endParaRPr lang="zh-TW" altLang="en-US">
            <a:latin typeface="微軟正黑體" pitchFamily="34" charset="-120"/>
            <a:ea typeface="微軟正黑體" pitchFamily="34" charset="-120"/>
          </a:endParaRPr>
        </a:p>
      </dgm:t>
    </dgm:pt>
    <dgm:pt modelId="{50B51361-6B63-458F-95C9-E3F9E977E0C1}">
      <dgm:prSet phldrT="[文字]"/>
      <dgm:spPr/>
      <dgm:t>
        <a:bodyPr/>
        <a:lstStyle/>
        <a:p>
          <a:r>
            <a:rPr lang="zh-TW" altLang="en-US" dirty="0" smtClean="0">
              <a:latin typeface="微軟正黑體" pitchFamily="34" charset="-120"/>
              <a:ea typeface="微軟正黑體" pitchFamily="34" charset="-120"/>
            </a:rPr>
            <a:t>訪談、問卷調查、焦點團體</a:t>
          </a:r>
          <a:r>
            <a:rPr lang="en-US" altLang="zh-TW" dirty="0" smtClean="0">
              <a:latin typeface="微軟正黑體" pitchFamily="34" charset="-120"/>
              <a:ea typeface="微軟正黑體" pitchFamily="34" charset="-120"/>
            </a:rPr>
            <a:t>(Focus Group)</a:t>
          </a:r>
          <a:r>
            <a:rPr lang="zh-TW" altLang="en-US" dirty="0" smtClean="0">
              <a:latin typeface="微軟正黑體" pitchFamily="34" charset="-120"/>
              <a:ea typeface="微軟正黑體" pitchFamily="34" charset="-120"/>
            </a:rPr>
            <a:t>等</a:t>
          </a:r>
          <a:endParaRPr lang="zh-TW" altLang="en-US" dirty="0">
            <a:latin typeface="微軟正黑體" pitchFamily="34" charset="-120"/>
            <a:ea typeface="微軟正黑體" pitchFamily="34" charset="-120"/>
          </a:endParaRPr>
        </a:p>
      </dgm:t>
    </dgm:pt>
    <dgm:pt modelId="{A61283CE-5FA4-4970-9D3D-605F2EDBE6F1}" type="parTrans" cxnId="{86A8B746-C7CA-472B-8639-39942EEEAC0B}">
      <dgm:prSet/>
      <dgm:spPr/>
      <dgm:t>
        <a:bodyPr/>
        <a:lstStyle/>
        <a:p>
          <a:endParaRPr lang="zh-TW" altLang="en-US">
            <a:latin typeface="微軟正黑體" pitchFamily="34" charset="-120"/>
            <a:ea typeface="微軟正黑體" pitchFamily="34" charset="-120"/>
          </a:endParaRPr>
        </a:p>
      </dgm:t>
    </dgm:pt>
    <dgm:pt modelId="{DA5AF961-618F-4463-AE21-92C105EBE421}" type="sibTrans" cxnId="{86A8B746-C7CA-472B-8639-39942EEEAC0B}">
      <dgm:prSet/>
      <dgm:spPr/>
      <dgm:t>
        <a:bodyPr/>
        <a:lstStyle/>
        <a:p>
          <a:endParaRPr lang="zh-TW" altLang="en-US">
            <a:latin typeface="微軟正黑體" pitchFamily="34" charset="-120"/>
            <a:ea typeface="微軟正黑體" pitchFamily="34" charset="-120"/>
          </a:endParaRPr>
        </a:p>
      </dgm:t>
    </dgm:pt>
    <dgm:pt modelId="{78E00FEB-F78E-4F0D-898A-106634950B7E}" type="pres">
      <dgm:prSet presAssocID="{C3FBDA92-0A8D-4C9E-B700-555ECCDFDCEB}" presName="Name0" presStyleCnt="0">
        <dgm:presLayoutVars>
          <dgm:dir/>
          <dgm:animLvl val="lvl"/>
          <dgm:resizeHandles val="exact"/>
        </dgm:presLayoutVars>
      </dgm:prSet>
      <dgm:spPr/>
      <dgm:t>
        <a:bodyPr/>
        <a:lstStyle/>
        <a:p>
          <a:endParaRPr lang="zh-TW" altLang="en-US"/>
        </a:p>
      </dgm:t>
    </dgm:pt>
    <dgm:pt modelId="{2362CF6E-6ABD-4616-8A5D-E1263959412E}" type="pres">
      <dgm:prSet presAssocID="{F65C5882-0740-48BD-BD2C-142FFBE9867A}" presName="composite" presStyleCnt="0"/>
      <dgm:spPr/>
      <dgm:t>
        <a:bodyPr/>
        <a:lstStyle/>
        <a:p>
          <a:endParaRPr lang="zh-TW" altLang="en-US"/>
        </a:p>
      </dgm:t>
    </dgm:pt>
    <dgm:pt modelId="{E826A9CD-3A54-4341-A82F-16659CE7809E}" type="pres">
      <dgm:prSet presAssocID="{F65C5882-0740-48BD-BD2C-142FFBE9867A}" presName="parTx" presStyleLbl="alignNode1" presStyleIdx="0" presStyleCnt="2">
        <dgm:presLayoutVars>
          <dgm:chMax val="0"/>
          <dgm:chPref val="0"/>
          <dgm:bulletEnabled val="1"/>
        </dgm:presLayoutVars>
      </dgm:prSet>
      <dgm:spPr/>
      <dgm:t>
        <a:bodyPr/>
        <a:lstStyle/>
        <a:p>
          <a:endParaRPr lang="zh-TW" altLang="en-US"/>
        </a:p>
      </dgm:t>
    </dgm:pt>
    <dgm:pt modelId="{DADBBC5A-6AC2-4046-A088-F4C5FA3112DE}" type="pres">
      <dgm:prSet presAssocID="{F65C5882-0740-48BD-BD2C-142FFBE9867A}" presName="desTx" presStyleLbl="alignAccFollowNode1" presStyleIdx="0" presStyleCnt="2">
        <dgm:presLayoutVars>
          <dgm:bulletEnabled val="1"/>
        </dgm:presLayoutVars>
      </dgm:prSet>
      <dgm:spPr/>
      <dgm:t>
        <a:bodyPr/>
        <a:lstStyle/>
        <a:p>
          <a:endParaRPr lang="zh-TW" altLang="en-US"/>
        </a:p>
      </dgm:t>
    </dgm:pt>
    <dgm:pt modelId="{9DD13D0A-D052-4B93-808D-69B136883AAB}" type="pres">
      <dgm:prSet presAssocID="{E2225093-CCC8-4C7F-8046-B61E11FBF69B}" presName="space" presStyleCnt="0"/>
      <dgm:spPr/>
      <dgm:t>
        <a:bodyPr/>
        <a:lstStyle/>
        <a:p>
          <a:endParaRPr lang="zh-TW" altLang="en-US"/>
        </a:p>
      </dgm:t>
    </dgm:pt>
    <dgm:pt modelId="{A1728130-DAE1-4C66-A9D6-66ABCEA39960}" type="pres">
      <dgm:prSet presAssocID="{8FC158F4-0191-472C-9FBD-DE4FB81085F3}" presName="composite" presStyleCnt="0"/>
      <dgm:spPr/>
      <dgm:t>
        <a:bodyPr/>
        <a:lstStyle/>
        <a:p>
          <a:endParaRPr lang="zh-TW" altLang="en-US"/>
        </a:p>
      </dgm:t>
    </dgm:pt>
    <dgm:pt modelId="{1B86B455-DD3A-444D-97F4-211FD5EC482F}" type="pres">
      <dgm:prSet presAssocID="{8FC158F4-0191-472C-9FBD-DE4FB81085F3}" presName="parTx" presStyleLbl="alignNode1" presStyleIdx="1" presStyleCnt="2">
        <dgm:presLayoutVars>
          <dgm:chMax val="0"/>
          <dgm:chPref val="0"/>
          <dgm:bulletEnabled val="1"/>
        </dgm:presLayoutVars>
      </dgm:prSet>
      <dgm:spPr/>
      <dgm:t>
        <a:bodyPr/>
        <a:lstStyle/>
        <a:p>
          <a:endParaRPr lang="zh-TW" altLang="en-US"/>
        </a:p>
      </dgm:t>
    </dgm:pt>
    <dgm:pt modelId="{0B4F3F90-F817-4129-A3C3-3911C82F2D92}" type="pres">
      <dgm:prSet presAssocID="{8FC158F4-0191-472C-9FBD-DE4FB81085F3}" presName="desTx" presStyleLbl="alignAccFollowNode1" presStyleIdx="1" presStyleCnt="2">
        <dgm:presLayoutVars>
          <dgm:bulletEnabled val="1"/>
        </dgm:presLayoutVars>
      </dgm:prSet>
      <dgm:spPr/>
      <dgm:t>
        <a:bodyPr/>
        <a:lstStyle/>
        <a:p>
          <a:endParaRPr lang="zh-TW" altLang="en-US"/>
        </a:p>
      </dgm:t>
    </dgm:pt>
  </dgm:ptLst>
  <dgm:cxnLst>
    <dgm:cxn modelId="{7649A38B-DAAF-40DE-9E45-4ADE71FD14BD}" type="presOf" srcId="{8FC158F4-0191-472C-9FBD-DE4FB81085F3}" destId="{1B86B455-DD3A-444D-97F4-211FD5EC482F}" srcOrd="0" destOrd="0" presId="urn:microsoft.com/office/officeart/2005/8/layout/hList1"/>
    <dgm:cxn modelId="{618ED04D-3FE0-44C5-89F5-68C330255086}" type="presOf" srcId="{C3FBDA92-0A8D-4C9E-B700-555ECCDFDCEB}" destId="{78E00FEB-F78E-4F0D-898A-106634950B7E}" srcOrd="0" destOrd="0" presId="urn:microsoft.com/office/officeart/2005/8/layout/hList1"/>
    <dgm:cxn modelId="{86A8B746-C7CA-472B-8639-39942EEEAC0B}" srcId="{8FC158F4-0191-472C-9FBD-DE4FB81085F3}" destId="{50B51361-6B63-458F-95C9-E3F9E977E0C1}" srcOrd="1" destOrd="0" parTransId="{A61283CE-5FA4-4970-9D3D-605F2EDBE6F1}" sibTransId="{DA5AF961-618F-4463-AE21-92C105EBE421}"/>
    <dgm:cxn modelId="{05F65990-68F8-4D8A-BAB0-3B11633C2F62}" srcId="{F65C5882-0740-48BD-BD2C-142FFBE9867A}" destId="{E4FADE74-95B1-4560-8DBC-2CB28AFFEAC2}" srcOrd="1" destOrd="0" parTransId="{9CE6454F-E8BE-48DD-AC50-AADD91C93F27}" sibTransId="{8FC507A9-D201-4737-819C-5AD6BA79382A}"/>
    <dgm:cxn modelId="{2C8C3EAB-CD3F-4A48-B9B9-C0B22E5114C3}" type="presOf" srcId="{F65C5882-0740-48BD-BD2C-142FFBE9867A}" destId="{E826A9CD-3A54-4341-A82F-16659CE7809E}" srcOrd="0" destOrd="0" presId="urn:microsoft.com/office/officeart/2005/8/layout/hList1"/>
    <dgm:cxn modelId="{0E55378D-4F50-4417-A6C0-447509DF927A}" type="presOf" srcId="{50B51361-6B63-458F-95C9-E3F9E977E0C1}" destId="{0B4F3F90-F817-4129-A3C3-3911C82F2D92}" srcOrd="0" destOrd="1" presId="urn:microsoft.com/office/officeart/2005/8/layout/hList1"/>
    <dgm:cxn modelId="{50D5BD05-5FFD-4BA3-8B8D-4DBD770FBA8E}" type="presOf" srcId="{47356A7B-BC21-4D3F-8CFE-12E135F0114C}" destId="{DADBBC5A-6AC2-4046-A088-F4C5FA3112DE}" srcOrd="0" destOrd="0" presId="urn:microsoft.com/office/officeart/2005/8/layout/hList1"/>
    <dgm:cxn modelId="{9FCAFEF4-A243-4BF8-A009-05125D97A6E7}" type="presOf" srcId="{C294B02B-8925-45D1-9E59-7DD6CF3C20D2}" destId="{0B4F3F90-F817-4129-A3C3-3911C82F2D92}" srcOrd="0" destOrd="0" presId="urn:microsoft.com/office/officeart/2005/8/layout/hList1"/>
    <dgm:cxn modelId="{CCB12D39-1E6A-4F16-A2C4-8E5366491895}" srcId="{8FC158F4-0191-472C-9FBD-DE4FB81085F3}" destId="{C294B02B-8925-45D1-9E59-7DD6CF3C20D2}" srcOrd="0" destOrd="0" parTransId="{EE003738-8B78-4421-9693-F3EE8669AC08}" sibTransId="{6B027631-9564-4B05-9582-6C1881C90464}"/>
    <dgm:cxn modelId="{D37370B7-2518-411B-BC70-6E129FE6FF5A}" srcId="{C3FBDA92-0A8D-4C9E-B700-555ECCDFDCEB}" destId="{F65C5882-0740-48BD-BD2C-142FFBE9867A}" srcOrd="0" destOrd="0" parTransId="{513AC254-0B16-4BBB-9E78-54FCC13921C8}" sibTransId="{E2225093-CCC8-4C7F-8046-B61E11FBF69B}"/>
    <dgm:cxn modelId="{FFB66394-821B-4077-97CF-5CC208A1BB08}" srcId="{C3FBDA92-0A8D-4C9E-B700-555ECCDFDCEB}" destId="{8FC158F4-0191-472C-9FBD-DE4FB81085F3}" srcOrd="1" destOrd="0" parTransId="{EE9C10C0-D4C1-4DF5-9D1E-8E3F5DC685B8}" sibTransId="{5B6FA482-7024-4721-A3D6-7DD8FC87E90B}"/>
    <dgm:cxn modelId="{E81E5739-7D54-4BC9-8584-C3E36CFC438D}" type="presOf" srcId="{E4FADE74-95B1-4560-8DBC-2CB28AFFEAC2}" destId="{DADBBC5A-6AC2-4046-A088-F4C5FA3112DE}" srcOrd="0" destOrd="1" presId="urn:microsoft.com/office/officeart/2005/8/layout/hList1"/>
    <dgm:cxn modelId="{E95D7663-F170-47D4-8C80-1E2AA763A11F}" srcId="{F65C5882-0740-48BD-BD2C-142FFBE9867A}" destId="{47356A7B-BC21-4D3F-8CFE-12E135F0114C}" srcOrd="0" destOrd="0" parTransId="{EFDC6AC7-F934-46E8-8F0F-E96CAB675A8F}" sibTransId="{BA4D7140-3DF0-4AA4-B32D-55550671C6D4}"/>
    <dgm:cxn modelId="{C62924DE-6F1A-43A3-8131-3B38D5EC58C9}" type="presParOf" srcId="{78E00FEB-F78E-4F0D-898A-106634950B7E}" destId="{2362CF6E-6ABD-4616-8A5D-E1263959412E}" srcOrd="0" destOrd="0" presId="urn:microsoft.com/office/officeart/2005/8/layout/hList1"/>
    <dgm:cxn modelId="{B2AB8A3B-87C8-44E1-BDDB-E808420AAB55}" type="presParOf" srcId="{2362CF6E-6ABD-4616-8A5D-E1263959412E}" destId="{E826A9CD-3A54-4341-A82F-16659CE7809E}" srcOrd="0" destOrd="0" presId="urn:microsoft.com/office/officeart/2005/8/layout/hList1"/>
    <dgm:cxn modelId="{FEABB34E-BFDB-4D52-8BFE-52AC804D8631}" type="presParOf" srcId="{2362CF6E-6ABD-4616-8A5D-E1263959412E}" destId="{DADBBC5A-6AC2-4046-A088-F4C5FA3112DE}" srcOrd="1" destOrd="0" presId="urn:microsoft.com/office/officeart/2005/8/layout/hList1"/>
    <dgm:cxn modelId="{5DD45029-0661-4E88-8410-C3DE29BD1292}" type="presParOf" srcId="{78E00FEB-F78E-4F0D-898A-106634950B7E}" destId="{9DD13D0A-D052-4B93-808D-69B136883AAB}" srcOrd="1" destOrd="0" presId="urn:microsoft.com/office/officeart/2005/8/layout/hList1"/>
    <dgm:cxn modelId="{5DDBA990-6D20-44B1-9346-A02926EBFFAE}" type="presParOf" srcId="{78E00FEB-F78E-4F0D-898A-106634950B7E}" destId="{A1728130-DAE1-4C66-A9D6-66ABCEA39960}" srcOrd="2" destOrd="0" presId="urn:microsoft.com/office/officeart/2005/8/layout/hList1"/>
    <dgm:cxn modelId="{D0510FF7-F697-42FB-860F-2669F75E0BF2}" type="presParOf" srcId="{A1728130-DAE1-4C66-A9D6-66ABCEA39960}" destId="{1B86B455-DD3A-444D-97F4-211FD5EC482F}" srcOrd="0" destOrd="0" presId="urn:microsoft.com/office/officeart/2005/8/layout/hList1"/>
    <dgm:cxn modelId="{C6506AA8-A6BE-407A-9418-F87409069EFA}" type="presParOf" srcId="{A1728130-DAE1-4C66-A9D6-66ABCEA39960}" destId="{0B4F3F90-F817-4129-A3C3-3911C82F2D9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EC16341-ADC9-4B2D-851A-062776159EF0}" type="doc">
      <dgm:prSet loTypeId="urn:microsoft.com/office/officeart/2005/8/layout/hList1" loCatId="list" qsTypeId="urn:microsoft.com/office/officeart/2005/8/quickstyle/simple5" qsCatId="simple" csTypeId="urn:microsoft.com/office/officeart/2005/8/colors/colorful1#4" csCatId="colorful" phldr="1"/>
      <dgm:spPr/>
      <dgm:t>
        <a:bodyPr/>
        <a:lstStyle/>
        <a:p>
          <a:endParaRPr lang="zh-TW" altLang="en-US"/>
        </a:p>
      </dgm:t>
    </dgm:pt>
    <dgm:pt modelId="{A65F5107-8EC1-4CF1-9CB4-06F3DD05E001}">
      <dgm:prSet phldrT="[文字]"/>
      <dgm:spPr/>
      <dgm:t>
        <a:bodyPr/>
        <a:lstStyle/>
        <a:p>
          <a:r>
            <a:rPr lang="zh-TW" altLang="en-US" b="1" dirty="0" smtClean="0">
              <a:effectLst>
                <a:outerShdw blurRad="38100" dist="38100" dir="2700000" algn="tl">
                  <a:srgbClr val="000000">
                    <a:alpha val="43137"/>
                  </a:srgbClr>
                </a:outerShdw>
              </a:effectLst>
              <a:latin typeface="微軟正黑體" pitchFamily="34" charset="-120"/>
              <a:ea typeface="微軟正黑體" pitchFamily="34" charset="-120"/>
              <a:cs typeface="Arial" charset="0"/>
            </a:rPr>
            <a:t>過去多數用</a:t>
          </a:r>
          <a:endParaRPr lang="zh-TW" altLang="en-US" dirty="0">
            <a:effectLst>
              <a:outerShdw blurRad="38100" dist="38100" dir="2700000" algn="tl">
                <a:srgbClr val="000000">
                  <a:alpha val="43137"/>
                </a:srgbClr>
              </a:outerShdw>
            </a:effectLst>
            <a:latin typeface="微軟正黑體" pitchFamily="34" charset="-120"/>
            <a:ea typeface="微軟正黑體" pitchFamily="34" charset="-120"/>
          </a:endParaRPr>
        </a:p>
      </dgm:t>
    </dgm:pt>
    <dgm:pt modelId="{18C588F7-E159-4FC9-8DF9-7282D2203693}" type="parTrans" cxnId="{463DB837-15AD-49BE-9012-FEC7CECF1FB8}">
      <dgm:prSet/>
      <dgm:spPr/>
      <dgm:t>
        <a:bodyPr/>
        <a:lstStyle/>
        <a:p>
          <a:endParaRPr lang="zh-TW" altLang="en-US"/>
        </a:p>
      </dgm:t>
    </dgm:pt>
    <dgm:pt modelId="{57D7DF54-2AE1-400A-806B-A6C3F0ED326B}" type="sibTrans" cxnId="{463DB837-15AD-49BE-9012-FEC7CECF1FB8}">
      <dgm:prSet/>
      <dgm:spPr/>
      <dgm:t>
        <a:bodyPr/>
        <a:lstStyle/>
        <a:p>
          <a:endParaRPr lang="zh-TW" altLang="en-US"/>
        </a:p>
      </dgm:t>
    </dgm:pt>
    <dgm:pt modelId="{89A6F95F-4378-4E85-AF92-714F89DDA2D3}">
      <dgm:prSet phldrT="[文字]"/>
      <dgm:spPr/>
      <dgm:t>
        <a:bodyPr/>
        <a:lstStyle/>
        <a:p>
          <a:r>
            <a:rPr lang="zh-TW" altLang="en-US" b="1" dirty="0" smtClean="0">
              <a:effectLst>
                <a:outerShdw blurRad="38100" dist="38100" dir="2700000" algn="tl">
                  <a:srgbClr val="000000">
                    <a:alpha val="43137"/>
                  </a:srgbClr>
                </a:outerShdw>
              </a:effectLst>
              <a:latin typeface="微軟正黑體" pitchFamily="34" charset="-120"/>
              <a:ea typeface="微軟正黑體" pitchFamily="34" charset="-120"/>
              <a:cs typeface="Arial" charset="0"/>
            </a:rPr>
            <a:t>應該用</a:t>
          </a:r>
          <a:endParaRPr lang="zh-TW" altLang="en-US" dirty="0"/>
        </a:p>
      </dgm:t>
    </dgm:pt>
    <dgm:pt modelId="{A9039110-86B8-4141-9470-277FB3020ADE}" type="parTrans" cxnId="{A2BFBA09-74A2-4824-A7D9-A3374DFE2250}">
      <dgm:prSet/>
      <dgm:spPr/>
      <dgm:t>
        <a:bodyPr/>
        <a:lstStyle/>
        <a:p>
          <a:endParaRPr lang="zh-TW" altLang="en-US"/>
        </a:p>
      </dgm:t>
    </dgm:pt>
    <dgm:pt modelId="{19F5C333-F263-46A0-8F32-00723725320A}" type="sibTrans" cxnId="{A2BFBA09-74A2-4824-A7D9-A3374DFE2250}">
      <dgm:prSet/>
      <dgm:spPr/>
      <dgm:t>
        <a:bodyPr/>
        <a:lstStyle/>
        <a:p>
          <a:endParaRPr lang="zh-TW" altLang="en-US"/>
        </a:p>
      </dgm:t>
    </dgm:pt>
    <dgm:pt modelId="{19D6E0D6-E649-4E24-96AD-ACEFD602D1DB}">
      <dgm:prSet phldrT="[文字]"/>
      <dgm:spPr/>
      <dgm:t>
        <a:bodyPr/>
        <a:lstStyle/>
        <a:p>
          <a:r>
            <a:rPr lang="zh-TW" altLang="en-US" b="1" dirty="0" smtClean="0">
              <a:effectLst>
                <a:outerShdw blurRad="38100" dist="38100" dir="2700000" algn="tl">
                  <a:srgbClr val="000000">
                    <a:alpha val="43137"/>
                  </a:srgbClr>
                </a:outerShdw>
              </a:effectLst>
              <a:latin typeface="微軟正黑體" pitchFamily="34" charset="-120"/>
              <a:ea typeface="微軟正黑體" pitchFamily="34" charset="-120"/>
              <a:cs typeface="Arial" charset="0"/>
            </a:rPr>
            <a:t>認證團會看</a:t>
          </a:r>
          <a:endParaRPr lang="zh-TW" altLang="en-US" dirty="0"/>
        </a:p>
      </dgm:t>
    </dgm:pt>
    <dgm:pt modelId="{5720F48E-FD35-446B-A2B7-ED6D03DD5467}" type="parTrans" cxnId="{D46A89AF-B29A-4314-861E-5974A84D7FFB}">
      <dgm:prSet/>
      <dgm:spPr/>
      <dgm:t>
        <a:bodyPr/>
        <a:lstStyle/>
        <a:p>
          <a:endParaRPr lang="zh-TW" altLang="en-US"/>
        </a:p>
      </dgm:t>
    </dgm:pt>
    <dgm:pt modelId="{5B7CBFAB-BE72-4ACE-A84A-34913F275FBB}" type="sibTrans" cxnId="{D46A89AF-B29A-4314-861E-5974A84D7FFB}">
      <dgm:prSet/>
      <dgm:spPr/>
      <dgm:t>
        <a:bodyPr/>
        <a:lstStyle/>
        <a:p>
          <a:endParaRPr lang="zh-TW" altLang="en-US"/>
        </a:p>
      </dgm:t>
    </dgm:pt>
    <dgm:pt modelId="{FC7ED220-47A2-47FB-983F-A35454888A52}">
      <dgm:prSet phldrT="[文字]"/>
      <dgm:spPr/>
      <dgm:t>
        <a:bodyPr/>
        <a:lstStyle/>
        <a:p>
          <a:r>
            <a:rPr lang="zh-TW" altLang="en-US" dirty="0" smtClean="0">
              <a:latin typeface="微軟正黑體" pitchFamily="34" charset="-120"/>
              <a:ea typeface="微軟正黑體" pitchFamily="34" charset="-120"/>
              <a:cs typeface="Arial" charset="0"/>
            </a:rPr>
            <a:t>課程問卷調查和畢業生問卷調查　</a:t>
          </a:r>
          <a:r>
            <a:rPr lang="en-US" altLang="zh-TW" dirty="0" smtClean="0">
              <a:latin typeface="微軟正黑體" pitchFamily="34" charset="-120"/>
              <a:ea typeface="微軟正黑體" pitchFamily="34" charset="-120"/>
              <a:cs typeface="Arial" charset="0"/>
            </a:rPr>
            <a:t/>
          </a:r>
          <a:br>
            <a:rPr lang="en-US" altLang="zh-TW" dirty="0" smtClean="0">
              <a:latin typeface="微軟正黑體" pitchFamily="34" charset="-120"/>
              <a:ea typeface="微軟正黑體" pitchFamily="34" charset="-120"/>
              <a:cs typeface="Arial" charset="0"/>
            </a:rPr>
          </a:br>
          <a:r>
            <a:rPr lang="zh-TW" altLang="en-US" dirty="0" smtClean="0">
              <a:latin typeface="微軟正黑體" pitchFamily="34" charset="-120"/>
              <a:ea typeface="微軟正黑體" pitchFamily="34" charset="-120"/>
              <a:cs typeface="Arial" charset="0"/>
            </a:rPr>
            <a:t>（間接評量）</a:t>
          </a:r>
          <a:endParaRPr lang="zh-TW" altLang="en-US" dirty="0">
            <a:latin typeface="微軟正黑體" pitchFamily="34" charset="-120"/>
            <a:ea typeface="微軟正黑體" pitchFamily="34" charset="-120"/>
          </a:endParaRPr>
        </a:p>
      </dgm:t>
    </dgm:pt>
    <dgm:pt modelId="{8235C15E-2023-4E05-ACDA-CC3E0B1D282B}" type="parTrans" cxnId="{9877E0EE-13E3-417A-A233-E38EB5EA9856}">
      <dgm:prSet/>
      <dgm:spPr/>
      <dgm:t>
        <a:bodyPr/>
        <a:lstStyle/>
        <a:p>
          <a:endParaRPr lang="zh-TW" altLang="en-US"/>
        </a:p>
      </dgm:t>
    </dgm:pt>
    <dgm:pt modelId="{FB6CE71E-F835-4590-A331-93051E6D3209}" type="sibTrans" cxnId="{9877E0EE-13E3-417A-A233-E38EB5EA9856}">
      <dgm:prSet/>
      <dgm:spPr/>
      <dgm:t>
        <a:bodyPr/>
        <a:lstStyle/>
        <a:p>
          <a:endParaRPr lang="zh-TW" altLang="en-US"/>
        </a:p>
      </dgm:t>
    </dgm:pt>
    <dgm:pt modelId="{F3E44C89-CC4F-4BA0-A60B-87DF11FC55B6}">
      <dgm:prSet phldrT="[文字]"/>
      <dgm:spPr/>
      <dgm:t>
        <a:bodyPr/>
        <a:lstStyle/>
        <a:p>
          <a:r>
            <a:rPr lang="zh-TW" altLang="en-US" dirty="0" smtClean="0">
              <a:latin typeface="微軟正黑體" pitchFamily="34" charset="-120"/>
              <a:ea typeface="微軟正黑體" pitchFamily="34" charset="-120"/>
              <a:cs typeface="Arial" charset="0"/>
            </a:rPr>
            <a:t>課程上教師對學生的實際評量和畢業生</a:t>
          </a:r>
          <a:r>
            <a:rPr lang="en-US" altLang="zh-TW" dirty="0" smtClean="0">
              <a:latin typeface="微軟正黑體" pitchFamily="34" charset="-120"/>
              <a:ea typeface="微軟正黑體" pitchFamily="34" charset="-120"/>
              <a:cs typeface="Arial" charset="0"/>
            </a:rPr>
            <a:t/>
          </a:r>
          <a:br>
            <a:rPr lang="en-US" altLang="zh-TW" dirty="0" smtClean="0">
              <a:latin typeface="微軟正黑體" pitchFamily="34" charset="-120"/>
              <a:ea typeface="微軟正黑體" pitchFamily="34" charset="-120"/>
              <a:cs typeface="Arial" charset="0"/>
            </a:rPr>
          </a:br>
          <a:r>
            <a:rPr lang="zh-TW" altLang="en-US" dirty="0" smtClean="0">
              <a:latin typeface="微軟正黑體" pitchFamily="34" charset="-120"/>
              <a:ea typeface="微軟正黑體" pitchFamily="34" charset="-120"/>
              <a:cs typeface="Arial" charset="0"/>
            </a:rPr>
            <a:t>問卷調查　</a:t>
          </a:r>
          <a:r>
            <a:rPr lang="en-US" altLang="zh-TW" dirty="0" smtClean="0">
              <a:latin typeface="微軟正黑體" pitchFamily="34" charset="-120"/>
              <a:ea typeface="微軟正黑體" pitchFamily="34" charset="-120"/>
              <a:cs typeface="Arial" charset="0"/>
            </a:rPr>
            <a:t/>
          </a:r>
          <a:br>
            <a:rPr lang="en-US" altLang="zh-TW" dirty="0" smtClean="0">
              <a:latin typeface="微軟正黑體" pitchFamily="34" charset="-120"/>
              <a:ea typeface="微軟正黑體" pitchFamily="34" charset="-120"/>
              <a:cs typeface="Arial" charset="0"/>
            </a:rPr>
          </a:br>
          <a:r>
            <a:rPr lang="zh-TW" altLang="en-US" dirty="0" smtClean="0">
              <a:latin typeface="微軟正黑體" pitchFamily="34" charset="-120"/>
              <a:ea typeface="微軟正黑體" pitchFamily="34" charset="-120"/>
              <a:cs typeface="Arial" charset="0"/>
            </a:rPr>
            <a:t>（直接評量＋</a:t>
          </a:r>
          <a:r>
            <a:rPr lang="en-US" altLang="zh-TW" dirty="0" smtClean="0">
              <a:latin typeface="微軟正黑體" pitchFamily="34" charset="-120"/>
              <a:ea typeface="微軟正黑體" pitchFamily="34" charset="-120"/>
              <a:cs typeface="Arial" charset="0"/>
            </a:rPr>
            <a:t/>
          </a:r>
          <a:br>
            <a:rPr lang="en-US" altLang="zh-TW" dirty="0" smtClean="0">
              <a:latin typeface="微軟正黑體" pitchFamily="34" charset="-120"/>
              <a:ea typeface="微軟正黑體" pitchFamily="34" charset="-120"/>
              <a:cs typeface="Arial" charset="0"/>
            </a:rPr>
          </a:br>
          <a:r>
            <a:rPr lang="en-US" altLang="zh-TW" dirty="0" smtClean="0">
              <a:latin typeface="微軟正黑體" pitchFamily="34" charset="-120"/>
              <a:ea typeface="微軟正黑體" pitchFamily="34" charset="-120"/>
              <a:cs typeface="Arial" charset="0"/>
            </a:rPr>
            <a:t>    </a:t>
          </a:r>
          <a:r>
            <a:rPr lang="zh-TW" altLang="en-US" dirty="0" smtClean="0">
              <a:latin typeface="微軟正黑體" pitchFamily="34" charset="-120"/>
              <a:ea typeface="微軟正黑體" pitchFamily="34" charset="-120"/>
              <a:cs typeface="Arial" charset="0"/>
            </a:rPr>
            <a:t>間接評量）</a:t>
          </a:r>
          <a:endParaRPr lang="zh-TW" altLang="en-US" dirty="0"/>
        </a:p>
      </dgm:t>
    </dgm:pt>
    <dgm:pt modelId="{32783726-2DA2-42E9-9D67-FBE1B7FFFE83}" type="parTrans" cxnId="{E444A0D3-0364-48C3-BF5D-205340C02E34}">
      <dgm:prSet/>
      <dgm:spPr/>
      <dgm:t>
        <a:bodyPr/>
        <a:lstStyle/>
        <a:p>
          <a:endParaRPr lang="zh-TW" altLang="en-US"/>
        </a:p>
      </dgm:t>
    </dgm:pt>
    <dgm:pt modelId="{7848515B-97F9-425E-B8AC-D981C253F9BC}" type="sibTrans" cxnId="{E444A0D3-0364-48C3-BF5D-205340C02E34}">
      <dgm:prSet/>
      <dgm:spPr/>
      <dgm:t>
        <a:bodyPr/>
        <a:lstStyle/>
        <a:p>
          <a:endParaRPr lang="zh-TW" altLang="en-US"/>
        </a:p>
      </dgm:t>
    </dgm:pt>
    <dgm:pt modelId="{158FB261-AE54-4C7E-AA34-6069939CE408}">
      <dgm:prSet phldrT="[文字]"/>
      <dgm:spPr/>
      <dgm:t>
        <a:bodyPr/>
        <a:lstStyle/>
        <a:p>
          <a:r>
            <a:rPr lang="zh-TW" altLang="en-US" dirty="0" smtClean="0">
              <a:latin typeface="微軟正黑體" pitchFamily="34" charset="-120"/>
              <a:ea typeface="微軟正黑體" pitchFamily="34" charset="-120"/>
              <a:cs typeface="Arial" charset="0"/>
            </a:rPr>
            <a:t>課程綱要、期中考和期末考考卷、作業等</a:t>
          </a:r>
          <a:endParaRPr lang="zh-TW" altLang="en-US" dirty="0">
            <a:latin typeface="微軟正黑體" pitchFamily="34" charset="-120"/>
            <a:ea typeface="微軟正黑體" pitchFamily="34" charset="-120"/>
            <a:cs typeface="Arial" charset="0"/>
          </a:endParaRPr>
        </a:p>
      </dgm:t>
    </dgm:pt>
    <dgm:pt modelId="{0EC0B268-F8FE-4E11-A674-9E995CD4BBAC}" type="parTrans" cxnId="{5199B0DD-7C3B-4DA5-BFCD-8A4B5175100D}">
      <dgm:prSet/>
      <dgm:spPr/>
      <dgm:t>
        <a:bodyPr/>
        <a:lstStyle/>
        <a:p>
          <a:endParaRPr lang="zh-TW" altLang="en-US"/>
        </a:p>
      </dgm:t>
    </dgm:pt>
    <dgm:pt modelId="{DC7A5261-269A-4A3C-BB80-605EF12694DC}" type="sibTrans" cxnId="{5199B0DD-7C3B-4DA5-BFCD-8A4B5175100D}">
      <dgm:prSet/>
      <dgm:spPr/>
      <dgm:t>
        <a:bodyPr/>
        <a:lstStyle/>
        <a:p>
          <a:endParaRPr lang="zh-TW" altLang="en-US"/>
        </a:p>
      </dgm:t>
    </dgm:pt>
    <dgm:pt modelId="{4565C931-88F0-49EE-AC72-5E641CD2604F}">
      <dgm:prSet phldrT="[文字]"/>
      <dgm:spPr/>
      <dgm:t>
        <a:bodyPr/>
        <a:lstStyle/>
        <a:p>
          <a:r>
            <a:rPr lang="zh-TW" altLang="en-US" dirty="0" smtClean="0">
              <a:latin typeface="微軟正黑體" pitchFamily="34" charset="-120"/>
              <a:ea typeface="微軟正黑體" pitchFamily="34" charset="-120"/>
              <a:cs typeface="Arial" charset="0"/>
            </a:rPr>
            <a:t>學程如何利用課程評量結果及授課教師回饋進行改善</a:t>
          </a:r>
          <a:endParaRPr lang="zh-TW" altLang="en-US" dirty="0">
            <a:latin typeface="微軟正黑體" pitchFamily="34" charset="-120"/>
            <a:ea typeface="微軟正黑體" pitchFamily="34" charset="-120"/>
            <a:cs typeface="Arial" charset="0"/>
          </a:endParaRPr>
        </a:p>
      </dgm:t>
    </dgm:pt>
    <dgm:pt modelId="{81C506E2-606E-4002-8055-88842EC8D8B9}" type="parTrans" cxnId="{212F06A6-A6B6-42AB-B5D0-B8203D5009D9}">
      <dgm:prSet/>
      <dgm:spPr/>
      <dgm:t>
        <a:bodyPr/>
        <a:lstStyle/>
        <a:p>
          <a:endParaRPr lang="zh-TW" altLang="en-US"/>
        </a:p>
      </dgm:t>
    </dgm:pt>
    <dgm:pt modelId="{70629363-22D1-4178-BA1B-1031C200E740}" type="sibTrans" cxnId="{212F06A6-A6B6-42AB-B5D0-B8203D5009D9}">
      <dgm:prSet/>
      <dgm:spPr/>
      <dgm:t>
        <a:bodyPr/>
        <a:lstStyle/>
        <a:p>
          <a:endParaRPr lang="zh-TW" altLang="en-US"/>
        </a:p>
      </dgm:t>
    </dgm:pt>
    <dgm:pt modelId="{58144548-64F6-4C30-86AF-5BCFA8B2A682}" type="pres">
      <dgm:prSet presAssocID="{7EC16341-ADC9-4B2D-851A-062776159EF0}" presName="Name0" presStyleCnt="0">
        <dgm:presLayoutVars>
          <dgm:dir/>
          <dgm:animLvl val="lvl"/>
          <dgm:resizeHandles val="exact"/>
        </dgm:presLayoutVars>
      </dgm:prSet>
      <dgm:spPr/>
      <dgm:t>
        <a:bodyPr/>
        <a:lstStyle/>
        <a:p>
          <a:endParaRPr lang="zh-TW" altLang="en-US"/>
        </a:p>
      </dgm:t>
    </dgm:pt>
    <dgm:pt modelId="{CA164B2D-5378-4F76-9AF3-241825495505}" type="pres">
      <dgm:prSet presAssocID="{A65F5107-8EC1-4CF1-9CB4-06F3DD05E001}" presName="composite" presStyleCnt="0"/>
      <dgm:spPr/>
    </dgm:pt>
    <dgm:pt modelId="{48B8C6C2-1010-4286-8BBF-7C0010E4C72A}" type="pres">
      <dgm:prSet presAssocID="{A65F5107-8EC1-4CF1-9CB4-06F3DD05E001}" presName="parTx" presStyleLbl="alignNode1" presStyleIdx="0" presStyleCnt="3">
        <dgm:presLayoutVars>
          <dgm:chMax val="0"/>
          <dgm:chPref val="0"/>
          <dgm:bulletEnabled val="1"/>
        </dgm:presLayoutVars>
      </dgm:prSet>
      <dgm:spPr/>
      <dgm:t>
        <a:bodyPr/>
        <a:lstStyle/>
        <a:p>
          <a:endParaRPr lang="zh-TW" altLang="en-US"/>
        </a:p>
      </dgm:t>
    </dgm:pt>
    <dgm:pt modelId="{D0A48C7A-11A9-4C7B-A165-98D5C3615702}" type="pres">
      <dgm:prSet presAssocID="{A65F5107-8EC1-4CF1-9CB4-06F3DD05E001}" presName="desTx" presStyleLbl="alignAccFollowNode1" presStyleIdx="0" presStyleCnt="3">
        <dgm:presLayoutVars>
          <dgm:bulletEnabled val="1"/>
        </dgm:presLayoutVars>
      </dgm:prSet>
      <dgm:spPr/>
      <dgm:t>
        <a:bodyPr/>
        <a:lstStyle/>
        <a:p>
          <a:endParaRPr lang="zh-TW" altLang="en-US"/>
        </a:p>
      </dgm:t>
    </dgm:pt>
    <dgm:pt modelId="{FB874CA8-FEC6-44CE-8A88-34A171598E03}" type="pres">
      <dgm:prSet presAssocID="{57D7DF54-2AE1-400A-806B-A6C3F0ED326B}" presName="space" presStyleCnt="0"/>
      <dgm:spPr/>
    </dgm:pt>
    <dgm:pt modelId="{AA40FC67-0799-40A8-B423-6DDC097A0DAA}" type="pres">
      <dgm:prSet presAssocID="{89A6F95F-4378-4E85-AF92-714F89DDA2D3}" presName="composite" presStyleCnt="0"/>
      <dgm:spPr/>
    </dgm:pt>
    <dgm:pt modelId="{83E010F9-C874-46A8-9C74-0B288B312F5D}" type="pres">
      <dgm:prSet presAssocID="{89A6F95F-4378-4E85-AF92-714F89DDA2D3}" presName="parTx" presStyleLbl="alignNode1" presStyleIdx="1" presStyleCnt="3">
        <dgm:presLayoutVars>
          <dgm:chMax val="0"/>
          <dgm:chPref val="0"/>
          <dgm:bulletEnabled val="1"/>
        </dgm:presLayoutVars>
      </dgm:prSet>
      <dgm:spPr/>
      <dgm:t>
        <a:bodyPr/>
        <a:lstStyle/>
        <a:p>
          <a:endParaRPr lang="zh-TW" altLang="en-US"/>
        </a:p>
      </dgm:t>
    </dgm:pt>
    <dgm:pt modelId="{C2BD3C37-5326-43B0-A3A0-A08DF192834F}" type="pres">
      <dgm:prSet presAssocID="{89A6F95F-4378-4E85-AF92-714F89DDA2D3}" presName="desTx" presStyleLbl="alignAccFollowNode1" presStyleIdx="1" presStyleCnt="3">
        <dgm:presLayoutVars>
          <dgm:bulletEnabled val="1"/>
        </dgm:presLayoutVars>
      </dgm:prSet>
      <dgm:spPr/>
      <dgm:t>
        <a:bodyPr/>
        <a:lstStyle/>
        <a:p>
          <a:endParaRPr lang="zh-TW" altLang="en-US"/>
        </a:p>
      </dgm:t>
    </dgm:pt>
    <dgm:pt modelId="{D67EB4A9-F161-433F-9226-6966F680D4FE}" type="pres">
      <dgm:prSet presAssocID="{19F5C333-F263-46A0-8F32-00723725320A}" presName="space" presStyleCnt="0"/>
      <dgm:spPr/>
    </dgm:pt>
    <dgm:pt modelId="{5A021A32-6485-4480-9203-DD4BAAFAA069}" type="pres">
      <dgm:prSet presAssocID="{19D6E0D6-E649-4E24-96AD-ACEFD602D1DB}" presName="composite" presStyleCnt="0"/>
      <dgm:spPr/>
    </dgm:pt>
    <dgm:pt modelId="{AD2A3C59-1EE7-4F42-BD9A-6109DDFC6EB2}" type="pres">
      <dgm:prSet presAssocID="{19D6E0D6-E649-4E24-96AD-ACEFD602D1DB}" presName="parTx" presStyleLbl="alignNode1" presStyleIdx="2" presStyleCnt="3">
        <dgm:presLayoutVars>
          <dgm:chMax val="0"/>
          <dgm:chPref val="0"/>
          <dgm:bulletEnabled val="1"/>
        </dgm:presLayoutVars>
      </dgm:prSet>
      <dgm:spPr/>
      <dgm:t>
        <a:bodyPr/>
        <a:lstStyle/>
        <a:p>
          <a:endParaRPr lang="zh-TW" altLang="en-US"/>
        </a:p>
      </dgm:t>
    </dgm:pt>
    <dgm:pt modelId="{64EF40B0-E716-4FEE-92C2-DF6A7F111C88}" type="pres">
      <dgm:prSet presAssocID="{19D6E0D6-E649-4E24-96AD-ACEFD602D1DB}" presName="desTx" presStyleLbl="alignAccFollowNode1" presStyleIdx="2" presStyleCnt="3">
        <dgm:presLayoutVars>
          <dgm:bulletEnabled val="1"/>
        </dgm:presLayoutVars>
      </dgm:prSet>
      <dgm:spPr/>
      <dgm:t>
        <a:bodyPr/>
        <a:lstStyle/>
        <a:p>
          <a:endParaRPr lang="zh-TW" altLang="en-US"/>
        </a:p>
      </dgm:t>
    </dgm:pt>
  </dgm:ptLst>
  <dgm:cxnLst>
    <dgm:cxn modelId="{D46A89AF-B29A-4314-861E-5974A84D7FFB}" srcId="{7EC16341-ADC9-4B2D-851A-062776159EF0}" destId="{19D6E0D6-E649-4E24-96AD-ACEFD602D1DB}" srcOrd="2" destOrd="0" parTransId="{5720F48E-FD35-446B-A2B7-ED6D03DD5467}" sibTransId="{5B7CBFAB-BE72-4ACE-A84A-34913F275FBB}"/>
    <dgm:cxn modelId="{212F06A6-A6B6-42AB-B5D0-B8203D5009D9}" srcId="{19D6E0D6-E649-4E24-96AD-ACEFD602D1DB}" destId="{4565C931-88F0-49EE-AC72-5E641CD2604F}" srcOrd="1" destOrd="0" parTransId="{81C506E2-606E-4002-8055-88842EC8D8B9}" sibTransId="{70629363-22D1-4178-BA1B-1031C200E740}"/>
    <dgm:cxn modelId="{463DB837-15AD-49BE-9012-FEC7CECF1FB8}" srcId="{7EC16341-ADC9-4B2D-851A-062776159EF0}" destId="{A65F5107-8EC1-4CF1-9CB4-06F3DD05E001}" srcOrd="0" destOrd="0" parTransId="{18C588F7-E159-4FC9-8DF9-7282D2203693}" sibTransId="{57D7DF54-2AE1-400A-806B-A6C3F0ED326B}"/>
    <dgm:cxn modelId="{A2BFBA09-74A2-4824-A7D9-A3374DFE2250}" srcId="{7EC16341-ADC9-4B2D-851A-062776159EF0}" destId="{89A6F95F-4378-4E85-AF92-714F89DDA2D3}" srcOrd="1" destOrd="0" parTransId="{A9039110-86B8-4141-9470-277FB3020ADE}" sibTransId="{19F5C333-F263-46A0-8F32-00723725320A}"/>
    <dgm:cxn modelId="{82C167D4-DC46-4613-8467-500CFCC6584D}" type="presOf" srcId="{19D6E0D6-E649-4E24-96AD-ACEFD602D1DB}" destId="{AD2A3C59-1EE7-4F42-BD9A-6109DDFC6EB2}" srcOrd="0" destOrd="0" presId="urn:microsoft.com/office/officeart/2005/8/layout/hList1"/>
    <dgm:cxn modelId="{0BA167AA-108F-450B-B353-126485E3369B}" type="presOf" srcId="{FC7ED220-47A2-47FB-983F-A35454888A52}" destId="{D0A48C7A-11A9-4C7B-A165-98D5C3615702}" srcOrd="0" destOrd="0" presId="urn:microsoft.com/office/officeart/2005/8/layout/hList1"/>
    <dgm:cxn modelId="{7C2A1E9D-517D-409A-97A8-E751B9D59CBB}" type="presOf" srcId="{7EC16341-ADC9-4B2D-851A-062776159EF0}" destId="{58144548-64F6-4C30-86AF-5BCFA8B2A682}" srcOrd="0" destOrd="0" presId="urn:microsoft.com/office/officeart/2005/8/layout/hList1"/>
    <dgm:cxn modelId="{9877E0EE-13E3-417A-A233-E38EB5EA9856}" srcId="{A65F5107-8EC1-4CF1-9CB4-06F3DD05E001}" destId="{FC7ED220-47A2-47FB-983F-A35454888A52}" srcOrd="0" destOrd="0" parTransId="{8235C15E-2023-4E05-ACDA-CC3E0B1D282B}" sibTransId="{FB6CE71E-F835-4590-A331-93051E6D3209}"/>
    <dgm:cxn modelId="{E444A0D3-0364-48C3-BF5D-205340C02E34}" srcId="{89A6F95F-4378-4E85-AF92-714F89DDA2D3}" destId="{F3E44C89-CC4F-4BA0-A60B-87DF11FC55B6}" srcOrd="0" destOrd="0" parTransId="{32783726-2DA2-42E9-9D67-FBE1B7FFFE83}" sibTransId="{7848515B-97F9-425E-B8AC-D981C253F9BC}"/>
    <dgm:cxn modelId="{E59EBE45-6059-4025-BA64-D2225151D8D1}" type="presOf" srcId="{F3E44C89-CC4F-4BA0-A60B-87DF11FC55B6}" destId="{C2BD3C37-5326-43B0-A3A0-A08DF192834F}" srcOrd="0" destOrd="0" presId="urn:microsoft.com/office/officeart/2005/8/layout/hList1"/>
    <dgm:cxn modelId="{12C33016-222E-4DA4-A780-97AC951547D9}" type="presOf" srcId="{158FB261-AE54-4C7E-AA34-6069939CE408}" destId="{64EF40B0-E716-4FEE-92C2-DF6A7F111C88}" srcOrd="0" destOrd="0" presId="urn:microsoft.com/office/officeart/2005/8/layout/hList1"/>
    <dgm:cxn modelId="{146BB0E0-8E60-4CEE-8296-6902D71F9F22}" type="presOf" srcId="{A65F5107-8EC1-4CF1-9CB4-06F3DD05E001}" destId="{48B8C6C2-1010-4286-8BBF-7C0010E4C72A}" srcOrd="0" destOrd="0" presId="urn:microsoft.com/office/officeart/2005/8/layout/hList1"/>
    <dgm:cxn modelId="{7F10E929-9A23-4816-A275-713D36590373}" type="presOf" srcId="{89A6F95F-4378-4E85-AF92-714F89DDA2D3}" destId="{83E010F9-C874-46A8-9C74-0B288B312F5D}" srcOrd="0" destOrd="0" presId="urn:microsoft.com/office/officeart/2005/8/layout/hList1"/>
    <dgm:cxn modelId="{8C263BB9-6846-4216-BE79-485C1A515C98}" type="presOf" srcId="{4565C931-88F0-49EE-AC72-5E641CD2604F}" destId="{64EF40B0-E716-4FEE-92C2-DF6A7F111C88}" srcOrd="0" destOrd="1" presId="urn:microsoft.com/office/officeart/2005/8/layout/hList1"/>
    <dgm:cxn modelId="{5199B0DD-7C3B-4DA5-BFCD-8A4B5175100D}" srcId="{19D6E0D6-E649-4E24-96AD-ACEFD602D1DB}" destId="{158FB261-AE54-4C7E-AA34-6069939CE408}" srcOrd="0" destOrd="0" parTransId="{0EC0B268-F8FE-4E11-A674-9E995CD4BBAC}" sibTransId="{DC7A5261-269A-4A3C-BB80-605EF12694DC}"/>
    <dgm:cxn modelId="{AB547D92-E34D-414B-949E-FE79A4486F9C}" type="presParOf" srcId="{58144548-64F6-4C30-86AF-5BCFA8B2A682}" destId="{CA164B2D-5378-4F76-9AF3-241825495505}" srcOrd="0" destOrd="0" presId="urn:microsoft.com/office/officeart/2005/8/layout/hList1"/>
    <dgm:cxn modelId="{39B02397-D901-493F-BD3B-F75D64B49E7B}" type="presParOf" srcId="{CA164B2D-5378-4F76-9AF3-241825495505}" destId="{48B8C6C2-1010-4286-8BBF-7C0010E4C72A}" srcOrd="0" destOrd="0" presId="urn:microsoft.com/office/officeart/2005/8/layout/hList1"/>
    <dgm:cxn modelId="{1385033C-58A5-496C-81FF-BACBA49A0F47}" type="presParOf" srcId="{CA164B2D-5378-4F76-9AF3-241825495505}" destId="{D0A48C7A-11A9-4C7B-A165-98D5C3615702}" srcOrd="1" destOrd="0" presId="urn:microsoft.com/office/officeart/2005/8/layout/hList1"/>
    <dgm:cxn modelId="{8189AC9B-17C8-45DB-A185-BDC921383B2E}" type="presParOf" srcId="{58144548-64F6-4C30-86AF-5BCFA8B2A682}" destId="{FB874CA8-FEC6-44CE-8A88-34A171598E03}" srcOrd="1" destOrd="0" presId="urn:microsoft.com/office/officeart/2005/8/layout/hList1"/>
    <dgm:cxn modelId="{AA0E7DA9-5EC0-4ABA-882F-8DEAB3A105D1}" type="presParOf" srcId="{58144548-64F6-4C30-86AF-5BCFA8B2A682}" destId="{AA40FC67-0799-40A8-B423-6DDC097A0DAA}" srcOrd="2" destOrd="0" presId="urn:microsoft.com/office/officeart/2005/8/layout/hList1"/>
    <dgm:cxn modelId="{AA98363D-EC06-40A4-958E-D8AFC2CAAE0E}" type="presParOf" srcId="{AA40FC67-0799-40A8-B423-6DDC097A0DAA}" destId="{83E010F9-C874-46A8-9C74-0B288B312F5D}" srcOrd="0" destOrd="0" presId="urn:microsoft.com/office/officeart/2005/8/layout/hList1"/>
    <dgm:cxn modelId="{BD17C0E2-6EDE-48EB-B478-F0B1BE3485C1}" type="presParOf" srcId="{AA40FC67-0799-40A8-B423-6DDC097A0DAA}" destId="{C2BD3C37-5326-43B0-A3A0-A08DF192834F}" srcOrd="1" destOrd="0" presId="urn:microsoft.com/office/officeart/2005/8/layout/hList1"/>
    <dgm:cxn modelId="{E7A5C409-4E9D-4557-B0A2-039FD50E8C7F}" type="presParOf" srcId="{58144548-64F6-4C30-86AF-5BCFA8B2A682}" destId="{D67EB4A9-F161-433F-9226-6966F680D4FE}" srcOrd="3" destOrd="0" presId="urn:microsoft.com/office/officeart/2005/8/layout/hList1"/>
    <dgm:cxn modelId="{F3889068-875C-4CD9-9A50-FD376417295D}" type="presParOf" srcId="{58144548-64F6-4C30-86AF-5BCFA8B2A682}" destId="{5A021A32-6485-4480-9203-DD4BAAFAA069}" srcOrd="4" destOrd="0" presId="urn:microsoft.com/office/officeart/2005/8/layout/hList1"/>
    <dgm:cxn modelId="{3C6A0324-79E2-473A-8DE5-59DDA50364DB}" type="presParOf" srcId="{5A021A32-6485-4480-9203-DD4BAAFAA069}" destId="{AD2A3C59-1EE7-4F42-BD9A-6109DDFC6EB2}" srcOrd="0" destOrd="0" presId="urn:microsoft.com/office/officeart/2005/8/layout/hList1"/>
    <dgm:cxn modelId="{CB2CA7BD-56D7-4809-8AD3-476E6C9A4608}" type="presParOf" srcId="{5A021A32-6485-4480-9203-DD4BAAFAA069}" destId="{64EF40B0-E716-4FEE-92C2-DF6A7F111C8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604B938-D737-4932-9E94-0B8A780B0D29}" type="doc">
      <dgm:prSet loTypeId="urn:microsoft.com/office/officeart/2005/8/layout/radial4" loCatId="relationship" qsTypeId="urn:microsoft.com/office/officeart/2005/8/quickstyle/simple1" qsCatId="simple" csTypeId="urn:microsoft.com/office/officeart/2005/8/colors/colorful1#6" csCatId="colorful" phldr="1"/>
      <dgm:spPr/>
      <dgm:t>
        <a:bodyPr/>
        <a:lstStyle/>
        <a:p>
          <a:endParaRPr lang="zh-TW" altLang="en-US"/>
        </a:p>
      </dgm:t>
    </dgm:pt>
    <dgm:pt modelId="{38BA7AC6-3BD3-4CA7-9078-D48B314D5300}">
      <dgm:prSet phldrT="[文字]" custT="1"/>
      <dgm:spPr/>
      <dgm:t>
        <a:bodyPr/>
        <a:lstStyle/>
        <a:p>
          <a:r>
            <a:rPr lang="zh-TW" altLang="en-US" sz="2400" dirty="0" smtClean="0">
              <a:latin typeface="Arial" pitchFamily="34" charset="0"/>
              <a:ea typeface="微軟正黑體" pitchFamily="34" charset="-120"/>
              <a:cs typeface="Arial" pitchFamily="34" charset="0"/>
            </a:rPr>
            <a:t>土木系</a:t>
          </a:r>
          <a:r>
            <a:rPr lang="en-US" altLang="zh-TW" sz="2400" dirty="0" smtClean="0">
              <a:latin typeface="Arial" pitchFamily="34" charset="0"/>
              <a:ea typeface="微軟正黑體" pitchFamily="34" charset="-120"/>
              <a:cs typeface="Arial" pitchFamily="34" charset="0"/>
            </a:rPr>
            <a:t/>
          </a:r>
          <a:br>
            <a:rPr lang="en-US" altLang="zh-TW" sz="2400" dirty="0" smtClean="0">
              <a:latin typeface="Arial" pitchFamily="34" charset="0"/>
              <a:ea typeface="微軟正黑體" pitchFamily="34" charset="-120"/>
              <a:cs typeface="Arial" pitchFamily="34" charset="0"/>
            </a:rPr>
          </a:br>
          <a:r>
            <a:rPr lang="zh-TW" altLang="en-US" sz="2400" dirty="0" smtClean="0">
              <a:latin typeface="Arial" pitchFamily="34" charset="0"/>
              <a:ea typeface="微軟正黑體" pitchFamily="34" charset="-120"/>
              <a:cs typeface="Arial" pitchFamily="34" charset="0"/>
            </a:rPr>
            <a:t>必修核心課程</a:t>
          </a:r>
          <a:endParaRPr lang="zh-TW" altLang="en-US" sz="2400" dirty="0">
            <a:latin typeface="Arial" pitchFamily="34" charset="0"/>
            <a:ea typeface="微軟正黑體" pitchFamily="34" charset="-120"/>
            <a:cs typeface="Arial" pitchFamily="34" charset="0"/>
          </a:endParaRPr>
        </a:p>
      </dgm:t>
    </dgm:pt>
    <dgm:pt modelId="{5164DF69-3A99-437E-AAFB-417D55768924}" type="parTrans" cxnId="{E25D05D0-6CC7-4FD9-B403-D854775BF290}">
      <dgm:prSet/>
      <dgm:spPr/>
      <dgm:t>
        <a:bodyPr/>
        <a:lstStyle/>
        <a:p>
          <a:endParaRPr lang="zh-TW" altLang="en-US"/>
        </a:p>
      </dgm:t>
    </dgm:pt>
    <dgm:pt modelId="{2A8DC0A5-C56D-4581-B9A3-66291D60F7B6}" type="sibTrans" cxnId="{E25D05D0-6CC7-4FD9-B403-D854775BF290}">
      <dgm:prSet/>
      <dgm:spPr/>
      <dgm:t>
        <a:bodyPr/>
        <a:lstStyle/>
        <a:p>
          <a:endParaRPr lang="zh-TW" altLang="en-US"/>
        </a:p>
      </dgm:t>
    </dgm:pt>
    <dgm:pt modelId="{D56E7B4B-9552-41B6-B4AF-C5321E8A156B}">
      <dgm:prSet phldrT="[文字]" custT="1"/>
      <dgm:spPr/>
      <dgm:t>
        <a:bodyPr/>
        <a:lstStyle/>
        <a:p>
          <a:r>
            <a:rPr lang="zh-TW" altLang="en-US" sz="1600" dirty="0" smtClean="0">
              <a:latin typeface="Arial" pitchFamily="34" charset="0"/>
              <a:ea typeface="微軟正黑體" pitchFamily="34" charset="-120"/>
              <a:cs typeface="Arial" pitchFamily="34" charset="0"/>
            </a:rPr>
            <a:t>流體力學</a:t>
          </a:r>
          <a:endParaRPr lang="zh-TW" altLang="en-US" sz="1600" dirty="0">
            <a:latin typeface="Arial" pitchFamily="34" charset="0"/>
            <a:ea typeface="微軟正黑體" pitchFamily="34" charset="-120"/>
            <a:cs typeface="Arial" pitchFamily="34" charset="0"/>
          </a:endParaRPr>
        </a:p>
      </dgm:t>
    </dgm:pt>
    <dgm:pt modelId="{5536ADBC-3D09-41FB-AB22-EABDA72AC7CF}" type="parTrans" cxnId="{4F3C7A8A-738F-41B9-B446-B1DD64D98477}">
      <dgm:prSet/>
      <dgm:spPr/>
      <dgm:t>
        <a:bodyPr/>
        <a:lstStyle/>
        <a:p>
          <a:endParaRPr lang="zh-TW" altLang="en-US"/>
        </a:p>
      </dgm:t>
    </dgm:pt>
    <dgm:pt modelId="{E158780E-2CA5-4706-A1AB-2DC149660E25}" type="sibTrans" cxnId="{4F3C7A8A-738F-41B9-B446-B1DD64D98477}">
      <dgm:prSet/>
      <dgm:spPr/>
      <dgm:t>
        <a:bodyPr/>
        <a:lstStyle/>
        <a:p>
          <a:endParaRPr lang="zh-TW" altLang="en-US"/>
        </a:p>
      </dgm:t>
    </dgm:pt>
    <dgm:pt modelId="{39CE96A1-FA07-43D6-A1D9-CA2B66DCFECE}">
      <dgm:prSet phldrT="[文字]" custT="1"/>
      <dgm:spPr/>
      <dgm:t>
        <a:bodyPr/>
        <a:lstStyle/>
        <a:p>
          <a:r>
            <a:rPr lang="zh-TW" altLang="en-US" sz="1600" dirty="0" smtClean="0">
              <a:latin typeface="Arial" pitchFamily="34" charset="0"/>
              <a:ea typeface="微軟正黑體" pitchFamily="34" charset="-120"/>
              <a:cs typeface="Arial" pitchFamily="34" charset="0"/>
            </a:rPr>
            <a:t>結構學</a:t>
          </a:r>
          <a:endParaRPr lang="zh-TW" altLang="en-US" sz="1600" dirty="0">
            <a:latin typeface="Arial" pitchFamily="34" charset="0"/>
            <a:ea typeface="微軟正黑體" pitchFamily="34" charset="-120"/>
            <a:cs typeface="Arial" pitchFamily="34" charset="0"/>
          </a:endParaRPr>
        </a:p>
      </dgm:t>
    </dgm:pt>
    <dgm:pt modelId="{921FC66D-82D7-40CC-A684-4B24DA519F59}" type="parTrans" cxnId="{4FDCA8E4-E010-4ECD-8A6E-6C1A0FDF6C92}">
      <dgm:prSet/>
      <dgm:spPr/>
      <dgm:t>
        <a:bodyPr/>
        <a:lstStyle/>
        <a:p>
          <a:endParaRPr lang="zh-TW" altLang="en-US"/>
        </a:p>
      </dgm:t>
    </dgm:pt>
    <dgm:pt modelId="{981A6C19-D743-4D8C-944B-07AD7D4EA67F}" type="sibTrans" cxnId="{4FDCA8E4-E010-4ECD-8A6E-6C1A0FDF6C92}">
      <dgm:prSet/>
      <dgm:spPr/>
      <dgm:t>
        <a:bodyPr/>
        <a:lstStyle/>
        <a:p>
          <a:endParaRPr lang="zh-TW" altLang="en-US"/>
        </a:p>
      </dgm:t>
    </dgm:pt>
    <dgm:pt modelId="{82AE3A08-79EC-4B68-8E36-B784E327B2E9}">
      <dgm:prSet phldrT="[文字]" custT="1"/>
      <dgm:spPr/>
      <dgm:t>
        <a:bodyPr/>
        <a:lstStyle/>
        <a:p>
          <a:r>
            <a:rPr lang="zh-TW" altLang="en-US" sz="1600" dirty="0" smtClean="0">
              <a:latin typeface="Arial" pitchFamily="34" charset="0"/>
              <a:ea typeface="微軟正黑體" pitchFamily="34" charset="-120"/>
              <a:cs typeface="Arial" pitchFamily="34" charset="0"/>
            </a:rPr>
            <a:t>土木工程</a:t>
          </a:r>
          <a:r>
            <a:rPr lang="en-US" altLang="zh-TW" sz="1600" dirty="0" smtClean="0">
              <a:latin typeface="Arial" pitchFamily="34" charset="0"/>
              <a:ea typeface="微軟正黑體" pitchFamily="34" charset="-120"/>
              <a:cs typeface="Arial" pitchFamily="34" charset="0"/>
            </a:rPr>
            <a:t/>
          </a:r>
          <a:br>
            <a:rPr lang="en-US" altLang="zh-TW" sz="1600" dirty="0" smtClean="0">
              <a:latin typeface="Arial" pitchFamily="34" charset="0"/>
              <a:ea typeface="微軟正黑體" pitchFamily="34" charset="-120"/>
              <a:cs typeface="Arial" pitchFamily="34" charset="0"/>
            </a:rPr>
          </a:br>
          <a:r>
            <a:rPr lang="zh-TW" altLang="en-US" sz="1600" dirty="0" smtClean="0">
              <a:latin typeface="Arial" pitchFamily="34" charset="0"/>
              <a:ea typeface="微軟正黑體" pitchFamily="34" charset="-120"/>
              <a:cs typeface="Arial" pitchFamily="34" charset="0"/>
            </a:rPr>
            <a:t>設計實務</a:t>
          </a:r>
          <a:r>
            <a:rPr lang="en-US" altLang="zh-TW" sz="1600" dirty="0" smtClean="0">
              <a:latin typeface="Arial" pitchFamily="34" charset="0"/>
              <a:ea typeface="微軟正黑體" pitchFamily="34" charset="-120"/>
              <a:cs typeface="Arial" pitchFamily="34" charset="0"/>
            </a:rPr>
            <a:t/>
          </a:r>
          <a:br>
            <a:rPr lang="en-US" altLang="zh-TW" sz="1600" dirty="0" smtClean="0">
              <a:latin typeface="Arial" pitchFamily="34" charset="0"/>
              <a:ea typeface="微軟正黑體" pitchFamily="34" charset="-120"/>
              <a:cs typeface="Arial" pitchFamily="34" charset="0"/>
            </a:rPr>
          </a:br>
          <a:r>
            <a:rPr lang="en-US" altLang="zh-TW" sz="1600" dirty="0" smtClean="0">
              <a:latin typeface="Arial" pitchFamily="34" charset="0"/>
              <a:ea typeface="微軟正黑體" pitchFamily="34" charset="-120"/>
              <a:cs typeface="Arial" pitchFamily="34" charset="0"/>
            </a:rPr>
            <a:t>(Capstone)</a:t>
          </a:r>
        </a:p>
      </dgm:t>
    </dgm:pt>
    <dgm:pt modelId="{F82DAE6B-2D82-427A-BC1F-2752E2F6FAA9}" type="parTrans" cxnId="{433A06A3-BE85-4FDF-8095-F5382DCED9D7}">
      <dgm:prSet/>
      <dgm:spPr/>
      <dgm:t>
        <a:bodyPr/>
        <a:lstStyle/>
        <a:p>
          <a:endParaRPr lang="zh-TW" altLang="en-US"/>
        </a:p>
      </dgm:t>
    </dgm:pt>
    <dgm:pt modelId="{7E07C43C-6BB7-4C1B-9358-FE63B06BFF16}" type="sibTrans" cxnId="{433A06A3-BE85-4FDF-8095-F5382DCED9D7}">
      <dgm:prSet/>
      <dgm:spPr/>
      <dgm:t>
        <a:bodyPr/>
        <a:lstStyle/>
        <a:p>
          <a:endParaRPr lang="zh-TW" altLang="en-US"/>
        </a:p>
      </dgm:t>
    </dgm:pt>
    <dgm:pt modelId="{C1B86FB7-D5C4-4A95-A13F-1D494DA2696F}">
      <dgm:prSet phldrT="[文字]" custT="1"/>
      <dgm:spPr/>
      <dgm:t>
        <a:bodyPr/>
        <a:lstStyle/>
        <a:p>
          <a:r>
            <a:rPr lang="zh-TW" altLang="en-US" sz="1600" dirty="0" smtClean="0">
              <a:latin typeface="Arial" pitchFamily="34" charset="0"/>
              <a:ea typeface="微軟正黑體" pitchFamily="34" charset="-120"/>
              <a:cs typeface="Arial" pitchFamily="34" charset="0"/>
            </a:rPr>
            <a:t>土木工程</a:t>
          </a:r>
          <a:r>
            <a:rPr lang="en-US" altLang="zh-TW" sz="1600" dirty="0" smtClean="0">
              <a:latin typeface="Arial" pitchFamily="34" charset="0"/>
              <a:ea typeface="微軟正黑體" pitchFamily="34" charset="-120"/>
              <a:cs typeface="Arial" pitchFamily="34" charset="0"/>
            </a:rPr>
            <a:t/>
          </a:r>
          <a:br>
            <a:rPr lang="en-US" altLang="zh-TW" sz="1600" dirty="0" smtClean="0">
              <a:latin typeface="Arial" pitchFamily="34" charset="0"/>
              <a:ea typeface="微軟正黑體" pitchFamily="34" charset="-120"/>
              <a:cs typeface="Arial" pitchFamily="34" charset="0"/>
            </a:rPr>
          </a:br>
          <a:r>
            <a:rPr lang="zh-TW" altLang="en-US" sz="1600" dirty="0" smtClean="0">
              <a:latin typeface="Arial" pitchFamily="34" charset="0"/>
              <a:ea typeface="微軟正黑體" pitchFamily="34" charset="-120"/>
              <a:cs typeface="Arial" pitchFamily="34" charset="0"/>
            </a:rPr>
            <a:t>基本實作</a:t>
          </a:r>
          <a:r>
            <a:rPr lang="en-US" altLang="zh-TW" sz="1600" dirty="0" smtClean="0">
              <a:latin typeface="Arial" pitchFamily="34" charset="0"/>
              <a:ea typeface="微軟正黑體" pitchFamily="34" charset="-120"/>
              <a:cs typeface="Arial" pitchFamily="34" charset="0"/>
            </a:rPr>
            <a:t/>
          </a:r>
          <a:br>
            <a:rPr lang="en-US" altLang="zh-TW" sz="1600" dirty="0" smtClean="0">
              <a:latin typeface="Arial" pitchFamily="34" charset="0"/>
              <a:ea typeface="微軟正黑體" pitchFamily="34" charset="-120"/>
              <a:cs typeface="Arial" pitchFamily="34" charset="0"/>
            </a:rPr>
          </a:br>
          <a:r>
            <a:rPr lang="en-US" altLang="zh-TW" sz="1500" dirty="0" smtClean="0">
              <a:latin typeface="Arial" pitchFamily="34" charset="0"/>
              <a:ea typeface="微軟正黑體" pitchFamily="34" charset="-120"/>
              <a:cs typeface="Arial" pitchFamily="34" charset="0"/>
            </a:rPr>
            <a:t>(Cornerstone)</a:t>
          </a:r>
          <a:endParaRPr lang="zh-TW" altLang="en-US" sz="1500" dirty="0">
            <a:latin typeface="Arial" pitchFamily="34" charset="0"/>
            <a:ea typeface="微軟正黑體" pitchFamily="34" charset="-120"/>
            <a:cs typeface="Arial" pitchFamily="34" charset="0"/>
          </a:endParaRPr>
        </a:p>
      </dgm:t>
    </dgm:pt>
    <dgm:pt modelId="{E6FCC1A8-6B31-4927-9EBA-7E563D3FE11C}" type="parTrans" cxnId="{C52588F6-5AAF-45D8-B6F3-9E29E71737CF}">
      <dgm:prSet/>
      <dgm:spPr/>
      <dgm:t>
        <a:bodyPr/>
        <a:lstStyle/>
        <a:p>
          <a:endParaRPr lang="zh-TW" altLang="en-US"/>
        </a:p>
      </dgm:t>
    </dgm:pt>
    <dgm:pt modelId="{CE6CAB7B-887A-42B2-A4BC-36EAB0835A66}" type="sibTrans" cxnId="{C52588F6-5AAF-45D8-B6F3-9E29E71737CF}">
      <dgm:prSet/>
      <dgm:spPr/>
      <dgm:t>
        <a:bodyPr/>
        <a:lstStyle/>
        <a:p>
          <a:endParaRPr lang="zh-TW" altLang="en-US"/>
        </a:p>
      </dgm:t>
    </dgm:pt>
    <dgm:pt modelId="{D0703DE8-B89D-4608-B622-4EAADFE2531E}">
      <dgm:prSet phldrT="[文字]" custT="1"/>
      <dgm:spPr/>
      <dgm:t>
        <a:bodyPr/>
        <a:lstStyle/>
        <a:p>
          <a:r>
            <a:rPr lang="en-US" altLang="zh-TW" sz="1600" dirty="0" smtClean="0">
              <a:latin typeface="Arial" pitchFamily="34" charset="0"/>
              <a:ea typeface="微軟正黑體" pitchFamily="34" charset="-120"/>
              <a:cs typeface="Arial" pitchFamily="34" charset="0"/>
            </a:rPr>
            <a:t>…</a:t>
          </a:r>
          <a:endParaRPr lang="zh-TW" altLang="en-US" sz="1600" dirty="0">
            <a:latin typeface="Arial" pitchFamily="34" charset="0"/>
            <a:ea typeface="微軟正黑體" pitchFamily="34" charset="-120"/>
            <a:cs typeface="Arial" pitchFamily="34" charset="0"/>
          </a:endParaRPr>
        </a:p>
      </dgm:t>
    </dgm:pt>
    <dgm:pt modelId="{31B93FAA-EDA7-4A5D-9081-120A320BF4C1}" type="parTrans" cxnId="{956410BC-51C2-4CE7-8991-ECA0F1ADAD92}">
      <dgm:prSet/>
      <dgm:spPr/>
      <dgm:t>
        <a:bodyPr/>
        <a:lstStyle/>
        <a:p>
          <a:endParaRPr lang="zh-TW" altLang="en-US"/>
        </a:p>
      </dgm:t>
    </dgm:pt>
    <dgm:pt modelId="{55A618F4-E167-40EF-85B1-EAA021163FE8}" type="sibTrans" cxnId="{956410BC-51C2-4CE7-8991-ECA0F1ADAD92}">
      <dgm:prSet/>
      <dgm:spPr/>
      <dgm:t>
        <a:bodyPr/>
        <a:lstStyle/>
        <a:p>
          <a:endParaRPr lang="zh-TW" altLang="en-US"/>
        </a:p>
      </dgm:t>
    </dgm:pt>
    <dgm:pt modelId="{3F5AF8F2-46E9-4141-B969-AD50B8EB3751}">
      <dgm:prSet phldrT="[文字]" custT="1"/>
      <dgm:spPr/>
      <dgm:t>
        <a:bodyPr/>
        <a:lstStyle/>
        <a:p>
          <a:r>
            <a:rPr lang="zh-TW" altLang="en-US" sz="1600" dirty="0" smtClean="0">
              <a:latin typeface="Arial" pitchFamily="34" charset="0"/>
              <a:ea typeface="微軟正黑體" pitchFamily="34" charset="-120"/>
              <a:cs typeface="Arial" pitchFamily="34" charset="0"/>
            </a:rPr>
            <a:t>工程圖學</a:t>
          </a:r>
          <a:endParaRPr lang="zh-TW" altLang="en-US" sz="1600" dirty="0">
            <a:latin typeface="Arial" pitchFamily="34" charset="0"/>
            <a:ea typeface="微軟正黑體" pitchFamily="34" charset="-120"/>
            <a:cs typeface="Arial" pitchFamily="34" charset="0"/>
          </a:endParaRPr>
        </a:p>
      </dgm:t>
    </dgm:pt>
    <dgm:pt modelId="{4236B92B-46DE-4647-976B-C7D5D942ED67}" type="parTrans" cxnId="{56E604EE-B933-4010-9DE6-2E1D22975BA9}">
      <dgm:prSet/>
      <dgm:spPr/>
      <dgm:t>
        <a:bodyPr/>
        <a:lstStyle/>
        <a:p>
          <a:endParaRPr lang="zh-TW" altLang="en-US"/>
        </a:p>
      </dgm:t>
    </dgm:pt>
    <dgm:pt modelId="{0261C77F-E8F8-48B6-A3CA-1BF3CA1E1EBD}" type="sibTrans" cxnId="{56E604EE-B933-4010-9DE6-2E1D22975BA9}">
      <dgm:prSet/>
      <dgm:spPr/>
      <dgm:t>
        <a:bodyPr/>
        <a:lstStyle/>
        <a:p>
          <a:endParaRPr lang="zh-TW" altLang="en-US"/>
        </a:p>
      </dgm:t>
    </dgm:pt>
    <dgm:pt modelId="{DCD39954-6028-48FC-904A-0E37D32EE5C5}">
      <dgm:prSet phldrT="[文字]" custT="1"/>
      <dgm:spPr/>
      <dgm:t>
        <a:bodyPr/>
        <a:lstStyle/>
        <a:p>
          <a:r>
            <a:rPr lang="zh-TW" altLang="en-US" sz="1600" dirty="0" smtClean="0">
              <a:latin typeface="Arial" pitchFamily="34" charset="0"/>
              <a:ea typeface="微軟正黑體" pitchFamily="34" charset="-120"/>
              <a:cs typeface="Arial" pitchFamily="34" charset="0"/>
            </a:rPr>
            <a:t>工程數學</a:t>
          </a:r>
          <a:endParaRPr lang="zh-TW" altLang="en-US" sz="1600" dirty="0">
            <a:latin typeface="Arial" pitchFamily="34" charset="0"/>
            <a:ea typeface="微軟正黑體" pitchFamily="34" charset="-120"/>
            <a:cs typeface="Arial" pitchFamily="34" charset="0"/>
          </a:endParaRPr>
        </a:p>
      </dgm:t>
    </dgm:pt>
    <dgm:pt modelId="{6BFE0FCB-F515-4C41-828D-0FD79017C244}" type="parTrans" cxnId="{A1948C2A-8B23-4F15-A626-577C5A4CAE89}">
      <dgm:prSet/>
      <dgm:spPr/>
      <dgm:t>
        <a:bodyPr/>
        <a:lstStyle/>
        <a:p>
          <a:endParaRPr lang="zh-TW" altLang="en-US"/>
        </a:p>
      </dgm:t>
    </dgm:pt>
    <dgm:pt modelId="{B3153779-5D92-44A4-B550-D922EF6A91FE}" type="sibTrans" cxnId="{A1948C2A-8B23-4F15-A626-577C5A4CAE89}">
      <dgm:prSet/>
      <dgm:spPr/>
      <dgm:t>
        <a:bodyPr/>
        <a:lstStyle/>
        <a:p>
          <a:endParaRPr lang="zh-TW" altLang="en-US"/>
        </a:p>
      </dgm:t>
    </dgm:pt>
    <dgm:pt modelId="{6B0A2040-9561-415B-824D-D011D9B8AECA}" type="pres">
      <dgm:prSet presAssocID="{A604B938-D737-4932-9E94-0B8A780B0D29}" presName="cycle" presStyleCnt="0">
        <dgm:presLayoutVars>
          <dgm:chMax val="1"/>
          <dgm:dir/>
          <dgm:animLvl val="ctr"/>
          <dgm:resizeHandles val="exact"/>
        </dgm:presLayoutVars>
      </dgm:prSet>
      <dgm:spPr/>
      <dgm:t>
        <a:bodyPr/>
        <a:lstStyle/>
        <a:p>
          <a:endParaRPr lang="zh-TW" altLang="en-US"/>
        </a:p>
      </dgm:t>
    </dgm:pt>
    <dgm:pt modelId="{114214F8-9C51-4966-89A1-470FAAC1E0F6}" type="pres">
      <dgm:prSet presAssocID="{38BA7AC6-3BD3-4CA7-9078-D48B314D5300}" presName="centerShape" presStyleLbl="node0" presStyleIdx="0" presStyleCnt="1"/>
      <dgm:spPr/>
      <dgm:t>
        <a:bodyPr/>
        <a:lstStyle/>
        <a:p>
          <a:endParaRPr lang="zh-TW" altLang="en-US"/>
        </a:p>
      </dgm:t>
    </dgm:pt>
    <dgm:pt modelId="{FD48C58C-4D50-4488-875E-74BC9505C139}" type="pres">
      <dgm:prSet presAssocID="{E6FCC1A8-6B31-4927-9EBA-7E563D3FE11C}" presName="parTrans" presStyleLbl="bgSibTrans2D1" presStyleIdx="0" presStyleCnt="7"/>
      <dgm:spPr/>
      <dgm:t>
        <a:bodyPr/>
        <a:lstStyle/>
        <a:p>
          <a:endParaRPr lang="zh-TW" altLang="en-US"/>
        </a:p>
      </dgm:t>
    </dgm:pt>
    <dgm:pt modelId="{59745171-B94F-47A8-9FB9-5E0A722E5ADC}" type="pres">
      <dgm:prSet presAssocID="{C1B86FB7-D5C4-4A95-A13F-1D494DA2696F}" presName="node" presStyleLbl="node1" presStyleIdx="0" presStyleCnt="7">
        <dgm:presLayoutVars>
          <dgm:bulletEnabled val="1"/>
        </dgm:presLayoutVars>
      </dgm:prSet>
      <dgm:spPr/>
      <dgm:t>
        <a:bodyPr/>
        <a:lstStyle/>
        <a:p>
          <a:endParaRPr lang="zh-TW" altLang="en-US"/>
        </a:p>
      </dgm:t>
    </dgm:pt>
    <dgm:pt modelId="{C77EF4AF-E5B5-41A5-952C-DB7AC38183D7}" type="pres">
      <dgm:prSet presAssocID="{6BFE0FCB-F515-4C41-828D-0FD79017C244}" presName="parTrans" presStyleLbl="bgSibTrans2D1" presStyleIdx="1" presStyleCnt="7"/>
      <dgm:spPr/>
      <dgm:t>
        <a:bodyPr/>
        <a:lstStyle/>
        <a:p>
          <a:endParaRPr lang="zh-TW" altLang="en-US"/>
        </a:p>
      </dgm:t>
    </dgm:pt>
    <dgm:pt modelId="{37F10677-6AF2-4C6A-B669-32D47A1DBACB}" type="pres">
      <dgm:prSet presAssocID="{DCD39954-6028-48FC-904A-0E37D32EE5C5}" presName="node" presStyleLbl="node1" presStyleIdx="1" presStyleCnt="7">
        <dgm:presLayoutVars>
          <dgm:bulletEnabled val="1"/>
        </dgm:presLayoutVars>
      </dgm:prSet>
      <dgm:spPr/>
      <dgm:t>
        <a:bodyPr/>
        <a:lstStyle/>
        <a:p>
          <a:endParaRPr lang="zh-TW" altLang="en-US"/>
        </a:p>
      </dgm:t>
    </dgm:pt>
    <dgm:pt modelId="{DA0A2200-06F0-4381-B787-AD226ADF1055}" type="pres">
      <dgm:prSet presAssocID="{4236B92B-46DE-4647-976B-C7D5D942ED67}" presName="parTrans" presStyleLbl="bgSibTrans2D1" presStyleIdx="2" presStyleCnt="7"/>
      <dgm:spPr/>
      <dgm:t>
        <a:bodyPr/>
        <a:lstStyle/>
        <a:p>
          <a:endParaRPr lang="zh-TW" altLang="en-US"/>
        </a:p>
      </dgm:t>
    </dgm:pt>
    <dgm:pt modelId="{6284ED0D-C531-406A-9C10-20CC43F9B6FC}" type="pres">
      <dgm:prSet presAssocID="{3F5AF8F2-46E9-4141-B969-AD50B8EB3751}" presName="node" presStyleLbl="node1" presStyleIdx="2" presStyleCnt="7">
        <dgm:presLayoutVars>
          <dgm:bulletEnabled val="1"/>
        </dgm:presLayoutVars>
      </dgm:prSet>
      <dgm:spPr/>
      <dgm:t>
        <a:bodyPr/>
        <a:lstStyle/>
        <a:p>
          <a:endParaRPr lang="zh-TW" altLang="en-US"/>
        </a:p>
      </dgm:t>
    </dgm:pt>
    <dgm:pt modelId="{3D45F819-98E8-447F-BB80-B32B27EA68DB}" type="pres">
      <dgm:prSet presAssocID="{5536ADBC-3D09-41FB-AB22-EABDA72AC7CF}" presName="parTrans" presStyleLbl="bgSibTrans2D1" presStyleIdx="3" presStyleCnt="7"/>
      <dgm:spPr/>
      <dgm:t>
        <a:bodyPr/>
        <a:lstStyle/>
        <a:p>
          <a:endParaRPr lang="zh-TW" altLang="en-US"/>
        </a:p>
      </dgm:t>
    </dgm:pt>
    <dgm:pt modelId="{A52E4176-669D-4918-9BBF-CE72F22D04B3}" type="pres">
      <dgm:prSet presAssocID="{D56E7B4B-9552-41B6-B4AF-C5321E8A156B}" presName="node" presStyleLbl="node1" presStyleIdx="3" presStyleCnt="7">
        <dgm:presLayoutVars>
          <dgm:bulletEnabled val="1"/>
        </dgm:presLayoutVars>
      </dgm:prSet>
      <dgm:spPr/>
      <dgm:t>
        <a:bodyPr/>
        <a:lstStyle/>
        <a:p>
          <a:endParaRPr lang="zh-TW" altLang="en-US"/>
        </a:p>
      </dgm:t>
    </dgm:pt>
    <dgm:pt modelId="{8C23FCB3-E4AE-45A0-B216-A8C12DEFD1F5}" type="pres">
      <dgm:prSet presAssocID="{921FC66D-82D7-40CC-A684-4B24DA519F59}" presName="parTrans" presStyleLbl="bgSibTrans2D1" presStyleIdx="4" presStyleCnt="7"/>
      <dgm:spPr/>
      <dgm:t>
        <a:bodyPr/>
        <a:lstStyle/>
        <a:p>
          <a:endParaRPr lang="zh-TW" altLang="en-US"/>
        </a:p>
      </dgm:t>
    </dgm:pt>
    <dgm:pt modelId="{387811D1-EEF7-4711-8F8F-10CFCBEFD569}" type="pres">
      <dgm:prSet presAssocID="{39CE96A1-FA07-43D6-A1D9-CA2B66DCFECE}" presName="node" presStyleLbl="node1" presStyleIdx="4" presStyleCnt="7">
        <dgm:presLayoutVars>
          <dgm:bulletEnabled val="1"/>
        </dgm:presLayoutVars>
      </dgm:prSet>
      <dgm:spPr/>
      <dgm:t>
        <a:bodyPr/>
        <a:lstStyle/>
        <a:p>
          <a:endParaRPr lang="zh-TW" altLang="en-US"/>
        </a:p>
      </dgm:t>
    </dgm:pt>
    <dgm:pt modelId="{C7938593-DEAC-44F5-88C7-286383768FCE}" type="pres">
      <dgm:prSet presAssocID="{F82DAE6B-2D82-427A-BC1F-2752E2F6FAA9}" presName="parTrans" presStyleLbl="bgSibTrans2D1" presStyleIdx="5" presStyleCnt="7"/>
      <dgm:spPr/>
      <dgm:t>
        <a:bodyPr/>
        <a:lstStyle/>
        <a:p>
          <a:endParaRPr lang="zh-TW" altLang="en-US"/>
        </a:p>
      </dgm:t>
    </dgm:pt>
    <dgm:pt modelId="{B8BD2B13-CC30-4F29-8A82-A6AE2A3BF622}" type="pres">
      <dgm:prSet presAssocID="{82AE3A08-79EC-4B68-8E36-B784E327B2E9}" presName="node" presStyleLbl="node1" presStyleIdx="5" presStyleCnt="7">
        <dgm:presLayoutVars>
          <dgm:bulletEnabled val="1"/>
        </dgm:presLayoutVars>
      </dgm:prSet>
      <dgm:spPr/>
      <dgm:t>
        <a:bodyPr/>
        <a:lstStyle/>
        <a:p>
          <a:endParaRPr lang="zh-TW" altLang="en-US"/>
        </a:p>
      </dgm:t>
    </dgm:pt>
    <dgm:pt modelId="{73EC85C0-767B-4DA7-B243-0ED389D67FCE}" type="pres">
      <dgm:prSet presAssocID="{31B93FAA-EDA7-4A5D-9081-120A320BF4C1}" presName="parTrans" presStyleLbl="bgSibTrans2D1" presStyleIdx="6" presStyleCnt="7"/>
      <dgm:spPr/>
      <dgm:t>
        <a:bodyPr/>
        <a:lstStyle/>
        <a:p>
          <a:endParaRPr lang="zh-TW" altLang="en-US"/>
        </a:p>
      </dgm:t>
    </dgm:pt>
    <dgm:pt modelId="{E2BB2607-AA60-468A-B386-C0F152808C83}" type="pres">
      <dgm:prSet presAssocID="{D0703DE8-B89D-4608-B622-4EAADFE2531E}" presName="node" presStyleLbl="node1" presStyleIdx="6" presStyleCnt="7">
        <dgm:presLayoutVars>
          <dgm:bulletEnabled val="1"/>
        </dgm:presLayoutVars>
      </dgm:prSet>
      <dgm:spPr/>
      <dgm:t>
        <a:bodyPr/>
        <a:lstStyle/>
        <a:p>
          <a:endParaRPr lang="zh-TW" altLang="en-US"/>
        </a:p>
      </dgm:t>
    </dgm:pt>
  </dgm:ptLst>
  <dgm:cxnLst>
    <dgm:cxn modelId="{D732143A-BF7C-4FF9-8D96-0D0E997034C6}" type="presOf" srcId="{82AE3A08-79EC-4B68-8E36-B784E327B2E9}" destId="{B8BD2B13-CC30-4F29-8A82-A6AE2A3BF622}" srcOrd="0" destOrd="0" presId="urn:microsoft.com/office/officeart/2005/8/layout/radial4"/>
    <dgm:cxn modelId="{9B33C5E7-F10B-48D5-BD06-AEBCED58D6FF}" type="presOf" srcId="{3F5AF8F2-46E9-4141-B969-AD50B8EB3751}" destId="{6284ED0D-C531-406A-9C10-20CC43F9B6FC}" srcOrd="0" destOrd="0" presId="urn:microsoft.com/office/officeart/2005/8/layout/radial4"/>
    <dgm:cxn modelId="{DA5AA27B-56B5-45B1-B3F4-BAB784C37F65}" type="presOf" srcId="{6BFE0FCB-F515-4C41-828D-0FD79017C244}" destId="{C77EF4AF-E5B5-41A5-952C-DB7AC38183D7}" srcOrd="0" destOrd="0" presId="urn:microsoft.com/office/officeart/2005/8/layout/radial4"/>
    <dgm:cxn modelId="{49B2F3EC-9C15-4C12-B924-1DA0904013EB}" type="presOf" srcId="{F82DAE6B-2D82-427A-BC1F-2752E2F6FAA9}" destId="{C7938593-DEAC-44F5-88C7-286383768FCE}" srcOrd="0" destOrd="0" presId="urn:microsoft.com/office/officeart/2005/8/layout/radial4"/>
    <dgm:cxn modelId="{2785CEF3-D96A-4491-964A-6D854202AD00}" type="presOf" srcId="{D0703DE8-B89D-4608-B622-4EAADFE2531E}" destId="{E2BB2607-AA60-468A-B386-C0F152808C83}" srcOrd="0" destOrd="0" presId="urn:microsoft.com/office/officeart/2005/8/layout/radial4"/>
    <dgm:cxn modelId="{C52588F6-5AAF-45D8-B6F3-9E29E71737CF}" srcId="{38BA7AC6-3BD3-4CA7-9078-D48B314D5300}" destId="{C1B86FB7-D5C4-4A95-A13F-1D494DA2696F}" srcOrd="0" destOrd="0" parTransId="{E6FCC1A8-6B31-4927-9EBA-7E563D3FE11C}" sibTransId="{CE6CAB7B-887A-42B2-A4BC-36EAB0835A66}"/>
    <dgm:cxn modelId="{E25D05D0-6CC7-4FD9-B403-D854775BF290}" srcId="{A604B938-D737-4932-9E94-0B8A780B0D29}" destId="{38BA7AC6-3BD3-4CA7-9078-D48B314D5300}" srcOrd="0" destOrd="0" parTransId="{5164DF69-3A99-437E-AAFB-417D55768924}" sibTransId="{2A8DC0A5-C56D-4581-B9A3-66291D60F7B6}"/>
    <dgm:cxn modelId="{AACEF253-D2B7-469C-8ECA-346FA225BA07}" type="presOf" srcId="{38BA7AC6-3BD3-4CA7-9078-D48B314D5300}" destId="{114214F8-9C51-4966-89A1-470FAAC1E0F6}" srcOrd="0" destOrd="0" presId="urn:microsoft.com/office/officeart/2005/8/layout/radial4"/>
    <dgm:cxn modelId="{956410BC-51C2-4CE7-8991-ECA0F1ADAD92}" srcId="{38BA7AC6-3BD3-4CA7-9078-D48B314D5300}" destId="{D0703DE8-B89D-4608-B622-4EAADFE2531E}" srcOrd="6" destOrd="0" parTransId="{31B93FAA-EDA7-4A5D-9081-120A320BF4C1}" sibTransId="{55A618F4-E167-40EF-85B1-EAA021163FE8}"/>
    <dgm:cxn modelId="{4FDCA8E4-E010-4ECD-8A6E-6C1A0FDF6C92}" srcId="{38BA7AC6-3BD3-4CA7-9078-D48B314D5300}" destId="{39CE96A1-FA07-43D6-A1D9-CA2B66DCFECE}" srcOrd="4" destOrd="0" parTransId="{921FC66D-82D7-40CC-A684-4B24DA519F59}" sibTransId="{981A6C19-D743-4D8C-944B-07AD7D4EA67F}"/>
    <dgm:cxn modelId="{A1948C2A-8B23-4F15-A626-577C5A4CAE89}" srcId="{38BA7AC6-3BD3-4CA7-9078-D48B314D5300}" destId="{DCD39954-6028-48FC-904A-0E37D32EE5C5}" srcOrd="1" destOrd="0" parTransId="{6BFE0FCB-F515-4C41-828D-0FD79017C244}" sibTransId="{B3153779-5D92-44A4-B550-D922EF6A91FE}"/>
    <dgm:cxn modelId="{4F3C7A8A-738F-41B9-B446-B1DD64D98477}" srcId="{38BA7AC6-3BD3-4CA7-9078-D48B314D5300}" destId="{D56E7B4B-9552-41B6-B4AF-C5321E8A156B}" srcOrd="3" destOrd="0" parTransId="{5536ADBC-3D09-41FB-AB22-EABDA72AC7CF}" sibTransId="{E158780E-2CA5-4706-A1AB-2DC149660E25}"/>
    <dgm:cxn modelId="{433A06A3-BE85-4FDF-8095-F5382DCED9D7}" srcId="{38BA7AC6-3BD3-4CA7-9078-D48B314D5300}" destId="{82AE3A08-79EC-4B68-8E36-B784E327B2E9}" srcOrd="5" destOrd="0" parTransId="{F82DAE6B-2D82-427A-BC1F-2752E2F6FAA9}" sibTransId="{7E07C43C-6BB7-4C1B-9358-FE63B06BFF16}"/>
    <dgm:cxn modelId="{65CFA41B-1463-49C3-A4DB-9A261617F643}" type="presOf" srcId="{4236B92B-46DE-4647-976B-C7D5D942ED67}" destId="{DA0A2200-06F0-4381-B787-AD226ADF1055}" srcOrd="0" destOrd="0" presId="urn:microsoft.com/office/officeart/2005/8/layout/radial4"/>
    <dgm:cxn modelId="{EEC05781-813C-4FDB-BD1C-02D2495F7B01}" type="presOf" srcId="{921FC66D-82D7-40CC-A684-4B24DA519F59}" destId="{8C23FCB3-E4AE-45A0-B216-A8C12DEFD1F5}" srcOrd="0" destOrd="0" presId="urn:microsoft.com/office/officeart/2005/8/layout/radial4"/>
    <dgm:cxn modelId="{932FC219-6952-4D18-83FF-68B410BCB07D}" type="presOf" srcId="{D56E7B4B-9552-41B6-B4AF-C5321E8A156B}" destId="{A52E4176-669D-4918-9BBF-CE72F22D04B3}" srcOrd="0" destOrd="0" presId="urn:microsoft.com/office/officeart/2005/8/layout/radial4"/>
    <dgm:cxn modelId="{230D328F-1BBB-467E-A6AA-A4E54B253D41}" type="presOf" srcId="{C1B86FB7-D5C4-4A95-A13F-1D494DA2696F}" destId="{59745171-B94F-47A8-9FB9-5E0A722E5ADC}" srcOrd="0" destOrd="0" presId="urn:microsoft.com/office/officeart/2005/8/layout/radial4"/>
    <dgm:cxn modelId="{C015DDCC-94DE-4532-9105-8A39626BDCDF}" type="presOf" srcId="{39CE96A1-FA07-43D6-A1D9-CA2B66DCFECE}" destId="{387811D1-EEF7-4711-8F8F-10CFCBEFD569}" srcOrd="0" destOrd="0" presId="urn:microsoft.com/office/officeart/2005/8/layout/radial4"/>
    <dgm:cxn modelId="{15CFED91-10E2-4590-B0DD-66F8B2A78D24}" type="presOf" srcId="{31B93FAA-EDA7-4A5D-9081-120A320BF4C1}" destId="{73EC85C0-767B-4DA7-B243-0ED389D67FCE}" srcOrd="0" destOrd="0" presId="urn:microsoft.com/office/officeart/2005/8/layout/radial4"/>
    <dgm:cxn modelId="{82135AE4-E0C9-41D3-886C-F86A7C843B79}" type="presOf" srcId="{A604B938-D737-4932-9E94-0B8A780B0D29}" destId="{6B0A2040-9561-415B-824D-D011D9B8AECA}" srcOrd="0" destOrd="0" presId="urn:microsoft.com/office/officeart/2005/8/layout/radial4"/>
    <dgm:cxn modelId="{56E604EE-B933-4010-9DE6-2E1D22975BA9}" srcId="{38BA7AC6-3BD3-4CA7-9078-D48B314D5300}" destId="{3F5AF8F2-46E9-4141-B969-AD50B8EB3751}" srcOrd="2" destOrd="0" parTransId="{4236B92B-46DE-4647-976B-C7D5D942ED67}" sibTransId="{0261C77F-E8F8-48B6-A3CA-1BF3CA1E1EBD}"/>
    <dgm:cxn modelId="{23B2FF9B-5319-4A93-B598-8630B34F9124}" type="presOf" srcId="{E6FCC1A8-6B31-4927-9EBA-7E563D3FE11C}" destId="{FD48C58C-4D50-4488-875E-74BC9505C139}" srcOrd="0" destOrd="0" presId="urn:microsoft.com/office/officeart/2005/8/layout/radial4"/>
    <dgm:cxn modelId="{187EEF49-7588-402E-B81E-ADD18E1CDBE3}" type="presOf" srcId="{5536ADBC-3D09-41FB-AB22-EABDA72AC7CF}" destId="{3D45F819-98E8-447F-BB80-B32B27EA68DB}" srcOrd="0" destOrd="0" presId="urn:microsoft.com/office/officeart/2005/8/layout/radial4"/>
    <dgm:cxn modelId="{DACC1E53-8E9D-4BD3-8FA7-FF7821B1C9CB}" type="presOf" srcId="{DCD39954-6028-48FC-904A-0E37D32EE5C5}" destId="{37F10677-6AF2-4C6A-B669-32D47A1DBACB}" srcOrd="0" destOrd="0" presId="urn:microsoft.com/office/officeart/2005/8/layout/radial4"/>
    <dgm:cxn modelId="{A5158905-3D63-43E5-8DCC-1464B81D4972}" type="presParOf" srcId="{6B0A2040-9561-415B-824D-D011D9B8AECA}" destId="{114214F8-9C51-4966-89A1-470FAAC1E0F6}" srcOrd="0" destOrd="0" presId="urn:microsoft.com/office/officeart/2005/8/layout/radial4"/>
    <dgm:cxn modelId="{43D1F0D4-9074-4B89-8E48-B37549C5FE3D}" type="presParOf" srcId="{6B0A2040-9561-415B-824D-D011D9B8AECA}" destId="{FD48C58C-4D50-4488-875E-74BC9505C139}" srcOrd="1" destOrd="0" presId="urn:microsoft.com/office/officeart/2005/8/layout/radial4"/>
    <dgm:cxn modelId="{B5AF5FEF-03FB-4F96-A66D-B423B7C3A0D9}" type="presParOf" srcId="{6B0A2040-9561-415B-824D-D011D9B8AECA}" destId="{59745171-B94F-47A8-9FB9-5E0A722E5ADC}" srcOrd="2" destOrd="0" presId="urn:microsoft.com/office/officeart/2005/8/layout/radial4"/>
    <dgm:cxn modelId="{7DAF1065-A756-4115-A29D-C5712278C932}" type="presParOf" srcId="{6B0A2040-9561-415B-824D-D011D9B8AECA}" destId="{C77EF4AF-E5B5-41A5-952C-DB7AC38183D7}" srcOrd="3" destOrd="0" presId="urn:microsoft.com/office/officeart/2005/8/layout/radial4"/>
    <dgm:cxn modelId="{7BA792A0-824C-4992-B56C-8E19F0354767}" type="presParOf" srcId="{6B0A2040-9561-415B-824D-D011D9B8AECA}" destId="{37F10677-6AF2-4C6A-B669-32D47A1DBACB}" srcOrd="4" destOrd="0" presId="urn:microsoft.com/office/officeart/2005/8/layout/radial4"/>
    <dgm:cxn modelId="{A9606E1D-6FE8-4D56-BB24-B446E25094A7}" type="presParOf" srcId="{6B0A2040-9561-415B-824D-D011D9B8AECA}" destId="{DA0A2200-06F0-4381-B787-AD226ADF1055}" srcOrd="5" destOrd="0" presId="urn:microsoft.com/office/officeart/2005/8/layout/radial4"/>
    <dgm:cxn modelId="{F8221437-8AAA-4D4D-84DB-4074488A0884}" type="presParOf" srcId="{6B0A2040-9561-415B-824D-D011D9B8AECA}" destId="{6284ED0D-C531-406A-9C10-20CC43F9B6FC}" srcOrd="6" destOrd="0" presId="urn:microsoft.com/office/officeart/2005/8/layout/radial4"/>
    <dgm:cxn modelId="{31ECDDBA-7030-455F-8FED-9D067565059A}" type="presParOf" srcId="{6B0A2040-9561-415B-824D-D011D9B8AECA}" destId="{3D45F819-98E8-447F-BB80-B32B27EA68DB}" srcOrd="7" destOrd="0" presId="urn:microsoft.com/office/officeart/2005/8/layout/radial4"/>
    <dgm:cxn modelId="{83A8C293-B6F5-4059-A5B9-5DD56DA46AC3}" type="presParOf" srcId="{6B0A2040-9561-415B-824D-D011D9B8AECA}" destId="{A52E4176-669D-4918-9BBF-CE72F22D04B3}" srcOrd="8" destOrd="0" presId="urn:microsoft.com/office/officeart/2005/8/layout/radial4"/>
    <dgm:cxn modelId="{01A6B6FF-BFDA-4356-BAB0-5B8B280488B1}" type="presParOf" srcId="{6B0A2040-9561-415B-824D-D011D9B8AECA}" destId="{8C23FCB3-E4AE-45A0-B216-A8C12DEFD1F5}" srcOrd="9" destOrd="0" presId="urn:microsoft.com/office/officeart/2005/8/layout/radial4"/>
    <dgm:cxn modelId="{D4041139-F351-4088-85FC-2C171448AF15}" type="presParOf" srcId="{6B0A2040-9561-415B-824D-D011D9B8AECA}" destId="{387811D1-EEF7-4711-8F8F-10CFCBEFD569}" srcOrd="10" destOrd="0" presId="urn:microsoft.com/office/officeart/2005/8/layout/radial4"/>
    <dgm:cxn modelId="{AC71A543-0C52-4E30-BE18-766CCFF89A6A}" type="presParOf" srcId="{6B0A2040-9561-415B-824D-D011D9B8AECA}" destId="{C7938593-DEAC-44F5-88C7-286383768FCE}" srcOrd="11" destOrd="0" presId="urn:microsoft.com/office/officeart/2005/8/layout/radial4"/>
    <dgm:cxn modelId="{974082E4-E103-4633-9E65-51F722540280}" type="presParOf" srcId="{6B0A2040-9561-415B-824D-D011D9B8AECA}" destId="{B8BD2B13-CC30-4F29-8A82-A6AE2A3BF622}" srcOrd="12" destOrd="0" presId="urn:microsoft.com/office/officeart/2005/8/layout/radial4"/>
    <dgm:cxn modelId="{EF655E34-2BAF-483E-9AE9-EDD8DAD988DC}" type="presParOf" srcId="{6B0A2040-9561-415B-824D-D011D9B8AECA}" destId="{73EC85C0-767B-4DA7-B243-0ED389D67FCE}" srcOrd="13" destOrd="0" presId="urn:microsoft.com/office/officeart/2005/8/layout/radial4"/>
    <dgm:cxn modelId="{9E914753-7A11-46AA-8FFB-8B034D218212}" type="presParOf" srcId="{6B0A2040-9561-415B-824D-D011D9B8AECA}" destId="{E2BB2607-AA60-468A-B386-C0F152808C83}" srcOrd="14"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82DF162-6CD7-4796-BCD0-DF10DF462B07}" type="doc">
      <dgm:prSet loTypeId="urn:microsoft.com/office/officeart/2005/8/layout/radial5" loCatId="cycle" qsTypeId="urn:microsoft.com/office/officeart/2005/8/quickstyle/simple2" qsCatId="simple" csTypeId="urn:microsoft.com/office/officeart/2005/8/colors/accent0_2" csCatId="mainScheme" phldr="1"/>
      <dgm:spPr/>
      <dgm:t>
        <a:bodyPr/>
        <a:lstStyle/>
        <a:p>
          <a:endParaRPr lang="zh-TW" altLang="en-US"/>
        </a:p>
      </dgm:t>
    </dgm:pt>
    <dgm:pt modelId="{D27B7EA4-EFAF-4F97-93AD-09E400727554}">
      <dgm:prSet phldrT="[文字]"/>
      <dgm:spPr/>
      <dgm:t>
        <a:bodyPr/>
        <a:lstStyle/>
        <a:p>
          <a:r>
            <a:rPr lang="zh-TW" altLang="en-US" dirty="0" smtClean="0">
              <a:latin typeface="微軟正黑體" pitchFamily="34" charset="-120"/>
              <a:ea typeface="微軟正黑體" pitchFamily="34" charset="-120"/>
              <a:cs typeface="Arial" pitchFamily="34" charset="0"/>
            </a:rPr>
            <a:t>教師</a:t>
          </a:r>
          <a:endParaRPr lang="zh-TW" altLang="en-US" dirty="0">
            <a:latin typeface="微軟正黑體" pitchFamily="34" charset="-120"/>
            <a:ea typeface="微軟正黑體" pitchFamily="34" charset="-120"/>
            <a:cs typeface="Arial" pitchFamily="34" charset="0"/>
          </a:endParaRPr>
        </a:p>
      </dgm:t>
    </dgm:pt>
    <dgm:pt modelId="{0D6C4766-3D44-4669-9122-CAF20C921A30}" type="parTrans" cxnId="{14EED30B-10DB-475C-AB4C-BCF22367042C}">
      <dgm:prSet/>
      <dgm:spPr/>
      <dgm:t>
        <a:bodyPr/>
        <a:lstStyle/>
        <a:p>
          <a:endParaRPr lang="zh-TW" altLang="en-US"/>
        </a:p>
      </dgm:t>
    </dgm:pt>
    <dgm:pt modelId="{F6F301B0-6376-49CE-BA54-5FD36EC29E7A}" type="sibTrans" cxnId="{14EED30B-10DB-475C-AB4C-BCF22367042C}">
      <dgm:prSet/>
      <dgm:spPr/>
      <dgm:t>
        <a:bodyPr/>
        <a:lstStyle/>
        <a:p>
          <a:endParaRPr lang="zh-TW" altLang="en-US"/>
        </a:p>
      </dgm:t>
    </dgm:pt>
    <dgm:pt modelId="{648AE9F5-E7E0-4291-93E6-9AEC356CCF0D}">
      <dgm:prSet phldrT="[文字]"/>
      <dgm:spPr>
        <a:ln>
          <a:solidFill>
            <a:schemeClr val="accent1">
              <a:lumMod val="60000"/>
              <a:lumOff val="40000"/>
            </a:schemeClr>
          </a:solidFill>
        </a:ln>
      </dgm:spPr>
      <dgm:t>
        <a:bodyPr/>
        <a:lstStyle/>
        <a:p>
          <a:r>
            <a:rPr lang="zh-TW" altLang="en-US" dirty="0" smtClean="0">
              <a:latin typeface="微軟正黑體" pitchFamily="34" charset="-120"/>
              <a:ea typeface="微軟正黑體" pitchFamily="34" charset="-120"/>
              <a:cs typeface="Arial" pitchFamily="34" charset="0"/>
            </a:rPr>
            <a:t>課程</a:t>
          </a:r>
          <a:endParaRPr lang="zh-TW" altLang="en-US" dirty="0">
            <a:latin typeface="微軟正黑體" pitchFamily="34" charset="-120"/>
            <a:ea typeface="微軟正黑體" pitchFamily="34" charset="-120"/>
            <a:cs typeface="Arial" pitchFamily="34" charset="0"/>
          </a:endParaRPr>
        </a:p>
      </dgm:t>
    </dgm:pt>
    <dgm:pt modelId="{1E542688-57AB-41A8-8394-6D929E44FE00}" type="parTrans" cxnId="{5BE00000-6874-4BAA-A01D-6F3BB58AA3B6}">
      <dgm:prSet>
        <dgm:style>
          <a:lnRef idx="1">
            <a:schemeClr val="accent1"/>
          </a:lnRef>
          <a:fillRef idx="2">
            <a:schemeClr val="accent1"/>
          </a:fillRef>
          <a:effectRef idx="1">
            <a:schemeClr val="accent1"/>
          </a:effectRef>
          <a:fontRef idx="minor">
            <a:schemeClr val="dk1"/>
          </a:fontRef>
        </dgm:style>
      </dgm:prSet>
      <dgm:spPr/>
      <dgm:t>
        <a:bodyPr/>
        <a:lstStyle/>
        <a:p>
          <a:endParaRPr lang="zh-TW" altLang="en-US"/>
        </a:p>
      </dgm:t>
    </dgm:pt>
    <dgm:pt modelId="{A943A527-E9F3-4128-9077-66F3857CD6C1}" type="sibTrans" cxnId="{5BE00000-6874-4BAA-A01D-6F3BB58AA3B6}">
      <dgm:prSet/>
      <dgm:spPr/>
      <dgm:t>
        <a:bodyPr/>
        <a:lstStyle/>
        <a:p>
          <a:endParaRPr lang="zh-TW" altLang="en-US"/>
        </a:p>
      </dgm:t>
    </dgm:pt>
    <dgm:pt modelId="{AC29436D-BB48-4462-A5EC-F8EAAAB88D9A}">
      <dgm:prSet phldrT="[文字]"/>
      <dgm:spPr>
        <a:ln>
          <a:solidFill>
            <a:schemeClr val="accent1">
              <a:lumMod val="60000"/>
              <a:lumOff val="40000"/>
            </a:schemeClr>
          </a:solidFill>
        </a:ln>
      </dgm:spPr>
      <dgm:t>
        <a:bodyPr/>
        <a:lstStyle/>
        <a:p>
          <a:r>
            <a:rPr lang="zh-TW" altLang="en-US" dirty="0" smtClean="0">
              <a:latin typeface="微軟正黑體" pitchFamily="34" charset="-120"/>
              <a:ea typeface="微軟正黑體" pitchFamily="34" charset="-120"/>
              <a:cs typeface="Arial" pitchFamily="34" charset="0"/>
            </a:rPr>
            <a:t>課程</a:t>
          </a:r>
          <a:endParaRPr lang="zh-TW" altLang="en-US" dirty="0">
            <a:latin typeface="微軟正黑體" pitchFamily="34" charset="-120"/>
            <a:ea typeface="微軟正黑體" pitchFamily="34" charset="-120"/>
            <a:cs typeface="Arial" pitchFamily="34" charset="0"/>
          </a:endParaRPr>
        </a:p>
      </dgm:t>
    </dgm:pt>
    <dgm:pt modelId="{5F30DA82-EF6D-4311-BD82-96404308E4BD}" type="parTrans" cxnId="{FCE354CE-0954-4964-964B-ACB6DD61AA81}">
      <dgm:prSet>
        <dgm:style>
          <a:lnRef idx="1">
            <a:schemeClr val="accent1"/>
          </a:lnRef>
          <a:fillRef idx="2">
            <a:schemeClr val="accent1"/>
          </a:fillRef>
          <a:effectRef idx="1">
            <a:schemeClr val="accent1"/>
          </a:effectRef>
          <a:fontRef idx="minor">
            <a:schemeClr val="dk1"/>
          </a:fontRef>
        </dgm:style>
      </dgm:prSet>
      <dgm:spPr/>
      <dgm:t>
        <a:bodyPr/>
        <a:lstStyle/>
        <a:p>
          <a:endParaRPr lang="zh-TW" altLang="en-US"/>
        </a:p>
      </dgm:t>
    </dgm:pt>
    <dgm:pt modelId="{0FE04C57-7E86-4D40-8FF1-1E410315FABA}" type="sibTrans" cxnId="{FCE354CE-0954-4964-964B-ACB6DD61AA81}">
      <dgm:prSet/>
      <dgm:spPr/>
      <dgm:t>
        <a:bodyPr/>
        <a:lstStyle/>
        <a:p>
          <a:endParaRPr lang="zh-TW" altLang="en-US"/>
        </a:p>
      </dgm:t>
    </dgm:pt>
    <dgm:pt modelId="{57E612AF-8AC7-48FF-915D-45822E47FF9F}">
      <dgm:prSet phldrT="[文字]"/>
      <dgm:spPr>
        <a:ln>
          <a:solidFill>
            <a:schemeClr val="accent1">
              <a:lumMod val="60000"/>
              <a:lumOff val="40000"/>
            </a:schemeClr>
          </a:solidFill>
        </a:ln>
      </dgm:spPr>
      <dgm:t>
        <a:bodyPr/>
        <a:lstStyle/>
        <a:p>
          <a:r>
            <a:rPr lang="zh-TW" altLang="en-US" dirty="0" smtClean="0">
              <a:latin typeface="微軟正黑體" pitchFamily="34" charset="-120"/>
              <a:ea typeface="微軟正黑體" pitchFamily="34" charset="-120"/>
              <a:cs typeface="Arial" pitchFamily="34" charset="0"/>
            </a:rPr>
            <a:t>課程</a:t>
          </a:r>
          <a:endParaRPr lang="zh-TW" altLang="en-US" dirty="0">
            <a:latin typeface="微軟正黑體" pitchFamily="34" charset="-120"/>
            <a:ea typeface="微軟正黑體" pitchFamily="34" charset="-120"/>
            <a:cs typeface="Arial" pitchFamily="34" charset="0"/>
          </a:endParaRPr>
        </a:p>
      </dgm:t>
    </dgm:pt>
    <dgm:pt modelId="{DDDF8742-EAF4-4F99-B4B0-0E17C58E6743}" type="parTrans" cxnId="{AF43FBD3-A675-4744-AB28-61EEC1504858}">
      <dgm:prSet>
        <dgm:style>
          <a:lnRef idx="1">
            <a:schemeClr val="accent1"/>
          </a:lnRef>
          <a:fillRef idx="2">
            <a:schemeClr val="accent1"/>
          </a:fillRef>
          <a:effectRef idx="1">
            <a:schemeClr val="accent1"/>
          </a:effectRef>
          <a:fontRef idx="minor">
            <a:schemeClr val="dk1"/>
          </a:fontRef>
        </dgm:style>
      </dgm:prSet>
      <dgm:spPr/>
      <dgm:t>
        <a:bodyPr/>
        <a:lstStyle/>
        <a:p>
          <a:endParaRPr lang="zh-TW" altLang="en-US"/>
        </a:p>
      </dgm:t>
    </dgm:pt>
    <dgm:pt modelId="{971212E5-958E-4B2F-AD00-19CB2D3082AA}" type="sibTrans" cxnId="{AF43FBD3-A675-4744-AB28-61EEC1504858}">
      <dgm:prSet/>
      <dgm:spPr/>
      <dgm:t>
        <a:bodyPr/>
        <a:lstStyle/>
        <a:p>
          <a:endParaRPr lang="zh-TW" altLang="en-US"/>
        </a:p>
      </dgm:t>
    </dgm:pt>
    <dgm:pt modelId="{E380C5EA-C2E0-4B31-9119-F9388F7A4ECC}">
      <dgm:prSet phldrT="[文字]"/>
      <dgm:spPr/>
      <dgm:t>
        <a:bodyPr/>
        <a:lstStyle/>
        <a:p>
          <a:endParaRPr lang="zh-TW" altLang="en-US" dirty="0">
            <a:latin typeface="微軟正黑體" pitchFamily="34" charset="-120"/>
            <a:ea typeface="微軟正黑體" pitchFamily="34" charset="-120"/>
            <a:cs typeface="Arial" pitchFamily="34" charset="0"/>
          </a:endParaRPr>
        </a:p>
      </dgm:t>
    </dgm:pt>
    <dgm:pt modelId="{1E41483C-43C5-4F08-9C3D-CBF84D7352BE}" type="parTrans" cxnId="{089F4EB6-8F72-4C51-8616-1782E8071983}">
      <dgm:prSet/>
      <dgm:spPr/>
      <dgm:t>
        <a:bodyPr/>
        <a:lstStyle/>
        <a:p>
          <a:endParaRPr lang="zh-TW" altLang="en-US"/>
        </a:p>
      </dgm:t>
    </dgm:pt>
    <dgm:pt modelId="{98793A49-B561-4F7F-9C9A-913B60931B11}" type="sibTrans" cxnId="{089F4EB6-8F72-4C51-8616-1782E8071983}">
      <dgm:prSet/>
      <dgm:spPr/>
      <dgm:t>
        <a:bodyPr/>
        <a:lstStyle/>
        <a:p>
          <a:endParaRPr lang="zh-TW" altLang="en-US"/>
        </a:p>
      </dgm:t>
    </dgm:pt>
    <dgm:pt modelId="{2ACCD24E-85F1-4954-864B-6E198D189EFD}" type="pres">
      <dgm:prSet presAssocID="{282DF162-6CD7-4796-BCD0-DF10DF462B07}" presName="Name0" presStyleCnt="0">
        <dgm:presLayoutVars>
          <dgm:chMax val="1"/>
          <dgm:dir/>
          <dgm:animLvl val="ctr"/>
          <dgm:resizeHandles val="exact"/>
        </dgm:presLayoutVars>
      </dgm:prSet>
      <dgm:spPr/>
      <dgm:t>
        <a:bodyPr/>
        <a:lstStyle/>
        <a:p>
          <a:endParaRPr lang="zh-TW" altLang="en-US"/>
        </a:p>
      </dgm:t>
    </dgm:pt>
    <dgm:pt modelId="{686A0EEE-F599-4D3E-B4EE-7E054C1B4361}" type="pres">
      <dgm:prSet presAssocID="{D27B7EA4-EFAF-4F97-93AD-09E400727554}" presName="centerShape" presStyleLbl="node0" presStyleIdx="0" presStyleCnt="1" custLinFactNeighborX="555" custLinFactNeighborY="-1182"/>
      <dgm:spPr/>
      <dgm:t>
        <a:bodyPr/>
        <a:lstStyle/>
        <a:p>
          <a:endParaRPr lang="zh-TW" altLang="en-US"/>
        </a:p>
      </dgm:t>
    </dgm:pt>
    <dgm:pt modelId="{932D9C70-9801-41CC-964D-D5BE5B2A45A6}" type="pres">
      <dgm:prSet presAssocID="{1E542688-57AB-41A8-8394-6D929E44FE00}" presName="parTrans" presStyleLbl="sibTrans2D1" presStyleIdx="0" presStyleCnt="3"/>
      <dgm:spPr/>
      <dgm:t>
        <a:bodyPr/>
        <a:lstStyle/>
        <a:p>
          <a:endParaRPr lang="zh-TW" altLang="en-US"/>
        </a:p>
      </dgm:t>
    </dgm:pt>
    <dgm:pt modelId="{368E8E4D-F086-4B61-9FA4-91137BF57E3E}" type="pres">
      <dgm:prSet presAssocID="{1E542688-57AB-41A8-8394-6D929E44FE00}" presName="connectorText" presStyleLbl="sibTrans2D1" presStyleIdx="0" presStyleCnt="3"/>
      <dgm:spPr/>
      <dgm:t>
        <a:bodyPr/>
        <a:lstStyle/>
        <a:p>
          <a:endParaRPr lang="zh-TW" altLang="en-US"/>
        </a:p>
      </dgm:t>
    </dgm:pt>
    <dgm:pt modelId="{890CCDC7-DA4E-40DC-AEA2-89C070D2AA79}" type="pres">
      <dgm:prSet presAssocID="{648AE9F5-E7E0-4291-93E6-9AEC356CCF0D}" presName="node" presStyleLbl="node1" presStyleIdx="0" presStyleCnt="3">
        <dgm:presLayoutVars>
          <dgm:bulletEnabled val="1"/>
        </dgm:presLayoutVars>
      </dgm:prSet>
      <dgm:spPr/>
      <dgm:t>
        <a:bodyPr/>
        <a:lstStyle/>
        <a:p>
          <a:endParaRPr lang="zh-TW" altLang="en-US"/>
        </a:p>
      </dgm:t>
    </dgm:pt>
    <dgm:pt modelId="{DA061679-9FF2-42B2-9FA9-43021BD02143}" type="pres">
      <dgm:prSet presAssocID="{5F30DA82-EF6D-4311-BD82-96404308E4BD}" presName="parTrans" presStyleLbl="sibTrans2D1" presStyleIdx="1" presStyleCnt="3"/>
      <dgm:spPr/>
      <dgm:t>
        <a:bodyPr/>
        <a:lstStyle/>
        <a:p>
          <a:endParaRPr lang="zh-TW" altLang="en-US"/>
        </a:p>
      </dgm:t>
    </dgm:pt>
    <dgm:pt modelId="{EC0C5CDB-0865-4822-BEF9-36068F16234B}" type="pres">
      <dgm:prSet presAssocID="{5F30DA82-EF6D-4311-BD82-96404308E4BD}" presName="connectorText" presStyleLbl="sibTrans2D1" presStyleIdx="1" presStyleCnt="3"/>
      <dgm:spPr/>
      <dgm:t>
        <a:bodyPr/>
        <a:lstStyle/>
        <a:p>
          <a:endParaRPr lang="zh-TW" altLang="en-US"/>
        </a:p>
      </dgm:t>
    </dgm:pt>
    <dgm:pt modelId="{ACF52C0C-7890-49DE-B720-DDFC198987FF}" type="pres">
      <dgm:prSet presAssocID="{AC29436D-BB48-4462-A5EC-F8EAAAB88D9A}" presName="node" presStyleLbl="node1" presStyleIdx="1" presStyleCnt="3">
        <dgm:presLayoutVars>
          <dgm:bulletEnabled val="1"/>
        </dgm:presLayoutVars>
      </dgm:prSet>
      <dgm:spPr/>
      <dgm:t>
        <a:bodyPr/>
        <a:lstStyle/>
        <a:p>
          <a:endParaRPr lang="zh-TW" altLang="en-US"/>
        </a:p>
      </dgm:t>
    </dgm:pt>
    <dgm:pt modelId="{24A64432-EC5D-429B-8F0E-6577FA3B52FC}" type="pres">
      <dgm:prSet presAssocID="{DDDF8742-EAF4-4F99-B4B0-0E17C58E6743}" presName="parTrans" presStyleLbl="sibTrans2D1" presStyleIdx="2" presStyleCnt="3"/>
      <dgm:spPr/>
      <dgm:t>
        <a:bodyPr/>
        <a:lstStyle/>
        <a:p>
          <a:endParaRPr lang="zh-TW" altLang="en-US"/>
        </a:p>
      </dgm:t>
    </dgm:pt>
    <dgm:pt modelId="{690BED07-2FAE-42B0-9349-12F90DA36E56}" type="pres">
      <dgm:prSet presAssocID="{DDDF8742-EAF4-4F99-B4B0-0E17C58E6743}" presName="connectorText" presStyleLbl="sibTrans2D1" presStyleIdx="2" presStyleCnt="3"/>
      <dgm:spPr/>
      <dgm:t>
        <a:bodyPr/>
        <a:lstStyle/>
        <a:p>
          <a:endParaRPr lang="zh-TW" altLang="en-US"/>
        </a:p>
      </dgm:t>
    </dgm:pt>
    <dgm:pt modelId="{65B4CBA9-946F-4A75-809B-B03E1AD816F1}" type="pres">
      <dgm:prSet presAssocID="{57E612AF-8AC7-48FF-915D-45822E47FF9F}" presName="node" presStyleLbl="node1" presStyleIdx="2" presStyleCnt="3">
        <dgm:presLayoutVars>
          <dgm:bulletEnabled val="1"/>
        </dgm:presLayoutVars>
      </dgm:prSet>
      <dgm:spPr/>
      <dgm:t>
        <a:bodyPr/>
        <a:lstStyle/>
        <a:p>
          <a:endParaRPr lang="zh-TW" altLang="en-US"/>
        </a:p>
      </dgm:t>
    </dgm:pt>
  </dgm:ptLst>
  <dgm:cxnLst>
    <dgm:cxn modelId="{A8F2DB00-A4B3-4F1E-B115-5A43FBDF108B}" type="presOf" srcId="{DDDF8742-EAF4-4F99-B4B0-0E17C58E6743}" destId="{24A64432-EC5D-429B-8F0E-6577FA3B52FC}" srcOrd="0" destOrd="0" presId="urn:microsoft.com/office/officeart/2005/8/layout/radial5"/>
    <dgm:cxn modelId="{B6C614C0-4733-47F7-AC86-4EEF2D89BFCC}" type="presOf" srcId="{57E612AF-8AC7-48FF-915D-45822E47FF9F}" destId="{65B4CBA9-946F-4A75-809B-B03E1AD816F1}" srcOrd="0" destOrd="0" presId="urn:microsoft.com/office/officeart/2005/8/layout/radial5"/>
    <dgm:cxn modelId="{FCE354CE-0954-4964-964B-ACB6DD61AA81}" srcId="{D27B7EA4-EFAF-4F97-93AD-09E400727554}" destId="{AC29436D-BB48-4462-A5EC-F8EAAAB88D9A}" srcOrd="1" destOrd="0" parTransId="{5F30DA82-EF6D-4311-BD82-96404308E4BD}" sibTransId="{0FE04C57-7E86-4D40-8FF1-1E410315FABA}"/>
    <dgm:cxn modelId="{806C8486-BFAC-4980-A47C-C3C3998B5E27}" type="presOf" srcId="{5F30DA82-EF6D-4311-BD82-96404308E4BD}" destId="{DA061679-9FF2-42B2-9FA9-43021BD02143}" srcOrd="0" destOrd="0" presId="urn:microsoft.com/office/officeart/2005/8/layout/radial5"/>
    <dgm:cxn modelId="{EE6456E4-F74D-4B4A-9AA2-ABB3591A46E4}" type="presOf" srcId="{1E542688-57AB-41A8-8394-6D929E44FE00}" destId="{932D9C70-9801-41CC-964D-D5BE5B2A45A6}" srcOrd="0" destOrd="0" presId="urn:microsoft.com/office/officeart/2005/8/layout/radial5"/>
    <dgm:cxn modelId="{18D811C3-0107-45D5-89B2-1D87D40BC7FE}" type="presOf" srcId="{648AE9F5-E7E0-4291-93E6-9AEC356CCF0D}" destId="{890CCDC7-DA4E-40DC-AEA2-89C070D2AA79}" srcOrd="0" destOrd="0" presId="urn:microsoft.com/office/officeart/2005/8/layout/radial5"/>
    <dgm:cxn modelId="{4F4B453B-B384-4BC7-B553-E95E9DEF03F7}" type="presOf" srcId="{AC29436D-BB48-4462-A5EC-F8EAAAB88D9A}" destId="{ACF52C0C-7890-49DE-B720-DDFC198987FF}" srcOrd="0" destOrd="0" presId="urn:microsoft.com/office/officeart/2005/8/layout/radial5"/>
    <dgm:cxn modelId="{DD83A962-21D8-46AE-8821-07AA7694C14E}" type="presOf" srcId="{1E542688-57AB-41A8-8394-6D929E44FE00}" destId="{368E8E4D-F086-4B61-9FA4-91137BF57E3E}" srcOrd="1" destOrd="0" presId="urn:microsoft.com/office/officeart/2005/8/layout/radial5"/>
    <dgm:cxn modelId="{55F8EA0B-859B-4AA7-A3DA-6C88191F1A11}" type="presOf" srcId="{DDDF8742-EAF4-4F99-B4B0-0E17C58E6743}" destId="{690BED07-2FAE-42B0-9349-12F90DA36E56}" srcOrd="1" destOrd="0" presId="urn:microsoft.com/office/officeart/2005/8/layout/radial5"/>
    <dgm:cxn modelId="{C1A2F9AF-6F1F-4176-B08A-BAE19314B9A0}" type="presOf" srcId="{282DF162-6CD7-4796-BCD0-DF10DF462B07}" destId="{2ACCD24E-85F1-4954-864B-6E198D189EFD}" srcOrd="0" destOrd="0" presId="urn:microsoft.com/office/officeart/2005/8/layout/radial5"/>
    <dgm:cxn modelId="{E8460CD4-F1AB-4046-8488-2C6EB4A90EBF}" type="presOf" srcId="{5F30DA82-EF6D-4311-BD82-96404308E4BD}" destId="{EC0C5CDB-0865-4822-BEF9-36068F16234B}" srcOrd="1" destOrd="0" presId="urn:microsoft.com/office/officeart/2005/8/layout/radial5"/>
    <dgm:cxn modelId="{14EED30B-10DB-475C-AB4C-BCF22367042C}" srcId="{282DF162-6CD7-4796-BCD0-DF10DF462B07}" destId="{D27B7EA4-EFAF-4F97-93AD-09E400727554}" srcOrd="0" destOrd="0" parTransId="{0D6C4766-3D44-4669-9122-CAF20C921A30}" sibTransId="{F6F301B0-6376-49CE-BA54-5FD36EC29E7A}"/>
    <dgm:cxn modelId="{089F4EB6-8F72-4C51-8616-1782E8071983}" srcId="{282DF162-6CD7-4796-BCD0-DF10DF462B07}" destId="{E380C5EA-C2E0-4B31-9119-F9388F7A4ECC}" srcOrd="1" destOrd="0" parTransId="{1E41483C-43C5-4F08-9C3D-CBF84D7352BE}" sibTransId="{98793A49-B561-4F7F-9C9A-913B60931B11}"/>
    <dgm:cxn modelId="{AF43FBD3-A675-4744-AB28-61EEC1504858}" srcId="{D27B7EA4-EFAF-4F97-93AD-09E400727554}" destId="{57E612AF-8AC7-48FF-915D-45822E47FF9F}" srcOrd="2" destOrd="0" parTransId="{DDDF8742-EAF4-4F99-B4B0-0E17C58E6743}" sibTransId="{971212E5-958E-4B2F-AD00-19CB2D3082AA}"/>
    <dgm:cxn modelId="{5BE00000-6874-4BAA-A01D-6F3BB58AA3B6}" srcId="{D27B7EA4-EFAF-4F97-93AD-09E400727554}" destId="{648AE9F5-E7E0-4291-93E6-9AEC356CCF0D}" srcOrd="0" destOrd="0" parTransId="{1E542688-57AB-41A8-8394-6D929E44FE00}" sibTransId="{A943A527-E9F3-4128-9077-66F3857CD6C1}"/>
    <dgm:cxn modelId="{EF6FDBE3-0CDA-4B67-AF9B-43D810353898}" type="presOf" srcId="{D27B7EA4-EFAF-4F97-93AD-09E400727554}" destId="{686A0EEE-F599-4D3E-B4EE-7E054C1B4361}" srcOrd="0" destOrd="0" presId="urn:microsoft.com/office/officeart/2005/8/layout/radial5"/>
    <dgm:cxn modelId="{3173B775-BABD-41A0-8B67-5C87711EA66F}" type="presParOf" srcId="{2ACCD24E-85F1-4954-864B-6E198D189EFD}" destId="{686A0EEE-F599-4D3E-B4EE-7E054C1B4361}" srcOrd="0" destOrd="0" presId="urn:microsoft.com/office/officeart/2005/8/layout/radial5"/>
    <dgm:cxn modelId="{2BC45947-9629-4339-A524-B9F081C15637}" type="presParOf" srcId="{2ACCD24E-85F1-4954-864B-6E198D189EFD}" destId="{932D9C70-9801-41CC-964D-D5BE5B2A45A6}" srcOrd="1" destOrd="0" presId="urn:microsoft.com/office/officeart/2005/8/layout/radial5"/>
    <dgm:cxn modelId="{D0E11EE3-36BE-41DD-AA37-A7C292437C28}" type="presParOf" srcId="{932D9C70-9801-41CC-964D-D5BE5B2A45A6}" destId="{368E8E4D-F086-4B61-9FA4-91137BF57E3E}" srcOrd="0" destOrd="0" presId="urn:microsoft.com/office/officeart/2005/8/layout/radial5"/>
    <dgm:cxn modelId="{A720E3D1-8279-4BFB-B7AB-2D0741B573B0}" type="presParOf" srcId="{2ACCD24E-85F1-4954-864B-6E198D189EFD}" destId="{890CCDC7-DA4E-40DC-AEA2-89C070D2AA79}" srcOrd="2" destOrd="0" presId="urn:microsoft.com/office/officeart/2005/8/layout/radial5"/>
    <dgm:cxn modelId="{74F3F465-FC67-46C1-9599-081743FB5A0D}" type="presParOf" srcId="{2ACCD24E-85F1-4954-864B-6E198D189EFD}" destId="{DA061679-9FF2-42B2-9FA9-43021BD02143}" srcOrd="3" destOrd="0" presId="urn:microsoft.com/office/officeart/2005/8/layout/radial5"/>
    <dgm:cxn modelId="{B5B28A07-B099-48B4-8A3F-FF6C59D4E35C}" type="presParOf" srcId="{DA061679-9FF2-42B2-9FA9-43021BD02143}" destId="{EC0C5CDB-0865-4822-BEF9-36068F16234B}" srcOrd="0" destOrd="0" presId="urn:microsoft.com/office/officeart/2005/8/layout/radial5"/>
    <dgm:cxn modelId="{3036072C-77E3-4BE2-822A-8ADDDFD296BC}" type="presParOf" srcId="{2ACCD24E-85F1-4954-864B-6E198D189EFD}" destId="{ACF52C0C-7890-49DE-B720-DDFC198987FF}" srcOrd="4" destOrd="0" presId="urn:microsoft.com/office/officeart/2005/8/layout/radial5"/>
    <dgm:cxn modelId="{9FF3A411-4002-42A0-AE58-4EC9700DA8C8}" type="presParOf" srcId="{2ACCD24E-85F1-4954-864B-6E198D189EFD}" destId="{24A64432-EC5D-429B-8F0E-6577FA3B52FC}" srcOrd="5" destOrd="0" presId="urn:microsoft.com/office/officeart/2005/8/layout/radial5"/>
    <dgm:cxn modelId="{380CD691-9213-4099-895B-A2A21B440C39}" type="presParOf" srcId="{24A64432-EC5D-429B-8F0E-6577FA3B52FC}" destId="{690BED07-2FAE-42B0-9349-12F90DA36E56}" srcOrd="0" destOrd="0" presId="urn:microsoft.com/office/officeart/2005/8/layout/radial5"/>
    <dgm:cxn modelId="{B01F70BB-D848-4148-9291-D9AD0F08840B}" type="presParOf" srcId="{2ACCD24E-85F1-4954-864B-6E198D189EFD}" destId="{65B4CBA9-946F-4A75-809B-B03E1AD816F1}" srcOrd="6" destOrd="0" presId="urn:microsoft.com/office/officeart/2005/8/layout/radial5"/>
  </dgm:cxnLst>
  <dgm:bg/>
  <dgm:whole>
    <a:ln w="6350" cmpd="sn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82DF162-6CD7-4796-BCD0-DF10DF462B07}" type="doc">
      <dgm:prSet loTypeId="urn:microsoft.com/office/officeart/2005/8/layout/radial5" loCatId="cycle" qsTypeId="urn:microsoft.com/office/officeart/2005/8/quickstyle/simple1" qsCatId="simple" csTypeId="urn:microsoft.com/office/officeart/2005/8/colors/accent0_2" csCatId="mainScheme" phldr="1"/>
      <dgm:spPr/>
      <dgm:t>
        <a:bodyPr/>
        <a:lstStyle/>
        <a:p>
          <a:endParaRPr lang="zh-TW" altLang="en-US"/>
        </a:p>
      </dgm:t>
    </dgm:pt>
    <dgm:pt modelId="{D27B7EA4-EFAF-4F97-93AD-09E400727554}">
      <dgm:prSet phldrT="[文字]" custT="1">
        <dgm:style>
          <a:lnRef idx="2">
            <a:schemeClr val="accent2">
              <a:shade val="50000"/>
            </a:schemeClr>
          </a:lnRef>
          <a:fillRef idx="1">
            <a:schemeClr val="accent2"/>
          </a:fillRef>
          <a:effectRef idx="0">
            <a:schemeClr val="accent2"/>
          </a:effectRef>
          <a:fontRef idx="minor">
            <a:schemeClr val="lt1"/>
          </a:fontRef>
        </dgm:style>
      </dgm:prSet>
      <dgm:spPr/>
      <dgm:t>
        <a:bodyPr/>
        <a:lstStyle/>
        <a:p>
          <a:pPr>
            <a:lnSpc>
              <a:spcPct val="100000"/>
            </a:lnSpc>
            <a:spcAft>
              <a:spcPts val="0"/>
            </a:spcAft>
          </a:pPr>
          <a:r>
            <a:rPr lang="zh-TW" altLang="en-US" sz="1800" b="1" dirty="0" smtClean="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cs typeface="Arial" pitchFamily="34" charset="0"/>
            </a:rPr>
            <a:t>核心</a:t>
          </a:r>
          <a:endParaRPr lang="en-US" altLang="zh-TW" sz="1800" b="1" dirty="0" smtClean="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cs typeface="Arial" pitchFamily="34" charset="0"/>
          </a:endParaRPr>
        </a:p>
        <a:p>
          <a:pPr>
            <a:lnSpc>
              <a:spcPct val="100000"/>
            </a:lnSpc>
            <a:spcAft>
              <a:spcPts val="0"/>
            </a:spcAft>
          </a:pPr>
          <a:r>
            <a:rPr lang="zh-TW" altLang="en-US" sz="1800" b="1" dirty="0" smtClean="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cs typeface="Arial" pitchFamily="34" charset="0"/>
            </a:rPr>
            <a:t>能力</a:t>
          </a:r>
          <a:endParaRPr lang="zh-TW" altLang="en-US" sz="18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cs typeface="Arial" pitchFamily="34" charset="0"/>
          </a:endParaRPr>
        </a:p>
      </dgm:t>
    </dgm:pt>
    <dgm:pt modelId="{0D6C4766-3D44-4669-9122-CAF20C921A30}" type="parTrans" cxnId="{14EED30B-10DB-475C-AB4C-BCF22367042C}">
      <dgm:prSet/>
      <dgm:spPr/>
      <dgm:t>
        <a:bodyPr/>
        <a:lstStyle/>
        <a:p>
          <a:endParaRPr lang="zh-TW" altLang="en-US"/>
        </a:p>
      </dgm:t>
    </dgm:pt>
    <dgm:pt modelId="{F6F301B0-6376-49CE-BA54-5FD36EC29E7A}" type="sibTrans" cxnId="{14EED30B-10DB-475C-AB4C-BCF22367042C}">
      <dgm:prSet/>
      <dgm:spPr/>
      <dgm:t>
        <a:bodyPr/>
        <a:lstStyle/>
        <a:p>
          <a:endParaRPr lang="zh-TW" altLang="en-US"/>
        </a:p>
      </dgm:t>
    </dgm:pt>
    <dgm:pt modelId="{648AE9F5-E7E0-4291-93E6-9AEC356CCF0D}">
      <dgm:prSet phldrT="[文字]"/>
      <dgm:spPr>
        <a:ln>
          <a:solidFill>
            <a:schemeClr val="accent2">
              <a:lumMod val="75000"/>
            </a:schemeClr>
          </a:solidFill>
        </a:ln>
      </dgm:spPr>
      <dgm:t>
        <a:bodyPr/>
        <a:lstStyle/>
        <a:p>
          <a:r>
            <a:rPr lang="zh-TW" altLang="en-US" dirty="0" smtClean="0">
              <a:solidFill>
                <a:schemeClr val="accent2">
                  <a:lumMod val="75000"/>
                </a:schemeClr>
              </a:solidFill>
              <a:latin typeface="微軟正黑體" pitchFamily="34" charset="-120"/>
              <a:ea typeface="微軟正黑體" pitchFamily="34" charset="-120"/>
              <a:cs typeface="Arial" pitchFamily="34" charset="0"/>
            </a:rPr>
            <a:t>課程</a:t>
          </a:r>
          <a:endParaRPr lang="zh-TW" altLang="en-US" dirty="0">
            <a:solidFill>
              <a:schemeClr val="accent2">
                <a:lumMod val="75000"/>
              </a:schemeClr>
            </a:solidFill>
            <a:latin typeface="微軟正黑體" pitchFamily="34" charset="-120"/>
            <a:ea typeface="微軟正黑體" pitchFamily="34" charset="-120"/>
            <a:cs typeface="Arial" pitchFamily="34" charset="0"/>
          </a:endParaRPr>
        </a:p>
      </dgm:t>
    </dgm:pt>
    <dgm:pt modelId="{1E542688-57AB-41A8-8394-6D929E44FE00}" type="parTrans" cxnId="{5BE00000-6874-4BAA-A01D-6F3BB58AA3B6}">
      <dgm:prSet>
        <dgm:style>
          <a:lnRef idx="1">
            <a:schemeClr val="accent2"/>
          </a:lnRef>
          <a:fillRef idx="2">
            <a:schemeClr val="accent2"/>
          </a:fillRef>
          <a:effectRef idx="1">
            <a:schemeClr val="accent2"/>
          </a:effectRef>
          <a:fontRef idx="minor">
            <a:schemeClr val="dk1"/>
          </a:fontRef>
        </dgm:style>
      </dgm:prSet>
      <dgm:spPr/>
      <dgm:t>
        <a:bodyPr/>
        <a:lstStyle/>
        <a:p>
          <a:endParaRPr lang="zh-TW" altLang="en-US"/>
        </a:p>
      </dgm:t>
    </dgm:pt>
    <dgm:pt modelId="{A943A527-E9F3-4128-9077-66F3857CD6C1}" type="sibTrans" cxnId="{5BE00000-6874-4BAA-A01D-6F3BB58AA3B6}">
      <dgm:prSet/>
      <dgm:spPr/>
      <dgm:t>
        <a:bodyPr/>
        <a:lstStyle/>
        <a:p>
          <a:endParaRPr lang="zh-TW" altLang="en-US"/>
        </a:p>
      </dgm:t>
    </dgm:pt>
    <dgm:pt modelId="{AC29436D-BB48-4462-A5EC-F8EAAAB88D9A}">
      <dgm:prSet phldrT="[文字]"/>
      <dgm:spPr>
        <a:ln>
          <a:solidFill>
            <a:schemeClr val="accent2">
              <a:lumMod val="75000"/>
            </a:schemeClr>
          </a:solidFill>
        </a:ln>
      </dgm:spPr>
      <dgm:t>
        <a:bodyPr/>
        <a:lstStyle/>
        <a:p>
          <a:r>
            <a:rPr lang="zh-TW" altLang="en-US" dirty="0" smtClean="0">
              <a:solidFill>
                <a:schemeClr val="accent2">
                  <a:lumMod val="75000"/>
                </a:schemeClr>
              </a:solidFill>
              <a:latin typeface="微軟正黑體" pitchFamily="34" charset="-120"/>
              <a:ea typeface="微軟正黑體" pitchFamily="34" charset="-120"/>
              <a:cs typeface="Arial" pitchFamily="34" charset="0"/>
            </a:rPr>
            <a:t>課程</a:t>
          </a:r>
          <a:endParaRPr lang="zh-TW" altLang="en-US" dirty="0">
            <a:solidFill>
              <a:schemeClr val="accent2">
                <a:lumMod val="75000"/>
              </a:schemeClr>
            </a:solidFill>
            <a:latin typeface="微軟正黑體" pitchFamily="34" charset="-120"/>
            <a:ea typeface="微軟正黑體" pitchFamily="34" charset="-120"/>
            <a:cs typeface="Arial" pitchFamily="34" charset="0"/>
          </a:endParaRPr>
        </a:p>
      </dgm:t>
    </dgm:pt>
    <dgm:pt modelId="{5F30DA82-EF6D-4311-BD82-96404308E4BD}" type="parTrans" cxnId="{FCE354CE-0954-4964-964B-ACB6DD61AA81}">
      <dgm:prSet>
        <dgm:style>
          <a:lnRef idx="1">
            <a:schemeClr val="accent2"/>
          </a:lnRef>
          <a:fillRef idx="2">
            <a:schemeClr val="accent2"/>
          </a:fillRef>
          <a:effectRef idx="1">
            <a:schemeClr val="accent2"/>
          </a:effectRef>
          <a:fontRef idx="minor">
            <a:schemeClr val="dk1"/>
          </a:fontRef>
        </dgm:style>
      </dgm:prSet>
      <dgm:spPr/>
      <dgm:t>
        <a:bodyPr/>
        <a:lstStyle/>
        <a:p>
          <a:endParaRPr lang="zh-TW" altLang="en-US"/>
        </a:p>
      </dgm:t>
    </dgm:pt>
    <dgm:pt modelId="{0FE04C57-7E86-4D40-8FF1-1E410315FABA}" type="sibTrans" cxnId="{FCE354CE-0954-4964-964B-ACB6DD61AA81}">
      <dgm:prSet/>
      <dgm:spPr/>
      <dgm:t>
        <a:bodyPr/>
        <a:lstStyle/>
        <a:p>
          <a:endParaRPr lang="zh-TW" altLang="en-US"/>
        </a:p>
      </dgm:t>
    </dgm:pt>
    <dgm:pt modelId="{E380C5EA-C2E0-4B31-9119-F9388F7A4ECC}">
      <dgm:prSet phldrT="[文字]"/>
      <dgm:spPr>
        <a:ln>
          <a:solidFill>
            <a:schemeClr val="accent2">
              <a:lumMod val="75000"/>
            </a:schemeClr>
          </a:solidFill>
        </a:ln>
      </dgm:spPr>
      <dgm:t>
        <a:bodyPr/>
        <a:lstStyle/>
        <a:p>
          <a:r>
            <a:rPr lang="zh-TW" altLang="en-US" dirty="0" smtClean="0">
              <a:solidFill>
                <a:schemeClr val="accent2">
                  <a:lumMod val="75000"/>
                </a:schemeClr>
              </a:solidFill>
              <a:latin typeface="微軟正黑體" pitchFamily="34" charset="-120"/>
              <a:ea typeface="微軟正黑體" pitchFamily="34" charset="-120"/>
              <a:cs typeface="Arial" pitchFamily="34" charset="0"/>
            </a:rPr>
            <a:t>課程</a:t>
          </a:r>
          <a:endParaRPr lang="zh-TW" altLang="en-US" dirty="0">
            <a:solidFill>
              <a:schemeClr val="accent2">
                <a:lumMod val="75000"/>
              </a:schemeClr>
            </a:solidFill>
            <a:latin typeface="微軟正黑體" pitchFamily="34" charset="-120"/>
            <a:ea typeface="微軟正黑體" pitchFamily="34" charset="-120"/>
            <a:cs typeface="Arial" pitchFamily="34" charset="0"/>
          </a:endParaRPr>
        </a:p>
      </dgm:t>
    </dgm:pt>
    <dgm:pt modelId="{1E41483C-43C5-4F08-9C3D-CBF84D7352BE}" type="parTrans" cxnId="{089F4EB6-8F72-4C51-8616-1782E8071983}">
      <dgm:prSet>
        <dgm:style>
          <a:lnRef idx="1">
            <a:schemeClr val="accent2"/>
          </a:lnRef>
          <a:fillRef idx="2">
            <a:schemeClr val="accent2"/>
          </a:fillRef>
          <a:effectRef idx="1">
            <a:schemeClr val="accent2"/>
          </a:effectRef>
          <a:fontRef idx="minor">
            <a:schemeClr val="dk1"/>
          </a:fontRef>
        </dgm:style>
      </dgm:prSet>
      <dgm:spPr/>
      <dgm:t>
        <a:bodyPr/>
        <a:lstStyle/>
        <a:p>
          <a:endParaRPr lang="zh-TW" altLang="en-US"/>
        </a:p>
      </dgm:t>
    </dgm:pt>
    <dgm:pt modelId="{98793A49-B561-4F7F-9C9A-913B60931B11}" type="sibTrans" cxnId="{089F4EB6-8F72-4C51-8616-1782E8071983}">
      <dgm:prSet/>
      <dgm:spPr/>
      <dgm:t>
        <a:bodyPr/>
        <a:lstStyle/>
        <a:p>
          <a:endParaRPr lang="zh-TW" altLang="en-US"/>
        </a:p>
      </dgm:t>
    </dgm:pt>
    <dgm:pt modelId="{2ACCD24E-85F1-4954-864B-6E198D189EFD}" type="pres">
      <dgm:prSet presAssocID="{282DF162-6CD7-4796-BCD0-DF10DF462B07}" presName="Name0" presStyleCnt="0">
        <dgm:presLayoutVars>
          <dgm:chMax val="1"/>
          <dgm:dir/>
          <dgm:animLvl val="ctr"/>
          <dgm:resizeHandles val="exact"/>
        </dgm:presLayoutVars>
      </dgm:prSet>
      <dgm:spPr/>
      <dgm:t>
        <a:bodyPr/>
        <a:lstStyle/>
        <a:p>
          <a:endParaRPr lang="zh-TW" altLang="en-US"/>
        </a:p>
      </dgm:t>
    </dgm:pt>
    <dgm:pt modelId="{686A0EEE-F599-4D3E-B4EE-7E054C1B4361}" type="pres">
      <dgm:prSet presAssocID="{D27B7EA4-EFAF-4F97-93AD-09E400727554}" presName="centerShape" presStyleLbl="node0" presStyleIdx="0" presStyleCnt="1" custLinFactNeighborX="555" custLinFactNeighborY="-1182"/>
      <dgm:spPr/>
      <dgm:t>
        <a:bodyPr/>
        <a:lstStyle/>
        <a:p>
          <a:endParaRPr lang="zh-TW" altLang="en-US"/>
        </a:p>
      </dgm:t>
    </dgm:pt>
    <dgm:pt modelId="{932D9C70-9801-41CC-964D-D5BE5B2A45A6}" type="pres">
      <dgm:prSet presAssocID="{1E542688-57AB-41A8-8394-6D929E44FE00}" presName="parTrans" presStyleLbl="sibTrans2D1" presStyleIdx="0" presStyleCnt="3"/>
      <dgm:spPr>
        <a:prstGeom prst="leftArrow">
          <a:avLst/>
        </a:prstGeom>
      </dgm:spPr>
      <dgm:t>
        <a:bodyPr/>
        <a:lstStyle/>
        <a:p>
          <a:endParaRPr lang="zh-TW" altLang="en-US"/>
        </a:p>
      </dgm:t>
    </dgm:pt>
    <dgm:pt modelId="{368E8E4D-F086-4B61-9FA4-91137BF57E3E}" type="pres">
      <dgm:prSet presAssocID="{1E542688-57AB-41A8-8394-6D929E44FE00}" presName="connectorText" presStyleLbl="sibTrans2D1" presStyleIdx="0" presStyleCnt="3"/>
      <dgm:spPr/>
      <dgm:t>
        <a:bodyPr/>
        <a:lstStyle/>
        <a:p>
          <a:endParaRPr lang="zh-TW" altLang="en-US"/>
        </a:p>
      </dgm:t>
    </dgm:pt>
    <dgm:pt modelId="{890CCDC7-DA4E-40DC-AEA2-89C070D2AA79}" type="pres">
      <dgm:prSet presAssocID="{648AE9F5-E7E0-4291-93E6-9AEC356CCF0D}" presName="node" presStyleLbl="node1" presStyleIdx="0" presStyleCnt="3">
        <dgm:presLayoutVars>
          <dgm:bulletEnabled val="1"/>
        </dgm:presLayoutVars>
      </dgm:prSet>
      <dgm:spPr/>
      <dgm:t>
        <a:bodyPr/>
        <a:lstStyle/>
        <a:p>
          <a:endParaRPr lang="zh-TW" altLang="en-US"/>
        </a:p>
      </dgm:t>
    </dgm:pt>
    <dgm:pt modelId="{DA061679-9FF2-42B2-9FA9-43021BD02143}" type="pres">
      <dgm:prSet presAssocID="{5F30DA82-EF6D-4311-BD82-96404308E4BD}" presName="parTrans" presStyleLbl="sibTrans2D1" presStyleIdx="1" presStyleCnt="3"/>
      <dgm:spPr>
        <a:prstGeom prst="leftArrow">
          <a:avLst/>
        </a:prstGeom>
      </dgm:spPr>
      <dgm:t>
        <a:bodyPr/>
        <a:lstStyle/>
        <a:p>
          <a:endParaRPr lang="zh-TW" altLang="en-US"/>
        </a:p>
      </dgm:t>
    </dgm:pt>
    <dgm:pt modelId="{EC0C5CDB-0865-4822-BEF9-36068F16234B}" type="pres">
      <dgm:prSet presAssocID="{5F30DA82-EF6D-4311-BD82-96404308E4BD}" presName="connectorText" presStyleLbl="sibTrans2D1" presStyleIdx="1" presStyleCnt="3"/>
      <dgm:spPr/>
      <dgm:t>
        <a:bodyPr/>
        <a:lstStyle/>
        <a:p>
          <a:endParaRPr lang="zh-TW" altLang="en-US"/>
        </a:p>
      </dgm:t>
    </dgm:pt>
    <dgm:pt modelId="{ACF52C0C-7890-49DE-B720-DDFC198987FF}" type="pres">
      <dgm:prSet presAssocID="{AC29436D-BB48-4462-A5EC-F8EAAAB88D9A}" presName="node" presStyleLbl="node1" presStyleIdx="1" presStyleCnt="3">
        <dgm:presLayoutVars>
          <dgm:bulletEnabled val="1"/>
        </dgm:presLayoutVars>
      </dgm:prSet>
      <dgm:spPr/>
      <dgm:t>
        <a:bodyPr/>
        <a:lstStyle/>
        <a:p>
          <a:endParaRPr lang="zh-TW" altLang="en-US"/>
        </a:p>
      </dgm:t>
    </dgm:pt>
    <dgm:pt modelId="{41AE989A-83C0-4166-A483-F4EE290ECF2A}" type="pres">
      <dgm:prSet presAssocID="{1E41483C-43C5-4F08-9C3D-CBF84D7352BE}" presName="parTrans" presStyleLbl="sibTrans2D1" presStyleIdx="2" presStyleCnt="3"/>
      <dgm:spPr>
        <a:prstGeom prst="leftArrow">
          <a:avLst/>
        </a:prstGeom>
      </dgm:spPr>
      <dgm:t>
        <a:bodyPr/>
        <a:lstStyle/>
        <a:p>
          <a:endParaRPr lang="zh-TW" altLang="en-US"/>
        </a:p>
      </dgm:t>
    </dgm:pt>
    <dgm:pt modelId="{75D5F496-951F-47BD-867A-E0D6660CCEEE}" type="pres">
      <dgm:prSet presAssocID="{1E41483C-43C5-4F08-9C3D-CBF84D7352BE}" presName="connectorText" presStyleLbl="sibTrans2D1" presStyleIdx="2" presStyleCnt="3"/>
      <dgm:spPr/>
      <dgm:t>
        <a:bodyPr/>
        <a:lstStyle/>
        <a:p>
          <a:endParaRPr lang="zh-TW" altLang="en-US"/>
        </a:p>
      </dgm:t>
    </dgm:pt>
    <dgm:pt modelId="{EE89B068-ADBD-42B9-8172-AFE0071710D5}" type="pres">
      <dgm:prSet presAssocID="{E380C5EA-C2E0-4B31-9119-F9388F7A4ECC}" presName="node" presStyleLbl="node1" presStyleIdx="2" presStyleCnt="3">
        <dgm:presLayoutVars>
          <dgm:bulletEnabled val="1"/>
        </dgm:presLayoutVars>
      </dgm:prSet>
      <dgm:spPr/>
      <dgm:t>
        <a:bodyPr/>
        <a:lstStyle/>
        <a:p>
          <a:endParaRPr lang="zh-TW" altLang="en-US"/>
        </a:p>
      </dgm:t>
    </dgm:pt>
  </dgm:ptLst>
  <dgm:cxnLst>
    <dgm:cxn modelId="{93FE43A6-69CB-4EEE-9D87-B430690431F7}" type="presOf" srcId="{5F30DA82-EF6D-4311-BD82-96404308E4BD}" destId="{EC0C5CDB-0865-4822-BEF9-36068F16234B}" srcOrd="1" destOrd="0" presId="urn:microsoft.com/office/officeart/2005/8/layout/radial5"/>
    <dgm:cxn modelId="{14EED30B-10DB-475C-AB4C-BCF22367042C}" srcId="{282DF162-6CD7-4796-BCD0-DF10DF462B07}" destId="{D27B7EA4-EFAF-4F97-93AD-09E400727554}" srcOrd="0" destOrd="0" parTransId="{0D6C4766-3D44-4669-9122-CAF20C921A30}" sibTransId="{F6F301B0-6376-49CE-BA54-5FD36EC29E7A}"/>
    <dgm:cxn modelId="{C1CF4853-77CC-4C86-A29F-F79E207A7FF9}" type="presOf" srcId="{D27B7EA4-EFAF-4F97-93AD-09E400727554}" destId="{686A0EEE-F599-4D3E-B4EE-7E054C1B4361}" srcOrd="0" destOrd="0" presId="urn:microsoft.com/office/officeart/2005/8/layout/radial5"/>
    <dgm:cxn modelId="{045D55EA-5E79-4BD8-93EE-19F39205761D}" type="presOf" srcId="{5F30DA82-EF6D-4311-BD82-96404308E4BD}" destId="{DA061679-9FF2-42B2-9FA9-43021BD02143}" srcOrd="0" destOrd="0" presId="urn:microsoft.com/office/officeart/2005/8/layout/radial5"/>
    <dgm:cxn modelId="{A77EA2DB-8E49-48BC-82D5-75B40C19762A}" type="presOf" srcId="{1E41483C-43C5-4F08-9C3D-CBF84D7352BE}" destId="{41AE989A-83C0-4166-A483-F4EE290ECF2A}" srcOrd="0" destOrd="0" presId="urn:microsoft.com/office/officeart/2005/8/layout/radial5"/>
    <dgm:cxn modelId="{089F4EB6-8F72-4C51-8616-1782E8071983}" srcId="{D27B7EA4-EFAF-4F97-93AD-09E400727554}" destId="{E380C5EA-C2E0-4B31-9119-F9388F7A4ECC}" srcOrd="2" destOrd="0" parTransId="{1E41483C-43C5-4F08-9C3D-CBF84D7352BE}" sibTransId="{98793A49-B561-4F7F-9C9A-913B60931B11}"/>
    <dgm:cxn modelId="{E94A922A-6696-4E64-8770-85D8D651B4CC}" type="presOf" srcId="{282DF162-6CD7-4796-BCD0-DF10DF462B07}" destId="{2ACCD24E-85F1-4954-864B-6E198D189EFD}" srcOrd="0" destOrd="0" presId="urn:microsoft.com/office/officeart/2005/8/layout/radial5"/>
    <dgm:cxn modelId="{FCE354CE-0954-4964-964B-ACB6DD61AA81}" srcId="{D27B7EA4-EFAF-4F97-93AD-09E400727554}" destId="{AC29436D-BB48-4462-A5EC-F8EAAAB88D9A}" srcOrd="1" destOrd="0" parTransId="{5F30DA82-EF6D-4311-BD82-96404308E4BD}" sibTransId="{0FE04C57-7E86-4D40-8FF1-1E410315FABA}"/>
    <dgm:cxn modelId="{95786203-8D19-4423-8AEF-9E8B344A115F}" type="presOf" srcId="{E380C5EA-C2E0-4B31-9119-F9388F7A4ECC}" destId="{EE89B068-ADBD-42B9-8172-AFE0071710D5}" srcOrd="0" destOrd="0" presId="urn:microsoft.com/office/officeart/2005/8/layout/radial5"/>
    <dgm:cxn modelId="{9E836877-4E2C-4A77-B82A-A09D87284BFF}" type="presOf" srcId="{648AE9F5-E7E0-4291-93E6-9AEC356CCF0D}" destId="{890CCDC7-DA4E-40DC-AEA2-89C070D2AA79}" srcOrd="0" destOrd="0" presId="urn:microsoft.com/office/officeart/2005/8/layout/radial5"/>
    <dgm:cxn modelId="{54A3CECC-B5DD-4110-89FC-D652CFB05A84}" type="presOf" srcId="{AC29436D-BB48-4462-A5EC-F8EAAAB88D9A}" destId="{ACF52C0C-7890-49DE-B720-DDFC198987FF}" srcOrd="0" destOrd="0" presId="urn:microsoft.com/office/officeart/2005/8/layout/radial5"/>
    <dgm:cxn modelId="{5BE00000-6874-4BAA-A01D-6F3BB58AA3B6}" srcId="{D27B7EA4-EFAF-4F97-93AD-09E400727554}" destId="{648AE9F5-E7E0-4291-93E6-9AEC356CCF0D}" srcOrd="0" destOrd="0" parTransId="{1E542688-57AB-41A8-8394-6D929E44FE00}" sibTransId="{A943A527-E9F3-4128-9077-66F3857CD6C1}"/>
    <dgm:cxn modelId="{086C69BC-FD8A-4702-86FF-93C4D08B9DCD}" type="presOf" srcId="{1E542688-57AB-41A8-8394-6D929E44FE00}" destId="{368E8E4D-F086-4B61-9FA4-91137BF57E3E}" srcOrd="1" destOrd="0" presId="urn:microsoft.com/office/officeart/2005/8/layout/radial5"/>
    <dgm:cxn modelId="{3EFDCBE8-1BF5-4803-A938-9B0C0BAE2E49}" type="presOf" srcId="{1E542688-57AB-41A8-8394-6D929E44FE00}" destId="{932D9C70-9801-41CC-964D-D5BE5B2A45A6}" srcOrd="0" destOrd="0" presId="urn:microsoft.com/office/officeart/2005/8/layout/radial5"/>
    <dgm:cxn modelId="{BED6AB0F-7725-423D-87A2-8CDB3FAD6447}" type="presOf" srcId="{1E41483C-43C5-4F08-9C3D-CBF84D7352BE}" destId="{75D5F496-951F-47BD-867A-E0D6660CCEEE}" srcOrd="1" destOrd="0" presId="urn:microsoft.com/office/officeart/2005/8/layout/radial5"/>
    <dgm:cxn modelId="{4CB465D9-BB18-40F9-9F2F-B2D815CDA489}" type="presParOf" srcId="{2ACCD24E-85F1-4954-864B-6E198D189EFD}" destId="{686A0EEE-F599-4D3E-B4EE-7E054C1B4361}" srcOrd="0" destOrd="0" presId="urn:microsoft.com/office/officeart/2005/8/layout/radial5"/>
    <dgm:cxn modelId="{AF742704-66E8-45C4-B2C9-1D255A611FE7}" type="presParOf" srcId="{2ACCD24E-85F1-4954-864B-6E198D189EFD}" destId="{932D9C70-9801-41CC-964D-D5BE5B2A45A6}" srcOrd="1" destOrd="0" presId="urn:microsoft.com/office/officeart/2005/8/layout/radial5"/>
    <dgm:cxn modelId="{304CBBA7-C06B-40CE-8256-0B16512708DB}" type="presParOf" srcId="{932D9C70-9801-41CC-964D-D5BE5B2A45A6}" destId="{368E8E4D-F086-4B61-9FA4-91137BF57E3E}" srcOrd="0" destOrd="0" presId="urn:microsoft.com/office/officeart/2005/8/layout/radial5"/>
    <dgm:cxn modelId="{481A3FA4-6964-46B3-AD56-84BED73AF630}" type="presParOf" srcId="{2ACCD24E-85F1-4954-864B-6E198D189EFD}" destId="{890CCDC7-DA4E-40DC-AEA2-89C070D2AA79}" srcOrd="2" destOrd="0" presId="urn:microsoft.com/office/officeart/2005/8/layout/radial5"/>
    <dgm:cxn modelId="{91AF16C1-2A45-40D8-A1E0-ED6DAEE6BD4B}" type="presParOf" srcId="{2ACCD24E-85F1-4954-864B-6E198D189EFD}" destId="{DA061679-9FF2-42B2-9FA9-43021BD02143}" srcOrd="3" destOrd="0" presId="urn:microsoft.com/office/officeart/2005/8/layout/radial5"/>
    <dgm:cxn modelId="{3811125A-0A1F-427B-9D1F-770B9851E371}" type="presParOf" srcId="{DA061679-9FF2-42B2-9FA9-43021BD02143}" destId="{EC0C5CDB-0865-4822-BEF9-36068F16234B}" srcOrd="0" destOrd="0" presId="urn:microsoft.com/office/officeart/2005/8/layout/radial5"/>
    <dgm:cxn modelId="{7249CCAC-DD21-495B-BA77-8164C328B1FD}" type="presParOf" srcId="{2ACCD24E-85F1-4954-864B-6E198D189EFD}" destId="{ACF52C0C-7890-49DE-B720-DDFC198987FF}" srcOrd="4" destOrd="0" presId="urn:microsoft.com/office/officeart/2005/8/layout/radial5"/>
    <dgm:cxn modelId="{F7452D24-7036-4B85-818F-2CFB790AD2B2}" type="presParOf" srcId="{2ACCD24E-85F1-4954-864B-6E198D189EFD}" destId="{41AE989A-83C0-4166-A483-F4EE290ECF2A}" srcOrd="5" destOrd="0" presId="urn:microsoft.com/office/officeart/2005/8/layout/radial5"/>
    <dgm:cxn modelId="{0686B7CE-DE48-4BBE-A981-BD94F4BFC624}" type="presParOf" srcId="{41AE989A-83C0-4166-A483-F4EE290ECF2A}" destId="{75D5F496-951F-47BD-867A-E0D6660CCEEE}" srcOrd="0" destOrd="0" presId="urn:microsoft.com/office/officeart/2005/8/layout/radial5"/>
    <dgm:cxn modelId="{0B09FA4D-B75B-4622-B7E7-EDCE998EC9DE}" type="presParOf" srcId="{2ACCD24E-85F1-4954-864B-6E198D189EFD}" destId="{EE89B068-ADBD-42B9-8172-AFE0071710D5}" srcOrd="6" destOrd="0" presId="urn:microsoft.com/office/officeart/2005/8/layout/radial5"/>
  </dgm:cxnLst>
  <dgm:bg/>
  <dgm:whole>
    <a:ln w="6350" cmpd="sn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A6882FC-1B68-4DB1-94C3-CFBB93C71749}" type="doc">
      <dgm:prSet loTypeId="urn:microsoft.com/office/officeart/2005/8/layout/radial3" loCatId="relationship" qsTypeId="urn:microsoft.com/office/officeart/2005/8/quickstyle/3d2" qsCatId="3D" csTypeId="urn:microsoft.com/office/officeart/2005/8/colors/colorful1#8" csCatId="colorful" phldr="1"/>
      <dgm:spPr/>
      <dgm:t>
        <a:bodyPr/>
        <a:lstStyle/>
        <a:p>
          <a:endParaRPr lang="zh-TW" altLang="en-US"/>
        </a:p>
      </dgm:t>
    </dgm:pt>
    <dgm:pt modelId="{98955246-5943-44E4-BB95-ECD773424CE0}">
      <dgm:prSet phldrT="[文字]"/>
      <dgm:spPr/>
      <dgm:t>
        <a:bodyPr/>
        <a:lstStyle/>
        <a:p>
          <a:r>
            <a:rPr lang="en-US" altLang="zh-TW" dirty="0" smtClean="0">
              <a:latin typeface="Arial" pitchFamily="34" charset="0"/>
              <a:ea typeface="微軟正黑體" pitchFamily="34" charset="-120"/>
              <a:cs typeface="Arial" pitchFamily="34" charset="0"/>
            </a:rPr>
            <a:t>Capstone</a:t>
          </a:r>
          <a:endParaRPr lang="zh-TW" altLang="en-US" dirty="0">
            <a:latin typeface="Arial" pitchFamily="34" charset="0"/>
            <a:ea typeface="微軟正黑體" pitchFamily="34" charset="-120"/>
            <a:cs typeface="Arial" pitchFamily="34" charset="0"/>
          </a:endParaRPr>
        </a:p>
      </dgm:t>
    </dgm:pt>
    <dgm:pt modelId="{B96EBC29-FE93-426D-A433-29F6C30912A6}" type="parTrans" cxnId="{24869AAB-EFF3-480F-B784-F5A3B2D05CC7}">
      <dgm:prSet/>
      <dgm:spPr/>
      <dgm:t>
        <a:bodyPr/>
        <a:lstStyle/>
        <a:p>
          <a:endParaRPr lang="zh-TW" altLang="en-US"/>
        </a:p>
      </dgm:t>
    </dgm:pt>
    <dgm:pt modelId="{2BDA9F9F-9735-4053-9B26-938442AD9445}" type="sibTrans" cxnId="{24869AAB-EFF3-480F-B784-F5A3B2D05CC7}">
      <dgm:prSet/>
      <dgm:spPr/>
      <dgm:t>
        <a:bodyPr/>
        <a:lstStyle/>
        <a:p>
          <a:endParaRPr lang="zh-TW" altLang="en-US"/>
        </a:p>
      </dgm:t>
    </dgm:pt>
    <dgm:pt modelId="{D15EC68C-4F51-41FD-84EE-B8ED9D565C83}">
      <dgm:prSet phldrT="[文字]"/>
      <dgm:spPr/>
      <dgm:t>
        <a:bodyPr/>
        <a:lstStyle/>
        <a:p>
          <a:r>
            <a:rPr lang="zh-TW" altLang="en-US" dirty="0" smtClean="0">
              <a:latin typeface="Arial" pitchFamily="34" charset="0"/>
              <a:ea typeface="微軟正黑體" pitchFamily="34" charset="-120"/>
              <a:cs typeface="Arial" pitchFamily="34" charset="0"/>
            </a:rPr>
            <a:t>總整</a:t>
          </a:r>
          <a:r>
            <a:rPr lang="en-US" altLang="zh-TW" dirty="0" smtClean="0">
              <a:latin typeface="Arial" pitchFamily="34" charset="0"/>
              <a:ea typeface="微軟正黑體" pitchFamily="34" charset="-120"/>
              <a:cs typeface="Arial" pitchFamily="34" charset="0"/>
            </a:rPr>
            <a:t/>
          </a:r>
          <a:br>
            <a:rPr lang="en-US" altLang="zh-TW" dirty="0" smtClean="0">
              <a:latin typeface="Arial" pitchFamily="34" charset="0"/>
              <a:ea typeface="微軟正黑體" pitchFamily="34" charset="-120"/>
              <a:cs typeface="Arial" pitchFamily="34" charset="0"/>
            </a:rPr>
          </a:br>
          <a:r>
            <a:rPr lang="zh-TW" altLang="en-US" dirty="0" smtClean="0">
              <a:latin typeface="Arial" pitchFamily="34" charset="0"/>
              <a:ea typeface="微軟正黑體" pitchFamily="34" charset="-120"/>
              <a:cs typeface="Arial" pitchFamily="34" charset="0"/>
            </a:rPr>
            <a:t>課程</a:t>
          </a:r>
          <a:endParaRPr lang="zh-TW" altLang="en-US" dirty="0">
            <a:latin typeface="Arial" pitchFamily="34" charset="0"/>
            <a:ea typeface="微軟正黑體" pitchFamily="34" charset="-120"/>
            <a:cs typeface="Arial" pitchFamily="34" charset="0"/>
          </a:endParaRPr>
        </a:p>
      </dgm:t>
    </dgm:pt>
    <dgm:pt modelId="{A15449CE-A565-45C9-A653-E849FFCCDCB6}" type="parTrans" cxnId="{2848D670-BCEF-4858-AF12-1F79EA93AE95}">
      <dgm:prSet/>
      <dgm:spPr/>
      <dgm:t>
        <a:bodyPr/>
        <a:lstStyle/>
        <a:p>
          <a:endParaRPr lang="zh-TW" altLang="en-US"/>
        </a:p>
      </dgm:t>
    </dgm:pt>
    <dgm:pt modelId="{42416C31-61E8-4F41-8A24-B1DD17B2217B}" type="sibTrans" cxnId="{2848D670-BCEF-4858-AF12-1F79EA93AE95}">
      <dgm:prSet/>
      <dgm:spPr/>
      <dgm:t>
        <a:bodyPr/>
        <a:lstStyle/>
        <a:p>
          <a:endParaRPr lang="zh-TW" altLang="en-US"/>
        </a:p>
      </dgm:t>
    </dgm:pt>
    <dgm:pt modelId="{A89A697D-D46C-4181-B160-86C14F2752FE}">
      <dgm:prSet phldrT="[文字]"/>
      <dgm:spPr/>
      <dgm:t>
        <a:bodyPr/>
        <a:lstStyle/>
        <a:p>
          <a:r>
            <a:rPr lang="zh-TW" altLang="en-US" dirty="0" smtClean="0">
              <a:latin typeface="Arial" pitchFamily="34" charset="0"/>
              <a:ea typeface="微軟正黑體" pitchFamily="34" charset="-120"/>
              <a:cs typeface="Arial" pitchFamily="34" charset="0"/>
            </a:rPr>
            <a:t>頂石</a:t>
          </a:r>
          <a:r>
            <a:rPr lang="en-US" altLang="zh-TW" dirty="0" smtClean="0">
              <a:latin typeface="Arial" pitchFamily="34" charset="0"/>
              <a:ea typeface="微軟正黑體" pitchFamily="34" charset="-120"/>
              <a:cs typeface="Arial" pitchFamily="34" charset="0"/>
            </a:rPr>
            <a:t/>
          </a:r>
          <a:br>
            <a:rPr lang="en-US" altLang="zh-TW" dirty="0" smtClean="0">
              <a:latin typeface="Arial" pitchFamily="34" charset="0"/>
              <a:ea typeface="微軟正黑體" pitchFamily="34" charset="-120"/>
              <a:cs typeface="Arial" pitchFamily="34" charset="0"/>
            </a:rPr>
          </a:br>
          <a:r>
            <a:rPr lang="zh-TW" altLang="en-US" dirty="0" smtClean="0">
              <a:latin typeface="Arial" pitchFamily="34" charset="0"/>
              <a:ea typeface="微軟正黑體" pitchFamily="34" charset="-120"/>
              <a:cs typeface="Arial" pitchFamily="34" charset="0"/>
            </a:rPr>
            <a:t>課程</a:t>
          </a:r>
          <a:endParaRPr lang="zh-TW" altLang="en-US" dirty="0">
            <a:latin typeface="Arial" pitchFamily="34" charset="0"/>
            <a:ea typeface="微軟正黑體" pitchFamily="34" charset="-120"/>
            <a:cs typeface="Arial" pitchFamily="34" charset="0"/>
          </a:endParaRPr>
        </a:p>
      </dgm:t>
    </dgm:pt>
    <dgm:pt modelId="{915354C7-429E-486F-9B7F-DF58AE702333}" type="parTrans" cxnId="{4D8AE95A-3947-4DD2-9B0D-5D01C8B7EBCF}">
      <dgm:prSet/>
      <dgm:spPr/>
      <dgm:t>
        <a:bodyPr/>
        <a:lstStyle/>
        <a:p>
          <a:endParaRPr lang="zh-TW" altLang="en-US"/>
        </a:p>
      </dgm:t>
    </dgm:pt>
    <dgm:pt modelId="{8DCB6171-87F4-4EDA-860B-6CEEF1AB5034}" type="sibTrans" cxnId="{4D8AE95A-3947-4DD2-9B0D-5D01C8B7EBCF}">
      <dgm:prSet/>
      <dgm:spPr/>
      <dgm:t>
        <a:bodyPr/>
        <a:lstStyle/>
        <a:p>
          <a:endParaRPr lang="zh-TW" altLang="en-US"/>
        </a:p>
      </dgm:t>
    </dgm:pt>
    <dgm:pt modelId="{38625943-FC81-4D37-BEDF-F3113E3ACDB6}">
      <dgm:prSet phldrT="[文字]"/>
      <dgm:spPr/>
      <dgm:t>
        <a:bodyPr/>
        <a:lstStyle/>
        <a:p>
          <a:r>
            <a:rPr lang="zh-TW" altLang="en-US" dirty="0" smtClean="0">
              <a:latin typeface="Arial" pitchFamily="34" charset="0"/>
              <a:ea typeface="微軟正黑體" pitchFamily="34" charset="-120"/>
              <a:cs typeface="Arial" pitchFamily="34" charset="0"/>
            </a:rPr>
            <a:t>畢業</a:t>
          </a:r>
          <a:r>
            <a:rPr lang="en-US" altLang="zh-TW" dirty="0" smtClean="0">
              <a:latin typeface="Arial" pitchFamily="34" charset="0"/>
              <a:ea typeface="微軟正黑體" pitchFamily="34" charset="-120"/>
              <a:cs typeface="Arial" pitchFamily="34" charset="0"/>
            </a:rPr>
            <a:t/>
          </a:r>
          <a:br>
            <a:rPr lang="en-US" altLang="zh-TW" dirty="0" smtClean="0">
              <a:latin typeface="Arial" pitchFamily="34" charset="0"/>
              <a:ea typeface="微軟正黑體" pitchFamily="34" charset="-120"/>
              <a:cs typeface="Arial" pitchFamily="34" charset="0"/>
            </a:rPr>
          </a:br>
          <a:r>
            <a:rPr lang="zh-TW" altLang="en-US" dirty="0" smtClean="0">
              <a:latin typeface="Arial" pitchFamily="34" charset="0"/>
              <a:ea typeface="微軟正黑體" pitchFamily="34" charset="-120"/>
              <a:cs typeface="Arial" pitchFamily="34" charset="0"/>
            </a:rPr>
            <a:t>專題</a:t>
          </a:r>
          <a:endParaRPr lang="zh-TW" altLang="en-US" dirty="0">
            <a:latin typeface="Arial" pitchFamily="34" charset="0"/>
            <a:ea typeface="微軟正黑體" pitchFamily="34" charset="-120"/>
            <a:cs typeface="Arial" pitchFamily="34" charset="0"/>
          </a:endParaRPr>
        </a:p>
      </dgm:t>
    </dgm:pt>
    <dgm:pt modelId="{2D6EF6EA-9CDA-45F8-904A-C6876E8B08AA}" type="parTrans" cxnId="{19C5C1A7-304B-4A4B-A2A5-961E1B777336}">
      <dgm:prSet/>
      <dgm:spPr/>
      <dgm:t>
        <a:bodyPr/>
        <a:lstStyle/>
        <a:p>
          <a:endParaRPr lang="zh-TW" altLang="en-US"/>
        </a:p>
      </dgm:t>
    </dgm:pt>
    <dgm:pt modelId="{C5BE7F27-C3BA-4196-B053-43D9515EA7BD}" type="sibTrans" cxnId="{19C5C1A7-304B-4A4B-A2A5-961E1B777336}">
      <dgm:prSet/>
      <dgm:spPr/>
      <dgm:t>
        <a:bodyPr/>
        <a:lstStyle/>
        <a:p>
          <a:endParaRPr lang="zh-TW" altLang="en-US"/>
        </a:p>
      </dgm:t>
    </dgm:pt>
    <dgm:pt modelId="{1E50F90E-427C-46ED-B81C-F9A513EE8D1D}">
      <dgm:prSet phldrT="[文字]"/>
      <dgm:spPr/>
      <dgm:t>
        <a:bodyPr/>
        <a:lstStyle/>
        <a:p>
          <a:r>
            <a:rPr lang="zh-TW" altLang="en-US" dirty="0" smtClean="0">
              <a:latin typeface="Arial" pitchFamily="34" charset="0"/>
              <a:ea typeface="微軟正黑體" pitchFamily="34" charset="-120"/>
              <a:cs typeface="Arial" pitchFamily="34" charset="0"/>
            </a:rPr>
            <a:t>專題</a:t>
          </a:r>
          <a:r>
            <a:rPr lang="en-US" altLang="zh-TW" dirty="0" smtClean="0">
              <a:latin typeface="Arial" pitchFamily="34" charset="0"/>
              <a:ea typeface="微軟正黑體" pitchFamily="34" charset="-120"/>
              <a:cs typeface="Arial" pitchFamily="34" charset="0"/>
            </a:rPr>
            <a:t/>
          </a:r>
          <a:br>
            <a:rPr lang="en-US" altLang="zh-TW" dirty="0" smtClean="0">
              <a:latin typeface="Arial" pitchFamily="34" charset="0"/>
              <a:ea typeface="微軟正黑體" pitchFamily="34" charset="-120"/>
              <a:cs typeface="Arial" pitchFamily="34" charset="0"/>
            </a:rPr>
          </a:br>
          <a:r>
            <a:rPr lang="zh-TW" altLang="en-US" dirty="0" smtClean="0">
              <a:latin typeface="Arial" pitchFamily="34" charset="0"/>
              <a:ea typeface="微軟正黑體" pitchFamily="34" charset="-120"/>
              <a:cs typeface="Arial" pitchFamily="34" charset="0"/>
            </a:rPr>
            <a:t>實作</a:t>
          </a:r>
          <a:endParaRPr lang="zh-TW" altLang="en-US" dirty="0">
            <a:latin typeface="Arial" pitchFamily="34" charset="0"/>
            <a:ea typeface="微軟正黑體" pitchFamily="34" charset="-120"/>
            <a:cs typeface="Arial" pitchFamily="34" charset="0"/>
          </a:endParaRPr>
        </a:p>
      </dgm:t>
    </dgm:pt>
    <dgm:pt modelId="{4CA73D96-1C7C-444C-9CB5-181DBA3CC5FF}" type="parTrans" cxnId="{C868CCFA-CAFB-4A6F-93D0-4DC982A93128}">
      <dgm:prSet/>
      <dgm:spPr/>
      <dgm:t>
        <a:bodyPr/>
        <a:lstStyle/>
        <a:p>
          <a:endParaRPr lang="zh-TW" altLang="en-US"/>
        </a:p>
      </dgm:t>
    </dgm:pt>
    <dgm:pt modelId="{6E121162-A492-4330-A7EF-BC5302070D9E}" type="sibTrans" cxnId="{C868CCFA-CAFB-4A6F-93D0-4DC982A93128}">
      <dgm:prSet/>
      <dgm:spPr/>
      <dgm:t>
        <a:bodyPr/>
        <a:lstStyle/>
        <a:p>
          <a:endParaRPr lang="zh-TW" altLang="en-US"/>
        </a:p>
      </dgm:t>
    </dgm:pt>
    <dgm:pt modelId="{BC3FEA12-3ECB-4A1D-A913-EDB74FDC210C}">
      <dgm:prSet phldrT="[文字]"/>
      <dgm:spPr/>
      <dgm:t>
        <a:bodyPr/>
        <a:lstStyle/>
        <a:p>
          <a:r>
            <a:rPr lang="zh-TW" altLang="en-US" dirty="0" smtClean="0">
              <a:latin typeface="Arial" pitchFamily="34" charset="0"/>
              <a:ea typeface="微軟正黑體" pitchFamily="34" charset="-120"/>
              <a:cs typeface="Arial" pitchFamily="34" charset="0"/>
            </a:rPr>
            <a:t>專題</a:t>
          </a:r>
          <a:r>
            <a:rPr lang="en-US" altLang="zh-TW" dirty="0" smtClean="0">
              <a:latin typeface="Arial" pitchFamily="34" charset="0"/>
              <a:ea typeface="微軟正黑體" pitchFamily="34" charset="-120"/>
              <a:cs typeface="Arial" pitchFamily="34" charset="0"/>
            </a:rPr>
            <a:t/>
          </a:r>
          <a:br>
            <a:rPr lang="en-US" altLang="zh-TW" dirty="0" smtClean="0">
              <a:latin typeface="Arial" pitchFamily="34" charset="0"/>
              <a:ea typeface="微軟正黑體" pitchFamily="34" charset="-120"/>
              <a:cs typeface="Arial" pitchFamily="34" charset="0"/>
            </a:rPr>
          </a:br>
          <a:r>
            <a:rPr lang="zh-TW" altLang="en-US" dirty="0" smtClean="0">
              <a:latin typeface="Arial" pitchFamily="34" charset="0"/>
              <a:ea typeface="微軟正黑體" pitchFamily="34" charset="-120"/>
              <a:cs typeface="Arial" pitchFamily="34" charset="0"/>
            </a:rPr>
            <a:t>製作</a:t>
          </a:r>
          <a:endParaRPr lang="zh-TW" altLang="en-US" dirty="0">
            <a:latin typeface="Arial" pitchFamily="34" charset="0"/>
            <a:ea typeface="微軟正黑體" pitchFamily="34" charset="-120"/>
            <a:cs typeface="Arial" pitchFamily="34" charset="0"/>
          </a:endParaRPr>
        </a:p>
      </dgm:t>
    </dgm:pt>
    <dgm:pt modelId="{5F4A945F-2935-4589-84E3-A92D76EAA8D8}" type="parTrans" cxnId="{B129FF19-74A2-42C5-AA4D-D3FE30DAE98C}">
      <dgm:prSet/>
      <dgm:spPr/>
      <dgm:t>
        <a:bodyPr/>
        <a:lstStyle/>
        <a:p>
          <a:endParaRPr lang="zh-TW" altLang="en-US"/>
        </a:p>
      </dgm:t>
    </dgm:pt>
    <dgm:pt modelId="{589BFC52-4A85-4ACB-9F90-6D653350B5B2}" type="sibTrans" cxnId="{B129FF19-74A2-42C5-AA4D-D3FE30DAE98C}">
      <dgm:prSet/>
      <dgm:spPr/>
      <dgm:t>
        <a:bodyPr/>
        <a:lstStyle/>
        <a:p>
          <a:endParaRPr lang="zh-TW" altLang="en-US"/>
        </a:p>
      </dgm:t>
    </dgm:pt>
    <dgm:pt modelId="{70ED6B04-5CE7-4251-9AE3-BE609EA0DA14}">
      <dgm:prSet phldrT="[文字]"/>
      <dgm:spPr/>
      <dgm:t>
        <a:bodyPr/>
        <a:lstStyle/>
        <a:p>
          <a:r>
            <a:rPr lang="en-US" altLang="zh-TW" dirty="0" smtClean="0">
              <a:latin typeface="Arial" pitchFamily="34" charset="0"/>
              <a:ea typeface="微軟正黑體" pitchFamily="34" charset="-120"/>
              <a:cs typeface="Arial" pitchFamily="34" charset="0"/>
            </a:rPr>
            <a:t>…</a:t>
          </a:r>
          <a:endParaRPr lang="zh-TW" altLang="en-US" dirty="0">
            <a:latin typeface="Arial" pitchFamily="34" charset="0"/>
            <a:ea typeface="微軟正黑體" pitchFamily="34" charset="-120"/>
            <a:cs typeface="Arial" pitchFamily="34" charset="0"/>
          </a:endParaRPr>
        </a:p>
      </dgm:t>
    </dgm:pt>
    <dgm:pt modelId="{FF6BC20D-3B6F-43F2-88F6-204C19DFAFEE}" type="parTrans" cxnId="{3F6985BD-0857-40D2-9416-D3E3B2E8D3B3}">
      <dgm:prSet/>
      <dgm:spPr/>
      <dgm:t>
        <a:bodyPr/>
        <a:lstStyle/>
        <a:p>
          <a:endParaRPr lang="zh-TW" altLang="en-US"/>
        </a:p>
      </dgm:t>
    </dgm:pt>
    <dgm:pt modelId="{52BE5257-7E63-4FB8-9269-31C3B9720AC7}" type="sibTrans" cxnId="{3F6985BD-0857-40D2-9416-D3E3B2E8D3B3}">
      <dgm:prSet/>
      <dgm:spPr/>
      <dgm:t>
        <a:bodyPr/>
        <a:lstStyle/>
        <a:p>
          <a:endParaRPr lang="zh-TW" altLang="en-US"/>
        </a:p>
      </dgm:t>
    </dgm:pt>
    <dgm:pt modelId="{5501D4FA-FB9A-4611-8600-BD2C64BF03E5}" type="pres">
      <dgm:prSet presAssocID="{2A6882FC-1B68-4DB1-94C3-CFBB93C71749}" presName="composite" presStyleCnt="0">
        <dgm:presLayoutVars>
          <dgm:chMax val="1"/>
          <dgm:dir/>
          <dgm:resizeHandles val="exact"/>
        </dgm:presLayoutVars>
      </dgm:prSet>
      <dgm:spPr/>
      <dgm:t>
        <a:bodyPr/>
        <a:lstStyle/>
        <a:p>
          <a:endParaRPr lang="zh-TW" altLang="en-US"/>
        </a:p>
      </dgm:t>
    </dgm:pt>
    <dgm:pt modelId="{E7B77AB6-5C25-4F49-9F36-6ED38C31DD1A}" type="pres">
      <dgm:prSet presAssocID="{2A6882FC-1B68-4DB1-94C3-CFBB93C71749}" presName="radial" presStyleCnt="0">
        <dgm:presLayoutVars>
          <dgm:animLvl val="ctr"/>
        </dgm:presLayoutVars>
      </dgm:prSet>
      <dgm:spPr/>
      <dgm:t>
        <a:bodyPr/>
        <a:lstStyle/>
        <a:p>
          <a:endParaRPr lang="zh-TW" altLang="en-US"/>
        </a:p>
      </dgm:t>
    </dgm:pt>
    <dgm:pt modelId="{F25B2584-0253-4F4B-AEDD-BFC97433EB00}" type="pres">
      <dgm:prSet presAssocID="{98955246-5943-44E4-BB95-ECD773424CE0}" presName="centerShape" presStyleLbl="vennNode1" presStyleIdx="0" presStyleCnt="7"/>
      <dgm:spPr/>
      <dgm:t>
        <a:bodyPr/>
        <a:lstStyle/>
        <a:p>
          <a:endParaRPr lang="zh-TW" altLang="en-US"/>
        </a:p>
      </dgm:t>
    </dgm:pt>
    <dgm:pt modelId="{40654FC0-B14E-4798-AE98-600998AE93BF}" type="pres">
      <dgm:prSet presAssocID="{D15EC68C-4F51-41FD-84EE-B8ED9D565C83}" presName="node" presStyleLbl="vennNode1" presStyleIdx="1" presStyleCnt="7">
        <dgm:presLayoutVars>
          <dgm:bulletEnabled val="1"/>
        </dgm:presLayoutVars>
      </dgm:prSet>
      <dgm:spPr/>
      <dgm:t>
        <a:bodyPr/>
        <a:lstStyle/>
        <a:p>
          <a:endParaRPr lang="zh-TW" altLang="en-US"/>
        </a:p>
      </dgm:t>
    </dgm:pt>
    <dgm:pt modelId="{D0C3D7ED-CCF4-494D-9079-7EDFE23BE881}" type="pres">
      <dgm:prSet presAssocID="{A89A697D-D46C-4181-B160-86C14F2752FE}" presName="node" presStyleLbl="vennNode1" presStyleIdx="2" presStyleCnt="7">
        <dgm:presLayoutVars>
          <dgm:bulletEnabled val="1"/>
        </dgm:presLayoutVars>
      </dgm:prSet>
      <dgm:spPr/>
      <dgm:t>
        <a:bodyPr/>
        <a:lstStyle/>
        <a:p>
          <a:endParaRPr lang="zh-TW" altLang="en-US"/>
        </a:p>
      </dgm:t>
    </dgm:pt>
    <dgm:pt modelId="{4CD9A1E8-9B74-42F1-821C-47AE22DCA331}" type="pres">
      <dgm:prSet presAssocID="{38625943-FC81-4D37-BEDF-F3113E3ACDB6}" presName="node" presStyleLbl="vennNode1" presStyleIdx="3" presStyleCnt="7">
        <dgm:presLayoutVars>
          <dgm:bulletEnabled val="1"/>
        </dgm:presLayoutVars>
      </dgm:prSet>
      <dgm:spPr/>
      <dgm:t>
        <a:bodyPr/>
        <a:lstStyle/>
        <a:p>
          <a:endParaRPr lang="zh-TW" altLang="en-US"/>
        </a:p>
      </dgm:t>
    </dgm:pt>
    <dgm:pt modelId="{DC14C7D1-41E8-4E84-AB25-2EC7F0817BD1}" type="pres">
      <dgm:prSet presAssocID="{1E50F90E-427C-46ED-B81C-F9A513EE8D1D}" presName="node" presStyleLbl="vennNode1" presStyleIdx="4" presStyleCnt="7">
        <dgm:presLayoutVars>
          <dgm:bulletEnabled val="1"/>
        </dgm:presLayoutVars>
      </dgm:prSet>
      <dgm:spPr/>
      <dgm:t>
        <a:bodyPr/>
        <a:lstStyle/>
        <a:p>
          <a:endParaRPr lang="zh-TW" altLang="en-US"/>
        </a:p>
      </dgm:t>
    </dgm:pt>
    <dgm:pt modelId="{86EE3A23-7C30-4FF7-B4BA-75C7D29D54F4}" type="pres">
      <dgm:prSet presAssocID="{BC3FEA12-3ECB-4A1D-A913-EDB74FDC210C}" presName="node" presStyleLbl="vennNode1" presStyleIdx="5" presStyleCnt="7">
        <dgm:presLayoutVars>
          <dgm:bulletEnabled val="1"/>
        </dgm:presLayoutVars>
      </dgm:prSet>
      <dgm:spPr/>
      <dgm:t>
        <a:bodyPr/>
        <a:lstStyle/>
        <a:p>
          <a:endParaRPr lang="zh-TW" altLang="en-US"/>
        </a:p>
      </dgm:t>
    </dgm:pt>
    <dgm:pt modelId="{8C99B9C5-3716-4364-9D6E-9AC08241F91B}" type="pres">
      <dgm:prSet presAssocID="{70ED6B04-5CE7-4251-9AE3-BE609EA0DA14}" presName="node" presStyleLbl="vennNode1" presStyleIdx="6" presStyleCnt="7">
        <dgm:presLayoutVars>
          <dgm:bulletEnabled val="1"/>
        </dgm:presLayoutVars>
      </dgm:prSet>
      <dgm:spPr/>
      <dgm:t>
        <a:bodyPr/>
        <a:lstStyle/>
        <a:p>
          <a:endParaRPr lang="zh-TW" altLang="en-US"/>
        </a:p>
      </dgm:t>
    </dgm:pt>
  </dgm:ptLst>
  <dgm:cxnLst>
    <dgm:cxn modelId="{3F6985BD-0857-40D2-9416-D3E3B2E8D3B3}" srcId="{98955246-5943-44E4-BB95-ECD773424CE0}" destId="{70ED6B04-5CE7-4251-9AE3-BE609EA0DA14}" srcOrd="5" destOrd="0" parTransId="{FF6BC20D-3B6F-43F2-88F6-204C19DFAFEE}" sibTransId="{52BE5257-7E63-4FB8-9269-31C3B9720AC7}"/>
    <dgm:cxn modelId="{84598118-91CE-42C4-8BDA-2348E0BECAF2}" type="presOf" srcId="{BC3FEA12-3ECB-4A1D-A913-EDB74FDC210C}" destId="{86EE3A23-7C30-4FF7-B4BA-75C7D29D54F4}" srcOrd="0" destOrd="0" presId="urn:microsoft.com/office/officeart/2005/8/layout/radial3"/>
    <dgm:cxn modelId="{16B0B8CB-98B1-4B3E-92E9-370BECC4BB47}" type="presOf" srcId="{D15EC68C-4F51-41FD-84EE-B8ED9D565C83}" destId="{40654FC0-B14E-4798-AE98-600998AE93BF}" srcOrd="0" destOrd="0" presId="urn:microsoft.com/office/officeart/2005/8/layout/radial3"/>
    <dgm:cxn modelId="{19C5C1A7-304B-4A4B-A2A5-961E1B777336}" srcId="{98955246-5943-44E4-BB95-ECD773424CE0}" destId="{38625943-FC81-4D37-BEDF-F3113E3ACDB6}" srcOrd="2" destOrd="0" parTransId="{2D6EF6EA-9CDA-45F8-904A-C6876E8B08AA}" sibTransId="{C5BE7F27-C3BA-4196-B053-43D9515EA7BD}"/>
    <dgm:cxn modelId="{24869AAB-EFF3-480F-B784-F5A3B2D05CC7}" srcId="{2A6882FC-1B68-4DB1-94C3-CFBB93C71749}" destId="{98955246-5943-44E4-BB95-ECD773424CE0}" srcOrd="0" destOrd="0" parTransId="{B96EBC29-FE93-426D-A433-29F6C30912A6}" sibTransId="{2BDA9F9F-9735-4053-9B26-938442AD9445}"/>
    <dgm:cxn modelId="{B129FF19-74A2-42C5-AA4D-D3FE30DAE98C}" srcId="{98955246-5943-44E4-BB95-ECD773424CE0}" destId="{BC3FEA12-3ECB-4A1D-A913-EDB74FDC210C}" srcOrd="4" destOrd="0" parTransId="{5F4A945F-2935-4589-84E3-A92D76EAA8D8}" sibTransId="{589BFC52-4A85-4ACB-9F90-6D653350B5B2}"/>
    <dgm:cxn modelId="{D59EA331-E9EC-4844-B9DF-18E872FD0CD7}" type="presOf" srcId="{98955246-5943-44E4-BB95-ECD773424CE0}" destId="{F25B2584-0253-4F4B-AEDD-BFC97433EB00}" srcOrd="0" destOrd="0" presId="urn:microsoft.com/office/officeart/2005/8/layout/radial3"/>
    <dgm:cxn modelId="{AF95A456-B1F9-4A31-9DC0-160D9C55DE8E}" type="presOf" srcId="{2A6882FC-1B68-4DB1-94C3-CFBB93C71749}" destId="{5501D4FA-FB9A-4611-8600-BD2C64BF03E5}" srcOrd="0" destOrd="0" presId="urn:microsoft.com/office/officeart/2005/8/layout/radial3"/>
    <dgm:cxn modelId="{CADD41CC-0421-46D1-A785-AD942E8F1CF5}" type="presOf" srcId="{A89A697D-D46C-4181-B160-86C14F2752FE}" destId="{D0C3D7ED-CCF4-494D-9079-7EDFE23BE881}" srcOrd="0" destOrd="0" presId="urn:microsoft.com/office/officeart/2005/8/layout/radial3"/>
    <dgm:cxn modelId="{4D8AE95A-3947-4DD2-9B0D-5D01C8B7EBCF}" srcId="{98955246-5943-44E4-BB95-ECD773424CE0}" destId="{A89A697D-D46C-4181-B160-86C14F2752FE}" srcOrd="1" destOrd="0" parTransId="{915354C7-429E-486F-9B7F-DF58AE702333}" sibTransId="{8DCB6171-87F4-4EDA-860B-6CEEF1AB5034}"/>
    <dgm:cxn modelId="{C868CCFA-CAFB-4A6F-93D0-4DC982A93128}" srcId="{98955246-5943-44E4-BB95-ECD773424CE0}" destId="{1E50F90E-427C-46ED-B81C-F9A513EE8D1D}" srcOrd="3" destOrd="0" parTransId="{4CA73D96-1C7C-444C-9CB5-181DBA3CC5FF}" sibTransId="{6E121162-A492-4330-A7EF-BC5302070D9E}"/>
    <dgm:cxn modelId="{58D16717-2996-4AC0-AAA1-A8A5819F8F92}" type="presOf" srcId="{70ED6B04-5CE7-4251-9AE3-BE609EA0DA14}" destId="{8C99B9C5-3716-4364-9D6E-9AC08241F91B}" srcOrd="0" destOrd="0" presId="urn:microsoft.com/office/officeart/2005/8/layout/radial3"/>
    <dgm:cxn modelId="{A386D4EF-29FD-47D8-A399-4B566A7C3854}" type="presOf" srcId="{38625943-FC81-4D37-BEDF-F3113E3ACDB6}" destId="{4CD9A1E8-9B74-42F1-821C-47AE22DCA331}" srcOrd="0" destOrd="0" presId="urn:microsoft.com/office/officeart/2005/8/layout/radial3"/>
    <dgm:cxn modelId="{88EE6A81-233B-4FA7-8550-999BABE4D7B4}" type="presOf" srcId="{1E50F90E-427C-46ED-B81C-F9A513EE8D1D}" destId="{DC14C7D1-41E8-4E84-AB25-2EC7F0817BD1}" srcOrd="0" destOrd="0" presId="urn:microsoft.com/office/officeart/2005/8/layout/radial3"/>
    <dgm:cxn modelId="{2848D670-BCEF-4858-AF12-1F79EA93AE95}" srcId="{98955246-5943-44E4-BB95-ECD773424CE0}" destId="{D15EC68C-4F51-41FD-84EE-B8ED9D565C83}" srcOrd="0" destOrd="0" parTransId="{A15449CE-A565-45C9-A653-E849FFCCDCB6}" sibTransId="{42416C31-61E8-4F41-8A24-B1DD17B2217B}"/>
    <dgm:cxn modelId="{2A31DC78-DF04-4B5F-8A5B-11D66F05D55A}" type="presParOf" srcId="{5501D4FA-FB9A-4611-8600-BD2C64BF03E5}" destId="{E7B77AB6-5C25-4F49-9F36-6ED38C31DD1A}" srcOrd="0" destOrd="0" presId="urn:microsoft.com/office/officeart/2005/8/layout/radial3"/>
    <dgm:cxn modelId="{07DB9B69-42E0-4707-9381-1B9DEBD5D011}" type="presParOf" srcId="{E7B77AB6-5C25-4F49-9F36-6ED38C31DD1A}" destId="{F25B2584-0253-4F4B-AEDD-BFC97433EB00}" srcOrd="0" destOrd="0" presId="urn:microsoft.com/office/officeart/2005/8/layout/radial3"/>
    <dgm:cxn modelId="{9FF3F3AA-1640-4AD6-B83F-D555AE528211}" type="presParOf" srcId="{E7B77AB6-5C25-4F49-9F36-6ED38C31DD1A}" destId="{40654FC0-B14E-4798-AE98-600998AE93BF}" srcOrd="1" destOrd="0" presId="urn:microsoft.com/office/officeart/2005/8/layout/radial3"/>
    <dgm:cxn modelId="{8B3DC7AF-B66A-4974-A4EB-4AFCFBAA3C78}" type="presParOf" srcId="{E7B77AB6-5C25-4F49-9F36-6ED38C31DD1A}" destId="{D0C3D7ED-CCF4-494D-9079-7EDFE23BE881}" srcOrd="2" destOrd="0" presId="urn:microsoft.com/office/officeart/2005/8/layout/radial3"/>
    <dgm:cxn modelId="{6365B3FE-5527-42DA-B37D-73E14AA42E03}" type="presParOf" srcId="{E7B77AB6-5C25-4F49-9F36-6ED38C31DD1A}" destId="{4CD9A1E8-9B74-42F1-821C-47AE22DCA331}" srcOrd="3" destOrd="0" presId="urn:microsoft.com/office/officeart/2005/8/layout/radial3"/>
    <dgm:cxn modelId="{ED2FE706-52F9-443F-A490-8B3BCA2A4BE3}" type="presParOf" srcId="{E7B77AB6-5C25-4F49-9F36-6ED38C31DD1A}" destId="{DC14C7D1-41E8-4E84-AB25-2EC7F0817BD1}" srcOrd="4" destOrd="0" presId="urn:microsoft.com/office/officeart/2005/8/layout/radial3"/>
    <dgm:cxn modelId="{DB777BA2-730D-4CA7-884F-A8EBD4DF4749}" type="presParOf" srcId="{E7B77AB6-5C25-4F49-9F36-6ED38C31DD1A}" destId="{86EE3A23-7C30-4FF7-B4BA-75C7D29D54F4}" srcOrd="5" destOrd="0" presId="urn:microsoft.com/office/officeart/2005/8/layout/radial3"/>
    <dgm:cxn modelId="{79CDB8BC-BCE1-4FFC-B908-D92709822DFF}" type="presParOf" srcId="{E7B77AB6-5C25-4F49-9F36-6ED38C31DD1A}" destId="{8C99B9C5-3716-4364-9D6E-9AC08241F91B}" srcOrd="6"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019B20E-9016-452C-86E5-5ACE0631FDF8}" type="doc">
      <dgm:prSet loTypeId="urn:microsoft.com/office/officeart/2005/8/layout/venn1" loCatId="relationship" qsTypeId="urn:microsoft.com/office/officeart/2005/8/quickstyle/simple1" qsCatId="simple" csTypeId="urn:microsoft.com/office/officeart/2005/8/colors/colorful1#8" csCatId="colorful" phldr="1"/>
      <dgm:spPr/>
    </dgm:pt>
    <dgm:pt modelId="{5C93FB48-CE49-4129-9D1E-D19D2B556FD0}">
      <dgm:prSet phldrT="[文字]" custT="1"/>
      <dgm:spPr/>
      <dgm:t>
        <a:bodyPr/>
        <a:lstStyle/>
        <a:p>
          <a:pPr>
            <a:lnSpc>
              <a:spcPct val="100000"/>
            </a:lnSpc>
            <a:spcAft>
              <a:spcPts val="0"/>
            </a:spcAft>
          </a:pPr>
          <a:r>
            <a:rPr lang="zh-TW" altLang="en-US" sz="2000" b="0" dirty="0" smtClean="0">
              <a:latin typeface="Arial" pitchFamily="34" charset="0"/>
              <a:ea typeface="微軟正黑體" pitchFamily="34" charset="-120"/>
              <a:cs typeface="Arial" pitchFamily="34" charset="0"/>
            </a:rPr>
            <a:t>實習</a:t>
          </a:r>
          <a:r>
            <a:rPr lang="en-US" altLang="zh-TW" sz="2000" b="0" dirty="0" smtClean="0">
              <a:latin typeface="Arial" pitchFamily="34" charset="0"/>
              <a:ea typeface="微軟正黑體" pitchFamily="34" charset="-120"/>
              <a:cs typeface="Arial" pitchFamily="34" charset="0"/>
            </a:rPr>
            <a:t/>
          </a:r>
          <a:br>
            <a:rPr lang="en-US" altLang="zh-TW" sz="2000" b="0" dirty="0" smtClean="0">
              <a:latin typeface="Arial" pitchFamily="34" charset="0"/>
              <a:ea typeface="微軟正黑體" pitchFamily="34" charset="-120"/>
              <a:cs typeface="Arial" pitchFamily="34" charset="0"/>
            </a:rPr>
          </a:br>
          <a:r>
            <a:rPr lang="en-US" altLang="zh-TW" sz="2000" b="0" dirty="0" smtClean="0">
              <a:latin typeface="Arial" pitchFamily="34" charset="0"/>
              <a:ea typeface="微軟正黑體" pitchFamily="34" charset="-120"/>
              <a:cs typeface="Arial" pitchFamily="34" charset="0"/>
            </a:rPr>
            <a:t>(</a:t>
          </a:r>
          <a:r>
            <a:rPr lang="zh-TW" altLang="en-US" sz="2000" b="0" dirty="0" smtClean="0">
              <a:latin typeface="Arial" pitchFamily="34" charset="0"/>
              <a:ea typeface="微軟正黑體" pitchFamily="34" charset="-120"/>
              <a:cs typeface="Arial" pitchFamily="34" charset="0"/>
            </a:rPr>
            <a:t>校內</a:t>
          </a:r>
          <a:r>
            <a:rPr lang="en-US" altLang="zh-TW" sz="2000" b="0" dirty="0" smtClean="0">
              <a:latin typeface="Arial" pitchFamily="34" charset="0"/>
              <a:ea typeface="微軟正黑體" pitchFamily="34" charset="-120"/>
              <a:cs typeface="Arial" pitchFamily="34" charset="0"/>
            </a:rPr>
            <a:t>/</a:t>
          </a:r>
          <a:r>
            <a:rPr lang="zh-TW" altLang="en-US" sz="2000" b="0" dirty="0" smtClean="0">
              <a:latin typeface="Arial" pitchFamily="34" charset="0"/>
              <a:ea typeface="微軟正黑體" pitchFamily="34" charset="-120"/>
              <a:cs typeface="Arial" pitchFamily="34" charset="0"/>
            </a:rPr>
            <a:t>外</a:t>
          </a:r>
          <a:r>
            <a:rPr lang="en-US" altLang="zh-TW" sz="2000" b="0" dirty="0" smtClean="0">
              <a:latin typeface="Arial" pitchFamily="34" charset="0"/>
              <a:ea typeface="微軟正黑體" pitchFamily="34" charset="-120"/>
              <a:cs typeface="Arial" pitchFamily="34" charset="0"/>
            </a:rPr>
            <a:t>)</a:t>
          </a:r>
        </a:p>
      </dgm:t>
    </dgm:pt>
    <dgm:pt modelId="{C1F68FB8-4B44-4D49-93E9-440966BA013B}" type="parTrans" cxnId="{F9C162BF-C227-4659-AD29-38244724E93D}">
      <dgm:prSet/>
      <dgm:spPr/>
      <dgm:t>
        <a:bodyPr/>
        <a:lstStyle/>
        <a:p>
          <a:endParaRPr lang="zh-TW" altLang="en-US" sz="2000" b="0"/>
        </a:p>
      </dgm:t>
    </dgm:pt>
    <dgm:pt modelId="{07579AD6-E704-40BC-A314-6E5897E6A631}" type="sibTrans" cxnId="{F9C162BF-C227-4659-AD29-38244724E93D}">
      <dgm:prSet/>
      <dgm:spPr/>
      <dgm:t>
        <a:bodyPr/>
        <a:lstStyle/>
        <a:p>
          <a:endParaRPr lang="zh-TW" altLang="en-US" sz="2000" b="0"/>
        </a:p>
      </dgm:t>
    </dgm:pt>
    <dgm:pt modelId="{307CA8EF-E20E-4990-926A-9F9D7022474D}">
      <dgm:prSet phldrT="[文字]" custT="1"/>
      <dgm:spPr/>
      <dgm:t>
        <a:bodyPr/>
        <a:lstStyle/>
        <a:p>
          <a:r>
            <a:rPr lang="en-US" altLang="zh-TW" sz="2000" b="0" dirty="0" smtClean="0">
              <a:latin typeface="Arial" pitchFamily="34" charset="0"/>
              <a:ea typeface="微軟正黑體" pitchFamily="34" charset="-120"/>
              <a:cs typeface="Arial" pitchFamily="34" charset="0"/>
            </a:rPr>
            <a:t>(</a:t>
          </a:r>
          <a:r>
            <a:rPr lang="zh-TW" altLang="en-US" sz="2000" b="0" dirty="0" smtClean="0">
              <a:latin typeface="Arial" pitchFamily="34" charset="0"/>
              <a:ea typeface="微軟正黑體" pitchFamily="34" charset="-120"/>
              <a:cs typeface="Arial" pitchFamily="34" charset="0"/>
            </a:rPr>
            <a:t>個人</a:t>
          </a:r>
          <a:r>
            <a:rPr lang="en-US" altLang="zh-TW" sz="2000" b="0" dirty="0" smtClean="0">
              <a:latin typeface="Arial" pitchFamily="34" charset="0"/>
              <a:ea typeface="微軟正黑體" pitchFamily="34" charset="-120"/>
              <a:cs typeface="Arial" pitchFamily="34" charset="0"/>
            </a:rPr>
            <a:t>)</a:t>
          </a:r>
          <a:r>
            <a:rPr lang="zh-TW" altLang="en-US" sz="2000" b="0" dirty="0" smtClean="0">
              <a:latin typeface="Arial" pitchFamily="34" charset="0"/>
              <a:ea typeface="微軟正黑體" pitchFamily="34" charset="-120"/>
              <a:cs typeface="Arial" pitchFamily="34" charset="0"/>
            </a:rPr>
            <a:t>學士論文</a:t>
          </a:r>
          <a:endParaRPr lang="zh-TW" altLang="en-US" sz="2000" b="0" dirty="0">
            <a:latin typeface="Arial" pitchFamily="34" charset="0"/>
            <a:ea typeface="微軟正黑體" pitchFamily="34" charset="-120"/>
            <a:cs typeface="Arial" pitchFamily="34" charset="0"/>
          </a:endParaRPr>
        </a:p>
      </dgm:t>
    </dgm:pt>
    <dgm:pt modelId="{3C8E5E6B-D6A4-443D-AC35-863BC66FE6F8}" type="parTrans" cxnId="{7F8959EB-BBE1-4306-A0A1-BEA80BD819F0}">
      <dgm:prSet/>
      <dgm:spPr/>
      <dgm:t>
        <a:bodyPr/>
        <a:lstStyle/>
        <a:p>
          <a:endParaRPr lang="zh-TW" altLang="en-US" sz="2000" b="0"/>
        </a:p>
      </dgm:t>
    </dgm:pt>
    <dgm:pt modelId="{4C167802-5738-4687-8625-A90877C6D3A1}" type="sibTrans" cxnId="{7F8959EB-BBE1-4306-A0A1-BEA80BD819F0}">
      <dgm:prSet/>
      <dgm:spPr/>
      <dgm:t>
        <a:bodyPr/>
        <a:lstStyle/>
        <a:p>
          <a:endParaRPr lang="zh-TW" altLang="en-US" sz="2000" b="0"/>
        </a:p>
      </dgm:t>
    </dgm:pt>
    <dgm:pt modelId="{B298FF73-148D-42D7-ACBE-0531B094DC24}">
      <dgm:prSet phldrT="[文字]" custT="1"/>
      <dgm:spPr/>
      <dgm:t>
        <a:bodyPr/>
        <a:lstStyle/>
        <a:p>
          <a:r>
            <a:rPr lang="zh-TW" altLang="en-US" sz="2000" b="0" dirty="0" smtClean="0">
              <a:latin typeface="Arial" pitchFamily="34" charset="0"/>
              <a:ea typeface="微軟正黑體" pitchFamily="34" charset="-120"/>
              <a:cs typeface="Arial" pitchFamily="34" charset="0"/>
            </a:rPr>
            <a:t>大會考</a:t>
          </a:r>
          <a:endParaRPr lang="zh-TW" altLang="en-US" sz="2000" b="0" dirty="0">
            <a:latin typeface="Arial" pitchFamily="34" charset="0"/>
            <a:ea typeface="微軟正黑體" pitchFamily="34" charset="-120"/>
            <a:cs typeface="Arial" pitchFamily="34" charset="0"/>
          </a:endParaRPr>
        </a:p>
      </dgm:t>
    </dgm:pt>
    <dgm:pt modelId="{B0B168D2-B252-4EB5-8F57-89B6B10D0582}" type="parTrans" cxnId="{DBA7EFE0-C05B-4683-820B-C1351816056E}">
      <dgm:prSet/>
      <dgm:spPr/>
      <dgm:t>
        <a:bodyPr/>
        <a:lstStyle/>
        <a:p>
          <a:endParaRPr lang="zh-TW" altLang="en-US" sz="2000" b="0"/>
        </a:p>
      </dgm:t>
    </dgm:pt>
    <dgm:pt modelId="{25E22760-6650-4613-A4D5-FE4C35C89D5C}" type="sibTrans" cxnId="{DBA7EFE0-C05B-4683-820B-C1351816056E}">
      <dgm:prSet/>
      <dgm:spPr/>
      <dgm:t>
        <a:bodyPr/>
        <a:lstStyle/>
        <a:p>
          <a:endParaRPr lang="zh-TW" altLang="en-US" sz="2000" b="0"/>
        </a:p>
      </dgm:t>
    </dgm:pt>
    <dgm:pt modelId="{2F41E6AA-F67B-4D74-92FF-50D5A9C4C7B2}">
      <dgm:prSet phldrT="[文字]" custT="1"/>
      <dgm:spPr/>
      <dgm:t>
        <a:bodyPr/>
        <a:lstStyle/>
        <a:p>
          <a:r>
            <a:rPr lang="en-US" altLang="zh-TW" sz="1500" b="0" dirty="0" smtClean="0">
              <a:latin typeface="Arial" pitchFamily="34" charset="0"/>
              <a:ea typeface="微軟正黑體" pitchFamily="34" charset="-120"/>
              <a:cs typeface="Arial" pitchFamily="34" charset="0"/>
            </a:rPr>
            <a:t>Seminar</a:t>
          </a:r>
          <a:endParaRPr lang="zh-TW" altLang="en-US" sz="1500" b="0" dirty="0">
            <a:latin typeface="Arial" pitchFamily="34" charset="0"/>
            <a:ea typeface="微軟正黑體" pitchFamily="34" charset="-120"/>
            <a:cs typeface="Arial" pitchFamily="34" charset="0"/>
          </a:endParaRPr>
        </a:p>
      </dgm:t>
    </dgm:pt>
    <dgm:pt modelId="{A655A3AC-E204-48A7-A4D0-333FEAAA2F39}" type="parTrans" cxnId="{972CA614-03A6-44C4-9684-7ED901A52D3F}">
      <dgm:prSet/>
      <dgm:spPr/>
      <dgm:t>
        <a:bodyPr/>
        <a:lstStyle/>
        <a:p>
          <a:endParaRPr lang="zh-TW" altLang="en-US" sz="2000" b="0"/>
        </a:p>
      </dgm:t>
    </dgm:pt>
    <dgm:pt modelId="{CBFE17FC-02CC-47FC-A4AD-E17CB563155D}" type="sibTrans" cxnId="{972CA614-03A6-44C4-9684-7ED901A52D3F}">
      <dgm:prSet/>
      <dgm:spPr/>
      <dgm:t>
        <a:bodyPr/>
        <a:lstStyle/>
        <a:p>
          <a:endParaRPr lang="zh-TW" altLang="en-US" sz="2000" b="0"/>
        </a:p>
      </dgm:t>
    </dgm:pt>
    <dgm:pt modelId="{8A85F492-4A00-4CE0-8E26-76DD519A3BED}" type="pres">
      <dgm:prSet presAssocID="{C019B20E-9016-452C-86E5-5ACE0631FDF8}" presName="compositeShape" presStyleCnt="0">
        <dgm:presLayoutVars>
          <dgm:chMax val="7"/>
          <dgm:dir/>
          <dgm:resizeHandles val="exact"/>
        </dgm:presLayoutVars>
      </dgm:prSet>
      <dgm:spPr/>
    </dgm:pt>
    <dgm:pt modelId="{3EBBFF1A-1629-4BAF-9B2C-6AB1F16718D9}" type="pres">
      <dgm:prSet presAssocID="{5C93FB48-CE49-4129-9D1E-D19D2B556FD0}" presName="circ1" presStyleLbl="vennNode1" presStyleIdx="0" presStyleCnt="4"/>
      <dgm:spPr/>
      <dgm:t>
        <a:bodyPr/>
        <a:lstStyle/>
        <a:p>
          <a:endParaRPr lang="zh-TW" altLang="en-US"/>
        </a:p>
      </dgm:t>
    </dgm:pt>
    <dgm:pt modelId="{BCB2FF8C-6EAA-4A33-916A-C6E2251D4DE1}" type="pres">
      <dgm:prSet presAssocID="{5C93FB48-CE49-4129-9D1E-D19D2B556FD0}" presName="circ1Tx" presStyleLbl="revTx" presStyleIdx="0" presStyleCnt="0">
        <dgm:presLayoutVars>
          <dgm:chMax val="0"/>
          <dgm:chPref val="0"/>
          <dgm:bulletEnabled val="1"/>
        </dgm:presLayoutVars>
      </dgm:prSet>
      <dgm:spPr/>
      <dgm:t>
        <a:bodyPr/>
        <a:lstStyle/>
        <a:p>
          <a:endParaRPr lang="zh-TW" altLang="en-US"/>
        </a:p>
      </dgm:t>
    </dgm:pt>
    <dgm:pt modelId="{C0E01D56-103D-4301-A0CE-8A16D8EFB0D9}" type="pres">
      <dgm:prSet presAssocID="{307CA8EF-E20E-4990-926A-9F9D7022474D}" presName="circ2" presStyleLbl="vennNode1" presStyleIdx="1" presStyleCnt="4"/>
      <dgm:spPr/>
      <dgm:t>
        <a:bodyPr/>
        <a:lstStyle/>
        <a:p>
          <a:endParaRPr lang="zh-TW" altLang="en-US"/>
        </a:p>
      </dgm:t>
    </dgm:pt>
    <dgm:pt modelId="{D6DC7E4F-2B0A-476C-937B-B0F137B7EBC3}" type="pres">
      <dgm:prSet presAssocID="{307CA8EF-E20E-4990-926A-9F9D7022474D}" presName="circ2Tx" presStyleLbl="revTx" presStyleIdx="0" presStyleCnt="0">
        <dgm:presLayoutVars>
          <dgm:chMax val="0"/>
          <dgm:chPref val="0"/>
          <dgm:bulletEnabled val="1"/>
        </dgm:presLayoutVars>
      </dgm:prSet>
      <dgm:spPr/>
      <dgm:t>
        <a:bodyPr/>
        <a:lstStyle/>
        <a:p>
          <a:endParaRPr lang="zh-TW" altLang="en-US"/>
        </a:p>
      </dgm:t>
    </dgm:pt>
    <dgm:pt modelId="{801F1A55-7C50-4758-A7FF-54D66EFB65C2}" type="pres">
      <dgm:prSet presAssocID="{B298FF73-148D-42D7-ACBE-0531B094DC24}" presName="circ3" presStyleLbl="vennNode1" presStyleIdx="2" presStyleCnt="4"/>
      <dgm:spPr/>
      <dgm:t>
        <a:bodyPr/>
        <a:lstStyle/>
        <a:p>
          <a:endParaRPr lang="zh-TW" altLang="en-US"/>
        </a:p>
      </dgm:t>
    </dgm:pt>
    <dgm:pt modelId="{4C7C824E-B957-422C-AC44-A4CDD49EC9AA}" type="pres">
      <dgm:prSet presAssocID="{B298FF73-148D-42D7-ACBE-0531B094DC24}" presName="circ3Tx" presStyleLbl="revTx" presStyleIdx="0" presStyleCnt="0">
        <dgm:presLayoutVars>
          <dgm:chMax val="0"/>
          <dgm:chPref val="0"/>
          <dgm:bulletEnabled val="1"/>
        </dgm:presLayoutVars>
      </dgm:prSet>
      <dgm:spPr/>
      <dgm:t>
        <a:bodyPr/>
        <a:lstStyle/>
        <a:p>
          <a:endParaRPr lang="zh-TW" altLang="en-US"/>
        </a:p>
      </dgm:t>
    </dgm:pt>
    <dgm:pt modelId="{83376495-1C31-4337-92BD-3C78770353BD}" type="pres">
      <dgm:prSet presAssocID="{2F41E6AA-F67B-4D74-92FF-50D5A9C4C7B2}" presName="circ4" presStyleLbl="vennNode1" presStyleIdx="3" presStyleCnt="4" custLinFactNeighborX="-19" custLinFactNeighborY="-154"/>
      <dgm:spPr/>
      <dgm:t>
        <a:bodyPr/>
        <a:lstStyle/>
        <a:p>
          <a:endParaRPr lang="zh-TW" altLang="en-US"/>
        </a:p>
      </dgm:t>
    </dgm:pt>
    <dgm:pt modelId="{08DD378C-30CC-4AB0-8C34-F1DA7D6E58F3}" type="pres">
      <dgm:prSet presAssocID="{2F41E6AA-F67B-4D74-92FF-50D5A9C4C7B2}" presName="circ4Tx" presStyleLbl="revTx" presStyleIdx="0" presStyleCnt="0">
        <dgm:presLayoutVars>
          <dgm:chMax val="0"/>
          <dgm:chPref val="0"/>
          <dgm:bulletEnabled val="1"/>
        </dgm:presLayoutVars>
      </dgm:prSet>
      <dgm:spPr/>
      <dgm:t>
        <a:bodyPr/>
        <a:lstStyle/>
        <a:p>
          <a:endParaRPr lang="zh-TW" altLang="en-US"/>
        </a:p>
      </dgm:t>
    </dgm:pt>
  </dgm:ptLst>
  <dgm:cxnLst>
    <dgm:cxn modelId="{28AABC3B-B58D-485A-ADEC-1B7DAC365CAC}" type="presOf" srcId="{B298FF73-148D-42D7-ACBE-0531B094DC24}" destId="{801F1A55-7C50-4758-A7FF-54D66EFB65C2}" srcOrd="0" destOrd="0" presId="urn:microsoft.com/office/officeart/2005/8/layout/venn1"/>
    <dgm:cxn modelId="{86995DDA-9C58-4576-931D-CDCD5E64DE4E}" type="presOf" srcId="{5C93FB48-CE49-4129-9D1E-D19D2B556FD0}" destId="{3EBBFF1A-1629-4BAF-9B2C-6AB1F16718D9}" srcOrd="0" destOrd="0" presId="urn:microsoft.com/office/officeart/2005/8/layout/venn1"/>
    <dgm:cxn modelId="{F08DA1E2-7EFA-4874-98EA-BB3513B0D9FD}" type="presOf" srcId="{C019B20E-9016-452C-86E5-5ACE0631FDF8}" destId="{8A85F492-4A00-4CE0-8E26-76DD519A3BED}" srcOrd="0" destOrd="0" presId="urn:microsoft.com/office/officeart/2005/8/layout/venn1"/>
    <dgm:cxn modelId="{D2DC0737-4705-4D43-93B0-F4CFEA1B97C3}" type="presOf" srcId="{307CA8EF-E20E-4990-926A-9F9D7022474D}" destId="{D6DC7E4F-2B0A-476C-937B-B0F137B7EBC3}" srcOrd="1" destOrd="0" presId="urn:microsoft.com/office/officeart/2005/8/layout/venn1"/>
    <dgm:cxn modelId="{7F8959EB-BBE1-4306-A0A1-BEA80BD819F0}" srcId="{C019B20E-9016-452C-86E5-5ACE0631FDF8}" destId="{307CA8EF-E20E-4990-926A-9F9D7022474D}" srcOrd="1" destOrd="0" parTransId="{3C8E5E6B-D6A4-443D-AC35-863BC66FE6F8}" sibTransId="{4C167802-5738-4687-8625-A90877C6D3A1}"/>
    <dgm:cxn modelId="{B0243B9B-FD43-444D-9657-7F8393CF2A32}" type="presOf" srcId="{2F41E6AA-F67B-4D74-92FF-50D5A9C4C7B2}" destId="{08DD378C-30CC-4AB0-8C34-F1DA7D6E58F3}" srcOrd="1" destOrd="0" presId="urn:microsoft.com/office/officeart/2005/8/layout/venn1"/>
    <dgm:cxn modelId="{F9C162BF-C227-4659-AD29-38244724E93D}" srcId="{C019B20E-9016-452C-86E5-5ACE0631FDF8}" destId="{5C93FB48-CE49-4129-9D1E-D19D2B556FD0}" srcOrd="0" destOrd="0" parTransId="{C1F68FB8-4B44-4D49-93E9-440966BA013B}" sibTransId="{07579AD6-E704-40BC-A314-6E5897E6A631}"/>
    <dgm:cxn modelId="{E7D0522A-C8C6-4F14-9796-A971DC4E633F}" type="presOf" srcId="{5C93FB48-CE49-4129-9D1E-D19D2B556FD0}" destId="{BCB2FF8C-6EAA-4A33-916A-C6E2251D4DE1}" srcOrd="1" destOrd="0" presId="urn:microsoft.com/office/officeart/2005/8/layout/venn1"/>
    <dgm:cxn modelId="{1CCC25ED-A28E-4A3C-8DC1-BE4987FED9FB}" type="presOf" srcId="{307CA8EF-E20E-4990-926A-9F9D7022474D}" destId="{C0E01D56-103D-4301-A0CE-8A16D8EFB0D9}" srcOrd="0" destOrd="0" presId="urn:microsoft.com/office/officeart/2005/8/layout/venn1"/>
    <dgm:cxn modelId="{99B3DB6F-DE94-45C6-8A40-68F19754944A}" type="presOf" srcId="{2F41E6AA-F67B-4D74-92FF-50D5A9C4C7B2}" destId="{83376495-1C31-4337-92BD-3C78770353BD}" srcOrd="0" destOrd="0" presId="urn:microsoft.com/office/officeart/2005/8/layout/venn1"/>
    <dgm:cxn modelId="{972CA614-03A6-44C4-9684-7ED901A52D3F}" srcId="{C019B20E-9016-452C-86E5-5ACE0631FDF8}" destId="{2F41E6AA-F67B-4D74-92FF-50D5A9C4C7B2}" srcOrd="3" destOrd="0" parTransId="{A655A3AC-E204-48A7-A4D0-333FEAAA2F39}" sibTransId="{CBFE17FC-02CC-47FC-A4AD-E17CB563155D}"/>
    <dgm:cxn modelId="{1F09B12A-BE06-46BC-AFA1-C8F9E8A01003}" type="presOf" srcId="{B298FF73-148D-42D7-ACBE-0531B094DC24}" destId="{4C7C824E-B957-422C-AC44-A4CDD49EC9AA}" srcOrd="1" destOrd="0" presId="urn:microsoft.com/office/officeart/2005/8/layout/venn1"/>
    <dgm:cxn modelId="{DBA7EFE0-C05B-4683-820B-C1351816056E}" srcId="{C019B20E-9016-452C-86E5-5ACE0631FDF8}" destId="{B298FF73-148D-42D7-ACBE-0531B094DC24}" srcOrd="2" destOrd="0" parTransId="{B0B168D2-B252-4EB5-8F57-89B6B10D0582}" sibTransId="{25E22760-6650-4613-A4D5-FE4C35C89D5C}"/>
    <dgm:cxn modelId="{1E1D628D-4A4F-40DE-9D05-357B7A8D76BD}" type="presParOf" srcId="{8A85F492-4A00-4CE0-8E26-76DD519A3BED}" destId="{3EBBFF1A-1629-4BAF-9B2C-6AB1F16718D9}" srcOrd="0" destOrd="0" presId="urn:microsoft.com/office/officeart/2005/8/layout/venn1"/>
    <dgm:cxn modelId="{2C9D52EC-90D7-4200-B064-FFF00AEAECC1}" type="presParOf" srcId="{8A85F492-4A00-4CE0-8E26-76DD519A3BED}" destId="{BCB2FF8C-6EAA-4A33-916A-C6E2251D4DE1}" srcOrd="1" destOrd="0" presId="urn:microsoft.com/office/officeart/2005/8/layout/venn1"/>
    <dgm:cxn modelId="{48A1A467-4738-4504-B5A8-29B908268774}" type="presParOf" srcId="{8A85F492-4A00-4CE0-8E26-76DD519A3BED}" destId="{C0E01D56-103D-4301-A0CE-8A16D8EFB0D9}" srcOrd="2" destOrd="0" presId="urn:microsoft.com/office/officeart/2005/8/layout/venn1"/>
    <dgm:cxn modelId="{0D250556-DA6F-4B9A-8742-9720427542D1}" type="presParOf" srcId="{8A85F492-4A00-4CE0-8E26-76DD519A3BED}" destId="{D6DC7E4F-2B0A-476C-937B-B0F137B7EBC3}" srcOrd="3" destOrd="0" presId="urn:microsoft.com/office/officeart/2005/8/layout/venn1"/>
    <dgm:cxn modelId="{045C369E-D974-4207-9A23-4EF5DCB657C9}" type="presParOf" srcId="{8A85F492-4A00-4CE0-8E26-76DD519A3BED}" destId="{801F1A55-7C50-4758-A7FF-54D66EFB65C2}" srcOrd="4" destOrd="0" presId="urn:microsoft.com/office/officeart/2005/8/layout/venn1"/>
    <dgm:cxn modelId="{BA0CE1A3-9405-4F1D-B0FE-CB825D375C4A}" type="presParOf" srcId="{8A85F492-4A00-4CE0-8E26-76DD519A3BED}" destId="{4C7C824E-B957-422C-AC44-A4CDD49EC9AA}" srcOrd="5" destOrd="0" presId="urn:microsoft.com/office/officeart/2005/8/layout/venn1"/>
    <dgm:cxn modelId="{581845A3-7262-48CC-9DEC-06BBFEE02045}" type="presParOf" srcId="{8A85F492-4A00-4CE0-8E26-76DD519A3BED}" destId="{83376495-1C31-4337-92BD-3C78770353BD}" srcOrd="6" destOrd="0" presId="urn:microsoft.com/office/officeart/2005/8/layout/venn1"/>
    <dgm:cxn modelId="{4705974F-DAC5-4579-B535-DAAA765881CA}" type="presParOf" srcId="{8A85F492-4A00-4CE0-8E26-76DD519A3BED}" destId="{08DD378C-30CC-4AB0-8C34-F1DA7D6E58F3}" srcOrd="7"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1B99B0A-F820-4B6A-B16A-D1375EAEDD87}" type="doc">
      <dgm:prSet loTypeId="urn:microsoft.com/office/officeart/2005/8/layout/hList1" loCatId="list" qsTypeId="urn:microsoft.com/office/officeart/2005/8/quickstyle/simple1" qsCatId="simple" csTypeId="urn:microsoft.com/office/officeart/2005/8/colors/colorful1#1" csCatId="colorful" phldr="1"/>
      <dgm:spPr/>
      <dgm:t>
        <a:bodyPr/>
        <a:lstStyle/>
        <a:p>
          <a:endParaRPr lang="zh-TW" altLang="en-US"/>
        </a:p>
      </dgm:t>
    </dgm:pt>
    <dgm:pt modelId="{0B4008DC-148E-4743-9290-2B9C13D289C3}">
      <dgm:prSet phldrT="[文字]"/>
      <dgm:spPr/>
      <dgm:t>
        <a:bodyPr/>
        <a:lstStyle/>
        <a:p>
          <a:r>
            <a:rPr lang="en-US" altLang="zh-TW" b="1" dirty="0" smtClean="0">
              <a:latin typeface="Arial" pitchFamily="34" charset="0"/>
              <a:ea typeface="微軟正黑體" pitchFamily="34" charset="-120"/>
              <a:cs typeface="Arial" pitchFamily="34" charset="0"/>
            </a:rPr>
            <a:t>EAC</a:t>
          </a:r>
          <a:br>
            <a:rPr lang="en-US" altLang="zh-TW" b="1" dirty="0" smtClean="0">
              <a:latin typeface="Arial" pitchFamily="34" charset="0"/>
              <a:ea typeface="微軟正黑體" pitchFamily="34" charset="-120"/>
              <a:cs typeface="Arial" pitchFamily="34" charset="0"/>
            </a:rPr>
          </a:br>
          <a:r>
            <a:rPr lang="en-US" altLang="zh-TW" b="1" dirty="0" smtClean="0">
              <a:latin typeface="Arial" pitchFamily="34" charset="0"/>
              <a:ea typeface="微軟正黑體" pitchFamily="34" charset="-120"/>
              <a:cs typeface="Arial" pitchFamily="34" charset="0"/>
            </a:rPr>
            <a:t>(Capstone)</a:t>
          </a:r>
          <a:endParaRPr lang="zh-TW" altLang="en-US" b="1" dirty="0">
            <a:latin typeface="Arial" pitchFamily="34" charset="0"/>
            <a:ea typeface="微軟正黑體" pitchFamily="34" charset="-120"/>
            <a:cs typeface="Arial" pitchFamily="34" charset="0"/>
          </a:endParaRPr>
        </a:p>
      </dgm:t>
    </dgm:pt>
    <dgm:pt modelId="{5C4B5727-E2AE-4F39-9DFC-24A0B17BC4A0}" type="parTrans" cxnId="{35D0155C-CCAE-4911-8D4D-5C81FB0C2E87}">
      <dgm:prSet/>
      <dgm:spPr/>
      <dgm:t>
        <a:bodyPr/>
        <a:lstStyle/>
        <a:p>
          <a:endParaRPr lang="zh-TW" altLang="en-US"/>
        </a:p>
      </dgm:t>
    </dgm:pt>
    <dgm:pt modelId="{8ED0E6D8-7685-40FF-83FA-2E57A8379FDE}" type="sibTrans" cxnId="{35D0155C-CCAE-4911-8D4D-5C81FB0C2E87}">
      <dgm:prSet/>
      <dgm:spPr/>
      <dgm:t>
        <a:bodyPr/>
        <a:lstStyle/>
        <a:p>
          <a:endParaRPr lang="zh-TW" altLang="en-US"/>
        </a:p>
      </dgm:t>
    </dgm:pt>
    <dgm:pt modelId="{F7F82A19-B74E-4E61-A004-1A0669D4D096}">
      <dgm:prSet phldrT="[文字]"/>
      <dgm:spPr/>
      <dgm:t>
        <a:bodyPr/>
        <a:lstStyle/>
        <a:p>
          <a:r>
            <a:rPr lang="en-US" altLang="en-US" b="1" dirty="0" smtClean="0">
              <a:latin typeface="Arial" pitchFamily="34" charset="0"/>
              <a:ea typeface="微軟正黑體" pitchFamily="34" charset="-120"/>
              <a:cs typeface="Arial" pitchFamily="34" charset="0"/>
            </a:rPr>
            <a:t>4.1.2 </a:t>
          </a:r>
          <a:r>
            <a:rPr lang="zh-TW" altLang="en-US" b="1" dirty="0" smtClean="0">
              <a:latin typeface="Arial" pitchFamily="34" charset="0"/>
              <a:ea typeface="微軟正黑體" pitchFamily="34" charset="-120"/>
              <a:cs typeface="Arial" pitchFamily="34" charset="0"/>
            </a:rPr>
            <a:t>工程專業課程須占最低畢業學分的八分之三以上，其中須包括</a:t>
          </a:r>
          <a:r>
            <a:rPr lang="zh-TW" altLang="en-US" b="1" u="sng" dirty="0" smtClean="0">
              <a:solidFill>
                <a:srgbClr val="C00000"/>
              </a:solidFill>
              <a:latin typeface="Arial" pitchFamily="34" charset="0"/>
              <a:ea typeface="微軟正黑體" pitchFamily="34" charset="-120"/>
              <a:cs typeface="Arial" pitchFamily="34" charset="0"/>
            </a:rPr>
            <a:t>整合工程設計能力的專題實作</a:t>
          </a:r>
          <a:r>
            <a:rPr lang="zh-TW" altLang="en-US" b="1" dirty="0" smtClean="0">
              <a:latin typeface="Arial" pitchFamily="34" charset="0"/>
              <a:ea typeface="微軟正黑體" pitchFamily="34" charset="-120"/>
              <a:cs typeface="Arial" pitchFamily="34" charset="0"/>
            </a:rPr>
            <a:t>。</a:t>
          </a:r>
          <a:endParaRPr lang="zh-TW" altLang="en-US" b="1" dirty="0">
            <a:latin typeface="Arial" pitchFamily="34" charset="0"/>
            <a:ea typeface="微軟正黑體" pitchFamily="34" charset="-120"/>
            <a:cs typeface="Arial" pitchFamily="34" charset="0"/>
          </a:endParaRPr>
        </a:p>
      </dgm:t>
    </dgm:pt>
    <dgm:pt modelId="{C5885B5C-06AA-4753-A664-0359138BBC4A}" type="parTrans" cxnId="{F07C55BC-9F60-4A5B-856A-7BA2C0C76F92}">
      <dgm:prSet/>
      <dgm:spPr/>
      <dgm:t>
        <a:bodyPr/>
        <a:lstStyle/>
        <a:p>
          <a:endParaRPr lang="zh-TW" altLang="en-US"/>
        </a:p>
      </dgm:t>
    </dgm:pt>
    <dgm:pt modelId="{A3A0FFE7-810B-4688-B902-30A5C999F6D9}" type="sibTrans" cxnId="{F07C55BC-9F60-4A5B-856A-7BA2C0C76F92}">
      <dgm:prSet/>
      <dgm:spPr/>
      <dgm:t>
        <a:bodyPr/>
        <a:lstStyle/>
        <a:p>
          <a:endParaRPr lang="zh-TW" altLang="en-US"/>
        </a:p>
      </dgm:t>
    </dgm:pt>
    <dgm:pt modelId="{70CC228A-5586-45CF-8D2F-A02BE35C7847}">
      <dgm:prSet phldrT="[文字]"/>
      <dgm:spPr/>
      <dgm:t>
        <a:bodyPr/>
        <a:lstStyle/>
        <a:p>
          <a:r>
            <a:rPr lang="en-US" altLang="zh-TW" b="1" dirty="0" smtClean="0">
              <a:latin typeface="Arial" pitchFamily="34" charset="0"/>
              <a:ea typeface="微軟正黑體" pitchFamily="34" charset="-120"/>
              <a:cs typeface="Arial" pitchFamily="34" charset="0"/>
            </a:rPr>
            <a:t>TAC</a:t>
          </a:r>
          <a:br>
            <a:rPr lang="en-US" altLang="zh-TW" b="1" dirty="0" smtClean="0">
              <a:latin typeface="Arial" pitchFamily="34" charset="0"/>
              <a:ea typeface="微軟正黑體" pitchFamily="34" charset="-120"/>
              <a:cs typeface="Arial" pitchFamily="34" charset="0"/>
            </a:rPr>
          </a:br>
          <a:r>
            <a:rPr lang="en-US" altLang="zh-TW" b="1" dirty="0" smtClean="0">
              <a:latin typeface="Arial" pitchFamily="34" charset="0"/>
              <a:ea typeface="微軟正黑體" pitchFamily="34" charset="-120"/>
              <a:cs typeface="Arial" pitchFamily="34" charset="0"/>
            </a:rPr>
            <a:t>(Project)</a:t>
          </a:r>
          <a:endParaRPr lang="zh-TW" altLang="en-US" b="1" dirty="0">
            <a:latin typeface="Arial" pitchFamily="34" charset="0"/>
            <a:ea typeface="微軟正黑體" pitchFamily="34" charset="-120"/>
            <a:cs typeface="Arial" pitchFamily="34" charset="0"/>
          </a:endParaRPr>
        </a:p>
      </dgm:t>
    </dgm:pt>
    <dgm:pt modelId="{FD1E16D0-A559-4BE8-B299-7CDD9F86B5EB}" type="parTrans" cxnId="{9A696604-57BC-4B47-8351-AE21AE0CBA2A}">
      <dgm:prSet/>
      <dgm:spPr/>
      <dgm:t>
        <a:bodyPr/>
        <a:lstStyle/>
        <a:p>
          <a:endParaRPr lang="zh-TW" altLang="en-US"/>
        </a:p>
      </dgm:t>
    </dgm:pt>
    <dgm:pt modelId="{C3EF8002-9832-4A24-A62A-DCAA58C9D29E}" type="sibTrans" cxnId="{9A696604-57BC-4B47-8351-AE21AE0CBA2A}">
      <dgm:prSet/>
      <dgm:spPr/>
      <dgm:t>
        <a:bodyPr/>
        <a:lstStyle/>
        <a:p>
          <a:endParaRPr lang="zh-TW" altLang="en-US"/>
        </a:p>
      </dgm:t>
    </dgm:pt>
    <dgm:pt modelId="{51257227-2BE7-469A-9E53-BD229D4DE0DD}">
      <dgm:prSet phldrT="[文字]"/>
      <dgm:spPr/>
      <dgm:t>
        <a:bodyPr/>
        <a:lstStyle/>
        <a:p>
          <a:r>
            <a:rPr lang="en-US" altLang="en-US" b="1" dirty="0" smtClean="0">
              <a:latin typeface="Arial" pitchFamily="34" charset="0"/>
              <a:ea typeface="微軟正黑體" pitchFamily="34" charset="-120"/>
              <a:cs typeface="Arial" pitchFamily="34" charset="0"/>
            </a:rPr>
            <a:t>4.1.2 </a:t>
          </a:r>
          <a:r>
            <a:rPr lang="zh-TW" altLang="en-US" b="1" dirty="0" smtClean="0">
              <a:latin typeface="Arial" pitchFamily="34" charset="0"/>
              <a:ea typeface="微軟正黑體" pitchFamily="34" charset="-120"/>
              <a:cs typeface="Arial" pitchFamily="34" charset="0"/>
            </a:rPr>
            <a:t>培養學生技術專精的專業與實務課程須占最低畢業學分八分之三以上，其中須包括：</a:t>
          </a:r>
          <a:r>
            <a:rPr lang="en-US" altLang="en-US" b="1" dirty="0" smtClean="0">
              <a:latin typeface="Arial" pitchFamily="34" charset="0"/>
              <a:ea typeface="微軟正黑體" pitchFamily="34" charset="-120"/>
              <a:cs typeface="Arial" pitchFamily="34" charset="0"/>
            </a:rPr>
            <a:t>(1)</a:t>
          </a:r>
          <a:r>
            <a:rPr lang="zh-TW" altLang="en-US" b="1" u="sng" dirty="0" smtClean="0">
              <a:latin typeface="Arial" pitchFamily="34" charset="0"/>
              <a:ea typeface="微軟正黑體" pitchFamily="34" charset="-120"/>
              <a:cs typeface="Arial" pitchFamily="34" charset="0"/>
            </a:rPr>
            <a:t>整合實務技術能力的專題或實作</a:t>
          </a:r>
          <a:r>
            <a:rPr lang="zh-TW" altLang="en-US" b="1" dirty="0" smtClean="0">
              <a:latin typeface="Arial" pitchFamily="34" charset="0"/>
              <a:ea typeface="微軟正黑體" pitchFamily="34" charset="-120"/>
              <a:cs typeface="Arial" pitchFamily="34" charset="0"/>
            </a:rPr>
            <a:t>。</a:t>
          </a:r>
          <a:endParaRPr lang="zh-TW" altLang="en-US" b="1" dirty="0">
            <a:latin typeface="Arial" pitchFamily="34" charset="0"/>
            <a:ea typeface="微軟正黑體" pitchFamily="34" charset="-120"/>
            <a:cs typeface="Arial" pitchFamily="34" charset="0"/>
          </a:endParaRPr>
        </a:p>
      </dgm:t>
    </dgm:pt>
    <dgm:pt modelId="{57F5CB48-51BB-44E5-AB16-97ED7EC5DA88}" type="parTrans" cxnId="{19330CCE-3A42-4B42-BFEC-11A5F00BED9A}">
      <dgm:prSet/>
      <dgm:spPr/>
      <dgm:t>
        <a:bodyPr/>
        <a:lstStyle/>
        <a:p>
          <a:endParaRPr lang="zh-TW" altLang="en-US"/>
        </a:p>
      </dgm:t>
    </dgm:pt>
    <dgm:pt modelId="{A22AE1F7-2709-4F65-B64F-067FD6C48727}" type="sibTrans" cxnId="{19330CCE-3A42-4B42-BFEC-11A5F00BED9A}">
      <dgm:prSet/>
      <dgm:spPr/>
      <dgm:t>
        <a:bodyPr/>
        <a:lstStyle/>
        <a:p>
          <a:endParaRPr lang="zh-TW" altLang="en-US"/>
        </a:p>
      </dgm:t>
    </dgm:pt>
    <dgm:pt modelId="{08910B09-161E-4907-BC84-9204C9F09B71}">
      <dgm:prSet phldrT="[文字]"/>
      <dgm:spPr/>
      <dgm:t>
        <a:bodyPr/>
        <a:lstStyle/>
        <a:p>
          <a:r>
            <a:rPr lang="en-US" altLang="zh-TW" b="1" dirty="0" smtClean="0">
              <a:latin typeface="Arial" pitchFamily="34" charset="0"/>
              <a:ea typeface="微軟正黑體" pitchFamily="34" charset="-120"/>
              <a:cs typeface="Arial" pitchFamily="34" charset="0"/>
            </a:rPr>
            <a:t>CAC</a:t>
          </a:r>
          <a:br>
            <a:rPr lang="en-US" altLang="zh-TW" b="1" dirty="0" smtClean="0">
              <a:latin typeface="Arial" pitchFamily="34" charset="0"/>
              <a:ea typeface="微軟正黑體" pitchFamily="34" charset="-120"/>
              <a:cs typeface="Arial" pitchFamily="34" charset="0"/>
            </a:rPr>
          </a:br>
          <a:r>
            <a:rPr lang="en-US" altLang="zh-TW" b="1" dirty="0" smtClean="0">
              <a:latin typeface="Arial" pitchFamily="34" charset="0"/>
              <a:ea typeface="微軟正黑體" pitchFamily="34" charset="-120"/>
              <a:cs typeface="Arial" pitchFamily="34" charset="0"/>
            </a:rPr>
            <a:t>(Capstone)</a:t>
          </a:r>
          <a:endParaRPr lang="zh-TW" altLang="en-US" b="1" dirty="0">
            <a:latin typeface="Arial" pitchFamily="34" charset="0"/>
            <a:ea typeface="微軟正黑體" pitchFamily="34" charset="-120"/>
            <a:cs typeface="Arial" pitchFamily="34" charset="0"/>
          </a:endParaRPr>
        </a:p>
      </dgm:t>
    </dgm:pt>
    <dgm:pt modelId="{C0454448-23AB-4DBF-A970-98BDAE35E933}" type="parTrans" cxnId="{A6AE2D9A-4450-493C-AA7A-25FCC758F8B1}">
      <dgm:prSet/>
      <dgm:spPr/>
      <dgm:t>
        <a:bodyPr/>
        <a:lstStyle/>
        <a:p>
          <a:endParaRPr lang="zh-TW" altLang="en-US"/>
        </a:p>
      </dgm:t>
    </dgm:pt>
    <dgm:pt modelId="{A184F7A9-5B3B-46B5-8646-A18279841753}" type="sibTrans" cxnId="{A6AE2D9A-4450-493C-AA7A-25FCC758F8B1}">
      <dgm:prSet/>
      <dgm:spPr/>
      <dgm:t>
        <a:bodyPr/>
        <a:lstStyle/>
        <a:p>
          <a:endParaRPr lang="zh-TW" altLang="en-US"/>
        </a:p>
      </dgm:t>
    </dgm:pt>
    <dgm:pt modelId="{C2423198-5164-4FFE-8DFE-43E19E3F2AAF}">
      <dgm:prSet phldrT="[文字]"/>
      <dgm:spPr/>
      <dgm:t>
        <a:bodyPr/>
        <a:lstStyle/>
        <a:p>
          <a:r>
            <a:rPr lang="en-US" altLang="en-US" b="1" dirty="0" smtClean="0">
              <a:latin typeface="Arial" pitchFamily="34" charset="0"/>
              <a:ea typeface="微軟正黑體" pitchFamily="34" charset="-120"/>
              <a:cs typeface="Arial" pitchFamily="34" charset="0"/>
            </a:rPr>
            <a:t>4.1.2 </a:t>
          </a:r>
          <a:r>
            <a:rPr lang="zh-TW" altLang="en-US" b="1" dirty="0" smtClean="0">
              <a:latin typeface="Arial" pitchFamily="34" charset="0"/>
              <a:ea typeface="微軟正黑體" pitchFamily="34" charset="-120"/>
              <a:cs typeface="Arial" pitchFamily="34" charset="0"/>
            </a:rPr>
            <a:t>專業課程須占最低畢業學分八分之三以上，其中須包括</a:t>
          </a:r>
          <a:r>
            <a:rPr lang="zh-TW" altLang="en-US" b="1" u="sng" dirty="0" smtClean="0">
              <a:latin typeface="Arial" pitchFamily="34" charset="0"/>
              <a:ea typeface="微軟正黑體" pitchFamily="34" charset="-120"/>
              <a:cs typeface="Arial" pitchFamily="34" charset="0"/>
            </a:rPr>
            <a:t>展現整合資訊設計能力的專題實作</a:t>
          </a:r>
          <a:r>
            <a:rPr lang="zh-TW" altLang="en-US" b="1" dirty="0" smtClean="0">
              <a:latin typeface="Arial" pitchFamily="34" charset="0"/>
              <a:ea typeface="微軟正黑體" pitchFamily="34" charset="-120"/>
              <a:cs typeface="Arial" pitchFamily="34" charset="0"/>
            </a:rPr>
            <a:t>。</a:t>
          </a:r>
          <a:endParaRPr lang="zh-TW" altLang="en-US" b="1" dirty="0">
            <a:latin typeface="Arial" pitchFamily="34" charset="0"/>
            <a:ea typeface="微軟正黑體" pitchFamily="34" charset="-120"/>
            <a:cs typeface="Arial" pitchFamily="34" charset="0"/>
          </a:endParaRPr>
        </a:p>
      </dgm:t>
    </dgm:pt>
    <dgm:pt modelId="{0D67970B-EAA9-43B5-B2EA-2DB8B15DE810}" type="parTrans" cxnId="{E0C95CD5-4FCF-4D5C-829E-57A1C61BCBBC}">
      <dgm:prSet/>
      <dgm:spPr/>
      <dgm:t>
        <a:bodyPr/>
        <a:lstStyle/>
        <a:p>
          <a:endParaRPr lang="zh-TW" altLang="en-US"/>
        </a:p>
      </dgm:t>
    </dgm:pt>
    <dgm:pt modelId="{CA5D00D6-B777-4FEC-9F8F-449DBC9B28C7}" type="sibTrans" cxnId="{E0C95CD5-4FCF-4D5C-829E-57A1C61BCBBC}">
      <dgm:prSet/>
      <dgm:spPr/>
      <dgm:t>
        <a:bodyPr/>
        <a:lstStyle/>
        <a:p>
          <a:endParaRPr lang="zh-TW" altLang="en-US"/>
        </a:p>
      </dgm:t>
    </dgm:pt>
    <dgm:pt modelId="{5F74C806-56E9-4DD4-A18D-CCE5384FCBC9}">
      <dgm:prSet phldrT="[文字]"/>
      <dgm:spPr/>
      <dgm:t>
        <a:bodyPr/>
        <a:lstStyle/>
        <a:p>
          <a:r>
            <a:rPr lang="en-US" altLang="zh-TW" b="1" dirty="0" smtClean="0">
              <a:latin typeface="Arial" pitchFamily="34" charset="0"/>
              <a:ea typeface="微軟正黑體" pitchFamily="34" charset="-120"/>
              <a:cs typeface="Arial" pitchFamily="34" charset="0"/>
            </a:rPr>
            <a:t>AAC</a:t>
          </a:r>
          <a:br>
            <a:rPr lang="en-US" altLang="zh-TW" b="1" dirty="0" smtClean="0">
              <a:latin typeface="Arial" pitchFamily="34" charset="0"/>
              <a:ea typeface="微軟正黑體" pitchFamily="34" charset="-120"/>
              <a:cs typeface="Arial" pitchFamily="34" charset="0"/>
            </a:rPr>
          </a:br>
          <a:r>
            <a:rPr lang="en-US" altLang="zh-TW" b="1" dirty="0" smtClean="0">
              <a:latin typeface="Arial" pitchFamily="34" charset="0"/>
              <a:ea typeface="微軟正黑體" pitchFamily="34" charset="-120"/>
              <a:cs typeface="Arial" pitchFamily="34" charset="0"/>
            </a:rPr>
            <a:t>(Studio)</a:t>
          </a:r>
          <a:endParaRPr lang="zh-TW" altLang="en-US" b="1" dirty="0">
            <a:latin typeface="Arial" pitchFamily="34" charset="0"/>
            <a:ea typeface="微軟正黑體" pitchFamily="34" charset="-120"/>
            <a:cs typeface="Arial" pitchFamily="34" charset="0"/>
          </a:endParaRPr>
        </a:p>
      </dgm:t>
    </dgm:pt>
    <dgm:pt modelId="{5E623D97-1AAF-493C-B565-59D7C28D7E7B}" type="parTrans" cxnId="{A5362ED0-E9AE-4BC0-A016-0AA727FE36F7}">
      <dgm:prSet/>
      <dgm:spPr/>
      <dgm:t>
        <a:bodyPr/>
        <a:lstStyle/>
        <a:p>
          <a:endParaRPr lang="zh-TW" altLang="en-US"/>
        </a:p>
      </dgm:t>
    </dgm:pt>
    <dgm:pt modelId="{49AB30F2-930E-41BE-8401-59965A6314C4}" type="sibTrans" cxnId="{A5362ED0-E9AE-4BC0-A016-0AA727FE36F7}">
      <dgm:prSet/>
      <dgm:spPr/>
      <dgm:t>
        <a:bodyPr/>
        <a:lstStyle/>
        <a:p>
          <a:endParaRPr lang="zh-TW" altLang="en-US"/>
        </a:p>
      </dgm:t>
    </dgm:pt>
    <dgm:pt modelId="{CD26B3CD-96D9-46BA-A5DF-62946FA46A19}">
      <dgm:prSet phldrT="[文字]"/>
      <dgm:spPr/>
      <dgm:t>
        <a:bodyPr/>
        <a:lstStyle/>
        <a:p>
          <a:r>
            <a:rPr lang="en-US" altLang="en-US" b="1" dirty="0" smtClean="0">
              <a:latin typeface="Arial" pitchFamily="34" charset="0"/>
              <a:ea typeface="微軟正黑體" pitchFamily="34" charset="-120"/>
              <a:cs typeface="Arial" pitchFamily="34" charset="0"/>
            </a:rPr>
            <a:t>4.1.2 </a:t>
          </a:r>
          <a:r>
            <a:rPr lang="zh-TW" altLang="en-US" b="1" dirty="0" smtClean="0">
              <a:latin typeface="Arial" pitchFamily="34" charset="0"/>
              <a:ea typeface="微軟正黑體" pitchFamily="34" charset="-120"/>
              <a:cs typeface="Arial" pitchFamily="34" charset="0"/>
            </a:rPr>
            <a:t>建築專業及實作課程須占最低畢業學分的八分之三以上，其中，</a:t>
          </a:r>
          <a:r>
            <a:rPr lang="zh-TW" altLang="en-US" b="1" u="sng" dirty="0" smtClean="0">
              <a:latin typeface="Arial" pitchFamily="34" charset="0"/>
              <a:ea typeface="微軟正黑體" pitchFamily="34" charset="-120"/>
              <a:cs typeface="Arial" pitchFamily="34" charset="0"/>
            </a:rPr>
            <a:t>建築設計實作</a:t>
          </a:r>
          <a:r>
            <a:rPr lang="zh-TW" altLang="en-US" b="1" dirty="0" smtClean="0">
              <a:latin typeface="Arial" pitchFamily="34" charset="0"/>
              <a:ea typeface="微軟正黑體" pitchFamily="34" charset="-120"/>
              <a:cs typeface="Arial" pitchFamily="34" charset="0"/>
            </a:rPr>
            <a:t>須占最低畢業學分的四分之一以上。 </a:t>
          </a:r>
          <a:endParaRPr lang="zh-TW" altLang="en-US" b="1" dirty="0">
            <a:latin typeface="Arial" pitchFamily="34" charset="0"/>
            <a:ea typeface="微軟正黑體" pitchFamily="34" charset="-120"/>
            <a:cs typeface="Arial" pitchFamily="34" charset="0"/>
          </a:endParaRPr>
        </a:p>
      </dgm:t>
    </dgm:pt>
    <dgm:pt modelId="{3FD86580-D76D-4124-8D83-40587816B35F}" type="parTrans" cxnId="{529393A5-2298-4E0F-80A6-6782724E3831}">
      <dgm:prSet/>
      <dgm:spPr/>
      <dgm:t>
        <a:bodyPr/>
        <a:lstStyle/>
        <a:p>
          <a:endParaRPr lang="zh-TW" altLang="en-US"/>
        </a:p>
      </dgm:t>
    </dgm:pt>
    <dgm:pt modelId="{4025EB5B-2625-4FEE-B52A-C23742C4C5C8}" type="sibTrans" cxnId="{529393A5-2298-4E0F-80A6-6782724E3831}">
      <dgm:prSet/>
      <dgm:spPr/>
      <dgm:t>
        <a:bodyPr/>
        <a:lstStyle/>
        <a:p>
          <a:endParaRPr lang="zh-TW" altLang="en-US"/>
        </a:p>
      </dgm:t>
    </dgm:pt>
    <dgm:pt modelId="{A7CF8800-1881-42AE-B741-520483244A69}">
      <dgm:prSet phldrT="[文字]"/>
      <dgm:spPr/>
      <dgm:t>
        <a:bodyPr/>
        <a:lstStyle/>
        <a:p>
          <a:r>
            <a:rPr lang="en-US" altLang="zh-TW" b="1" dirty="0" smtClean="0">
              <a:latin typeface="Arial" pitchFamily="34" charset="0"/>
              <a:ea typeface="微軟正黑體" pitchFamily="34" charset="-120"/>
              <a:cs typeface="Arial" pitchFamily="34" charset="0"/>
            </a:rPr>
            <a:t>DAC</a:t>
          </a:r>
          <a:br>
            <a:rPr lang="en-US" altLang="zh-TW" b="1" dirty="0" smtClean="0">
              <a:latin typeface="Arial" pitchFamily="34" charset="0"/>
              <a:ea typeface="微軟正黑體" pitchFamily="34" charset="-120"/>
              <a:cs typeface="Arial" pitchFamily="34" charset="0"/>
            </a:rPr>
          </a:br>
          <a:r>
            <a:rPr lang="en-US" altLang="zh-TW" b="1" dirty="0" smtClean="0">
              <a:latin typeface="Arial" pitchFamily="34" charset="0"/>
              <a:ea typeface="微軟正黑體" pitchFamily="34" charset="-120"/>
              <a:cs typeface="Arial" pitchFamily="34" charset="0"/>
            </a:rPr>
            <a:t>(Studio)</a:t>
          </a:r>
          <a:endParaRPr lang="zh-TW" altLang="en-US" b="1" dirty="0">
            <a:latin typeface="Arial" pitchFamily="34" charset="0"/>
            <a:ea typeface="微軟正黑體" pitchFamily="34" charset="-120"/>
            <a:cs typeface="Arial" pitchFamily="34" charset="0"/>
          </a:endParaRPr>
        </a:p>
      </dgm:t>
    </dgm:pt>
    <dgm:pt modelId="{FB180DAD-4D4F-4697-80ED-38252C3148B0}" type="parTrans" cxnId="{812CE088-EDF9-495F-8304-E624D51FA93F}">
      <dgm:prSet/>
      <dgm:spPr/>
      <dgm:t>
        <a:bodyPr/>
        <a:lstStyle/>
        <a:p>
          <a:endParaRPr lang="zh-TW" altLang="en-US"/>
        </a:p>
      </dgm:t>
    </dgm:pt>
    <dgm:pt modelId="{B7E2BED5-EEA7-4676-8067-2F639521755E}" type="sibTrans" cxnId="{812CE088-EDF9-495F-8304-E624D51FA93F}">
      <dgm:prSet/>
      <dgm:spPr/>
      <dgm:t>
        <a:bodyPr/>
        <a:lstStyle/>
        <a:p>
          <a:endParaRPr lang="zh-TW" altLang="en-US"/>
        </a:p>
      </dgm:t>
    </dgm:pt>
    <dgm:pt modelId="{AD21988D-BEFB-4920-AD8B-87DE427CF9DF}">
      <dgm:prSet phldrT="[文字]"/>
      <dgm:spPr/>
      <dgm:t>
        <a:bodyPr/>
        <a:lstStyle/>
        <a:p>
          <a:r>
            <a:rPr lang="en-US" altLang="en-US" b="1" dirty="0" smtClean="0">
              <a:latin typeface="Arial" pitchFamily="34" charset="0"/>
              <a:ea typeface="微軟正黑體" pitchFamily="34" charset="-120"/>
              <a:cs typeface="Arial" pitchFamily="34" charset="0"/>
            </a:rPr>
            <a:t>4.1.2 </a:t>
          </a:r>
          <a:r>
            <a:rPr lang="zh-TW" altLang="en-US" b="1" dirty="0" smtClean="0">
              <a:latin typeface="Arial" pitchFamily="34" charset="0"/>
              <a:ea typeface="微軟正黑體" pitchFamily="34" charset="-120"/>
              <a:cs typeface="Arial" pitchFamily="34" charset="0"/>
            </a:rPr>
            <a:t>設計專業與實作課程須占最低畢業學分的八分之三以上，其中，</a:t>
          </a:r>
          <a:r>
            <a:rPr lang="zh-TW" altLang="en-US" b="1" u="sng" dirty="0" smtClean="0">
              <a:latin typeface="Arial" pitchFamily="34" charset="0"/>
              <a:ea typeface="微軟正黑體" pitchFamily="34" charset="-120"/>
              <a:cs typeface="Arial" pitchFamily="34" charset="0"/>
            </a:rPr>
            <a:t>設計實作課程</a:t>
          </a:r>
          <a:r>
            <a:rPr lang="zh-TW" altLang="en-US" b="1" dirty="0" smtClean="0">
              <a:latin typeface="Arial" pitchFamily="34" charset="0"/>
              <a:ea typeface="微軟正黑體" pitchFamily="34" charset="-120"/>
              <a:cs typeface="Arial" pitchFamily="34" charset="0"/>
            </a:rPr>
            <a:t>須占最低畢業學分的四分之一以上。</a:t>
          </a:r>
          <a:endParaRPr lang="zh-TW" altLang="en-US" b="1" dirty="0">
            <a:latin typeface="Arial" pitchFamily="34" charset="0"/>
            <a:ea typeface="微軟正黑體" pitchFamily="34" charset="-120"/>
            <a:cs typeface="Arial" pitchFamily="34" charset="0"/>
          </a:endParaRPr>
        </a:p>
      </dgm:t>
    </dgm:pt>
    <dgm:pt modelId="{9FE17DAA-FD56-4B6F-AF97-C4553A57ACA6}" type="parTrans" cxnId="{52998055-F5E8-410D-8846-0B8F6E3A0639}">
      <dgm:prSet/>
      <dgm:spPr/>
      <dgm:t>
        <a:bodyPr/>
        <a:lstStyle/>
        <a:p>
          <a:endParaRPr lang="zh-TW" altLang="en-US"/>
        </a:p>
      </dgm:t>
    </dgm:pt>
    <dgm:pt modelId="{0BB9016C-3D29-49C9-8C60-18038E3CF825}" type="sibTrans" cxnId="{52998055-F5E8-410D-8846-0B8F6E3A0639}">
      <dgm:prSet/>
      <dgm:spPr/>
      <dgm:t>
        <a:bodyPr/>
        <a:lstStyle/>
        <a:p>
          <a:endParaRPr lang="zh-TW" altLang="en-US"/>
        </a:p>
      </dgm:t>
    </dgm:pt>
    <dgm:pt modelId="{A932EEF0-F076-48F6-9967-40BCD06CE7F8}" type="pres">
      <dgm:prSet presAssocID="{11B99B0A-F820-4B6A-B16A-D1375EAEDD87}" presName="Name0" presStyleCnt="0">
        <dgm:presLayoutVars>
          <dgm:dir/>
          <dgm:animLvl val="lvl"/>
          <dgm:resizeHandles val="exact"/>
        </dgm:presLayoutVars>
      </dgm:prSet>
      <dgm:spPr/>
      <dgm:t>
        <a:bodyPr/>
        <a:lstStyle/>
        <a:p>
          <a:endParaRPr lang="zh-TW" altLang="en-US"/>
        </a:p>
      </dgm:t>
    </dgm:pt>
    <dgm:pt modelId="{A5AE8F77-E9FB-439B-A8BA-D30F9925B0D4}" type="pres">
      <dgm:prSet presAssocID="{0B4008DC-148E-4743-9290-2B9C13D289C3}" presName="composite" presStyleCnt="0"/>
      <dgm:spPr/>
    </dgm:pt>
    <dgm:pt modelId="{FB85CF90-A507-40CE-A4E3-4171B7711A1B}" type="pres">
      <dgm:prSet presAssocID="{0B4008DC-148E-4743-9290-2B9C13D289C3}" presName="parTx" presStyleLbl="alignNode1" presStyleIdx="0" presStyleCnt="5">
        <dgm:presLayoutVars>
          <dgm:chMax val="0"/>
          <dgm:chPref val="0"/>
          <dgm:bulletEnabled val="1"/>
        </dgm:presLayoutVars>
      </dgm:prSet>
      <dgm:spPr/>
      <dgm:t>
        <a:bodyPr/>
        <a:lstStyle/>
        <a:p>
          <a:endParaRPr lang="zh-TW" altLang="en-US"/>
        </a:p>
      </dgm:t>
    </dgm:pt>
    <dgm:pt modelId="{15B52A53-FEC7-4079-84AD-91012D95222D}" type="pres">
      <dgm:prSet presAssocID="{0B4008DC-148E-4743-9290-2B9C13D289C3}" presName="desTx" presStyleLbl="alignAccFollowNode1" presStyleIdx="0" presStyleCnt="5">
        <dgm:presLayoutVars>
          <dgm:bulletEnabled val="1"/>
        </dgm:presLayoutVars>
      </dgm:prSet>
      <dgm:spPr/>
      <dgm:t>
        <a:bodyPr/>
        <a:lstStyle/>
        <a:p>
          <a:endParaRPr lang="zh-TW" altLang="en-US"/>
        </a:p>
      </dgm:t>
    </dgm:pt>
    <dgm:pt modelId="{B95641D2-36DD-44F5-BB46-A1B203811968}" type="pres">
      <dgm:prSet presAssocID="{8ED0E6D8-7685-40FF-83FA-2E57A8379FDE}" presName="space" presStyleCnt="0"/>
      <dgm:spPr/>
    </dgm:pt>
    <dgm:pt modelId="{638CC932-9BB5-49DB-809B-B98369C25BD4}" type="pres">
      <dgm:prSet presAssocID="{70CC228A-5586-45CF-8D2F-A02BE35C7847}" presName="composite" presStyleCnt="0"/>
      <dgm:spPr/>
    </dgm:pt>
    <dgm:pt modelId="{C4C6A69C-46C8-485C-AC1D-6DD811C7D3E7}" type="pres">
      <dgm:prSet presAssocID="{70CC228A-5586-45CF-8D2F-A02BE35C7847}" presName="parTx" presStyleLbl="alignNode1" presStyleIdx="1" presStyleCnt="5">
        <dgm:presLayoutVars>
          <dgm:chMax val="0"/>
          <dgm:chPref val="0"/>
          <dgm:bulletEnabled val="1"/>
        </dgm:presLayoutVars>
      </dgm:prSet>
      <dgm:spPr/>
      <dgm:t>
        <a:bodyPr/>
        <a:lstStyle/>
        <a:p>
          <a:endParaRPr lang="zh-TW" altLang="en-US"/>
        </a:p>
      </dgm:t>
    </dgm:pt>
    <dgm:pt modelId="{071C7387-1188-4C0B-B50F-9EFCD02EF3CA}" type="pres">
      <dgm:prSet presAssocID="{70CC228A-5586-45CF-8D2F-A02BE35C7847}" presName="desTx" presStyleLbl="alignAccFollowNode1" presStyleIdx="1" presStyleCnt="5">
        <dgm:presLayoutVars>
          <dgm:bulletEnabled val="1"/>
        </dgm:presLayoutVars>
      </dgm:prSet>
      <dgm:spPr/>
      <dgm:t>
        <a:bodyPr/>
        <a:lstStyle/>
        <a:p>
          <a:endParaRPr lang="zh-TW" altLang="en-US"/>
        </a:p>
      </dgm:t>
    </dgm:pt>
    <dgm:pt modelId="{4CCC5BD0-A339-4A74-8FEA-28B01E18BF47}" type="pres">
      <dgm:prSet presAssocID="{C3EF8002-9832-4A24-A62A-DCAA58C9D29E}" presName="space" presStyleCnt="0"/>
      <dgm:spPr/>
    </dgm:pt>
    <dgm:pt modelId="{0C88C917-6921-4481-91E8-8D423D9CE82A}" type="pres">
      <dgm:prSet presAssocID="{08910B09-161E-4907-BC84-9204C9F09B71}" presName="composite" presStyleCnt="0"/>
      <dgm:spPr/>
    </dgm:pt>
    <dgm:pt modelId="{D6A65635-0FA0-40E3-94DF-25A665602FFE}" type="pres">
      <dgm:prSet presAssocID="{08910B09-161E-4907-BC84-9204C9F09B71}" presName="parTx" presStyleLbl="alignNode1" presStyleIdx="2" presStyleCnt="5">
        <dgm:presLayoutVars>
          <dgm:chMax val="0"/>
          <dgm:chPref val="0"/>
          <dgm:bulletEnabled val="1"/>
        </dgm:presLayoutVars>
      </dgm:prSet>
      <dgm:spPr/>
      <dgm:t>
        <a:bodyPr/>
        <a:lstStyle/>
        <a:p>
          <a:endParaRPr lang="zh-TW" altLang="en-US"/>
        </a:p>
      </dgm:t>
    </dgm:pt>
    <dgm:pt modelId="{01E0605A-D5C4-479E-847E-224A5DEE781F}" type="pres">
      <dgm:prSet presAssocID="{08910B09-161E-4907-BC84-9204C9F09B71}" presName="desTx" presStyleLbl="alignAccFollowNode1" presStyleIdx="2" presStyleCnt="5">
        <dgm:presLayoutVars>
          <dgm:bulletEnabled val="1"/>
        </dgm:presLayoutVars>
      </dgm:prSet>
      <dgm:spPr/>
      <dgm:t>
        <a:bodyPr/>
        <a:lstStyle/>
        <a:p>
          <a:endParaRPr lang="zh-TW" altLang="en-US"/>
        </a:p>
      </dgm:t>
    </dgm:pt>
    <dgm:pt modelId="{19240625-D376-40CE-8BF6-CFEA3019E81D}" type="pres">
      <dgm:prSet presAssocID="{A184F7A9-5B3B-46B5-8646-A18279841753}" presName="space" presStyleCnt="0"/>
      <dgm:spPr/>
    </dgm:pt>
    <dgm:pt modelId="{C1A9AEE5-0304-4AA9-A59A-60841E607D8B}" type="pres">
      <dgm:prSet presAssocID="{5F74C806-56E9-4DD4-A18D-CCE5384FCBC9}" presName="composite" presStyleCnt="0"/>
      <dgm:spPr/>
    </dgm:pt>
    <dgm:pt modelId="{27004E4B-15B2-43CD-A94E-90CD90450CFD}" type="pres">
      <dgm:prSet presAssocID="{5F74C806-56E9-4DD4-A18D-CCE5384FCBC9}" presName="parTx" presStyleLbl="alignNode1" presStyleIdx="3" presStyleCnt="5">
        <dgm:presLayoutVars>
          <dgm:chMax val="0"/>
          <dgm:chPref val="0"/>
          <dgm:bulletEnabled val="1"/>
        </dgm:presLayoutVars>
      </dgm:prSet>
      <dgm:spPr/>
      <dgm:t>
        <a:bodyPr/>
        <a:lstStyle/>
        <a:p>
          <a:endParaRPr lang="zh-TW" altLang="en-US"/>
        </a:p>
      </dgm:t>
    </dgm:pt>
    <dgm:pt modelId="{7563EA39-E60B-41D7-B364-26E00614EAA9}" type="pres">
      <dgm:prSet presAssocID="{5F74C806-56E9-4DD4-A18D-CCE5384FCBC9}" presName="desTx" presStyleLbl="alignAccFollowNode1" presStyleIdx="3" presStyleCnt="5">
        <dgm:presLayoutVars>
          <dgm:bulletEnabled val="1"/>
        </dgm:presLayoutVars>
      </dgm:prSet>
      <dgm:spPr/>
      <dgm:t>
        <a:bodyPr/>
        <a:lstStyle/>
        <a:p>
          <a:endParaRPr lang="zh-TW" altLang="en-US"/>
        </a:p>
      </dgm:t>
    </dgm:pt>
    <dgm:pt modelId="{CB29F108-B876-405C-B4E6-CEDB29D8A415}" type="pres">
      <dgm:prSet presAssocID="{49AB30F2-930E-41BE-8401-59965A6314C4}" presName="space" presStyleCnt="0"/>
      <dgm:spPr/>
    </dgm:pt>
    <dgm:pt modelId="{7FD1394B-AD6B-4310-A79B-713C77FAD7EB}" type="pres">
      <dgm:prSet presAssocID="{A7CF8800-1881-42AE-B741-520483244A69}" presName="composite" presStyleCnt="0"/>
      <dgm:spPr/>
    </dgm:pt>
    <dgm:pt modelId="{784D7E4B-9E35-4EE9-B666-91652531A309}" type="pres">
      <dgm:prSet presAssocID="{A7CF8800-1881-42AE-B741-520483244A69}" presName="parTx" presStyleLbl="alignNode1" presStyleIdx="4" presStyleCnt="5">
        <dgm:presLayoutVars>
          <dgm:chMax val="0"/>
          <dgm:chPref val="0"/>
          <dgm:bulletEnabled val="1"/>
        </dgm:presLayoutVars>
      </dgm:prSet>
      <dgm:spPr/>
      <dgm:t>
        <a:bodyPr/>
        <a:lstStyle/>
        <a:p>
          <a:endParaRPr lang="zh-TW" altLang="en-US"/>
        </a:p>
      </dgm:t>
    </dgm:pt>
    <dgm:pt modelId="{BDEEB491-872B-4843-829E-43DEDE460AD4}" type="pres">
      <dgm:prSet presAssocID="{A7CF8800-1881-42AE-B741-520483244A69}" presName="desTx" presStyleLbl="alignAccFollowNode1" presStyleIdx="4" presStyleCnt="5">
        <dgm:presLayoutVars>
          <dgm:bulletEnabled val="1"/>
        </dgm:presLayoutVars>
      </dgm:prSet>
      <dgm:spPr/>
      <dgm:t>
        <a:bodyPr/>
        <a:lstStyle/>
        <a:p>
          <a:endParaRPr lang="zh-TW" altLang="en-US"/>
        </a:p>
      </dgm:t>
    </dgm:pt>
  </dgm:ptLst>
  <dgm:cxnLst>
    <dgm:cxn modelId="{52998055-F5E8-410D-8846-0B8F6E3A0639}" srcId="{A7CF8800-1881-42AE-B741-520483244A69}" destId="{AD21988D-BEFB-4920-AD8B-87DE427CF9DF}" srcOrd="0" destOrd="0" parTransId="{9FE17DAA-FD56-4B6F-AF97-C4553A57ACA6}" sibTransId="{0BB9016C-3D29-49C9-8C60-18038E3CF825}"/>
    <dgm:cxn modelId="{A5362ED0-E9AE-4BC0-A016-0AA727FE36F7}" srcId="{11B99B0A-F820-4B6A-B16A-D1375EAEDD87}" destId="{5F74C806-56E9-4DD4-A18D-CCE5384FCBC9}" srcOrd="3" destOrd="0" parTransId="{5E623D97-1AAF-493C-B565-59D7C28D7E7B}" sibTransId="{49AB30F2-930E-41BE-8401-59965A6314C4}"/>
    <dgm:cxn modelId="{F3CBD716-8E52-4650-B98B-D7457E860B99}" type="presOf" srcId="{CD26B3CD-96D9-46BA-A5DF-62946FA46A19}" destId="{7563EA39-E60B-41D7-B364-26E00614EAA9}" srcOrd="0" destOrd="0" presId="urn:microsoft.com/office/officeart/2005/8/layout/hList1"/>
    <dgm:cxn modelId="{A3F94D55-1813-451F-BDB2-F2CF6883D4DB}" type="presOf" srcId="{0B4008DC-148E-4743-9290-2B9C13D289C3}" destId="{FB85CF90-A507-40CE-A4E3-4171B7711A1B}" srcOrd="0" destOrd="0" presId="urn:microsoft.com/office/officeart/2005/8/layout/hList1"/>
    <dgm:cxn modelId="{F07C55BC-9F60-4A5B-856A-7BA2C0C76F92}" srcId="{0B4008DC-148E-4743-9290-2B9C13D289C3}" destId="{F7F82A19-B74E-4E61-A004-1A0669D4D096}" srcOrd="0" destOrd="0" parTransId="{C5885B5C-06AA-4753-A664-0359138BBC4A}" sibTransId="{A3A0FFE7-810B-4688-B902-30A5C999F6D9}"/>
    <dgm:cxn modelId="{19330CCE-3A42-4B42-BFEC-11A5F00BED9A}" srcId="{70CC228A-5586-45CF-8D2F-A02BE35C7847}" destId="{51257227-2BE7-469A-9E53-BD229D4DE0DD}" srcOrd="0" destOrd="0" parTransId="{57F5CB48-51BB-44E5-AB16-97ED7EC5DA88}" sibTransId="{A22AE1F7-2709-4F65-B64F-067FD6C48727}"/>
    <dgm:cxn modelId="{7B994304-6DF2-47F8-8C8F-362F07C22511}" type="presOf" srcId="{5F74C806-56E9-4DD4-A18D-CCE5384FCBC9}" destId="{27004E4B-15B2-43CD-A94E-90CD90450CFD}" srcOrd="0" destOrd="0" presId="urn:microsoft.com/office/officeart/2005/8/layout/hList1"/>
    <dgm:cxn modelId="{529393A5-2298-4E0F-80A6-6782724E3831}" srcId="{5F74C806-56E9-4DD4-A18D-CCE5384FCBC9}" destId="{CD26B3CD-96D9-46BA-A5DF-62946FA46A19}" srcOrd="0" destOrd="0" parTransId="{3FD86580-D76D-4124-8D83-40587816B35F}" sibTransId="{4025EB5B-2625-4FEE-B52A-C23742C4C5C8}"/>
    <dgm:cxn modelId="{9A696604-57BC-4B47-8351-AE21AE0CBA2A}" srcId="{11B99B0A-F820-4B6A-B16A-D1375EAEDD87}" destId="{70CC228A-5586-45CF-8D2F-A02BE35C7847}" srcOrd="1" destOrd="0" parTransId="{FD1E16D0-A559-4BE8-B299-7CDD9F86B5EB}" sibTransId="{C3EF8002-9832-4A24-A62A-DCAA58C9D29E}"/>
    <dgm:cxn modelId="{13538DA7-65F6-47E6-A343-5229B1B8C1ED}" type="presOf" srcId="{C2423198-5164-4FFE-8DFE-43E19E3F2AAF}" destId="{01E0605A-D5C4-479E-847E-224A5DEE781F}" srcOrd="0" destOrd="0" presId="urn:microsoft.com/office/officeart/2005/8/layout/hList1"/>
    <dgm:cxn modelId="{35D0155C-CCAE-4911-8D4D-5C81FB0C2E87}" srcId="{11B99B0A-F820-4B6A-B16A-D1375EAEDD87}" destId="{0B4008DC-148E-4743-9290-2B9C13D289C3}" srcOrd="0" destOrd="0" parTransId="{5C4B5727-E2AE-4F39-9DFC-24A0B17BC4A0}" sibTransId="{8ED0E6D8-7685-40FF-83FA-2E57A8379FDE}"/>
    <dgm:cxn modelId="{6276D2C9-F119-4BA6-90E0-CEBCA0E9EF74}" type="presOf" srcId="{08910B09-161E-4907-BC84-9204C9F09B71}" destId="{D6A65635-0FA0-40E3-94DF-25A665602FFE}" srcOrd="0" destOrd="0" presId="urn:microsoft.com/office/officeart/2005/8/layout/hList1"/>
    <dgm:cxn modelId="{A5A79F8A-B93D-4CF7-9CC5-41EB707E25B8}" type="presOf" srcId="{AD21988D-BEFB-4920-AD8B-87DE427CF9DF}" destId="{BDEEB491-872B-4843-829E-43DEDE460AD4}" srcOrd="0" destOrd="0" presId="urn:microsoft.com/office/officeart/2005/8/layout/hList1"/>
    <dgm:cxn modelId="{961F4F11-BCE2-4E91-8EB9-D1B33EAD9407}" type="presOf" srcId="{11B99B0A-F820-4B6A-B16A-D1375EAEDD87}" destId="{A932EEF0-F076-48F6-9967-40BCD06CE7F8}" srcOrd="0" destOrd="0" presId="urn:microsoft.com/office/officeart/2005/8/layout/hList1"/>
    <dgm:cxn modelId="{E0C95CD5-4FCF-4D5C-829E-57A1C61BCBBC}" srcId="{08910B09-161E-4907-BC84-9204C9F09B71}" destId="{C2423198-5164-4FFE-8DFE-43E19E3F2AAF}" srcOrd="0" destOrd="0" parTransId="{0D67970B-EAA9-43B5-B2EA-2DB8B15DE810}" sibTransId="{CA5D00D6-B777-4FEC-9F8F-449DBC9B28C7}"/>
    <dgm:cxn modelId="{A6AE2D9A-4450-493C-AA7A-25FCC758F8B1}" srcId="{11B99B0A-F820-4B6A-B16A-D1375EAEDD87}" destId="{08910B09-161E-4907-BC84-9204C9F09B71}" srcOrd="2" destOrd="0" parTransId="{C0454448-23AB-4DBF-A970-98BDAE35E933}" sibTransId="{A184F7A9-5B3B-46B5-8646-A18279841753}"/>
    <dgm:cxn modelId="{51F5C812-B290-44CF-B0FC-6193A2910453}" type="presOf" srcId="{70CC228A-5586-45CF-8D2F-A02BE35C7847}" destId="{C4C6A69C-46C8-485C-AC1D-6DD811C7D3E7}" srcOrd="0" destOrd="0" presId="urn:microsoft.com/office/officeart/2005/8/layout/hList1"/>
    <dgm:cxn modelId="{812CE088-EDF9-495F-8304-E624D51FA93F}" srcId="{11B99B0A-F820-4B6A-B16A-D1375EAEDD87}" destId="{A7CF8800-1881-42AE-B741-520483244A69}" srcOrd="4" destOrd="0" parTransId="{FB180DAD-4D4F-4697-80ED-38252C3148B0}" sibTransId="{B7E2BED5-EEA7-4676-8067-2F639521755E}"/>
    <dgm:cxn modelId="{3E52EAC8-89AD-4057-B846-875D1CD3A895}" type="presOf" srcId="{F7F82A19-B74E-4E61-A004-1A0669D4D096}" destId="{15B52A53-FEC7-4079-84AD-91012D95222D}" srcOrd="0" destOrd="0" presId="urn:microsoft.com/office/officeart/2005/8/layout/hList1"/>
    <dgm:cxn modelId="{92699635-4D56-4C00-BE0D-B0813F3C96AE}" type="presOf" srcId="{51257227-2BE7-469A-9E53-BD229D4DE0DD}" destId="{071C7387-1188-4C0B-B50F-9EFCD02EF3CA}" srcOrd="0" destOrd="0" presId="urn:microsoft.com/office/officeart/2005/8/layout/hList1"/>
    <dgm:cxn modelId="{D18214C7-B8A7-4FDA-9862-5C0758EE3513}" type="presOf" srcId="{A7CF8800-1881-42AE-B741-520483244A69}" destId="{784D7E4B-9E35-4EE9-B666-91652531A309}" srcOrd="0" destOrd="0" presId="urn:microsoft.com/office/officeart/2005/8/layout/hList1"/>
    <dgm:cxn modelId="{88BC79B4-240E-4AAC-9FBD-B9ED5F611BDD}" type="presParOf" srcId="{A932EEF0-F076-48F6-9967-40BCD06CE7F8}" destId="{A5AE8F77-E9FB-439B-A8BA-D30F9925B0D4}" srcOrd="0" destOrd="0" presId="urn:microsoft.com/office/officeart/2005/8/layout/hList1"/>
    <dgm:cxn modelId="{5B8369B8-ED1B-4A16-A557-F1C89E6132FF}" type="presParOf" srcId="{A5AE8F77-E9FB-439B-A8BA-D30F9925B0D4}" destId="{FB85CF90-A507-40CE-A4E3-4171B7711A1B}" srcOrd="0" destOrd="0" presId="urn:microsoft.com/office/officeart/2005/8/layout/hList1"/>
    <dgm:cxn modelId="{15F48A22-0287-474F-914F-C5878A6BACA9}" type="presParOf" srcId="{A5AE8F77-E9FB-439B-A8BA-D30F9925B0D4}" destId="{15B52A53-FEC7-4079-84AD-91012D95222D}" srcOrd="1" destOrd="0" presId="urn:microsoft.com/office/officeart/2005/8/layout/hList1"/>
    <dgm:cxn modelId="{6395D163-CB70-496B-9107-0FA680CF3ED2}" type="presParOf" srcId="{A932EEF0-F076-48F6-9967-40BCD06CE7F8}" destId="{B95641D2-36DD-44F5-BB46-A1B203811968}" srcOrd="1" destOrd="0" presId="urn:microsoft.com/office/officeart/2005/8/layout/hList1"/>
    <dgm:cxn modelId="{B385C7DC-95D3-4458-ADC8-A15206272D7D}" type="presParOf" srcId="{A932EEF0-F076-48F6-9967-40BCD06CE7F8}" destId="{638CC932-9BB5-49DB-809B-B98369C25BD4}" srcOrd="2" destOrd="0" presId="urn:microsoft.com/office/officeart/2005/8/layout/hList1"/>
    <dgm:cxn modelId="{5802DDA8-EB1F-42E6-A230-11A2429707A2}" type="presParOf" srcId="{638CC932-9BB5-49DB-809B-B98369C25BD4}" destId="{C4C6A69C-46C8-485C-AC1D-6DD811C7D3E7}" srcOrd="0" destOrd="0" presId="urn:microsoft.com/office/officeart/2005/8/layout/hList1"/>
    <dgm:cxn modelId="{8DC6728B-F16F-4843-B5F3-B08B2C7150D5}" type="presParOf" srcId="{638CC932-9BB5-49DB-809B-B98369C25BD4}" destId="{071C7387-1188-4C0B-B50F-9EFCD02EF3CA}" srcOrd="1" destOrd="0" presId="urn:microsoft.com/office/officeart/2005/8/layout/hList1"/>
    <dgm:cxn modelId="{9418621B-6C34-49A9-B2DF-7EA9AD61418C}" type="presParOf" srcId="{A932EEF0-F076-48F6-9967-40BCD06CE7F8}" destId="{4CCC5BD0-A339-4A74-8FEA-28B01E18BF47}" srcOrd="3" destOrd="0" presId="urn:microsoft.com/office/officeart/2005/8/layout/hList1"/>
    <dgm:cxn modelId="{E3249F10-A001-4A72-A5B8-E9CF69C79D27}" type="presParOf" srcId="{A932EEF0-F076-48F6-9967-40BCD06CE7F8}" destId="{0C88C917-6921-4481-91E8-8D423D9CE82A}" srcOrd="4" destOrd="0" presId="urn:microsoft.com/office/officeart/2005/8/layout/hList1"/>
    <dgm:cxn modelId="{BE7E3520-5527-4DD4-A22C-E2EBC99361EE}" type="presParOf" srcId="{0C88C917-6921-4481-91E8-8D423D9CE82A}" destId="{D6A65635-0FA0-40E3-94DF-25A665602FFE}" srcOrd="0" destOrd="0" presId="urn:microsoft.com/office/officeart/2005/8/layout/hList1"/>
    <dgm:cxn modelId="{CACFB527-243B-46E9-9D00-F2513741AE4C}" type="presParOf" srcId="{0C88C917-6921-4481-91E8-8D423D9CE82A}" destId="{01E0605A-D5C4-479E-847E-224A5DEE781F}" srcOrd="1" destOrd="0" presId="urn:microsoft.com/office/officeart/2005/8/layout/hList1"/>
    <dgm:cxn modelId="{FF2F7FB2-9BA9-4B55-A45F-E29D13B5FA36}" type="presParOf" srcId="{A932EEF0-F076-48F6-9967-40BCD06CE7F8}" destId="{19240625-D376-40CE-8BF6-CFEA3019E81D}" srcOrd="5" destOrd="0" presId="urn:microsoft.com/office/officeart/2005/8/layout/hList1"/>
    <dgm:cxn modelId="{C0E62850-4C6E-4A90-BB84-E7685B6C7103}" type="presParOf" srcId="{A932EEF0-F076-48F6-9967-40BCD06CE7F8}" destId="{C1A9AEE5-0304-4AA9-A59A-60841E607D8B}" srcOrd="6" destOrd="0" presId="urn:microsoft.com/office/officeart/2005/8/layout/hList1"/>
    <dgm:cxn modelId="{9557A5B5-A775-4EB3-96D6-E9776CD050BB}" type="presParOf" srcId="{C1A9AEE5-0304-4AA9-A59A-60841E607D8B}" destId="{27004E4B-15B2-43CD-A94E-90CD90450CFD}" srcOrd="0" destOrd="0" presId="urn:microsoft.com/office/officeart/2005/8/layout/hList1"/>
    <dgm:cxn modelId="{B0ABCF31-352E-48C9-8EBA-7D9D9F22BAB6}" type="presParOf" srcId="{C1A9AEE5-0304-4AA9-A59A-60841E607D8B}" destId="{7563EA39-E60B-41D7-B364-26E00614EAA9}" srcOrd="1" destOrd="0" presId="urn:microsoft.com/office/officeart/2005/8/layout/hList1"/>
    <dgm:cxn modelId="{3DA5E129-88FD-47BB-A540-7C92A5E7EE9F}" type="presParOf" srcId="{A932EEF0-F076-48F6-9967-40BCD06CE7F8}" destId="{CB29F108-B876-405C-B4E6-CEDB29D8A415}" srcOrd="7" destOrd="0" presId="urn:microsoft.com/office/officeart/2005/8/layout/hList1"/>
    <dgm:cxn modelId="{E71342D3-90F1-43E8-B88C-9F08B726706C}" type="presParOf" srcId="{A932EEF0-F076-48F6-9967-40BCD06CE7F8}" destId="{7FD1394B-AD6B-4310-A79B-713C77FAD7EB}" srcOrd="8" destOrd="0" presId="urn:microsoft.com/office/officeart/2005/8/layout/hList1"/>
    <dgm:cxn modelId="{F70B55AF-6556-4606-A83B-CE668759D859}" type="presParOf" srcId="{7FD1394B-AD6B-4310-A79B-713C77FAD7EB}" destId="{784D7E4B-9E35-4EE9-B666-91652531A309}" srcOrd="0" destOrd="0" presId="urn:microsoft.com/office/officeart/2005/8/layout/hList1"/>
    <dgm:cxn modelId="{41793DC9-060B-49F1-B242-D0FAA9B60F54}" type="presParOf" srcId="{7FD1394B-AD6B-4310-A79B-713C77FAD7EB}" destId="{BDEEB491-872B-4843-829E-43DEDE460AD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81C5080-61E7-49C1-B52B-6335603DB150}" type="doc">
      <dgm:prSet loTypeId="urn:microsoft.com/office/officeart/2005/8/layout/cycle7" loCatId="cycle" qsTypeId="urn:microsoft.com/office/officeart/2005/8/quickstyle/simple1" qsCatId="simple" csTypeId="urn:microsoft.com/office/officeart/2005/8/colors/colorful1" csCatId="colorful" phldr="1"/>
      <dgm:spPr/>
      <dgm:t>
        <a:bodyPr/>
        <a:lstStyle/>
        <a:p>
          <a:endParaRPr lang="zh-TW" altLang="en-US"/>
        </a:p>
      </dgm:t>
    </dgm:pt>
    <dgm:pt modelId="{8C64CB61-8EBA-4F3D-AAF3-D76C9C5B0BB2}">
      <dgm:prSet phldrT="[文字]" custT="1"/>
      <dgm:spPr/>
      <dgm:t>
        <a:bodyPr/>
        <a:lstStyle/>
        <a:p>
          <a:r>
            <a:rPr lang="zh-TW" altLang="en-US" sz="2400" b="1" u="sng" dirty="0" smtClean="0">
              <a:latin typeface="微軟正黑體" panose="020B0604030504040204" pitchFamily="34" charset="-120"/>
              <a:ea typeface="微軟正黑體" panose="020B0604030504040204" pitchFamily="34" charset="-120"/>
            </a:rPr>
            <a:t>課程內涵</a:t>
          </a:r>
          <a:r>
            <a:rPr lang="zh-TW" altLang="en-US" sz="2400" b="1" dirty="0" smtClean="0">
              <a:latin typeface="微軟正黑體" panose="020B0604030504040204" pitchFamily="34" charset="-120"/>
              <a:ea typeface="微軟正黑體" panose="020B0604030504040204" pitchFamily="34" charset="-120"/>
            </a:rPr>
            <a:t>符合</a:t>
          </a:r>
          <a:r>
            <a:rPr lang="en-US" altLang="zh-TW" sz="2400" b="1" dirty="0" smtClean="0">
              <a:latin typeface="微軟正黑體" panose="020B0604030504040204" pitchFamily="34" charset="-120"/>
              <a:ea typeface="微軟正黑體" panose="020B0604030504040204" pitchFamily="34" charset="-120"/>
            </a:rPr>
            <a:t/>
          </a:r>
          <a:br>
            <a:rPr lang="en-US" altLang="zh-TW" sz="2400" b="1" dirty="0" smtClean="0">
              <a:latin typeface="微軟正黑體" panose="020B0604030504040204" pitchFamily="34" charset="-120"/>
              <a:ea typeface="微軟正黑體" panose="020B0604030504040204" pitchFamily="34" charset="-120"/>
            </a:rPr>
          </a:br>
          <a:r>
            <a:rPr lang="en-US" altLang="zh-TW" sz="2400" b="1" dirty="0" smtClean="0">
              <a:latin typeface="微軟正黑體" panose="020B0604030504040204" pitchFamily="34" charset="-120"/>
              <a:ea typeface="微軟正黑體" panose="020B0604030504040204" pitchFamily="34" charset="-120"/>
            </a:rPr>
            <a:t>IEET </a:t>
          </a:r>
          <a:r>
            <a:rPr lang="zh-TW" altLang="en-US" sz="2400" b="1" dirty="0" smtClean="0">
              <a:latin typeface="微軟正黑體" panose="020B0604030504040204" pitchFamily="34" charset="-120"/>
              <a:ea typeface="微軟正黑體" panose="020B0604030504040204" pitchFamily="34" charset="-120"/>
            </a:rPr>
            <a:t>規範要求</a:t>
          </a:r>
          <a:endParaRPr lang="zh-TW" altLang="en-US" sz="2400" dirty="0">
            <a:latin typeface="微軟正黑體" panose="020B0604030504040204" pitchFamily="34" charset="-120"/>
            <a:ea typeface="微軟正黑體" panose="020B0604030504040204" pitchFamily="34" charset="-120"/>
          </a:endParaRPr>
        </a:p>
      </dgm:t>
    </dgm:pt>
    <dgm:pt modelId="{94F92692-7DD5-445E-B909-92119E67003A}" type="parTrans" cxnId="{93956BB7-B232-49FD-B96D-C630BF9479C0}">
      <dgm:prSet/>
      <dgm:spPr/>
      <dgm:t>
        <a:bodyPr/>
        <a:lstStyle/>
        <a:p>
          <a:endParaRPr lang="zh-TW" altLang="en-US"/>
        </a:p>
      </dgm:t>
    </dgm:pt>
    <dgm:pt modelId="{5203833E-4901-4863-85DF-92186CDE0F0C}" type="sibTrans" cxnId="{93956BB7-B232-49FD-B96D-C630BF9479C0}">
      <dgm:prSet/>
      <dgm:spPr/>
      <dgm:t>
        <a:bodyPr/>
        <a:lstStyle/>
        <a:p>
          <a:endParaRPr lang="zh-TW" altLang="en-US"/>
        </a:p>
      </dgm:t>
    </dgm:pt>
    <dgm:pt modelId="{7C899705-7147-4FA1-8F2A-278F6E2CDDE7}">
      <dgm:prSet phldrT="[文字]" custT="1"/>
      <dgm:spPr/>
      <dgm:t>
        <a:bodyPr/>
        <a:lstStyle/>
        <a:p>
          <a:r>
            <a:rPr lang="zh-TW" altLang="en-US" sz="2400" b="1" dirty="0" smtClean="0">
              <a:latin typeface="微軟正黑體" panose="020B0604030504040204" pitchFamily="34" charset="-120"/>
              <a:ea typeface="微軟正黑體" panose="020B0604030504040204" pitchFamily="34" charset="-120"/>
            </a:rPr>
            <a:t>學生</a:t>
          </a:r>
          <a:r>
            <a:rPr lang="zh-TW" altLang="en-US" sz="2400" b="1" u="sng" dirty="0" smtClean="0">
              <a:latin typeface="微軟正黑體" panose="020B0604030504040204" pitchFamily="34" charset="-120"/>
              <a:ea typeface="微軟正黑體" panose="020B0604030504040204" pitchFamily="34" charset="-120"/>
            </a:rPr>
            <a:t>核心能力</a:t>
          </a:r>
          <a:endParaRPr lang="en-US" altLang="zh-TW" sz="2400" b="1" u="sng" dirty="0" smtClean="0">
            <a:latin typeface="微軟正黑體" panose="020B0604030504040204" pitchFamily="34" charset="-120"/>
            <a:ea typeface="微軟正黑體" panose="020B0604030504040204" pitchFamily="34" charset="-120"/>
          </a:endParaRPr>
        </a:p>
        <a:p>
          <a:r>
            <a:rPr lang="zh-TW" altLang="en-US" sz="2400" b="1" u="sng" dirty="0" smtClean="0">
              <a:latin typeface="微軟正黑體" panose="020B0604030504040204" pitchFamily="34" charset="-120"/>
              <a:ea typeface="微軟正黑體" panose="020B0604030504040204" pitchFamily="34" charset="-120"/>
            </a:rPr>
            <a:t>評量及結果</a:t>
          </a:r>
          <a:endParaRPr lang="zh-TW" altLang="en-US" sz="2400" dirty="0">
            <a:latin typeface="微軟正黑體" panose="020B0604030504040204" pitchFamily="34" charset="-120"/>
            <a:ea typeface="微軟正黑體" panose="020B0604030504040204" pitchFamily="34" charset="-120"/>
          </a:endParaRPr>
        </a:p>
      </dgm:t>
    </dgm:pt>
    <dgm:pt modelId="{06AA20F5-8160-4346-9BD1-C477091E5088}" type="parTrans" cxnId="{18A00131-F902-4F02-9A7A-C62202A71012}">
      <dgm:prSet/>
      <dgm:spPr/>
      <dgm:t>
        <a:bodyPr/>
        <a:lstStyle/>
        <a:p>
          <a:endParaRPr lang="zh-TW" altLang="en-US"/>
        </a:p>
      </dgm:t>
    </dgm:pt>
    <dgm:pt modelId="{1C06C602-58F0-4F48-8258-9EE118371FD9}" type="sibTrans" cxnId="{18A00131-F902-4F02-9A7A-C62202A71012}">
      <dgm:prSet/>
      <dgm:spPr/>
      <dgm:t>
        <a:bodyPr/>
        <a:lstStyle/>
        <a:p>
          <a:endParaRPr lang="zh-TW" altLang="en-US"/>
        </a:p>
      </dgm:t>
    </dgm:pt>
    <dgm:pt modelId="{B366AFE0-1D5E-45B3-A828-C2CF2ABDECCB}">
      <dgm:prSet phldrT="[文字]" custT="1"/>
      <dgm:spPr/>
      <dgm:t>
        <a:bodyPr/>
        <a:lstStyle/>
        <a:p>
          <a:r>
            <a:rPr lang="zh-TW" altLang="en-US" sz="2400" b="1" dirty="0" smtClean="0">
              <a:latin typeface="微軟正黑體" panose="020B0604030504040204" pitchFamily="34" charset="-120"/>
              <a:ea typeface="微軟正黑體" panose="020B0604030504040204" pitchFamily="34" charset="-120"/>
            </a:rPr>
            <a:t>核心能力評量的</a:t>
          </a:r>
          <a:r>
            <a:rPr lang="en-US" altLang="zh-TW" sz="2400" b="1" dirty="0" smtClean="0">
              <a:latin typeface="微軟正黑體" panose="020B0604030504040204" pitchFamily="34" charset="-120"/>
              <a:ea typeface="微軟正黑體" panose="020B0604030504040204" pitchFamily="34" charset="-120"/>
            </a:rPr>
            <a:t/>
          </a:r>
          <a:br>
            <a:rPr lang="en-US" altLang="zh-TW" sz="2400" b="1" dirty="0" smtClean="0">
              <a:latin typeface="微軟正黑體" panose="020B0604030504040204" pitchFamily="34" charset="-120"/>
              <a:ea typeface="微軟正黑體" panose="020B0604030504040204" pitchFamily="34" charset="-120"/>
            </a:rPr>
          </a:br>
          <a:r>
            <a:rPr lang="zh-TW" altLang="en-US" sz="2400" b="1" u="none" dirty="0" smtClean="0">
              <a:latin typeface="微軟正黑體" panose="020B0604030504040204" pitchFamily="34" charset="-120"/>
              <a:ea typeface="微軟正黑體" panose="020B0604030504040204" pitchFamily="34" charset="-120"/>
            </a:rPr>
            <a:t>檢討及改進成效</a:t>
          </a:r>
          <a:endParaRPr lang="zh-TW" altLang="en-US" sz="2400" u="none" dirty="0">
            <a:latin typeface="微軟正黑體" panose="020B0604030504040204" pitchFamily="34" charset="-120"/>
            <a:ea typeface="微軟正黑體" panose="020B0604030504040204" pitchFamily="34" charset="-120"/>
          </a:endParaRPr>
        </a:p>
      </dgm:t>
    </dgm:pt>
    <dgm:pt modelId="{FD0E80A3-EF79-40B7-837C-891840206824}" type="parTrans" cxnId="{F99AD98E-F219-4C83-83C3-61E7AA94BA73}">
      <dgm:prSet/>
      <dgm:spPr/>
      <dgm:t>
        <a:bodyPr/>
        <a:lstStyle/>
        <a:p>
          <a:endParaRPr lang="zh-TW" altLang="en-US"/>
        </a:p>
      </dgm:t>
    </dgm:pt>
    <dgm:pt modelId="{3DBA095E-8BC9-49C7-9D37-E6BEF7615C2B}" type="sibTrans" cxnId="{F99AD98E-F219-4C83-83C3-61E7AA94BA73}">
      <dgm:prSet/>
      <dgm:spPr/>
      <dgm:t>
        <a:bodyPr/>
        <a:lstStyle/>
        <a:p>
          <a:endParaRPr lang="zh-TW" altLang="en-US"/>
        </a:p>
      </dgm:t>
    </dgm:pt>
    <dgm:pt modelId="{CA16D429-F807-4200-90A1-2D4125A23188}" type="pres">
      <dgm:prSet presAssocID="{781C5080-61E7-49C1-B52B-6335603DB150}" presName="Name0" presStyleCnt="0">
        <dgm:presLayoutVars>
          <dgm:dir/>
          <dgm:resizeHandles val="exact"/>
        </dgm:presLayoutVars>
      </dgm:prSet>
      <dgm:spPr/>
      <dgm:t>
        <a:bodyPr/>
        <a:lstStyle/>
        <a:p>
          <a:endParaRPr lang="zh-TW" altLang="en-US"/>
        </a:p>
      </dgm:t>
    </dgm:pt>
    <dgm:pt modelId="{E611A8D0-BE8E-4C66-BE23-0A428C667810}" type="pres">
      <dgm:prSet presAssocID="{8C64CB61-8EBA-4F3D-AAF3-D76C9C5B0BB2}" presName="node" presStyleLbl="node1" presStyleIdx="0" presStyleCnt="3" custScaleX="110569" custScaleY="157956">
        <dgm:presLayoutVars>
          <dgm:bulletEnabled val="1"/>
        </dgm:presLayoutVars>
      </dgm:prSet>
      <dgm:spPr/>
      <dgm:t>
        <a:bodyPr/>
        <a:lstStyle/>
        <a:p>
          <a:endParaRPr lang="zh-TW" altLang="en-US"/>
        </a:p>
      </dgm:t>
    </dgm:pt>
    <dgm:pt modelId="{854C6B45-37EE-4349-BDC0-1DE5371057ED}" type="pres">
      <dgm:prSet presAssocID="{5203833E-4901-4863-85DF-92186CDE0F0C}" presName="sibTrans" presStyleLbl="sibTrans2D1" presStyleIdx="0" presStyleCnt="3" custScaleX="75777"/>
      <dgm:spPr/>
      <dgm:t>
        <a:bodyPr/>
        <a:lstStyle/>
        <a:p>
          <a:endParaRPr lang="zh-TW" altLang="en-US"/>
        </a:p>
      </dgm:t>
    </dgm:pt>
    <dgm:pt modelId="{3C54429D-D50D-490E-87B5-5C80829CBF09}" type="pres">
      <dgm:prSet presAssocID="{5203833E-4901-4863-85DF-92186CDE0F0C}" presName="connectorText" presStyleLbl="sibTrans2D1" presStyleIdx="0" presStyleCnt="3"/>
      <dgm:spPr/>
      <dgm:t>
        <a:bodyPr/>
        <a:lstStyle/>
        <a:p>
          <a:endParaRPr lang="zh-TW" altLang="en-US"/>
        </a:p>
      </dgm:t>
    </dgm:pt>
    <dgm:pt modelId="{96E087C4-2FE7-4FA2-96FF-611C65AEB5C5}" type="pres">
      <dgm:prSet presAssocID="{7C899705-7147-4FA1-8F2A-278F6E2CDDE7}" presName="node" presStyleLbl="node1" presStyleIdx="1" presStyleCnt="3" custScaleX="110569" custScaleY="157956" custRadScaleRad="88625" custRadScaleInc="-10599">
        <dgm:presLayoutVars>
          <dgm:bulletEnabled val="1"/>
        </dgm:presLayoutVars>
      </dgm:prSet>
      <dgm:spPr/>
      <dgm:t>
        <a:bodyPr/>
        <a:lstStyle/>
        <a:p>
          <a:endParaRPr lang="zh-TW" altLang="en-US"/>
        </a:p>
      </dgm:t>
    </dgm:pt>
    <dgm:pt modelId="{3E83C6B1-461B-4629-B369-369D8A1EDBE1}" type="pres">
      <dgm:prSet presAssocID="{1C06C602-58F0-4F48-8258-9EE118371FD9}" presName="sibTrans" presStyleLbl="sibTrans2D1" presStyleIdx="1" presStyleCnt="3" custScaleX="75777"/>
      <dgm:spPr/>
      <dgm:t>
        <a:bodyPr/>
        <a:lstStyle/>
        <a:p>
          <a:endParaRPr lang="zh-TW" altLang="en-US"/>
        </a:p>
      </dgm:t>
    </dgm:pt>
    <dgm:pt modelId="{849AD0F1-0820-4A90-933E-910AD0BFCA73}" type="pres">
      <dgm:prSet presAssocID="{1C06C602-58F0-4F48-8258-9EE118371FD9}" presName="connectorText" presStyleLbl="sibTrans2D1" presStyleIdx="1" presStyleCnt="3"/>
      <dgm:spPr/>
      <dgm:t>
        <a:bodyPr/>
        <a:lstStyle/>
        <a:p>
          <a:endParaRPr lang="zh-TW" altLang="en-US"/>
        </a:p>
      </dgm:t>
    </dgm:pt>
    <dgm:pt modelId="{24EA7CC5-95E9-453F-933F-402198138F70}" type="pres">
      <dgm:prSet presAssocID="{B366AFE0-1D5E-45B3-A828-C2CF2ABDECCB}" presName="node" presStyleLbl="node1" presStyleIdx="2" presStyleCnt="3" custScaleX="110569" custScaleY="157956" custRadScaleRad="92704" custRadScaleInc="12431">
        <dgm:presLayoutVars>
          <dgm:bulletEnabled val="1"/>
        </dgm:presLayoutVars>
      </dgm:prSet>
      <dgm:spPr/>
      <dgm:t>
        <a:bodyPr/>
        <a:lstStyle/>
        <a:p>
          <a:endParaRPr lang="zh-TW" altLang="en-US"/>
        </a:p>
      </dgm:t>
    </dgm:pt>
    <dgm:pt modelId="{08CABB45-A336-4834-B3CE-6800EB30552B}" type="pres">
      <dgm:prSet presAssocID="{3DBA095E-8BC9-49C7-9D37-E6BEF7615C2B}" presName="sibTrans" presStyleLbl="sibTrans2D1" presStyleIdx="2" presStyleCnt="3" custScaleX="75777"/>
      <dgm:spPr/>
      <dgm:t>
        <a:bodyPr/>
        <a:lstStyle/>
        <a:p>
          <a:endParaRPr lang="zh-TW" altLang="en-US"/>
        </a:p>
      </dgm:t>
    </dgm:pt>
    <dgm:pt modelId="{B94BB4B8-601D-4E8F-8536-D9384B09B528}" type="pres">
      <dgm:prSet presAssocID="{3DBA095E-8BC9-49C7-9D37-E6BEF7615C2B}" presName="connectorText" presStyleLbl="sibTrans2D1" presStyleIdx="2" presStyleCnt="3"/>
      <dgm:spPr/>
      <dgm:t>
        <a:bodyPr/>
        <a:lstStyle/>
        <a:p>
          <a:endParaRPr lang="zh-TW" altLang="en-US"/>
        </a:p>
      </dgm:t>
    </dgm:pt>
  </dgm:ptLst>
  <dgm:cxnLst>
    <dgm:cxn modelId="{BB39CAA7-C63E-44C0-B4B1-E88AC5D5A3AD}" type="presOf" srcId="{7C899705-7147-4FA1-8F2A-278F6E2CDDE7}" destId="{96E087C4-2FE7-4FA2-96FF-611C65AEB5C5}" srcOrd="0" destOrd="0" presId="urn:microsoft.com/office/officeart/2005/8/layout/cycle7"/>
    <dgm:cxn modelId="{EA327A9B-076D-4957-AE1F-4ABD32E16A20}" type="presOf" srcId="{8C64CB61-8EBA-4F3D-AAF3-D76C9C5B0BB2}" destId="{E611A8D0-BE8E-4C66-BE23-0A428C667810}" srcOrd="0" destOrd="0" presId="urn:microsoft.com/office/officeart/2005/8/layout/cycle7"/>
    <dgm:cxn modelId="{4892D324-0363-412F-AFE6-9D026D20D6F4}" type="presOf" srcId="{5203833E-4901-4863-85DF-92186CDE0F0C}" destId="{854C6B45-37EE-4349-BDC0-1DE5371057ED}" srcOrd="0" destOrd="0" presId="urn:microsoft.com/office/officeart/2005/8/layout/cycle7"/>
    <dgm:cxn modelId="{F99AD98E-F219-4C83-83C3-61E7AA94BA73}" srcId="{781C5080-61E7-49C1-B52B-6335603DB150}" destId="{B366AFE0-1D5E-45B3-A828-C2CF2ABDECCB}" srcOrd="2" destOrd="0" parTransId="{FD0E80A3-EF79-40B7-837C-891840206824}" sibTransId="{3DBA095E-8BC9-49C7-9D37-E6BEF7615C2B}"/>
    <dgm:cxn modelId="{926A5F56-63C8-440E-8E46-590400BEE455}" type="presOf" srcId="{781C5080-61E7-49C1-B52B-6335603DB150}" destId="{CA16D429-F807-4200-90A1-2D4125A23188}" srcOrd="0" destOrd="0" presId="urn:microsoft.com/office/officeart/2005/8/layout/cycle7"/>
    <dgm:cxn modelId="{7A007B50-973D-4187-A1B3-7EE0434898CA}" type="presOf" srcId="{1C06C602-58F0-4F48-8258-9EE118371FD9}" destId="{849AD0F1-0820-4A90-933E-910AD0BFCA73}" srcOrd="1" destOrd="0" presId="urn:microsoft.com/office/officeart/2005/8/layout/cycle7"/>
    <dgm:cxn modelId="{18A00131-F902-4F02-9A7A-C62202A71012}" srcId="{781C5080-61E7-49C1-B52B-6335603DB150}" destId="{7C899705-7147-4FA1-8F2A-278F6E2CDDE7}" srcOrd="1" destOrd="0" parTransId="{06AA20F5-8160-4346-9BD1-C477091E5088}" sibTransId="{1C06C602-58F0-4F48-8258-9EE118371FD9}"/>
    <dgm:cxn modelId="{C65B29D6-2E5F-448B-BDEB-400EEC9785A6}" type="presOf" srcId="{3DBA095E-8BC9-49C7-9D37-E6BEF7615C2B}" destId="{B94BB4B8-601D-4E8F-8536-D9384B09B528}" srcOrd="1" destOrd="0" presId="urn:microsoft.com/office/officeart/2005/8/layout/cycle7"/>
    <dgm:cxn modelId="{E105A19C-DF2B-4333-8F54-D1BF5EA6027A}" type="presOf" srcId="{5203833E-4901-4863-85DF-92186CDE0F0C}" destId="{3C54429D-D50D-490E-87B5-5C80829CBF09}" srcOrd="1" destOrd="0" presId="urn:microsoft.com/office/officeart/2005/8/layout/cycle7"/>
    <dgm:cxn modelId="{93956BB7-B232-49FD-B96D-C630BF9479C0}" srcId="{781C5080-61E7-49C1-B52B-6335603DB150}" destId="{8C64CB61-8EBA-4F3D-AAF3-D76C9C5B0BB2}" srcOrd="0" destOrd="0" parTransId="{94F92692-7DD5-445E-B909-92119E67003A}" sibTransId="{5203833E-4901-4863-85DF-92186CDE0F0C}"/>
    <dgm:cxn modelId="{1A406D79-BBF2-49D3-91C3-9CCA75AC209F}" type="presOf" srcId="{3DBA095E-8BC9-49C7-9D37-E6BEF7615C2B}" destId="{08CABB45-A336-4834-B3CE-6800EB30552B}" srcOrd="0" destOrd="0" presId="urn:microsoft.com/office/officeart/2005/8/layout/cycle7"/>
    <dgm:cxn modelId="{CBB39553-CF73-49BE-8600-3AB2498A3843}" type="presOf" srcId="{1C06C602-58F0-4F48-8258-9EE118371FD9}" destId="{3E83C6B1-461B-4629-B369-369D8A1EDBE1}" srcOrd="0" destOrd="0" presId="urn:microsoft.com/office/officeart/2005/8/layout/cycle7"/>
    <dgm:cxn modelId="{0953977C-0AE8-4EAF-B57D-F64B2CB02D14}" type="presOf" srcId="{B366AFE0-1D5E-45B3-A828-C2CF2ABDECCB}" destId="{24EA7CC5-95E9-453F-933F-402198138F70}" srcOrd="0" destOrd="0" presId="urn:microsoft.com/office/officeart/2005/8/layout/cycle7"/>
    <dgm:cxn modelId="{1BECC803-FCA4-4408-B79F-7457D0E4978B}" type="presParOf" srcId="{CA16D429-F807-4200-90A1-2D4125A23188}" destId="{E611A8D0-BE8E-4C66-BE23-0A428C667810}" srcOrd="0" destOrd="0" presId="urn:microsoft.com/office/officeart/2005/8/layout/cycle7"/>
    <dgm:cxn modelId="{D6BBB66A-889F-4AB7-B5FA-374437C81AE1}" type="presParOf" srcId="{CA16D429-F807-4200-90A1-2D4125A23188}" destId="{854C6B45-37EE-4349-BDC0-1DE5371057ED}" srcOrd="1" destOrd="0" presId="urn:microsoft.com/office/officeart/2005/8/layout/cycle7"/>
    <dgm:cxn modelId="{3D156E33-D55C-413A-BB1F-5382B5C18CD5}" type="presParOf" srcId="{854C6B45-37EE-4349-BDC0-1DE5371057ED}" destId="{3C54429D-D50D-490E-87B5-5C80829CBF09}" srcOrd="0" destOrd="0" presId="urn:microsoft.com/office/officeart/2005/8/layout/cycle7"/>
    <dgm:cxn modelId="{BD2D64A4-4743-41D9-BA3B-103233290FE7}" type="presParOf" srcId="{CA16D429-F807-4200-90A1-2D4125A23188}" destId="{96E087C4-2FE7-4FA2-96FF-611C65AEB5C5}" srcOrd="2" destOrd="0" presId="urn:microsoft.com/office/officeart/2005/8/layout/cycle7"/>
    <dgm:cxn modelId="{9DB2C2E8-15E0-4370-A762-6D9FB8BC2760}" type="presParOf" srcId="{CA16D429-F807-4200-90A1-2D4125A23188}" destId="{3E83C6B1-461B-4629-B369-369D8A1EDBE1}" srcOrd="3" destOrd="0" presId="urn:microsoft.com/office/officeart/2005/8/layout/cycle7"/>
    <dgm:cxn modelId="{E402CE9C-2FA2-45D0-A8CF-0185AF09651B}" type="presParOf" srcId="{3E83C6B1-461B-4629-B369-369D8A1EDBE1}" destId="{849AD0F1-0820-4A90-933E-910AD0BFCA73}" srcOrd="0" destOrd="0" presId="urn:microsoft.com/office/officeart/2005/8/layout/cycle7"/>
    <dgm:cxn modelId="{02C81049-6D54-4077-BA90-80A8FA3288DF}" type="presParOf" srcId="{CA16D429-F807-4200-90A1-2D4125A23188}" destId="{24EA7CC5-95E9-453F-933F-402198138F70}" srcOrd="4" destOrd="0" presId="urn:microsoft.com/office/officeart/2005/8/layout/cycle7"/>
    <dgm:cxn modelId="{554EA9A3-5CC2-4B5A-9888-6C80E8D0C3C0}" type="presParOf" srcId="{CA16D429-F807-4200-90A1-2D4125A23188}" destId="{08CABB45-A336-4834-B3CE-6800EB30552B}" srcOrd="5" destOrd="0" presId="urn:microsoft.com/office/officeart/2005/8/layout/cycle7"/>
    <dgm:cxn modelId="{D29D434C-AD82-444B-9269-50DA7F748873}" type="presParOf" srcId="{08CABB45-A336-4834-B3CE-6800EB30552B}" destId="{B94BB4B8-601D-4E8F-8536-D9384B09B528}"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8E0E1E-E579-4627-B6B7-04F5A951E8D1}" type="doc">
      <dgm:prSet loTypeId="urn:microsoft.com/office/officeart/2005/8/layout/hierarchy6" loCatId="hierarchy" qsTypeId="urn:microsoft.com/office/officeart/2005/8/quickstyle/simple1" qsCatId="simple" csTypeId="urn:microsoft.com/office/officeart/2005/8/colors/colorful1#4" csCatId="colorful" phldr="1"/>
      <dgm:spPr/>
      <dgm:t>
        <a:bodyPr/>
        <a:lstStyle/>
        <a:p>
          <a:endParaRPr lang="zh-TW" altLang="en-US"/>
        </a:p>
      </dgm:t>
    </dgm:pt>
    <dgm:pt modelId="{08F92FC6-B405-48CB-96A7-8A7B9C573FE1}">
      <dgm:prSet phldrT="[文字]" custT="1"/>
      <dgm:spPr/>
      <dgm:t>
        <a:bodyPr/>
        <a:lstStyle/>
        <a:p>
          <a:pPr>
            <a:lnSpc>
              <a:spcPct val="80000"/>
            </a:lnSpc>
            <a:spcBef>
              <a:spcPts val="0"/>
            </a:spcBef>
            <a:spcAft>
              <a:spcPts val="0"/>
            </a:spcAft>
          </a:pPr>
          <a:r>
            <a:rPr lang="zh-TW" altLang="en-US" sz="1700" dirty="0" smtClean="0">
              <a:latin typeface="微軟正黑體" pitchFamily="34" charset="-120"/>
              <a:ea typeface="微軟正黑體" pitchFamily="34" charset="-120"/>
            </a:rPr>
            <a:t>林理事長</a:t>
          </a:r>
          <a:r>
            <a:rPr lang="en-US" altLang="zh-TW" sz="1700" dirty="0" smtClean="0">
              <a:latin typeface="微軟正黑體" pitchFamily="34" charset="-120"/>
              <a:ea typeface="微軟正黑體" pitchFamily="34" charset="-120"/>
            </a:rPr>
            <a:t/>
          </a:r>
          <a:br>
            <a:rPr lang="en-US" altLang="zh-TW" sz="1700" dirty="0" smtClean="0">
              <a:latin typeface="微軟正黑體" pitchFamily="34" charset="-120"/>
              <a:ea typeface="微軟正黑體" pitchFamily="34" charset="-120"/>
            </a:rPr>
          </a:br>
          <a:r>
            <a:rPr lang="zh-TW" altLang="en-US" sz="1700" dirty="0" smtClean="0">
              <a:latin typeface="微軟正黑體" pitchFamily="34" charset="-120"/>
              <a:ea typeface="微軟正黑體" pitchFamily="34" charset="-120"/>
            </a:rPr>
            <a:t>聰明</a:t>
          </a:r>
          <a:endParaRPr lang="zh-TW" altLang="en-US" sz="1700" dirty="0">
            <a:latin typeface="微軟正黑體" pitchFamily="34" charset="-120"/>
            <a:ea typeface="微軟正黑體" pitchFamily="34" charset="-120"/>
          </a:endParaRPr>
        </a:p>
      </dgm:t>
    </dgm:pt>
    <dgm:pt modelId="{40077C3C-6104-4F86-B586-51988CC8E730}" type="parTrans" cxnId="{A705FF97-676D-431D-8FF3-7E2B3D476409}">
      <dgm:prSet/>
      <dgm:spPr/>
      <dgm:t>
        <a:bodyPr/>
        <a:lstStyle/>
        <a:p>
          <a:pPr>
            <a:lnSpc>
              <a:spcPct val="80000"/>
            </a:lnSpc>
            <a:spcBef>
              <a:spcPts val="0"/>
            </a:spcBef>
            <a:spcAft>
              <a:spcPts val="0"/>
            </a:spcAft>
          </a:pPr>
          <a:endParaRPr lang="zh-TW" altLang="en-US"/>
        </a:p>
      </dgm:t>
    </dgm:pt>
    <dgm:pt modelId="{99681C7F-D055-472D-A2F7-36B74DB8CCE5}" type="sibTrans" cxnId="{A705FF97-676D-431D-8FF3-7E2B3D476409}">
      <dgm:prSet/>
      <dgm:spPr/>
      <dgm:t>
        <a:bodyPr/>
        <a:lstStyle/>
        <a:p>
          <a:pPr>
            <a:lnSpc>
              <a:spcPct val="80000"/>
            </a:lnSpc>
            <a:spcBef>
              <a:spcPts val="0"/>
            </a:spcBef>
            <a:spcAft>
              <a:spcPts val="0"/>
            </a:spcAft>
          </a:pPr>
          <a:endParaRPr lang="zh-TW" altLang="en-US"/>
        </a:p>
      </dgm:t>
    </dgm:pt>
    <dgm:pt modelId="{5DAEB80E-18E8-4C9E-B606-F246B9DB0AB6}">
      <dgm:prSet phldrT="[文字]" custT="1"/>
      <dgm:spPr/>
      <dgm:t>
        <a:bodyPr/>
        <a:lstStyle/>
        <a:p>
          <a:pPr>
            <a:lnSpc>
              <a:spcPct val="80000"/>
            </a:lnSpc>
            <a:spcBef>
              <a:spcPts val="0"/>
            </a:spcBef>
            <a:spcAft>
              <a:spcPts val="0"/>
            </a:spcAft>
          </a:pPr>
          <a:r>
            <a:rPr lang="zh-TW" altLang="en-US" sz="1700" dirty="0" smtClean="0">
              <a:latin typeface="微軟正黑體" pitchFamily="34" charset="-120"/>
              <a:ea typeface="微軟正黑體" pitchFamily="34" charset="-120"/>
            </a:rPr>
            <a:t>顏秘書長兼執行長</a:t>
          </a:r>
          <a:r>
            <a:rPr lang="en-US" altLang="zh-TW" sz="1700" dirty="0" smtClean="0">
              <a:latin typeface="微軟正黑體" pitchFamily="34" charset="-120"/>
              <a:ea typeface="微軟正黑體" pitchFamily="34" charset="-120"/>
            </a:rPr>
            <a:t/>
          </a:r>
          <a:br>
            <a:rPr lang="en-US" altLang="zh-TW" sz="1700" dirty="0" smtClean="0">
              <a:latin typeface="微軟正黑體" pitchFamily="34" charset="-120"/>
              <a:ea typeface="微軟正黑體" pitchFamily="34" charset="-120"/>
            </a:rPr>
          </a:br>
          <a:r>
            <a:rPr lang="zh-TW" altLang="en-US" sz="1700" dirty="0" smtClean="0">
              <a:latin typeface="微軟正黑體" pitchFamily="34" charset="-120"/>
              <a:ea typeface="微軟正黑體" pitchFamily="34" charset="-120"/>
            </a:rPr>
            <a:t>家鈺</a:t>
          </a:r>
          <a:endParaRPr lang="zh-TW" altLang="en-US" sz="1700" dirty="0">
            <a:latin typeface="微軟正黑體" pitchFamily="34" charset="-120"/>
            <a:ea typeface="微軟正黑體" pitchFamily="34" charset="-120"/>
          </a:endParaRPr>
        </a:p>
      </dgm:t>
    </dgm:pt>
    <dgm:pt modelId="{1B6E1D41-6AD3-45A4-95CB-5E04002D7C3C}" type="parTrans" cxnId="{742A4C31-0917-46EA-AE48-A325510D2A77}">
      <dgm:prSet/>
      <dgm:spPr/>
      <dgm:t>
        <a:bodyPr/>
        <a:lstStyle/>
        <a:p>
          <a:pPr>
            <a:lnSpc>
              <a:spcPct val="80000"/>
            </a:lnSpc>
            <a:spcBef>
              <a:spcPts val="0"/>
            </a:spcBef>
            <a:spcAft>
              <a:spcPts val="0"/>
            </a:spcAft>
          </a:pPr>
          <a:endParaRPr lang="zh-TW" altLang="en-US"/>
        </a:p>
      </dgm:t>
    </dgm:pt>
    <dgm:pt modelId="{A522D0B0-AEDB-4844-83EE-1A6F88A42EBE}" type="sibTrans" cxnId="{742A4C31-0917-46EA-AE48-A325510D2A77}">
      <dgm:prSet/>
      <dgm:spPr/>
      <dgm:t>
        <a:bodyPr/>
        <a:lstStyle/>
        <a:p>
          <a:pPr>
            <a:lnSpc>
              <a:spcPct val="80000"/>
            </a:lnSpc>
            <a:spcBef>
              <a:spcPts val="0"/>
            </a:spcBef>
            <a:spcAft>
              <a:spcPts val="0"/>
            </a:spcAft>
          </a:pPr>
          <a:endParaRPr lang="zh-TW" altLang="en-US"/>
        </a:p>
      </dgm:t>
    </dgm:pt>
    <dgm:pt modelId="{DAEB408B-189D-4ED4-92B3-49170E27FA5D}">
      <dgm:prSet phldrT="[文字]" custT="1"/>
      <dgm:spPr/>
      <dgm:t>
        <a:bodyPr/>
        <a:lstStyle/>
        <a:p>
          <a:pPr>
            <a:lnSpc>
              <a:spcPct val="80000"/>
            </a:lnSpc>
            <a:spcBef>
              <a:spcPts val="0"/>
            </a:spcBef>
            <a:spcAft>
              <a:spcPts val="0"/>
            </a:spcAft>
          </a:pPr>
          <a:r>
            <a:rPr lang="zh-TW" altLang="en-US" sz="1700" dirty="0" smtClean="0">
              <a:latin typeface="微軟正黑體" pitchFamily="34" charset="-120"/>
              <a:ea typeface="微軟正黑體" pitchFamily="34" charset="-120"/>
            </a:rPr>
            <a:t>胡副秘書長兼副執行長文聰</a:t>
          </a:r>
          <a:endParaRPr lang="zh-TW" altLang="en-US" sz="1700" dirty="0">
            <a:latin typeface="微軟正黑體" pitchFamily="34" charset="-120"/>
            <a:ea typeface="微軟正黑體" pitchFamily="34" charset="-120"/>
          </a:endParaRPr>
        </a:p>
      </dgm:t>
    </dgm:pt>
    <dgm:pt modelId="{C122255B-9D53-4E1C-9865-9423FE33B67F}" type="parTrans" cxnId="{04F56C3D-D5E3-4319-A7C0-2B1955FCF647}">
      <dgm:prSet/>
      <dgm:spPr/>
      <dgm:t>
        <a:bodyPr/>
        <a:lstStyle/>
        <a:p>
          <a:pPr>
            <a:lnSpc>
              <a:spcPct val="80000"/>
            </a:lnSpc>
            <a:spcBef>
              <a:spcPts val="0"/>
            </a:spcBef>
            <a:spcAft>
              <a:spcPts val="0"/>
            </a:spcAft>
          </a:pPr>
          <a:endParaRPr lang="zh-TW" altLang="en-US"/>
        </a:p>
      </dgm:t>
    </dgm:pt>
    <dgm:pt modelId="{F91F1738-C5AD-4E1F-AF2F-41B5AE129C19}" type="sibTrans" cxnId="{04F56C3D-D5E3-4319-A7C0-2B1955FCF647}">
      <dgm:prSet/>
      <dgm:spPr/>
      <dgm:t>
        <a:bodyPr/>
        <a:lstStyle/>
        <a:p>
          <a:pPr>
            <a:lnSpc>
              <a:spcPct val="80000"/>
            </a:lnSpc>
            <a:spcBef>
              <a:spcPts val="0"/>
            </a:spcBef>
            <a:spcAft>
              <a:spcPts val="0"/>
            </a:spcAft>
          </a:pPr>
          <a:endParaRPr lang="zh-TW" altLang="en-US"/>
        </a:p>
      </dgm:t>
    </dgm:pt>
    <dgm:pt modelId="{55032E6F-1CEE-4946-98C4-21732BB20189}">
      <dgm:prSet phldrT="[文字]" custT="1"/>
      <dgm:spPr/>
      <dgm:t>
        <a:bodyPr/>
        <a:lstStyle/>
        <a:p>
          <a:pPr>
            <a:lnSpc>
              <a:spcPct val="80000"/>
            </a:lnSpc>
            <a:spcBef>
              <a:spcPts val="0"/>
            </a:spcBef>
            <a:spcAft>
              <a:spcPts val="0"/>
            </a:spcAft>
          </a:pPr>
          <a:r>
            <a:rPr lang="zh-TW" altLang="en-US" sz="1700" dirty="0" smtClean="0">
              <a:latin typeface="微軟正黑體" pitchFamily="34" charset="-120"/>
              <a:ea typeface="微軟正黑體" pitchFamily="34" charset="-120"/>
            </a:rPr>
            <a:t>呂副秘書長兼副執行長良正</a:t>
          </a:r>
          <a:endParaRPr lang="zh-TW" altLang="en-US" sz="1700" dirty="0">
            <a:latin typeface="微軟正黑體" pitchFamily="34" charset="-120"/>
            <a:ea typeface="微軟正黑體" pitchFamily="34" charset="-120"/>
          </a:endParaRPr>
        </a:p>
      </dgm:t>
    </dgm:pt>
    <dgm:pt modelId="{819B5E62-D8DA-423B-B157-BCDD5774375D}" type="parTrans" cxnId="{35BD7C8A-2EC7-47A7-AD01-E87B82927E66}">
      <dgm:prSet/>
      <dgm:spPr/>
      <dgm:t>
        <a:bodyPr/>
        <a:lstStyle/>
        <a:p>
          <a:pPr>
            <a:lnSpc>
              <a:spcPct val="80000"/>
            </a:lnSpc>
            <a:spcBef>
              <a:spcPts val="0"/>
            </a:spcBef>
            <a:spcAft>
              <a:spcPts val="0"/>
            </a:spcAft>
          </a:pPr>
          <a:endParaRPr lang="zh-TW" altLang="en-US"/>
        </a:p>
      </dgm:t>
    </dgm:pt>
    <dgm:pt modelId="{F8B07CA9-87D0-4071-A635-E375DE824A71}" type="sibTrans" cxnId="{35BD7C8A-2EC7-47A7-AD01-E87B82927E66}">
      <dgm:prSet/>
      <dgm:spPr/>
      <dgm:t>
        <a:bodyPr/>
        <a:lstStyle/>
        <a:p>
          <a:pPr>
            <a:lnSpc>
              <a:spcPct val="80000"/>
            </a:lnSpc>
            <a:spcBef>
              <a:spcPts val="0"/>
            </a:spcBef>
            <a:spcAft>
              <a:spcPts val="0"/>
            </a:spcAft>
          </a:pPr>
          <a:endParaRPr lang="zh-TW" altLang="en-US"/>
        </a:p>
      </dgm:t>
    </dgm:pt>
    <dgm:pt modelId="{55DAE674-50FA-4703-BD70-0D7E2C769EF3}">
      <dgm:prSet phldrT="[文字]" custT="1"/>
      <dgm:spPr/>
      <dgm:t>
        <a:bodyPr/>
        <a:lstStyle/>
        <a:p>
          <a:pPr>
            <a:lnSpc>
              <a:spcPct val="80000"/>
            </a:lnSpc>
            <a:spcBef>
              <a:spcPts val="0"/>
            </a:spcBef>
            <a:spcAft>
              <a:spcPts val="0"/>
            </a:spcAft>
          </a:pPr>
          <a:r>
            <a:rPr lang="zh-TW" altLang="en-US" sz="1700" dirty="0" smtClean="0">
              <a:latin typeface="微軟正黑體" pitchFamily="34" charset="-120"/>
              <a:ea typeface="微軟正黑體" pitchFamily="34" charset="-120"/>
            </a:rPr>
            <a:t>劉主任</a:t>
          </a:r>
          <a:r>
            <a:rPr lang="en-US" altLang="zh-TW" sz="1700" dirty="0" smtClean="0">
              <a:latin typeface="微軟正黑體" pitchFamily="34" charset="-120"/>
              <a:ea typeface="微軟正黑體" pitchFamily="34" charset="-120"/>
            </a:rPr>
            <a:t/>
          </a:r>
          <a:br>
            <a:rPr lang="en-US" altLang="zh-TW" sz="1700" dirty="0" smtClean="0">
              <a:latin typeface="微軟正黑體" pitchFamily="34" charset="-120"/>
              <a:ea typeface="微軟正黑體" pitchFamily="34" charset="-120"/>
            </a:rPr>
          </a:br>
          <a:r>
            <a:rPr lang="zh-TW" altLang="en-US" sz="1700" dirty="0" smtClean="0">
              <a:latin typeface="微軟正黑體" pitchFamily="34" charset="-120"/>
              <a:ea typeface="微軟正黑體" pitchFamily="34" charset="-120"/>
            </a:rPr>
            <a:t>兼副執行長</a:t>
          </a:r>
          <a:r>
            <a:rPr lang="en-US" altLang="zh-TW" sz="1700" dirty="0" smtClean="0">
              <a:latin typeface="微軟正黑體" pitchFamily="34" charset="-120"/>
              <a:ea typeface="微軟正黑體" pitchFamily="34" charset="-120"/>
            </a:rPr>
            <a:t/>
          </a:r>
          <a:br>
            <a:rPr lang="en-US" altLang="zh-TW" sz="1700" dirty="0" smtClean="0">
              <a:latin typeface="微軟正黑體" pitchFamily="34" charset="-120"/>
              <a:ea typeface="微軟正黑體" pitchFamily="34" charset="-120"/>
            </a:rPr>
          </a:br>
          <a:r>
            <a:rPr lang="zh-TW" altLang="en-US" sz="1700" dirty="0" smtClean="0">
              <a:latin typeface="微軟正黑體" pitchFamily="34" charset="-120"/>
              <a:ea typeface="微軟正黑體" pitchFamily="34" charset="-120"/>
            </a:rPr>
            <a:t>曼君</a:t>
          </a:r>
          <a:endParaRPr lang="zh-TW" altLang="en-US" sz="1700" dirty="0">
            <a:latin typeface="微軟正黑體" pitchFamily="34" charset="-120"/>
            <a:ea typeface="微軟正黑體" pitchFamily="34" charset="-120"/>
          </a:endParaRPr>
        </a:p>
      </dgm:t>
    </dgm:pt>
    <dgm:pt modelId="{78A36F4E-0A5E-48A9-817B-06C034FE4A77}" type="parTrans" cxnId="{C09F3939-FB03-4FF9-9A67-26F04FC56C75}">
      <dgm:prSet/>
      <dgm:spPr/>
      <dgm:t>
        <a:bodyPr/>
        <a:lstStyle/>
        <a:p>
          <a:pPr>
            <a:lnSpc>
              <a:spcPct val="80000"/>
            </a:lnSpc>
            <a:spcBef>
              <a:spcPts val="0"/>
            </a:spcBef>
            <a:spcAft>
              <a:spcPts val="0"/>
            </a:spcAft>
          </a:pPr>
          <a:endParaRPr lang="zh-TW" altLang="en-US"/>
        </a:p>
      </dgm:t>
    </dgm:pt>
    <dgm:pt modelId="{582F43AC-1882-4A18-8DDF-2183B6EAFA48}" type="sibTrans" cxnId="{C09F3939-FB03-4FF9-9A67-26F04FC56C75}">
      <dgm:prSet/>
      <dgm:spPr/>
      <dgm:t>
        <a:bodyPr/>
        <a:lstStyle/>
        <a:p>
          <a:pPr>
            <a:lnSpc>
              <a:spcPct val="80000"/>
            </a:lnSpc>
            <a:spcBef>
              <a:spcPts val="0"/>
            </a:spcBef>
            <a:spcAft>
              <a:spcPts val="0"/>
            </a:spcAft>
          </a:pPr>
          <a:endParaRPr lang="zh-TW" altLang="en-US"/>
        </a:p>
      </dgm:t>
    </dgm:pt>
    <dgm:pt modelId="{183A9ED2-B500-4C8B-994F-1B2199983A64}" type="asst">
      <dgm:prSet phldrT="[文字]" custT="1"/>
      <dgm:spPr/>
      <dgm:t>
        <a:bodyPr/>
        <a:lstStyle/>
        <a:p>
          <a:pPr>
            <a:lnSpc>
              <a:spcPct val="80000"/>
            </a:lnSpc>
            <a:spcBef>
              <a:spcPts val="0"/>
            </a:spcBef>
            <a:spcAft>
              <a:spcPts val="0"/>
            </a:spcAft>
          </a:pPr>
          <a:r>
            <a:rPr lang="zh-TW" altLang="en-US" sz="1700" dirty="0" smtClean="0">
              <a:latin typeface="微軟正黑體" pitchFamily="34" charset="-120"/>
              <a:ea typeface="微軟正黑體" pitchFamily="34" charset="-120"/>
            </a:rPr>
            <a:t>楊主委</a:t>
          </a:r>
          <a:r>
            <a:rPr lang="en-US" altLang="zh-TW" sz="1700" dirty="0" smtClean="0">
              <a:latin typeface="微軟正黑體" pitchFamily="34" charset="-120"/>
              <a:ea typeface="微軟正黑體" pitchFamily="34" charset="-120"/>
            </a:rPr>
            <a:t/>
          </a:r>
          <a:br>
            <a:rPr lang="en-US" altLang="zh-TW" sz="1700" dirty="0" smtClean="0">
              <a:latin typeface="微軟正黑體" pitchFamily="34" charset="-120"/>
              <a:ea typeface="微軟正黑體" pitchFamily="34" charset="-120"/>
            </a:rPr>
          </a:br>
          <a:r>
            <a:rPr lang="zh-TW" altLang="en-US" sz="1700" dirty="0" smtClean="0">
              <a:latin typeface="微軟正黑體" pitchFamily="34" charset="-120"/>
              <a:ea typeface="微軟正黑體" pitchFamily="34" charset="-120"/>
            </a:rPr>
            <a:t>永斌</a:t>
          </a:r>
          <a:endParaRPr lang="zh-TW" altLang="en-US" sz="1700" dirty="0">
            <a:latin typeface="微軟正黑體" pitchFamily="34" charset="-120"/>
            <a:ea typeface="微軟正黑體" pitchFamily="34" charset="-120"/>
          </a:endParaRPr>
        </a:p>
      </dgm:t>
    </dgm:pt>
    <dgm:pt modelId="{A5D7E2EE-40FA-4FAB-99D7-1C262E1D1B2E}" type="parTrans" cxnId="{0CE74E55-E5A7-4E10-9FE2-322B7CC74433}">
      <dgm:prSet/>
      <dgm:spPr/>
      <dgm:t>
        <a:bodyPr/>
        <a:lstStyle/>
        <a:p>
          <a:pPr>
            <a:lnSpc>
              <a:spcPct val="80000"/>
            </a:lnSpc>
            <a:spcBef>
              <a:spcPts val="0"/>
            </a:spcBef>
            <a:spcAft>
              <a:spcPts val="0"/>
            </a:spcAft>
          </a:pPr>
          <a:endParaRPr lang="zh-TW" altLang="en-US"/>
        </a:p>
      </dgm:t>
    </dgm:pt>
    <dgm:pt modelId="{D8116B8E-FD1B-471C-BC4E-D114D3E832EB}" type="sibTrans" cxnId="{0CE74E55-E5A7-4E10-9FE2-322B7CC74433}">
      <dgm:prSet/>
      <dgm:spPr/>
      <dgm:t>
        <a:bodyPr/>
        <a:lstStyle/>
        <a:p>
          <a:pPr>
            <a:lnSpc>
              <a:spcPct val="80000"/>
            </a:lnSpc>
            <a:spcBef>
              <a:spcPts val="0"/>
            </a:spcBef>
            <a:spcAft>
              <a:spcPts val="0"/>
            </a:spcAft>
          </a:pPr>
          <a:endParaRPr lang="zh-TW" altLang="en-US"/>
        </a:p>
      </dgm:t>
    </dgm:pt>
    <dgm:pt modelId="{0B2B30E1-AB69-45D0-B721-296BA55B07DF}" type="pres">
      <dgm:prSet presAssocID="{578E0E1E-E579-4627-B6B7-04F5A951E8D1}" presName="mainComposite" presStyleCnt="0">
        <dgm:presLayoutVars>
          <dgm:chPref val="1"/>
          <dgm:dir/>
          <dgm:animOne val="branch"/>
          <dgm:animLvl val="lvl"/>
          <dgm:resizeHandles val="exact"/>
        </dgm:presLayoutVars>
      </dgm:prSet>
      <dgm:spPr/>
      <dgm:t>
        <a:bodyPr/>
        <a:lstStyle/>
        <a:p>
          <a:endParaRPr lang="zh-TW" altLang="en-US"/>
        </a:p>
      </dgm:t>
    </dgm:pt>
    <dgm:pt modelId="{43FD6201-0BFD-4918-A704-2B0DCA2B4F90}" type="pres">
      <dgm:prSet presAssocID="{578E0E1E-E579-4627-B6B7-04F5A951E8D1}" presName="hierFlow" presStyleCnt="0"/>
      <dgm:spPr/>
    </dgm:pt>
    <dgm:pt modelId="{5FEAFA1C-D019-409B-B3FB-7BB8D86ECAC1}" type="pres">
      <dgm:prSet presAssocID="{578E0E1E-E579-4627-B6B7-04F5A951E8D1}" presName="hierChild1" presStyleCnt="0">
        <dgm:presLayoutVars>
          <dgm:chPref val="1"/>
          <dgm:animOne val="branch"/>
          <dgm:animLvl val="lvl"/>
        </dgm:presLayoutVars>
      </dgm:prSet>
      <dgm:spPr/>
    </dgm:pt>
    <dgm:pt modelId="{31C4DFCF-D39A-4EBA-9F28-681ED6980C99}" type="pres">
      <dgm:prSet presAssocID="{08F92FC6-B405-48CB-96A7-8A7B9C573FE1}" presName="Name14" presStyleCnt="0"/>
      <dgm:spPr/>
    </dgm:pt>
    <dgm:pt modelId="{AF2666F5-4827-4993-927F-B21A15B24667}" type="pres">
      <dgm:prSet presAssocID="{08F92FC6-B405-48CB-96A7-8A7B9C573FE1}" presName="level1Shape" presStyleLbl="node0" presStyleIdx="0" presStyleCnt="1" custScaleX="105188">
        <dgm:presLayoutVars>
          <dgm:chPref val="3"/>
        </dgm:presLayoutVars>
      </dgm:prSet>
      <dgm:spPr/>
      <dgm:t>
        <a:bodyPr/>
        <a:lstStyle/>
        <a:p>
          <a:endParaRPr lang="zh-TW" altLang="en-US"/>
        </a:p>
      </dgm:t>
    </dgm:pt>
    <dgm:pt modelId="{2FBC2144-8D2A-44AD-ABB5-10A3A2C158C8}" type="pres">
      <dgm:prSet presAssocID="{08F92FC6-B405-48CB-96A7-8A7B9C573FE1}" presName="hierChild2" presStyleCnt="0"/>
      <dgm:spPr/>
    </dgm:pt>
    <dgm:pt modelId="{461B741E-93F8-425C-8A42-8CA6A7907F0F}" type="pres">
      <dgm:prSet presAssocID="{A5D7E2EE-40FA-4FAB-99D7-1C262E1D1B2E}" presName="Name19" presStyleLbl="parChTrans1D2" presStyleIdx="0" presStyleCnt="1"/>
      <dgm:spPr/>
      <dgm:t>
        <a:bodyPr/>
        <a:lstStyle/>
        <a:p>
          <a:endParaRPr lang="zh-TW" altLang="en-US"/>
        </a:p>
      </dgm:t>
    </dgm:pt>
    <dgm:pt modelId="{5CE46E42-D605-4649-AD76-C65B3C1B3CFD}" type="pres">
      <dgm:prSet presAssocID="{183A9ED2-B500-4C8B-994F-1B2199983A64}" presName="Name21" presStyleCnt="0"/>
      <dgm:spPr/>
    </dgm:pt>
    <dgm:pt modelId="{652FEC83-8138-46ED-92A6-5EA8A071B032}" type="pres">
      <dgm:prSet presAssocID="{183A9ED2-B500-4C8B-994F-1B2199983A64}" presName="level2Shape" presStyleLbl="asst1" presStyleIdx="0" presStyleCnt="1" custScaleX="105188"/>
      <dgm:spPr/>
      <dgm:t>
        <a:bodyPr/>
        <a:lstStyle/>
        <a:p>
          <a:endParaRPr lang="zh-TW" altLang="en-US"/>
        </a:p>
      </dgm:t>
    </dgm:pt>
    <dgm:pt modelId="{BC8081C8-526D-4043-9D29-B1CF0CFA778F}" type="pres">
      <dgm:prSet presAssocID="{183A9ED2-B500-4C8B-994F-1B2199983A64}" presName="hierChild3" presStyleCnt="0"/>
      <dgm:spPr/>
    </dgm:pt>
    <dgm:pt modelId="{6109F147-3DAE-4B67-A836-8AE9A0871C46}" type="pres">
      <dgm:prSet presAssocID="{1B6E1D41-6AD3-45A4-95CB-5E04002D7C3C}" presName="Name19" presStyleLbl="parChTrans1D3" presStyleIdx="0" presStyleCnt="1"/>
      <dgm:spPr/>
      <dgm:t>
        <a:bodyPr/>
        <a:lstStyle/>
        <a:p>
          <a:endParaRPr lang="zh-TW" altLang="en-US"/>
        </a:p>
      </dgm:t>
    </dgm:pt>
    <dgm:pt modelId="{0D73888E-4557-4304-BAFE-310FFDA2E9B0}" type="pres">
      <dgm:prSet presAssocID="{5DAEB80E-18E8-4C9E-B606-F246B9DB0AB6}" presName="Name21" presStyleCnt="0"/>
      <dgm:spPr/>
    </dgm:pt>
    <dgm:pt modelId="{96EBA6D8-B844-40DA-96CC-322BA99161B2}" type="pres">
      <dgm:prSet presAssocID="{5DAEB80E-18E8-4C9E-B606-F246B9DB0AB6}" presName="level2Shape" presStyleLbl="node3" presStyleIdx="0" presStyleCnt="1" custScaleX="105188"/>
      <dgm:spPr/>
      <dgm:t>
        <a:bodyPr/>
        <a:lstStyle/>
        <a:p>
          <a:endParaRPr lang="zh-TW" altLang="en-US"/>
        </a:p>
      </dgm:t>
    </dgm:pt>
    <dgm:pt modelId="{4FCA65CC-C5CE-4E98-80DD-0B83F3A881A6}" type="pres">
      <dgm:prSet presAssocID="{5DAEB80E-18E8-4C9E-B606-F246B9DB0AB6}" presName="hierChild3" presStyleCnt="0"/>
      <dgm:spPr/>
    </dgm:pt>
    <dgm:pt modelId="{59E6BFBA-BDCA-4752-B4E5-16550111A2DA}" type="pres">
      <dgm:prSet presAssocID="{C122255B-9D53-4E1C-9865-9423FE33B67F}" presName="Name19" presStyleLbl="parChTrans1D4" presStyleIdx="0" presStyleCnt="3"/>
      <dgm:spPr/>
      <dgm:t>
        <a:bodyPr/>
        <a:lstStyle/>
        <a:p>
          <a:endParaRPr lang="zh-TW" altLang="en-US"/>
        </a:p>
      </dgm:t>
    </dgm:pt>
    <dgm:pt modelId="{BCA4EF86-D201-4E1E-A073-915BA5D168D4}" type="pres">
      <dgm:prSet presAssocID="{DAEB408B-189D-4ED4-92B3-49170E27FA5D}" presName="Name21" presStyleCnt="0"/>
      <dgm:spPr/>
    </dgm:pt>
    <dgm:pt modelId="{3EDF258D-CDF3-4FE6-BEA6-524FE291CC35}" type="pres">
      <dgm:prSet presAssocID="{DAEB408B-189D-4ED4-92B3-49170E27FA5D}" presName="level2Shape" presStyleLbl="node4" presStyleIdx="0" presStyleCnt="3" custScaleX="105188" custLinFactX="-32249" custLinFactNeighborX="-100000" custLinFactNeighborY="2606"/>
      <dgm:spPr/>
      <dgm:t>
        <a:bodyPr/>
        <a:lstStyle/>
        <a:p>
          <a:endParaRPr lang="zh-TW" altLang="en-US"/>
        </a:p>
      </dgm:t>
    </dgm:pt>
    <dgm:pt modelId="{6D425379-767A-4391-897D-87DC310B8202}" type="pres">
      <dgm:prSet presAssocID="{DAEB408B-189D-4ED4-92B3-49170E27FA5D}" presName="hierChild3" presStyleCnt="0"/>
      <dgm:spPr/>
    </dgm:pt>
    <dgm:pt modelId="{CA37BA4D-3CA1-427E-A53C-C24E0A56BBD5}" type="pres">
      <dgm:prSet presAssocID="{819B5E62-D8DA-423B-B157-BCDD5774375D}" presName="Name19" presStyleLbl="parChTrans1D4" presStyleIdx="1" presStyleCnt="3"/>
      <dgm:spPr/>
      <dgm:t>
        <a:bodyPr/>
        <a:lstStyle/>
        <a:p>
          <a:endParaRPr lang="zh-TW" altLang="en-US"/>
        </a:p>
      </dgm:t>
    </dgm:pt>
    <dgm:pt modelId="{5EB231E5-F4F7-491A-AAF5-21A9476769CF}" type="pres">
      <dgm:prSet presAssocID="{55032E6F-1CEE-4946-98C4-21732BB20189}" presName="Name21" presStyleCnt="0"/>
      <dgm:spPr/>
    </dgm:pt>
    <dgm:pt modelId="{A0D5ABC5-E9C9-47D0-A201-541C6693C356}" type="pres">
      <dgm:prSet presAssocID="{55032E6F-1CEE-4946-98C4-21732BB20189}" presName="level2Shape" presStyleLbl="node4" presStyleIdx="1" presStyleCnt="3" custScaleX="105188"/>
      <dgm:spPr/>
      <dgm:t>
        <a:bodyPr/>
        <a:lstStyle/>
        <a:p>
          <a:endParaRPr lang="zh-TW" altLang="en-US"/>
        </a:p>
      </dgm:t>
    </dgm:pt>
    <dgm:pt modelId="{2745ECD5-7610-46A0-923F-33EABF8C9CB6}" type="pres">
      <dgm:prSet presAssocID="{55032E6F-1CEE-4946-98C4-21732BB20189}" presName="hierChild3" presStyleCnt="0"/>
      <dgm:spPr/>
    </dgm:pt>
    <dgm:pt modelId="{7B633606-9996-4A8C-9714-5E06B1910013}" type="pres">
      <dgm:prSet presAssocID="{78A36F4E-0A5E-48A9-817B-06C034FE4A77}" presName="Name19" presStyleLbl="parChTrans1D4" presStyleIdx="2" presStyleCnt="3"/>
      <dgm:spPr/>
      <dgm:t>
        <a:bodyPr/>
        <a:lstStyle/>
        <a:p>
          <a:endParaRPr lang="zh-TW" altLang="en-US"/>
        </a:p>
      </dgm:t>
    </dgm:pt>
    <dgm:pt modelId="{79BB0C08-BFA3-491F-A328-17C7A4DAA8C0}" type="pres">
      <dgm:prSet presAssocID="{55DAE674-50FA-4703-BD70-0D7E2C769EF3}" presName="Name21" presStyleCnt="0"/>
      <dgm:spPr/>
    </dgm:pt>
    <dgm:pt modelId="{41E5BDCD-D123-44C2-A1E9-851DCE5B9A06}" type="pres">
      <dgm:prSet presAssocID="{55DAE674-50FA-4703-BD70-0D7E2C769EF3}" presName="level2Shape" presStyleLbl="node4" presStyleIdx="2" presStyleCnt="3" custScaleX="105188" custLinFactX="13333" custLinFactNeighborX="100000" custLinFactNeighborY="2606"/>
      <dgm:spPr/>
      <dgm:t>
        <a:bodyPr/>
        <a:lstStyle/>
        <a:p>
          <a:endParaRPr lang="zh-TW" altLang="en-US"/>
        </a:p>
      </dgm:t>
    </dgm:pt>
    <dgm:pt modelId="{4EA23BE3-3C51-4605-8D96-F7E9A4C6BD9C}" type="pres">
      <dgm:prSet presAssocID="{55DAE674-50FA-4703-BD70-0D7E2C769EF3}" presName="hierChild3" presStyleCnt="0"/>
      <dgm:spPr/>
    </dgm:pt>
    <dgm:pt modelId="{06594F8B-47BF-4F57-B404-2FB73EAA349E}" type="pres">
      <dgm:prSet presAssocID="{578E0E1E-E579-4627-B6B7-04F5A951E8D1}" presName="bgShapesFlow" presStyleCnt="0"/>
      <dgm:spPr/>
    </dgm:pt>
  </dgm:ptLst>
  <dgm:cxnLst>
    <dgm:cxn modelId="{C8D7262A-55BD-4E48-9B2D-E0EEFB1B1E29}" type="presOf" srcId="{578E0E1E-E579-4627-B6B7-04F5A951E8D1}" destId="{0B2B30E1-AB69-45D0-B721-296BA55B07DF}" srcOrd="0" destOrd="0" presId="urn:microsoft.com/office/officeart/2005/8/layout/hierarchy6"/>
    <dgm:cxn modelId="{8528575A-1F65-420A-995C-C84205DCA6E5}" type="presOf" srcId="{183A9ED2-B500-4C8B-994F-1B2199983A64}" destId="{652FEC83-8138-46ED-92A6-5EA8A071B032}" srcOrd="0" destOrd="0" presId="urn:microsoft.com/office/officeart/2005/8/layout/hierarchy6"/>
    <dgm:cxn modelId="{A705FF97-676D-431D-8FF3-7E2B3D476409}" srcId="{578E0E1E-E579-4627-B6B7-04F5A951E8D1}" destId="{08F92FC6-B405-48CB-96A7-8A7B9C573FE1}" srcOrd="0" destOrd="0" parTransId="{40077C3C-6104-4F86-B586-51988CC8E730}" sibTransId="{99681C7F-D055-472D-A2F7-36B74DB8CCE5}"/>
    <dgm:cxn modelId="{7F787D0F-4D37-487F-94D0-ED24D1D29C58}" type="presOf" srcId="{55032E6F-1CEE-4946-98C4-21732BB20189}" destId="{A0D5ABC5-E9C9-47D0-A201-541C6693C356}" srcOrd="0" destOrd="0" presId="urn:microsoft.com/office/officeart/2005/8/layout/hierarchy6"/>
    <dgm:cxn modelId="{F8B34523-EABD-4EF0-867A-9A3F067EAD8C}" type="presOf" srcId="{819B5E62-D8DA-423B-B157-BCDD5774375D}" destId="{CA37BA4D-3CA1-427E-A53C-C24E0A56BBD5}" srcOrd="0" destOrd="0" presId="urn:microsoft.com/office/officeart/2005/8/layout/hierarchy6"/>
    <dgm:cxn modelId="{35BD7C8A-2EC7-47A7-AD01-E87B82927E66}" srcId="{5DAEB80E-18E8-4C9E-B606-F246B9DB0AB6}" destId="{55032E6F-1CEE-4946-98C4-21732BB20189}" srcOrd="1" destOrd="0" parTransId="{819B5E62-D8DA-423B-B157-BCDD5774375D}" sibTransId="{F8B07CA9-87D0-4071-A635-E375DE824A71}"/>
    <dgm:cxn modelId="{18BB6888-23CD-4C59-989A-BD0446F85A7A}" type="presOf" srcId="{1B6E1D41-6AD3-45A4-95CB-5E04002D7C3C}" destId="{6109F147-3DAE-4B67-A836-8AE9A0871C46}" srcOrd="0" destOrd="0" presId="urn:microsoft.com/office/officeart/2005/8/layout/hierarchy6"/>
    <dgm:cxn modelId="{5D252EE4-B2C7-4852-ACF1-69369A81B3E3}" type="presOf" srcId="{78A36F4E-0A5E-48A9-817B-06C034FE4A77}" destId="{7B633606-9996-4A8C-9714-5E06B1910013}" srcOrd="0" destOrd="0" presId="urn:microsoft.com/office/officeart/2005/8/layout/hierarchy6"/>
    <dgm:cxn modelId="{60E0D664-AA13-4C28-BA62-B99E6869B82E}" type="presOf" srcId="{08F92FC6-B405-48CB-96A7-8A7B9C573FE1}" destId="{AF2666F5-4827-4993-927F-B21A15B24667}" srcOrd="0" destOrd="0" presId="urn:microsoft.com/office/officeart/2005/8/layout/hierarchy6"/>
    <dgm:cxn modelId="{04F56C3D-D5E3-4319-A7C0-2B1955FCF647}" srcId="{5DAEB80E-18E8-4C9E-B606-F246B9DB0AB6}" destId="{DAEB408B-189D-4ED4-92B3-49170E27FA5D}" srcOrd="0" destOrd="0" parTransId="{C122255B-9D53-4E1C-9865-9423FE33B67F}" sibTransId="{F91F1738-C5AD-4E1F-AF2F-41B5AE129C19}"/>
    <dgm:cxn modelId="{424AA292-D8DF-4CD8-931C-0F5B8626EF6F}" type="presOf" srcId="{5DAEB80E-18E8-4C9E-B606-F246B9DB0AB6}" destId="{96EBA6D8-B844-40DA-96CC-322BA99161B2}" srcOrd="0" destOrd="0" presId="urn:microsoft.com/office/officeart/2005/8/layout/hierarchy6"/>
    <dgm:cxn modelId="{14F10A63-C43A-4406-9042-324D35B62CBF}" type="presOf" srcId="{A5D7E2EE-40FA-4FAB-99D7-1C262E1D1B2E}" destId="{461B741E-93F8-425C-8A42-8CA6A7907F0F}" srcOrd="0" destOrd="0" presId="urn:microsoft.com/office/officeart/2005/8/layout/hierarchy6"/>
    <dgm:cxn modelId="{0CE74E55-E5A7-4E10-9FE2-322B7CC74433}" srcId="{08F92FC6-B405-48CB-96A7-8A7B9C573FE1}" destId="{183A9ED2-B500-4C8B-994F-1B2199983A64}" srcOrd="0" destOrd="0" parTransId="{A5D7E2EE-40FA-4FAB-99D7-1C262E1D1B2E}" sibTransId="{D8116B8E-FD1B-471C-BC4E-D114D3E832EB}"/>
    <dgm:cxn modelId="{A6A37E0C-FB5C-4395-B007-1330BEE5A441}" type="presOf" srcId="{DAEB408B-189D-4ED4-92B3-49170E27FA5D}" destId="{3EDF258D-CDF3-4FE6-BEA6-524FE291CC35}" srcOrd="0" destOrd="0" presId="urn:microsoft.com/office/officeart/2005/8/layout/hierarchy6"/>
    <dgm:cxn modelId="{BA30760E-C999-4728-B4F8-8E28D7F572F2}" type="presOf" srcId="{55DAE674-50FA-4703-BD70-0D7E2C769EF3}" destId="{41E5BDCD-D123-44C2-A1E9-851DCE5B9A06}" srcOrd="0" destOrd="0" presId="urn:microsoft.com/office/officeart/2005/8/layout/hierarchy6"/>
    <dgm:cxn modelId="{C09F3939-FB03-4FF9-9A67-26F04FC56C75}" srcId="{5DAEB80E-18E8-4C9E-B606-F246B9DB0AB6}" destId="{55DAE674-50FA-4703-BD70-0D7E2C769EF3}" srcOrd="2" destOrd="0" parTransId="{78A36F4E-0A5E-48A9-817B-06C034FE4A77}" sibTransId="{582F43AC-1882-4A18-8DDF-2183B6EAFA48}"/>
    <dgm:cxn modelId="{9C67EE64-27F3-413A-A39E-6578AD83AF85}" type="presOf" srcId="{C122255B-9D53-4E1C-9865-9423FE33B67F}" destId="{59E6BFBA-BDCA-4752-B4E5-16550111A2DA}" srcOrd="0" destOrd="0" presId="urn:microsoft.com/office/officeart/2005/8/layout/hierarchy6"/>
    <dgm:cxn modelId="{742A4C31-0917-46EA-AE48-A325510D2A77}" srcId="{183A9ED2-B500-4C8B-994F-1B2199983A64}" destId="{5DAEB80E-18E8-4C9E-B606-F246B9DB0AB6}" srcOrd="0" destOrd="0" parTransId="{1B6E1D41-6AD3-45A4-95CB-5E04002D7C3C}" sibTransId="{A522D0B0-AEDB-4844-83EE-1A6F88A42EBE}"/>
    <dgm:cxn modelId="{2BEFA975-4B92-44A7-AE5C-A2F441FFB6E7}" type="presParOf" srcId="{0B2B30E1-AB69-45D0-B721-296BA55B07DF}" destId="{43FD6201-0BFD-4918-A704-2B0DCA2B4F90}" srcOrd="0" destOrd="0" presId="urn:microsoft.com/office/officeart/2005/8/layout/hierarchy6"/>
    <dgm:cxn modelId="{03ECD51E-D539-42E4-B91B-69BD7BF75417}" type="presParOf" srcId="{43FD6201-0BFD-4918-A704-2B0DCA2B4F90}" destId="{5FEAFA1C-D019-409B-B3FB-7BB8D86ECAC1}" srcOrd="0" destOrd="0" presId="urn:microsoft.com/office/officeart/2005/8/layout/hierarchy6"/>
    <dgm:cxn modelId="{B2D4CDC5-1C0F-42A2-A17B-AF2A1A76840A}" type="presParOf" srcId="{5FEAFA1C-D019-409B-B3FB-7BB8D86ECAC1}" destId="{31C4DFCF-D39A-4EBA-9F28-681ED6980C99}" srcOrd="0" destOrd="0" presId="urn:microsoft.com/office/officeart/2005/8/layout/hierarchy6"/>
    <dgm:cxn modelId="{2239B9E5-F0A8-402B-93FB-23B50F910B77}" type="presParOf" srcId="{31C4DFCF-D39A-4EBA-9F28-681ED6980C99}" destId="{AF2666F5-4827-4993-927F-B21A15B24667}" srcOrd="0" destOrd="0" presId="urn:microsoft.com/office/officeart/2005/8/layout/hierarchy6"/>
    <dgm:cxn modelId="{11138861-8661-4EF1-8F55-E85686816977}" type="presParOf" srcId="{31C4DFCF-D39A-4EBA-9F28-681ED6980C99}" destId="{2FBC2144-8D2A-44AD-ABB5-10A3A2C158C8}" srcOrd="1" destOrd="0" presId="urn:microsoft.com/office/officeart/2005/8/layout/hierarchy6"/>
    <dgm:cxn modelId="{94516A27-AF47-404C-BAEE-F3B127B28B14}" type="presParOf" srcId="{2FBC2144-8D2A-44AD-ABB5-10A3A2C158C8}" destId="{461B741E-93F8-425C-8A42-8CA6A7907F0F}" srcOrd="0" destOrd="0" presId="urn:microsoft.com/office/officeart/2005/8/layout/hierarchy6"/>
    <dgm:cxn modelId="{170390C6-718B-4FFE-8D1C-1B6BA4D7B49A}" type="presParOf" srcId="{2FBC2144-8D2A-44AD-ABB5-10A3A2C158C8}" destId="{5CE46E42-D605-4649-AD76-C65B3C1B3CFD}" srcOrd="1" destOrd="0" presId="urn:microsoft.com/office/officeart/2005/8/layout/hierarchy6"/>
    <dgm:cxn modelId="{107A5334-6705-44BE-AF50-ABCCE6726C46}" type="presParOf" srcId="{5CE46E42-D605-4649-AD76-C65B3C1B3CFD}" destId="{652FEC83-8138-46ED-92A6-5EA8A071B032}" srcOrd="0" destOrd="0" presId="urn:microsoft.com/office/officeart/2005/8/layout/hierarchy6"/>
    <dgm:cxn modelId="{4DE056E1-3BC8-4C30-AA63-CD271116FFB7}" type="presParOf" srcId="{5CE46E42-D605-4649-AD76-C65B3C1B3CFD}" destId="{BC8081C8-526D-4043-9D29-B1CF0CFA778F}" srcOrd="1" destOrd="0" presId="urn:microsoft.com/office/officeart/2005/8/layout/hierarchy6"/>
    <dgm:cxn modelId="{0357B667-C00C-4303-95A6-4049D13C9DFE}" type="presParOf" srcId="{BC8081C8-526D-4043-9D29-B1CF0CFA778F}" destId="{6109F147-3DAE-4B67-A836-8AE9A0871C46}" srcOrd="0" destOrd="0" presId="urn:microsoft.com/office/officeart/2005/8/layout/hierarchy6"/>
    <dgm:cxn modelId="{13992D9E-8355-4658-A7AD-2021C209F39F}" type="presParOf" srcId="{BC8081C8-526D-4043-9D29-B1CF0CFA778F}" destId="{0D73888E-4557-4304-BAFE-310FFDA2E9B0}" srcOrd="1" destOrd="0" presId="urn:microsoft.com/office/officeart/2005/8/layout/hierarchy6"/>
    <dgm:cxn modelId="{7C97C7D8-A3ED-4478-9153-DEC4B09CBBB6}" type="presParOf" srcId="{0D73888E-4557-4304-BAFE-310FFDA2E9B0}" destId="{96EBA6D8-B844-40DA-96CC-322BA99161B2}" srcOrd="0" destOrd="0" presId="urn:microsoft.com/office/officeart/2005/8/layout/hierarchy6"/>
    <dgm:cxn modelId="{D399764B-0111-4FBE-AB25-8571C738225A}" type="presParOf" srcId="{0D73888E-4557-4304-BAFE-310FFDA2E9B0}" destId="{4FCA65CC-C5CE-4E98-80DD-0B83F3A881A6}" srcOrd="1" destOrd="0" presId="urn:microsoft.com/office/officeart/2005/8/layout/hierarchy6"/>
    <dgm:cxn modelId="{DF99A072-7FBE-4961-A1D2-3E2AD62C9FE0}" type="presParOf" srcId="{4FCA65CC-C5CE-4E98-80DD-0B83F3A881A6}" destId="{59E6BFBA-BDCA-4752-B4E5-16550111A2DA}" srcOrd="0" destOrd="0" presId="urn:microsoft.com/office/officeart/2005/8/layout/hierarchy6"/>
    <dgm:cxn modelId="{D90E3A80-FCCA-4435-A6DB-EA6C5A58DCB5}" type="presParOf" srcId="{4FCA65CC-C5CE-4E98-80DD-0B83F3A881A6}" destId="{BCA4EF86-D201-4E1E-A073-915BA5D168D4}" srcOrd="1" destOrd="0" presId="urn:microsoft.com/office/officeart/2005/8/layout/hierarchy6"/>
    <dgm:cxn modelId="{0A38E6C0-6CFC-4B65-A4A1-A4A72AC362D5}" type="presParOf" srcId="{BCA4EF86-D201-4E1E-A073-915BA5D168D4}" destId="{3EDF258D-CDF3-4FE6-BEA6-524FE291CC35}" srcOrd="0" destOrd="0" presId="urn:microsoft.com/office/officeart/2005/8/layout/hierarchy6"/>
    <dgm:cxn modelId="{B70E02F0-12B5-4EC6-B2BD-98AF965A0573}" type="presParOf" srcId="{BCA4EF86-D201-4E1E-A073-915BA5D168D4}" destId="{6D425379-767A-4391-897D-87DC310B8202}" srcOrd="1" destOrd="0" presId="urn:microsoft.com/office/officeart/2005/8/layout/hierarchy6"/>
    <dgm:cxn modelId="{9C048532-ED33-4542-B2C2-F7B38CF4A777}" type="presParOf" srcId="{4FCA65CC-C5CE-4E98-80DD-0B83F3A881A6}" destId="{CA37BA4D-3CA1-427E-A53C-C24E0A56BBD5}" srcOrd="2" destOrd="0" presId="urn:microsoft.com/office/officeart/2005/8/layout/hierarchy6"/>
    <dgm:cxn modelId="{3A115056-6290-4E14-A991-EEE017E89530}" type="presParOf" srcId="{4FCA65CC-C5CE-4E98-80DD-0B83F3A881A6}" destId="{5EB231E5-F4F7-491A-AAF5-21A9476769CF}" srcOrd="3" destOrd="0" presId="urn:microsoft.com/office/officeart/2005/8/layout/hierarchy6"/>
    <dgm:cxn modelId="{0B117CC4-972C-4302-A145-6DEB8DAAA2E0}" type="presParOf" srcId="{5EB231E5-F4F7-491A-AAF5-21A9476769CF}" destId="{A0D5ABC5-E9C9-47D0-A201-541C6693C356}" srcOrd="0" destOrd="0" presId="urn:microsoft.com/office/officeart/2005/8/layout/hierarchy6"/>
    <dgm:cxn modelId="{665D4E1B-4593-4FEA-943D-F2088DE5ADC2}" type="presParOf" srcId="{5EB231E5-F4F7-491A-AAF5-21A9476769CF}" destId="{2745ECD5-7610-46A0-923F-33EABF8C9CB6}" srcOrd="1" destOrd="0" presId="urn:microsoft.com/office/officeart/2005/8/layout/hierarchy6"/>
    <dgm:cxn modelId="{27958844-3830-44F7-B12A-87E1F72F9F02}" type="presParOf" srcId="{4FCA65CC-C5CE-4E98-80DD-0B83F3A881A6}" destId="{7B633606-9996-4A8C-9714-5E06B1910013}" srcOrd="4" destOrd="0" presId="urn:microsoft.com/office/officeart/2005/8/layout/hierarchy6"/>
    <dgm:cxn modelId="{6A9C8890-3BA0-4CA6-A606-7DF0AFD7B2D0}" type="presParOf" srcId="{4FCA65CC-C5CE-4E98-80DD-0B83F3A881A6}" destId="{79BB0C08-BFA3-491F-A328-17C7A4DAA8C0}" srcOrd="5" destOrd="0" presId="urn:microsoft.com/office/officeart/2005/8/layout/hierarchy6"/>
    <dgm:cxn modelId="{9F53C55B-96D0-4032-8FDB-EBC0D3CF6A66}" type="presParOf" srcId="{79BB0C08-BFA3-491F-A328-17C7A4DAA8C0}" destId="{41E5BDCD-D123-44C2-A1E9-851DCE5B9A06}" srcOrd="0" destOrd="0" presId="urn:microsoft.com/office/officeart/2005/8/layout/hierarchy6"/>
    <dgm:cxn modelId="{EFDDEA93-77C3-42E8-8BD1-6419CAB1D30A}" type="presParOf" srcId="{79BB0C08-BFA3-491F-A328-17C7A4DAA8C0}" destId="{4EA23BE3-3C51-4605-8D96-F7E9A4C6BD9C}" srcOrd="1" destOrd="0" presId="urn:microsoft.com/office/officeart/2005/8/layout/hierarchy6"/>
    <dgm:cxn modelId="{AB912AD6-FA8C-483F-992C-9788EE54F4B8}" type="presParOf" srcId="{0B2B30E1-AB69-45D0-B721-296BA55B07DF}" destId="{06594F8B-47BF-4F57-B404-2FB73EAA349E}"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0E6644A-0243-421D-BBAF-1AB2795E2CAD}" type="doc">
      <dgm:prSet loTypeId="urn:microsoft.com/office/officeart/2005/8/layout/hProcess11" loCatId="process" qsTypeId="urn:microsoft.com/office/officeart/2005/8/quickstyle/3d9" qsCatId="3D" csTypeId="urn:microsoft.com/office/officeart/2005/8/colors/accent0_1" csCatId="mainScheme" phldr="1"/>
      <dgm:spPr/>
    </dgm:pt>
    <dgm:pt modelId="{B07C1B50-F92B-4F76-B3A5-3567228BB33F}">
      <dgm:prSet phldrT="[文字]"/>
      <dgm:spPr/>
      <dgm:t>
        <a:bodyPr/>
        <a:lstStyle/>
        <a:p>
          <a:r>
            <a:rPr lang="zh-TW" altLang="en-US" dirty="0" smtClean="0">
              <a:latin typeface="Arial" pitchFamily="34" charset="0"/>
              <a:ea typeface="微軟正黑體" pitchFamily="34" charset="-120"/>
              <a:cs typeface="Arial" pitchFamily="34" charset="0"/>
            </a:rPr>
            <a:t>大一</a:t>
          </a:r>
          <a:endParaRPr lang="zh-TW" altLang="en-US" dirty="0">
            <a:latin typeface="Arial" pitchFamily="34" charset="0"/>
            <a:ea typeface="微軟正黑體" pitchFamily="34" charset="-120"/>
            <a:cs typeface="Arial" pitchFamily="34" charset="0"/>
          </a:endParaRPr>
        </a:p>
      </dgm:t>
    </dgm:pt>
    <dgm:pt modelId="{E4C872EF-9A72-4151-B098-E95FA0861823}" type="parTrans" cxnId="{DD11E546-0D8D-423C-8B7A-E63DEDAB7216}">
      <dgm:prSet/>
      <dgm:spPr/>
      <dgm:t>
        <a:bodyPr/>
        <a:lstStyle/>
        <a:p>
          <a:endParaRPr lang="zh-TW" altLang="en-US"/>
        </a:p>
      </dgm:t>
    </dgm:pt>
    <dgm:pt modelId="{67AA9A58-7109-4F9D-A186-199E79B954E2}" type="sibTrans" cxnId="{DD11E546-0D8D-423C-8B7A-E63DEDAB7216}">
      <dgm:prSet/>
      <dgm:spPr/>
      <dgm:t>
        <a:bodyPr/>
        <a:lstStyle/>
        <a:p>
          <a:endParaRPr lang="zh-TW" altLang="en-US"/>
        </a:p>
      </dgm:t>
    </dgm:pt>
    <dgm:pt modelId="{E5A083DD-73D9-468B-972B-A6F2989585CE}">
      <dgm:prSet phldrT="[文字]"/>
      <dgm:spPr/>
      <dgm:t>
        <a:bodyPr/>
        <a:lstStyle/>
        <a:p>
          <a:r>
            <a:rPr lang="zh-TW" altLang="en-US" dirty="0" smtClean="0">
              <a:latin typeface="Arial" pitchFamily="34" charset="0"/>
              <a:ea typeface="微軟正黑體" pitchFamily="34" charset="-120"/>
              <a:cs typeface="Arial" pitchFamily="34" charset="0"/>
            </a:rPr>
            <a:t>大二</a:t>
          </a:r>
          <a:endParaRPr lang="zh-TW" altLang="en-US" dirty="0">
            <a:latin typeface="Arial" pitchFamily="34" charset="0"/>
            <a:ea typeface="微軟正黑體" pitchFamily="34" charset="-120"/>
            <a:cs typeface="Arial" pitchFamily="34" charset="0"/>
          </a:endParaRPr>
        </a:p>
      </dgm:t>
    </dgm:pt>
    <dgm:pt modelId="{6D16C57D-AA71-4E8A-8276-0996BEDB04B5}" type="parTrans" cxnId="{1DD12534-C95A-45C2-8336-522ECB7C4851}">
      <dgm:prSet/>
      <dgm:spPr/>
      <dgm:t>
        <a:bodyPr/>
        <a:lstStyle/>
        <a:p>
          <a:endParaRPr lang="zh-TW" altLang="en-US"/>
        </a:p>
      </dgm:t>
    </dgm:pt>
    <dgm:pt modelId="{736F4DEC-05CE-43D8-8026-0D82875E086D}" type="sibTrans" cxnId="{1DD12534-C95A-45C2-8336-522ECB7C4851}">
      <dgm:prSet/>
      <dgm:spPr/>
      <dgm:t>
        <a:bodyPr/>
        <a:lstStyle/>
        <a:p>
          <a:endParaRPr lang="zh-TW" altLang="en-US"/>
        </a:p>
      </dgm:t>
    </dgm:pt>
    <dgm:pt modelId="{04714128-4706-46CD-8729-43A0CAD15A65}">
      <dgm:prSet phldrT="[文字]"/>
      <dgm:spPr/>
      <dgm:t>
        <a:bodyPr/>
        <a:lstStyle/>
        <a:p>
          <a:r>
            <a:rPr lang="zh-TW" altLang="en-US" b="1" u="sng" dirty="0" smtClean="0">
              <a:effectLst>
                <a:outerShdw blurRad="38100" dist="38100" dir="2700000" algn="tl">
                  <a:srgbClr val="000000">
                    <a:alpha val="43137"/>
                  </a:srgbClr>
                </a:outerShdw>
              </a:effectLst>
              <a:latin typeface="Arial" pitchFamily="34" charset="0"/>
              <a:ea typeface="微軟正黑體" pitchFamily="34" charset="-120"/>
              <a:cs typeface="Arial" pitchFamily="34" charset="0"/>
            </a:rPr>
            <a:t>大三</a:t>
          </a:r>
          <a:endParaRPr lang="zh-TW" altLang="en-US" b="1" u="sng" dirty="0">
            <a:effectLst>
              <a:outerShdw blurRad="38100" dist="38100" dir="2700000" algn="tl">
                <a:srgbClr val="000000">
                  <a:alpha val="43137"/>
                </a:srgbClr>
              </a:outerShdw>
            </a:effectLst>
            <a:latin typeface="Arial" pitchFamily="34" charset="0"/>
            <a:ea typeface="微軟正黑體" pitchFamily="34" charset="-120"/>
            <a:cs typeface="Arial" pitchFamily="34" charset="0"/>
          </a:endParaRPr>
        </a:p>
      </dgm:t>
    </dgm:pt>
    <dgm:pt modelId="{725FACCC-238F-4ED3-BCE4-06FD601BEF92}" type="parTrans" cxnId="{1B94F23B-8302-42D3-8AA4-FBFA8BFBF05B}">
      <dgm:prSet/>
      <dgm:spPr/>
      <dgm:t>
        <a:bodyPr/>
        <a:lstStyle/>
        <a:p>
          <a:endParaRPr lang="zh-TW" altLang="en-US"/>
        </a:p>
      </dgm:t>
    </dgm:pt>
    <dgm:pt modelId="{4194D374-1859-4577-9DCA-37B56A4E3E8B}" type="sibTrans" cxnId="{1B94F23B-8302-42D3-8AA4-FBFA8BFBF05B}">
      <dgm:prSet/>
      <dgm:spPr/>
      <dgm:t>
        <a:bodyPr/>
        <a:lstStyle/>
        <a:p>
          <a:endParaRPr lang="zh-TW" altLang="en-US"/>
        </a:p>
      </dgm:t>
    </dgm:pt>
    <dgm:pt modelId="{EFC43465-E48A-4A4D-BA70-C5166DDB04B1}">
      <dgm:prSet phldrT="[文字]"/>
      <dgm:spPr/>
      <dgm:t>
        <a:bodyPr/>
        <a:lstStyle/>
        <a:p>
          <a:r>
            <a:rPr lang="zh-TW" altLang="en-US" b="1" u="sng" dirty="0" smtClean="0">
              <a:effectLst>
                <a:outerShdw blurRad="38100" dist="38100" dir="2700000" algn="tl">
                  <a:srgbClr val="000000">
                    <a:alpha val="43137"/>
                  </a:srgbClr>
                </a:outerShdw>
              </a:effectLst>
              <a:latin typeface="Arial" pitchFamily="34" charset="0"/>
              <a:ea typeface="微軟正黑體" pitchFamily="34" charset="-120"/>
              <a:cs typeface="Arial" pitchFamily="34" charset="0"/>
            </a:rPr>
            <a:t>大四</a:t>
          </a:r>
          <a:endParaRPr lang="zh-TW" altLang="en-US" b="1" u="sng" dirty="0">
            <a:effectLst>
              <a:outerShdw blurRad="38100" dist="38100" dir="2700000" algn="tl">
                <a:srgbClr val="000000">
                  <a:alpha val="43137"/>
                </a:srgbClr>
              </a:outerShdw>
            </a:effectLst>
            <a:latin typeface="Arial" pitchFamily="34" charset="0"/>
            <a:ea typeface="微軟正黑體" pitchFamily="34" charset="-120"/>
            <a:cs typeface="Arial" pitchFamily="34" charset="0"/>
          </a:endParaRPr>
        </a:p>
      </dgm:t>
    </dgm:pt>
    <dgm:pt modelId="{4232359C-B321-465B-82D9-CBF585809EF1}" type="parTrans" cxnId="{B4C8D2F1-3682-47F4-BD94-2443BD013BD4}">
      <dgm:prSet/>
      <dgm:spPr/>
      <dgm:t>
        <a:bodyPr/>
        <a:lstStyle/>
        <a:p>
          <a:endParaRPr lang="zh-TW" altLang="en-US"/>
        </a:p>
      </dgm:t>
    </dgm:pt>
    <dgm:pt modelId="{C0AE8B5C-A1CE-4BED-8110-188319AA9A3A}" type="sibTrans" cxnId="{B4C8D2F1-3682-47F4-BD94-2443BD013BD4}">
      <dgm:prSet/>
      <dgm:spPr/>
      <dgm:t>
        <a:bodyPr/>
        <a:lstStyle/>
        <a:p>
          <a:endParaRPr lang="zh-TW" altLang="en-US"/>
        </a:p>
      </dgm:t>
    </dgm:pt>
    <dgm:pt modelId="{128E489F-23F4-4752-AAF0-A193D02E23F5}" type="pres">
      <dgm:prSet presAssocID="{30E6644A-0243-421D-BBAF-1AB2795E2CAD}" presName="Name0" presStyleCnt="0">
        <dgm:presLayoutVars>
          <dgm:dir/>
          <dgm:resizeHandles val="exact"/>
        </dgm:presLayoutVars>
      </dgm:prSet>
      <dgm:spPr/>
    </dgm:pt>
    <dgm:pt modelId="{C7F65056-A515-40BA-B114-A2FD23725A04}" type="pres">
      <dgm:prSet presAssocID="{30E6644A-0243-421D-BBAF-1AB2795E2CAD}" presName="arrow" presStyleLbl="bgShp" presStyleIdx="0" presStyleCnt="1" custLinFactNeighborX="15750" custLinFactNeighborY="-3013"/>
      <dgm:spPr/>
    </dgm:pt>
    <dgm:pt modelId="{EF2773C4-9B72-4858-9B00-0D0220367F94}" type="pres">
      <dgm:prSet presAssocID="{30E6644A-0243-421D-BBAF-1AB2795E2CAD}" presName="points" presStyleCnt="0"/>
      <dgm:spPr/>
    </dgm:pt>
    <dgm:pt modelId="{3AC0B023-43DD-4C70-8966-C41402FF7E31}" type="pres">
      <dgm:prSet presAssocID="{B07C1B50-F92B-4F76-B3A5-3567228BB33F}" presName="compositeA" presStyleCnt="0"/>
      <dgm:spPr/>
    </dgm:pt>
    <dgm:pt modelId="{B9F77ECA-E248-466E-933A-9474240DEBE4}" type="pres">
      <dgm:prSet presAssocID="{B07C1B50-F92B-4F76-B3A5-3567228BB33F}" presName="textA" presStyleLbl="revTx" presStyleIdx="0" presStyleCnt="4">
        <dgm:presLayoutVars>
          <dgm:bulletEnabled val="1"/>
        </dgm:presLayoutVars>
      </dgm:prSet>
      <dgm:spPr/>
      <dgm:t>
        <a:bodyPr/>
        <a:lstStyle/>
        <a:p>
          <a:endParaRPr lang="zh-TW" altLang="en-US"/>
        </a:p>
      </dgm:t>
    </dgm:pt>
    <dgm:pt modelId="{0AED5718-8AD7-4F89-A685-17B4C4A1ECF0}" type="pres">
      <dgm:prSet presAssocID="{B07C1B50-F92B-4F76-B3A5-3567228BB33F}" presName="circleA" presStyleLbl="node1" presStyleIdx="0" presStyleCnt="4"/>
      <dgm:spPr/>
    </dgm:pt>
    <dgm:pt modelId="{597CC4C2-D894-4CC5-8F8C-3601127655CF}" type="pres">
      <dgm:prSet presAssocID="{B07C1B50-F92B-4F76-B3A5-3567228BB33F}" presName="spaceA" presStyleCnt="0"/>
      <dgm:spPr/>
    </dgm:pt>
    <dgm:pt modelId="{35D81D52-EE32-4202-9B09-592FF1D94156}" type="pres">
      <dgm:prSet presAssocID="{67AA9A58-7109-4F9D-A186-199E79B954E2}" presName="space" presStyleCnt="0"/>
      <dgm:spPr/>
    </dgm:pt>
    <dgm:pt modelId="{3BB8C4AD-C313-4FE7-81C6-AB34696A9958}" type="pres">
      <dgm:prSet presAssocID="{E5A083DD-73D9-468B-972B-A6F2989585CE}" presName="compositeB" presStyleCnt="0"/>
      <dgm:spPr/>
    </dgm:pt>
    <dgm:pt modelId="{DF8F2815-21A2-4F53-AC66-F8A5CF43D112}" type="pres">
      <dgm:prSet presAssocID="{E5A083DD-73D9-468B-972B-A6F2989585CE}" presName="textB" presStyleLbl="revTx" presStyleIdx="1" presStyleCnt="4">
        <dgm:presLayoutVars>
          <dgm:bulletEnabled val="1"/>
        </dgm:presLayoutVars>
      </dgm:prSet>
      <dgm:spPr/>
      <dgm:t>
        <a:bodyPr/>
        <a:lstStyle/>
        <a:p>
          <a:endParaRPr lang="zh-TW" altLang="en-US"/>
        </a:p>
      </dgm:t>
    </dgm:pt>
    <dgm:pt modelId="{D45B8EE1-BD14-42C0-9D81-4CCCFA006C81}" type="pres">
      <dgm:prSet presAssocID="{E5A083DD-73D9-468B-972B-A6F2989585CE}" presName="circleB" presStyleLbl="node1" presStyleIdx="1" presStyleCnt="4"/>
      <dgm:spPr/>
    </dgm:pt>
    <dgm:pt modelId="{F8C9F9D3-1C38-4949-8E31-ABC1F90EB8C8}" type="pres">
      <dgm:prSet presAssocID="{E5A083DD-73D9-468B-972B-A6F2989585CE}" presName="spaceB" presStyleCnt="0"/>
      <dgm:spPr/>
    </dgm:pt>
    <dgm:pt modelId="{49F985A2-093D-4B27-AA2B-BEFD2512DA63}" type="pres">
      <dgm:prSet presAssocID="{736F4DEC-05CE-43D8-8026-0D82875E086D}" presName="space" presStyleCnt="0"/>
      <dgm:spPr/>
    </dgm:pt>
    <dgm:pt modelId="{C8F11F2B-92EC-4C5C-8942-0FD902515E07}" type="pres">
      <dgm:prSet presAssocID="{04714128-4706-46CD-8729-43A0CAD15A65}" presName="compositeA" presStyleCnt="0"/>
      <dgm:spPr/>
    </dgm:pt>
    <dgm:pt modelId="{9E5BE402-A492-4DE5-861B-E81570978210}" type="pres">
      <dgm:prSet presAssocID="{04714128-4706-46CD-8729-43A0CAD15A65}" presName="textA" presStyleLbl="revTx" presStyleIdx="2" presStyleCnt="4">
        <dgm:presLayoutVars>
          <dgm:bulletEnabled val="1"/>
        </dgm:presLayoutVars>
      </dgm:prSet>
      <dgm:spPr/>
      <dgm:t>
        <a:bodyPr/>
        <a:lstStyle/>
        <a:p>
          <a:endParaRPr lang="zh-TW" altLang="en-US"/>
        </a:p>
      </dgm:t>
    </dgm:pt>
    <dgm:pt modelId="{A44FBDB0-D710-4844-9141-993E61C773BD}" type="pres">
      <dgm:prSet presAssocID="{04714128-4706-46CD-8729-43A0CAD15A65}" presName="circleA" presStyleLbl="node1" presStyleIdx="2" presStyleCnt="4"/>
      <dgm:spPr/>
    </dgm:pt>
    <dgm:pt modelId="{1BEAD6BC-B76F-4DA1-8F11-1F05978AE437}" type="pres">
      <dgm:prSet presAssocID="{04714128-4706-46CD-8729-43A0CAD15A65}" presName="spaceA" presStyleCnt="0"/>
      <dgm:spPr/>
    </dgm:pt>
    <dgm:pt modelId="{718368F7-90B8-4B1F-B119-95CFCB07BDDB}" type="pres">
      <dgm:prSet presAssocID="{4194D374-1859-4577-9DCA-37B56A4E3E8B}" presName="space" presStyleCnt="0"/>
      <dgm:spPr/>
    </dgm:pt>
    <dgm:pt modelId="{30395A43-2997-4BE0-8733-3B20FDC7D528}" type="pres">
      <dgm:prSet presAssocID="{EFC43465-E48A-4A4D-BA70-C5166DDB04B1}" presName="compositeB" presStyleCnt="0"/>
      <dgm:spPr/>
    </dgm:pt>
    <dgm:pt modelId="{848CB07E-A507-46F0-8270-473E00FC4AA5}" type="pres">
      <dgm:prSet presAssocID="{EFC43465-E48A-4A4D-BA70-C5166DDB04B1}" presName="textB" presStyleLbl="revTx" presStyleIdx="3" presStyleCnt="4">
        <dgm:presLayoutVars>
          <dgm:bulletEnabled val="1"/>
        </dgm:presLayoutVars>
      </dgm:prSet>
      <dgm:spPr/>
      <dgm:t>
        <a:bodyPr/>
        <a:lstStyle/>
        <a:p>
          <a:endParaRPr lang="zh-TW" altLang="en-US"/>
        </a:p>
      </dgm:t>
    </dgm:pt>
    <dgm:pt modelId="{091DE2C9-5F04-4891-A796-28EBD899F0F6}" type="pres">
      <dgm:prSet presAssocID="{EFC43465-E48A-4A4D-BA70-C5166DDB04B1}" presName="circleB" presStyleLbl="node1" presStyleIdx="3" presStyleCnt="4" custLinFactNeighborX="-1935" custLinFactNeighborY="-10501"/>
      <dgm:spPr/>
    </dgm:pt>
    <dgm:pt modelId="{63391D1A-A3F0-4619-8C5F-7E4FD439C695}" type="pres">
      <dgm:prSet presAssocID="{EFC43465-E48A-4A4D-BA70-C5166DDB04B1}" presName="spaceB" presStyleCnt="0"/>
      <dgm:spPr/>
    </dgm:pt>
  </dgm:ptLst>
  <dgm:cxnLst>
    <dgm:cxn modelId="{7F1E134A-5980-4640-B153-A10379BB8A3F}" type="presOf" srcId="{30E6644A-0243-421D-BBAF-1AB2795E2CAD}" destId="{128E489F-23F4-4752-AAF0-A193D02E23F5}" srcOrd="0" destOrd="0" presId="urn:microsoft.com/office/officeart/2005/8/layout/hProcess11"/>
    <dgm:cxn modelId="{273AA6A7-8E18-4267-A602-76F54D88A292}" type="presOf" srcId="{04714128-4706-46CD-8729-43A0CAD15A65}" destId="{9E5BE402-A492-4DE5-861B-E81570978210}" srcOrd="0" destOrd="0" presId="urn:microsoft.com/office/officeart/2005/8/layout/hProcess11"/>
    <dgm:cxn modelId="{DD11E546-0D8D-423C-8B7A-E63DEDAB7216}" srcId="{30E6644A-0243-421D-BBAF-1AB2795E2CAD}" destId="{B07C1B50-F92B-4F76-B3A5-3567228BB33F}" srcOrd="0" destOrd="0" parTransId="{E4C872EF-9A72-4151-B098-E95FA0861823}" sibTransId="{67AA9A58-7109-4F9D-A186-199E79B954E2}"/>
    <dgm:cxn modelId="{1DD12534-C95A-45C2-8336-522ECB7C4851}" srcId="{30E6644A-0243-421D-BBAF-1AB2795E2CAD}" destId="{E5A083DD-73D9-468B-972B-A6F2989585CE}" srcOrd="1" destOrd="0" parTransId="{6D16C57D-AA71-4E8A-8276-0996BEDB04B5}" sibTransId="{736F4DEC-05CE-43D8-8026-0D82875E086D}"/>
    <dgm:cxn modelId="{30B398AB-76A9-4DFE-9730-042E1959A1F4}" type="presOf" srcId="{EFC43465-E48A-4A4D-BA70-C5166DDB04B1}" destId="{848CB07E-A507-46F0-8270-473E00FC4AA5}" srcOrd="0" destOrd="0" presId="urn:microsoft.com/office/officeart/2005/8/layout/hProcess11"/>
    <dgm:cxn modelId="{A7E3DCD6-3859-4DCD-A8DE-4F287C6201F1}" type="presOf" srcId="{E5A083DD-73D9-468B-972B-A6F2989585CE}" destId="{DF8F2815-21A2-4F53-AC66-F8A5CF43D112}" srcOrd="0" destOrd="0" presId="urn:microsoft.com/office/officeart/2005/8/layout/hProcess11"/>
    <dgm:cxn modelId="{246A4525-C55E-4F7C-AA88-E5D52EFAC9DC}" type="presOf" srcId="{B07C1B50-F92B-4F76-B3A5-3567228BB33F}" destId="{B9F77ECA-E248-466E-933A-9474240DEBE4}" srcOrd="0" destOrd="0" presId="urn:microsoft.com/office/officeart/2005/8/layout/hProcess11"/>
    <dgm:cxn modelId="{1B94F23B-8302-42D3-8AA4-FBFA8BFBF05B}" srcId="{30E6644A-0243-421D-BBAF-1AB2795E2CAD}" destId="{04714128-4706-46CD-8729-43A0CAD15A65}" srcOrd="2" destOrd="0" parTransId="{725FACCC-238F-4ED3-BCE4-06FD601BEF92}" sibTransId="{4194D374-1859-4577-9DCA-37B56A4E3E8B}"/>
    <dgm:cxn modelId="{B4C8D2F1-3682-47F4-BD94-2443BD013BD4}" srcId="{30E6644A-0243-421D-BBAF-1AB2795E2CAD}" destId="{EFC43465-E48A-4A4D-BA70-C5166DDB04B1}" srcOrd="3" destOrd="0" parTransId="{4232359C-B321-465B-82D9-CBF585809EF1}" sibTransId="{C0AE8B5C-A1CE-4BED-8110-188319AA9A3A}"/>
    <dgm:cxn modelId="{F8A43C56-40F7-4FDD-BB37-E2E26C592DBC}" type="presParOf" srcId="{128E489F-23F4-4752-AAF0-A193D02E23F5}" destId="{C7F65056-A515-40BA-B114-A2FD23725A04}" srcOrd="0" destOrd="0" presId="urn:microsoft.com/office/officeart/2005/8/layout/hProcess11"/>
    <dgm:cxn modelId="{510B9458-8DFA-4668-AE89-A82D3F33D8A0}" type="presParOf" srcId="{128E489F-23F4-4752-AAF0-A193D02E23F5}" destId="{EF2773C4-9B72-4858-9B00-0D0220367F94}" srcOrd="1" destOrd="0" presId="urn:microsoft.com/office/officeart/2005/8/layout/hProcess11"/>
    <dgm:cxn modelId="{8151D443-947D-4A2D-A9E6-F2CADF8E6499}" type="presParOf" srcId="{EF2773C4-9B72-4858-9B00-0D0220367F94}" destId="{3AC0B023-43DD-4C70-8966-C41402FF7E31}" srcOrd="0" destOrd="0" presId="urn:microsoft.com/office/officeart/2005/8/layout/hProcess11"/>
    <dgm:cxn modelId="{A970C9D3-D8B5-46D6-B7AC-17057E0FF2CF}" type="presParOf" srcId="{3AC0B023-43DD-4C70-8966-C41402FF7E31}" destId="{B9F77ECA-E248-466E-933A-9474240DEBE4}" srcOrd="0" destOrd="0" presId="urn:microsoft.com/office/officeart/2005/8/layout/hProcess11"/>
    <dgm:cxn modelId="{73E0BB7E-0A4F-4A98-A8C6-7F09AE82EA7C}" type="presParOf" srcId="{3AC0B023-43DD-4C70-8966-C41402FF7E31}" destId="{0AED5718-8AD7-4F89-A685-17B4C4A1ECF0}" srcOrd="1" destOrd="0" presId="urn:microsoft.com/office/officeart/2005/8/layout/hProcess11"/>
    <dgm:cxn modelId="{0BA136B5-6844-47C9-9F8E-E90B56062A66}" type="presParOf" srcId="{3AC0B023-43DD-4C70-8966-C41402FF7E31}" destId="{597CC4C2-D894-4CC5-8F8C-3601127655CF}" srcOrd="2" destOrd="0" presId="urn:microsoft.com/office/officeart/2005/8/layout/hProcess11"/>
    <dgm:cxn modelId="{C9697D64-7302-4523-9458-798B6187D384}" type="presParOf" srcId="{EF2773C4-9B72-4858-9B00-0D0220367F94}" destId="{35D81D52-EE32-4202-9B09-592FF1D94156}" srcOrd="1" destOrd="0" presId="urn:microsoft.com/office/officeart/2005/8/layout/hProcess11"/>
    <dgm:cxn modelId="{C7599F56-1EF7-47F5-8D36-2924C7D80B44}" type="presParOf" srcId="{EF2773C4-9B72-4858-9B00-0D0220367F94}" destId="{3BB8C4AD-C313-4FE7-81C6-AB34696A9958}" srcOrd="2" destOrd="0" presId="urn:microsoft.com/office/officeart/2005/8/layout/hProcess11"/>
    <dgm:cxn modelId="{A5269662-257D-430A-87BB-F516D4C14A9F}" type="presParOf" srcId="{3BB8C4AD-C313-4FE7-81C6-AB34696A9958}" destId="{DF8F2815-21A2-4F53-AC66-F8A5CF43D112}" srcOrd="0" destOrd="0" presId="urn:microsoft.com/office/officeart/2005/8/layout/hProcess11"/>
    <dgm:cxn modelId="{20846876-98FB-412C-AC68-314B72D3401D}" type="presParOf" srcId="{3BB8C4AD-C313-4FE7-81C6-AB34696A9958}" destId="{D45B8EE1-BD14-42C0-9D81-4CCCFA006C81}" srcOrd="1" destOrd="0" presId="urn:microsoft.com/office/officeart/2005/8/layout/hProcess11"/>
    <dgm:cxn modelId="{C035A41F-7FBF-4DE5-847E-E518AFC9CCC8}" type="presParOf" srcId="{3BB8C4AD-C313-4FE7-81C6-AB34696A9958}" destId="{F8C9F9D3-1C38-4949-8E31-ABC1F90EB8C8}" srcOrd="2" destOrd="0" presId="urn:microsoft.com/office/officeart/2005/8/layout/hProcess11"/>
    <dgm:cxn modelId="{E4460B0E-F661-4008-A91F-0D9511C4DFC2}" type="presParOf" srcId="{EF2773C4-9B72-4858-9B00-0D0220367F94}" destId="{49F985A2-093D-4B27-AA2B-BEFD2512DA63}" srcOrd="3" destOrd="0" presId="urn:microsoft.com/office/officeart/2005/8/layout/hProcess11"/>
    <dgm:cxn modelId="{D9126158-B0F5-48D7-9B92-8C9AD3165404}" type="presParOf" srcId="{EF2773C4-9B72-4858-9B00-0D0220367F94}" destId="{C8F11F2B-92EC-4C5C-8942-0FD902515E07}" srcOrd="4" destOrd="0" presId="urn:microsoft.com/office/officeart/2005/8/layout/hProcess11"/>
    <dgm:cxn modelId="{EE244F0F-913E-4A48-BDC2-F27D54A2BE9A}" type="presParOf" srcId="{C8F11F2B-92EC-4C5C-8942-0FD902515E07}" destId="{9E5BE402-A492-4DE5-861B-E81570978210}" srcOrd="0" destOrd="0" presId="urn:microsoft.com/office/officeart/2005/8/layout/hProcess11"/>
    <dgm:cxn modelId="{7927BB0B-D068-47E3-B025-35E4C8AAFBB3}" type="presParOf" srcId="{C8F11F2B-92EC-4C5C-8942-0FD902515E07}" destId="{A44FBDB0-D710-4844-9141-993E61C773BD}" srcOrd="1" destOrd="0" presId="urn:microsoft.com/office/officeart/2005/8/layout/hProcess11"/>
    <dgm:cxn modelId="{96AC0C52-B8D4-4B4A-9249-D2A5CB83AD6C}" type="presParOf" srcId="{C8F11F2B-92EC-4C5C-8942-0FD902515E07}" destId="{1BEAD6BC-B76F-4DA1-8F11-1F05978AE437}" srcOrd="2" destOrd="0" presId="urn:microsoft.com/office/officeart/2005/8/layout/hProcess11"/>
    <dgm:cxn modelId="{E85DB3A7-3026-40FD-B464-D3B441348F75}" type="presParOf" srcId="{EF2773C4-9B72-4858-9B00-0D0220367F94}" destId="{718368F7-90B8-4B1F-B119-95CFCB07BDDB}" srcOrd="5" destOrd="0" presId="urn:microsoft.com/office/officeart/2005/8/layout/hProcess11"/>
    <dgm:cxn modelId="{0DBDEA83-ADF5-44C7-A898-A67F9902364F}" type="presParOf" srcId="{EF2773C4-9B72-4858-9B00-0D0220367F94}" destId="{30395A43-2997-4BE0-8733-3B20FDC7D528}" srcOrd="6" destOrd="0" presId="urn:microsoft.com/office/officeart/2005/8/layout/hProcess11"/>
    <dgm:cxn modelId="{2FB4F809-28CF-4468-AB1B-3B392E3B9705}" type="presParOf" srcId="{30395A43-2997-4BE0-8733-3B20FDC7D528}" destId="{848CB07E-A507-46F0-8270-473E00FC4AA5}" srcOrd="0" destOrd="0" presId="urn:microsoft.com/office/officeart/2005/8/layout/hProcess11"/>
    <dgm:cxn modelId="{213A0831-3FD5-4344-ABC1-66256EFB50F8}" type="presParOf" srcId="{30395A43-2997-4BE0-8733-3B20FDC7D528}" destId="{091DE2C9-5F04-4891-A796-28EBD899F0F6}" srcOrd="1" destOrd="0" presId="urn:microsoft.com/office/officeart/2005/8/layout/hProcess11"/>
    <dgm:cxn modelId="{3167593E-17CD-4762-AB30-A6188D40AABA}" type="presParOf" srcId="{30395A43-2997-4BE0-8733-3B20FDC7D528}" destId="{63391D1A-A3F0-4619-8C5F-7E4FD439C695}"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64D6C0E-7963-418D-A3C1-A519A132D33E}" type="doc">
      <dgm:prSet loTypeId="urn:microsoft.com/office/officeart/2005/8/layout/pyramid4" loCatId="pyramid" qsTypeId="urn:microsoft.com/office/officeart/2005/8/quickstyle/simple1" qsCatId="simple" csTypeId="urn:microsoft.com/office/officeart/2005/8/colors/accent2_4" csCatId="accent2" phldr="1"/>
      <dgm:spPr/>
      <dgm:t>
        <a:bodyPr/>
        <a:lstStyle/>
        <a:p>
          <a:endParaRPr lang="zh-TW" altLang="en-US"/>
        </a:p>
      </dgm:t>
    </dgm:pt>
    <dgm:pt modelId="{B28BFF58-42A3-4682-8427-A9696B90B4AF}">
      <dgm:prSet phldrT="[文字]" custT="1"/>
      <dgm:spPr>
        <a:solidFill>
          <a:srgbClr val="5B2423"/>
        </a:solidFill>
      </dgm:spPr>
      <dgm:t>
        <a:bodyPr/>
        <a:lstStyle/>
        <a:p>
          <a:endParaRPr lang="zh-TW" altLang="en-US" sz="1800" dirty="0">
            <a:latin typeface="Arial" pitchFamily="34" charset="0"/>
            <a:ea typeface="標楷體" pitchFamily="65" charset="-120"/>
            <a:cs typeface="Arial" pitchFamily="34" charset="0"/>
          </a:endParaRPr>
        </a:p>
      </dgm:t>
    </dgm:pt>
    <dgm:pt modelId="{82900C70-3797-4FA2-983E-BA476FD1277C}" type="parTrans" cxnId="{C6845639-B1EF-455C-BA45-829723DB807B}">
      <dgm:prSet/>
      <dgm:spPr/>
      <dgm:t>
        <a:bodyPr/>
        <a:lstStyle/>
        <a:p>
          <a:endParaRPr lang="zh-TW" altLang="en-US" sz="1800"/>
        </a:p>
      </dgm:t>
    </dgm:pt>
    <dgm:pt modelId="{13C74881-9DE6-4D80-97E8-B1D967BCF994}" type="sibTrans" cxnId="{C6845639-B1EF-455C-BA45-829723DB807B}">
      <dgm:prSet/>
      <dgm:spPr/>
      <dgm:t>
        <a:bodyPr/>
        <a:lstStyle/>
        <a:p>
          <a:endParaRPr lang="zh-TW" altLang="en-US" sz="1800"/>
        </a:p>
      </dgm:t>
    </dgm:pt>
    <dgm:pt modelId="{ECE2B5D8-3A92-4428-AF52-BE238093168C}">
      <dgm:prSet phldrT="[文字]" custT="1"/>
      <dgm:spPr>
        <a:solidFill>
          <a:srgbClr val="A44846"/>
        </a:solidFill>
      </dgm:spPr>
      <dgm:t>
        <a:bodyPr/>
        <a:lstStyle/>
        <a:p>
          <a:endParaRPr lang="zh-TW" altLang="en-US" sz="1800" dirty="0">
            <a:latin typeface="微軟正黑體" pitchFamily="34" charset="-120"/>
            <a:ea typeface="微軟正黑體" pitchFamily="34" charset="-120"/>
            <a:cs typeface="Arial" pitchFamily="34" charset="0"/>
          </a:endParaRPr>
        </a:p>
      </dgm:t>
    </dgm:pt>
    <dgm:pt modelId="{8AD67687-B4B8-4126-82C7-5FDD6255DAF1}" type="parTrans" cxnId="{782BE3E2-A785-465A-A211-44EA5735E12B}">
      <dgm:prSet/>
      <dgm:spPr/>
      <dgm:t>
        <a:bodyPr/>
        <a:lstStyle/>
        <a:p>
          <a:endParaRPr lang="zh-TW" altLang="en-US" sz="1800"/>
        </a:p>
      </dgm:t>
    </dgm:pt>
    <dgm:pt modelId="{E8F16B06-B86F-49BA-93B9-C5C7D11C80F3}" type="sibTrans" cxnId="{782BE3E2-A785-465A-A211-44EA5735E12B}">
      <dgm:prSet/>
      <dgm:spPr/>
      <dgm:t>
        <a:bodyPr/>
        <a:lstStyle/>
        <a:p>
          <a:endParaRPr lang="zh-TW" altLang="en-US" sz="1800"/>
        </a:p>
      </dgm:t>
    </dgm:pt>
    <dgm:pt modelId="{1A7B67E0-39D1-4D66-8D81-A27C6C99A40E}">
      <dgm:prSet phldrT="[文字]" custT="1"/>
      <dgm:spPr>
        <a:solidFill>
          <a:srgbClr val="CD7371"/>
        </a:solidFill>
      </dgm:spPr>
      <dgm:t>
        <a:bodyPr/>
        <a:lstStyle/>
        <a:p>
          <a:endParaRPr lang="zh-TW" altLang="en-US" sz="1800" dirty="0">
            <a:latin typeface="Arial" pitchFamily="34" charset="0"/>
            <a:ea typeface="標楷體" pitchFamily="65" charset="-120"/>
            <a:cs typeface="Arial" pitchFamily="34" charset="0"/>
          </a:endParaRPr>
        </a:p>
      </dgm:t>
    </dgm:pt>
    <dgm:pt modelId="{3EAC3399-6596-453E-8EFA-7B2DCB8238E5}" type="parTrans" cxnId="{075A522A-A46B-422E-BEEF-5FDCB9A35DCE}">
      <dgm:prSet/>
      <dgm:spPr/>
      <dgm:t>
        <a:bodyPr/>
        <a:lstStyle/>
        <a:p>
          <a:endParaRPr lang="zh-TW" altLang="en-US" sz="1800"/>
        </a:p>
      </dgm:t>
    </dgm:pt>
    <dgm:pt modelId="{182F953A-98C0-4052-A39F-3BF2B04C8C8F}" type="sibTrans" cxnId="{075A522A-A46B-422E-BEEF-5FDCB9A35DCE}">
      <dgm:prSet/>
      <dgm:spPr/>
      <dgm:t>
        <a:bodyPr/>
        <a:lstStyle/>
        <a:p>
          <a:endParaRPr lang="zh-TW" altLang="en-US" sz="1800"/>
        </a:p>
      </dgm:t>
    </dgm:pt>
    <dgm:pt modelId="{65B28F01-13FB-493E-9863-E82C080DEC4A}">
      <dgm:prSet phldrT="[文字]" custT="1"/>
      <dgm:spPr>
        <a:solidFill>
          <a:srgbClr val="A44846"/>
        </a:solidFill>
      </dgm:spPr>
      <dgm:t>
        <a:bodyPr/>
        <a:lstStyle/>
        <a:p>
          <a:endParaRPr lang="zh-TW" altLang="en-US" sz="1800" dirty="0">
            <a:latin typeface="Arial" pitchFamily="34" charset="0"/>
            <a:ea typeface="標楷體" pitchFamily="65" charset="-120"/>
            <a:cs typeface="Arial" pitchFamily="34" charset="0"/>
          </a:endParaRPr>
        </a:p>
      </dgm:t>
    </dgm:pt>
    <dgm:pt modelId="{28FB4721-5CFD-4831-AFD3-91A8375FEFB4}" type="parTrans" cxnId="{7461CE98-C136-43A0-844D-33C44C5A2412}">
      <dgm:prSet/>
      <dgm:spPr/>
      <dgm:t>
        <a:bodyPr/>
        <a:lstStyle/>
        <a:p>
          <a:endParaRPr lang="zh-TW" altLang="en-US" sz="1800"/>
        </a:p>
      </dgm:t>
    </dgm:pt>
    <dgm:pt modelId="{1EACD477-E2DB-4961-80F8-3699C329A4C8}" type="sibTrans" cxnId="{7461CE98-C136-43A0-844D-33C44C5A2412}">
      <dgm:prSet/>
      <dgm:spPr/>
      <dgm:t>
        <a:bodyPr/>
        <a:lstStyle/>
        <a:p>
          <a:endParaRPr lang="zh-TW" altLang="en-US" sz="1800"/>
        </a:p>
      </dgm:t>
    </dgm:pt>
    <dgm:pt modelId="{3AB22033-6C2F-45BD-A5C7-813679632C10}" type="pres">
      <dgm:prSet presAssocID="{F64D6C0E-7963-418D-A3C1-A519A132D33E}" presName="compositeShape" presStyleCnt="0">
        <dgm:presLayoutVars>
          <dgm:chMax val="9"/>
          <dgm:dir/>
          <dgm:resizeHandles val="exact"/>
        </dgm:presLayoutVars>
      </dgm:prSet>
      <dgm:spPr/>
      <dgm:t>
        <a:bodyPr/>
        <a:lstStyle/>
        <a:p>
          <a:endParaRPr lang="zh-TW" altLang="en-US"/>
        </a:p>
      </dgm:t>
    </dgm:pt>
    <dgm:pt modelId="{68BD23CA-66E5-47BA-9DC4-034A10B409AF}" type="pres">
      <dgm:prSet presAssocID="{F64D6C0E-7963-418D-A3C1-A519A132D33E}" presName="triangle1" presStyleLbl="node1" presStyleIdx="0" presStyleCnt="4">
        <dgm:presLayoutVars>
          <dgm:bulletEnabled val="1"/>
        </dgm:presLayoutVars>
      </dgm:prSet>
      <dgm:spPr/>
      <dgm:t>
        <a:bodyPr/>
        <a:lstStyle/>
        <a:p>
          <a:endParaRPr lang="zh-TW" altLang="en-US"/>
        </a:p>
      </dgm:t>
    </dgm:pt>
    <dgm:pt modelId="{7163BFD8-F3E9-4815-9C56-2F8E18716AF0}" type="pres">
      <dgm:prSet presAssocID="{F64D6C0E-7963-418D-A3C1-A519A132D33E}" presName="triangle2" presStyleLbl="node1" presStyleIdx="1" presStyleCnt="4" custLinFactNeighborX="1525" custLinFactNeighborY="3695">
        <dgm:presLayoutVars>
          <dgm:bulletEnabled val="1"/>
        </dgm:presLayoutVars>
      </dgm:prSet>
      <dgm:spPr/>
      <dgm:t>
        <a:bodyPr/>
        <a:lstStyle/>
        <a:p>
          <a:endParaRPr lang="zh-TW" altLang="en-US"/>
        </a:p>
      </dgm:t>
    </dgm:pt>
    <dgm:pt modelId="{C1F7F142-3E21-4FB7-8181-88FB68282873}" type="pres">
      <dgm:prSet presAssocID="{F64D6C0E-7963-418D-A3C1-A519A132D33E}" presName="triangle3" presStyleLbl="node1" presStyleIdx="2" presStyleCnt="4">
        <dgm:presLayoutVars>
          <dgm:bulletEnabled val="1"/>
        </dgm:presLayoutVars>
      </dgm:prSet>
      <dgm:spPr/>
      <dgm:t>
        <a:bodyPr/>
        <a:lstStyle/>
        <a:p>
          <a:endParaRPr lang="zh-TW" altLang="en-US"/>
        </a:p>
      </dgm:t>
    </dgm:pt>
    <dgm:pt modelId="{C66EE6C4-4CF5-458B-805B-D73CC1F4EFC8}" type="pres">
      <dgm:prSet presAssocID="{F64D6C0E-7963-418D-A3C1-A519A132D33E}" presName="triangle4" presStyleLbl="node1" presStyleIdx="3" presStyleCnt="4">
        <dgm:presLayoutVars>
          <dgm:bulletEnabled val="1"/>
        </dgm:presLayoutVars>
      </dgm:prSet>
      <dgm:spPr/>
      <dgm:t>
        <a:bodyPr/>
        <a:lstStyle/>
        <a:p>
          <a:endParaRPr lang="zh-TW" altLang="en-US"/>
        </a:p>
      </dgm:t>
    </dgm:pt>
  </dgm:ptLst>
  <dgm:cxnLst>
    <dgm:cxn modelId="{7461CE98-C136-43A0-844D-33C44C5A2412}" srcId="{F64D6C0E-7963-418D-A3C1-A519A132D33E}" destId="{65B28F01-13FB-493E-9863-E82C080DEC4A}" srcOrd="3" destOrd="0" parTransId="{28FB4721-5CFD-4831-AFD3-91A8375FEFB4}" sibTransId="{1EACD477-E2DB-4961-80F8-3699C329A4C8}"/>
    <dgm:cxn modelId="{7456A85E-F478-4A53-8EFA-17D5EC434757}" type="presOf" srcId="{65B28F01-13FB-493E-9863-E82C080DEC4A}" destId="{C66EE6C4-4CF5-458B-805B-D73CC1F4EFC8}" srcOrd="0" destOrd="0" presId="urn:microsoft.com/office/officeart/2005/8/layout/pyramid4"/>
    <dgm:cxn modelId="{C6845639-B1EF-455C-BA45-829723DB807B}" srcId="{F64D6C0E-7963-418D-A3C1-A519A132D33E}" destId="{B28BFF58-42A3-4682-8427-A9696B90B4AF}" srcOrd="0" destOrd="0" parTransId="{82900C70-3797-4FA2-983E-BA476FD1277C}" sibTransId="{13C74881-9DE6-4D80-97E8-B1D967BCF994}"/>
    <dgm:cxn modelId="{782BE3E2-A785-465A-A211-44EA5735E12B}" srcId="{F64D6C0E-7963-418D-A3C1-A519A132D33E}" destId="{ECE2B5D8-3A92-4428-AF52-BE238093168C}" srcOrd="1" destOrd="0" parTransId="{8AD67687-B4B8-4126-82C7-5FDD6255DAF1}" sibTransId="{E8F16B06-B86F-49BA-93B9-C5C7D11C80F3}"/>
    <dgm:cxn modelId="{B1FAF7FA-C139-4AEB-9D12-7457559CEE7C}" type="presOf" srcId="{F64D6C0E-7963-418D-A3C1-A519A132D33E}" destId="{3AB22033-6C2F-45BD-A5C7-813679632C10}" srcOrd="0" destOrd="0" presId="urn:microsoft.com/office/officeart/2005/8/layout/pyramid4"/>
    <dgm:cxn modelId="{942ECBC8-41F5-486A-A26B-6FD3290CC003}" type="presOf" srcId="{B28BFF58-42A3-4682-8427-A9696B90B4AF}" destId="{68BD23CA-66E5-47BA-9DC4-034A10B409AF}" srcOrd="0" destOrd="0" presId="urn:microsoft.com/office/officeart/2005/8/layout/pyramid4"/>
    <dgm:cxn modelId="{075A522A-A46B-422E-BEEF-5FDCB9A35DCE}" srcId="{F64D6C0E-7963-418D-A3C1-A519A132D33E}" destId="{1A7B67E0-39D1-4D66-8D81-A27C6C99A40E}" srcOrd="2" destOrd="0" parTransId="{3EAC3399-6596-453E-8EFA-7B2DCB8238E5}" sibTransId="{182F953A-98C0-4052-A39F-3BF2B04C8C8F}"/>
    <dgm:cxn modelId="{3D5D0A44-C8F6-4792-90E8-82752FD1E5DE}" type="presOf" srcId="{ECE2B5D8-3A92-4428-AF52-BE238093168C}" destId="{7163BFD8-F3E9-4815-9C56-2F8E18716AF0}" srcOrd="0" destOrd="0" presId="urn:microsoft.com/office/officeart/2005/8/layout/pyramid4"/>
    <dgm:cxn modelId="{BC07D96A-4591-4C76-926A-55FC1FEE450C}" type="presOf" srcId="{1A7B67E0-39D1-4D66-8D81-A27C6C99A40E}" destId="{C1F7F142-3E21-4FB7-8181-88FB68282873}" srcOrd="0" destOrd="0" presId="urn:microsoft.com/office/officeart/2005/8/layout/pyramid4"/>
    <dgm:cxn modelId="{0140877A-97DC-4501-9730-6C7D44845832}" type="presParOf" srcId="{3AB22033-6C2F-45BD-A5C7-813679632C10}" destId="{68BD23CA-66E5-47BA-9DC4-034A10B409AF}" srcOrd="0" destOrd="0" presId="urn:microsoft.com/office/officeart/2005/8/layout/pyramid4"/>
    <dgm:cxn modelId="{82555926-6458-43B0-8619-1C5101C94C54}" type="presParOf" srcId="{3AB22033-6C2F-45BD-A5C7-813679632C10}" destId="{7163BFD8-F3E9-4815-9C56-2F8E18716AF0}" srcOrd="1" destOrd="0" presId="urn:microsoft.com/office/officeart/2005/8/layout/pyramid4"/>
    <dgm:cxn modelId="{7551164B-D4E3-4107-AA33-117E4A16D96A}" type="presParOf" srcId="{3AB22033-6C2F-45BD-A5C7-813679632C10}" destId="{C1F7F142-3E21-4FB7-8181-88FB68282873}" srcOrd="2" destOrd="0" presId="urn:microsoft.com/office/officeart/2005/8/layout/pyramid4"/>
    <dgm:cxn modelId="{63188496-A89D-4747-8508-AC7F49371A5D}" type="presParOf" srcId="{3AB22033-6C2F-45BD-A5C7-813679632C10}" destId="{C66EE6C4-4CF5-458B-805B-D73CC1F4EFC8}"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64D6C0E-7963-418D-A3C1-A519A132D33E}" type="doc">
      <dgm:prSet loTypeId="urn:microsoft.com/office/officeart/2005/8/layout/pyramid4" loCatId="pyramid" qsTypeId="urn:microsoft.com/office/officeart/2005/8/quickstyle/simple1" qsCatId="simple" csTypeId="urn:microsoft.com/office/officeart/2005/8/colors/accent1_4" csCatId="accent1" phldr="1"/>
      <dgm:spPr/>
      <dgm:t>
        <a:bodyPr/>
        <a:lstStyle/>
        <a:p>
          <a:endParaRPr lang="zh-TW" altLang="en-US"/>
        </a:p>
      </dgm:t>
    </dgm:pt>
    <dgm:pt modelId="{ECE2B5D8-3A92-4428-AF52-BE238093168C}">
      <dgm:prSet phldrT="[文字]" custT="1"/>
      <dgm:spPr>
        <a:solidFill>
          <a:srgbClr val="436597"/>
        </a:solidFill>
      </dgm:spPr>
      <dgm:t>
        <a:bodyPr/>
        <a:lstStyle/>
        <a:p>
          <a:endParaRPr lang="zh-TW" altLang="en-US" sz="1800" dirty="0">
            <a:latin typeface="Arial" pitchFamily="34" charset="0"/>
            <a:ea typeface="標楷體" pitchFamily="65" charset="-120"/>
            <a:cs typeface="Arial" pitchFamily="34" charset="0"/>
          </a:endParaRPr>
        </a:p>
      </dgm:t>
    </dgm:pt>
    <dgm:pt modelId="{8AD67687-B4B8-4126-82C7-5FDD6255DAF1}" type="parTrans" cxnId="{782BE3E2-A785-465A-A211-44EA5735E12B}">
      <dgm:prSet/>
      <dgm:spPr/>
      <dgm:t>
        <a:bodyPr/>
        <a:lstStyle/>
        <a:p>
          <a:endParaRPr lang="zh-TW" altLang="en-US" sz="1800"/>
        </a:p>
      </dgm:t>
    </dgm:pt>
    <dgm:pt modelId="{E8F16B06-B86F-49BA-93B9-C5C7D11C80F3}" type="sibTrans" cxnId="{782BE3E2-A785-465A-A211-44EA5735E12B}">
      <dgm:prSet/>
      <dgm:spPr/>
      <dgm:t>
        <a:bodyPr/>
        <a:lstStyle/>
        <a:p>
          <a:endParaRPr lang="zh-TW" altLang="en-US" sz="1800"/>
        </a:p>
      </dgm:t>
    </dgm:pt>
    <dgm:pt modelId="{1A7B67E0-39D1-4D66-8D81-A27C6C99A40E}">
      <dgm:prSet phldrT="[文字]" custT="1"/>
      <dgm:spPr>
        <a:solidFill>
          <a:srgbClr val="4F77B1"/>
        </a:solidFill>
      </dgm:spPr>
      <dgm:t>
        <a:bodyPr/>
        <a:lstStyle/>
        <a:p>
          <a:endParaRPr lang="zh-TW" altLang="en-US" sz="1800" dirty="0">
            <a:latin typeface="Arial" pitchFamily="34" charset="0"/>
            <a:ea typeface="標楷體" pitchFamily="65" charset="-120"/>
            <a:cs typeface="Arial" pitchFamily="34" charset="0"/>
          </a:endParaRPr>
        </a:p>
      </dgm:t>
    </dgm:pt>
    <dgm:pt modelId="{3EAC3399-6596-453E-8EFA-7B2DCB8238E5}" type="parTrans" cxnId="{075A522A-A46B-422E-BEEF-5FDCB9A35DCE}">
      <dgm:prSet/>
      <dgm:spPr/>
      <dgm:t>
        <a:bodyPr/>
        <a:lstStyle/>
        <a:p>
          <a:endParaRPr lang="zh-TW" altLang="en-US" sz="1800"/>
        </a:p>
      </dgm:t>
    </dgm:pt>
    <dgm:pt modelId="{182F953A-98C0-4052-A39F-3BF2B04C8C8F}" type="sibTrans" cxnId="{075A522A-A46B-422E-BEEF-5FDCB9A35DCE}">
      <dgm:prSet/>
      <dgm:spPr/>
      <dgm:t>
        <a:bodyPr/>
        <a:lstStyle/>
        <a:p>
          <a:endParaRPr lang="zh-TW" altLang="en-US" sz="1800"/>
        </a:p>
      </dgm:t>
    </dgm:pt>
    <dgm:pt modelId="{65B28F01-13FB-493E-9863-E82C080DEC4A}">
      <dgm:prSet phldrT="[文字]" custT="1"/>
      <dgm:spPr>
        <a:solidFill>
          <a:srgbClr val="436597"/>
        </a:solidFill>
      </dgm:spPr>
      <dgm:t>
        <a:bodyPr/>
        <a:lstStyle/>
        <a:p>
          <a:endParaRPr lang="zh-TW" altLang="en-US" sz="1800" dirty="0">
            <a:latin typeface="Arial" pitchFamily="34" charset="0"/>
            <a:ea typeface="標楷體" pitchFamily="65" charset="-120"/>
            <a:cs typeface="Arial" pitchFamily="34" charset="0"/>
          </a:endParaRPr>
        </a:p>
      </dgm:t>
    </dgm:pt>
    <dgm:pt modelId="{28FB4721-5CFD-4831-AFD3-91A8375FEFB4}" type="parTrans" cxnId="{7461CE98-C136-43A0-844D-33C44C5A2412}">
      <dgm:prSet/>
      <dgm:spPr/>
      <dgm:t>
        <a:bodyPr/>
        <a:lstStyle/>
        <a:p>
          <a:endParaRPr lang="zh-TW" altLang="en-US" sz="1800"/>
        </a:p>
      </dgm:t>
    </dgm:pt>
    <dgm:pt modelId="{1EACD477-E2DB-4961-80F8-3699C329A4C8}" type="sibTrans" cxnId="{7461CE98-C136-43A0-844D-33C44C5A2412}">
      <dgm:prSet/>
      <dgm:spPr/>
      <dgm:t>
        <a:bodyPr/>
        <a:lstStyle/>
        <a:p>
          <a:endParaRPr lang="zh-TW" altLang="en-US" sz="1800"/>
        </a:p>
      </dgm:t>
    </dgm:pt>
    <dgm:pt modelId="{B28BFF58-42A3-4682-8427-A9696B90B4AF}">
      <dgm:prSet phldrT="[文字]" custT="1"/>
      <dgm:spPr>
        <a:solidFill>
          <a:srgbClr val="203650"/>
        </a:solidFill>
      </dgm:spPr>
      <dgm:t>
        <a:bodyPr/>
        <a:lstStyle/>
        <a:p>
          <a:endParaRPr lang="zh-TW" altLang="en-US" sz="1800" dirty="0">
            <a:latin typeface="Arial" pitchFamily="34" charset="0"/>
            <a:ea typeface="標楷體" pitchFamily="65" charset="-120"/>
            <a:cs typeface="Arial" pitchFamily="34" charset="0"/>
          </a:endParaRPr>
        </a:p>
      </dgm:t>
    </dgm:pt>
    <dgm:pt modelId="{13C74881-9DE6-4D80-97E8-B1D967BCF994}" type="sibTrans" cxnId="{C6845639-B1EF-455C-BA45-829723DB807B}">
      <dgm:prSet/>
      <dgm:spPr/>
      <dgm:t>
        <a:bodyPr/>
        <a:lstStyle/>
        <a:p>
          <a:endParaRPr lang="zh-TW" altLang="en-US" sz="1800"/>
        </a:p>
      </dgm:t>
    </dgm:pt>
    <dgm:pt modelId="{82900C70-3797-4FA2-983E-BA476FD1277C}" type="parTrans" cxnId="{C6845639-B1EF-455C-BA45-829723DB807B}">
      <dgm:prSet/>
      <dgm:spPr/>
      <dgm:t>
        <a:bodyPr/>
        <a:lstStyle/>
        <a:p>
          <a:endParaRPr lang="zh-TW" altLang="en-US" sz="1800"/>
        </a:p>
      </dgm:t>
    </dgm:pt>
    <dgm:pt modelId="{3AB22033-6C2F-45BD-A5C7-813679632C10}" type="pres">
      <dgm:prSet presAssocID="{F64D6C0E-7963-418D-A3C1-A519A132D33E}" presName="compositeShape" presStyleCnt="0">
        <dgm:presLayoutVars>
          <dgm:chMax val="9"/>
          <dgm:dir/>
          <dgm:resizeHandles val="exact"/>
        </dgm:presLayoutVars>
      </dgm:prSet>
      <dgm:spPr/>
      <dgm:t>
        <a:bodyPr/>
        <a:lstStyle/>
        <a:p>
          <a:endParaRPr lang="zh-TW" altLang="en-US"/>
        </a:p>
      </dgm:t>
    </dgm:pt>
    <dgm:pt modelId="{68BD23CA-66E5-47BA-9DC4-034A10B409AF}" type="pres">
      <dgm:prSet presAssocID="{F64D6C0E-7963-418D-A3C1-A519A132D33E}" presName="triangle1" presStyleLbl="node1" presStyleIdx="0" presStyleCnt="4">
        <dgm:presLayoutVars>
          <dgm:bulletEnabled val="1"/>
        </dgm:presLayoutVars>
      </dgm:prSet>
      <dgm:spPr/>
      <dgm:t>
        <a:bodyPr/>
        <a:lstStyle/>
        <a:p>
          <a:endParaRPr lang="zh-TW" altLang="en-US"/>
        </a:p>
      </dgm:t>
    </dgm:pt>
    <dgm:pt modelId="{7163BFD8-F3E9-4815-9C56-2F8E18716AF0}" type="pres">
      <dgm:prSet presAssocID="{F64D6C0E-7963-418D-A3C1-A519A132D33E}" presName="triangle2" presStyleLbl="node1" presStyleIdx="1" presStyleCnt="4">
        <dgm:presLayoutVars>
          <dgm:bulletEnabled val="1"/>
        </dgm:presLayoutVars>
      </dgm:prSet>
      <dgm:spPr/>
      <dgm:t>
        <a:bodyPr/>
        <a:lstStyle/>
        <a:p>
          <a:endParaRPr lang="zh-TW" altLang="en-US"/>
        </a:p>
      </dgm:t>
    </dgm:pt>
    <dgm:pt modelId="{C1F7F142-3E21-4FB7-8181-88FB68282873}" type="pres">
      <dgm:prSet presAssocID="{F64D6C0E-7963-418D-A3C1-A519A132D33E}" presName="triangle3" presStyleLbl="node1" presStyleIdx="2" presStyleCnt="4">
        <dgm:presLayoutVars>
          <dgm:bulletEnabled val="1"/>
        </dgm:presLayoutVars>
      </dgm:prSet>
      <dgm:spPr/>
      <dgm:t>
        <a:bodyPr/>
        <a:lstStyle/>
        <a:p>
          <a:endParaRPr lang="zh-TW" altLang="en-US"/>
        </a:p>
      </dgm:t>
    </dgm:pt>
    <dgm:pt modelId="{C66EE6C4-4CF5-458B-805B-D73CC1F4EFC8}" type="pres">
      <dgm:prSet presAssocID="{F64D6C0E-7963-418D-A3C1-A519A132D33E}" presName="triangle4" presStyleLbl="node1" presStyleIdx="3" presStyleCnt="4">
        <dgm:presLayoutVars>
          <dgm:bulletEnabled val="1"/>
        </dgm:presLayoutVars>
      </dgm:prSet>
      <dgm:spPr/>
      <dgm:t>
        <a:bodyPr/>
        <a:lstStyle/>
        <a:p>
          <a:endParaRPr lang="zh-TW" altLang="en-US"/>
        </a:p>
      </dgm:t>
    </dgm:pt>
  </dgm:ptLst>
  <dgm:cxnLst>
    <dgm:cxn modelId="{21D8C283-D0B6-4E3F-86C3-F5D81CB0F2F1}" type="presOf" srcId="{ECE2B5D8-3A92-4428-AF52-BE238093168C}" destId="{7163BFD8-F3E9-4815-9C56-2F8E18716AF0}" srcOrd="0" destOrd="0" presId="urn:microsoft.com/office/officeart/2005/8/layout/pyramid4"/>
    <dgm:cxn modelId="{7461CE98-C136-43A0-844D-33C44C5A2412}" srcId="{F64D6C0E-7963-418D-A3C1-A519A132D33E}" destId="{65B28F01-13FB-493E-9863-E82C080DEC4A}" srcOrd="3" destOrd="0" parTransId="{28FB4721-5CFD-4831-AFD3-91A8375FEFB4}" sibTransId="{1EACD477-E2DB-4961-80F8-3699C329A4C8}"/>
    <dgm:cxn modelId="{C6845639-B1EF-455C-BA45-829723DB807B}" srcId="{F64D6C0E-7963-418D-A3C1-A519A132D33E}" destId="{B28BFF58-42A3-4682-8427-A9696B90B4AF}" srcOrd="0" destOrd="0" parTransId="{82900C70-3797-4FA2-983E-BA476FD1277C}" sibTransId="{13C74881-9DE6-4D80-97E8-B1D967BCF994}"/>
    <dgm:cxn modelId="{782BE3E2-A785-465A-A211-44EA5735E12B}" srcId="{F64D6C0E-7963-418D-A3C1-A519A132D33E}" destId="{ECE2B5D8-3A92-4428-AF52-BE238093168C}" srcOrd="1" destOrd="0" parTransId="{8AD67687-B4B8-4126-82C7-5FDD6255DAF1}" sibTransId="{E8F16B06-B86F-49BA-93B9-C5C7D11C80F3}"/>
    <dgm:cxn modelId="{BAB3F166-7062-4B05-A198-161D44FC3B16}" type="presOf" srcId="{B28BFF58-42A3-4682-8427-A9696B90B4AF}" destId="{68BD23CA-66E5-47BA-9DC4-034A10B409AF}" srcOrd="0" destOrd="0" presId="urn:microsoft.com/office/officeart/2005/8/layout/pyramid4"/>
    <dgm:cxn modelId="{010C2AE2-5DBC-4F02-AB1F-6513E96E21A1}" type="presOf" srcId="{65B28F01-13FB-493E-9863-E82C080DEC4A}" destId="{C66EE6C4-4CF5-458B-805B-D73CC1F4EFC8}" srcOrd="0" destOrd="0" presId="urn:microsoft.com/office/officeart/2005/8/layout/pyramid4"/>
    <dgm:cxn modelId="{7D2DCB13-0A9D-4085-9C7C-76108B4F4C8D}" type="presOf" srcId="{1A7B67E0-39D1-4D66-8D81-A27C6C99A40E}" destId="{C1F7F142-3E21-4FB7-8181-88FB68282873}" srcOrd="0" destOrd="0" presId="urn:microsoft.com/office/officeart/2005/8/layout/pyramid4"/>
    <dgm:cxn modelId="{075A522A-A46B-422E-BEEF-5FDCB9A35DCE}" srcId="{F64D6C0E-7963-418D-A3C1-A519A132D33E}" destId="{1A7B67E0-39D1-4D66-8D81-A27C6C99A40E}" srcOrd="2" destOrd="0" parTransId="{3EAC3399-6596-453E-8EFA-7B2DCB8238E5}" sibTransId="{182F953A-98C0-4052-A39F-3BF2B04C8C8F}"/>
    <dgm:cxn modelId="{9246097C-35C0-4F74-9AD3-C6D1C04F2949}" type="presOf" srcId="{F64D6C0E-7963-418D-A3C1-A519A132D33E}" destId="{3AB22033-6C2F-45BD-A5C7-813679632C10}" srcOrd="0" destOrd="0" presId="urn:microsoft.com/office/officeart/2005/8/layout/pyramid4"/>
    <dgm:cxn modelId="{01E2C045-D451-4122-95F6-C1C253EE1FAB}" type="presParOf" srcId="{3AB22033-6C2F-45BD-A5C7-813679632C10}" destId="{68BD23CA-66E5-47BA-9DC4-034A10B409AF}" srcOrd="0" destOrd="0" presId="urn:microsoft.com/office/officeart/2005/8/layout/pyramid4"/>
    <dgm:cxn modelId="{22BC6F0A-D40B-4B08-97A4-091985F1248C}" type="presParOf" srcId="{3AB22033-6C2F-45BD-A5C7-813679632C10}" destId="{7163BFD8-F3E9-4815-9C56-2F8E18716AF0}" srcOrd="1" destOrd="0" presId="urn:microsoft.com/office/officeart/2005/8/layout/pyramid4"/>
    <dgm:cxn modelId="{95E9B39C-080B-4902-A579-D83DED54A342}" type="presParOf" srcId="{3AB22033-6C2F-45BD-A5C7-813679632C10}" destId="{C1F7F142-3E21-4FB7-8181-88FB68282873}" srcOrd="2" destOrd="0" presId="urn:microsoft.com/office/officeart/2005/8/layout/pyramid4"/>
    <dgm:cxn modelId="{49DF7C81-7CB0-48D4-8178-BFE03FE2D7DB}" type="presParOf" srcId="{3AB22033-6C2F-45BD-A5C7-813679632C10}" destId="{C66EE6C4-4CF5-458B-805B-D73CC1F4EFC8}" srcOrd="3" destOrd="0" presId="urn:microsoft.com/office/officeart/2005/8/layout/pyramid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5741DFE-9FB5-45F2-87C6-1B7364766C4A}" type="doc">
      <dgm:prSet loTypeId="urn:microsoft.com/office/officeart/2008/layout/AlternatingHexagons" loCatId="list" qsTypeId="urn:microsoft.com/office/officeart/2005/8/quickstyle/3d1" qsCatId="3D" csTypeId="urn:microsoft.com/office/officeart/2005/8/colors/colorful1" csCatId="colorful" phldr="1"/>
      <dgm:spPr/>
      <dgm:t>
        <a:bodyPr/>
        <a:lstStyle/>
        <a:p>
          <a:endParaRPr lang="zh-TW" altLang="en-US"/>
        </a:p>
      </dgm:t>
    </dgm:pt>
    <dgm:pt modelId="{961B9EE0-DB26-4280-B580-E66860D42F33}">
      <dgm:prSet phldrT="[文字]"/>
      <dgm:spPr/>
      <dgm:t>
        <a:bodyPr/>
        <a:lstStyle/>
        <a:p>
          <a:r>
            <a:rPr lang="zh-TW" altLang="en-US" dirty="0" smtClean="0">
              <a:latin typeface="微軟正黑體" panose="020B0604030504040204" pitchFamily="34" charset="-120"/>
              <a:ea typeface="微軟正黑體" panose="020B0604030504040204" pitchFamily="34" charset="-120"/>
            </a:rPr>
            <a:t>分組</a:t>
          </a:r>
          <a:endParaRPr lang="zh-TW" altLang="en-US" dirty="0">
            <a:latin typeface="微軟正黑體" panose="020B0604030504040204" pitchFamily="34" charset="-120"/>
            <a:ea typeface="微軟正黑體" panose="020B0604030504040204" pitchFamily="34" charset="-120"/>
          </a:endParaRPr>
        </a:p>
      </dgm:t>
    </dgm:pt>
    <dgm:pt modelId="{6151E4D1-0625-4C73-B795-0DB3D6843B33}" type="parTrans" cxnId="{5E994ABA-9F71-4199-B7FB-1904EEABD1A0}">
      <dgm:prSet/>
      <dgm:spPr/>
      <dgm:t>
        <a:bodyPr/>
        <a:lstStyle/>
        <a:p>
          <a:endParaRPr lang="zh-TW" altLang="en-US"/>
        </a:p>
      </dgm:t>
    </dgm:pt>
    <dgm:pt modelId="{684F6412-1A34-48C5-B9B2-66EBFF14AB74}" type="sibTrans" cxnId="{5E994ABA-9F71-4199-B7FB-1904EEABD1A0}">
      <dgm:prSet/>
      <dgm:spPr/>
      <dgm:t>
        <a:bodyPr/>
        <a:lstStyle/>
        <a:p>
          <a:endParaRPr lang="zh-TW" altLang="en-US"/>
        </a:p>
      </dgm:t>
    </dgm:pt>
    <dgm:pt modelId="{24B0B58F-736E-4D87-A497-760AEFED835C}">
      <dgm:prSet phldrT="[文字]"/>
      <dgm:spPr/>
      <dgm:t>
        <a:bodyPr/>
        <a:lstStyle/>
        <a:p>
          <a:r>
            <a:rPr lang="zh-TW" altLang="en-US" b="1" dirty="0" smtClean="0">
              <a:latin typeface="微軟正黑體" panose="020B0604030504040204" pitchFamily="34" charset="-120"/>
              <a:ea typeface="微軟正黑體" panose="020B0604030504040204" pitchFamily="34" charset="-120"/>
            </a:rPr>
            <a:t>非個人參與</a:t>
          </a:r>
          <a:endParaRPr lang="zh-TW" altLang="en-US" b="1" dirty="0">
            <a:latin typeface="微軟正黑體" panose="020B0604030504040204" pitchFamily="34" charset="-120"/>
            <a:ea typeface="微軟正黑體" panose="020B0604030504040204" pitchFamily="34" charset="-120"/>
          </a:endParaRPr>
        </a:p>
      </dgm:t>
    </dgm:pt>
    <dgm:pt modelId="{4F90145D-1200-4315-B6DF-D02303ADB7BB}" type="parTrans" cxnId="{6812EE4B-E5D7-4ACC-A9C3-0C083239D5CE}">
      <dgm:prSet/>
      <dgm:spPr/>
      <dgm:t>
        <a:bodyPr/>
        <a:lstStyle/>
        <a:p>
          <a:endParaRPr lang="zh-TW" altLang="en-US"/>
        </a:p>
      </dgm:t>
    </dgm:pt>
    <dgm:pt modelId="{42DAB5B8-E451-4B8D-A9D6-8304B93EDE7D}" type="sibTrans" cxnId="{6812EE4B-E5D7-4ACC-A9C3-0C083239D5CE}">
      <dgm:prSet/>
      <dgm:spPr/>
      <dgm:t>
        <a:bodyPr/>
        <a:lstStyle/>
        <a:p>
          <a:endParaRPr lang="zh-TW" altLang="en-US"/>
        </a:p>
      </dgm:t>
    </dgm:pt>
    <dgm:pt modelId="{D4E91E01-B2F0-486F-B162-CD42FC70FFEE}">
      <dgm:prSet phldrT="[文字]"/>
      <dgm:spPr/>
      <dgm:t>
        <a:bodyPr/>
        <a:lstStyle/>
        <a:p>
          <a:r>
            <a:rPr lang="zh-TW" altLang="en-US" dirty="0" smtClean="0">
              <a:latin typeface="微軟正黑體" panose="020B0604030504040204" pitchFamily="34" charset="-120"/>
              <a:ea typeface="微軟正黑體" panose="020B0604030504040204" pitchFamily="34" charset="-120"/>
            </a:rPr>
            <a:t>動手做</a:t>
          </a:r>
          <a:endParaRPr lang="zh-TW" altLang="en-US" dirty="0">
            <a:latin typeface="微軟正黑體" panose="020B0604030504040204" pitchFamily="34" charset="-120"/>
            <a:ea typeface="微軟正黑體" panose="020B0604030504040204" pitchFamily="34" charset="-120"/>
          </a:endParaRPr>
        </a:p>
      </dgm:t>
    </dgm:pt>
    <dgm:pt modelId="{7939FFD3-F502-4D82-9D3D-8EE7536F15BC}" type="parTrans" cxnId="{58C2610C-D202-474E-952B-3B74C0D76AF6}">
      <dgm:prSet/>
      <dgm:spPr/>
      <dgm:t>
        <a:bodyPr/>
        <a:lstStyle/>
        <a:p>
          <a:endParaRPr lang="zh-TW" altLang="en-US"/>
        </a:p>
      </dgm:t>
    </dgm:pt>
    <dgm:pt modelId="{D7D7AA09-E1B2-4192-9BD9-11BF3F198D95}" type="sibTrans" cxnId="{58C2610C-D202-474E-952B-3B74C0D76AF6}">
      <dgm:prSet/>
      <dgm:spPr/>
      <dgm:t>
        <a:bodyPr/>
        <a:lstStyle/>
        <a:p>
          <a:endParaRPr lang="zh-TW" altLang="en-US"/>
        </a:p>
      </dgm:t>
    </dgm:pt>
    <dgm:pt modelId="{2DA7956C-D88C-4F6E-81D3-210E51635750}">
      <dgm:prSet phldrT="[文字]"/>
      <dgm:spPr/>
      <dgm:t>
        <a:bodyPr/>
        <a:lstStyle/>
        <a:p>
          <a:r>
            <a:rPr lang="zh-TW" altLang="en-US" b="1" dirty="0" smtClean="0">
              <a:latin typeface="微軟正黑體" panose="020B0604030504040204" pitchFamily="34" charset="-120"/>
              <a:ea typeface="微軟正黑體" panose="020B0604030504040204" pitchFamily="34" charset="-120"/>
            </a:rPr>
            <a:t>教師授課少</a:t>
          </a:r>
          <a:r>
            <a:rPr lang="en-US" altLang="zh-TW" b="1" dirty="0" smtClean="0">
              <a:latin typeface="微軟正黑體" panose="020B0604030504040204" pitchFamily="34" charset="-120"/>
              <a:ea typeface="微軟正黑體" panose="020B0604030504040204" pitchFamily="34" charset="-120"/>
            </a:rPr>
            <a:t>,</a:t>
          </a:r>
          <a:br>
            <a:rPr lang="en-US" altLang="zh-TW" b="1" dirty="0" smtClean="0">
              <a:latin typeface="微軟正黑體" panose="020B0604030504040204" pitchFamily="34" charset="-120"/>
              <a:ea typeface="微軟正黑體" panose="020B0604030504040204" pitchFamily="34" charset="-120"/>
            </a:rPr>
          </a:br>
          <a:r>
            <a:rPr lang="zh-TW" altLang="en-US" b="1" dirty="0" smtClean="0">
              <a:latin typeface="微軟正黑體" panose="020B0604030504040204" pitchFamily="34" charset="-120"/>
              <a:ea typeface="微軟正黑體" panose="020B0604030504040204" pitchFamily="34" charset="-120"/>
            </a:rPr>
            <a:t>轉換為指導性質</a:t>
          </a:r>
          <a:endParaRPr lang="zh-TW" altLang="en-US" b="1" dirty="0">
            <a:latin typeface="微軟正黑體" panose="020B0604030504040204" pitchFamily="34" charset="-120"/>
            <a:ea typeface="微軟正黑體" panose="020B0604030504040204" pitchFamily="34" charset="-120"/>
          </a:endParaRPr>
        </a:p>
      </dgm:t>
    </dgm:pt>
    <dgm:pt modelId="{5E0A21C3-8AA8-48A3-8EFE-DE480227D0B0}" type="parTrans" cxnId="{ECF9793E-2AF3-4652-8DA7-DF0A4E430292}">
      <dgm:prSet/>
      <dgm:spPr/>
      <dgm:t>
        <a:bodyPr/>
        <a:lstStyle/>
        <a:p>
          <a:endParaRPr lang="zh-TW" altLang="en-US"/>
        </a:p>
      </dgm:t>
    </dgm:pt>
    <dgm:pt modelId="{683F0DEF-BA99-43A5-8380-B1924224D0A0}" type="sibTrans" cxnId="{ECF9793E-2AF3-4652-8DA7-DF0A4E430292}">
      <dgm:prSet/>
      <dgm:spPr/>
      <dgm:t>
        <a:bodyPr/>
        <a:lstStyle/>
        <a:p>
          <a:endParaRPr lang="zh-TW" altLang="en-US"/>
        </a:p>
      </dgm:t>
    </dgm:pt>
    <dgm:pt modelId="{4BA1CAE4-EA54-445B-BA14-0063CC9A2B97}">
      <dgm:prSet phldrT="[文字]"/>
      <dgm:spPr/>
      <dgm:t>
        <a:bodyPr/>
        <a:lstStyle/>
        <a:p>
          <a:r>
            <a:rPr lang="zh-TW" altLang="en-US" dirty="0" smtClean="0">
              <a:latin typeface="微軟正黑體" panose="020B0604030504040204" pitchFamily="34" charset="-120"/>
              <a:ea typeface="微軟正黑體" panose="020B0604030504040204" pitchFamily="34" charset="-120"/>
            </a:rPr>
            <a:t>整合所學</a:t>
          </a:r>
          <a:endParaRPr lang="zh-TW" altLang="en-US" dirty="0">
            <a:latin typeface="微軟正黑體" panose="020B0604030504040204" pitchFamily="34" charset="-120"/>
            <a:ea typeface="微軟正黑體" panose="020B0604030504040204" pitchFamily="34" charset="-120"/>
          </a:endParaRPr>
        </a:p>
      </dgm:t>
    </dgm:pt>
    <dgm:pt modelId="{41706E51-0C48-4077-9F96-EE287FDE460C}" type="parTrans" cxnId="{67131651-FBF0-410B-ACA8-25270A41A2F9}">
      <dgm:prSet/>
      <dgm:spPr/>
      <dgm:t>
        <a:bodyPr/>
        <a:lstStyle/>
        <a:p>
          <a:endParaRPr lang="zh-TW" altLang="en-US"/>
        </a:p>
      </dgm:t>
    </dgm:pt>
    <dgm:pt modelId="{9F4A5131-3087-4A59-BCE5-CCF704401A2C}" type="sibTrans" cxnId="{67131651-FBF0-410B-ACA8-25270A41A2F9}">
      <dgm:prSet/>
      <dgm:spPr/>
      <dgm:t>
        <a:bodyPr/>
        <a:lstStyle/>
        <a:p>
          <a:endParaRPr lang="zh-TW" altLang="en-US"/>
        </a:p>
      </dgm:t>
    </dgm:pt>
    <dgm:pt modelId="{A43FACF9-9752-4559-9CDD-9DA3EE09C63F}">
      <dgm:prSet phldrT="[文字]"/>
      <dgm:spPr/>
      <dgm:t>
        <a:bodyPr/>
        <a:lstStyle/>
        <a:p>
          <a:r>
            <a:rPr lang="zh-TW" altLang="en-US" b="1" dirty="0" smtClean="0">
              <a:latin typeface="微軟正黑體" panose="020B0604030504040204" pitchFamily="34" charset="-120"/>
              <a:ea typeface="微軟正黑體" panose="020B0604030504040204" pitchFamily="34" charset="-120"/>
            </a:rPr>
            <a:t>目的不在學習</a:t>
          </a:r>
          <a:r>
            <a:rPr lang="en-US" altLang="zh-TW" b="1" dirty="0" smtClean="0">
              <a:latin typeface="微軟正黑體" panose="020B0604030504040204" pitchFamily="34" charset="-120"/>
              <a:ea typeface="微軟正黑體" panose="020B0604030504040204" pitchFamily="34" charset="-120"/>
            </a:rPr>
            <a:t/>
          </a:r>
          <a:br>
            <a:rPr lang="en-US" altLang="zh-TW" b="1" dirty="0" smtClean="0">
              <a:latin typeface="微軟正黑體" panose="020B0604030504040204" pitchFamily="34" charset="-120"/>
              <a:ea typeface="微軟正黑體" panose="020B0604030504040204" pitchFamily="34" charset="-120"/>
            </a:rPr>
          </a:br>
          <a:r>
            <a:rPr lang="zh-TW" altLang="en-US" b="1" dirty="0" smtClean="0">
              <a:latin typeface="微軟正黑體" panose="020B0604030504040204" pitchFamily="34" charset="-120"/>
              <a:ea typeface="微軟正黑體" panose="020B0604030504040204" pitchFamily="34" charset="-120"/>
            </a:rPr>
            <a:t>新知識、新技能</a:t>
          </a:r>
          <a:endParaRPr lang="zh-TW" altLang="en-US" b="1" dirty="0">
            <a:latin typeface="微軟正黑體" panose="020B0604030504040204" pitchFamily="34" charset="-120"/>
            <a:ea typeface="微軟正黑體" panose="020B0604030504040204" pitchFamily="34" charset="-120"/>
          </a:endParaRPr>
        </a:p>
      </dgm:t>
    </dgm:pt>
    <dgm:pt modelId="{307559A1-D855-4E24-8934-CD84ED96B191}" type="parTrans" cxnId="{1B65FA49-C9AE-410B-A4D2-1151E129A374}">
      <dgm:prSet/>
      <dgm:spPr/>
      <dgm:t>
        <a:bodyPr/>
        <a:lstStyle/>
        <a:p>
          <a:endParaRPr lang="zh-TW" altLang="en-US"/>
        </a:p>
      </dgm:t>
    </dgm:pt>
    <dgm:pt modelId="{C10708AE-611A-48D4-88FB-C9CB07B4FFE9}" type="sibTrans" cxnId="{1B65FA49-C9AE-410B-A4D2-1151E129A374}">
      <dgm:prSet/>
      <dgm:spPr/>
      <dgm:t>
        <a:bodyPr/>
        <a:lstStyle/>
        <a:p>
          <a:endParaRPr lang="zh-TW" altLang="en-US"/>
        </a:p>
      </dgm:t>
    </dgm:pt>
    <dgm:pt modelId="{4393D15D-0058-48AB-B762-8FF67A8F2154}" type="pres">
      <dgm:prSet presAssocID="{A5741DFE-9FB5-45F2-87C6-1B7364766C4A}" presName="Name0" presStyleCnt="0">
        <dgm:presLayoutVars>
          <dgm:chMax/>
          <dgm:chPref/>
          <dgm:dir/>
          <dgm:animLvl val="lvl"/>
        </dgm:presLayoutVars>
      </dgm:prSet>
      <dgm:spPr/>
      <dgm:t>
        <a:bodyPr/>
        <a:lstStyle/>
        <a:p>
          <a:endParaRPr lang="zh-TW" altLang="en-US"/>
        </a:p>
      </dgm:t>
    </dgm:pt>
    <dgm:pt modelId="{FED242DC-0F07-436F-B4AF-A0EEBB8E683A}" type="pres">
      <dgm:prSet presAssocID="{961B9EE0-DB26-4280-B580-E66860D42F33}" presName="composite" presStyleCnt="0"/>
      <dgm:spPr/>
    </dgm:pt>
    <dgm:pt modelId="{9B8C8F56-A621-4589-98DE-1D8BD0A3EC1A}" type="pres">
      <dgm:prSet presAssocID="{961B9EE0-DB26-4280-B580-E66860D42F33}" presName="Parent1" presStyleLbl="node1" presStyleIdx="0" presStyleCnt="6">
        <dgm:presLayoutVars>
          <dgm:chMax val="1"/>
          <dgm:chPref val="1"/>
          <dgm:bulletEnabled val="1"/>
        </dgm:presLayoutVars>
      </dgm:prSet>
      <dgm:spPr/>
      <dgm:t>
        <a:bodyPr/>
        <a:lstStyle/>
        <a:p>
          <a:endParaRPr lang="zh-TW" altLang="en-US"/>
        </a:p>
      </dgm:t>
    </dgm:pt>
    <dgm:pt modelId="{B755F605-666A-4D4C-ADC6-C9092F49BE63}" type="pres">
      <dgm:prSet presAssocID="{961B9EE0-DB26-4280-B580-E66860D42F33}" presName="Childtext1" presStyleLbl="revTx" presStyleIdx="0" presStyleCnt="3">
        <dgm:presLayoutVars>
          <dgm:chMax val="0"/>
          <dgm:chPref val="0"/>
          <dgm:bulletEnabled val="1"/>
        </dgm:presLayoutVars>
      </dgm:prSet>
      <dgm:spPr/>
      <dgm:t>
        <a:bodyPr/>
        <a:lstStyle/>
        <a:p>
          <a:endParaRPr lang="zh-TW" altLang="en-US"/>
        </a:p>
      </dgm:t>
    </dgm:pt>
    <dgm:pt modelId="{3D1D4F9E-6143-466C-9CB6-91333D4D7D13}" type="pres">
      <dgm:prSet presAssocID="{961B9EE0-DB26-4280-B580-E66860D42F33}" presName="BalanceSpacing" presStyleCnt="0"/>
      <dgm:spPr/>
    </dgm:pt>
    <dgm:pt modelId="{3EDAFB7C-CE42-4A82-AD0B-9DB9C9BAF585}" type="pres">
      <dgm:prSet presAssocID="{961B9EE0-DB26-4280-B580-E66860D42F33}" presName="BalanceSpacing1" presStyleCnt="0"/>
      <dgm:spPr/>
    </dgm:pt>
    <dgm:pt modelId="{5CB01935-06B7-4D59-B8F7-F82EA9927C90}" type="pres">
      <dgm:prSet presAssocID="{684F6412-1A34-48C5-B9B2-66EBFF14AB74}" presName="Accent1Text" presStyleLbl="node1" presStyleIdx="1" presStyleCnt="6"/>
      <dgm:spPr/>
      <dgm:t>
        <a:bodyPr/>
        <a:lstStyle/>
        <a:p>
          <a:endParaRPr lang="zh-TW" altLang="en-US"/>
        </a:p>
      </dgm:t>
    </dgm:pt>
    <dgm:pt modelId="{B86AFF70-4DB8-40F3-A89C-B16EEEF04C86}" type="pres">
      <dgm:prSet presAssocID="{684F6412-1A34-48C5-B9B2-66EBFF14AB74}" presName="spaceBetweenRectangles" presStyleCnt="0"/>
      <dgm:spPr/>
    </dgm:pt>
    <dgm:pt modelId="{FF28E34E-E050-43FA-85CE-9FDE5C078135}" type="pres">
      <dgm:prSet presAssocID="{D4E91E01-B2F0-486F-B162-CD42FC70FFEE}" presName="composite" presStyleCnt="0"/>
      <dgm:spPr/>
    </dgm:pt>
    <dgm:pt modelId="{446AFA64-B37E-4201-AAB9-3E1A9507DD76}" type="pres">
      <dgm:prSet presAssocID="{D4E91E01-B2F0-486F-B162-CD42FC70FFEE}" presName="Parent1" presStyleLbl="node1" presStyleIdx="2" presStyleCnt="6">
        <dgm:presLayoutVars>
          <dgm:chMax val="1"/>
          <dgm:chPref val="1"/>
          <dgm:bulletEnabled val="1"/>
        </dgm:presLayoutVars>
      </dgm:prSet>
      <dgm:spPr/>
      <dgm:t>
        <a:bodyPr/>
        <a:lstStyle/>
        <a:p>
          <a:endParaRPr lang="zh-TW" altLang="en-US"/>
        </a:p>
      </dgm:t>
    </dgm:pt>
    <dgm:pt modelId="{858E498C-0E8E-40E0-B9A0-F6D2C8AEE504}" type="pres">
      <dgm:prSet presAssocID="{D4E91E01-B2F0-486F-B162-CD42FC70FFEE}" presName="Childtext1" presStyleLbl="revTx" presStyleIdx="1" presStyleCnt="3">
        <dgm:presLayoutVars>
          <dgm:chMax val="0"/>
          <dgm:chPref val="0"/>
          <dgm:bulletEnabled val="1"/>
        </dgm:presLayoutVars>
      </dgm:prSet>
      <dgm:spPr/>
      <dgm:t>
        <a:bodyPr/>
        <a:lstStyle/>
        <a:p>
          <a:endParaRPr lang="zh-TW" altLang="en-US"/>
        </a:p>
      </dgm:t>
    </dgm:pt>
    <dgm:pt modelId="{AAF21B35-A787-4609-9AB1-92587899B85D}" type="pres">
      <dgm:prSet presAssocID="{D4E91E01-B2F0-486F-B162-CD42FC70FFEE}" presName="BalanceSpacing" presStyleCnt="0"/>
      <dgm:spPr/>
    </dgm:pt>
    <dgm:pt modelId="{F0204717-656C-463E-9BB0-B9324A69D563}" type="pres">
      <dgm:prSet presAssocID="{D4E91E01-B2F0-486F-B162-CD42FC70FFEE}" presName="BalanceSpacing1" presStyleCnt="0"/>
      <dgm:spPr/>
    </dgm:pt>
    <dgm:pt modelId="{26E828EB-B854-4480-B5E5-3C31C6DA2C57}" type="pres">
      <dgm:prSet presAssocID="{D7D7AA09-E1B2-4192-9BD9-11BF3F198D95}" presName="Accent1Text" presStyleLbl="node1" presStyleIdx="3" presStyleCnt="6"/>
      <dgm:spPr/>
      <dgm:t>
        <a:bodyPr/>
        <a:lstStyle/>
        <a:p>
          <a:endParaRPr lang="zh-TW" altLang="en-US"/>
        </a:p>
      </dgm:t>
    </dgm:pt>
    <dgm:pt modelId="{F2A93E3F-8011-4676-8CAE-133E5BB4D3C3}" type="pres">
      <dgm:prSet presAssocID="{D7D7AA09-E1B2-4192-9BD9-11BF3F198D95}" presName="spaceBetweenRectangles" presStyleCnt="0"/>
      <dgm:spPr/>
    </dgm:pt>
    <dgm:pt modelId="{A4CEDCD5-C877-4424-82D8-5F1E1657BFA9}" type="pres">
      <dgm:prSet presAssocID="{4BA1CAE4-EA54-445B-BA14-0063CC9A2B97}" presName="composite" presStyleCnt="0"/>
      <dgm:spPr/>
    </dgm:pt>
    <dgm:pt modelId="{BD4A6F2A-2B69-4C63-9233-6575AEC0A969}" type="pres">
      <dgm:prSet presAssocID="{4BA1CAE4-EA54-445B-BA14-0063CC9A2B97}" presName="Parent1" presStyleLbl="node1" presStyleIdx="4" presStyleCnt="6">
        <dgm:presLayoutVars>
          <dgm:chMax val="1"/>
          <dgm:chPref val="1"/>
          <dgm:bulletEnabled val="1"/>
        </dgm:presLayoutVars>
      </dgm:prSet>
      <dgm:spPr/>
      <dgm:t>
        <a:bodyPr/>
        <a:lstStyle/>
        <a:p>
          <a:endParaRPr lang="zh-TW" altLang="en-US"/>
        </a:p>
      </dgm:t>
    </dgm:pt>
    <dgm:pt modelId="{A1DD2C4B-9C83-435B-8545-8C8D05B6DD7B}" type="pres">
      <dgm:prSet presAssocID="{4BA1CAE4-EA54-445B-BA14-0063CC9A2B97}" presName="Childtext1" presStyleLbl="revTx" presStyleIdx="2" presStyleCnt="3">
        <dgm:presLayoutVars>
          <dgm:chMax val="0"/>
          <dgm:chPref val="0"/>
          <dgm:bulletEnabled val="1"/>
        </dgm:presLayoutVars>
      </dgm:prSet>
      <dgm:spPr/>
      <dgm:t>
        <a:bodyPr/>
        <a:lstStyle/>
        <a:p>
          <a:endParaRPr lang="zh-TW" altLang="en-US"/>
        </a:p>
      </dgm:t>
    </dgm:pt>
    <dgm:pt modelId="{53611FBD-2E2B-4933-9300-855E1E917C07}" type="pres">
      <dgm:prSet presAssocID="{4BA1CAE4-EA54-445B-BA14-0063CC9A2B97}" presName="BalanceSpacing" presStyleCnt="0"/>
      <dgm:spPr/>
    </dgm:pt>
    <dgm:pt modelId="{47159AE0-8368-48EA-8BF6-2982B2B777EE}" type="pres">
      <dgm:prSet presAssocID="{4BA1CAE4-EA54-445B-BA14-0063CC9A2B97}" presName="BalanceSpacing1" presStyleCnt="0"/>
      <dgm:spPr/>
    </dgm:pt>
    <dgm:pt modelId="{D5669A3B-D07C-458E-9A5A-425757E66417}" type="pres">
      <dgm:prSet presAssocID="{9F4A5131-3087-4A59-BCE5-CCF704401A2C}" presName="Accent1Text" presStyleLbl="node1" presStyleIdx="5" presStyleCnt="6"/>
      <dgm:spPr/>
      <dgm:t>
        <a:bodyPr/>
        <a:lstStyle/>
        <a:p>
          <a:endParaRPr lang="zh-TW" altLang="en-US"/>
        </a:p>
      </dgm:t>
    </dgm:pt>
  </dgm:ptLst>
  <dgm:cxnLst>
    <dgm:cxn modelId="{6812EE4B-E5D7-4ACC-A9C3-0C083239D5CE}" srcId="{961B9EE0-DB26-4280-B580-E66860D42F33}" destId="{24B0B58F-736E-4D87-A497-760AEFED835C}" srcOrd="0" destOrd="0" parTransId="{4F90145D-1200-4315-B6DF-D02303ADB7BB}" sibTransId="{42DAB5B8-E451-4B8D-A9D6-8304B93EDE7D}"/>
    <dgm:cxn modelId="{3B6EF054-7C69-4250-95A2-8F75B895DE36}" type="presOf" srcId="{4BA1CAE4-EA54-445B-BA14-0063CC9A2B97}" destId="{BD4A6F2A-2B69-4C63-9233-6575AEC0A969}" srcOrd="0" destOrd="0" presId="urn:microsoft.com/office/officeart/2008/layout/AlternatingHexagons"/>
    <dgm:cxn modelId="{ECF9793E-2AF3-4652-8DA7-DF0A4E430292}" srcId="{D4E91E01-B2F0-486F-B162-CD42FC70FFEE}" destId="{2DA7956C-D88C-4F6E-81D3-210E51635750}" srcOrd="0" destOrd="0" parTransId="{5E0A21C3-8AA8-48A3-8EFE-DE480227D0B0}" sibTransId="{683F0DEF-BA99-43A5-8380-B1924224D0A0}"/>
    <dgm:cxn modelId="{908FD13E-4110-4A7C-B8B6-7DAC57AA91DD}" type="presOf" srcId="{D4E91E01-B2F0-486F-B162-CD42FC70FFEE}" destId="{446AFA64-B37E-4201-AAB9-3E1A9507DD76}" srcOrd="0" destOrd="0" presId="urn:microsoft.com/office/officeart/2008/layout/AlternatingHexagons"/>
    <dgm:cxn modelId="{84DDCAF5-CCBB-4651-B9C2-C5BA23EA1C2C}" type="presOf" srcId="{961B9EE0-DB26-4280-B580-E66860D42F33}" destId="{9B8C8F56-A621-4589-98DE-1D8BD0A3EC1A}" srcOrd="0" destOrd="0" presId="urn:microsoft.com/office/officeart/2008/layout/AlternatingHexagons"/>
    <dgm:cxn modelId="{D46386CF-AAB9-4712-9145-5B2F7BB62D25}" type="presOf" srcId="{684F6412-1A34-48C5-B9B2-66EBFF14AB74}" destId="{5CB01935-06B7-4D59-B8F7-F82EA9927C90}" srcOrd="0" destOrd="0" presId="urn:microsoft.com/office/officeart/2008/layout/AlternatingHexagons"/>
    <dgm:cxn modelId="{1B65FA49-C9AE-410B-A4D2-1151E129A374}" srcId="{4BA1CAE4-EA54-445B-BA14-0063CC9A2B97}" destId="{A43FACF9-9752-4559-9CDD-9DA3EE09C63F}" srcOrd="0" destOrd="0" parTransId="{307559A1-D855-4E24-8934-CD84ED96B191}" sibTransId="{C10708AE-611A-48D4-88FB-C9CB07B4FFE9}"/>
    <dgm:cxn modelId="{58C2610C-D202-474E-952B-3B74C0D76AF6}" srcId="{A5741DFE-9FB5-45F2-87C6-1B7364766C4A}" destId="{D4E91E01-B2F0-486F-B162-CD42FC70FFEE}" srcOrd="1" destOrd="0" parTransId="{7939FFD3-F502-4D82-9D3D-8EE7536F15BC}" sibTransId="{D7D7AA09-E1B2-4192-9BD9-11BF3F198D95}"/>
    <dgm:cxn modelId="{67131651-FBF0-410B-ACA8-25270A41A2F9}" srcId="{A5741DFE-9FB5-45F2-87C6-1B7364766C4A}" destId="{4BA1CAE4-EA54-445B-BA14-0063CC9A2B97}" srcOrd="2" destOrd="0" parTransId="{41706E51-0C48-4077-9F96-EE287FDE460C}" sibTransId="{9F4A5131-3087-4A59-BCE5-CCF704401A2C}"/>
    <dgm:cxn modelId="{71BC2C5B-4320-4469-8DC4-086307A04659}" type="presOf" srcId="{A43FACF9-9752-4559-9CDD-9DA3EE09C63F}" destId="{A1DD2C4B-9C83-435B-8545-8C8D05B6DD7B}" srcOrd="0" destOrd="0" presId="urn:microsoft.com/office/officeart/2008/layout/AlternatingHexagons"/>
    <dgm:cxn modelId="{F09F7628-0E84-4121-A194-A22E8BB491D6}" type="presOf" srcId="{A5741DFE-9FB5-45F2-87C6-1B7364766C4A}" destId="{4393D15D-0058-48AB-B762-8FF67A8F2154}" srcOrd="0" destOrd="0" presId="urn:microsoft.com/office/officeart/2008/layout/AlternatingHexagons"/>
    <dgm:cxn modelId="{671EB38E-68C6-4302-9012-8693E77E5A11}" type="presOf" srcId="{9F4A5131-3087-4A59-BCE5-CCF704401A2C}" destId="{D5669A3B-D07C-458E-9A5A-425757E66417}" srcOrd="0" destOrd="0" presId="urn:microsoft.com/office/officeart/2008/layout/AlternatingHexagons"/>
    <dgm:cxn modelId="{5E994ABA-9F71-4199-B7FB-1904EEABD1A0}" srcId="{A5741DFE-9FB5-45F2-87C6-1B7364766C4A}" destId="{961B9EE0-DB26-4280-B580-E66860D42F33}" srcOrd="0" destOrd="0" parTransId="{6151E4D1-0625-4C73-B795-0DB3D6843B33}" sibTransId="{684F6412-1A34-48C5-B9B2-66EBFF14AB74}"/>
    <dgm:cxn modelId="{0B749E8E-29BA-4C22-B00D-EBF65DF2B05F}" type="presOf" srcId="{D7D7AA09-E1B2-4192-9BD9-11BF3F198D95}" destId="{26E828EB-B854-4480-B5E5-3C31C6DA2C57}" srcOrd="0" destOrd="0" presId="urn:microsoft.com/office/officeart/2008/layout/AlternatingHexagons"/>
    <dgm:cxn modelId="{EA040530-ED62-4BEE-8687-81D6FB0C7394}" type="presOf" srcId="{24B0B58F-736E-4D87-A497-760AEFED835C}" destId="{B755F605-666A-4D4C-ADC6-C9092F49BE63}" srcOrd="0" destOrd="0" presId="urn:microsoft.com/office/officeart/2008/layout/AlternatingHexagons"/>
    <dgm:cxn modelId="{3F14666E-CEDC-4CCA-9910-C11BE8A499DA}" type="presOf" srcId="{2DA7956C-D88C-4F6E-81D3-210E51635750}" destId="{858E498C-0E8E-40E0-B9A0-F6D2C8AEE504}" srcOrd="0" destOrd="0" presId="urn:microsoft.com/office/officeart/2008/layout/AlternatingHexagons"/>
    <dgm:cxn modelId="{DD24059C-DED0-413D-AA5C-7166BDBF986B}" type="presParOf" srcId="{4393D15D-0058-48AB-B762-8FF67A8F2154}" destId="{FED242DC-0F07-436F-B4AF-A0EEBB8E683A}" srcOrd="0" destOrd="0" presId="urn:microsoft.com/office/officeart/2008/layout/AlternatingHexagons"/>
    <dgm:cxn modelId="{12E49D00-C17D-4D0C-9A05-E9551A4A7506}" type="presParOf" srcId="{FED242DC-0F07-436F-B4AF-A0EEBB8E683A}" destId="{9B8C8F56-A621-4589-98DE-1D8BD0A3EC1A}" srcOrd="0" destOrd="0" presId="urn:microsoft.com/office/officeart/2008/layout/AlternatingHexagons"/>
    <dgm:cxn modelId="{6753D59E-CEAF-47EF-A86F-F1A376AAF715}" type="presParOf" srcId="{FED242DC-0F07-436F-B4AF-A0EEBB8E683A}" destId="{B755F605-666A-4D4C-ADC6-C9092F49BE63}" srcOrd="1" destOrd="0" presId="urn:microsoft.com/office/officeart/2008/layout/AlternatingHexagons"/>
    <dgm:cxn modelId="{3531E266-490C-4F4A-BCA4-E26117E96713}" type="presParOf" srcId="{FED242DC-0F07-436F-B4AF-A0EEBB8E683A}" destId="{3D1D4F9E-6143-466C-9CB6-91333D4D7D13}" srcOrd="2" destOrd="0" presId="urn:microsoft.com/office/officeart/2008/layout/AlternatingHexagons"/>
    <dgm:cxn modelId="{09527A75-599E-497D-918F-2AA23A2E0778}" type="presParOf" srcId="{FED242DC-0F07-436F-B4AF-A0EEBB8E683A}" destId="{3EDAFB7C-CE42-4A82-AD0B-9DB9C9BAF585}" srcOrd="3" destOrd="0" presId="urn:microsoft.com/office/officeart/2008/layout/AlternatingHexagons"/>
    <dgm:cxn modelId="{BC1744C5-FEFD-42FE-B15D-609256A41922}" type="presParOf" srcId="{FED242DC-0F07-436F-B4AF-A0EEBB8E683A}" destId="{5CB01935-06B7-4D59-B8F7-F82EA9927C90}" srcOrd="4" destOrd="0" presId="urn:microsoft.com/office/officeart/2008/layout/AlternatingHexagons"/>
    <dgm:cxn modelId="{EEAA4167-08FD-490F-922A-9CE57D5BA7CC}" type="presParOf" srcId="{4393D15D-0058-48AB-B762-8FF67A8F2154}" destId="{B86AFF70-4DB8-40F3-A89C-B16EEEF04C86}" srcOrd="1" destOrd="0" presId="urn:microsoft.com/office/officeart/2008/layout/AlternatingHexagons"/>
    <dgm:cxn modelId="{62D47996-67AF-4796-A35C-71793DCFE9F6}" type="presParOf" srcId="{4393D15D-0058-48AB-B762-8FF67A8F2154}" destId="{FF28E34E-E050-43FA-85CE-9FDE5C078135}" srcOrd="2" destOrd="0" presId="urn:microsoft.com/office/officeart/2008/layout/AlternatingHexagons"/>
    <dgm:cxn modelId="{C2964E28-009A-44DC-84BB-04B7DC48D4A3}" type="presParOf" srcId="{FF28E34E-E050-43FA-85CE-9FDE5C078135}" destId="{446AFA64-B37E-4201-AAB9-3E1A9507DD76}" srcOrd="0" destOrd="0" presId="urn:microsoft.com/office/officeart/2008/layout/AlternatingHexagons"/>
    <dgm:cxn modelId="{A209AB19-8410-4C4F-ADBB-4B6415A30753}" type="presParOf" srcId="{FF28E34E-E050-43FA-85CE-9FDE5C078135}" destId="{858E498C-0E8E-40E0-B9A0-F6D2C8AEE504}" srcOrd="1" destOrd="0" presId="urn:microsoft.com/office/officeart/2008/layout/AlternatingHexagons"/>
    <dgm:cxn modelId="{996741BA-7199-42BD-B664-1C20B354311D}" type="presParOf" srcId="{FF28E34E-E050-43FA-85CE-9FDE5C078135}" destId="{AAF21B35-A787-4609-9AB1-92587899B85D}" srcOrd="2" destOrd="0" presId="urn:microsoft.com/office/officeart/2008/layout/AlternatingHexagons"/>
    <dgm:cxn modelId="{1CA59B5C-B9E5-4731-8848-94650367BA2C}" type="presParOf" srcId="{FF28E34E-E050-43FA-85CE-9FDE5C078135}" destId="{F0204717-656C-463E-9BB0-B9324A69D563}" srcOrd="3" destOrd="0" presId="urn:microsoft.com/office/officeart/2008/layout/AlternatingHexagons"/>
    <dgm:cxn modelId="{AF111D3F-425D-460B-962E-0C386BF47FBC}" type="presParOf" srcId="{FF28E34E-E050-43FA-85CE-9FDE5C078135}" destId="{26E828EB-B854-4480-B5E5-3C31C6DA2C57}" srcOrd="4" destOrd="0" presId="urn:microsoft.com/office/officeart/2008/layout/AlternatingHexagons"/>
    <dgm:cxn modelId="{9EE1C790-CECA-4E52-B1E2-B7A9783C5DCA}" type="presParOf" srcId="{4393D15D-0058-48AB-B762-8FF67A8F2154}" destId="{F2A93E3F-8011-4676-8CAE-133E5BB4D3C3}" srcOrd="3" destOrd="0" presId="urn:microsoft.com/office/officeart/2008/layout/AlternatingHexagons"/>
    <dgm:cxn modelId="{CB61A315-B554-449D-A412-74F0BEE3E3B1}" type="presParOf" srcId="{4393D15D-0058-48AB-B762-8FF67A8F2154}" destId="{A4CEDCD5-C877-4424-82D8-5F1E1657BFA9}" srcOrd="4" destOrd="0" presId="urn:microsoft.com/office/officeart/2008/layout/AlternatingHexagons"/>
    <dgm:cxn modelId="{C035331E-49CA-4E25-853B-6504D1A5491A}" type="presParOf" srcId="{A4CEDCD5-C877-4424-82D8-5F1E1657BFA9}" destId="{BD4A6F2A-2B69-4C63-9233-6575AEC0A969}" srcOrd="0" destOrd="0" presId="urn:microsoft.com/office/officeart/2008/layout/AlternatingHexagons"/>
    <dgm:cxn modelId="{91EB021D-E478-4B97-8444-F1B5010CCB14}" type="presParOf" srcId="{A4CEDCD5-C877-4424-82D8-5F1E1657BFA9}" destId="{A1DD2C4B-9C83-435B-8545-8C8D05B6DD7B}" srcOrd="1" destOrd="0" presId="urn:microsoft.com/office/officeart/2008/layout/AlternatingHexagons"/>
    <dgm:cxn modelId="{D8AF8572-E2E9-4E0D-A4C0-7D76F79CE378}" type="presParOf" srcId="{A4CEDCD5-C877-4424-82D8-5F1E1657BFA9}" destId="{53611FBD-2E2B-4933-9300-855E1E917C07}" srcOrd="2" destOrd="0" presId="urn:microsoft.com/office/officeart/2008/layout/AlternatingHexagons"/>
    <dgm:cxn modelId="{64BBF493-0FBE-4C29-87A2-F61A2494259E}" type="presParOf" srcId="{A4CEDCD5-C877-4424-82D8-5F1E1657BFA9}" destId="{47159AE0-8368-48EA-8BF6-2982B2B777EE}" srcOrd="3" destOrd="0" presId="urn:microsoft.com/office/officeart/2008/layout/AlternatingHexagons"/>
    <dgm:cxn modelId="{526E22CC-97D5-4625-93AA-37FBB9011B3E}" type="presParOf" srcId="{A4CEDCD5-C877-4424-82D8-5F1E1657BFA9}" destId="{D5669A3B-D07C-458E-9A5A-425757E66417}"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74AE43D-98B9-4109-82E1-CA589FE16158}" type="doc">
      <dgm:prSet loTypeId="urn:microsoft.com/office/officeart/2008/layout/AlternatingHexagons" loCatId="list" qsTypeId="urn:microsoft.com/office/officeart/2005/8/quickstyle/simple1" qsCatId="simple" csTypeId="urn:microsoft.com/office/officeart/2005/8/colors/colorful1" csCatId="colorful" phldr="1"/>
      <dgm:spPr/>
      <dgm:t>
        <a:bodyPr/>
        <a:lstStyle/>
        <a:p>
          <a:endParaRPr lang="zh-TW" altLang="en-US"/>
        </a:p>
      </dgm:t>
    </dgm:pt>
    <dgm:pt modelId="{C80678C9-B473-4ED1-B969-78AEFA986675}">
      <dgm:prSet phldrT="[文字]"/>
      <dgm:spPr/>
      <dgm:t>
        <a:bodyPr/>
        <a:lstStyle/>
        <a:p>
          <a:r>
            <a:rPr lang="zh-TW" altLang="en-US" b="1" dirty="0" smtClean="0">
              <a:latin typeface="Arial" panose="020B0604020202020204" pitchFamily="34" charset="0"/>
              <a:ea typeface="微軟正黑體" panose="020B0604030504040204" pitchFamily="34" charset="-120"/>
              <a:cs typeface="Arial" panose="020B0604020202020204" pitchFamily="34" charset="0"/>
            </a:rPr>
            <a:t>結構分析</a:t>
          </a:r>
          <a:endParaRPr lang="zh-TW" altLang="en-US" b="1" dirty="0">
            <a:latin typeface="Arial" panose="020B0604020202020204" pitchFamily="34" charset="0"/>
            <a:ea typeface="微軟正黑體" panose="020B0604030504040204" pitchFamily="34" charset="-120"/>
            <a:cs typeface="Arial" panose="020B0604020202020204" pitchFamily="34" charset="0"/>
          </a:endParaRPr>
        </a:p>
      </dgm:t>
    </dgm:pt>
    <dgm:pt modelId="{F31879DA-6B8D-4E8E-AB2D-2263FA442780}" type="parTrans" cxnId="{D8E8DB68-AD78-437E-882F-8C707A26869F}">
      <dgm:prSet/>
      <dgm:spPr/>
      <dgm:t>
        <a:bodyPr/>
        <a:lstStyle/>
        <a:p>
          <a:endParaRPr lang="zh-TW" altLang="en-US"/>
        </a:p>
      </dgm:t>
    </dgm:pt>
    <dgm:pt modelId="{97E99940-1BE3-4F0E-A500-FFA803F37873}" type="sibTrans" cxnId="{D8E8DB68-AD78-437E-882F-8C707A26869F}">
      <dgm:prSet/>
      <dgm:spPr/>
      <dgm:t>
        <a:bodyPr/>
        <a:lstStyle/>
        <a:p>
          <a:endParaRPr lang="zh-TW" altLang="en-US"/>
        </a:p>
      </dgm:t>
    </dgm:pt>
    <dgm:pt modelId="{714611A7-0051-40EE-BAB3-ABFFD637D5AE}">
      <dgm:prSet phldrT="[文字]"/>
      <dgm:spPr/>
      <dgm:t>
        <a:bodyPr/>
        <a:lstStyle/>
        <a:p>
          <a:r>
            <a:rPr lang="zh-TW" altLang="en-US" b="1" dirty="0" smtClean="0">
              <a:latin typeface="Arial" panose="020B0604020202020204" pitchFamily="34" charset="0"/>
              <a:ea typeface="微軟正黑體" panose="020B0604030504040204" pitchFamily="34" charset="-120"/>
              <a:cs typeface="Arial" panose="020B0604020202020204" pitchFamily="34" charset="0"/>
            </a:rPr>
            <a:t>一組學生</a:t>
          </a:r>
          <a:endParaRPr lang="zh-TW" altLang="en-US" b="1" dirty="0">
            <a:latin typeface="Arial" panose="020B0604020202020204" pitchFamily="34" charset="0"/>
            <a:ea typeface="微軟正黑體" panose="020B0604030504040204" pitchFamily="34" charset="-120"/>
            <a:cs typeface="Arial" panose="020B0604020202020204" pitchFamily="34" charset="0"/>
          </a:endParaRPr>
        </a:p>
      </dgm:t>
    </dgm:pt>
    <dgm:pt modelId="{5891E83A-0324-41B2-8681-A1544A18617E}" type="parTrans" cxnId="{2B8E6356-4606-441C-8860-786373882B38}">
      <dgm:prSet/>
      <dgm:spPr/>
      <dgm:t>
        <a:bodyPr/>
        <a:lstStyle/>
        <a:p>
          <a:endParaRPr lang="zh-TW" altLang="en-US"/>
        </a:p>
      </dgm:t>
    </dgm:pt>
    <dgm:pt modelId="{1D267B51-F2AE-4396-AD4C-8C62F9AC5E98}" type="sibTrans" cxnId="{2B8E6356-4606-441C-8860-786373882B38}">
      <dgm:prSet/>
      <dgm:spPr/>
      <dgm:t>
        <a:bodyPr/>
        <a:lstStyle/>
        <a:p>
          <a:endParaRPr lang="zh-TW" altLang="en-US"/>
        </a:p>
      </dgm:t>
    </dgm:pt>
    <dgm:pt modelId="{9F1E635B-24B4-4FB0-859D-373E36E6344A}">
      <dgm:prSet phldrT="[文字]"/>
      <dgm:spPr/>
      <dgm:t>
        <a:bodyPr/>
        <a:lstStyle/>
        <a:p>
          <a:r>
            <a:rPr lang="zh-TW" altLang="en-US" b="1" dirty="0" smtClean="0">
              <a:latin typeface="Arial" panose="020B0604020202020204" pitchFamily="34" charset="0"/>
              <a:ea typeface="微軟正黑體" panose="020B0604030504040204" pitchFamily="34" charset="-120"/>
              <a:cs typeface="Arial" panose="020B0604020202020204" pitchFamily="34" charset="0"/>
            </a:rPr>
            <a:t>測量</a:t>
          </a:r>
          <a:endParaRPr lang="zh-TW" altLang="en-US" b="1" dirty="0">
            <a:latin typeface="Arial" panose="020B0604020202020204" pitchFamily="34" charset="0"/>
            <a:ea typeface="微軟正黑體" panose="020B0604030504040204" pitchFamily="34" charset="-120"/>
            <a:cs typeface="Arial" panose="020B0604020202020204" pitchFamily="34" charset="0"/>
          </a:endParaRPr>
        </a:p>
      </dgm:t>
    </dgm:pt>
    <dgm:pt modelId="{F2E46CD6-9FD1-4AB4-9E04-D067C2416D23}" type="parTrans" cxnId="{2DE2EE83-0781-40DE-B778-BD1754B17E4C}">
      <dgm:prSet/>
      <dgm:spPr/>
      <dgm:t>
        <a:bodyPr/>
        <a:lstStyle/>
        <a:p>
          <a:endParaRPr lang="zh-TW" altLang="en-US"/>
        </a:p>
      </dgm:t>
    </dgm:pt>
    <dgm:pt modelId="{44B3F0EA-036C-4837-AD3E-FEB1C72DF558}" type="sibTrans" cxnId="{2DE2EE83-0781-40DE-B778-BD1754B17E4C}">
      <dgm:prSet/>
      <dgm:spPr/>
      <dgm:t>
        <a:bodyPr/>
        <a:lstStyle/>
        <a:p>
          <a:endParaRPr lang="zh-TW" altLang="en-US"/>
        </a:p>
      </dgm:t>
    </dgm:pt>
    <dgm:pt modelId="{F4DA5D43-C3D7-443F-A2E8-27781C6F6776}">
      <dgm:prSet phldrT="[文字]"/>
      <dgm:spPr/>
      <dgm:t>
        <a:bodyPr/>
        <a:lstStyle/>
        <a:p>
          <a:r>
            <a:rPr lang="zh-TW" altLang="en-US" b="1" dirty="0" smtClean="0">
              <a:latin typeface="Arial" panose="020B0604020202020204" pitchFamily="34" charset="0"/>
              <a:ea typeface="微軟正黑體" panose="020B0604030504040204" pitchFamily="34" charset="-120"/>
              <a:cs typeface="Arial" panose="020B0604020202020204" pitchFamily="34" charset="0"/>
            </a:rPr>
            <a:t>一組學生</a:t>
          </a:r>
          <a:endParaRPr lang="zh-TW" altLang="en-US" b="1" dirty="0">
            <a:latin typeface="Arial" panose="020B0604020202020204" pitchFamily="34" charset="0"/>
            <a:ea typeface="微軟正黑體" panose="020B0604030504040204" pitchFamily="34" charset="-120"/>
            <a:cs typeface="Arial" panose="020B0604020202020204" pitchFamily="34" charset="0"/>
          </a:endParaRPr>
        </a:p>
      </dgm:t>
    </dgm:pt>
    <dgm:pt modelId="{2234F55B-50BF-41B5-8EF5-E146E3E40CD7}" type="parTrans" cxnId="{696E3814-490A-45FC-8778-C01C874FE769}">
      <dgm:prSet/>
      <dgm:spPr/>
      <dgm:t>
        <a:bodyPr/>
        <a:lstStyle/>
        <a:p>
          <a:endParaRPr lang="zh-TW" altLang="en-US"/>
        </a:p>
      </dgm:t>
    </dgm:pt>
    <dgm:pt modelId="{365381D7-1C85-4D68-AAF5-D39F7C4ED589}" type="sibTrans" cxnId="{696E3814-490A-45FC-8778-C01C874FE769}">
      <dgm:prSet/>
      <dgm:spPr/>
      <dgm:t>
        <a:bodyPr/>
        <a:lstStyle/>
        <a:p>
          <a:endParaRPr lang="zh-TW" altLang="en-US"/>
        </a:p>
      </dgm:t>
    </dgm:pt>
    <dgm:pt modelId="{EA8A4C0E-B595-44D8-96B7-B9BF0F5822C5}">
      <dgm:prSet phldrT="[文字]"/>
      <dgm:spPr/>
      <dgm:t>
        <a:bodyPr/>
        <a:lstStyle/>
        <a:p>
          <a:r>
            <a:rPr lang="zh-TW" altLang="en-US" b="1" dirty="0" smtClean="0">
              <a:latin typeface="Arial" panose="020B0604020202020204" pitchFamily="34" charset="0"/>
              <a:ea typeface="微軟正黑體" panose="020B0604030504040204" pitchFamily="34" charset="-120"/>
              <a:cs typeface="Arial" panose="020B0604020202020204" pitchFamily="34" charset="0"/>
            </a:rPr>
            <a:t>交通規劃</a:t>
          </a:r>
          <a:endParaRPr lang="zh-TW" altLang="en-US" b="1" dirty="0">
            <a:latin typeface="Arial" panose="020B0604020202020204" pitchFamily="34" charset="0"/>
            <a:ea typeface="微軟正黑體" panose="020B0604030504040204" pitchFamily="34" charset="-120"/>
            <a:cs typeface="Arial" panose="020B0604020202020204" pitchFamily="34" charset="0"/>
          </a:endParaRPr>
        </a:p>
      </dgm:t>
    </dgm:pt>
    <dgm:pt modelId="{CAB1A859-A414-48BD-8F27-809E21BBECD2}" type="parTrans" cxnId="{252672D8-D121-4EBB-9905-0C426DA0112D}">
      <dgm:prSet/>
      <dgm:spPr/>
      <dgm:t>
        <a:bodyPr/>
        <a:lstStyle/>
        <a:p>
          <a:endParaRPr lang="zh-TW" altLang="en-US"/>
        </a:p>
      </dgm:t>
    </dgm:pt>
    <dgm:pt modelId="{31F7EBC2-F53E-4BBF-835E-909499D511D6}" type="sibTrans" cxnId="{252672D8-D121-4EBB-9905-0C426DA0112D}">
      <dgm:prSet/>
      <dgm:spPr/>
      <dgm:t>
        <a:bodyPr/>
        <a:lstStyle/>
        <a:p>
          <a:endParaRPr lang="zh-TW" altLang="en-US"/>
        </a:p>
      </dgm:t>
    </dgm:pt>
    <dgm:pt modelId="{9F92B4AF-071B-428B-AC69-013E8DAAC6AB}">
      <dgm:prSet phldrT="[文字]"/>
      <dgm:spPr/>
      <dgm:t>
        <a:bodyPr/>
        <a:lstStyle/>
        <a:p>
          <a:r>
            <a:rPr lang="zh-TW" altLang="en-US" b="1" dirty="0" smtClean="0">
              <a:latin typeface="Arial" panose="020B0604020202020204" pitchFamily="34" charset="0"/>
              <a:ea typeface="微軟正黑體" panose="020B0604030504040204" pitchFamily="34" charset="-120"/>
              <a:cs typeface="Arial" panose="020B0604020202020204" pitchFamily="34" charset="0"/>
            </a:rPr>
            <a:t>一組學生</a:t>
          </a:r>
          <a:endParaRPr lang="zh-TW" altLang="en-US" b="1" dirty="0">
            <a:latin typeface="Arial" panose="020B0604020202020204" pitchFamily="34" charset="0"/>
            <a:ea typeface="微軟正黑體" panose="020B0604030504040204" pitchFamily="34" charset="-120"/>
            <a:cs typeface="Arial" panose="020B0604020202020204" pitchFamily="34" charset="0"/>
          </a:endParaRPr>
        </a:p>
      </dgm:t>
    </dgm:pt>
    <dgm:pt modelId="{93BAB5BA-6FA0-4815-BB79-AF3573D55E8F}" type="parTrans" cxnId="{EBAD37FB-2C68-4427-B0B6-CB95E1905EE7}">
      <dgm:prSet/>
      <dgm:spPr/>
      <dgm:t>
        <a:bodyPr/>
        <a:lstStyle/>
        <a:p>
          <a:endParaRPr lang="zh-TW" altLang="en-US"/>
        </a:p>
      </dgm:t>
    </dgm:pt>
    <dgm:pt modelId="{22C7668A-9733-46C3-862D-D3C87C1A8A66}" type="sibTrans" cxnId="{EBAD37FB-2C68-4427-B0B6-CB95E1905EE7}">
      <dgm:prSet/>
      <dgm:spPr/>
      <dgm:t>
        <a:bodyPr/>
        <a:lstStyle/>
        <a:p>
          <a:endParaRPr lang="zh-TW" altLang="en-US"/>
        </a:p>
      </dgm:t>
    </dgm:pt>
    <dgm:pt modelId="{A308E465-E505-4A8F-8CDB-B9E4A3F07BF6}" type="pres">
      <dgm:prSet presAssocID="{574AE43D-98B9-4109-82E1-CA589FE16158}" presName="Name0" presStyleCnt="0">
        <dgm:presLayoutVars>
          <dgm:chMax/>
          <dgm:chPref/>
          <dgm:dir/>
          <dgm:animLvl val="lvl"/>
        </dgm:presLayoutVars>
      </dgm:prSet>
      <dgm:spPr/>
      <dgm:t>
        <a:bodyPr/>
        <a:lstStyle/>
        <a:p>
          <a:endParaRPr lang="zh-TW" altLang="en-US"/>
        </a:p>
      </dgm:t>
    </dgm:pt>
    <dgm:pt modelId="{0B6F2151-4569-4EB6-89E2-0FA190CBB8FC}" type="pres">
      <dgm:prSet presAssocID="{C80678C9-B473-4ED1-B969-78AEFA986675}" presName="composite" presStyleCnt="0"/>
      <dgm:spPr/>
    </dgm:pt>
    <dgm:pt modelId="{6353A4BC-2359-4500-8E90-460A94A64820}" type="pres">
      <dgm:prSet presAssocID="{C80678C9-B473-4ED1-B969-78AEFA986675}" presName="Parent1" presStyleLbl="node1" presStyleIdx="0" presStyleCnt="6">
        <dgm:presLayoutVars>
          <dgm:chMax val="1"/>
          <dgm:chPref val="1"/>
          <dgm:bulletEnabled val="1"/>
        </dgm:presLayoutVars>
      </dgm:prSet>
      <dgm:spPr/>
      <dgm:t>
        <a:bodyPr/>
        <a:lstStyle/>
        <a:p>
          <a:endParaRPr lang="zh-TW" altLang="en-US"/>
        </a:p>
      </dgm:t>
    </dgm:pt>
    <dgm:pt modelId="{688E6503-BDDE-491C-A658-6E93B072BD5E}" type="pres">
      <dgm:prSet presAssocID="{C80678C9-B473-4ED1-B969-78AEFA986675}" presName="Childtext1" presStyleLbl="revTx" presStyleIdx="0" presStyleCnt="3">
        <dgm:presLayoutVars>
          <dgm:chMax val="0"/>
          <dgm:chPref val="0"/>
          <dgm:bulletEnabled val="1"/>
        </dgm:presLayoutVars>
      </dgm:prSet>
      <dgm:spPr/>
      <dgm:t>
        <a:bodyPr/>
        <a:lstStyle/>
        <a:p>
          <a:endParaRPr lang="zh-TW" altLang="en-US"/>
        </a:p>
      </dgm:t>
    </dgm:pt>
    <dgm:pt modelId="{D3E6BFE6-67DB-4331-AE9F-7F20FF194033}" type="pres">
      <dgm:prSet presAssocID="{C80678C9-B473-4ED1-B969-78AEFA986675}" presName="BalanceSpacing" presStyleCnt="0"/>
      <dgm:spPr/>
    </dgm:pt>
    <dgm:pt modelId="{735BE588-939A-4399-B00D-3A98D007A203}" type="pres">
      <dgm:prSet presAssocID="{C80678C9-B473-4ED1-B969-78AEFA986675}" presName="BalanceSpacing1" presStyleCnt="0"/>
      <dgm:spPr/>
    </dgm:pt>
    <dgm:pt modelId="{69787CF8-305A-4035-8C0C-CCDF80698325}" type="pres">
      <dgm:prSet presAssocID="{97E99940-1BE3-4F0E-A500-FFA803F37873}" presName="Accent1Text" presStyleLbl="node1" presStyleIdx="1" presStyleCnt="6"/>
      <dgm:spPr/>
      <dgm:t>
        <a:bodyPr/>
        <a:lstStyle/>
        <a:p>
          <a:endParaRPr lang="zh-TW" altLang="en-US"/>
        </a:p>
      </dgm:t>
    </dgm:pt>
    <dgm:pt modelId="{2417EC78-5B6B-49A6-BBA3-9D36BE3B794C}" type="pres">
      <dgm:prSet presAssocID="{97E99940-1BE3-4F0E-A500-FFA803F37873}" presName="spaceBetweenRectangles" presStyleCnt="0"/>
      <dgm:spPr/>
    </dgm:pt>
    <dgm:pt modelId="{2A2E444B-D5F4-452A-9226-067FFD63F3B2}" type="pres">
      <dgm:prSet presAssocID="{9F1E635B-24B4-4FB0-859D-373E36E6344A}" presName="composite" presStyleCnt="0"/>
      <dgm:spPr/>
    </dgm:pt>
    <dgm:pt modelId="{1563FA99-B059-421B-BACD-F4411347689B}" type="pres">
      <dgm:prSet presAssocID="{9F1E635B-24B4-4FB0-859D-373E36E6344A}" presName="Parent1" presStyleLbl="node1" presStyleIdx="2" presStyleCnt="6">
        <dgm:presLayoutVars>
          <dgm:chMax val="1"/>
          <dgm:chPref val="1"/>
          <dgm:bulletEnabled val="1"/>
        </dgm:presLayoutVars>
      </dgm:prSet>
      <dgm:spPr/>
      <dgm:t>
        <a:bodyPr/>
        <a:lstStyle/>
        <a:p>
          <a:endParaRPr lang="zh-TW" altLang="en-US"/>
        </a:p>
      </dgm:t>
    </dgm:pt>
    <dgm:pt modelId="{8B323896-AC84-4EB5-B0C9-3912869802C5}" type="pres">
      <dgm:prSet presAssocID="{9F1E635B-24B4-4FB0-859D-373E36E6344A}" presName="Childtext1" presStyleLbl="revTx" presStyleIdx="1" presStyleCnt="3">
        <dgm:presLayoutVars>
          <dgm:chMax val="0"/>
          <dgm:chPref val="0"/>
          <dgm:bulletEnabled val="1"/>
        </dgm:presLayoutVars>
      </dgm:prSet>
      <dgm:spPr/>
      <dgm:t>
        <a:bodyPr/>
        <a:lstStyle/>
        <a:p>
          <a:endParaRPr lang="zh-TW" altLang="en-US"/>
        </a:p>
      </dgm:t>
    </dgm:pt>
    <dgm:pt modelId="{8719A55A-EE3A-4FF5-9781-2B5B12281DA5}" type="pres">
      <dgm:prSet presAssocID="{9F1E635B-24B4-4FB0-859D-373E36E6344A}" presName="BalanceSpacing" presStyleCnt="0"/>
      <dgm:spPr/>
    </dgm:pt>
    <dgm:pt modelId="{0DFC38DC-E13E-4CDC-A4B5-027922EDE510}" type="pres">
      <dgm:prSet presAssocID="{9F1E635B-24B4-4FB0-859D-373E36E6344A}" presName="BalanceSpacing1" presStyleCnt="0"/>
      <dgm:spPr/>
    </dgm:pt>
    <dgm:pt modelId="{A499A592-09DB-40EC-B901-9A8250D3195E}" type="pres">
      <dgm:prSet presAssocID="{44B3F0EA-036C-4837-AD3E-FEB1C72DF558}" presName="Accent1Text" presStyleLbl="node1" presStyleIdx="3" presStyleCnt="6"/>
      <dgm:spPr/>
      <dgm:t>
        <a:bodyPr/>
        <a:lstStyle/>
        <a:p>
          <a:endParaRPr lang="zh-TW" altLang="en-US"/>
        </a:p>
      </dgm:t>
    </dgm:pt>
    <dgm:pt modelId="{32311A62-A332-45D5-BEC4-A8C1F2BF71D1}" type="pres">
      <dgm:prSet presAssocID="{44B3F0EA-036C-4837-AD3E-FEB1C72DF558}" presName="spaceBetweenRectangles" presStyleCnt="0"/>
      <dgm:spPr/>
    </dgm:pt>
    <dgm:pt modelId="{F3FF346E-7DB5-471C-A85F-D431A9DFEAA7}" type="pres">
      <dgm:prSet presAssocID="{EA8A4C0E-B595-44D8-96B7-B9BF0F5822C5}" presName="composite" presStyleCnt="0"/>
      <dgm:spPr/>
    </dgm:pt>
    <dgm:pt modelId="{FE94B7F4-0069-4E41-92A0-440C8F6DFC57}" type="pres">
      <dgm:prSet presAssocID="{EA8A4C0E-B595-44D8-96B7-B9BF0F5822C5}" presName="Parent1" presStyleLbl="node1" presStyleIdx="4" presStyleCnt="6">
        <dgm:presLayoutVars>
          <dgm:chMax val="1"/>
          <dgm:chPref val="1"/>
          <dgm:bulletEnabled val="1"/>
        </dgm:presLayoutVars>
      </dgm:prSet>
      <dgm:spPr/>
      <dgm:t>
        <a:bodyPr/>
        <a:lstStyle/>
        <a:p>
          <a:endParaRPr lang="zh-TW" altLang="en-US"/>
        </a:p>
      </dgm:t>
    </dgm:pt>
    <dgm:pt modelId="{2F437045-7A7B-4831-8497-9246FA9AF471}" type="pres">
      <dgm:prSet presAssocID="{EA8A4C0E-B595-44D8-96B7-B9BF0F5822C5}" presName="Childtext1" presStyleLbl="revTx" presStyleIdx="2" presStyleCnt="3">
        <dgm:presLayoutVars>
          <dgm:chMax val="0"/>
          <dgm:chPref val="0"/>
          <dgm:bulletEnabled val="1"/>
        </dgm:presLayoutVars>
      </dgm:prSet>
      <dgm:spPr/>
      <dgm:t>
        <a:bodyPr/>
        <a:lstStyle/>
        <a:p>
          <a:endParaRPr lang="zh-TW" altLang="en-US"/>
        </a:p>
      </dgm:t>
    </dgm:pt>
    <dgm:pt modelId="{4EF7366C-448A-4193-931D-C8D4D5608997}" type="pres">
      <dgm:prSet presAssocID="{EA8A4C0E-B595-44D8-96B7-B9BF0F5822C5}" presName="BalanceSpacing" presStyleCnt="0"/>
      <dgm:spPr/>
    </dgm:pt>
    <dgm:pt modelId="{BFDA5704-EAA2-4138-BCD1-A7C4667AC919}" type="pres">
      <dgm:prSet presAssocID="{EA8A4C0E-B595-44D8-96B7-B9BF0F5822C5}" presName="BalanceSpacing1" presStyleCnt="0"/>
      <dgm:spPr/>
    </dgm:pt>
    <dgm:pt modelId="{B087BA8E-463C-4724-8F17-DDEE9B3CACA1}" type="pres">
      <dgm:prSet presAssocID="{31F7EBC2-F53E-4BBF-835E-909499D511D6}" presName="Accent1Text" presStyleLbl="node1" presStyleIdx="5" presStyleCnt="6"/>
      <dgm:spPr/>
      <dgm:t>
        <a:bodyPr/>
        <a:lstStyle/>
        <a:p>
          <a:endParaRPr lang="zh-TW" altLang="en-US"/>
        </a:p>
      </dgm:t>
    </dgm:pt>
  </dgm:ptLst>
  <dgm:cxnLst>
    <dgm:cxn modelId="{B1028805-B2EB-4364-ABC9-8010F75FFABD}" type="presOf" srcId="{9F1E635B-24B4-4FB0-859D-373E36E6344A}" destId="{1563FA99-B059-421B-BACD-F4411347689B}" srcOrd="0" destOrd="0" presId="urn:microsoft.com/office/officeart/2008/layout/AlternatingHexagons"/>
    <dgm:cxn modelId="{72E1F29B-7D99-4B9F-BD5E-2987EAEFD81D}" type="presOf" srcId="{714611A7-0051-40EE-BAB3-ABFFD637D5AE}" destId="{688E6503-BDDE-491C-A658-6E93B072BD5E}" srcOrd="0" destOrd="0" presId="urn:microsoft.com/office/officeart/2008/layout/AlternatingHexagons"/>
    <dgm:cxn modelId="{B133F97D-B1CB-4C6E-9B71-E049037C7C13}" type="presOf" srcId="{97E99940-1BE3-4F0E-A500-FFA803F37873}" destId="{69787CF8-305A-4035-8C0C-CCDF80698325}" srcOrd="0" destOrd="0" presId="urn:microsoft.com/office/officeart/2008/layout/AlternatingHexagons"/>
    <dgm:cxn modelId="{41E888DA-0D1D-45CC-8892-8BBBCED3B981}" type="presOf" srcId="{EA8A4C0E-B595-44D8-96B7-B9BF0F5822C5}" destId="{FE94B7F4-0069-4E41-92A0-440C8F6DFC57}" srcOrd="0" destOrd="0" presId="urn:microsoft.com/office/officeart/2008/layout/AlternatingHexagons"/>
    <dgm:cxn modelId="{28F2E4A3-BA5D-4EA5-9C38-BB35E1678596}" type="presOf" srcId="{9F92B4AF-071B-428B-AC69-013E8DAAC6AB}" destId="{2F437045-7A7B-4831-8497-9246FA9AF471}" srcOrd="0" destOrd="0" presId="urn:microsoft.com/office/officeart/2008/layout/AlternatingHexagons"/>
    <dgm:cxn modelId="{70868D8B-E406-405A-8607-29A987FF52F0}" type="presOf" srcId="{F4DA5D43-C3D7-443F-A2E8-27781C6F6776}" destId="{8B323896-AC84-4EB5-B0C9-3912869802C5}" srcOrd="0" destOrd="0" presId="urn:microsoft.com/office/officeart/2008/layout/AlternatingHexagons"/>
    <dgm:cxn modelId="{0A170A41-2888-470F-8820-AE115323185A}" type="presOf" srcId="{574AE43D-98B9-4109-82E1-CA589FE16158}" destId="{A308E465-E505-4A8F-8CDB-B9E4A3F07BF6}" srcOrd="0" destOrd="0" presId="urn:microsoft.com/office/officeart/2008/layout/AlternatingHexagons"/>
    <dgm:cxn modelId="{252672D8-D121-4EBB-9905-0C426DA0112D}" srcId="{574AE43D-98B9-4109-82E1-CA589FE16158}" destId="{EA8A4C0E-B595-44D8-96B7-B9BF0F5822C5}" srcOrd="2" destOrd="0" parTransId="{CAB1A859-A414-48BD-8F27-809E21BBECD2}" sibTransId="{31F7EBC2-F53E-4BBF-835E-909499D511D6}"/>
    <dgm:cxn modelId="{696E3814-490A-45FC-8778-C01C874FE769}" srcId="{9F1E635B-24B4-4FB0-859D-373E36E6344A}" destId="{F4DA5D43-C3D7-443F-A2E8-27781C6F6776}" srcOrd="0" destOrd="0" parTransId="{2234F55B-50BF-41B5-8EF5-E146E3E40CD7}" sibTransId="{365381D7-1C85-4D68-AAF5-D39F7C4ED589}"/>
    <dgm:cxn modelId="{2B8E6356-4606-441C-8860-786373882B38}" srcId="{C80678C9-B473-4ED1-B969-78AEFA986675}" destId="{714611A7-0051-40EE-BAB3-ABFFD637D5AE}" srcOrd="0" destOrd="0" parTransId="{5891E83A-0324-41B2-8681-A1544A18617E}" sibTransId="{1D267B51-F2AE-4396-AD4C-8C62F9AC5E98}"/>
    <dgm:cxn modelId="{2DE2EE83-0781-40DE-B778-BD1754B17E4C}" srcId="{574AE43D-98B9-4109-82E1-CA589FE16158}" destId="{9F1E635B-24B4-4FB0-859D-373E36E6344A}" srcOrd="1" destOrd="0" parTransId="{F2E46CD6-9FD1-4AB4-9E04-D067C2416D23}" sibTransId="{44B3F0EA-036C-4837-AD3E-FEB1C72DF558}"/>
    <dgm:cxn modelId="{D8E8DB68-AD78-437E-882F-8C707A26869F}" srcId="{574AE43D-98B9-4109-82E1-CA589FE16158}" destId="{C80678C9-B473-4ED1-B969-78AEFA986675}" srcOrd="0" destOrd="0" parTransId="{F31879DA-6B8D-4E8E-AB2D-2263FA442780}" sibTransId="{97E99940-1BE3-4F0E-A500-FFA803F37873}"/>
    <dgm:cxn modelId="{EBAD37FB-2C68-4427-B0B6-CB95E1905EE7}" srcId="{EA8A4C0E-B595-44D8-96B7-B9BF0F5822C5}" destId="{9F92B4AF-071B-428B-AC69-013E8DAAC6AB}" srcOrd="0" destOrd="0" parTransId="{93BAB5BA-6FA0-4815-BB79-AF3573D55E8F}" sibTransId="{22C7668A-9733-46C3-862D-D3C87C1A8A66}"/>
    <dgm:cxn modelId="{6A4FACAD-0F7C-4268-9455-582B98A01CB9}" type="presOf" srcId="{31F7EBC2-F53E-4BBF-835E-909499D511D6}" destId="{B087BA8E-463C-4724-8F17-DDEE9B3CACA1}" srcOrd="0" destOrd="0" presId="urn:microsoft.com/office/officeart/2008/layout/AlternatingHexagons"/>
    <dgm:cxn modelId="{9ECB7749-FAEA-4D87-B583-F5FD44FCE1BF}" type="presOf" srcId="{44B3F0EA-036C-4837-AD3E-FEB1C72DF558}" destId="{A499A592-09DB-40EC-B901-9A8250D3195E}" srcOrd="0" destOrd="0" presId="urn:microsoft.com/office/officeart/2008/layout/AlternatingHexagons"/>
    <dgm:cxn modelId="{747B3361-FAC2-4043-8E87-332EB591F9C9}" type="presOf" srcId="{C80678C9-B473-4ED1-B969-78AEFA986675}" destId="{6353A4BC-2359-4500-8E90-460A94A64820}" srcOrd="0" destOrd="0" presId="urn:microsoft.com/office/officeart/2008/layout/AlternatingHexagons"/>
    <dgm:cxn modelId="{3E91C332-85EF-4105-856A-7FE01940F775}" type="presParOf" srcId="{A308E465-E505-4A8F-8CDB-B9E4A3F07BF6}" destId="{0B6F2151-4569-4EB6-89E2-0FA190CBB8FC}" srcOrd="0" destOrd="0" presId="urn:microsoft.com/office/officeart/2008/layout/AlternatingHexagons"/>
    <dgm:cxn modelId="{EFF750FF-C81E-43B6-B55D-719E89035238}" type="presParOf" srcId="{0B6F2151-4569-4EB6-89E2-0FA190CBB8FC}" destId="{6353A4BC-2359-4500-8E90-460A94A64820}" srcOrd="0" destOrd="0" presId="urn:microsoft.com/office/officeart/2008/layout/AlternatingHexagons"/>
    <dgm:cxn modelId="{2B116A74-98F0-49A7-A497-B986E369F3CF}" type="presParOf" srcId="{0B6F2151-4569-4EB6-89E2-0FA190CBB8FC}" destId="{688E6503-BDDE-491C-A658-6E93B072BD5E}" srcOrd="1" destOrd="0" presId="urn:microsoft.com/office/officeart/2008/layout/AlternatingHexagons"/>
    <dgm:cxn modelId="{B2F20F82-56C7-48EC-94DF-AE3592ECFB3C}" type="presParOf" srcId="{0B6F2151-4569-4EB6-89E2-0FA190CBB8FC}" destId="{D3E6BFE6-67DB-4331-AE9F-7F20FF194033}" srcOrd="2" destOrd="0" presId="urn:microsoft.com/office/officeart/2008/layout/AlternatingHexagons"/>
    <dgm:cxn modelId="{A381A1B2-EC48-4049-B455-BB34D8E1D63E}" type="presParOf" srcId="{0B6F2151-4569-4EB6-89E2-0FA190CBB8FC}" destId="{735BE588-939A-4399-B00D-3A98D007A203}" srcOrd="3" destOrd="0" presId="urn:microsoft.com/office/officeart/2008/layout/AlternatingHexagons"/>
    <dgm:cxn modelId="{BCDA563F-F26A-44A0-8D26-B8DBF5253AED}" type="presParOf" srcId="{0B6F2151-4569-4EB6-89E2-0FA190CBB8FC}" destId="{69787CF8-305A-4035-8C0C-CCDF80698325}" srcOrd="4" destOrd="0" presId="urn:microsoft.com/office/officeart/2008/layout/AlternatingHexagons"/>
    <dgm:cxn modelId="{863E6B50-A463-41DA-AED5-55F2FC86B1D4}" type="presParOf" srcId="{A308E465-E505-4A8F-8CDB-B9E4A3F07BF6}" destId="{2417EC78-5B6B-49A6-BBA3-9D36BE3B794C}" srcOrd="1" destOrd="0" presId="urn:microsoft.com/office/officeart/2008/layout/AlternatingHexagons"/>
    <dgm:cxn modelId="{52EF4ED8-B5C7-4BED-969E-920463B7301A}" type="presParOf" srcId="{A308E465-E505-4A8F-8CDB-B9E4A3F07BF6}" destId="{2A2E444B-D5F4-452A-9226-067FFD63F3B2}" srcOrd="2" destOrd="0" presId="urn:microsoft.com/office/officeart/2008/layout/AlternatingHexagons"/>
    <dgm:cxn modelId="{464C57DD-FDC5-40D8-A06A-858F170FAF58}" type="presParOf" srcId="{2A2E444B-D5F4-452A-9226-067FFD63F3B2}" destId="{1563FA99-B059-421B-BACD-F4411347689B}" srcOrd="0" destOrd="0" presId="urn:microsoft.com/office/officeart/2008/layout/AlternatingHexagons"/>
    <dgm:cxn modelId="{E7FEA3F2-3693-4049-9FD5-E0A3720E4CA3}" type="presParOf" srcId="{2A2E444B-D5F4-452A-9226-067FFD63F3B2}" destId="{8B323896-AC84-4EB5-B0C9-3912869802C5}" srcOrd="1" destOrd="0" presId="urn:microsoft.com/office/officeart/2008/layout/AlternatingHexagons"/>
    <dgm:cxn modelId="{D02E28C9-B362-4684-8FB1-F75B9873B2F9}" type="presParOf" srcId="{2A2E444B-D5F4-452A-9226-067FFD63F3B2}" destId="{8719A55A-EE3A-4FF5-9781-2B5B12281DA5}" srcOrd="2" destOrd="0" presId="urn:microsoft.com/office/officeart/2008/layout/AlternatingHexagons"/>
    <dgm:cxn modelId="{1E6CF689-EA8D-464E-BE3A-7CCDE5588EE5}" type="presParOf" srcId="{2A2E444B-D5F4-452A-9226-067FFD63F3B2}" destId="{0DFC38DC-E13E-4CDC-A4B5-027922EDE510}" srcOrd="3" destOrd="0" presId="urn:microsoft.com/office/officeart/2008/layout/AlternatingHexagons"/>
    <dgm:cxn modelId="{91063A28-E674-4504-A821-BE6B58DC5DFF}" type="presParOf" srcId="{2A2E444B-D5F4-452A-9226-067FFD63F3B2}" destId="{A499A592-09DB-40EC-B901-9A8250D3195E}" srcOrd="4" destOrd="0" presId="urn:microsoft.com/office/officeart/2008/layout/AlternatingHexagons"/>
    <dgm:cxn modelId="{FC5A1A41-469E-49CB-A5D1-F9E9E07F1FE3}" type="presParOf" srcId="{A308E465-E505-4A8F-8CDB-B9E4A3F07BF6}" destId="{32311A62-A332-45D5-BEC4-A8C1F2BF71D1}" srcOrd="3" destOrd="0" presId="urn:microsoft.com/office/officeart/2008/layout/AlternatingHexagons"/>
    <dgm:cxn modelId="{08119685-DEFB-41C7-8F73-79BC51E5881B}" type="presParOf" srcId="{A308E465-E505-4A8F-8CDB-B9E4A3F07BF6}" destId="{F3FF346E-7DB5-471C-A85F-D431A9DFEAA7}" srcOrd="4" destOrd="0" presId="urn:microsoft.com/office/officeart/2008/layout/AlternatingHexagons"/>
    <dgm:cxn modelId="{F9E6F6D4-C9C3-4C80-B28E-15A00BB143D6}" type="presParOf" srcId="{F3FF346E-7DB5-471C-A85F-D431A9DFEAA7}" destId="{FE94B7F4-0069-4E41-92A0-440C8F6DFC57}" srcOrd="0" destOrd="0" presId="urn:microsoft.com/office/officeart/2008/layout/AlternatingHexagons"/>
    <dgm:cxn modelId="{02AEC8F4-87D0-4586-87E8-4B8222C9FBA5}" type="presParOf" srcId="{F3FF346E-7DB5-471C-A85F-D431A9DFEAA7}" destId="{2F437045-7A7B-4831-8497-9246FA9AF471}" srcOrd="1" destOrd="0" presId="urn:microsoft.com/office/officeart/2008/layout/AlternatingHexagons"/>
    <dgm:cxn modelId="{06BE87CC-C854-4A97-B9FF-413EEFC25C94}" type="presParOf" srcId="{F3FF346E-7DB5-471C-A85F-D431A9DFEAA7}" destId="{4EF7366C-448A-4193-931D-C8D4D5608997}" srcOrd="2" destOrd="0" presId="urn:microsoft.com/office/officeart/2008/layout/AlternatingHexagons"/>
    <dgm:cxn modelId="{DD2B809A-F321-4CE6-B76D-738717D51A8A}" type="presParOf" srcId="{F3FF346E-7DB5-471C-A85F-D431A9DFEAA7}" destId="{BFDA5704-EAA2-4138-BCD1-A7C4667AC919}" srcOrd="3" destOrd="0" presId="urn:microsoft.com/office/officeart/2008/layout/AlternatingHexagons"/>
    <dgm:cxn modelId="{5148EA82-D95D-4BED-9C78-D9CA6451E325}" type="presParOf" srcId="{F3FF346E-7DB5-471C-A85F-D431A9DFEAA7}" destId="{B087BA8E-463C-4724-8F17-DDEE9B3CACA1}"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F34C0724-7EAB-4D00-BD95-A5D7F6E98CD0}" type="doc">
      <dgm:prSet loTypeId="urn:microsoft.com/office/officeart/2008/layout/RadialCluster" loCatId="cycle" qsTypeId="urn:microsoft.com/office/officeart/2005/8/quickstyle/simple1" qsCatId="simple" csTypeId="urn:microsoft.com/office/officeart/2005/8/colors/colorful1" csCatId="colorful" phldr="1"/>
      <dgm:spPr/>
      <dgm:t>
        <a:bodyPr/>
        <a:lstStyle/>
        <a:p>
          <a:endParaRPr lang="zh-TW" altLang="en-US"/>
        </a:p>
      </dgm:t>
    </dgm:pt>
    <dgm:pt modelId="{057F6EEE-8E9B-47C9-946A-5BFEC3C4A564}">
      <dgm:prSet phldrT="[文字]"/>
      <dgm:spPr/>
      <dgm:t>
        <a:bodyPr/>
        <a:lstStyle/>
        <a:p>
          <a:r>
            <a:rPr lang="zh-TW" altLang="en-US" dirty="0" smtClean="0">
              <a:latin typeface="Arial" panose="020B0604020202020204" pitchFamily="34" charset="0"/>
              <a:ea typeface="微軟正黑體" panose="020B0604030504040204" pitchFamily="34" charset="-120"/>
              <a:cs typeface="Arial" panose="020B0604020202020204" pitchFamily="34" charset="0"/>
            </a:rPr>
            <a:t>結構</a:t>
          </a:r>
          <a:r>
            <a:rPr lang="en-US" altLang="zh-TW" dirty="0" smtClean="0">
              <a:latin typeface="Arial" panose="020B0604020202020204" pitchFamily="34" charset="0"/>
              <a:ea typeface="微軟正黑體" panose="020B0604030504040204" pitchFamily="34" charset="-120"/>
              <a:cs typeface="Arial" panose="020B0604020202020204" pitchFamily="34" charset="0"/>
            </a:rPr>
            <a:t/>
          </a:r>
          <a:br>
            <a:rPr lang="en-US" altLang="zh-TW" dirty="0" smtClean="0">
              <a:latin typeface="Arial" panose="020B0604020202020204" pitchFamily="34" charset="0"/>
              <a:ea typeface="微軟正黑體" panose="020B0604030504040204" pitchFamily="34" charset="-120"/>
              <a:cs typeface="Arial" panose="020B0604020202020204" pitchFamily="34" charset="0"/>
            </a:rPr>
          </a:br>
          <a:r>
            <a:rPr lang="zh-TW" altLang="en-US" dirty="0" smtClean="0">
              <a:latin typeface="Arial" panose="020B0604020202020204" pitchFamily="34" charset="0"/>
              <a:ea typeface="微軟正黑體" panose="020B0604030504040204" pitchFamily="34" charset="-120"/>
              <a:cs typeface="Arial" panose="020B0604020202020204" pitchFamily="34" charset="0"/>
            </a:rPr>
            <a:t>補強</a:t>
          </a:r>
          <a:endParaRPr lang="zh-TW" altLang="en-US" dirty="0">
            <a:latin typeface="Arial" panose="020B0604020202020204" pitchFamily="34" charset="0"/>
            <a:ea typeface="微軟正黑體" panose="020B0604030504040204" pitchFamily="34" charset="-120"/>
            <a:cs typeface="Arial" panose="020B0604020202020204" pitchFamily="34" charset="0"/>
          </a:endParaRPr>
        </a:p>
      </dgm:t>
    </dgm:pt>
    <dgm:pt modelId="{12C38BFC-2874-4238-80AE-AC735E7E3654}" type="parTrans" cxnId="{91B910C2-9DC3-4ADA-BA50-688F631DB5AC}">
      <dgm:prSet/>
      <dgm:spPr/>
      <dgm:t>
        <a:bodyPr/>
        <a:lstStyle/>
        <a:p>
          <a:endParaRPr lang="zh-TW" altLang="en-US"/>
        </a:p>
      </dgm:t>
    </dgm:pt>
    <dgm:pt modelId="{78B02D41-F434-4B2E-844B-12B0F0EA08EA}" type="sibTrans" cxnId="{91B910C2-9DC3-4ADA-BA50-688F631DB5AC}">
      <dgm:prSet/>
      <dgm:spPr/>
      <dgm:t>
        <a:bodyPr/>
        <a:lstStyle/>
        <a:p>
          <a:endParaRPr lang="zh-TW" altLang="en-US"/>
        </a:p>
      </dgm:t>
    </dgm:pt>
    <dgm:pt modelId="{D24832BD-9090-4549-946E-85146F542CA0}">
      <dgm:prSet phldrT="[文字]"/>
      <dgm:spPr/>
      <dgm:t>
        <a:bodyPr/>
        <a:lstStyle/>
        <a:p>
          <a:r>
            <a:rPr lang="zh-TW" altLang="en-US" dirty="0" smtClean="0">
              <a:latin typeface="Arial" panose="020B0604020202020204" pitchFamily="34" charset="0"/>
              <a:ea typeface="微軟正黑體" panose="020B0604030504040204" pitchFamily="34" charset="-120"/>
              <a:cs typeface="Arial" panose="020B0604020202020204" pitchFamily="34" charset="0"/>
            </a:rPr>
            <a:t>一組</a:t>
          </a:r>
          <a:r>
            <a:rPr lang="en-US" altLang="zh-TW" dirty="0" smtClean="0">
              <a:latin typeface="Arial" panose="020B0604020202020204" pitchFamily="34" charset="0"/>
              <a:ea typeface="微軟正黑體" panose="020B0604030504040204" pitchFamily="34" charset="-120"/>
              <a:cs typeface="Arial" panose="020B0604020202020204" pitchFamily="34" charset="0"/>
            </a:rPr>
            <a:t/>
          </a:r>
          <a:br>
            <a:rPr lang="en-US" altLang="zh-TW" dirty="0" smtClean="0">
              <a:latin typeface="Arial" panose="020B0604020202020204" pitchFamily="34" charset="0"/>
              <a:ea typeface="微軟正黑體" panose="020B0604030504040204" pitchFamily="34" charset="-120"/>
              <a:cs typeface="Arial" panose="020B0604020202020204" pitchFamily="34" charset="0"/>
            </a:rPr>
          </a:br>
          <a:r>
            <a:rPr lang="zh-TW" altLang="en-US" dirty="0" smtClean="0">
              <a:latin typeface="Arial" panose="020B0604020202020204" pitchFamily="34" charset="0"/>
              <a:ea typeface="微軟正黑體" panose="020B0604030504040204" pitchFamily="34" charset="-120"/>
              <a:cs typeface="Arial" panose="020B0604020202020204" pitchFamily="34" charset="0"/>
            </a:rPr>
            <a:t>學生</a:t>
          </a:r>
          <a:endParaRPr lang="zh-TW" altLang="en-US" dirty="0">
            <a:latin typeface="Arial" panose="020B0604020202020204" pitchFamily="34" charset="0"/>
            <a:ea typeface="微軟正黑體" panose="020B0604030504040204" pitchFamily="34" charset="-120"/>
            <a:cs typeface="Arial" panose="020B0604020202020204" pitchFamily="34" charset="0"/>
          </a:endParaRPr>
        </a:p>
      </dgm:t>
    </dgm:pt>
    <dgm:pt modelId="{4236EDD0-55F8-433D-9EEC-F1896E13C4C9}" type="parTrans" cxnId="{5D3C8F3E-0D86-473D-9310-71CDEBAC2280}">
      <dgm:prSet/>
      <dgm:spPr/>
      <dgm:t>
        <a:bodyPr/>
        <a:lstStyle/>
        <a:p>
          <a:endParaRPr lang="zh-TW" altLang="en-US"/>
        </a:p>
      </dgm:t>
    </dgm:pt>
    <dgm:pt modelId="{43C414BF-BB08-4E9A-9D63-4F4F0B2098B5}" type="sibTrans" cxnId="{5D3C8F3E-0D86-473D-9310-71CDEBAC2280}">
      <dgm:prSet/>
      <dgm:spPr/>
      <dgm:t>
        <a:bodyPr/>
        <a:lstStyle/>
        <a:p>
          <a:endParaRPr lang="zh-TW" altLang="en-US"/>
        </a:p>
      </dgm:t>
    </dgm:pt>
    <dgm:pt modelId="{1A996AA4-ABF0-4354-93FD-B8BB814D18E8}">
      <dgm:prSet phldrT="[文字]"/>
      <dgm:spPr/>
      <dgm:t>
        <a:bodyPr/>
        <a:lstStyle/>
        <a:p>
          <a:r>
            <a:rPr lang="zh-TW" altLang="en-US" dirty="0" smtClean="0">
              <a:latin typeface="Arial" panose="020B0604020202020204" pitchFamily="34" charset="0"/>
              <a:ea typeface="微軟正黑體" panose="020B0604030504040204" pitchFamily="34" charset="-120"/>
              <a:cs typeface="Arial" panose="020B0604020202020204" pitchFamily="34" charset="0"/>
            </a:rPr>
            <a:t>一組</a:t>
          </a:r>
          <a:r>
            <a:rPr lang="en-US" altLang="zh-TW" dirty="0" smtClean="0">
              <a:latin typeface="Arial" panose="020B0604020202020204" pitchFamily="34" charset="0"/>
              <a:ea typeface="微軟正黑體" panose="020B0604030504040204" pitchFamily="34" charset="-120"/>
              <a:cs typeface="Arial" panose="020B0604020202020204" pitchFamily="34" charset="0"/>
            </a:rPr>
            <a:t/>
          </a:r>
          <a:br>
            <a:rPr lang="en-US" altLang="zh-TW" dirty="0" smtClean="0">
              <a:latin typeface="Arial" panose="020B0604020202020204" pitchFamily="34" charset="0"/>
              <a:ea typeface="微軟正黑體" panose="020B0604030504040204" pitchFamily="34" charset="-120"/>
              <a:cs typeface="Arial" panose="020B0604020202020204" pitchFamily="34" charset="0"/>
            </a:rPr>
          </a:br>
          <a:r>
            <a:rPr lang="zh-TW" altLang="en-US" dirty="0" smtClean="0">
              <a:latin typeface="Arial" panose="020B0604020202020204" pitchFamily="34" charset="0"/>
              <a:ea typeface="微軟正黑體" panose="020B0604030504040204" pitchFamily="34" charset="-120"/>
              <a:cs typeface="Arial" panose="020B0604020202020204" pitchFamily="34" charset="0"/>
            </a:rPr>
            <a:t>學生</a:t>
          </a:r>
          <a:endParaRPr lang="zh-TW" altLang="en-US" dirty="0">
            <a:latin typeface="Arial" panose="020B0604020202020204" pitchFamily="34" charset="0"/>
            <a:ea typeface="微軟正黑體" panose="020B0604030504040204" pitchFamily="34" charset="-120"/>
            <a:cs typeface="Arial" panose="020B0604020202020204" pitchFamily="34" charset="0"/>
          </a:endParaRPr>
        </a:p>
      </dgm:t>
    </dgm:pt>
    <dgm:pt modelId="{7D666DB6-5A4B-4EDA-B48A-0CEC5BE48871}" type="parTrans" cxnId="{157C5A74-06D0-4791-AD1F-CD7F7197F4CC}">
      <dgm:prSet/>
      <dgm:spPr/>
      <dgm:t>
        <a:bodyPr/>
        <a:lstStyle/>
        <a:p>
          <a:endParaRPr lang="zh-TW" altLang="en-US"/>
        </a:p>
      </dgm:t>
    </dgm:pt>
    <dgm:pt modelId="{7ECA6845-DE3B-4F1B-B985-EA8EA62F4C86}" type="sibTrans" cxnId="{157C5A74-06D0-4791-AD1F-CD7F7197F4CC}">
      <dgm:prSet/>
      <dgm:spPr/>
      <dgm:t>
        <a:bodyPr/>
        <a:lstStyle/>
        <a:p>
          <a:endParaRPr lang="zh-TW" altLang="en-US"/>
        </a:p>
      </dgm:t>
    </dgm:pt>
    <dgm:pt modelId="{DD7734AD-3939-4E4F-9D93-733363D49777}">
      <dgm:prSet phldrT="[文字]"/>
      <dgm:spPr/>
      <dgm:t>
        <a:bodyPr/>
        <a:lstStyle/>
        <a:p>
          <a:r>
            <a:rPr lang="zh-TW" altLang="en-US" dirty="0" smtClean="0">
              <a:latin typeface="Arial" panose="020B0604020202020204" pitchFamily="34" charset="0"/>
              <a:ea typeface="微軟正黑體" panose="020B0604030504040204" pitchFamily="34" charset="-120"/>
              <a:cs typeface="Arial" panose="020B0604020202020204" pitchFamily="34" charset="0"/>
            </a:rPr>
            <a:t>一組</a:t>
          </a:r>
          <a:r>
            <a:rPr lang="en-US" altLang="zh-TW" dirty="0" smtClean="0">
              <a:latin typeface="Arial" panose="020B0604020202020204" pitchFamily="34" charset="0"/>
              <a:ea typeface="微軟正黑體" panose="020B0604030504040204" pitchFamily="34" charset="-120"/>
              <a:cs typeface="Arial" panose="020B0604020202020204" pitchFamily="34" charset="0"/>
            </a:rPr>
            <a:t/>
          </a:r>
          <a:br>
            <a:rPr lang="en-US" altLang="zh-TW" dirty="0" smtClean="0">
              <a:latin typeface="Arial" panose="020B0604020202020204" pitchFamily="34" charset="0"/>
              <a:ea typeface="微軟正黑體" panose="020B0604030504040204" pitchFamily="34" charset="-120"/>
              <a:cs typeface="Arial" panose="020B0604020202020204" pitchFamily="34" charset="0"/>
            </a:rPr>
          </a:br>
          <a:r>
            <a:rPr lang="zh-TW" altLang="en-US" dirty="0" smtClean="0">
              <a:latin typeface="Arial" panose="020B0604020202020204" pitchFamily="34" charset="0"/>
              <a:ea typeface="微軟正黑體" panose="020B0604030504040204" pitchFamily="34" charset="-120"/>
              <a:cs typeface="Arial" panose="020B0604020202020204" pitchFamily="34" charset="0"/>
            </a:rPr>
            <a:t>學生</a:t>
          </a:r>
          <a:endParaRPr lang="zh-TW" altLang="en-US" dirty="0">
            <a:latin typeface="Arial" panose="020B0604020202020204" pitchFamily="34" charset="0"/>
            <a:ea typeface="微軟正黑體" panose="020B0604030504040204" pitchFamily="34" charset="-120"/>
            <a:cs typeface="Arial" panose="020B0604020202020204" pitchFamily="34" charset="0"/>
          </a:endParaRPr>
        </a:p>
      </dgm:t>
    </dgm:pt>
    <dgm:pt modelId="{D8C1226A-6BD2-46E9-A069-9C73AC27D22F}" type="parTrans" cxnId="{06B7C5A7-B288-4AF6-A0A1-64403CDF2D1E}">
      <dgm:prSet/>
      <dgm:spPr/>
      <dgm:t>
        <a:bodyPr/>
        <a:lstStyle/>
        <a:p>
          <a:endParaRPr lang="zh-TW" altLang="en-US"/>
        </a:p>
      </dgm:t>
    </dgm:pt>
    <dgm:pt modelId="{74A5690E-3A4D-4BEE-ADEA-72D96DACC93F}" type="sibTrans" cxnId="{06B7C5A7-B288-4AF6-A0A1-64403CDF2D1E}">
      <dgm:prSet/>
      <dgm:spPr/>
      <dgm:t>
        <a:bodyPr/>
        <a:lstStyle/>
        <a:p>
          <a:endParaRPr lang="zh-TW" altLang="en-US"/>
        </a:p>
      </dgm:t>
    </dgm:pt>
    <dgm:pt modelId="{72E18E3E-7625-4B6B-BFFC-F09D407EE84E}">
      <dgm:prSet phldrT="[文字]"/>
      <dgm:spPr/>
      <dgm:t>
        <a:bodyPr/>
        <a:lstStyle/>
        <a:p>
          <a:r>
            <a:rPr lang="zh-TW" altLang="en-US" dirty="0" smtClean="0">
              <a:latin typeface="Arial" panose="020B0604020202020204" pitchFamily="34" charset="0"/>
              <a:ea typeface="微軟正黑體" panose="020B0604030504040204" pitchFamily="34" charset="-120"/>
              <a:cs typeface="Arial" panose="020B0604020202020204" pitchFamily="34" charset="0"/>
            </a:rPr>
            <a:t>一組</a:t>
          </a:r>
          <a:r>
            <a:rPr lang="en-US" altLang="zh-TW" dirty="0" smtClean="0">
              <a:latin typeface="Arial" panose="020B0604020202020204" pitchFamily="34" charset="0"/>
              <a:ea typeface="微軟正黑體" panose="020B0604030504040204" pitchFamily="34" charset="-120"/>
              <a:cs typeface="Arial" panose="020B0604020202020204" pitchFamily="34" charset="0"/>
            </a:rPr>
            <a:t/>
          </a:r>
          <a:br>
            <a:rPr lang="en-US" altLang="zh-TW" dirty="0" smtClean="0">
              <a:latin typeface="Arial" panose="020B0604020202020204" pitchFamily="34" charset="0"/>
              <a:ea typeface="微軟正黑體" panose="020B0604030504040204" pitchFamily="34" charset="-120"/>
              <a:cs typeface="Arial" panose="020B0604020202020204" pitchFamily="34" charset="0"/>
            </a:rPr>
          </a:br>
          <a:r>
            <a:rPr lang="zh-TW" altLang="en-US" dirty="0" smtClean="0">
              <a:latin typeface="Arial" panose="020B0604020202020204" pitchFamily="34" charset="0"/>
              <a:ea typeface="微軟正黑體" panose="020B0604030504040204" pitchFamily="34" charset="-120"/>
              <a:cs typeface="Arial" panose="020B0604020202020204" pitchFamily="34" charset="0"/>
            </a:rPr>
            <a:t>學生</a:t>
          </a:r>
          <a:endParaRPr lang="zh-TW" altLang="en-US" dirty="0"/>
        </a:p>
      </dgm:t>
    </dgm:pt>
    <dgm:pt modelId="{7E13D825-B4BE-47F7-BA22-30128FDB4D16}" type="parTrans" cxnId="{7E4A0127-1E6F-4B4C-880A-5D3766B738D8}">
      <dgm:prSet/>
      <dgm:spPr/>
      <dgm:t>
        <a:bodyPr/>
        <a:lstStyle/>
        <a:p>
          <a:endParaRPr lang="zh-TW" altLang="en-US"/>
        </a:p>
      </dgm:t>
    </dgm:pt>
    <dgm:pt modelId="{9D699BEB-0542-41E9-9603-6D7B72FDAF21}" type="sibTrans" cxnId="{7E4A0127-1E6F-4B4C-880A-5D3766B738D8}">
      <dgm:prSet/>
      <dgm:spPr/>
      <dgm:t>
        <a:bodyPr/>
        <a:lstStyle/>
        <a:p>
          <a:endParaRPr lang="zh-TW" altLang="en-US"/>
        </a:p>
      </dgm:t>
    </dgm:pt>
    <dgm:pt modelId="{F17B0B75-A1D9-4F00-B555-2CE48F099A01}" type="pres">
      <dgm:prSet presAssocID="{F34C0724-7EAB-4D00-BD95-A5D7F6E98CD0}" presName="Name0" presStyleCnt="0">
        <dgm:presLayoutVars>
          <dgm:chMax val="1"/>
          <dgm:chPref val="1"/>
          <dgm:dir/>
          <dgm:animOne val="branch"/>
          <dgm:animLvl val="lvl"/>
        </dgm:presLayoutVars>
      </dgm:prSet>
      <dgm:spPr/>
      <dgm:t>
        <a:bodyPr/>
        <a:lstStyle/>
        <a:p>
          <a:endParaRPr lang="zh-TW" altLang="en-US"/>
        </a:p>
      </dgm:t>
    </dgm:pt>
    <dgm:pt modelId="{BB526F31-BD29-417A-9032-18F0F603CEBB}" type="pres">
      <dgm:prSet presAssocID="{057F6EEE-8E9B-47C9-946A-5BFEC3C4A564}" presName="singleCycle" presStyleCnt="0"/>
      <dgm:spPr/>
    </dgm:pt>
    <dgm:pt modelId="{0B1D92E9-D4B7-46A8-9831-801CE35C4393}" type="pres">
      <dgm:prSet presAssocID="{057F6EEE-8E9B-47C9-946A-5BFEC3C4A564}" presName="singleCenter" presStyleLbl="node1" presStyleIdx="0" presStyleCnt="5">
        <dgm:presLayoutVars>
          <dgm:chMax val="7"/>
          <dgm:chPref val="7"/>
        </dgm:presLayoutVars>
      </dgm:prSet>
      <dgm:spPr/>
      <dgm:t>
        <a:bodyPr/>
        <a:lstStyle/>
        <a:p>
          <a:endParaRPr lang="zh-TW" altLang="en-US"/>
        </a:p>
      </dgm:t>
    </dgm:pt>
    <dgm:pt modelId="{7EDFC1AF-7F7D-4049-95D9-AD848040EDE9}" type="pres">
      <dgm:prSet presAssocID="{4236EDD0-55F8-433D-9EEC-F1896E13C4C9}" presName="Name56" presStyleLbl="parChTrans1D2" presStyleIdx="0" presStyleCnt="4"/>
      <dgm:spPr/>
      <dgm:t>
        <a:bodyPr/>
        <a:lstStyle/>
        <a:p>
          <a:endParaRPr lang="zh-TW" altLang="en-US"/>
        </a:p>
      </dgm:t>
    </dgm:pt>
    <dgm:pt modelId="{20AD4690-90CB-4CE7-8873-5E7D01AA2AC9}" type="pres">
      <dgm:prSet presAssocID="{D24832BD-9090-4549-946E-85146F542CA0}" presName="text0" presStyleLbl="node1" presStyleIdx="1" presStyleCnt="5">
        <dgm:presLayoutVars>
          <dgm:bulletEnabled val="1"/>
        </dgm:presLayoutVars>
      </dgm:prSet>
      <dgm:spPr/>
      <dgm:t>
        <a:bodyPr/>
        <a:lstStyle/>
        <a:p>
          <a:endParaRPr lang="zh-TW" altLang="en-US"/>
        </a:p>
      </dgm:t>
    </dgm:pt>
    <dgm:pt modelId="{A331A634-B936-493C-A1CE-CD046FC14C2E}" type="pres">
      <dgm:prSet presAssocID="{7D666DB6-5A4B-4EDA-B48A-0CEC5BE48871}" presName="Name56" presStyleLbl="parChTrans1D2" presStyleIdx="1" presStyleCnt="4"/>
      <dgm:spPr/>
      <dgm:t>
        <a:bodyPr/>
        <a:lstStyle/>
        <a:p>
          <a:endParaRPr lang="zh-TW" altLang="en-US"/>
        </a:p>
      </dgm:t>
    </dgm:pt>
    <dgm:pt modelId="{4E5FD376-5703-4ACE-8B2C-5CCF5D476670}" type="pres">
      <dgm:prSet presAssocID="{1A996AA4-ABF0-4354-93FD-B8BB814D18E8}" presName="text0" presStyleLbl="node1" presStyleIdx="2" presStyleCnt="5">
        <dgm:presLayoutVars>
          <dgm:bulletEnabled val="1"/>
        </dgm:presLayoutVars>
      </dgm:prSet>
      <dgm:spPr/>
      <dgm:t>
        <a:bodyPr/>
        <a:lstStyle/>
        <a:p>
          <a:endParaRPr lang="zh-TW" altLang="en-US"/>
        </a:p>
      </dgm:t>
    </dgm:pt>
    <dgm:pt modelId="{44051AF4-7EFD-4F0D-8323-83FEDFCF6424}" type="pres">
      <dgm:prSet presAssocID="{D8C1226A-6BD2-46E9-A069-9C73AC27D22F}" presName="Name56" presStyleLbl="parChTrans1D2" presStyleIdx="2" presStyleCnt="4"/>
      <dgm:spPr/>
      <dgm:t>
        <a:bodyPr/>
        <a:lstStyle/>
        <a:p>
          <a:endParaRPr lang="zh-TW" altLang="en-US"/>
        </a:p>
      </dgm:t>
    </dgm:pt>
    <dgm:pt modelId="{1666781C-BBEC-4DA4-9DE5-34EF355CAD7C}" type="pres">
      <dgm:prSet presAssocID="{DD7734AD-3939-4E4F-9D93-733363D49777}" presName="text0" presStyleLbl="node1" presStyleIdx="3" presStyleCnt="5">
        <dgm:presLayoutVars>
          <dgm:bulletEnabled val="1"/>
        </dgm:presLayoutVars>
      </dgm:prSet>
      <dgm:spPr/>
      <dgm:t>
        <a:bodyPr/>
        <a:lstStyle/>
        <a:p>
          <a:endParaRPr lang="zh-TW" altLang="en-US"/>
        </a:p>
      </dgm:t>
    </dgm:pt>
    <dgm:pt modelId="{2029A083-8006-40DF-9D5D-CA435975B688}" type="pres">
      <dgm:prSet presAssocID="{7E13D825-B4BE-47F7-BA22-30128FDB4D16}" presName="Name56" presStyleLbl="parChTrans1D2" presStyleIdx="3" presStyleCnt="4"/>
      <dgm:spPr/>
      <dgm:t>
        <a:bodyPr/>
        <a:lstStyle/>
        <a:p>
          <a:endParaRPr lang="zh-TW" altLang="en-US"/>
        </a:p>
      </dgm:t>
    </dgm:pt>
    <dgm:pt modelId="{FDB6BC40-590B-4DDD-B72D-074990A517A0}" type="pres">
      <dgm:prSet presAssocID="{72E18E3E-7625-4B6B-BFFC-F09D407EE84E}" presName="text0" presStyleLbl="node1" presStyleIdx="4" presStyleCnt="5">
        <dgm:presLayoutVars>
          <dgm:bulletEnabled val="1"/>
        </dgm:presLayoutVars>
      </dgm:prSet>
      <dgm:spPr/>
      <dgm:t>
        <a:bodyPr/>
        <a:lstStyle/>
        <a:p>
          <a:endParaRPr lang="zh-TW" altLang="en-US"/>
        </a:p>
      </dgm:t>
    </dgm:pt>
  </dgm:ptLst>
  <dgm:cxnLst>
    <dgm:cxn modelId="{91B910C2-9DC3-4ADA-BA50-688F631DB5AC}" srcId="{F34C0724-7EAB-4D00-BD95-A5D7F6E98CD0}" destId="{057F6EEE-8E9B-47C9-946A-5BFEC3C4A564}" srcOrd="0" destOrd="0" parTransId="{12C38BFC-2874-4238-80AE-AC735E7E3654}" sibTransId="{78B02D41-F434-4B2E-844B-12B0F0EA08EA}"/>
    <dgm:cxn modelId="{5D3C8F3E-0D86-473D-9310-71CDEBAC2280}" srcId="{057F6EEE-8E9B-47C9-946A-5BFEC3C4A564}" destId="{D24832BD-9090-4549-946E-85146F542CA0}" srcOrd="0" destOrd="0" parTransId="{4236EDD0-55F8-433D-9EEC-F1896E13C4C9}" sibTransId="{43C414BF-BB08-4E9A-9D63-4F4F0B2098B5}"/>
    <dgm:cxn modelId="{37DD5A7F-C819-4984-9680-11B7E071A1D2}" type="presOf" srcId="{DD7734AD-3939-4E4F-9D93-733363D49777}" destId="{1666781C-BBEC-4DA4-9DE5-34EF355CAD7C}" srcOrd="0" destOrd="0" presId="urn:microsoft.com/office/officeart/2008/layout/RadialCluster"/>
    <dgm:cxn modelId="{6BCF141D-EC97-43F3-92FC-7CB8E9C7D6BA}" type="presOf" srcId="{D8C1226A-6BD2-46E9-A069-9C73AC27D22F}" destId="{44051AF4-7EFD-4F0D-8323-83FEDFCF6424}" srcOrd="0" destOrd="0" presId="urn:microsoft.com/office/officeart/2008/layout/RadialCluster"/>
    <dgm:cxn modelId="{FBF07BB5-E9D3-4624-8494-6B49336FBC74}" type="presOf" srcId="{7E13D825-B4BE-47F7-BA22-30128FDB4D16}" destId="{2029A083-8006-40DF-9D5D-CA435975B688}" srcOrd="0" destOrd="0" presId="urn:microsoft.com/office/officeart/2008/layout/RadialCluster"/>
    <dgm:cxn modelId="{157C5A74-06D0-4791-AD1F-CD7F7197F4CC}" srcId="{057F6EEE-8E9B-47C9-946A-5BFEC3C4A564}" destId="{1A996AA4-ABF0-4354-93FD-B8BB814D18E8}" srcOrd="1" destOrd="0" parTransId="{7D666DB6-5A4B-4EDA-B48A-0CEC5BE48871}" sibTransId="{7ECA6845-DE3B-4F1B-B985-EA8EA62F4C86}"/>
    <dgm:cxn modelId="{273E29F2-AF61-4076-948A-4AB4F2CC0B70}" type="presOf" srcId="{4236EDD0-55F8-433D-9EEC-F1896E13C4C9}" destId="{7EDFC1AF-7F7D-4049-95D9-AD848040EDE9}" srcOrd="0" destOrd="0" presId="urn:microsoft.com/office/officeart/2008/layout/RadialCluster"/>
    <dgm:cxn modelId="{7E4A0127-1E6F-4B4C-880A-5D3766B738D8}" srcId="{057F6EEE-8E9B-47C9-946A-5BFEC3C4A564}" destId="{72E18E3E-7625-4B6B-BFFC-F09D407EE84E}" srcOrd="3" destOrd="0" parTransId="{7E13D825-B4BE-47F7-BA22-30128FDB4D16}" sibTransId="{9D699BEB-0542-41E9-9603-6D7B72FDAF21}"/>
    <dgm:cxn modelId="{B16D463D-89F8-4AFC-B8DA-90ABFEA2E8F4}" type="presOf" srcId="{057F6EEE-8E9B-47C9-946A-5BFEC3C4A564}" destId="{0B1D92E9-D4B7-46A8-9831-801CE35C4393}" srcOrd="0" destOrd="0" presId="urn:microsoft.com/office/officeart/2008/layout/RadialCluster"/>
    <dgm:cxn modelId="{50CE873C-93FE-4738-834B-94F4F5E00C57}" type="presOf" srcId="{72E18E3E-7625-4B6B-BFFC-F09D407EE84E}" destId="{FDB6BC40-590B-4DDD-B72D-074990A517A0}" srcOrd="0" destOrd="0" presId="urn:microsoft.com/office/officeart/2008/layout/RadialCluster"/>
    <dgm:cxn modelId="{06B7C5A7-B288-4AF6-A0A1-64403CDF2D1E}" srcId="{057F6EEE-8E9B-47C9-946A-5BFEC3C4A564}" destId="{DD7734AD-3939-4E4F-9D93-733363D49777}" srcOrd="2" destOrd="0" parTransId="{D8C1226A-6BD2-46E9-A069-9C73AC27D22F}" sibTransId="{74A5690E-3A4D-4BEE-ADEA-72D96DACC93F}"/>
    <dgm:cxn modelId="{657758EF-A506-4352-9897-AACE61063AD6}" type="presOf" srcId="{F34C0724-7EAB-4D00-BD95-A5D7F6E98CD0}" destId="{F17B0B75-A1D9-4F00-B555-2CE48F099A01}" srcOrd="0" destOrd="0" presId="urn:microsoft.com/office/officeart/2008/layout/RadialCluster"/>
    <dgm:cxn modelId="{86FCBE06-A067-4E68-8BD9-DDE799F55D35}" type="presOf" srcId="{D24832BD-9090-4549-946E-85146F542CA0}" destId="{20AD4690-90CB-4CE7-8873-5E7D01AA2AC9}" srcOrd="0" destOrd="0" presId="urn:microsoft.com/office/officeart/2008/layout/RadialCluster"/>
    <dgm:cxn modelId="{9A45308D-FD3F-4DB3-ABAA-1423CF40F11A}" type="presOf" srcId="{7D666DB6-5A4B-4EDA-B48A-0CEC5BE48871}" destId="{A331A634-B936-493C-A1CE-CD046FC14C2E}" srcOrd="0" destOrd="0" presId="urn:microsoft.com/office/officeart/2008/layout/RadialCluster"/>
    <dgm:cxn modelId="{52FB0D65-63B1-448B-902D-C78E4EA81A3F}" type="presOf" srcId="{1A996AA4-ABF0-4354-93FD-B8BB814D18E8}" destId="{4E5FD376-5703-4ACE-8B2C-5CCF5D476670}" srcOrd="0" destOrd="0" presId="urn:microsoft.com/office/officeart/2008/layout/RadialCluster"/>
    <dgm:cxn modelId="{BFF8146C-968F-450A-9E83-4BFE70D8EC26}" type="presParOf" srcId="{F17B0B75-A1D9-4F00-B555-2CE48F099A01}" destId="{BB526F31-BD29-417A-9032-18F0F603CEBB}" srcOrd="0" destOrd="0" presId="urn:microsoft.com/office/officeart/2008/layout/RadialCluster"/>
    <dgm:cxn modelId="{C5A8C3D0-56F5-4E7E-A16A-B656841E1FD9}" type="presParOf" srcId="{BB526F31-BD29-417A-9032-18F0F603CEBB}" destId="{0B1D92E9-D4B7-46A8-9831-801CE35C4393}" srcOrd="0" destOrd="0" presId="urn:microsoft.com/office/officeart/2008/layout/RadialCluster"/>
    <dgm:cxn modelId="{4EB38EC6-ABA4-41BB-B4A3-2A6CD029791F}" type="presParOf" srcId="{BB526F31-BD29-417A-9032-18F0F603CEBB}" destId="{7EDFC1AF-7F7D-4049-95D9-AD848040EDE9}" srcOrd="1" destOrd="0" presId="urn:microsoft.com/office/officeart/2008/layout/RadialCluster"/>
    <dgm:cxn modelId="{AD78BE76-6084-4B68-B7C3-B3DABC1A881A}" type="presParOf" srcId="{BB526F31-BD29-417A-9032-18F0F603CEBB}" destId="{20AD4690-90CB-4CE7-8873-5E7D01AA2AC9}" srcOrd="2" destOrd="0" presId="urn:microsoft.com/office/officeart/2008/layout/RadialCluster"/>
    <dgm:cxn modelId="{0FB5EFB0-979E-4CCB-BC44-099BFCDED60C}" type="presParOf" srcId="{BB526F31-BD29-417A-9032-18F0F603CEBB}" destId="{A331A634-B936-493C-A1CE-CD046FC14C2E}" srcOrd="3" destOrd="0" presId="urn:microsoft.com/office/officeart/2008/layout/RadialCluster"/>
    <dgm:cxn modelId="{0AFC66D2-FCB1-46C4-9F27-D40A3D4F84AE}" type="presParOf" srcId="{BB526F31-BD29-417A-9032-18F0F603CEBB}" destId="{4E5FD376-5703-4ACE-8B2C-5CCF5D476670}" srcOrd="4" destOrd="0" presId="urn:microsoft.com/office/officeart/2008/layout/RadialCluster"/>
    <dgm:cxn modelId="{6EE84942-B11B-4E81-AF4B-1934379BCFFF}" type="presParOf" srcId="{BB526F31-BD29-417A-9032-18F0F603CEBB}" destId="{44051AF4-7EFD-4F0D-8323-83FEDFCF6424}" srcOrd="5" destOrd="0" presId="urn:microsoft.com/office/officeart/2008/layout/RadialCluster"/>
    <dgm:cxn modelId="{4F186D8D-E081-4230-B03E-42B223D64340}" type="presParOf" srcId="{BB526F31-BD29-417A-9032-18F0F603CEBB}" destId="{1666781C-BBEC-4DA4-9DE5-34EF355CAD7C}" srcOrd="6" destOrd="0" presId="urn:microsoft.com/office/officeart/2008/layout/RadialCluster"/>
    <dgm:cxn modelId="{DEB6C13E-D318-453A-88B6-04B783DE35C4}" type="presParOf" srcId="{BB526F31-BD29-417A-9032-18F0F603CEBB}" destId="{2029A083-8006-40DF-9D5D-CA435975B688}" srcOrd="7" destOrd="0" presId="urn:microsoft.com/office/officeart/2008/layout/RadialCluster"/>
    <dgm:cxn modelId="{528DA01C-45FB-4F8D-AD36-9C5F70A1221D}" type="presParOf" srcId="{BB526F31-BD29-417A-9032-18F0F603CEBB}" destId="{FDB6BC40-590B-4DDD-B72D-074990A517A0}" srcOrd="8" destOrd="0" presId="urn:microsoft.com/office/officeart/2008/layout/RadialCluster"/>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731B0DC-D2BE-4B43-B3B8-2C309DBC6FD0}" type="doc">
      <dgm:prSet loTypeId="urn:microsoft.com/office/officeart/2005/8/layout/hList1" loCatId="list" qsTypeId="urn:microsoft.com/office/officeart/2005/8/quickstyle/simple1" qsCatId="simple" csTypeId="urn:microsoft.com/office/officeart/2005/8/colors/colorful1#3" csCatId="colorful" phldr="1"/>
      <dgm:spPr/>
      <dgm:t>
        <a:bodyPr/>
        <a:lstStyle/>
        <a:p>
          <a:endParaRPr lang="zh-TW" altLang="en-US"/>
        </a:p>
      </dgm:t>
    </dgm:pt>
    <dgm:pt modelId="{91066CAD-E4D1-41F0-BDB0-08B2EEB2921F}">
      <dgm:prSet phldrT="[文字]" custT="1"/>
      <dgm:spPr/>
      <dgm:t>
        <a:bodyPr/>
        <a:lstStyle/>
        <a:p>
          <a:r>
            <a:rPr lang="en-US" altLang="zh-TW" sz="3200" b="1" dirty="0" smtClean="0">
              <a:effectLst>
                <a:outerShdw blurRad="38100" dist="38100" dir="2700000" algn="tl">
                  <a:srgbClr val="000000">
                    <a:alpha val="43137"/>
                  </a:srgbClr>
                </a:outerShdw>
              </a:effectLst>
              <a:latin typeface="Arial" pitchFamily="34" charset="0"/>
              <a:ea typeface="微軟正黑體" pitchFamily="34" charset="-120"/>
              <a:cs typeface="Arial" pitchFamily="34" charset="0"/>
            </a:rPr>
            <a:t>Hard-</a:t>
          </a:r>
          <a:r>
            <a:rPr lang="zh-TW" altLang="en-US" sz="3200" b="1" dirty="0" smtClean="0">
              <a:effectLst>
                <a:outerShdw blurRad="38100" dist="38100" dir="2700000" algn="tl">
                  <a:srgbClr val="000000">
                    <a:alpha val="43137"/>
                  </a:srgbClr>
                </a:outerShdw>
              </a:effectLst>
              <a:latin typeface="Arial" pitchFamily="34" charset="0"/>
              <a:ea typeface="微軟正黑體" pitchFamily="34" charset="-120"/>
              <a:cs typeface="Arial" pitchFamily="34" charset="0"/>
            </a:rPr>
            <a:t>專業性</a:t>
          </a:r>
          <a:endParaRPr lang="zh-TW" altLang="en-US" sz="3200" b="1" dirty="0">
            <a:effectLst>
              <a:outerShdw blurRad="38100" dist="38100" dir="2700000" algn="tl">
                <a:srgbClr val="000000">
                  <a:alpha val="43137"/>
                </a:srgbClr>
              </a:outerShdw>
            </a:effectLst>
            <a:latin typeface="Arial" pitchFamily="34" charset="0"/>
            <a:ea typeface="微軟正黑體" pitchFamily="34" charset="-120"/>
            <a:cs typeface="Arial" pitchFamily="34" charset="0"/>
          </a:endParaRPr>
        </a:p>
      </dgm:t>
    </dgm:pt>
    <dgm:pt modelId="{2F6555E4-BC62-46FB-B059-338449D5EC2A}" type="parTrans" cxnId="{9792B486-2617-4102-AAB2-54C3B0762AC1}">
      <dgm:prSet/>
      <dgm:spPr/>
      <dgm:t>
        <a:bodyPr/>
        <a:lstStyle/>
        <a:p>
          <a:endParaRPr lang="zh-TW" altLang="en-US"/>
        </a:p>
      </dgm:t>
    </dgm:pt>
    <dgm:pt modelId="{5ECC53B1-81B3-47A0-B346-D51EDCCB42DE}" type="sibTrans" cxnId="{9792B486-2617-4102-AAB2-54C3B0762AC1}">
      <dgm:prSet/>
      <dgm:spPr/>
      <dgm:t>
        <a:bodyPr/>
        <a:lstStyle/>
        <a:p>
          <a:endParaRPr lang="zh-TW" altLang="en-US"/>
        </a:p>
      </dgm:t>
    </dgm:pt>
    <dgm:pt modelId="{11352346-C4BA-434E-A327-2508C471E0B7}">
      <dgm:prSet phldrT="[文字]"/>
      <dgm:spPr/>
      <dgm:t>
        <a:bodyPr/>
        <a:lstStyle/>
        <a:p>
          <a:r>
            <a:rPr lang="zh-TW" altLang="en-US" dirty="0" smtClean="0">
              <a:latin typeface="Arial" pitchFamily="34" charset="0"/>
              <a:ea typeface="微軟正黑體" pitchFamily="34" charset="-120"/>
              <a:cs typeface="Arial" pitchFamily="34" charset="0"/>
            </a:rPr>
            <a:t>解決複雜整合性</a:t>
          </a:r>
          <a:r>
            <a:rPr lang="en-US" altLang="zh-TW" dirty="0" smtClean="0">
              <a:latin typeface="Arial" pitchFamily="34" charset="0"/>
              <a:ea typeface="微軟正黑體" pitchFamily="34" charset="-120"/>
              <a:cs typeface="Arial" pitchFamily="34" charset="0"/>
            </a:rPr>
            <a:t/>
          </a:r>
          <a:br>
            <a:rPr lang="en-US" altLang="zh-TW" dirty="0" smtClean="0">
              <a:latin typeface="Arial" pitchFamily="34" charset="0"/>
              <a:ea typeface="微軟正黑體" pitchFamily="34" charset="-120"/>
              <a:cs typeface="Arial" pitchFamily="34" charset="0"/>
            </a:rPr>
          </a:br>
          <a:r>
            <a:rPr lang="zh-TW" altLang="en-US" dirty="0" smtClean="0">
              <a:latin typeface="Arial" pitchFamily="34" charset="0"/>
              <a:ea typeface="微軟正黑體" pitchFamily="34" charset="-120"/>
              <a:cs typeface="Arial" pitchFamily="34" charset="0"/>
            </a:rPr>
            <a:t>問題</a:t>
          </a:r>
          <a:endParaRPr lang="zh-TW" altLang="en-US" dirty="0">
            <a:latin typeface="Arial" pitchFamily="34" charset="0"/>
            <a:ea typeface="微軟正黑體" pitchFamily="34" charset="-120"/>
            <a:cs typeface="Arial" pitchFamily="34" charset="0"/>
          </a:endParaRPr>
        </a:p>
      </dgm:t>
    </dgm:pt>
    <dgm:pt modelId="{9DB1B639-31B5-4228-A01C-6C7DDB95EEB7}" type="parTrans" cxnId="{D29CE538-C1C4-4332-9149-5C910092F091}">
      <dgm:prSet/>
      <dgm:spPr/>
      <dgm:t>
        <a:bodyPr/>
        <a:lstStyle/>
        <a:p>
          <a:endParaRPr lang="zh-TW" altLang="en-US"/>
        </a:p>
      </dgm:t>
    </dgm:pt>
    <dgm:pt modelId="{342904CE-8DE8-49E1-9D30-FFEABC57DE1B}" type="sibTrans" cxnId="{D29CE538-C1C4-4332-9149-5C910092F091}">
      <dgm:prSet/>
      <dgm:spPr/>
      <dgm:t>
        <a:bodyPr/>
        <a:lstStyle/>
        <a:p>
          <a:endParaRPr lang="zh-TW" altLang="en-US"/>
        </a:p>
      </dgm:t>
    </dgm:pt>
    <dgm:pt modelId="{01303B00-00BB-4DED-ABF1-65C15BB404FE}">
      <dgm:prSet phldrT="[文字]"/>
      <dgm:spPr/>
      <dgm:t>
        <a:bodyPr/>
        <a:lstStyle/>
        <a:p>
          <a:r>
            <a:rPr lang="zh-TW" altLang="en-US" dirty="0" smtClean="0">
              <a:latin typeface="Arial" pitchFamily="34" charset="0"/>
              <a:ea typeface="微軟正黑體" pitchFamily="34" charset="-120"/>
              <a:cs typeface="Arial" pitchFamily="34" charset="0"/>
            </a:rPr>
            <a:t>執行設計</a:t>
          </a:r>
          <a:endParaRPr lang="zh-TW" altLang="en-US" dirty="0">
            <a:latin typeface="Arial" pitchFamily="34" charset="0"/>
            <a:ea typeface="微軟正黑體" pitchFamily="34" charset="-120"/>
            <a:cs typeface="Arial" pitchFamily="34" charset="0"/>
          </a:endParaRPr>
        </a:p>
      </dgm:t>
    </dgm:pt>
    <dgm:pt modelId="{11BB9CD5-6D2D-42B7-BDFE-F6C9ABBAC623}" type="parTrans" cxnId="{29EFCE1B-019A-410E-89D7-9637A3D3B9C3}">
      <dgm:prSet/>
      <dgm:spPr/>
      <dgm:t>
        <a:bodyPr/>
        <a:lstStyle/>
        <a:p>
          <a:endParaRPr lang="zh-TW" altLang="en-US"/>
        </a:p>
      </dgm:t>
    </dgm:pt>
    <dgm:pt modelId="{1FA35208-75A0-4A00-8F6E-2E42A9A549AE}" type="sibTrans" cxnId="{29EFCE1B-019A-410E-89D7-9637A3D3B9C3}">
      <dgm:prSet/>
      <dgm:spPr/>
      <dgm:t>
        <a:bodyPr/>
        <a:lstStyle/>
        <a:p>
          <a:endParaRPr lang="zh-TW" altLang="en-US"/>
        </a:p>
      </dgm:t>
    </dgm:pt>
    <dgm:pt modelId="{BB7F4E5F-AF49-4AE6-AA83-E7CB7D11518D}">
      <dgm:prSet phldrT="[文字]" custT="1"/>
      <dgm:spPr/>
      <dgm:t>
        <a:bodyPr/>
        <a:lstStyle/>
        <a:p>
          <a:r>
            <a:rPr lang="en-US" altLang="zh-TW" sz="3200" b="1" dirty="0" smtClean="0">
              <a:effectLst>
                <a:outerShdw blurRad="38100" dist="38100" dir="2700000" algn="tl">
                  <a:srgbClr val="000000">
                    <a:alpha val="43137"/>
                  </a:srgbClr>
                </a:outerShdw>
              </a:effectLst>
              <a:latin typeface="Arial" pitchFamily="34" charset="0"/>
              <a:ea typeface="微軟正黑體" pitchFamily="34" charset="-120"/>
              <a:cs typeface="Arial" pitchFamily="34" charset="0"/>
            </a:rPr>
            <a:t>Soft-</a:t>
          </a:r>
          <a:r>
            <a:rPr lang="zh-TW" altLang="en-US" sz="3200" b="1" dirty="0" smtClean="0">
              <a:effectLst>
                <a:outerShdw blurRad="38100" dist="38100" dir="2700000" algn="tl">
                  <a:srgbClr val="000000">
                    <a:alpha val="43137"/>
                  </a:srgbClr>
                </a:outerShdw>
              </a:effectLst>
              <a:latin typeface="Arial" pitchFamily="34" charset="0"/>
              <a:ea typeface="微軟正黑體" pitchFamily="34" charset="-120"/>
              <a:cs typeface="Arial" pitchFamily="34" charset="0"/>
            </a:rPr>
            <a:t>通用性</a:t>
          </a:r>
          <a:endParaRPr lang="zh-TW" altLang="en-US" sz="3200" b="1" dirty="0">
            <a:effectLst>
              <a:outerShdw blurRad="38100" dist="38100" dir="2700000" algn="tl">
                <a:srgbClr val="000000">
                  <a:alpha val="43137"/>
                </a:srgbClr>
              </a:outerShdw>
            </a:effectLst>
            <a:latin typeface="Arial" pitchFamily="34" charset="0"/>
            <a:ea typeface="微軟正黑體" pitchFamily="34" charset="-120"/>
            <a:cs typeface="Arial" pitchFamily="34" charset="0"/>
          </a:endParaRPr>
        </a:p>
      </dgm:t>
    </dgm:pt>
    <dgm:pt modelId="{AFAB63D5-A131-4060-8B21-1A55F234E97D}" type="parTrans" cxnId="{3C5D97B0-B006-4DE3-B9BE-852BA461009A}">
      <dgm:prSet/>
      <dgm:spPr/>
      <dgm:t>
        <a:bodyPr/>
        <a:lstStyle/>
        <a:p>
          <a:endParaRPr lang="zh-TW" altLang="en-US"/>
        </a:p>
      </dgm:t>
    </dgm:pt>
    <dgm:pt modelId="{32A686FB-1572-4D44-A84F-B6B2C1D88E6D}" type="sibTrans" cxnId="{3C5D97B0-B006-4DE3-B9BE-852BA461009A}">
      <dgm:prSet/>
      <dgm:spPr/>
      <dgm:t>
        <a:bodyPr/>
        <a:lstStyle/>
        <a:p>
          <a:endParaRPr lang="zh-TW" altLang="en-US"/>
        </a:p>
      </dgm:t>
    </dgm:pt>
    <dgm:pt modelId="{F9472505-BD7B-4311-B939-5112F31166A3}">
      <dgm:prSet phldrT="[文字]"/>
      <dgm:spPr/>
      <dgm:t>
        <a:bodyPr/>
        <a:lstStyle/>
        <a:p>
          <a:r>
            <a:rPr lang="zh-TW" altLang="en-US" dirty="0" smtClean="0">
              <a:latin typeface="微軟正黑體" pitchFamily="34" charset="-120"/>
              <a:ea typeface="微軟正黑體" pitchFamily="34" charset="-120"/>
              <a:cs typeface="Arial" pitchFamily="34" charset="0"/>
            </a:rPr>
            <a:t>團隊合作、領域整合</a:t>
          </a:r>
          <a:endParaRPr lang="zh-TW" altLang="en-US" dirty="0">
            <a:latin typeface="微軟正黑體" pitchFamily="34" charset="-120"/>
            <a:ea typeface="微軟正黑體" pitchFamily="34" charset="-120"/>
            <a:cs typeface="Arial" pitchFamily="34" charset="0"/>
          </a:endParaRPr>
        </a:p>
      </dgm:t>
    </dgm:pt>
    <dgm:pt modelId="{3BD0E3C7-A12E-436E-8613-203C9708983B}" type="parTrans" cxnId="{2FE5143C-95F8-4DD7-AE05-DD85245B7CD1}">
      <dgm:prSet/>
      <dgm:spPr/>
      <dgm:t>
        <a:bodyPr/>
        <a:lstStyle/>
        <a:p>
          <a:endParaRPr lang="zh-TW" altLang="en-US"/>
        </a:p>
      </dgm:t>
    </dgm:pt>
    <dgm:pt modelId="{27E0C244-09FC-4DAD-A39F-3A41A144B263}" type="sibTrans" cxnId="{2FE5143C-95F8-4DD7-AE05-DD85245B7CD1}">
      <dgm:prSet/>
      <dgm:spPr/>
      <dgm:t>
        <a:bodyPr/>
        <a:lstStyle/>
        <a:p>
          <a:endParaRPr lang="zh-TW" altLang="en-US"/>
        </a:p>
      </dgm:t>
    </dgm:pt>
    <dgm:pt modelId="{27D31346-E56A-484C-A137-B3C321BA5115}">
      <dgm:prSet phldrT="[文字]"/>
      <dgm:spPr/>
      <dgm:t>
        <a:bodyPr/>
        <a:lstStyle/>
        <a:p>
          <a:r>
            <a:rPr lang="zh-TW" altLang="en-US" dirty="0" smtClean="0">
              <a:latin typeface="微軟正黑體" pitchFamily="34" charset="-120"/>
              <a:ea typeface="微軟正黑體" pitchFamily="34" charset="-120"/>
            </a:rPr>
            <a:t>有效溝通</a:t>
          </a:r>
          <a:endParaRPr lang="zh-TW" altLang="en-US" dirty="0">
            <a:latin typeface="微軟正黑體" pitchFamily="34" charset="-120"/>
            <a:ea typeface="微軟正黑體" pitchFamily="34" charset="-120"/>
          </a:endParaRPr>
        </a:p>
      </dgm:t>
    </dgm:pt>
    <dgm:pt modelId="{9EB738B4-DDD7-45A3-9324-98486F17EE82}" type="parTrans" cxnId="{4D54AB24-25BB-4D2A-A3A5-F871083C8C1E}">
      <dgm:prSet/>
      <dgm:spPr/>
      <dgm:t>
        <a:bodyPr/>
        <a:lstStyle/>
        <a:p>
          <a:endParaRPr lang="zh-TW" altLang="en-US"/>
        </a:p>
      </dgm:t>
    </dgm:pt>
    <dgm:pt modelId="{7E1DE637-AA97-4546-B902-50E57254E68C}" type="sibTrans" cxnId="{4D54AB24-25BB-4D2A-A3A5-F871083C8C1E}">
      <dgm:prSet/>
      <dgm:spPr/>
      <dgm:t>
        <a:bodyPr/>
        <a:lstStyle/>
        <a:p>
          <a:endParaRPr lang="zh-TW" altLang="en-US"/>
        </a:p>
      </dgm:t>
    </dgm:pt>
    <dgm:pt modelId="{AF65AB1F-C687-450A-8BD4-3099C7D47D29}">
      <dgm:prSet phldrT="[文字]"/>
      <dgm:spPr/>
      <dgm:t>
        <a:bodyPr/>
        <a:lstStyle/>
        <a:p>
          <a:r>
            <a:rPr lang="zh-TW" altLang="en-US" dirty="0" smtClean="0">
              <a:latin typeface="微軟正黑體" pitchFamily="34" charset="-120"/>
              <a:ea typeface="微軟正黑體" pitchFamily="34" charset="-120"/>
            </a:rPr>
            <a:t>專案管理</a:t>
          </a:r>
          <a:r>
            <a:rPr lang="en-US" altLang="zh-TW" dirty="0" smtClean="0">
              <a:latin typeface="微軟正黑體" pitchFamily="34" charset="-120"/>
              <a:ea typeface="微軟正黑體" pitchFamily="34" charset="-120"/>
            </a:rPr>
            <a:t>(</a:t>
          </a:r>
          <a:r>
            <a:rPr lang="zh-TW" altLang="en-US" dirty="0" smtClean="0">
              <a:latin typeface="微軟正黑體" pitchFamily="34" charset="-120"/>
              <a:ea typeface="微軟正黑體" pitchFamily="34" charset="-120"/>
            </a:rPr>
            <a:t>含經費</a:t>
          </a:r>
          <a:r>
            <a:rPr lang="en-US" altLang="zh-TW" dirty="0" smtClean="0">
              <a:latin typeface="微軟正黑體" pitchFamily="34" charset="-120"/>
              <a:ea typeface="微軟正黑體" pitchFamily="34" charset="-120"/>
            </a:rPr>
            <a:t>)</a:t>
          </a:r>
          <a:endParaRPr lang="zh-TW" altLang="en-US" dirty="0">
            <a:latin typeface="微軟正黑體" pitchFamily="34" charset="-120"/>
            <a:ea typeface="微軟正黑體" pitchFamily="34" charset="-120"/>
          </a:endParaRPr>
        </a:p>
      </dgm:t>
    </dgm:pt>
    <dgm:pt modelId="{612A7467-A309-4B2D-8B89-AAEEADBDF472}" type="parTrans" cxnId="{FE6BD67C-A713-412A-80A2-EF1B37867AE3}">
      <dgm:prSet/>
      <dgm:spPr/>
      <dgm:t>
        <a:bodyPr/>
        <a:lstStyle/>
        <a:p>
          <a:endParaRPr lang="zh-TW" altLang="en-US"/>
        </a:p>
      </dgm:t>
    </dgm:pt>
    <dgm:pt modelId="{417F1412-46FD-43B1-913B-81E20713DA0D}" type="sibTrans" cxnId="{FE6BD67C-A713-412A-80A2-EF1B37867AE3}">
      <dgm:prSet/>
      <dgm:spPr/>
      <dgm:t>
        <a:bodyPr/>
        <a:lstStyle/>
        <a:p>
          <a:endParaRPr lang="zh-TW" altLang="en-US"/>
        </a:p>
      </dgm:t>
    </dgm:pt>
    <dgm:pt modelId="{27299A85-15E3-4EF1-9B30-5F59C0E5E9AE}">
      <dgm:prSet phldrT="[文字]"/>
      <dgm:spPr/>
      <dgm:t>
        <a:bodyPr/>
        <a:lstStyle/>
        <a:p>
          <a:r>
            <a:rPr lang="zh-TW" altLang="en-US" dirty="0" smtClean="0">
              <a:latin typeface="微軟正黑體" pitchFamily="34" charset="-120"/>
              <a:ea typeface="微軟正黑體" pitchFamily="34" charset="-120"/>
            </a:rPr>
            <a:t>主動學習、終身學習</a:t>
          </a:r>
          <a:endParaRPr lang="zh-TW" altLang="en-US" dirty="0">
            <a:latin typeface="微軟正黑體" pitchFamily="34" charset="-120"/>
            <a:ea typeface="微軟正黑體" pitchFamily="34" charset="-120"/>
          </a:endParaRPr>
        </a:p>
      </dgm:t>
    </dgm:pt>
    <dgm:pt modelId="{E3B8DF9B-4F17-4067-BFF6-EDDB325CEFBD}" type="parTrans" cxnId="{1038488A-9005-4AA7-A182-DB0FE085AB27}">
      <dgm:prSet/>
      <dgm:spPr/>
      <dgm:t>
        <a:bodyPr/>
        <a:lstStyle/>
        <a:p>
          <a:endParaRPr lang="zh-TW" altLang="en-US"/>
        </a:p>
      </dgm:t>
    </dgm:pt>
    <dgm:pt modelId="{7D3E23EA-40E3-4BCA-98F0-1A5E2F3B7D21}" type="sibTrans" cxnId="{1038488A-9005-4AA7-A182-DB0FE085AB27}">
      <dgm:prSet/>
      <dgm:spPr/>
      <dgm:t>
        <a:bodyPr/>
        <a:lstStyle/>
        <a:p>
          <a:endParaRPr lang="zh-TW" altLang="en-US"/>
        </a:p>
      </dgm:t>
    </dgm:pt>
    <dgm:pt modelId="{C2EC82B3-998F-447F-84F4-731B885E1FC3}" type="pres">
      <dgm:prSet presAssocID="{E731B0DC-D2BE-4B43-B3B8-2C309DBC6FD0}" presName="Name0" presStyleCnt="0">
        <dgm:presLayoutVars>
          <dgm:dir/>
          <dgm:animLvl val="lvl"/>
          <dgm:resizeHandles val="exact"/>
        </dgm:presLayoutVars>
      </dgm:prSet>
      <dgm:spPr/>
      <dgm:t>
        <a:bodyPr/>
        <a:lstStyle/>
        <a:p>
          <a:endParaRPr lang="zh-TW" altLang="en-US"/>
        </a:p>
      </dgm:t>
    </dgm:pt>
    <dgm:pt modelId="{5100B9CF-CA14-4DC3-8C06-620815495888}" type="pres">
      <dgm:prSet presAssocID="{91066CAD-E4D1-41F0-BDB0-08B2EEB2921F}" presName="composite" presStyleCnt="0"/>
      <dgm:spPr/>
    </dgm:pt>
    <dgm:pt modelId="{E0815240-D0B1-433A-BD84-3B55D4C06984}" type="pres">
      <dgm:prSet presAssocID="{91066CAD-E4D1-41F0-BDB0-08B2EEB2921F}" presName="parTx" presStyleLbl="alignNode1" presStyleIdx="0" presStyleCnt="2">
        <dgm:presLayoutVars>
          <dgm:chMax val="0"/>
          <dgm:chPref val="0"/>
          <dgm:bulletEnabled val="1"/>
        </dgm:presLayoutVars>
      </dgm:prSet>
      <dgm:spPr/>
      <dgm:t>
        <a:bodyPr/>
        <a:lstStyle/>
        <a:p>
          <a:endParaRPr lang="zh-TW" altLang="en-US"/>
        </a:p>
      </dgm:t>
    </dgm:pt>
    <dgm:pt modelId="{B777825D-25A1-4B98-9278-D4B42DB504C8}" type="pres">
      <dgm:prSet presAssocID="{91066CAD-E4D1-41F0-BDB0-08B2EEB2921F}" presName="desTx" presStyleLbl="alignAccFollowNode1" presStyleIdx="0" presStyleCnt="2">
        <dgm:presLayoutVars>
          <dgm:bulletEnabled val="1"/>
        </dgm:presLayoutVars>
      </dgm:prSet>
      <dgm:spPr/>
      <dgm:t>
        <a:bodyPr/>
        <a:lstStyle/>
        <a:p>
          <a:endParaRPr lang="zh-TW" altLang="en-US"/>
        </a:p>
      </dgm:t>
    </dgm:pt>
    <dgm:pt modelId="{A0A0CB90-65C5-4BF7-A57D-7CCF34BD4FAD}" type="pres">
      <dgm:prSet presAssocID="{5ECC53B1-81B3-47A0-B346-D51EDCCB42DE}" presName="space" presStyleCnt="0"/>
      <dgm:spPr/>
    </dgm:pt>
    <dgm:pt modelId="{F5CC0B96-4023-4908-8AA7-758E62831070}" type="pres">
      <dgm:prSet presAssocID="{BB7F4E5F-AF49-4AE6-AA83-E7CB7D11518D}" presName="composite" presStyleCnt="0"/>
      <dgm:spPr/>
    </dgm:pt>
    <dgm:pt modelId="{39662266-FE8E-41B5-8720-A604843506AA}" type="pres">
      <dgm:prSet presAssocID="{BB7F4E5F-AF49-4AE6-AA83-E7CB7D11518D}" presName="parTx" presStyleLbl="alignNode1" presStyleIdx="1" presStyleCnt="2">
        <dgm:presLayoutVars>
          <dgm:chMax val="0"/>
          <dgm:chPref val="0"/>
          <dgm:bulletEnabled val="1"/>
        </dgm:presLayoutVars>
      </dgm:prSet>
      <dgm:spPr/>
      <dgm:t>
        <a:bodyPr/>
        <a:lstStyle/>
        <a:p>
          <a:endParaRPr lang="zh-TW" altLang="en-US"/>
        </a:p>
      </dgm:t>
    </dgm:pt>
    <dgm:pt modelId="{2E803E65-5B50-4611-804C-CB477E819834}" type="pres">
      <dgm:prSet presAssocID="{BB7F4E5F-AF49-4AE6-AA83-E7CB7D11518D}" presName="desTx" presStyleLbl="alignAccFollowNode1" presStyleIdx="1" presStyleCnt="2">
        <dgm:presLayoutVars>
          <dgm:bulletEnabled val="1"/>
        </dgm:presLayoutVars>
      </dgm:prSet>
      <dgm:spPr/>
      <dgm:t>
        <a:bodyPr/>
        <a:lstStyle/>
        <a:p>
          <a:endParaRPr lang="zh-TW" altLang="en-US"/>
        </a:p>
      </dgm:t>
    </dgm:pt>
  </dgm:ptLst>
  <dgm:cxnLst>
    <dgm:cxn modelId="{D29CE538-C1C4-4332-9149-5C910092F091}" srcId="{91066CAD-E4D1-41F0-BDB0-08B2EEB2921F}" destId="{11352346-C4BA-434E-A327-2508C471E0B7}" srcOrd="0" destOrd="0" parTransId="{9DB1B639-31B5-4228-A01C-6C7DDB95EEB7}" sibTransId="{342904CE-8DE8-49E1-9D30-FFEABC57DE1B}"/>
    <dgm:cxn modelId="{D17B17FD-610A-41F4-9993-E7B74CA9EC56}" type="presOf" srcId="{BB7F4E5F-AF49-4AE6-AA83-E7CB7D11518D}" destId="{39662266-FE8E-41B5-8720-A604843506AA}" srcOrd="0" destOrd="0" presId="urn:microsoft.com/office/officeart/2005/8/layout/hList1"/>
    <dgm:cxn modelId="{9792B486-2617-4102-AAB2-54C3B0762AC1}" srcId="{E731B0DC-D2BE-4B43-B3B8-2C309DBC6FD0}" destId="{91066CAD-E4D1-41F0-BDB0-08B2EEB2921F}" srcOrd="0" destOrd="0" parTransId="{2F6555E4-BC62-46FB-B059-338449D5EC2A}" sibTransId="{5ECC53B1-81B3-47A0-B346-D51EDCCB42DE}"/>
    <dgm:cxn modelId="{B55F8CB3-1CE0-415A-B058-EFF168BF39D7}" type="presOf" srcId="{27299A85-15E3-4EF1-9B30-5F59C0E5E9AE}" destId="{2E803E65-5B50-4611-804C-CB477E819834}" srcOrd="0" destOrd="3" presId="urn:microsoft.com/office/officeart/2005/8/layout/hList1"/>
    <dgm:cxn modelId="{E3538ECA-E703-4048-976D-AB3B80024B0C}" type="presOf" srcId="{11352346-C4BA-434E-A327-2508C471E0B7}" destId="{B777825D-25A1-4B98-9278-D4B42DB504C8}" srcOrd="0" destOrd="0" presId="urn:microsoft.com/office/officeart/2005/8/layout/hList1"/>
    <dgm:cxn modelId="{2FE5143C-95F8-4DD7-AE05-DD85245B7CD1}" srcId="{BB7F4E5F-AF49-4AE6-AA83-E7CB7D11518D}" destId="{F9472505-BD7B-4311-B939-5112F31166A3}" srcOrd="0" destOrd="0" parTransId="{3BD0E3C7-A12E-436E-8613-203C9708983B}" sibTransId="{27E0C244-09FC-4DAD-A39F-3A41A144B263}"/>
    <dgm:cxn modelId="{9B25B7CA-7C18-4DAC-8C9F-1837D7D0EB07}" type="presOf" srcId="{F9472505-BD7B-4311-B939-5112F31166A3}" destId="{2E803E65-5B50-4611-804C-CB477E819834}" srcOrd="0" destOrd="0" presId="urn:microsoft.com/office/officeart/2005/8/layout/hList1"/>
    <dgm:cxn modelId="{8299C3FC-A1AF-4B30-80C6-D5127147D80B}" type="presOf" srcId="{01303B00-00BB-4DED-ABF1-65C15BB404FE}" destId="{B777825D-25A1-4B98-9278-D4B42DB504C8}" srcOrd="0" destOrd="1" presId="urn:microsoft.com/office/officeart/2005/8/layout/hList1"/>
    <dgm:cxn modelId="{3C5D97B0-B006-4DE3-B9BE-852BA461009A}" srcId="{E731B0DC-D2BE-4B43-B3B8-2C309DBC6FD0}" destId="{BB7F4E5F-AF49-4AE6-AA83-E7CB7D11518D}" srcOrd="1" destOrd="0" parTransId="{AFAB63D5-A131-4060-8B21-1A55F234E97D}" sibTransId="{32A686FB-1572-4D44-A84F-B6B2C1D88E6D}"/>
    <dgm:cxn modelId="{C978384D-736D-4EC1-AED1-6D384E6518F9}" type="presOf" srcId="{AF65AB1F-C687-450A-8BD4-3099C7D47D29}" destId="{2E803E65-5B50-4611-804C-CB477E819834}" srcOrd="0" destOrd="2" presId="urn:microsoft.com/office/officeart/2005/8/layout/hList1"/>
    <dgm:cxn modelId="{D1BFBF30-E16B-44EA-9EDB-6CEBA553E1E7}" type="presOf" srcId="{E731B0DC-D2BE-4B43-B3B8-2C309DBC6FD0}" destId="{C2EC82B3-998F-447F-84F4-731B885E1FC3}" srcOrd="0" destOrd="0" presId="urn:microsoft.com/office/officeart/2005/8/layout/hList1"/>
    <dgm:cxn modelId="{FE6BD67C-A713-412A-80A2-EF1B37867AE3}" srcId="{BB7F4E5F-AF49-4AE6-AA83-E7CB7D11518D}" destId="{AF65AB1F-C687-450A-8BD4-3099C7D47D29}" srcOrd="2" destOrd="0" parTransId="{612A7467-A309-4B2D-8B89-AAEEADBDF472}" sibTransId="{417F1412-46FD-43B1-913B-81E20713DA0D}"/>
    <dgm:cxn modelId="{29EFCE1B-019A-410E-89D7-9637A3D3B9C3}" srcId="{91066CAD-E4D1-41F0-BDB0-08B2EEB2921F}" destId="{01303B00-00BB-4DED-ABF1-65C15BB404FE}" srcOrd="1" destOrd="0" parTransId="{11BB9CD5-6D2D-42B7-BDFE-F6C9ABBAC623}" sibTransId="{1FA35208-75A0-4A00-8F6E-2E42A9A549AE}"/>
    <dgm:cxn modelId="{CC7B274E-35B3-4925-818A-467064E10CDD}" type="presOf" srcId="{27D31346-E56A-484C-A137-B3C321BA5115}" destId="{2E803E65-5B50-4611-804C-CB477E819834}" srcOrd="0" destOrd="1" presId="urn:microsoft.com/office/officeart/2005/8/layout/hList1"/>
    <dgm:cxn modelId="{1038488A-9005-4AA7-A182-DB0FE085AB27}" srcId="{BB7F4E5F-AF49-4AE6-AA83-E7CB7D11518D}" destId="{27299A85-15E3-4EF1-9B30-5F59C0E5E9AE}" srcOrd="3" destOrd="0" parTransId="{E3B8DF9B-4F17-4067-BFF6-EDDB325CEFBD}" sibTransId="{7D3E23EA-40E3-4BCA-98F0-1A5E2F3B7D21}"/>
    <dgm:cxn modelId="{4D54AB24-25BB-4D2A-A3A5-F871083C8C1E}" srcId="{BB7F4E5F-AF49-4AE6-AA83-E7CB7D11518D}" destId="{27D31346-E56A-484C-A137-B3C321BA5115}" srcOrd="1" destOrd="0" parTransId="{9EB738B4-DDD7-45A3-9324-98486F17EE82}" sibTransId="{7E1DE637-AA97-4546-B902-50E57254E68C}"/>
    <dgm:cxn modelId="{A7BE5E8A-D213-4B66-A60C-86481E466CBD}" type="presOf" srcId="{91066CAD-E4D1-41F0-BDB0-08B2EEB2921F}" destId="{E0815240-D0B1-433A-BD84-3B55D4C06984}" srcOrd="0" destOrd="0" presId="urn:microsoft.com/office/officeart/2005/8/layout/hList1"/>
    <dgm:cxn modelId="{9F70418F-0D3F-41BD-9123-32F556F1A690}" type="presParOf" srcId="{C2EC82B3-998F-447F-84F4-731B885E1FC3}" destId="{5100B9CF-CA14-4DC3-8C06-620815495888}" srcOrd="0" destOrd="0" presId="urn:microsoft.com/office/officeart/2005/8/layout/hList1"/>
    <dgm:cxn modelId="{D9FB9663-2B1F-49D1-AF7A-3521A59EC192}" type="presParOf" srcId="{5100B9CF-CA14-4DC3-8C06-620815495888}" destId="{E0815240-D0B1-433A-BD84-3B55D4C06984}" srcOrd="0" destOrd="0" presId="urn:microsoft.com/office/officeart/2005/8/layout/hList1"/>
    <dgm:cxn modelId="{91E243EE-9727-4FB2-A3BA-F0D2F4823E99}" type="presParOf" srcId="{5100B9CF-CA14-4DC3-8C06-620815495888}" destId="{B777825D-25A1-4B98-9278-D4B42DB504C8}" srcOrd="1" destOrd="0" presId="urn:microsoft.com/office/officeart/2005/8/layout/hList1"/>
    <dgm:cxn modelId="{B1165D4C-9910-424F-A48B-213F6EBE9208}" type="presParOf" srcId="{C2EC82B3-998F-447F-84F4-731B885E1FC3}" destId="{A0A0CB90-65C5-4BF7-A57D-7CCF34BD4FAD}" srcOrd="1" destOrd="0" presId="urn:microsoft.com/office/officeart/2005/8/layout/hList1"/>
    <dgm:cxn modelId="{68F475F5-8FA3-4C85-9AF0-F9C5F332753F}" type="presParOf" srcId="{C2EC82B3-998F-447F-84F4-731B885E1FC3}" destId="{F5CC0B96-4023-4908-8AA7-758E62831070}" srcOrd="2" destOrd="0" presId="urn:microsoft.com/office/officeart/2005/8/layout/hList1"/>
    <dgm:cxn modelId="{01F1FEDC-EF0E-4EA4-96A0-9709943406B6}" type="presParOf" srcId="{F5CC0B96-4023-4908-8AA7-758E62831070}" destId="{39662266-FE8E-41B5-8720-A604843506AA}" srcOrd="0" destOrd="0" presId="urn:microsoft.com/office/officeart/2005/8/layout/hList1"/>
    <dgm:cxn modelId="{79004F33-8160-40AB-A662-D00667023AB5}" type="presParOf" srcId="{F5CC0B96-4023-4908-8AA7-758E62831070}" destId="{2E803E65-5B50-4611-804C-CB477E81983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991C8B6-07FA-45ED-A042-90EDF0EAC80F}" type="doc">
      <dgm:prSet loTypeId="urn:microsoft.com/office/officeart/2005/8/layout/chart3" loCatId="relationship" qsTypeId="urn:microsoft.com/office/officeart/2005/8/quickstyle/simple2" qsCatId="simple" csTypeId="urn:microsoft.com/office/officeart/2005/8/colors/colorful1" csCatId="colorful" phldr="1"/>
      <dgm:spPr/>
      <dgm:t>
        <a:bodyPr/>
        <a:lstStyle/>
        <a:p>
          <a:endParaRPr lang="zh-TW" altLang="en-US"/>
        </a:p>
      </dgm:t>
    </dgm:pt>
    <dgm:pt modelId="{61117A8A-88B7-427F-9B6C-59E617B9A1F6}">
      <dgm:prSet phldrT="[文字]"/>
      <dgm:spPr/>
      <dgm:t>
        <a:bodyPr/>
        <a:lstStyle/>
        <a:p>
          <a:r>
            <a:rPr lang="zh-TW" altLang="en-US" b="1" dirty="0" smtClean="0">
              <a:latin typeface="微軟正黑體" panose="020B0604030504040204" pitchFamily="34" charset="-120"/>
              <a:ea typeface="微軟正黑體" panose="020B0604030504040204" pitchFamily="34" charset="-120"/>
            </a:rPr>
            <a:t>教師對學生的評量</a:t>
          </a:r>
          <a:endParaRPr lang="zh-TW" altLang="en-US" b="1" dirty="0">
            <a:latin typeface="微軟正黑體" panose="020B0604030504040204" pitchFamily="34" charset="-120"/>
            <a:ea typeface="微軟正黑體" panose="020B0604030504040204" pitchFamily="34" charset="-120"/>
          </a:endParaRPr>
        </a:p>
      </dgm:t>
    </dgm:pt>
    <dgm:pt modelId="{7D792593-C6EF-4364-82A8-1F4AD881E601}" type="parTrans" cxnId="{A248E82E-1361-4D86-97CF-B7BC274E8C51}">
      <dgm:prSet/>
      <dgm:spPr/>
      <dgm:t>
        <a:bodyPr/>
        <a:lstStyle/>
        <a:p>
          <a:endParaRPr lang="zh-TW" altLang="en-US"/>
        </a:p>
      </dgm:t>
    </dgm:pt>
    <dgm:pt modelId="{D7C3D2A9-8D83-404A-8312-0EDA059F09AC}" type="sibTrans" cxnId="{A248E82E-1361-4D86-97CF-B7BC274E8C51}">
      <dgm:prSet/>
      <dgm:spPr/>
      <dgm:t>
        <a:bodyPr/>
        <a:lstStyle/>
        <a:p>
          <a:endParaRPr lang="zh-TW" altLang="en-US"/>
        </a:p>
      </dgm:t>
    </dgm:pt>
    <dgm:pt modelId="{07321797-3AF2-49F2-B374-B6028C55F342}">
      <dgm:prSet phldrT="[文字]"/>
      <dgm:spPr/>
      <dgm:t>
        <a:bodyPr/>
        <a:lstStyle/>
        <a:p>
          <a:r>
            <a:rPr lang="zh-TW" altLang="en-US" b="1" dirty="0" smtClean="0">
              <a:latin typeface="微軟正黑體" panose="020B0604030504040204" pitchFamily="34" charset="-120"/>
              <a:ea typeface="微軟正黑體" panose="020B0604030504040204" pitchFamily="34" charset="-120"/>
            </a:rPr>
            <a:t>同儕互評 </a:t>
          </a:r>
          <a:r>
            <a:rPr lang="en-US" altLang="zh-TW" b="1" dirty="0" smtClean="0">
              <a:latin typeface="微軟正黑體" panose="020B0604030504040204" pitchFamily="34" charset="-120"/>
              <a:ea typeface="微軟正黑體" panose="020B0604030504040204" pitchFamily="34" charset="-120"/>
            </a:rPr>
            <a:t>(</a:t>
          </a:r>
          <a:r>
            <a:rPr lang="zh-TW" altLang="en-US" b="1" dirty="0" smtClean="0">
              <a:latin typeface="微軟正黑體" panose="020B0604030504040204" pitchFamily="34" charset="-120"/>
              <a:ea typeface="微軟正黑體" panose="020B0604030504040204" pitchFamily="34" charset="-120"/>
            </a:rPr>
            <a:t>問卷或開放式問答</a:t>
          </a:r>
          <a:r>
            <a:rPr lang="en-US" altLang="zh-TW" b="1" dirty="0" smtClean="0">
              <a:latin typeface="微軟正黑體" panose="020B0604030504040204" pitchFamily="34" charset="-120"/>
              <a:ea typeface="微軟正黑體" panose="020B0604030504040204" pitchFamily="34" charset="-120"/>
            </a:rPr>
            <a:t>)</a:t>
          </a:r>
          <a:endParaRPr lang="zh-TW" altLang="en-US" b="1" dirty="0">
            <a:latin typeface="微軟正黑體" panose="020B0604030504040204" pitchFamily="34" charset="-120"/>
            <a:ea typeface="微軟正黑體" panose="020B0604030504040204" pitchFamily="34" charset="-120"/>
          </a:endParaRPr>
        </a:p>
      </dgm:t>
    </dgm:pt>
    <dgm:pt modelId="{D892D950-FC7A-4BAE-9831-BC8A87C3F0E7}" type="parTrans" cxnId="{4F77F576-4CB3-46C8-AEF4-2730BCE474B1}">
      <dgm:prSet/>
      <dgm:spPr/>
      <dgm:t>
        <a:bodyPr/>
        <a:lstStyle/>
        <a:p>
          <a:endParaRPr lang="zh-TW" altLang="en-US"/>
        </a:p>
      </dgm:t>
    </dgm:pt>
    <dgm:pt modelId="{0386C344-7584-474D-92BE-BBE9F1B7FFA4}" type="sibTrans" cxnId="{4F77F576-4CB3-46C8-AEF4-2730BCE474B1}">
      <dgm:prSet/>
      <dgm:spPr/>
      <dgm:t>
        <a:bodyPr/>
        <a:lstStyle/>
        <a:p>
          <a:endParaRPr lang="zh-TW" altLang="en-US"/>
        </a:p>
      </dgm:t>
    </dgm:pt>
    <dgm:pt modelId="{8560C21E-0FC3-4897-87C6-17E518C4FDF3}">
      <dgm:prSet phldrT="[文字]"/>
      <dgm:spPr/>
      <dgm:t>
        <a:bodyPr/>
        <a:lstStyle/>
        <a:p>
          <a:r>
            <a:rPr lang="zh-TW" altLang="en-US" b="1" dirty="0" smtClean="0">
              <a:latin typeface="微軟正黑體" panose="020B0604030504040204" pitchFamily="34" charset="-120"/>
              <a:ea typeface="微軟正黑體" panose="020B0604030504040204" pitchFamily="34" charset="-120"/>
            </a:rPr>
            <a:t>學生自我</a:t>
          </a:r>
          <a:r>
            <a:rPr lang="en-US" altLang="zh-TW" b="1" dirty="0" smtClean="0">
              <a:latin typeface="微軟正黑體" panose="020B0604030504040204" pitchFamily="34" charset="-120"/>
              <a:ea typeface="微軟正黑體" panose="020B0604030504040204" pitchFamily="34" charset="-120"/>
            </a:rPr>
            <a:t/>
          </a:r>
          <a:br>
            <a:rPr lang="en-US" altLang="zh-TW" b="1" dirty="0" smtClean="0">
              <a:latin typeface="微軟正黑體" panose="020B0604030504040204" pitchFamily="34" charset="-120"/>
              <a:ea typeface="微軟正黑體" panose="020B0604030504040204" pitchFamily="34" charset="-120"/>
            </a:rPr>
          </a:br>
          <a:r>
            <a:rPr lang="zh-TW" altLang="en-US" b="1" dirty="0" smtClean="0">
              <a:latin typeface="微軟正黑體" panose="020B0604030504040204" pitchFamily="34" charset="-120"/>
              <a:ea typeface="微軟正黑體" panose="020B0604030504040204" pitchFamily="34" charset="-120"/>
            </a:rPr>
            <a:t>評量 </a:t>
          </a:r>
          <a:r>
            <a:rPr lang="en-US" altLang="zh-TW" b="1" dirty="0" smtClean="0">
              <a:latin typeface="微軟正黑體" panose="020B0604030504040204" pitchFamily="34" charset="-120"/>
              <a:ea typeface="微軟正黑體" panose="020B0604030504040204" pitchFamily="34" charset="-120"/>
            </a:rPr>
            <a:t>(</a:t>
          </a:r>
          <a:r>
            <a:rPr lang="zh-TW" altLang="en-US" b="1" dirty="0" smtClean="0">
              <a:latin typeface="微軟正黑體" panose="020B0604030504040204" pitchFamily="34" charset="-120"/>
              <a:ea typeface="微軟正黑體" panose="020B0604030504040204" pitchFamily="34" charset="-120"/>
            </a:rPr>
            <a:t>問卷或開放式問答</a:t>
          </a:r>
          <a:r>
            <a:rPr lang="en-US" altLang="zh-TW" b="1" dirty="0" smtClean="0">
              <a:latin typeface="微軟正黑體" panose="020B0604030504040204" pitchFamily="34" charset="-120"/>
              <a:ea typeface="微軟正黑體" panose="020B0604030504040204" pitchFamily="34" charset="-120"/>
            </a:rPr>
            <a:t>)</a:t>
          </a:r>
          <a:endParaRPr lang="zh-TW" altLang="en-US" b="1" dirty="0">
            <a:latin typeface="微軟正黑體" panose="020B0604030504040204" pitchFamily="34" charset="-120"/>
            <a:ea typeface="微軟正黑體" panose="020B0604030504040204" pitchFamily="34" charset="-120"/>
          </a:endParaRPr>
        </a:p>
      </dgm:t>
    </dgm:pt>
    <dgm:pt modelId="{44217B6F-8824-4052-80C0-D0F65B39C805}" type="parTrans" cxnId="{C9FAA885-47F3-458A-9DD1-3521D336C04F}">
      <dgm:prSet/>
      <dgm:spPr/>
      <dgm:t>
        <a:bodyPr/>
        <a:lstStyle/>
        <a:p>
          <a:endParaRPr lang="zh-TW" altLang="en-US"/>
        </a:p>
      </dgm:t>
    </dgm:pt>
    <dgm:pt modelId="{361152AF-6552-4E0F-AC30-CC0C4FF1754A}" type="sibTrans" cxnId="{C9FAA885-47F3-458A-9DD1-3521D336C04F}">
      <dgm:prSet/>
      <dgm:spPr/>
      <dgm:t>
        <a:bodyPr/>
        <a:lstStyle/>
        <a:p>
          <a:endParaRPr lang="zh-TW" altLang="en-US"/>
        </a:p>
      </dgm:t>
    </dgm:pt>
    <dgm:pt modelId="{1F12C7AD-01B1-4085-B18D-04117A6029CC}" type="pres">
      <dgm:prSet presAssocID="{8991C8B6-07FA-45ED-A042-90EDF0EAC80F}" presName="compositeShape" presStyleCnt="0">
        <dgm:presLayoutVars>
          <dgm:chMax val="7"/>
          <dgm:dir/>
          <dgm:resizeHandles val="exact"/>
        </dgm:presLayoutVars>
      </dgm:prSet>
      <dgm:spPr/>
      <dgm:t>
        <a:bodyPr/>
        <a:lstStyle/>
        <a:p>
          <a:endParaRPr lang="zh-TW" altLang="en-US"/>
        </a:p>
      </dgm:t>
    </dgm:pt>
    <dgm:pt modelId="{A62EE454-CC67-4DB7-8F33-52B7B77C72F6}" type="pres">
      <dgm:prSet presAssocID="{8991C8B6-07FA-45ED-A042-90EDF0EAC80F}" presName="wedge1" presStyleLbl="node1" presStyleIdx="0" presStyleCnt="3"/>
      <dgm:spPr/>
      <dgm:t>
        <a:bodyPr/>
        <a:lstStyle/>
        <a:p>
          <a:endParaRPr lang="zh-TW" altLang="en-US"/>
        </a:p>
      </dgm:t>
    </dgm:pt>
    <dgm:pt modelId="{8B45BB46-4D4B-47AD-A5E2-F60E030E1DEA}" type="pres">
      <dgm:prSet presAssocID="{8991C8B6-07FA-45ED-A042-90EDF0EAC80F}" presName="wedge1Tx" presStyleLbl="node1" presStyleIdx="0" presStyleCnt="3">
        <dgm:presLayoutVars>
          <dgm:chMax val="0"/>
          <dgm:chPref val="0"/>
          <dgm:bulletEnabled val="1"/>
        </dgm:presLayoutVars>
      </dgm:prSet>
      <dgm:spPr/>
      <dgm:t>
        <a:bodyPr/>
        <a:lstStyle/>
        <a:p>
          <a:endParaRPr lang="zh-TW" altLang="en-US"/>
        </a:p>
      </dgm:t>
    </dgm:pt>
    <dgm:pt modelId="{48BD13FE-ADAE-4CA0-87AF-DEB5AC461D38}" type="pres">
      <dgm:prSet presAssocID="{8991C8B6-07FA-45ED-A042-90EDF0EAC80F}" presName="wedge2" presStyleLbl="node1" presStyleIdx="1" presStyleCnt="3"/>
      <dgm:spPr/>
      <dgm:t>
        <a:bodyPr/>
        <a:lstStyle/>
        <a:p>
          <a:endParaRPr lang="zh-TW" altLang="en-US"/>
        </a:p>
      </dgm:t>
    </dgm:pt>
    <dgm:pt modelId="{27B3A66C-28CF-451C-A2C2-9F1CF669E1D8}" type="pres">
      <dgm:prSet presAssocID="{8991C8B6-07FA-45ED-A042-90EDF0EAC80F}" presName="wedge2Tx" presStyleLbl="node1" presStyleIdx="1" presStyleCnt="3">
        <dgm:presLayoutVars>
          <dgm:chMax val="0"/>
          <dgm:chPref val="0"/>
          <dgm:bulletEnabled val="1"/>
        </dgm:presLayoutVars>
      </dgm:prSet>
      <dgm:spPr/>
      <dgm:t>
        <a:bodyPr/>
        <a:lstStyle/>
        <a:p>
          <a:endParaRPr lang="zh-TW" altLang="en-US"/>
        </a:p>
      </dgm:t>
    </dgm:pt>
    <dgm:pt modelId="{7111ECA0-2D8A-4248-886F-7C2C3F666259}" type="pres">
      <dgm:prSet presAssocID="{8991C8B6-07FA-45ED-A042-90EDF0EAC80F}" presName="wedge3" presStyleLbl="node1" presStyleIdx="2" presStyleCnt="3"/>
      <dgm:spPr/>
      <dgm:t>
        <a:bodyPr/>
        <a:lstStyle/>
        <a:p>
          <a:endParaRPr lang="zh-TW" altLang="en-US"/>
        </a:p>
      </dgm:t>
    </dgm:pt>
    <dgm:pt modelId="{95631920-B207-421D-94E6-184DC3EA41CF}" type="pres">
      <dgm:prSet presAssocID="{8991C8B6-07FA-45ED-A042-90EDF0EAC80F}" presName="wedge3Tx" presStyleLbl="node1" presStyleIdx="2" presStyleCnt="3">
        <dgm:presLayoutVars>
          <dgm:chMax val="0"/>
          <dgm:chPref val="0"/>
          <dgm:bulletEnabled val="1"/>
        </dgm:presLayoutVars>
      </dgm:prSet>
      <dgm:spPr/>
      <dgm:t>
        <a:bodyPr/>
        <a:lstStyle/>
        <a:p>
          <a:endParaRPr lang="zh-TW" altLang="en-US"/>
        </a:p>
      </dgm:t>
    </dgm:pt>
  </dgm:ptLst>
  <dgm:cxnLst>
    <dgm:cxn modelId="{69B97E3A-8E5F-4DA3-83C5-7CEC3DEA6050}" type="presOf" srcId="{61117A8A-88B7-427F-9B6C-59E617B9A1F6}" destId="{8B45BB46-4D4B-47AD-A5E2-F60E030E1DEA}" srcOrd="1" destOrd="0" presId="urn:microsoft.com/office/officeart/2005/8/layout/chart3"/>
    <dgm:cxn modelId="{A248E82E-1361-4D86-97CF-B7BC274E8C51}" srcId="{8991C8B6-07FA-45ED-A042-90EDF0EAC80F}" destId="{61117A8A-88B7-427F-9B6C-59E617B9A1F6}" srcOrd="0" destOrd="0" parTransId="{7D792593-C6EF-4364-82A8-1F4AD881E601}" sibTransId="{D7C3D2A9-8D83-404A-8312-0EDA059F09AC}"/>
    <dgm:cxn modelId="{5656BE74-2C33-42FC-B8D7-6BCFC59771F8}" type="presOf" srcId="{07321797-3AF2-49F2-B374-B6028C55F342}" destId="{48BD13FE-ADAE-4CA0-87AF-DEB5AC461D38}" srcOrd="0" destOrd="0" presId="urn:microsoft.com/office/officeart/2005/8/layout/chart3"/>
    <dgm:cxn modelId="{251F92A3-24F9-491B-B310-4F8787E611A7}" type="presOf" srcId="{61117A8A-88B7-427F-9B6C-59E617B9A1F6}" destId="{A62EE454-CC67-4DB7-8F33-52B7B77C72F6}" srcOrd="0" destOrd="0" presId="urn:microsoft.com/office/officeart/2005/8/layout/chart3"/>
    <dgm:cxn modelId="{C9FAA885-47F3-458A-9DD1-3521D336C04F}" srcId="{8991C8B6-07FA-45ED-A042-90EDF0EAC80F}" destId="{8560C21E-0FC3-4897-87C6-17E518C4FDF3}" srcOrd="2" destOrd="0" parTransId="{44217B6F-8824-4052-80C0-D0F65B39C805}" sibTransId="{361152AF-6552-4E0F-AC30-CC0C4FF1754A}"/>
    <dgm:cxn modelId="{F529ED29-FDCA-4672-881C-449E883D12EC}" type="presOf" srcId="{8560C21E-0FC3-4897-87C6-17E518C4FDF3}" destId="{95631920-B207-421D-94E6-184DC3EA41CF}" srcOrd="1" destOrd="0" presId="urn:microsoft.com/office/officeart/2005/8/layout/chart3"/>
    <dgm:cxn modelId="{102093BF-4DEC-407C-94C7-A43783BACCFF}" type="presOf" srcId="{8991C8B6-07FA-45ED-A042-90EDF0EAC80F}" destId="{1F12C7AD-01B1-4085-B18D-04117A6029CC}" srcOrd="0" destOrd="0" presId="urn:microsoft.com/office/officeart/2005/8/layout/chart3"/>
    <dgm:cxn modelId="{EF9D375C-1F73-474E-924E-3F520B330E67}" type="presOf" srcId="{07321797-3AF2-49F2-B374-B6028C55F342}" destId="{27B3A66C-28CF-451C-A2C2-9F1CF669E1D8}" srcOrd="1" destOrd="0" presId="urn:microsoft.com/office/officeart/2005/8/layout/chart3"/>
    <dgm:cxn modelId="{D1B12688-3B6F-4471-AADA-6B3A00315FC6}" type="presOf" srcId="{8560C21E-0FC3-4897-87C6-17E518C4FDF3}" destId="{7111ECA0-2D8A-4248-886F-7C2C3F666259}" srcOrd="0" destOrd="0" presId="urn:microsoft.com/office/officeart/2005/8/layout/chart3"/>
    <dgm:cxn modelId="{4F77F576-4CB3-46C8-AEF4-2730BCE474B1}" srcId="{8991C8B6-07FA-45ED-A042-90EDF0EAC80F}" destId="{07321797-3AF2-49F2-B374-B6028C55F342}" srcOrd="1" destOrd="0" parTransId="{D892D950-FC7A-4BAE-9831-BC8A87C3F0E7}" sibTransId="{0386C344-7584-474D-92BE-BBE9F1B7FFA4}"/>
    <dgm:cxn modelId="{43682EA3-7787-456A-840A-CCB07D3F3FA8}" type="presParOf" srcId="{1F12C7AD-01B1-4085-B18D-04117A6029CC}" destId="{A62EE454-CC67-4DB7-8F33-52B7B77C72F6}" srcOrd="0" destOrd="0" presId="urn:microsoft.com/office/officeart/2005/8/layout/chart3"/>
    <dgm:cxn modelId="{CFEED367-7257-4455-94C4-6FEE788A0945}" type="presParOf" srcId="{1F12C7AD-01B1-4085-B18D-04117A6029CC}" destId="{8B45BB46-4D4B-47AD-A5E2-F60E030E1DEA}" srcOrd="1" destOrd="0" presId="urn:microsoft.com/office/officeart/2005/8/layout/chart3"/>
    <dgm:cxn modelId="{D90FDF54-73E7-4609-8789-55AC74672184}" type="presParOf" srcId="{1F12C7AD-01B1-4085-B18D-04117A6029CC}" destId="{48BD13FE-ADAE-4CA0-87AF-DEB5AC461D38}" srcOrd="2" destOrd="0" presId="urn:microsoft.com/office/officeart/2005/8/layout/chart3"/>
    <dgm:cxn modelId="{9F701579-FF90-4D7D-949F-2DB735610944}" type="presParOf" srcId="{1F12C7AD-01B1-4085-B18D-04117A6029CC}" destId="{27B3A66C-28CF-451C-A2C2-9F1CF669E1D8}" srcOrd="3" destOrd="0" presId="urn:microsoft.com/office/officeart/2005/8/layout/chart3"/>
    <dgm:cxn modelId="{B970B0B7-AD78-4E09-AE7F-F9D6C5A1417B}" type="presParOf" srcId="{1F12C7AD-01B1-4085-B18D-04117A6029CC}" destId="{7111ECA0-2D8A-4248-886F-7C2C3F666259}" srcOrd="4" destOrd="0" presId="urn:microsoft.com/office/officeart/2005/8/layout/chart3"/>
    <dgm:cxn modelId="{0B971A9E-B2E5-454B-A5CC-A3DC992F3611}" type="presParOf" srcId="{1F12C7AD-01B1-4085-B18D-04117A6029CC}" destId="{95631920-B207-421D-94E6-184DC3EA41CF}"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55682E9C-1CEF-441C-9C82-D1AD43F821FC}" type="doc">
      <dgm:prSet loTypeId="urn:microsoft.com/office/officeart/2005/8/layout/equation2" loCatId="relationship" qsTypeId="urn:microsoft.com/office/officeart/2005/8/quickstyle/simple4" qsCatId="simple" csTypeId="urn:microsoft.com/office/officeart/2005/8/colors/colorful1#2" csCatId="colorful" phldr="1"/>
      <dgm:spPr/>
      <dgm:t>
        <a:bodyPr/>
        <a:lstStyle/>
        <a:p>
          <a:endParaRPr lang="zh-TW" altLang="en-US"/>
        </a:p>
      </dgm:t>
    </dgm:pt>
    <dgm:pt modelId="{448DDF36-5D32-4D76-996D-A0BF9C194D64}">
      <dgm:prSet phldrT="[文字]" custT="1"/>
      <dgm:spPr/>
      <dgm:t>
        <a:bodyPr/>
        <a:lstStyle/>
        <a:p>
          <a:r>
            <a:rPr lang="zh-TW" altLang="en-US" sz="2400" b="1" u="sng" dirty="0" smtClean="0">
              <a:latin typeface="Arial" pitchFamily="34" charset="0"/>
              <a:ea typeface="微軟正黑體" pitchFamily="34" charset="-120"/>
              <a:cs typeface="Arial" pitchFamily="34" charset="0"/>
            </a:rPr>
            <a:t>強化</a:t>
          </a:r>
          <a:r>
            <a:rPr lang="zh-TW" altLang="en-US" sz="2400" u="sng" dirty="0" smtClean="0">
              <a:latin typeface="Arial" pitchFamily="34" charset="0"/>
              <a:ea typeface="微軟正黑體" pitchFamily="34" charset="-120"/>
              <a:cs typeface="Arial" pitchFamily="34" charset="0"/>
            </a:rPr>
            <a:t>未來</a:t>
          </a:r>
          <a:r>
            <a:rPr lang="zh-TW" altLang="en-US" sz="2400" u="none" dirty="0" smtClean="0">
              <a:latin typeface="Arial" pitchFamily="34" charset="0"/>
              <a:ea typeface="微軟正黑體" pitchFamily="34" charset="-120"/>
              <a:cs typeface="Arial" pitchFamily="34" charset="0"/>
            </a:rPr>
            <a:t>所需</a:t>
          </a:r>
          <a:r>
            <a:rPr lang="en-US" altLang="zh-TW" sz="2400" u="none" dirty="0" smtClean="0">
              <a:latin typeface="Arial" pitchFamily="34" charset="0"/>
              <a:ea typeface="微軟正黑體" pitchFamily="34" charset="-120"/>
              <a:cs typeface="Arial" pitchFamily="34" charset="0"/>
            </a:rPr>
            <a:t/>
          </a:r>
          <a:br>
            <a:rPr lang="en-US" altLang="zh-TW" sz="2400" u="none" dirty="0" smtClean="0">
              <a:latin typeface="Arial" pitchFamily="34" charset="0"/>
              <a:ea typeface="微軟正黑體" pitchFamily="34" charset="-120"/>
              <a:cs typeface="Arial" pitchFamily="34" charset="0"/>
            </a:rPr>
          </a:br>
          <a:r>
            <a:rPr lang="zh-TW" altLang="en-US" sz="2400" dirty="0" smtClean="0">
              <a:latin typeface="Arial" pitchFamily="34" charset="0"/>
              <a:ea typeface="微軟正黑體" pitchFamily="34" charset="-120"/>
              <a:cs typeface="Arial" pitchFamily="34" charset="0"/>
            </a:rPr>
            <a:t>的</a:t>
          </a:r>
          <a:r>
            <a:rPr lang="zh-TW" altLang="en-US" sz="2400" b="1" dirty="0" smtClean="0">
              <a:latin typeface="Arial" pitchFamily="34" charset="0"/>
              <a:ea typeface="微軟正黑體" pitchFamily="34" charset="-120"/>
              <a:cs typeface="Arial" pitchFamily="34" charset="0"/>
            </a:rPr>
            <a:t>核心能力</a:t>
          </a:r>
          <a:endParaRPr lang="zh-TW" altLang="en-US" sz="2400" b="1" dirty="0">
            <a:latin typeface="Arial" pitchFamily="34" charset="0"/>
            <a:ea typeface="微軟正黑體" pitchFamily="34" charset="-120"/>
            <a:cs typeface="Arial" pitchFamily="34" charset="0"/>
          </a:endParaRPr>
        </a:p>
      </dgm:t>
    </dgm:pt>
    <dgm:pt modelId="{D4E154E9-FB66-40D4-8D2E-B1FD3EA482A5}" type="parTrans" cxnId="{9657D7EA-64E2-4520-9082-F9249FE9486D}">
      <dgm:prSet/>
      <dgm:spPr/>
      <dgm:t>
        <a:bodyPr/>
        <a:lstStyle/>
        <a:p>
          <a:endParaRPr lang="zh-TW" altLang="en-US" sz="2200"/>
        </a:p>
      </dgm:t>
    </dgm:pt>
    <dgm:pt modelId="{1668EA81-024F-4AD0-8616-BF698361D6EF}" type="sibTrans" cxnId="{9657D7EA-64E2-4520-9082-F9249FE9486D}">
      <dgm:prSet custT="1"/>
      <dgm:spPr>
        <a:solidFill>
          <a:srgbClr val="7A93C0"/>
        </a:solidFill>
      </dgm:spPr>
      <dgm:t>
        <a:bodyPr/>
        <a:lstStyle/>
        <a:p>
          <a:endParaRPr lang="zh-TW" altLang="en-US" sz="2200"/>
        </a:p>
      </dgm:t>
    </dgm:pt>
    <dgm:pt modelId="{7B9296C4-AC44-435F-B873-8A1BBC9B7A41}">
      <dgm:prSet phldrT="[文字]" custT="1"/>
      <dgm:spPr/>
      <dgm:t>
        <a:bodyPr/>
        <a:lstStyle/>
        <a:p>
          <a:r>
            <a:rPr lang="zh-TW" altLang="en-US" sz="2400" b="1" u="sng" dirty="0" smtClean="0">
              <a:latin typeface="Arial" pitchFamily="34" charset="0"/>
              <a:ea typeface="微軟正黑體" pitchFamily="34" charset="-120"/>
              <a:cs typeface="Arial" pitchFamily="34" charset="0"/>
            </a:rPr>
            <a:t>整合</a:t>
          </a:r>
          <a:r>
            <a:rPr lang="zh-TW" altLang="en-US" sz="2400" dirty="0" smtClean="0">
              <a:latin typeface="Arial" pitchFamily="34" charset="0"/>
              <a:ea typeface="微軟正黑體" pitchFamily="34" charset="-120"/>
              <a:cs typeface="Arial" pitchFamily="34" charset="0"/>
            </a:rPr>
            <a:t>所學的</a:t>
          </a:r>
          <a:r>
            <a:rPr lang="en-US" altLang="zh-TW" sz="2400" dirty="0" smtClean="0">
              <a:latin typeface="Arial" pitchFamily="34" charset="0"/>
              <a:ea typeface="微軟正黑體" pitchFamily="34" charset="-120"/>
              <a:cs typeface="Arial" pitchFamily="34" charset="0"/>
            </a:rPr>
            <a:t/>
          </a:r>
          <a:br>
            <a:rPr lang="en-US" altLang="zh-TW" sz="2400" dirty="0" smtClean="0">
              <a:latin typeface="Arial" pitchFamily="34" charset="0"/>
              <a:ea typeface="微軟正黑體" pitchFamily="34" charset="-120"/>
              <a:cs typeface="Arial" pitchFamily="34" charset="0"/>
            </a:rPr>
          </a:br>
          <a:r>
            <a:rPr lang="zh-TW" altLang="en-US" sz="2400" b="1" dirty="0" smtClean="0">
              <a:latin typeface="Arial" pitchFamily="34" charset="0"/>
              <a:ea typeface="微軟正黑體" pitchFamily="34" charset="-120"/>
              <a:cs typeface="Arial" pitchFamily="34" charset="0"/>
            </a:rPr>
            <a:t>核心能力</a:t>
          </a:r>
          <a:endParaRPr lang="en-US" altLang="zh-TW" sz="2400" b="1" dirty="0" smtClean="0">
            <a:latin typeface="Arial" pitchFamily="34" charset="0"/>
            <a:ea typeface="微軟正黑體" pitchFamily="34" charset="-120"/>
            <a:cs typeface="Arial" pitchFamily="34" charset="0"/>
          </a:endParaRPr>
        </a:p>
      </dgm:t>
    </dgm:pt>
    <dgm:pt modelId="{B888275B-28AA-4771-BC85-B67A6FDF8679}" type="parTrans" cxnId="{5745626D-4E9B-4468-B6C7-5831EA725540}">
      <dgm:prSet/>
      <dgm:spPr/>
      <dgm:t>
        <a:bodyPr/>
        <a:lstStyle/>
        <a:p>
          <a:endParaRPr lang="zh-TW" altLang="en-US" sz="2200"/>
        </a:p>
      </dgm:t>
    </dgm:pt>
    <dgm:pt modelId="{6D9E0B0B-D4F3-42FA-B3BD-1AB05341B01C}" type="sibTrans" cxnId="{5745626D-4E9B-4468-B6C7-5831EA725540}">
      <dgm:prSet custT="1"/>
      <dgm:spPr/>
      <dgm:t>
        <a:bodyPr/>
        <a:lstStyle/>
        <a:p>
          <a:endParaRPr lang="zh-TW" altLang="en-US" sz="2200"/>
        </a:p>
      </dgm:t>
    </dgm:pt>
    <dgm:pt modelId="{C0454FE9-2430-40D7-B52C-EEB971D940FA}">
      <dgm:prSet phldrT="[文字]" custT="1"/>
      <dgm:spPr/>
      <dgm:t>
        <a:bodyPr/>
        <a:lstStyle/>
        <a:p>
          <a:r>
            <a:rPr lang="zh-TW" altLang="en-US" sz="2400" b="1" u="sng" dirty="0" smtClean="0">
              <a:latin typeface="Arial" pitchFamily="34" charset="0"/>
              <a:ea typeface="微軟正黑體" pitchFamily="34" charset="-120"/>
              <a:cs typeface="Arial" pitchFamily="34" charset="0"/>
            </a:rPr>
            <a:t>反思</a:t>
          </a:r>
          <a:r>
            <a:rPr lang="zh-TW" altLang="en-US" sz="2400" u="none" dirty="0" smtClean="0">
              <a:latin typeface="Arial" pitchFamily="34" charset="0"/>
              <a:ea typeface="微軟正黑體" pitchFamily="34" charset="-120"/>
              <a:cs typeface="Arial" pitchFamily="34" charset="0"/>
            </a:rPr>
            <a:t>缺乏</a:t>
          </a:r>
          <a:r>
            <a:rPr lang="zh-TW" altLang="en-US" sz="2400" dirty="0" smtClean="0">
              <a:latin typeface="Arial" pitchFamily="34" charset="0"/>
              <a:ea typeface="微軟正黑體" pitchFamily="34" charset="-120"/>
              <a:cs typeface="Arial" pitchFamily="34" charset="0"/>
            </a:rPr>
            <a:t>的</a:t>
          </a:r>
          <a:r>
            <a:rPr lang="en-US" altLang="zh-TW" sz="2400" dirty="0" smtClean="0">
              <a:latin typeface="Arial" pitchFamily="34" charset="0"/>
              <a:ea typeface="微軟正黑體" pitchFamily="34" charset="-120"/>
              <a:cs typeface="Arial" pitchFamily="34" charset="0"/>
            </a:rPr>
            <a:t/>
          </a:r>
          <a:br>
            <a:rPr lang="en-US" altLang="zh-TW" sz="2400" dirty="0" smtClean="0">
              <a:latin typeface="Arial" pitchFamily="34" charset="0"/>
              <a:ea typeface="微軟正黑體" pitchFamily="34" charset="-120"/>
              <a:cs typeface="Arial" pitchFamily="34" charset="0"/>
            </a:rPr>
          </a:br>
          <a:r>
            <a:rPr lang="zh-TW" altLang="en-US" sz="2400" b="1" dirty="0" smtClean="0">
              <a:latin typeface="Arial" pitchFamily="34" charset="0"/>
              <a:ea typeface="微軟正黑體" pitchFamily="34" charset="-120"/>
              <a:cs typeface="Arial" pitchFamily="34" charset="0"/>
            </a:rPr>
            <a:t>核心能力</a:t>
          </a:r>
          <a:endParaRPr lang="zh-TW" altLang="en-US" sz="2400" b="1" dirty="0">
            <a:latin typeface="Arial" pitchFamily="34" charset="0"/>
            <a:ea typeface="微軟正黑體" pitchFamily="34" charset="-120"/>
            <a:cs typeface="Arial" pitchFamily="34" charset="0"/>
          </a:endParaRPr>
        </a:p>
      </dgm:t>
    </dgm:pt>
    <dgm:pt modelId="{20E9938E-4CDB-4843-85AF-971245684E55}" type="parTrans" cxnId="{EEE70141-18DA-4595-9BAD-343A83770073}">
      <dgm:prSet/>
      <dgm:spPr/>
      <dgm:t>
        <a:bodyPr/>
        <a:lstStyle/>
        <a:p>
          <a:endParaRPr lang="zh-TW" altLang="en-US" sz="2200"/>
        </a:p>
      </dgm:t>
    </dgm:pt>
    <dgm:pt modelId="{D2340B46-A082-4687-8538-7387892CC666}" type="sibTrans" cxnId="{EEE70141-18DA-4595-9BAD-343A83770073}">
      <dgm:prSet custT="1"/>
      <dgm:spPr/>
      <dgm:t>
        <a:bodyPr/>
        <a:lstStyle/>
        <a:p>
          <a:endParaRPr lang="zh-TW" altLang="en-US" sz="2200"/>
        </a:p>
      </dgm:t>
    </dgm:pt>
    <dgm:pt modelId="{0100521B-557B-4F0F-9BA1-FB5DC64B0F08}">
      <dgm:prSet phldrT="[文字]" custT="1"/>
      <dgm:spPr/>
      <dgm:t>
        <a:bodyPr/>
        <a:lstStyle/>
        <a:p>
          <a:pPr>
            <a:spcAft>
              <a:spcPts val="0"/>
            </a:spcAft>
          </a:pPr>
          <a:r>
            <a:rPr lang="zh-TW" altLang="en-US" sz="3000" b="1" dirty="0" smtClean="0">
              <a:latin typeface="Arial" pitchFamily="34" charset="0"/>
              <a:ea typeface="微軟正黑體" pitchFamily="34" charset="-120"/>
              <a:cs typeface="Arial" pitchFamily="34" charset="0"/>
            </a:rPr>
            <a:t>學習</a:t>
          </a:r>
          <a:endParaRPr lang="en-US" altLang="zh-TW" sz="3000" b="1" dirty="0" smtClean="0">
            <a:latin typeface="Arial" pitchFamily="34" charset="0"/>
            <a:ea typeface="微軟正黑體" pitchFamily="34" charset="-120"/>
            <a:cs typeface="Arial" pitchFamily="34" charset="0"/>
          </a:endParaRPr>
        </a:p>
        <a:p>
          <a:pPr>
            <a:spcAft>
              <a:spcPts val="0"/>
            </a:spcAft>
          </a:pPr>
          <a:r>
            <a:rPr lang="zh-TW" altLang="en-US" sz="3000" b="1" dirty="0" smtClean="0">
              <a:latin typeface="Arial" pitchFamily="34" charset="0"/>
              <a:ea typeface="微軟正黑體" pitchFamily="34" charset="-120"/>
              <a:cs typeface="Arial" pitchFamily="34" charset="0"/>
            </a:rPr>
            <a:t>總檢視</a:t>
          </a:r>
          <a:endParaRPr lang="zh-TW" altLang="en-US" sz="3000" b="1" dirty="0">
            <a:latin typeface="Arial" pitchFamily="34" charset="0"/>
            <a:ea typeface="微軟正黑體" pitchFamily="34" charset="-120"/>
            <a:cs typeface="Arial" pitchFamily="34" charset="0"/>
          </a:endParaRPr>
        </a:p>
      </dgm:t>
    </dgm:pt>
    <dgm:pt modelId="{69CE0780-61A3-49D3-830A-0E1A07E0DC0F}" type="parTrans" cxnId="{C4BD5637-02F6-4213-A10F-B9AFE0655E80}">
      <dgm:prSet/>
      <dgm:spPr/>
      <dgm:t>
        <a:bodyPr/>
        <a:lstStyle/>
        <a:p>
          <a:endParaRPr lang="zh-TW" altLang="en-US" sz="2200"/>
        </a:p>
      </dgm:t>
    </dgm:pt>
    <dgm:pt modelId="{FDB9C0E8-754D-49EC-B522-00A169BD0CCF}" type="sibTrans" cxnId="{C4BD5637-02F6-4213-A10F-B9AFE0655E80}">
      <dgm:prSet/>
      <dgm:spPr/>
      <dgm:t>
        <a:bodyPr/>
        <a:lstStyle/>
        <a:p>
          <a:endParaRPr lang="zh-TW" altLang="en-US" sz="2200"/>
        </a:p>
      </dgm:t>
    </dgm:pt>
    <dgm:pt modelId="{D6E24D3D-2F54-4936-A0E6-BD0057800F1B}" type="pres">
      <dgm:prSet presAssocID="{55682E9C-1CEF-441C-9C82-D1AD43F821FC}" presName="Name0" presStyleCnt="0">
        <dgm:presLayoutVars>
          <dgm:dir/>
          <dgm:resizeHandles val="exact"/>
        </dgm:presLayoutVars>
      </dgm:prSet>
      <dgm:spPr/>
      <dgm:t>
        <a:bodyPr/>
        <a:lstStyle/>
        <a:p>
          <a:endParaRPr lang="zh-TW" altLang="en-US"/>
        </a:p>
      </dgm:t>
    </dgm:pt>
    <dgm:pt modelId="{CC86C23D-8501-4870-86D7-177D69D8EF33}" type="pres">
      <dgm:prSet presAssocID="{55682E9C-1CEF-441C-9C82-D1AD43F821FC}" presName="vNodes" presStyleCnt="0"/>
      <dgm:spPr/>
    </dgm:pt>
    <dgm:pt modelId="{9B5462DE-3664-41A4-9000-CC0638E4ACDB}" type="pres">
      <dgm:prSet presAssocID="{7B9296C4-AC44-435F-B873-8A1BBC9B7A41}" presName="node" presStyleLbl="node1" presStyleIdx="0" presStyleCnt="4" custScaleX="346159" custScaleY="117631" custLinFactY="3190" custLinFactNeighborY="100000">
        <dgm:presLayoutVars>
          <dgm:bulletEnabled val="1"/>
        </dgm:presLayoutVars>
      </dgm:prSet>
      <dgm:spPr/>
      <dgm:t>
        <a:bodyPr/>
        <a:lstStyle/>
        <a:p>
          <a:endParaRPr lang="zh-TW" altLang="en-US"/>
        </a:p>
      </dgm:t>
    </dgm:pt>
    <dgm:pt modelId="{FD06B7DC-4CD0-4875-9D65-A74A8F0CDD4C}" type="pres">
      <dgm:prSet presAssocID="{6D9E0B0B-D4F3-42FA-B3BD-1AB05341B01C}" presName="spacerT" presStyleCnt="0"/>
      <dgm:spPr/>
    </dgm:pt>
    <dgm:pt modelId="{8308A867-68F2-410F-B03B-B89D0D8A7669}" type="pres">
      <dgm:prSet presAssocID="{6D9E0B0B-D4F3-42FA-B3BD-1AB05341B01C}" presName="sibTrans" presStyleLbl="sibTrans2D1" presStyleIdx="0" presStyleCnt="3" custLinFactNeighborY="96086"/>
      <dgm:spPr/>
      <dgm:t>
        <a:bodyPr/>
        <a:lstStyle/>
        <a:p>
          <a:endParaRPr lang="zh-TW" altLang="en-US"/>
        </a:p>
      </dgm:t>
    </dgm:pt>
    <dgm:pt modelId="{78F27CA1-C22C-4A1A-BF8A-78800DA480AC}" type="pres">
      <dgm:prSet presAssocID="{6D9E0B0B-D4F3-42FA-B3BD-1AB05341B01C}" presName="spacerB" presStyleCnt="0"/>
      <dgm:spPr/>
    </dgm:pt>
    <dgm:pt modelId="{14255474-632A-4E21-ABF4-7568367CA8AB}" type="pres">
      <dgm:prSet presAssocID="{C0454FE9-2430-40D7-B52C-EEB971D940FA}" presName="node" presStyleLbl="node1" presStyleIdx="1" presStyleCnt="4" custScaleX="346159" custScaleY="117631">
        <dgm:presLayoutVars>
          <dgm:bulletEnabled val="1"/>
        </dgm:presLayoutVars>
      </dgm:prSet>
      <dgm:spPr/>
      <dgm:t>
        <a:bodyPr/>
        <a:lstStyle/>
        <a:p>
          <a:endParaRPr lang="zh-TW" altLang="en-US"/>
        </a:p>
      </dgm:t>
    </dgm:pt>
    <dgm:pt modelId="{AAE9A8B9-1B85-40EC-A576-442B2C47474C}" type="pres">
      <dgm:prSet presAssocID="{D2340B46-A082-4687-8538-7387892CC666}" presName="spacerT" presStyleCnt="0"/>
      <dgm:spPr/>
    </dgm:pt>
    <dgm:pt modelId="{935382FE-7571-40D6-A80E-35581CAE91D0}" type="pres">
      <dgm:prSet presAssocID="{D2340B46-A082-4687-8538-7387892CC666}" presName="sibTrans" presStyleLbl="sibTrans2D1" presStyleIdx="1" presStyleCnt="3" custLinFactNeighborY="-96083"/>
      <dgm:spPr/>
      <dgm:t>
        <a:bodyPr/>
        <a:lstStyle/>
        <a:p>
          <a:endParaRPr lang="zh-TW" altLang="en-US"/>
        </a:p>
      </dgm:t>
    </dgm:pt>
    <dgm:pt modelId="{DF4CF5E0-5124-4C93-A484-E6397179CEC4}" type="pres">
      <dgm:prSet presAssocID="{D2340B46-A082-4687-8538-7387892CC666}" presName="spacerB" presStyleCnt="0"/>
      <dgm:spPr/>
    </dgm:pt>
    <dgm:pt modelId="{E6DA48AE-DF63-4A18-B269-400CA1A712AD}" type="pres">
      <dgm:prSet presAssocID="{448DDF36-5D32-4D76-996D-A0BF9C194D64}" presName="node" presStyleLbl="node1" presStyleIdx="2" presStyleCnt="4" custScaleX="346159" custScaleY="117631" custLinFactY="-3190" custLinFactNeighborY="-100000">
        <dgm:presLayoutVars>
          <dgm:bulletEnabled val="1"/>
        </dgm:presLayoutVars>
      </dgm:prSet>
      <dgm:spPr/>
      <dgm:t>
        <a:bodyPr/>
        <a:lstStyle/>
        <a:p>
          <a:endParaRPr lang="zh-TW" altLang="en-US"/>
        </a:p>
      </dgm:t>
    </dgm:pt>
    <dgm:pt modelId="{C6A09A92-2DE4-4CA4-9A23-88748E993AA8}" type="pres">
      <dgm:prSet presAssocID="{55682E9C-1CEF-441C-9C82-D1AD43F821FC}" presName="sibTransLast" presStyleLbl="sibTrans2D1" presStyleIdx="2" presStyleCnt="3"/>
      <dgm:spPr/>
      <dgm:t>
        <a:bodyPr/>
        <a:lstStyle/>
        <a:p>
          <a:endParaRPr lang="zh-TW" altLang="en-US"/>
        </a:p>
      </dgm:t>
    </dgm:pt>
    <dgm:pt modelId="{AD648CBC-42B1-4CE2-BE29-D28869112795}" type="pres">
      <dgm:prSet presAssocID="{55682E9C-1CEF-441C-9C82-D1AD43F821FC}" presName="connectorText" presStyleLbl="sibTrans2D1" presStyleIdx="2" presStyleCnt="3"/>
      <dgm:spPr/>
      <dgm:t>
        <a:bodyPr/>
        <a:lstStyle/>
        <a:p>
          <a:endParaRPr lang="zh-TW" altLang="en-US"/>
        </a:p>
      </dgm:t>
    </dgm:pt>
    <dgm:pt modelId="{55F1A459-FF5E-429C-93D2-F3686E39BB32}" type="pres">
      <dgm:prSet presAssocID="{55682E9C-1CEF-441C-9C82-D1AD43F821FC}" presName="lastNode" presStyleLbl="node1" presStyleIdx="3" presStyleCnt="4" custScaleX="93277" custScaleY="90650" custLinFactNeighborX="-11621">
        <dgm:presLayoutVars>
          <dgm:bulletEnabled val="1"/>
        </dgm:presLayoutVars>
      </dgm:prSet>
      <dgm:spPr/>
      <dgm:t>
        <a:bodyPr/>
        <a:lstStyle/>
        <a:p>
          <a:endParaRPr lang="zh-TW" altLang="en-US"/>
        </a:p>
      </dgm:t>
    </dgm:pt>
  </dgm:ptLst>
  <dgm:cxnLst>
    <dgm:cxn modelId="{CEDB8902-F59B-4336-B784-305AFA533C67}" type="presOf" srcId="{D2340B46-A082-4687-8538-7387892CC666}" destId="{935382FE-7571-40D6-A80E-35581CAE91D0}" srcOrd="0" destOrd="0" presId="urn:microsoft.com/office/officeart/2005/8/layout/equation2"/>
    <dgm:cxn modelId="{89285982-3ACF-4F19-B37C-C5C621EBA8D2}" type="presOf" srcId="{6D9E0B0B-D4F3-42FA-B3BD-1AB05341B01C}" destId="{8308A867-68F2-410F-B03B-B89D0D8A7669}" srcOrd="0" destOrd="0" presId="urn:microsoft.com/office/officeart/2005/8/layout/equation2"/>
    <dgm:cxn modelId="{5745626D-4E9B-4468-B6C7-5831EA725540}" srcId="{55682E9C-1CEF-441C-9C82-D1AD43F821FC}" destId="{7B9296C4-AC44-435F-B873-8A1BBC9B7A41}" srcOrd="0" destOrd="0" parTransId="{B888275B-28AA-4771-BC85-B67A6FDF8679}" sibTransId="{6D9E0B0B-D4F3-42FA-B3BD-1AB05341B01C}"/>
    <dgm:cxn modelId="{2784F343-CDA9-4BC3-88FC-57680259F930}" type="presOf" srcId="{1668EA81-024F-4AD0-8616-BF698361D6EF}" destId="{C6A09A92-2DE4-4CA4-9A23-88748E993AA8}" srcOrd="0" destOrd="0" presId="urn:microsoft.com/office/officeart/2005/8/layout/equation2"/>
    <dgm:cxn modelId="{C4BD5637-02F6-4213-A10F-B9AFE0655E80}" srcId="{55682E9C-1CEF-441C-9C82-D1AD43F821FC}" destId="{0100521B-557B-4F0F-9BA1-FB5DC64B0F08}" srcOrd="3" destOrd="0" parTransId="{69CE0780-61A3-49D3-830A-0E1A07E0DC0F}" sibTransId="{FDB9C0E8-754D-49EC-B522-00A169BD0CCF}"/>
    <dgm:cxn modelId="{F0FBE70A-AAE9-43CA-8E26-E7D9CF500824}" type="presOf" srcId="{0100521B-557B-4F0F-9BA1-FB5DC64B0F08}" destId="{55F1A459-FF5E-429C-93D2-F3686E39BB32}" srcOrd="0" destOrd="0" presId="urn:microsoft.com/office/officeart/2005/8/layout/equation2"/>
    <dgm:cxn modelId="{4CE54376-4E0B-49F8-A909-3E1EA10874F4}" type="presOf" srcId="{55682E9C-1CEF-441C-9C82-D1AD43F821FC}" destId="{D6E24D3D-2F54-4936-A0E6-BD0057800F1B}" srcOrd="0" destOrd="0" presId="urn:microsoft.com/office/officeart/2005/8/layout/equation2"/>
    <dgm:cxn modelId="{EEE70141-18DA-4595-9BAD-343A83770073}" srcId="{55682E9C-1CEF-441C-9C82-D1AD43F821FC}" destId="{C0454FE9-2430-40D7-B52C-EEB971D940FA}" srcOrd="1" destOrd="0" parTransId="{20E9938E-4CDB-4843-85AF-971245684E55}" sibTransId="{D2340B46-A082-4687-8538-7387892CC666}"/>
    <dgm:cxn modelId="{9657D7EA-64E2-4520-9082-F9249FE9486D}" srcId="{55682E9C-1CEF-441C-9C82-D1AD43F821FC}" destId="{448DDF36-5D32-4D76-996D-A0BF9C194D64}" srcOrd="2" destOrd="0" parTransId="{D4E154E9-FB66-40D4-8D2E-B1FD3EA482A5}" sibTransId="{1668EA81-024F-4AD0-8616-BF698361D6EF}"/>
    <dgm:cxn modelId="{7A780D54-0262-4D70-92B0-888A1E2425E0}" type="presOf" srcId="{1668EA81-024F-4AD0-8616-BF698361D6EF}" destId="{AD648CBC-42B1-4CE2-BE29-D28869112795}" srcOrd="1" destOrd="0" presId="urn:microsoft.com/office/officeart/2005/8/layout/equation2"/>
    <dgm:cxn modelId="{EE4F49A2-277E-4F21-8DA3-CFD7D84B982E}" type="presOf" srcId="{C0454FE9-2430-40D7-B52C-EEB971D940FA}" destId="{14255474-632A-4E21-ABF4-7568367CA8AB}" srcOrd="0" destOrd="0" presId="urn:microsoft.com/office/officeart/2005/8/layout/equation2"/>
    <dgm:cxn modelId="{664EC8BA-9CD4-4070-82A4-E953F0D7EEA3}" type="presOf" srcId="{448DDF36-5D32-4D76-996D-A0BF9C194D64}" destId="{E6DA48AE-DF63-4A18-B269-400CA1A712AD}" srcOrd="0" destOrd="0" presId="urn:microsoft.com/office/officeart/2005/8/layout/equation2"/>
    <dgm:cxn modelId="{EED8683B-41C3-4820-BE19-EB3CF8E24245}" type="presOf" srcId="{7B9296C4-AC44-435F-B873-8A1BBC9B7A41}" destId="{9B5462DE-3664-41A4-9000-CC0638E4ACDB}" srcOrd="0" destOrd="0" presId="urn:microsoft.com/office/officeart/2005/8/layout/equation2"/>
    <dgm:cxn modelId="{D66453FB-80B3-4662-B3FB-4546D656C19C}" type="presParOf" srcId="{D6E24D3D-2F54-4936-A0E6-BD0057800F1B}" destId="{CC86C23D-8501-4870-86D7-177D69D8EF33}" srcOrd="0" destOrd="0" presId="urn:microsoft.com/office/officeart/2005/8/layout/equation2"/>
    <dgm:cxn modelId="{D4EEAF9F-69EF-4D31-8617-A0FC587013A6}" type="presParOf" srcId="{CC86C23D-8501-4870-86D7-177D69D8EF33}" destId="{9B5462DE-3664-41A4-9000-CC0638E4ACDB}" srcOrd="0" destOrd="0" presId="urn:microsoft.com/office/officeart/2005/8/layout/equation2"/>
    <dgm:cxn modelId="{992BCB14-CFA7-40ED-9C0A-0AD27E69B874}" type="presParOf" srcId="{CC86C23D-8501-4870-86D7-177D69D8EF33}" destId="{FD06B7DC-4CD0-4875-9D65-A74A8F0CDD4C}" srcOrd="1" destOrd="0" presId="urn:microsoft.com/office/officeart/2005/8/layout/equation2"/>
    <dgm:cxn modelId="{02EF9887-088B-4FDE-9DC3-6D34A1C59E38}" type="presParOf" srcId="{CC86C23D-8501-4870-86D7-177D69D8EF33}" destId="{8308A867-68F2-410F-B03B-B89D0D8A7669}" srcOrd="2" destOrd="0" presId="urn:microsoft.com/office/officeart/2005/8/layout/equation2"/>
    <dgm:cxn modelId="{99E9DA20-7D1C-4E50-87A5-A7ED3541588D}" type="presParOf" srcId="{CC86C23D-8501-4870-86D7-177D69D8EF33}" destId="{78F27CA1-C22C-4A1A-BF8A-78800DA480AC}" srcOrd="3" destOrd="0" presId="urn:microsoft.com/office/officeart/2005/8/layout/equation2"/>
    <dgm:cxn modelId="{62BA553C-99A3-457E-AE5E-7E284FD52F5C}" type="presParOf" srcId="{CC86C23D-8501-4870-86D7-177D69D8EF33}" destId="{14255474-632A-4E21-ABF4-7568367CA8AB}" srcOrd="4" destOrd="0" presId="urn:microsoft.com/office/officeart/2005/8/layout/equation2"/>
    <dgm:cxn modelId="{7C45A8F1-94EE-4875-B4D3-6A33088BF978}" type="presParOf" srcId="{CC86C23D-8501-4870-86D7-177D69D8EF33}" destId="{AAE9A8B9-1B85-40EC-A576-442B2C47474C}" srcOrd="5" destOrd="0" presId="urn:microsoft.com/office/officeart/2005/8/layout/equation2"/>
    <dgm:cxn modelId="{B6B068E3-841C-47BC-9062-0A4AF16ECB22}" type="presParOf" srcId="{CC86C23D-8501-4870-86D7-177D69D8EF33}" destId="{935382FE-7571-40D6-A80E-35581CAE91D0}" srcOrd="6" destOrd="0" presId="urn:microsoft.com/office/officeart/2005/8/layout/equation2"/>
    <dgm:cxn modelId="{DE91704F-7B69-4C7E-9E7B-02127F669699}" type="presParOf" srcId="{CC86C23D-8501-4870-86D7-177D69D8EF33}" destId="{DF4CF5E0-5124-4C93-A484-E6397179CEC4}" srcOrd="7" destOrd="0" presId="urn:microsoft.com/office/officeart/2005/8/layout/equation2"/>
    <dgm:cxn modelId="{404BC362-BD72-4A84-80E7-D16A9A95EA6E}" type="presParOf" srcId="{CC86C23D-8501-4870-86D7-177D69D8EF33}" destId="{E6DA48AE-DF63-4A18-B269-400CA1A712AD}" srcOrd="8" destOrd="0" presId="urn:microsoft.com/office/officeart/2005/8/layout/equation2"/>
    <dgm:cxn modelId="{DEF4E8D6-4FF4-4F82-9BE4-380DA69133C3}" type="presParOf" srcId="{D6E24D3D-2F54-4936-A0E6-BD0057800F1B}" destId="{C6A09A92-2DE4-4CA4-9A23-88748E993AA8}" srcOrd="1" destOrd="0" presId="urn:microsoft.com/office/officeart/2005/8/layout/equation2"/>
    <dgm:cxn modelId="{5F344A29-A11C-4A74-87C2-343853311DAD}" type="presParOf" srcId="{C6A09A92-2DE4-4CA4-9A23-88748E993AA8}" destId="{AD648CBC-42B1-4CE2-BE29-D28869112795}" srcOrd="0" destOrd="0" presId="urn:microsoft.com/office/officeart/2005/8/layout/equation2"/>
    <dgm:cxn modelId="{75E302D2-0DCF-4631-A9FC-1973D90C3B23}" type="presParOf" srcId="{D6E24D3D-2F54-4936-A0E6-BD0057800F1B}" destId="{55F1A459-FF5E-429C-93D2-F3686E39BB32}"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CC8DE9D-C849-427B-AC6E-343BC192C8EA}" type="doc">
      <dgm:prSet loTypeId="urn:microsoft.com/office/officeart/2008/layout/SquareAccentList" loCatId="list" qsTypeId="urn:microsoft.com/office/officeart/2005/8/quickstyle/simple1" qsCatId="simple" csTypeId="urn:microsoft.com/office/officeart/2005/8/colors/colorful4" csCatId="colorful" phldr="1"/>
      <dgm:spPr/>
      <dgm:t>
        <a:bodyPr/>
        <a:lstStyle/>
        <a:p>
          <a:endParaRPr lang="zh-TW" altLang="en-US"/>
        </a:p>
      </dgm:t>
    </dgm:pt>
    <dgm:pt modelId="{3C266C3B-D526-4BB2-9D80-1642579FE0C4}">
      <dgm:prSet phldrT="[文字]"/>
      <dgm:spPr/>
      <dgm:t>
        <a:bodyPr/>
        <a:lstStyle/>
        <a:p>
          <a:r>
            <a:rPr lang="en-US" altLang="zh-TW" b="1" dirty="0" smtClean="0">
              <a:solidFill>
                <a:srgbClr val="C00000"/>
              </a:solidFill>
              <a:latin typeface="Arial" panose="020B0604020202020204" pitchFamily="34" charset="0"/>
              <a:ea typeface="微軟正黑體" panose="020B0604030504040204" pitchFamily="34" charset="-120"/>
              <a:cs typeface="Arial" panose="020B0604020202020204" pitchFamily="34" charset="0"/>
            </a:rPr>
            <a:t>4. </a:t>
          </a:r>
          <a:r>
            <a:rPr lang="zh-TW" altLang="en-US" b="1" dirty="0" smtClean="0">
              <a:solidFill>
                <a:srgbClr val="C00000"/>
              </a:solidFill>
              <a:latin typeface="Arial" panose="020B0604020202020204" pitchFamily="34" charset="0"/>
              <a:ea typeface="微軟正黑體" panose="020B0604030504040204" pitchFamily="34" charset="-120"/>
              <a:cs typeface="Arial" panose="020B0604020202020204" pitchFamily="34" charset="0"/>
            </a:rPr>
            <a:t>加強</a:t>
          </a:r>
          <a:r>
            <a:rPr kumimoji="0" lang="zh-TW" altLang="en-US" b="1" i="0" u="none" strike="noStrike" cap="none" normalizeH="0" baseline="0" dirty="0" smtClean="0">
              <a:ln/>
              <a:solidFill>
                <a:srgbClr val="C00000"/>
              </a:solidFill>
              <a:effectLst/>
              <a:latin typeface="Arial" pitchFamily="34" charset="0"/>
              <a:ea typeface="微軟正黑體" pitchFamily="34" charset="-120"/>
              <a:cs typeface="Arial" pitchFamily="34" charset="0"/>
            </a:rPr>
            <a:t>辨識、分析規劃及解決工程</a:t>
          </a:r>
          <a:r>
            <a:rPr kumimoji="0" lang="en-US" altLang="zh-TW" b="1" i="0" u="none" strike="noStrike" cap="none" normalizeH="0" baseline="0" dirty="0" smtClean="0">
              <a:ln/>
              <a:solidFill>
                <a:srgbClr val="C00000"/>
              </a:solidFill>
              <a:effectLst/>
              <a:latin typeface="Arial" pitchFamily="34" charset="0"/>
              <a:ea typeface="微軟正黑體" pitchFamily="34" charset="-120"/>
              <a:cs typeface="Arial" pitchFamily="34" charset="0"/>
            </a:rPr>
            <a:t/>
          </a:r>
          <a:br>
            <a:rPr kumimoji="0" lang="en-US" altLang="zh-TW" b="1" i="0" u="none" strike="noStrike" cap="none" normalizeH="0" baseline="0" dirty="0" smtClean="0">
              <a:ln/>
              <a:solidFill>
                <a:srgbClr val="C00000"/>
              </a:solidFill>
              <a:effectLst/>
              <a:latin typeface="Arial" pitchFamily="34" charset="0"/>
              <a:ea typeface="微軟正黑體" pitchFamily="34" charset="-120"/>
              <a:cs typeface="Arial" pitchFamily="34" charset="0"/>
            </a:rPr>
          </a:br>
          <a:r>
            <a:rPr kumimoji="0" lang="zh-TW" altLang="en-US" b="1" i="0" u="none" strike="noStrike" cap="none" normalizeH="0" baseline="0" dirty="0" smtClean="0">
              <a:ln/>
              <a:solidFill>
                <a:srgbClr val="C00000"/>
              </a:solidFill>
              <a:effectLst/>
              <a:latin typeface="Arial" pitchFamily="34" charset="0"/>
              <a:ea typeface="微軟正黑體" pitchFamily="34" charset="-120"/>
              <a:cs typeface="Arial" pitchFamily="34" charset="0"/>
            </a:rPr>
            <a:t>    問題的能力</a:t>
          </a:r>
          <a:endParaRPr lang="zh-TW" altLang="en-US" b="1" dirty="0">
            <a:solidFill>
              <a:srgbClr val="C00000"/>
            </a:solidFill>
            <a:latin typeface="Arial" panose="020B0604020202020204" pitchFamily="34" charset="0"/>
            <a:ea typeface="微軟正黑體" panose="020B0604030504040204" pitchFamily="34" charset="-120"/>
            <a:cs typeface="Arial" panose="020B0604020202020204" pitchFamily="34" charset="0"/>
          </a:endParaRPr>
        </a:p>
      </dgm:t>
    </dgm:pt>
    <dgm:pt modelId="{EF95A031-FDBF-4AF3-9C00-1D6F43186DE7}" type="parTrans" cxnId="{68F8D77D-474E-4D84-B328-2CA02394EBB4}">
      <dgm:prSet/>
      <dgm:spPr/>
      <dgm:t>
        <a:bodyPr/>
        <a:lstStyle/>
        <a:p>
          <a:endParaRPr lang="zh-TW" altLang="en-US"/>
        </a:p>
      </dgm:t>
    </dgm:pt>
    <dgm:pt modelId="{5C9857FF-90B5-4758-9086-071574CB3B07}" type="sibTrans" cxnId="{68F8D77D-474E-4D84-B328-2CA02394EBB4}">
      <dgm:prSet/>
      <dgm:spPr/>
      <dgm:t>
        <a:bodyPr/>
        <a:lstStyle/>
        <a:p>
          <a:endParaRPr lang="zh-TW" altLang="en-US"/>
        </a:p>
      </dgm:t>
    </dgm:pt>
    <dgm:pt modelId="{43731E8F-57FE-40B6-8301-D37C5019E02B}">
      <dgm:prSet phldrT="[文字]"/>
      <dgm:spPr/>
      <dgm:t>
        <a:bodyPr/>
        <a:lstStyle/>
        <a:p>
          <a:r>
            <a:rPr lang="zh-TW" altLang="en-US" dirty="0" smtClean="0">
              <a:latin typeface="Arial" panose="020B0604020202020204" pitchFamily="34" charset="0"/>
              <a:ea typeface="微軟正黑體" panose="020B0604030504040204" pitchFamily="34" charset="-120"/>
              <a:cs typeface="Arial" panose="020B0604020202020204" pitchFamily="34" charset="0"/>
            </a:rPr>
            <a:t>增加課程中案例分析的成分</a:t>
          </a:r>
          <a:endParaRPr lang="zh-TW" altLang="en-US" dirty="0">
            <a:latin typeface="Arial" panose="020B0604020202020204" pitchFamily="34" charset="0"/>
            <a:ea typeface="微軟正黑體" panose="020B0604030504040204" pitchFamily="34" charset="-120"/>
            <a:cs typeface="Arial" panose="020B0604020202020204" pitchFamily="34" charset="0"/>
          </a:endParaRPr>
        </a:p>
      </dgm:t>
    </dgm:pt>
    <dgm:pt modelId="{71109600-2429-432F-80D9-5552C8EFE96A}" type="parTrans" cxnId="{CB8A3514-A009-4AF0-AAAC-4454A571659D}">
      <dgm:prSet/>
      <dgm:spPr/>
      <dgm:t>
        <a:bodyPr/>
        <a:lstStyle/>
        <a:p>
          <a:endParaRPr lang="zh-TW" altLang="en-US"/>
        </a:p>
      </dgm:t>
    </dgm:pt>
    <dgm:pt modelId="{AAE1BFDC-D233-46F2-9068-0D8E048E4D49}" type="sibTrans" cxnId="{CB8A3514-A009-4AF0-AAAC-4454A571659D}">
      <dgm:prSet/>
      <dgm:spPr/>
      <dgm:t>
        <a:bodyPr/>
        <a:lstStyle/>
        <a:p>
          <a:endParaRPr lang="zh-TW" altLang="en-US"/>
        </a:p>
      </dgm:t>
    </dgm:pt>
    <dgm:pt modelId="{C2F8B85A-873B-4FAC-8BC5-127A78799DA8}">
      <dgm:prSet phldrT="[文字]"/>
      <dgm:spPr/>
      <dgm:t>
        <a:bodyPr/>
        <a:lstStyle/>
        <a:p>
          <a:r>
            <a:rPr lang="zh-TW" altLang="en-US" dirty="0" smtClean="0">
              <a:latin typeface="Arial" panose="020B0604020202020204" pitchFamily="34" charset="0"/>
              <a:ea typeface="微軟正黑體" panose="020B0604030504040204" pitchFamily="34" charset="-120"/>
              <a:cs typeface="Arial" panose="020B0604020202020204" pitchFamily="34" charset="0"/>
            </a:rPr>
            <a:t>增加學生實驗</a:t>
          </a:r>
          <a:r>
            <a:rPr lang="en-US" altLang="zh-TW" dirty="0" smtClean="0">
              <a:latin typeface="Arial" panose="020B0604020202020204" pitchFamily="34" charset="0"/>
              <a:ea typeface="微軟正黑體" panose="020B0604030504040204" pitchFamily="34" charset="-120"/>
              <a:cs typeface="Arial" panose="020B0604020202020204" pitchFamily="34" charset="0"/>
            </a:rPr>
            <a:t>/</a:t>
          </a:r>
          <a:r>
            <a:rPr lang="zh-TW" altLang="en-US" dirty="0" smtClean="0">
              <a:latin typeface="Arial" panose="020B0604020202020204" pitchFamily="34" charset="0"/>
              <a:ea typeface="微軟正黑體" panose="020B0604030504040204" pitchFamily="34" charset="-120"/>
              <a:cs typeface="Arial" panose="020B0604020202020204" pitchFamily="34" charset="0"/>
            </a:rPr>
            <a:t>實作的機會</a:t>
          </a:r>
          <a:endParaRPr lang="zh-TW" altLang="en-US" dirty="0">
            <a:latin typeface="Arial" panose="020B0604020202020204" pitchFamily="34" charset="0"/>
            <a:ea typeface="微軟正黑體" panose="020B0604030504040204" pitchFamily="34" charset="-120"/>
            <a:cs typeface="Arial" panose="020B0604020202020204" pitchFamily="34" charset="0"/>
          </a:endParaRPr>
        </a:p>
      </dgm:t>
    </dgm:pt>
    <dgm:pt modelId="{756EA621-4A23-421D-B7FB-EEC1F8218467}" type="parTrans" cxnId="{F5A80BB1-B96D-4395-8D70-D15B5F30148B}">
      <dgm:prSet/>
      <dgm:spPr/>
      <dgm:t>
        <a:bodyPr/>
        <a:lstStyle/>
        <a:p>
          <a:endParaRPr lang="zh-TW" altLang="en-US"/>
        </a:p>
      </dgm:t>
    </dgm:pt>
    <dgm:pt modelId="{26831D56-E9B6-4699-8E2D-8E347276E052}" type="sibTrans" cxnId="{F5A80BB1-B96D-4395-8D70-D15B5F30148B}">
      <dgm:prSet/>
      <dgm:spPr/>
      <dgm:t>
        <a:bodyPr/>
        <a:lstStyle/>
        <a:p>
          <a:endParaRPr lang="zh-TW" altLang="en-US"/>
        </a:p>
      </dgm:t>
    </dgm:pt>
    <dgm:pt modelId="{D10BC65F-5408-4D3D-A48B-CAB21B3B0608}">
      <dgm:prSet phldrT="[文字]"/>
      <dgm:spPr/>
      <dgm:t>
        <a:bodyPr/>
        <a:lstStyle/>
        <a:p>
          <a:r>
            <a:rPr lang="en-US" altLang="zh-TW" dirty="0" smtClean="0">
              <a:latin typeface="Arial" panose="020B0604020202020204" pitchFamily="34" charset="0"/>
              <a:ea typeface="微軟正黑體" panose="020B0604030504040204" pitchFamily="34" charset="-120"/>
              <a:cs typeface="Arial" panose="020B0604020202020204" pitchFamily="34" charset="0"/>
            </a:rPr>
            <a:t>…</a:t>
          </a:r>
          <a:endParaRPr lang="zh-TW" altLang="en-US" dirty="0">
            <a:latin typeface="Arial" panose="020B0604020202020204" pitchFamily="34" charset="0"/>
            <a:ea typeface="微軟正黑體" panose="020B0604030504040204" pitchFamily="34" charset="-120"/>
            <a:cs typeface="Arial" panose="020B0604020202020204" pitchFamily="34" charset="0"/>
          </a:endParaRPr>
        </a:p>
      </dgm:t>
    </dgm:pt>
    <dgm:pt modelId="{69EA2115-38A4-4AF2-B7FE-97B0D833933C}" type="parTrans" cxnId="{055904A6-B158-465A-9574-DC2D337FB4FC}">
      <dgm:prSet/>
      <dgm:spPr/>
      <dgm:t>
        <a:bodyPr/>
        <a:lstStyle/>
        <a:p>
          <a:endParaRPr lang="zh-TW" altLang="en-US"/>
        </a:p>
      </dgm:t>
    </dgm:pt>
    <dgm:pt modelId="{ED7B36C7-4B2E-48CA-87FD-4F31031E3941}" type="sibTrans" cxnId="{055904A6-B158-465A-9574-DC2D337FB4FC}">
      <dgm:prSet/>
      <dgm:spPr/>
      <dgm:t>
        <a:bodyPr/>
        <a:lstStyle/>
        <a:p>
          <a:endParaRPr lang="zh-TW" altLang="en-US"/>
        </a:p>
      </dgm:t>
    </dgm:pt>
    <dgm:pt modelId="{CC84790B-F3E6-46DD-B88A-24C3E68E8445}">
      <dgm:prSet phldrT="[文字]"/>
      <dgm:spPr/>
      <dgm:t>
        <a:bodyPr/>
        <a:lstStyle/>
        <a:p>
          <a:r>
            <a:rPr kumimoji="0" lang="en-US" altLang="zh-TW" b="1" i="0" u="none" strike="noStrike" cap="none" normalizeH="0" baseline="0" dirty="0" smtClean="0">
              <a:ln/>
              <a:solidFill>
                <a:srgbClr val="C00000"/>
              </a:solidFill>
              <a:effectLst/>
              <a:latin typeface="Arial" pitchFamily="34" charset="0"/>
              <a:ea typeface="微軟正黑體" pitchFamily="34" charset="-120"/>
              <a:cs typeface="Arial" pitchFamily="34" charset="0"/>
            </a:rPr>
            <a:t>5. </a:t>
          </a:r>
          <a:r>
            <a:rPr kumimoji="0" lang="zh-TW" altLang="en-US" b="1" i="0" u="none" strike="noStrike" cap="none" normalizeH="0" baseline="0" dirty="0" smtClean="0">
              <a:ln/>
              <a:solidFill>
                <a:srgbClr val="C00000"/>
              </a:solidFill>
              <a:effectLst/>
              <a:latin typeface="Arial" pitchFamily="34" charset="0"/>
              <a:ea typeface="微軟正黑體" pitchFamily="34" charset="-120"/>
              <a:cs typeface="Arial" pitchFamily="34" charset="0"/>
            </a:rPr>
            <a:t>加強溝通、團隊合作及領導統御的</a:t>
          </a:r>
          <a:r>
            <a:rPr kumimoji="0" lang="en-US" altLang="zh-TW" b="1" i="0" u="none" strike="noStrike" cap="none" normalizeH="0" baseline="0" dirty="0" smtClean="0">
              <a:ln/>
              <a:solidFill>
                <a:srgbClr val="C00000"/>
              </a:solidFill>
              <a:effectLst/>
              <a:latin typeface="Arial" pitchFamily="34" charset="0"/>
              <a:ea typeface="微軟正黑體" pitchFamily="34" charset="-120"/>
              <a:cs typeface="Arial" pitchFamily="34" charset="0"/>
            </a:rPr>
            <a:t/>
          </a:r>
          <a:br>
            <a:rPr kumimoji="0" lang="en-US" altLang="zh-TW" b="1" i="0" u="none" strike="noStrike" cap="none" normalizeH="0" baseline="0" dirty="0" smtClean="0">
              <a:ln/>
              <a:solidFill>
                <a:srgbClr val="C00000"/>
              </a:solidFill>
              <a:effectLst/>
              <a:latin typeface="Arial" pitchFamily="34" charset="0"/>
              <a:ea typeface="微軟正黑體" pitchFamily="34" charset="-120"/>
              <a:cs typeface="Arial" pitchFamily="34" charset="0"/>
            </a:rPr>
          </a:br>
          <a:r>
            <a:rPr kumimoji="0" lang="zh-TW" altLang="en-US" b="1" i="0" u="none" strike="noStrike" cap="none" normalizeH="0" baseline="0" dirty="0" smtClean="0">
              <a:ln/>
              <a:solidFill>
                <a:srgbClr val="C00000"/>
              </a:solidFill>
              <a:effectLst/>
              <a:latin typeface="Arial" pitchFamily="34" charset="0"/>
              <a:ea typeface="微軟正黑體" pitchFamily="34" charset="-120"/>
              <a:cs typeface="Arial" pitchFamily="34" charset="0"/>
            </a:rPr>
            <a:t>    能力</a:t>
          </a:r>
          <a:endParaRPr lang="zh-TW" altLang="en-US" b="1" dirty="0">
            <a:solidFill>
              <a:srgbClr val="C00000"/>
            </a:solidFill>
            <a:latin typeface="Arial" panose="020B0604020202020204" pitchFamily="34" charset="0"/>
            <a:ea typeface="微軟正黑體" panose="020B0604030504040204" pitchFamily="34" charset="-120"/>
            <a:cs typeface="Arial" panose="020B0604020202020204" pitchFamily="34" charset="0"/>
          </a:endParaRPr>
        </a:p>
      </dgm:t>
    </dgm:pt>
    <dgm:pt modelId="{AFA7808C-FA4E-4BFE-A3C9-20ACE7840D12}" type="parTrans" cxnId="{367EA1BE-4C92-4E78-8070-6BEBA848E003}">
      <dgm:prSet/>
      <dgm:spPr/>
      <dgm:t>
        <a:bodyPr/>
        <a:lstStyle/>
        <a:p>
          <a:endParaRPr lang="zh-TW" altLang="en-US"/>
        </a:p>
      </dgm:t>
    </dgm:pt>
    <dgm:pt modelId="{713806D0-4E03-4778-9EBD-FB03AD82A4E5}" type="sibTrans" cxnId="{367EA1BE-4C92-4E78-8070-6BEBA848E003}">
      <dgm:prSet/>
      <dgm:spPr/>
      <dgm:t>
        <a:bodyPr/>
        <a:lstStyle/>
        <a:p>
          <a:endParaRPr lang="zh-TW" altLang="en-US"/>
        </a:p>
      </dgm:t>
    </dgm:pt>
    <dgm:pt modelId="{BA29F809-6DA6-4A3E-BDA1-9BD761B3D0E8}">
      <dgm:prSet phldrT="[文字]"/>
      <dgm:spPr/>
      <dgm:t>
        <a:bodyPr/>
        <a:lstStyle/>
        <a:p>
          <a:r>
            <a:rPr lang="zh-TW" altLang="en-US" dirty="0" smtClean="0">
              <a:latin typeface="Arial" panose="020B0604020202020204" pitchFamily="34" charset="0"/>
              <a:ea typeface="微軟正黑體" panose="020B0604030504040204" pitchFamily="34" charset="-120"/>
              <a:cs typeface="Arial" panose="020B0604020202020204" pitchFamily="34" charset="0"/>
            </a:rPr>
            <a:t>增加不同課程中口頭報告機會</a:t>
          </a:r>
          <a:endParaRPr lang="zh-TW" altLang="en-US" dirty="0">
            <a:latin typeface="Arial" panose="020B0604020202020204" pitchFamily="34" charset="0"/>
            <a:ea typeface="微軟正黑體" panose="020B0604030504040204" pitchFamily="34" charset="-120"/>
            <a:cs typeface="Arial" panose="020B0604020202020204" pitchFamily="34" charset="0"/>
          </a:endParaRPr>
        </a:p>
      </dgm:t>
    </dgm:pt>
    <dgm:pt modelId="{86B6947C-12C6-4FEC-8376-25DC7FB75BE4}" type="parTrans" cxnId="{319B45E2-5654-4408-9C68-AB2261AE4029}">
      <dgm:prSet/>
      <dgm:spPr/>
      <dgm:t>
        <a:bodyPr/>
        <a:lstStyle/>
        <a:p>
          <a:endParaRPr lang="zh-TW" altLang="en-US"/>
        </a:p>
      </dgm:t>
    </dgm:pt>
    <dgm:pt modelId="{23BD74A4-2DD6-4BDF-AF3D-B92615ABAC13}" type="sibTrans" cxnId="{319B45E2-5654-4408-9C68-AB2261AE4029}">
      <dgm:prSet/>
      <dgm:spPr/>
      <dgm:t>
        <a:bodyPr/>
        <a:lstStyle/>
        <a:p>
          <a:endParaRPr lang="zh-TW" altLang="en-US"/>
        </a:p>
      </dgm:t>
    </dgm:pt>
    <dgm:pt modelId="{24C655D1-7451-44B6-9228-F7B0D2435F81}">
      <dgm:prSet phldrT="[文字]"/>
      <dgm:spPr/>
      <dgm:t>
        <a:bodyPr/>
        <a:lstStyle/>
        <a:p>
          <a:r>
            <a:rPr lang="zh-TW" altLang="en-US" dirty="0" smtClean="0">
              <a:latin typeface="Arial" panose="020B0604020202020204" pitchFamily="34" charset="0"/>
              <a:ea typeface="微軟正黑體" panose="020B0604030504040204" pitchFamily="34" charset="-120"/>
              <a:cs typeface="Arial" panose="020B0604020202020204" pitchFamily="34" charset="0"/>
            </a:rPr>
            <a:t>增加學生分組執行</a:t>
          </a:r>
          <a:r>
            <a:rPr lang="en-US" altLang="zh-TW" dirty="0" smtClean="0">
              <a:latin typeface="Arial" panose="020B0604020202020204" pitchFamily="34" charset="0"/>
              <a:ea typeface="微軟正黑體" panose="020B0604030504040204" pitchFamily="34" charset="-120"/>
              <a:cs typeface="Arial" panose="020B0604020202020204" pitchFamily="34" charset="0"/>
            </a:rPr>
            <a:t>project</a:t>
          </a:r>
          <a:r>
            <a:rPr lang="zh-TW" altLang="en-US" dirty="0" smtClean="0">
              <a:latin typeface="Arial" panose="020B0604020202020204" pitchFamily="34" charset="0"/>
              <a:ea typeface="微軟正黑體" panose="020B0604030504040204" pitchFamily="34" charset="-120"/>
              <a:cs typeface="Arial" panose="020B0604020202020204" pitchFamily="34" charset="0"/>
            </a:rPr>
            <a:t>機會</a:t>
          </a:r>
          <a:endParaRPr lang="zh-TW" altLang="en-US" dirty="0">
            <a:latin typeface="Arial" panose="020B0604020202020204" pitchFamily="34" charset="0"/>
            <a:ea typeface="微軟正黑體" panose="020B0604030504040204" pitchFamily="34" charset="-120"/>
            <a:cs typeface="Arial" panose="020B0604020202020204" pitchFamily="34" charset="0"/>
          </a:endParaRPr>
        </a:p>
      </dgm:t>
    </dgm:pt>
    <dgm:pt modelId="{C46D4CEB-B00A-46F7-ABA4-8E5C752CE00F}" type="parTrans" cxnId="{F1A4FB1C-6A57-49D1-B1CB-EDC50A699E24}">
      <dgm:prSet/>
      <dgm:spPr/>
      <dgm:t>
        <a:bodyPr/>
        <a:lstStyle/>
        <a:p>
          <a:endParaRPr lang="zh-TW" altLang="en-US"/>
        </a:p>
      </dgm:t>
    </dgm:pt>
    <dgm:pt modelId="{B6E179A0-862F-42F0-81D1-6EFEB0D5EC57}" type="sibTrans" cxnId="{F1A4FB1C-6A57-49D1-B1CB-EDC50A699E24}">
      <dgm:prSet/>
      <dgm:spPr/>
      <dgm:t>
        <a:bodyPr/>
        <a:lstStyle/>
        <a:p>
          <a:endParaRPr lang="zh-TW" altLang="en-US"/>
        </a:p>
      </dgm:t>
    </dgm:pt>
    <dgm:pt modelId="{2F3BB309-0A0F-4C7A-BBB4-0C8117AFB5AD}">
      <dgm:prSet phldrT="[文字]"/>
      <dgm:spPr/>
      <dgm:t>
        <a:bodyPr/>
        <a:lstStyle/>
        <a:p>
          <a:r>
            <a:rPr lang="en-US" altLang="zh-TW" dirty="0" smtClean="0"/>
            <a:t>…</a:t>
          </a:r>
          <a:endParaRPr lang="zh-TW" altLang="en-US" dirty="0"/>
        </a:p>
      </dgm:t>
    </dgm:pt>
    <dgm:pt modelId="{A5EA54FF-8462-49DC-A1C5-CBA7366AC8F4}" type="parTrans" cxnId="{14AADE75-BA7C-4DEE-BC4F-A80059A06057}">
      <dgm:prSet/>
      <dgm:spPr/>
      <dgm:t>
        <a:bodyPr/>
        <a:lstStyle/>
        <a:p>
          <a:endParaRPr lang="zh-TW" altLang="en-US"/>
        </a:p>
      </dgm:t>
    </dgm:pt>
    <dgm:pt modelId="{8F633E56-19AD-411F-ADAB-5980305AA753}" type="sibTrans" cxnId="{14AADE75-BA7C-4DEE-BC4F-A80059A06057}">
      <dgm:prSet/>
      <dgm:spPr/>
      <dgm:t>
        <a:bodyPr/>
        <a:lstStyle/>
        <a:p>
          <a:endParaRPr lang="zh-TW" altLang="en-US"/>
        </a:p>
      </dgm:t>
    </dgm:pt>
    <dgm:pt modelId="{D4C8EBBA-BB4C-4907-A7E3-D77BF14D3285}" type="pres">
      <dgm:prSet presAssocID="{7CC8DE9D-C849-427B-AC6E-343BC192C8EA}" presName="layout" presStyleCnt="0">
        <dgm:presLayoutVars>
          <dgm:chMax/>
          <dgm:chPref/>
          <dgm:dir/>
          <dgm:resizeHandles/>
        </dgm:presLayoutVars>
      </dgm:prSet>
      <dgm:spPr/>
      <dgm:t>
        <a:bodyPr/>
        <a:lstStyle/>
        <a:p>
          <a:endParaRPr lang="zh-TW" altLang="en-US"/>
        </a:p>
      </dgm:t>
    </dgm:pt>
    <dgm:pt modelId="{4C0DEF7F-F87C-4E03-AFD4-A9AAD4BE2501}" type="pres">
      <dgm:prSet presAssocID="{3C266C3B-D526-4BB2-9D80-1642579FE0C4}" presName="root" presStyleCnt="0">
        <dgm:presLayoutVars>
          <dgm:chMax/>
          <dgm:chPref/>
        </dgm:presLayoutVars>
      </dgm:prSet>
      <dgm:spPr/>
    </dgm:pt>
    <dgm:pt modelId="{AE8DBFEF-E46D-4F82-8F9C-7547BED038FB}" type="pres">
      <dgm:prSet presAssocID="{3C266C3B-D526-4BB2-9D80-1642579FE0C4}" presName="rootComposite" presStyleCnt="0">
        <dgm:presLayoutVars/>
      </dgm:prSet>
      <dgm:spPr/>
    </dgm:pt>
    <dgm:pt modelId="{FF63EFB7-47EF-418E-BE3F-13C8793C15F4}" type="pres">
      <dgm:prSet presAssocID="{3C266C3B-D526-4BB2-9D80-1642579FE0C4}" presName="ParentAccent" presStyleLbl="alignNode1" presStyleIdx="0" presStyleCnt="2"/>
      <dgm:spPr/>
    </dgm:pt>
    <dgm:pt modelId="{5159EF89-09C3-492C-8141-46D93427FBB7}" type="pres">
      <dgm:prSet presAssocID="{3C266C3B-D526-4BB2-9D80-1642579FE0C4}" presName="ParentSmallAccent" presStyleLbl="fgAcc1" presStyleIdx="0" presStyleCnt="2"/>
      <dgm:spPr/>
    </dgm:pt>
    <dgm:pt modelId="{AB560248-111D-4FC4-84C5-10B4CEB5ACA1}" type="pres">
      <dgm:prSet presAssocID="{3C266C3B-D526-4BB2-9D80-1642579FE0C4}" presName="Parent" presStyleLbl="revTx" presStyleIdx="0" presStyleCnt="8">
        <dgm:presLayoutVars>
          <dgm:chMax/>
          <dgm:chPref val="4"/>
          <dgm:bulletEnabled val="1"/>
        </dgm:presLayoutVars>
      </dgm:prSet>
      <dgm:spPr/>
      <dgm:t>
        <a:bodyPr/>
        <a:lstStyle/>
        <a:p>
          <a:endParaRPr lang="zh-TW" altLang="en-US"/>
        </a:p>
      </dgm:t>
    </dgm:pt>
    <dgm:pt modelId="{9D66255A-B86C-4768-93B7-E76962727C06}" type="pres">
      <dgm:prSet presAssocID="{3C266C3B-D526-4BB2-9D80-1642579FE0C4}" presName="childShape" presStyleCnt="0">
        <dgm:presLayoutVars>
          <dgm:chMax val="0"/>
          <dgm:chPref val="0"/>
        </dgm:presLayoutVars>
      </dgm:prSet>
      <dgm:spPr/>
    </dgm:pt>
    <dgm:pt modelId="{E22A9244-0ACD-4950-BFD4-0BE9CB960B16}" type="pres">
      <dgm:prSet presAssocID="{43731E8F-57FE-40B6-8301-D37C5019E02B}" presName="childComposite" presStyleCnt="0">
        <dgm:presLayoutVars>
          <dgm:chMax val="0"/>
          <dgm:chPref val="0"/>
        </dgm:presLayoutVars>
      </dgm:prSet>
      <dgm:spPr/>
    </dgm:pt>
    <dgm:pt modelId="{D513FA19-2923-4ABD-8505-4F598EA2F7D4}" type="pres">
      <dgm:prSet presAssocID="{43731E8F-57FE-40B6-8301-D37C5019E02B}" presName="ChildAccent" presStyleLbl="solidFgAcc1" presStyleIdx="0" presStyleCnt="6"/>
      <dgm:spPr/>
    </dgm:pt>
    <dgm:pt modelId="{E7F27213-F406-42B6-85AC-88B3D50174F4}" type="pres">
      <dgm:prSet presAssocID="{43731E8F-57FE-40B6-8301-D37C5019E02B}" presName="Child" presStyleLbl="revTx" presStyleIdx="1" presStyleCnt="8">
        <dgm:presLayoutVars>
          <dgm:chMax val="0"/>
          <dgm:chPref val="0"/>
          <dgm:bulletEnabled val="1"/>
        </dgm:presLayoutVars>
      </dgm:prSet>
      <dgm:spPr/>
      <dgm:t>
        <a:bodyPr/>
        <a:lstStyle/>
        <a:p>
          <a:endParaRPr lang="zh-TW" altLang="en-US"/>
        </a:p>
      </dgm:t>
    </dgm:pt>
    <dgm:pt modelId="{5BC591EE-B4A5-4D8A-BF7C-51B68F8ACD35}" type="pres">
      <dgm:prSet presAssocID="{C2F8B85A-873B-4FAC-8BC5-127A78799DA8}" presName="childComposite" presStyleCnt="0">
        <dgm:presLayoutVars>
          <dgm:chMax val="0"/>
          <dgm:chPref val="0"/>
        </dgm:presLayoutVars>
      </dgm:prSet>
      <dgm:spPr/>
    </dgm:pt>
    <dgm:pt modelId="{F5686BD5-4683-4603-8898-1338997FFA81}" type="pres">
      <dgm:prSet presAssocID="{C2F8B85A-873B-4FAC-8BC5-127A78799DA8}" presName="ChildAccent" presStyleLbl="solidFgAcc1" presStyleIdx="1" presStyleCnt="6"/>
      <dgm:spPr/>
    </dgm:pt>
    <dgm:pt modelId="{5E3A19EC-84EA-4DAE-8BC7-DE04B356489B}" type="pres">
      <dgm:prSet presAssocID="{C2F8B85A-873B-4FAC-8BC5-127A78799DA8}" presName="Child" presStyleLbl="revTx" presStyleIdx="2" presStyleCnt="8">
        <dgm:presLayoutVars>
          <dgm:chMax val="0"/>
          <dgm:chPref val="0"/>
          <dgm:bulletEnabled val="1"/>
        </dgm:presLayoutVars>
      </dgm:prSet>
      <dgm:spPr/>
      <dgm:t>
        <a:bodyPr/>
        <a:lstStyle/>
        <a:p>
          <a:endParaRPr lang="zh-TW" altLang="en-US"/>
        </a:p>
      </dgm:t>
    </dgm:pt>
    <dgm:pt modelId="{A807D8F9-8B6A-43BE-85C8-5F59045C239C}" type="pres">
      <dgm:prSet presAssocID="{D10BC65F-5408-4D3D-A48B-CAB21B3B0608}" presName="childComposite" presStyleCnt="0">
        <dgm:presLayoutVars>
          <dgm:chMax val="0"/>
          <dgm:chPref val="0"/>
        </dgm:presLayoutVars>
      </dgm:prSet>
      <dgm:spPr/>
    </dgm:pt>
    <dgm:pt modelId="{ED1F53AC-F42A-4D12-B927-43AC551F4A45}" type="pres">
      <dgm:prSet presAssocID="{D10BC65F-5408-4D3D-A48B-CAB21B3B0608}" presName="ChildAccent" presStyleLbl="solidFgAcc1" presStyleIdx="2" presStyleCnt="6"/>
      <dgm:spPr/>
    </dgm:pt>
    <dgm:pt modelId="{9B80D226-3515-4E2C-9949-CEC6A2382EE3}" type="pres">
      <dgm:prSet presAssocID="{D10BC65F-5408-4D3D-A48B-CAB21B3B0608}" presName="Child" presStyleLbl="revTx" presStyleIdx="3" presStyleCnt="8">
        <dgm:presLayoutVars>
          <dgm:chMax val="0"/>
          <dgm:chPref val="0"/>
          <dgm:bulletEnabled val="1"/>
        </dgm:presLayoutVars>
      </dgm:prSet>
      <dgm:spPr/>
      <dgm:t>
        <a:bodyPr/>
        <a:lstStyle/>
        <a:p>
          <a:endParaRPr lang="zh-TW" altLang="en-US"/>
        </a:p>
      </dgm:t>
    </dgm:pt>
    <dgm:pt modelId="{960D11AB-3744-4F27-9372-7C4708C413E9}" type="pres">
      <dgm:prSet presAssocID="{CC84790B-F3E6-46DD-B88A-24C3E68E8445}" presName="root" presStyleCnt="0">
        <dgm:presLayoutVars>
          <dgm:chMax/>
          <dgm:chPref/>
        </dgm:presLayoutVars>
      </dgm:prSet>
      <dgm:spPr/>
    </dgm:pt>
    <dgm:pt modelId="{776DB4BB-BBA2-495E-90A8-7544C3404058}" type="pres">
      <dgm:prSet presAssocID="{CC84790B-F3E6-46DD-B88A-24C3E68E8445}" presName="rootComposite" presStyleCnt="0">
        <dgm:presLayoutVars/>
      </dgm:prSet>
      <dgm:spPr/>
    </dgm:pt>
    <dgm:pt modelId="{17067EAE-300C-41C7-BFDA-DDA4F840DAF0}" type="pres">
      <dgm:prSet presAssocID="{CC84790B-F3E6-46DD-B88A-24C3E68E8445}" presName="ParentAccent" presStyleLbl="alignNode1" presStyleIdx="1" presStyleCnt="2"/>
      <dgm:spPr/>
    </dgm:pt>
    <dgm:pt modelId="{6BB3FCB4-3311-49D3-9212-2FFFADA6D56A}" type="pres">
      <dgm:prSet presAssocID="{CC84790B-F3E6-46DD-B88A-24C3E68E8445}" presName="ParentSmallAccent" presStyleLbl="fgAcc1" presStyleIdx="1" presStyleCnt="2"/>
      <dgm:spPr/>
    </dgm:pt>
    <dgm:pt modelId="{2EC68D02-7623-4EC7-B04D-70EA49D104A4}" type="pres">
      <dgm:prSet presAssocID="{CC84790B-F3E6-46DD-B88A-24C3E68E8445}" presName="Parent" presStyleLbl="revTx" presStyleIdx="4" presStyleCnt="8">
        <dgm:presLayoutVars>
          <dgm:chMax/>
          <dgm:chPref val="4"/>
          <dgm:bulletEnabled val="1"/>
        </dgm:presLayoutVars>
      </dgm:prSet>
      <dgm:spPr/>
      <dgm:t>
        <a:bodyPr/>
        <a:lstStyle/>
        <a:p>
          <a:endParaRPr lang="zh-TW" altLang="en-US"/>
        </a:p>
      </dgm:t>
    </dgm:pt>
    <dgm:pt modelId="{90629942-A9E6-49F5-B570-01ECD11E636F}" type="pres">
      <dgm:prSet presAssocID="{CC84790B-F3E6-46DD-B88A-24C3E68E8445}" presName="childShape" presStyleCnt="0">
        <dgm:presLayoutVars>
          <dgm:chMax val="0"/>
          <dgm:chPref val="0"/>
        </dgm:presLayoutVars>
      </dgm:prSet>
      <dgm:spPr/>
    </dgm:pt>
    <dgm:pt modelId="{CCB0CD12-1A92-4368-A4CA-7DC3CF15ADBD}" type="pres">
      <dgm:prSet presAssocID="{BA29F809-6DA6-4A3E-BDA1-9BD761B3D0E8}" presName="childComposite" presStyleCnt="0">
        <dgm:presLayoutVars>
          <dgm:chMax val="0"/>
          <dgm:chPref val="0"/>
        </dgm:presLayoutVars>
      </dgm:prSet>
      <dgm:spPr/>
    </dgm:pt>
    <dgm:pt modelId="{2B60C478-CD7C-40B2-AFF5-25EBB9D31680}" type="pres">
      <dgm:prSet presAssocID="{BA29F809-6DA6-4A3E-BDA1-9BD761B3D0E8}" presName="ChildAccent" presStyleLbl="solidFgAcc1" presStyleIdx="3" presStyleCnt="6"/>
      <dgm:spPr/>
    </dgm:pt>
    <dgm:pt modelId="{106D877D-665C-4EEB-8217-9B12E3A54800}" type="pres">
      <dgm:prSet presAssocID="{BA29F809-6DA6-4A3E-BDA1-9BD761B3D0E8}" presName="Child" presStyleLbl="revTx" presStyleIdx="5" presStyleCnt="8">
        <dgm:presLayoutVars>
          <dgm:chMax val="0"/>
          <dgm:chPref val="0"/>
          <dgm:bulletEnabled val="1"/>
        </dgm:presLayoutVars>
      </dgm:prSet>
      <dgm:spPr/>
      <dgm:t>
        <a:bodyPr/>
        <a:lstStyle/>
        <a:p>
          <a:endParaRPr lang="zh-TW" altLang="en-US"/>
        </a:p>
      </dgm:t>
    </dgm:pt>
    <dgm:pt modelId="{BC4BBB55-A23E-4D70-940C-5BCAFB569F1B}" type="pres">
      <dgm:prSet presAssocID="{24C655D1-7451-44B6-9228-F7B0D2435F81}" presName="childComposite" presStyleCnt="0">
        <dgm:presLayoutVars>
          <dgm:chMax val="0"/>
          <dgm:chPref val="0"/>
        </dgm:presLayoutVars>
      </dgm:prSet>
      <dgm:spPr/>
    </dgm:pt>
    <dgm:pt modelId="{050B3F43-0DC4-4B43-B960-67C291376DFF}" type="pres">
      <dgm:prSet presAssocID="{24C655D1-7451-44B6-9228-F7B0D2435F81}" presName="ChildAccent" presStyleLbl="solidFgAcc1" presStyleIdx="4" presStyleCnt="6"/>
      <dgm:spPr/>
    </dgm:pt>
    <dgm:pt modelId="{A4D7516E-4246-43A6-BAF1-32D3187CEE6A}" type="pres">
      <dgm:prSet presAssocID="{24C655D1-7451-44B6-9228-F7B0D2435F81}" presName="Child" presStyleLbl="revTx" presStyleIdx="6" presStyleCnt="8">
        <dgm:presLayoutVars>
          <dgm:chMax val="0"/>
          <dgm:chPref val="0"/>
          <dgm:bulletEnabled val="1"/>
        </dgm:presLayoutVars>
      </dgm:prSet>
      <dgm:spPr/>
      <dgm:t>
        <a:bodyPr/>
        <a:lstStyle/>
        <a:p>
          <a:endParaRPr lang="zh-TW" altLang="en-US"/>
        </a:p>
      </dgm:t>
    </dgm:pt>
    <dgm:pt modelId="{B7FC0E77-F96E-4B7A-BE64-AE2CCE0A7D71}" type="pres">
      <dgm:prSet presAssocID="{2F3BB309-0A0F-4C7A-BBB4-0C8117AFB5AD}" presName="childComposite" presStyleCnt="0">
        <dgm:presLayoutVars>
          <dgm:chMax val="0"/>
          <dgm:chPref val="0"/>
        </dgm:presLayoutVars>
      </dgm:prSet>
      <dgm:spPr/>
    </dgm:pt>
    <dgm:pt modelId="{FDB47AAD-D9F0-4EE5-A5E1-85848F472819}" type="pres">
      <dgm:prSet presAssocID="{2F3BB309-0A0F-4C7A-BBB4-0C8117AFB5AD}" presName="ChildAccent" presStyleLbl="solidFgAcc1" presStyleIdx="5" presStyleCnt="6"/>
      <dgm:spPr/>
    </dgm:pt>
    <dgm:pt modelId="{EDAB0DDD-54ED-4985-9C3A-5FEF9D69132B}" type="pres">
      <dgm:prSet presAssocID="{2F3BB309-0A0F-4C7A-BBB4-0C8117AFB5AD}" presName="Child" presStyleLbl="revTx" presStyleIdx="7" presStyleCnt="8">
        <dgm:presLayoutVars>
          <dgm:chMax val="0"/>
          <dgm:chPref val="0"/>
          <dgm:bulletEnabled val="1"/>
        </dgm:presLayoutVars>
      </dgm:prSet>
      <dgm:spPr/>
      <dgm:t>
        <a:bodyPr/>
        <a:lstStyle/>
        <a:p>
          <a:endParaRPr lang="zh-TW" altLang="en-US"/>
        </a:p>
      </dgm:t>
    </dgm:pt>
  </dgm:ptLst>
  <dgm:cxnLst>
    <dgm:cxn modelId="{055904A6-B158-465A-9574-DC2D337FB4FC}" srcId="{3C266C3B-D526-4BB2-9D80-1642579FE0C4}" destId="{D10BC65F-5408-4D3D-A48B-CAB21B3B0608}" srcOrd="2" destOrd="0" parTransId="{69EA2115-38A4-4AF2-B7FE-97B0D833933C}" sibTransId="{ED7B36C7-4B2E-48CA-87FD-4F31031E3941}"/>
    <dgm:cxn modelId="{13081FB8-55C9-4B81-9054-D9B115C9BB84}" type="presOf" srcId="{C2F8B85A-873B-4FAC-8BC5-127A78799DA8}" destId="{5E3A19EC-84EA-4DAE-8BC7-DE04B356489B}" srcOrd="0" destOrd="0" presId="urn:microsoft.com/office/officeart/2008/layout/SquareAccentList"/>
    <dgm:cxn modelId="{61044AB3-B2EE-45B4-A4AF-B4A42628C35D}" type="presOf" srcId="{CC84790B-F3E6-46DD-B88A-24C3E68E8445}" destId="{2EC68D02-7623-4EC7-B04D-70EA49D104A4}" srcOrd="0" destOrd="0" presId="urn:microsoft.com/office/officeart/2008/layout/SquareAccentList"/>
    <dgm:cxn modelId="{CB8A3514-A009-4AF0-AAAC-4454A571659D}" srcId="{3C266C3B-D526-4BB2-9D80-1642579FE0C4}" destId="{43731E8F-57FE-40B6-8301-D37C5019E02B}" srcOrd="0" destOrd="0" parTransId="{71109600-2429-432F-80D9-5552C8EFE96A}" sibTransId="{AAE1BFDC-D233-46F2-9068-0D8E048E4D49}"/>
    <dgm:cxn modelId="{276B0F88-89A3-47A9-9E58-2F607227988D}" type="presOf" srcId="{D10BC65F-5408-4D3D-A48B-CAB21B3B0608}" destId="{9B80D226-3515-4E2C-9949-CEC6A2382EE3}" srcOrd="0" destOrd="0" presId="urn:microsoft.com/office/officeart/2008/layout/SquareAccentList"/>
    <dgm:cxn modelId="{781446D4-2AAB-4D75-94AC-F126F759012F}" type="presOf" srcId="{7CC8DE9D-C849-427B-AC6E-343BC192C8EA}" destId="{D4C8EBBA-BB4C-4907-A7E3-D77BF14D3285}" srcOrd="0" destOrd="0" presId="urn:microsoft.com/office/officeart/2008/layout/SquareAccentList"/>
    <dgm:cxn modelId="{BDF5380D-0C8A-4564-9C4E-F46E81E05467}" type="presOf" srcId="{24C655D1-7451-44B6-9228-F7B0D2435F81}" destId="{A4D7516E-4246-43A6-BAF1-32D3187CEE6A}" srcOrd="0" destOrd="0" presId="urn:microsoft.com/office/officeart/2008/layout/SquareAccentList"/>
    <dgm:cxn modelId="{319B45E2-5654-4408-9C68-AB2261AE4029}" srcId="{CC84790B-F3E6-46DD-B88A-24C3E68E8445}" destId="{BA29F809-6DA6-4A3E-BDA1-9BD761B3D0E8}" srcOrd="0" destOrd="0" parTransId="{86B6947C-12C6-4FEC-8376-25DC7FB75BE4}" sibTransId="{23BD74A4-2DD6-4BDF-AF3D-B92615ABAC13}"/>
    <dgm:cxn modelId="{F1A4FB1C-6A57-49D1-B1CB-EDC50A699E24}" srcId="{CC84790B-F3E6-46DD-B88A-24C3E68E8445}" destId="{24C655D1-7451-44B6-9228-F7B0D2435F81}" srcOrd="1" destOrd="0" parTransId="{C46D4CEB-B00A-46F7-ABA4-8E5C752CE00F}" sibTransId="{B6E179A0-862F-42F0-81D1-6EFEB0D5EC57}"/>
    <dgm:cxn modelId="{9A10F2D2-158C-460A-AC52-4E4069B4482D}" type="presOf" srcId="{2F3BB309-0A0F-4C7A-BBB4-0C8117AFB5AD}" destId="{EDAB0DDD-54ED-4985-9C3A-5FEF9D69132B}" srcOrd="0" destOrd="0" presId="urn:microsoft.com/office/officeart/2008/layout/SquareAccentList"/>
    <dgm:cxn modelId="{14AADE75-BA7C-4DEE-BC4F-A80059A06057}" srcId="{CC84790B-F3E6-46DD-B88A-24C3E68E8445}" destId="{2F3BB309-0A0F-4C7A-BBB4-0C8117AFB5AD}" srcOrd="2" destOrd="0" parTransId="{A5EA54FF-8462-49DC-A1C5-CBA7366AC8F4}" sibTransId="{8F633E56-19AD-411F-ADAB-5980305AA753}"/>
    <dgm:cxn modelId="{EC435DC4-7299-4D3E-AACD-431FAE4749C9}" type="presOf" srcId="{3C266C3B-D526-4BB2-9D80-1642579FE0C4}" destId="{AB560248-111D-4FC4-84C5-10B4CEB5ACA1}" srcOrd="0" destOrd="0" presId="urn:microsoft.com/office/officeart/2008/layout/SquareAccentList"/>
    <dgm:cxn modelId="{367EA1BE-4C92-4E78-8070-6BEBA848E003}" srcId="{7CC8DE9D-C849-427B-AC6E-343BC192C8EA}" destId="{CC84790B-F3E6-46DD-B88A-24C3E68E8445}" srcOrd="1" destOrd="0" parTransId="{AFA7808C-FA4E-4BFE-A3C9-20ACE7840D12}" sibTransId="{713806D0-4E03-4778-9EBD-FB03AD82A4E5}"/>
    <dgm:cxn modelId="{68F8D77D-474E-4D84-B328-2CA02394EBB4}" srcId="{7CC8DE9D-C849-427B-AC6E-343BC192C8EA}" destId="{3C266C3B-D526-4BB2-9D80-1642579FE0C4}" srcOrd="0" destOrd="0" parTransId="{EF95A031-FDBF-4AF3-9C00-1D6F43186DE7}" sibTransId="{5C9857FF-90B5-4758-9086-071574CB3B07}"/>
    <dgm:cxn modelId="{F5A80BB1-B96D-4395-8D70-D15B5F30148B}" srcId="{3C266C3B-D526-4BB2-9D80-1642579FE0C4}" destId="{C2F8B85A-873B-4FAC-8BC5-127A78799DA8}" srcOrd="1" destOrd="0" parTransId="{756EA621-4A23-421D-B7FB-EEC1F8218467}" sibTransId="{26831D56-E9B6-4699-8E2D-8E347276E052}"/>
    <dgm:cxn modelId="{6EC0BFE6-7C0F-41A4-B2F3-BB9EF6D8CED9}" type="presOf" srcId="{43731E8F-57FE-40B6-8301-D37C5019E02B}" destId="{E7F27213-F406-42B6-85AC-88B3D50174F4}" srcOrd="0" destOrd="0" presId="urn:microsoft.com/office/officeart/2008/layout/SquareAccentList"/>
    <dgm:cxn modelId="{68F7F7FA-D046-4F84-A500-A16C57E1FED3}" type="presOf" srcId="{BA29F809-6DA6-4A3E-BDA1-9BD761B3D0E8}" destId="{106D877D-665C-4EEB-8217-9B12E3A54800}" srcOrd="0" destOrd="0" presId="urn:microsoft.com/office/officeart/2008/layout/SquareAccentList"/>
    <dgm:cxn modelId="{1BDF560A-6D98-4282-8AE8-548F03743D8D}" type="presParOf" srcId="{D4C8EBBA-BB4C-4907-A7E3-D77BF14D3285}" destId="{4C0DEF7F-F87C-4E03-AFD4-A9AAD4BE2501}" srcOrd="0" destOrd="0" presId="urn:microsoft.com/office/officeart/2008/layout/SquareAccentList"/>
    <dgm:cxn modelId="{92968769-F7DE-4C18-BA48-65F302535592}" type="presParOf" srcId="{4C0DEF7F-F87C-4E03-AFD4-A9AAD4BE2501}" destId="{AE8DBFEF-E46D-4F82-8F9C-7547BED038FB}" srcOrd="0" destOrd="0" presId="urn:microsoft.com/office/officeart/2008/layout/SquareAccentList"/>
    <dgm:cxn modelId="{2E1E4FD6-9114-4CE5-9C18-BADE2812379E}" type="presParOf" srcId="{AE8DBFEF-E46D-4F82-8F9C-7547BED038FB}" destId="{FF63EFB7-47EF-418E-BE3F-13C8793C15F4}" srcOrd="0" destOrd="0" presId="urn:microsoft.com/office/officeart/2008/layout/SquareAccentList"/>
    <dgm:cxn modelId="{0E3915F0-B8EE-4F5C-B55B-C17F39B30C3B}" type="presParOf" srcId="{AE8DBFEF-E46D-4F82-8F9C-7547BED038FB}" destId="{5159EF89-09C3-492C-8141-46D93427FBB7}" srcOrd="1" destOrd="0" presId="urn:microsoft.com/office/officeart/2008/layout/SquareAccentList"/>
    <dgm:cxn modelId="{5D947B2C-24CE-42F1-94E8-ABEF3E27290D}" type="presParOf" srcId="{AE8DBFEF-E46D-4F82-8F9C-7547BED038FB}" destId="{AB560248-111D-4FC4-84C5-10B4CEB5ACA1}" srcOrd="2" destOrd="0" presId="urn:microsoft.com/office/officeart/2008/layout/SquareAccentList"/>
    <dgm:cxn modelId="{3BFA6740-BFED-4E4E-B7AE-68C7A6D35916}" type="presParOf" srcId="{4C0DEF7F-F87C-4E03-AFD4-A9AAD4BE2501}" destId="{9D66255A-B86C-4768-93B7-E76962727C06}" srcOrd="1" destOrd="0" presId="urn:microsoft.com/office/officeart/2008/layout/SquareAccentList"/>
    <dgm:cxn modelId="{F0B22D0E-6746-4651-BF24-66886A1CB47B}" type="presParOf" srcId="{9D66255A-B86C-4768-93B7-E76962727C06}" destId="{E22A9244-0ACD-4950-BFD4-0BE9CB960B16}" srcOrd="0" destOrd="0" presId="urn:microsoft.com/office/officeart/2008/layout/SquareAccentList"/>
    <dgm:cxn modelId="{106F9468-7AD3-4497-B121-B377847F0944}" type="presParOf" srcId="{E22A9244-0ACD-4950-BFD4-0BE9CB960B16}" destId="{D513FA19-2923-4ABD-8505-4F598EA2F7D4}" srcOrd="0" destOrd="0" presId="urn:microsoft.com/office/officeart/2008/layout/SquareAccentList"/>
    <dgm:cxn modelId="{082AB228-A5F9-41BF-83F0-564F2B0A8ACD}" type="presParOf" srcId="{E22A9244-0ACD-4950-BFD4-0BE9CB960B16}" destId="{E7F27213-F406-42B6-85AC-88B3D50174F4}" srcOrd="1" destOrd="0" presId="urn:microsoft.com/office/officeart/2008/layout/SquareAccentList"/>
    <dgm:cxn modelId="{86A7D7DA-B298-4C38-BFE5-86D4EBF341CC}" type="presParOf" srcId="{9D66255A-B86C-4768-93B7-E76962727C06}" destId="{5BC591EE-B4A5-4D8A-BF7C-51B68F8ACD35}" srcOrd="1" destOrd="0" presId="urn:microsoft.com/office/officeart/2008/layout/SquareAccentList"/>
    <dgm:cxn modelId="{3327F9A7-D403-4D1D-953B-2ABC315D211E}" type="presParOf" srcId="{5BC591EE-B4A5-4D8A-BF7C-51B68F8ACD35}" destId="{F5686BD5-4683-4603-8898-1338997FFA81}" srcOrd="0" destOrd="0" presId="urn:microsoft.com/office/officeart/2008/layout/SquareAccentList"/>
    <dgm:cxn modelId="{BC648629-3053-481A-9495-36446AFF9D6F}" type="presParOf" srcId="{5BC591EE-B4A5-4D8A-BF7C-51B68F8ACD35}" destId="{5E3A19EC-84EA-4DAE-8BC7-DE04B356489B}" srcOrd="1" destOrd="0" presId="urn:microsoft.com/office/officeart/2008/layout/SquareAccentList"/>
    <dgm:cxn modelId="{E7091545-857A-473F-BFFD-88AD9661D863}" type="presParOf" srcId="{9D66255A-B86C-4768-93B7-E76962727C06}" destId="{A807D8F9-8B6A-43BE-85C8-5F59045C239C}" srcOrd="2" destOrd="0" presId="urn:microsoft.com/office/officeart/2008/layout/SquareAccentList"/>
    <dgm:cxn modelId="{147E6AA2-61DA-4823-88DB-D882FE9A8E90}" type="presParOf" srcId="{A807D8F9-8B6A-43BE-85C8-5F59045C239C}" destId="{ED1F53AC-F42A-4D12-B927-43AC551F4A45}" srcOrd="0" destOrd="0" presId="urn:microsoft.com/office/officeart/2008/layout/SquareAccentList"/>
    <dgm:cxn modelId="{0F9DEC8D-B5B3-4A80-B23D-0803428F3FCF}" type="presParOf" srcId="{A807D8F9-8B6A-43BE-85C8-5F59045C239C}" destId="{9B80D226-3515-4E2C-9949-CEC6A2382EE3}" srcOrd="1" destOrd="0" presId="urn:microsoft.com/office/officeart/2008/layout/SquareAccentList"/>
    <dgm:cxn modelId="{E3A1F523-9164-4CE2-8041-4E61E4D74F44}" type="presParOf" srcId="{D4C8EBBA-BB4C-4907-A7E3-D77BF14D3285}" destId="{960D11AB-3744-4F27-9372-7C4708C413E9}" srcOrd="1" destOrd="0" presId="urn:microsoft.com/office/officeart/2008/layout/SquareAccentList"/>
    <dgm:cxn modelId="{E6B24393-C914-4C82-8864-AC7FDB107AC3}" type="presParOf" srcId="{960D11AB-3744-4F27-9372-7C4708C413E9}" destId="{776DB4BB-BBA2-495E-90A8-7544C3404058}" srcOrd="0" destOrd="0" presId="urn:microsoft.com/office/officeart/2008/layout/SquareAccentList"/>
    <dgm:cxn modelId="{2BBDBB6F-4F41-4A80-A9D0-FE10E7089261}" type="presParOf" srcId="{776DB4BB-BBA2-495E-90A8-7544C3404058}" destId="{17067EAE-300C-41C7-BFDA-DDA4F840DAF0}" srcOrd="0" destOrd="0" presId="urn:microsoft.com/office/officeart/2008/layout/SquareAccentList"/>
    <dgm:cxn modelId="{F78ADAD0-2ED2-414C-B602-0E4F13C8433F}" type="presParOf" srcId="{776DB4BB-BBA2-495E-90A8-7544C3404058}" destId="{6BB3FCB4-3311-49D3-9212-2FFFADA6D56A}" srcOrd="1" destOrd="0" presId="urn:microsoft.com/office/officeart/2008/layout/SquareAccentList"/>
    <dgm:cxn modelId="{C4D3CB26-543D-47BC-A998-0050E34620F8}" type="presParOf" srcId="{776DB4BB-BBA2-495E-90A8-7544C3404058}" destId="{2EC68D02-7623-4EC7-B04D-70EA49D104A4}" srcOrd="2" destOrd="0" presId="urn:microsoft.com/office/officeart/2008/layout/SquareAccentList"/>
    <dgm:cxn modelId="{5D5C924B-9647-4952-A4A4-693D8643EAAE}" type="presParOf" srcId="{960D11AB-3744-4F27-9372-7C4708C413E9}" destId="{90629942-A9E6-49F5-B570-01ECD11E636F}" srcOrd="1" destOrd="0" presId="urn:microsoft.com/office/officeart/2008/layout/SquareAccentList"/>
    <dgm:cxn modelId="{5C44456C-40DD-479B-9EBE-3A7FA852D5AB}" type="presParOf" srcId="{90629942-A9E6-49F5-B570-01ECD11E636F}" destId="{CCB0CD12-1A92-4368-A4CA-7DC3CF15ADBD}" srcOrd="0" destOrd="0" presId="urn:microsoft.com/office/officeart/2008/layout/SquareAccentList"/>
    <dgm:cxn modelId="{F77EA732-2419-4AA2-AF84-7DB60554ECF0}" type="presParOf" srcId="{CCB0CD12-1A92-4368-A4CA-7DC3CF15ADBD}" destId="{2B60C478-CD7C-40B2-AFF5-25EBB9D31680}" srcOrd="0" destOrd="0" presId="urn:microsoft.com/office/officeart/2008/layout/SquareAccentList"/>
    <dgm:cxn modelId="{AC4810CD-83CE-4B69-BEF2-4EE1EE1A95A7}" type="presParOf" srcId="{CCB0CD12-1A92-4368-A4CA-7DC3CF15ADBD}" destId="{106D877D-665C-4EEB-8217-9B12E3A54800}" srcOrd="1" destOrd="0" presId="urn:microsoft.com/office/officeart/2008/layout/SquareAccentList"/>
    <dgm:cxn modelId="{172327CC-0D51-4C14-9C6A-7B9F44588538}" type="presParOf" srcId="{90629942-A9E6-49F5-B570-01ECD11E636F}" destId="{BC4BBB55-A23E-4D70-940C-5BCAFB569F1B}" srcOrd="1" destOrd="0" presId="urn:microsoft.com/office/officeart/2008/layout/SquareAccentList"/>
    <dgm:cxn modelId="{F36C7C53-2C60-477F-8B7A-6E767469371C}" type="presParOf" srcId="{BC4BBB55-A23E-4D70-940C-5BCAFB569F1B}" destId="{050B3F43-0DC4-4B43-B960-67C291376DFF}" srcOrd="0" destOrd="0" presId="urn:microsoft.com/office/officeart/2008/layout/SquareAccentList"/>
    <dgm:cxn modelId="{D9424760-8039-4FEA-A270-373A7ECA926F}" type="presParOf" srcId="{BC4BBB55-A23E-4D70-940C-5BCAFB569F1B}" destId="{A4D7516E-4246-43A6-BAF1-32D3187CEE6A}" srcOrd="1" destOrd="0" presId="urn:microsoft.com/office/officeart/2008/layout/SquareAccentList"/>
    <dgm:cxn modelId="{CB4C2917-3DCC-467B-BAF1-2B548846B1CA}" type="presParOf" srcId="{90629942-A9E6-49F5-B570-01ECD11E636F}" destId="{B7FC0E77-F96E-4B7A-BE64-AE2CCE0A7D71}" srcOrd="2" destOrd="0" presId="urn:microsoft.com/office/officeart/2008/layout/SquareAccentList"/>
    <dgm:cxn modelId="{003AE823-05EE-4B15-8C60-0089793FAE00}" type="presParOf" srcId="{B7FC0E77-F96E-4B7A-BE64-AE2CCE0A7D71}" destId="{FDB47AAD-D9F0-4EE5-A5E1-85848F472819}" srcOrd="0" destOrd="0" presId="urn:microsoft.com/office/officeart/2008/layout/SquareAccentList"/>
    <dgm:cxn modelId="{E5814060-F658-47DE-820D-ED677B31C55E}" type="presParOf" srcId="{B7FC0E77-F96E-4B7A-BE64-AE2CCE0A7D71}" destId="{EDAB0DDD-54ED-4985-9C3A-5FEF9D69132B}"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F9430C-B468-41D9-81F9-7590236F9F2A}" type="doc">
      <dgm:prSet loTypeId="urn:microsoft.com/office/officeart/2005/8/layout/orgChart1" loCatId="hierarchy" qsTypeId="urn:microsoft.com/office/officeart/2005/8/quickstyle/simple1" qsCatId="simple" csTypeId="urn:microsoft.com/office/officeart/2005/8/colors/colorful3" csCatId="colorful" phldr="1"/>
      <dgm:spPr/>
      <dgm:t>
        <a:bodyPr/>
        <a:lstStyle/>
        <a:p>
          <a:endParaRPr lang="zh-TW" altLang="en-US"/>
        </a:p>
      </dgm:t>
    </dgm:pt>
    <dgm:pt modelId="{70B5F9A1-6C59-4133-870F-1A0CA5E87693}">
      <dgm:prSet phldrT="[文字]" custT="1"/>
      <dgm:spPr/>
      <dgm:t>
        <a:bodyPr/>
        <a:lstStyle/>
        <a:p>
          <a:pPr>
            <a:lnSpc>
              <a:spcPct val="100000"/>
            </a:lnSpc>
            <a:spcBef>
              <a:spcPts val="0"/>
            </a:spcBef>
            <a:spcAft>
              <a:spcPts val="0"/>
            </a:spcAft>
          </a:pPr>
          <a:r>
            <a:rPr lang="zh-TW" altLang="en-US" sz="2000" dirty="0" smtClean="0">
              <a:latin typeface="微軟正黑體" pitchFamily="34" charset="-120"/>
              <a:ea typeface="微軟正黑體" pitchFamily="34" charset="-120"/>
              <a:cs typeface="Arial" pitchFamily="34" charset="0"/>
            </a:rPr>
            <a:t>楊主任委員</a:t>
          </a:r>
          <a:endParaRPr lang="en-US" altLang="zh-TW" sz="2000" dirty="0" smtClean="0">
            <a:latin typeface="微軟正黑體" pitchFamily="34" charset="-120"/>
            <a:ea typeface="微軟正黑體" pitchFamily="34" charset="-120"/>
            <a:cs typeface="Arial" pitchFamily="34" charset="0"/>
          </a:endParaRPr>
        </a:p>
        <a:p>
          <a:pPr>
            <a:lnSpc>
              <a:spcPct val="100000"/>
            </a:lnSpc>
            <a:spcBef>
              <a:spcPts val="0"/>
            </a:spcBef>
            <a:spcAft>
              <a:spcPts val="0"/>
            </a:spcAft>
          </a:pPr>
          <a:r>
            <a:rPr lang="zh-TW" altLang="en-US" sz="2000" dirty="0" smtClean="0">
              <a:latin typeface="微軟正黑體" pitchFamily="34" charset="-120"/>
              <a:ea typeface="微軟正黑體" pitchFamily="34" charset="-120"/>
              <a:cs typeface="Arial" pitchFamily="34" charset="0"/>
            </a:rPr>
            <a:t>永斌</a:t>
          </a:r>
          <a:endParaRPr lang="zh-TW" altLang="en-US" sz="2000" dirty="0">
            <a:latin typeface="微軟正黑體" pitchFamily="34" charset="-120"/>
            <a:ea typeface="微軟正黑體" pitchFamily="34" charset="-120"/>
            <a:cs typeface="Arial" pitchFamily="34" charset="0"/>
          </a:endParaRPr>
        </a:p>
      </dgm:t>
    </dgm:pt>
    <dgm:pt modelId="{19841C0E-EB37-475E-9517-B9753A5F6814}" type="parTrans" cxnId="{BEC9C6B3-20AB-47D3-996F-51CDE546CF25}">
      <dgm:prSet/>
      <dgm:spPr/>
      <dgm:t>
        <a:bodyPr/>
        <a:lstStyle/>
        <a:p>
          <a:pPr>
            <a:lnSpc>
              <a:spcPct val="100000"/>
            </a:lnSpc>
            <a:spcBef>
              <a:spcPts val="0"/>
            </a:spcBef>
            <a:spcAft>
              <a:spcPts val="0"/>
            </a:spcAft>
          </a:pPr>
          <a:endParaRPr lang="zh-TW" altLang="en-US" sz="2000">
            <a:latin typeface="微軟正黑體" pitchFamily="34" charset="-120"/>
            <a:ea typeface="微軟正黑體" pitchFamily="34" charset="-120"/>
          </a:endParaRPr>
        </a:p>
      </dgm:t>
    </dgm:pt>
    <dgm:pt modelId="{98DA9261-14E7-4898-B81E-D17D0BDB1393}" type="sibTrans" cxnId="{BEC9C6B3-20AB-47D3-996F-51CDE546CF25}">
      <dgm:prSet/>
      <dgm:spPr/>
      <dgm:t>
        <a:bodyPr/>
        <a:lstStyle/>
        <a:p>
          <a:pPr>
            <a:lnSpc>
              <a:spcPct val="100000"/>
            </a:lnSpc>
            <a:spcBef>
              <a:spcPts val="0"/>
            </a:spcBef>
            <a:spcAft>
              <a:spcPts val="0"/>
            </a:spcAft>
          </a:pPr>
          <a:endParaRPr lang="zh-TW" altLang="en-US" sz="2000">
            <a:latin typeface="微軟正黑體" pitchFamily="34" charset="-120"/>
            <a:ea typeface="微軟正黑體" pitchFamily="34" charset="-120"/>
          </a:endParaRPr>
        </a:p>
      </dgm:t>
    </dgm:pt>
    <dgm:pt modelId="{73662D7E-068D-41EC-939A-D68AFC8335CF}">
      <dgm:prSet phldrT="[文字]" custT="1"/>
      <dgm:spPr/>
      <dgm:t>
        <a:bodyPr/>
        <a:lstStyle/>
        <a:p>
          <a:pPr>
            <a:lnSpc>
              <a:spcPct val="100000"/>
            </a:lnSpc>
            <a:spcBef>
              <a:spcPts val="0"/>
            </a:spcBef>
            <a:spcAft>
              <a:spcPts val="0"/>
            </a:spcAft>
          </a:pPr>
          <a:r>
            <a:rPr lang="zh-TW" altLang="en-US" sz="2000" dirty="0" smtClean="0">
              <a:latin typeface="微軟正黑體" pitchFamily="34" charset="-120"/>
              <a:ea typeface="微軟正黑體" pitchFamily="34" charset="-120"/>
              <a:cs typeface="Arial" pitchFamily="34" charset="0"/>
            </a:rPr>
            <a:t>陳召集人文村 </a:t>
          </a:r>
          <a:r>
            <a:rPr lang="en-US" altLang="zh-TW" sz="2000" dirty="0" smtClean="0">
              <a:latin typeface="微軟正黑體" pitchFamily="34" charset="-120"/>
              <a:ea typeface="微軟正黑體" pitchFamily="34" charset="-120"/>
              <a:cs typeface="Arial" pitchFamily="34" charset="0"/>
            </a:rPr>
            <a:t>(EAC</a:t>
          </a:r>
          <a:r>
            <a:rPr lang="zh-TW" altLang="en-US" sz="2000" dirty="0" smtClean="0">
              <a:latin typeface="微軟正黑體" pitchFamily="34" charset="-120"/>
              <a:ea typeface="微軟正黑體" pitchFamily="34" charset="-120"/>
              <a:cs typeface="Arial" pitchFamily="34" charset="0"/>
            </a:rPr>
            <a:t>、</a:t>
          </a:r>
          <a:r>
            <a:rPr lang="en-US" altLang="zh-TW" sz="2000" dirty="0" smtClean="0">
              <a:latin typeface="微軟正黑體" pitchFamily="34" charset="-120"/>
              <a:ea typeface="微軟正黑體" pitchFamily="34" charset="-120"/>
              <a:cs typeface="Arial" pitchFamily="34" charset="0"/>
            </a:rPr>
            <a:t>CAC)</a:t>
          </a:r>
          <a:endParaRPr lang="zh-TW" altLang="en-US" sz="2000" dirty="0">
            <a:latin typeface="微軟正黑體" pitchFamily="34" charset="-120"/>
            <a:ea typeface="微軟正黑體" pitchFamily="34" charset="-120"/>
            <a:cs typeface="Arial" pitchFamily="34" charset="0"/>
          </a:endParaRPr>
        </a:p>
      </dgm:t>
    </dgm:pt>
    <dgm:pt modelId="{F17DBE9B-8AF9-4B10-A202-90560EB823E6}" type="parTrans" cxnId="{7AC8FFC1-1467-4ACA-84C8-D3F2FB877655}">
      <dgm:prSet/>
      <dgm:spPr/>
      <dgm:t>
        <a:bodyPr/>
        <a:lstStyle/>
        <a:p>
          <a:pPr>
            <a:lnSpc>
              <a:spcPct val="100000"/>
            </a:lnSpc>
            <a:spcBef>
              <a:spcPts val="0"/>
            </a:spcBef>
            <a:spcAft>
              <a:spcPts val="0"/>
            </a:spcAft>
          </a:pPr>
          <a:endParaRPr lang="zh-TW" altLang="en-US" sz="2000">
            <a:latin typeface="微軟正黑體" pitchFamily="34" charset="-120"/>
            <a:ea typeface="微軟正黑體" pitchFamily="34" charset="-120"/>
          </a:endParaRPr>
        </a:p>
      </dgm:t>
    </dgm:pt>
    <dgm:pt modelId="{D8D9C8A0-2870-44D9-A2D4-4A91FC79A247}" type="sibTrans" cxnId="{7AC8FFC1-1467-4ACA-84C8-D3F2FB877655}">
      <dgm:prSet/>
      <dgm:spPr/>
      <dgm:t>
        <a:bodyPr/>
        <a:lstStyle/>
        <a:p>
          <a:pPr>
            <a:lnSpc>
              <a:spcPct val="100000"/>
            </a:lnSpc>
            <a:spcBef>
              <a:spcPts val="0"/>
            </a:spcBef>
            <a:spcAft>
              <a:spcPts val="0"/>
            </a:spcAft>
          </a:pPr>
          <a:endParaRPr lang="zh-TW" altLang="en-US" sz="2000">
            <a:latin typeface="微軟正黑體" pitchFamily="34" charset="-120"/>
            <a:ea typeface="微軟正黑體" pitchFamily="34" charset="-120"/>
          </a:endParaRPr>
        </a:p>
      </dgm:t>
    </dgm:pt>
    <dgm:pt modelId="{46C4F657-8EDD-424C-9F60-D940AA686C1A}">
      <dgm:prSet phldrT="[文字]" custT="1"/>
      <dgm:spPr/>
      <dgm:t>
        <a:bodyPr/>
        <a:lstStyle/>
        <a:p>
          <a:pPr>
            <a:lnSpc>
              <a:spcPct val="100000"/>
            </a:lnSpc>
            <a:spcBef>
              <a:spcPts val="0"/>
            </a:spcBef>
            <a:spcAft>
              <a:spcPts val="0"/>
            </a:spcAft>
          </a:pPr>
          <a:r>
            <a:rPr lang="zh-TW" altLang="en-US" sz="2000" dirty="0" smtClean="0">
              <a:latin typeface="微軟正黑體" pitchFamily="34" charset="-120"/>
              <a:ea typeface="微軟正黑體" pitchFamily="34" charset="-120"/>
              <a:cs typeface="Arial" pitchFamily="34" charset="0"/>
            </a:rPr>
            <a:t>蕭召集人錫錡</a:t>
          </a:r>
          <a:endParaRPr lang="en-US" altLang="zh-TW" sz="2000" dirty="0" smtClean="0">
            <a:latin typeface="微軟正黑體" pitchFamily="34" charset="-120"/>
            <a:ea typeface="微軟正黑體" pitchFamily="34" charset="-120"/>
            <a:cs typeface="Arial" pitchFamily="34" charset="0"/>
          </a:endParaRPr>
        </a:p>
        <a:p>
          <a:pPr>
            <a:lnSpc>
              <a:spcPct val="100000"/>
            </a:lnSpc>
            <a:spcBef>
              <a:spcPts val="0"/>
            </a:spcBef>
            <a:spcAft>
              <a:spcPts val="0"/>
            </a:spcAft>
          </a:pPr>
          <a:r>
            <a:rPr lang="en-US" altLang="zh-TW" sz="2000" dirty="0" smtClean="0">
              <a:latin typeface="微軟正黑體" pitchFamily="34" charset="-120"/>
              <a:ea typeface="微軟正黑體" pitchFamily="34" charset="-120"/>
              <a:cs typeface="Arial" pitchFamily="34" charset="0"/>
            </a:rPr>
            <a:t>(TAC)</a:t>
          </a:r>
          <a:endParaRPr lang="zh-TW" altLang="en-US" sz="2000" dirty="0">
            <a:latin typeface="微軟正黑體" pitchFamily="34" charset="-120"/>
            <a:ea typeface="微軟正黑體" pitchFamily="34" charset="-120"/>
            <a:cs typeface="Arial" pitchFamily="34" charset="0"/>
          </a:endParaRPr>
        </a:p>
      </dgm:t>
    </dgm:pt>
    <dgm:pt modelId="{7223270E-9E29-4B92-A1A7-1D586D667055}" type="parTrans" cxnId="{97F30E93-4859-4E0E-9C9F-C12C0DB62374}">
      <dgm:prSet/>
      <dgm:spPr/>
      <dgm:t>
        <a:bodyPr/>
        <a:lstStyle/>
        <a:p>
          <a:pPr>
            <a:lnSpc>
              <a:spcPct val="100000"/>
            </a:lnSpc>
            <a:spcBef>
              <a:spcPts val="0"/>
            </a:spcBef>
            <a:spcAft>
              <a:spcPts val="0"/>
            </a:spcAft>
          </a:pPr>
          <a:endParaRPr lang="zh-TW" altLang="en-US" sz="2000">
            <a:latin typeface="微軟正黑體" pitchFamily="34" charset="-120"/>
            <a:ea typeface="微軟正黑體" pitchFamily="34" charset="-120"/>
          </a:endParaRPr>
        </a:p>
      </dgm:t>
    </dgm:pt>
    <dgm:pt modelId="{D3B7F6CC-8519-4FC2-86C5-ECFB114ABA5C}" type="sibTrans" cxnId="{97F30E93-4859-4E0E-9C9F-C12C0DB62374}">
      <dgm:prSet/>
      <dgm:spPr/>
      <dgm:t>
        <a:bodyPr/>
        <a:lstStyle/>
        <a:p>
          <a:pPr>
            <a:lnSpc>
              <a:spcPct val="100000"/>
            </a:lnSpc>
            <a:spcBef>
              <a:spcPts val="0"/>
            </a:spcBef>
            <a:spcAft>
              <a:spcPts val="0"/>
            </a:spcAft>
          </a:pPr>
          <a:endParaRPr lang="zh-TW" altLang="en-US" sz="2000">
            <a:latin typeface="微軟正黑體" pitchFamily="34" charset="-120"/>
            <a:ea typeface="微軟正黑體" pitchFamily="34" charset="-120"/>
          </a:endParaRPr>
        </a:p>
      </dgm:t>
    </dgm:pt>
    <dgm:pt modelId="{3CF9DFD5-9E2D-4B1D-AD84-0CDE58CFDDF3}">
      <dgm:prSet phldrT="[文字]" custT="1"/>
      <dgm:spPr/>
      <dgm:t>
        <a:bodyPr/>
        <a:lstStyle/>
        <a:p>
          <a:pPr>
            <a:lnSpc>
              <a:spcPct val="100000"/>
            </a:lnSpc>
            <a:spcBef>
              <a:spcPts val="0"/>
            </a:spcBef>
            <a:spcAft>
              <a:spcPts val="0"/>
            </a:spcAft>
          </a:pPr>
          <a:r>
            <a:rPr lang="zh-TW" altLang="en-US" sz="2000" dirty="0" smtClean="0">
              <a:latin typeface="微軟正黑體" pitchFamily="34" charset="-120"/>
              <a:ea typeface="微軟正黑體" pitchFamily="34" charset="-120"/>
              <a:cs typeface="Arial" pitchFamily="34" charset="0"/>
            </a:rPr>
            <a:t>林召集人峰田 </a:t>
          </a:r>
          <a:r>
            <a:rPr lang="en-US" altLang="zh-TW" sz="2000" dirty="0" smtClean="0">
              <a:latin typeface="微軟正黑體" pitchFamily="34" charset="-120"/>
              <a:ea typeface="微軟正黑體" pitchFamily="34" charset="-120"/>
              <a:cs typeface="Arial" pitchFamily="34" charset="0"/>
            </a:rPr>
            <a:t>(AAC)</a:t>
          </a:r>
          <a:endParaRPr lang="zh-TW" altLang="en-US" sz="2000" dirty="0">
            <a:latin typeface="微軟正黑體" pitchFamily="34" charset="-120"/>
            <a:ea typeface="微軟正黑體" pitchFamily="34" charset="-120"/>
            <a:cs typeface="Arial" pitchFamily="34" charset="0"/>
          </a:endParaRPr>
        </a:p>
      </dgm:t>
    </dgm:pt>
    <dgm:pt modelId="{B6A1884F-9C14-4F13-A0CB-2E637DCA4316}" type="parTrans" cxnId="{D0BBED81-9A34-4351-917A-565E9CC88CAE}">
      <dgm:prSet/>
      <dgm:spPr/>
      <dgm:t>
        <a:bodyPr/>
        <a:lstStyle/>
        <a:p>
          <a:pPr>
            <a:lnSpc>
              <a:spcPct val="100000"/>
            </a:lnSpc>
            <a:spcBef>
              <a:spcPts val="0"/>
            </a:spcBef>
            <a:spcAft>
              <a:spcPts val="0"/>
            </a:spcAft>
          </a:pPr>
          <a:endParaRPr lang="zh-TW" altLang="en-US" sz="2000">
            <a:latin typeface="微軟正黑體" pitchFamily="34" charset="-120"/>
            <a:ea typeface="微軟正黑體" pitchFamily="34" charset="-120"/>
          </a:endParaRPr>
        </a:p>
      </dgm:t>
    </dgm:pt>
    <dgm:pt modelId="{F73ACCED-FB6E-4890-B712-F5007F122AF3}" type="sibTrans" cxnId="{D0BBED81-9A34-4351-917A-565E9CC88CAE}">
      <dgm:prSet/>
      <dgm:spPr/>
      <dgm:t>
        <a:bodyPr/>
        <a:lstStyle/>
        <a:p>
          <a:pPr>
            <a:lnSpc>
              <a:spcPct val="100000"/>
            </a:lnSpc>
            <a:spcBef>
              <a:spcPts val="0"/>
            </a:spcBef>
            <a:spcAft>
              <a:spcPts val="0"/>
            </a:spcAft>
          </a:pPr>
          <a:endParaRPr lang="zh-TW" altLang="en-US" sz="2000">
            <a:latin typeface="微軟正黑體" pitchFamily="34" charset="-120"/>
            <a:ea typeface="微軟正黑體" pitchFamily="34" charset="-120"/>
          </a:endParaRPr>
        </a:p>
      </dgm:t>
    </dgm:pt>
    <dgm:pt modelId="{7B98F29D-8DD9-4E24-85DB-2BE6E47E7FCB}">
      <dgm:prSet phldrT="[文字]" custT="1"/>
      <dgm:spPr/>
      <dgm:t>
        <a:bodyPr/>
        <a:lstStyle/>
        <a:p>
          <a:pPr>
            <a:lnSpc>
              <a:spcPct val="100000"/>
            </a:lnSpc>
            <a:spcBef>
              <a:spcPts val="0"/>
            </a:spcBef>
            <a:spcAft>
              <a:spcPts val="0"/>
            </a:spcAft>
          </a:pPr>
          <a:r>
            <a:rPr lang="zh-TW" altLang="en-US" sz="2000" dirty="0" smtClean="0">
              <a:latin typeface="微軟正黑體" pitchFamily="34" charset="-120"/>
              <a:ea typeface="微軟正黑體" pitchFamily="34" charset="-120"/>
              <a:cs typeface="Arial" pitchFamily="34" charset="0"/>
            </a:rPr>
            <a:t>管召集人倖生</a:t>
          </a:r>
          <a:r>
            <a:rPr lang="en-US" altLang="zh-TW" sz="2000" dirty="0" smtClean="0">
              <a:latin typeface="微軟正黑體" pitchFamily="34" charset="-120"/>
              <a:ea typeface="微軟正黑體" pitchFamily="34" charset="-120"/>
              <a:cs typeface="Arial" pitchFamily="34" charset="0"/>
            </a:rPr>
            <a:t>(DAC)</a:t>
          </a:r>
          <a:endParaRPr lang="zh-TW" altLang="en-US" sz="2000" dirty="0">
            <a:latin typeface="微軟正黑體" pitchFamily="34" charset="-120"/>
            <a:ea typeface="微軟正黑體" pitchFamily="34" charset="-120"/>
            <a:cs typeface="Arial" pitchFamily="34" charset="0"/>
          </a:endParaRPr>
        </a:p>
      </dgm:t>
    </dgm:pt>
    <dgm:pt modelId="{555F1E34-0078-40EE-9F13-FD75DF6E1FFF}" type="parTrans" cxnId="{16B3D3BF-2B14-4ECC-AEF0-060F79AADB96}">
      <dgm:prSet/>
      <dgm:spPr/>
      <dgm:t>
        <a:bodyPr/>
        <a:lstStyle/>
        <a:p>
          <a:pPr>
            <a:lnSpc>
              <a:spcPct val="100000"/>
            </a:lnSpc>
            <a:spcBef>
              <a:spcPts val="0"/>
            </a:spcBef>
            <a:spcAft>
              <a:spcPts val="0"/>
            </a:spcAft>
          </a:pPr>
          <a:endParaRPr lang="zh-TW" altLang="en-US" sz="2000">
            <a:latin typeface="微軟正黑體" pitchFamily="34" charset="-120"/>
            <a:ea typeface="微軟正黑體" pitchFamily="34" charset="-120"/>
          </a:endParaRPr>
        </a:p>
      </dgm:t>
    </dgm:pt>
    <dgm:pt modelId="{DDA70DDB-7990-4D77-93E8-DB5DDF0DAE51}" type="sibTrans" cxnId="{16B3D3BF-2B14-4ECC-AEF0-060F79AADB96}">
      <dgm:prSet/>
      <dgm:spPr/>
      <dgm:t>
        <a:bodyPr/>
        <a:lstStyle/>
        <a:p>
          <a:pPr>
            <a:lnSpc>
              <a:spcPct val="100000"/>
            </a:lnSpc>
            <a:spcBef>
              <a:spcPts val="0"/>
            </a:spcBef>
            <a:spcAft>
              <a:spcPts val="0"/>
            </a:spcAft>
          </a:pPr>
          <a:endParaRPr lang="zh-TW" altLang="en-US" sz="2000">
            <a:latin typeface="微軟正黑體" pitchFamily="34" charset="-120"/>
            <a:ea typeface="微軟正黑體" pitchFamily="34" charset="-120"/>
          </a:endParaRPr>
        </a:p>
      </dgm:t>
    </dgm:pt>
    <dgm:pt modelId="{2709C40A-7FC3-4959-A768-6B52EF7C1DA2}" type="pres">
      <dgm:prSet presAssocID="{3DF9430C-B468-41D9-81F9-7590236F9F2A}" presName="hierChild1" presStyleCnt="0">
        <dgm:presLayoutVars>
          <dgm:orgChart val="1"/>
          <dgm:chPref val="1"/>
          <dgm:dir/>
          <dgm:animOne val="branch"/>
          <dgm:animLvl val="lvl"/>
          <dgm:resizeHandles/>
        </dgm:presLayoutVars>
      </dgm:prSet>
      <dgm:spPr/>
      <dgm:t>
        <a:bodyPr/>
        <a:lstStyle/>
        <a:p>
          <a:endParaRPr lang="zh-TW" altLang="en-US"/>
        </a:p>
      </dgm:t>
    </dgm:pt>
    <dgm:pt modelId="{D266E7F9-37D1-45DA-9305-DE40F81FA3BA}" type="pres">
      <dgm:prSet presAssocID="{70B5F9A1-6C59-4133-870F-1A0CA5E87693}" presName="hierRoot1" presStyleCnt="0">
        <dgm:presLayoutVars>
          <dgm:hierBranch val="init"/>
        </dgm:presLayoutVars>
      </dgm:prSet>
      <dgm:spPr/>
      <dgm:t>
        <a:bodyPr/>
        <a:lstStyle/>
        <a:p>
          <a:endParaRPr lang="zh-TW" altLang="en-US"/>
        </a:p>
      </dgm:t>
    </dgm:pt>
    <dgm:pt modelId="{87CA5ED4-A95F-460F-85EC-71EAA8CDC08A}" type="pres">
      <dgm:prSet presAssocID="{70B5F9A1-6C59-4133-870F-1A0CA5E87693}" presName="rootComposite1" presStyleCnt="0"/>
      <dgm:spPr/>
      <dgm:t>
        <a:bodyPr/>
        <a:lstStyle/>
        <a:p>
          <a:endParaRPr lang="zh-TW" altLang="en-US"/>
        </a:p>
      </dgm:t>
    </dgm:pt>
    <dgm:pt modelId="{057CBB69-C3D0-4690-B205-C65F4C3946F9}" type="pres">
      <dgm:prSet presAssocID="{70B5F9A1-6C59-4133-870F-1A0CA5E87693}" presName="rootText1" presStyleLbl="node0" presStyleIdx="0" presStyleCnt="1" custLinFactNeighborY="-31126">
        <dgm:presLayoutVars>
          <dgm:chPref val="3"/>
        </dgm:presLayoutVars>
      </dgm:prSet>
      <dgm:spPr/>
      <dgm:t>
        <a:bodyPr/>
        <a:lstStyle/>
        <a:p>
          <a:endParaRPr lang="zh-TW" altLang="en-US"/>
        </a:p>
      </dgm:t>
    </dgm:pt>
    <dgm:pt modelId="{03E886D0-F289-4EBA-ABE0-4C52F44A4AB6}" type="pres">
      <dgm:prSet presAssocID="{70B5F9A1-6C59-4133-870F-1A0CA5E87693}" presName="rootConnector1" presStyleLbl="node1" presStyleIdx="0" presStyleCnt="0"/>
      <dgm:spPr/>
      <dgm:t>
        <a:bodyPr/>
        <a:lstStyle/>
        <a:p>
          <a:endParaRPr lang="zh-TW" altLang="en-US"/>
        </a:p>
      </dgm:t>
    </dgm:pt>
    <dgm:pt modelId="{55597BE2-FD08-445F-A78E-AE9696BA68AB}" type="pres">
      <dgm:prSet presAssocID="{70B5F9A1-6C59-4133-870F-1A0CA5E87693}" presName="hierChild2" presStyleCnt="0"/>
      <dgm:spPr/>
      <dgm:t>
        <a:bodyPr/>
        <a:lstStyle/>
        <a:p>
          <a:endParaRPr lang="zh-TW" altLang="en-US"/>
        </a:p>
      </dgm:t>
    </dgm:pt>
    <dgm:pt modelId="{B5548D01-6EE0-4986-8566-9CEC1FFB6ACE}" type="pres">
      <dgm:prSet presAssocID="{F17DBE9B-8AF9-4B10-A202-90560EB823E6}" presName="Name37" presStyleLbl="parChTrans1D2" presStyleIdx="0" presStyleCnt="4"/>
      <dgm:spPr/>
      <dgm:t>
        <a:bodyPr/>
        <a:lstStyle/>
        <a:p>
          <a:endParaRPr lang="zh-TW" altLang="en-US"/>
        </a:p>
      </dgm:t>
    </dgm:pt>
    <dgm:pt modelId="{E71FE56A-9896-4BE9-B484-75115C75A130}" type="pres">
      <dgm:prSet presAssocID="{73662D7E-068D-41EC-939A-D68AFC8335CF}" presName="hierRoot2" presStyleCnt="0">
        <dgm:presLayoutVars>
          <dgm:hierBranch val="init"/>
        </dgm:presLayoutVars>
      </dgm:prSet>
      <dgm:spPr/>
      <dgm:t>
        <a:bodyPr/>
        <a:lstStyle/>
        <a:p>
          <a:endParaRPr lang="zh-TW" altLang="en-US"/>
        </a:p>
      </dgm:t>
    </dgm:pt>
    <dgm:pt modelId="{8C72B685-4EF0-4B60-8A17-061700E920F0}" type="pres">
      <dgm:prSet presAssocID="{73662D7E-068D-41EC-939A-D68AFC8335CF}" presName="rootComposite" presStyleCnt="0"/>
      <dgm:spPr/>
      <dgm:t>
        <a:bodyPr/>
        <a:lstStyle/>
        <a:p>
          <a:endParaRPr lang="zh-TW" altLang="en-US"/>
        </a:p>
      </dgm:t>
    </dgm:pt>
    <dgm:pt modelId="{9C9EACFE-0E7A-421B-8AE5-D0CBF2431C67}" type="pres">
      <dgm:prSet presAssocID="{73662D7E-068D-41EC-939A-D68AFC8335CF}" presName="rootText" presStyleLbl="node2" presStyleIdx="0" presStyleCnt="4" custLinFactNeighborX="-240" custLinFactNeighborY="-129">
        <dgm:presLayoutVars>
          <dgm:chPref val="3"/>
        </dgm:presLayoutVars>
      </dgm:prSet>
      <dgm:spPr/>
      <dgm:t>
        <a:bodyPr/>
        <a:lstStyle/>
        <a:p>
          <a:endParaRPr lang="zh-TW" altLang="en-US"/>
        </a:p>
      </dgm:t>
    </dgm:pt>
    <dgm:pt modelId="{DA6F7A00-ACA3-4F5C-901C-7815D8EE4E48}" type="pres">
      <dgm:prSet presAssocID="{73662D7E-068D-41EC-939A-D68AFC8335CF}" presName="rootConnector" presStyleLbl="node2" presStyleIdx="0" presStyleCnt="4"/>
      <dgm:spPr/>
      <dgm:t>
        <a:bodyPr/>
        <a:lstStyle/>
        <a:p>
          <a:endParaRPr lang="zh-TW" altLang="en-US"/>
        </a:p>
      </dgm:t>
    </dgm:pt>
    <dgm:pt modelId="{5E99A0F9-62A3-4BDD-A1A8-3F0B76B86791}" type="pres">
      <dgm:prSet presAssocID="{73662D7E-068D-41EC-939A-D68AFC8335CF}" presName="hierChild4" presStyleCnt="0"/>
      <dgm:spPr/>
      <dgm:t>
        <a:bodyPr/>
        <a:lstStyle/>
        <a:p>
          <a:endParaRPr lang="zh-TW" altLang="en-US"/>
        </a:p>
      </dgm:t>
    </dgm:pt>
    <dgm:pt modelId="{BD363028-83E7-46BB-92BE-1CA0477EAA1E}" type="pres">
      <dgm:prSet presAssocID="{73662D7E-068D-41EC-939A-D68AFC8335CF}" presName="hierChild5" presStyleCnt="0"/>
      <dgm:spPr/>
      <dgm:t>
        <a:bodyPr/>
        <a:lstStyle/>
        <a:p>
          <a:endParaRPr lang="zh-TW" altLang="en-US"/>
        </a:p>
      </dgm:t>
    </dgm:pt>
    <dgm:pt modelId="{26E245B0-61C7-4431-9C7C-08BCD03E417C}" type="pres">
      <dgm:prSet presAssocID="{7223270E-9E29-4B92-A1A7-1D586D667055}" presName="Name37" presStyleLbl="parChTrans1D2" presStyleIdx="1" presStyleCnt="4"/>
      <dgm:spPr/>
      <dgm:t>
        <a:bodyPr/>
        <a:lstStyle/>
        <a:p>
          <a:endParaRPr lang="zh-TW" altLang="en-US"/>
        </a:p>
      </dgm:t>
    </dgm:pt>
    <dgm:pt modelId="{7D3F12AA-D82A-40BE-9896-37029C12E626}" type="pres">
      <dgm:prSet presAssocID="{46C4F657-8EDD-424C-9F60-D940AA686C1A}" presName="hierRoot2" presStyleCnt="0">
        <dgm:presLayoutVars>
          <dgm:hierBranch val="init"/>
        </dgm:presLayoutVars>
      </dgm:prSet>
      <dgm:spPr/>
      <dgm:t>
        <a:bodyPr/>
        <a:lstStyle/>
        <a:p>
          <a:endParaRPr lang="zh-TW" altLang="en-US"/>
        </a:p>
      </dgm:t>
    </dgm:pt>
    <dgm:pt modelId="{2238A571-B4F6-4C07-B651-4A03D8B08138}" type="pres">
      <dgm:prSet presAssocID="{46C4F657-8EDD-424C-9F60-D940AA686C1A}" presName="rootComposite" presStyleCnt="0"/>
      <dgm:spPr/>
      <dgm:t>
        <a:bodyPr/>
        <a:lstStyle/>
        <a:p>
          <a:endParaRPr lang="zh-TW" altLang="en-US"/>
        </a:p>
      </dgm:t>
    </dgm:pt>
    <dgm:pt modelId="{D89A7DB5-6A7E-43F6-BE94-47189E4BBABF}" type="pres">
      <dgm:prSet presAssocID="{46C4F657-8EDD-424C-9F60-D940AA686C1A}" presName="rootText" presStyleLbl="node2" presStyleIdx="1" presStyleCnt="4">
        <dgm:presLayoutVars>
          <dgm:chPref val="3"/>
        </dgm:presLayoutVars>
      </dgm:prSet>
      <dgm:spPr/>
      <dgm:t>
        <a:bodyPr/>
        <a:lstStyle/>
        <a:p>
          <a:endParaRPr lang="zh-TW" altLang="en-US"/>
        </a:p>
      </dgm:t>
    </dgm:pt>
    <dgm:pt modelId="{280D2786-BD15-4614-8676-53362EA8E683}" type="pres">
      <dgm:prSet presAssocID="{46C4F657-8EDD-424C-9F60-D940AA686C1A}" presName="rootConnector" presStyleLbl="node2" presStyleIdx="1" presStyleCnt="4"/>
      <dgm:spPr/>
      <dgm:t>
        <a:bodyPr/>
        <a:lstStyle/>
        <a:p>
          <a:endParaRPr lang="zh-TW" altLang="en-US"/>
        </a:p>
      </dgm:t>
    </dgm:pt>
    <dgm:pt modelId="{5D14D35E-C98C-4D15-95BB-180566EBBCA7}" type="pres">
      <dgm:prSet presAssocID="{46C4F657-8EDD-424C-9F60-D940AA686C1A}" presName="hierChild4" presStyleCnt="0"/>
      <dgm:spPr/>
      <dgm:t>
        <a:bodyPr/>
        <a:lstStyle/>
        <a:p>
          <a:endParaRPr lang="zh-TW" altLang="en-US"/>
        </a:p>
      </dgm:t>
    </dgm:pt>
    <dgm:pt modelId="{1B2A1386-F2FF-4028-8812-2B5927C851DB}" type="pres">
      <dgm:prSet presAssocID="{46C4F657-8EDD-424C-9F60-D940AA686C1A}" presName="hierChild5" presStyleCnt="0"/>
      <dgm:spPr/>
      <dgm:t>
        <a:bodyPr/>
        <a:lstStyle/>
        <a:p>
          <a:endParaRPr lang="zh-TW" altLang="en-US"/>
        </a:p>
      </dgm:t>
    </dgm:pt>
    <dgm:pt modelId="{11826EDA-FAB7-426D-B981-3A63654CD435}" type="pres">
      <dgm:prSet presAssocID="{B6A1884F-9C14-4F13-A0CB-2E637DCA4316}" presName="Name37" presStyleLbl="parChTrans1D2" presStyleIdx="2" presStyleCnt="4"/>
      <dgm:spPr/>
      <dgm:t>
        <a:bodyPr/>
        <a:lstStyle/>
        <a:p>
          <a:endParaRPr lang="zh-TW" altLang="en-US"/>
        </a:p>
      </dgm:t>
    </dgm:pt>
    <dgm:pt modelId="{F486EA98-7E70-4C45-9555-87CBAECD6DE8}" type="pres">
      <dgm:prSet presAssocID="{3CF9DFD5-9E2D-4B1D-AD84-0CDE58CFDDF3}" presName="hierRoot2" presStyleCnt="0">
        <dgm:presLayoutVars>
          <dgm:hierBranch val="init"/>
        </dgm:presLayoutVars>
      </dgm:prSet>
      <dgm:spPr/>
      <dgm:t>
        <a:bodyPr/>
        <a:lstStyle/>
        <a:p>
          <a:endParaRPr lang="zh-TW" altLang="en-US"/>
        </a:p>
      </dgm:t>
    </dgm:pt>
    <dgm:pt modelId="{B6ECE732-631D-4422-BD1E-6A63B1241EBB}" type="pres">
      <dgm:prSet presAssocID="{3CF9DFD5-9E2D-4B1D-AD84-0CDE58CFDDF3}" presName="rootComposite" presStyleCnt="0"/>
      <dgm:spPr/>
      <dgm:t>
        <a:bodyPr/>
        <a:lstStyle/>
        <a:p>
          <a:endParaRPr lang="zh-TW" altLang="en-US"/>
        </a:p>
      </dgm:t>
    </dgm:pt>
    <dgm:pt modelId="{5DCC82A2-6E9C-4A84-8C59-06D03FA2AD65}" type="pres">
      <dgm:prSet presAssocID="{3CF9DFD5-9E2D-4B1D-AD84-0CDE58CFDDF3}" presName="rootText" presStyleLbl="node2" presStyleIdx="2" presStyleCnt="4">
        <dgm:presLayoutVars>
          <dgm:chPref val="3"/>
        </dgm:presLayoutVars>
      </dgm:prSet>
      <dgm:spPr/>
      <dgm:t>
        <a:bodyPr/>
        <a:lstStyle/>
        <a:p>
          <a:endParaRPr lang="zh-TW" altLang="en-US"/>
        </a:p>
      </dgm:t>
    </dgm:pt>
    <dgm:pt modelId="{53B18539-AE6D-4FD0-8D74-C40479D82CA5}" type="pres">
      <dgm:prSet presAssocID="{3CF9DFD5-9E2D-4B1D-AD84-0CDE58CFDDF3}" presName="rootConnector" presStyleLbl="node2" presStyleIdx="2" presStyleCnt="4"/>
      <dgm:spPr/>
      <dgm:t>
        <a:bodyPr/>
        <a:lstStyle/>
        <a:p>
          <a:endParaRPr lang="zh-TW" altLang="en-US"/>
        </a:p>
      </dgm:t>
    </dgm:pt>
    <dgm:pt modelId="{1EDD889E-92DA-4471-91B9-CFC96BF0F74B}" type="pres">
      <dgm:prSet presAssocID="{3CF9DFD5-9E2D-4B1D-AD84-0CDE58CFDDF3}" presName="hierChild4" presStyleCnt="0"/>
      <dgm:spPr/>
      <dgm:t>
        <a:bodyPr/>
        <a:lstStyle/>
        <a:p>
          <a:endParaRPr lang="zh-TW" altLang="en-US"/>
        </a:p>
      </dgm:t>
    </dgm:pt>
    <dgm:pt modelId="{23A046B8-CCB3-4E5C-BBBA-6DBD0A8E9499}" type="pres">
      <dgm:prSet presAssocID="{3CF9DFD5-9E2D-4B1D-AD84-0CDE58CFDDF3}" presName="hierChild5" presStyleCnt="0"/>
      <dgm:spPr/>
      <dgm:t>
        <a:bodyPr/>
        <a:lstStyle/>
        <a:p>
          <a:endParaRPr lang="zh-TW" altLang="en-US"/>
        </a:p>
      </dgm:t>
    </dgm:pt>
    <dgm:pt modelId="{42198909-EC1A-440D-8022-EB3FC163A7A5}" type="pres">
      <dgm:prSet presAssocID="{555F1E34-0078-40EE-9F13-FD75DF6E1FFF}" presName="Name37" presStyleLbl="parChTrans1D2" presStyleIdx="3" presStyleCnt="4"/>
      <dgm:spPr/>
      <dgm:t>
        <a:bodyPr/>
        <a:lstStyle/>
        <a:p>
          <a:endParaRPr lang="zh-TW" altLang="en-US"/>
        </a:p>
      </dgm:t>
    </dgm:pt>
    <dgm:pt modelId="{4961F34C-F3B9-431C-A4F6-4D9DA2BA6F30}" type="pres">
      <dgm:prSet presAssocID="{7B98F29D-8DD9-4E24-85DB-2BE6E47E7FCB}" presName="hierRoot2" presStyleCnt="0">
        <dgm:presLayoutVars>
          <dgm:hierBranch val="init"/>
        </dgm:presLayoutVars>
      </dgm:prSet>
      <dgm:spPr/>
      <dgm:t>
        <a:bodyPr/>
        <a:lstStyle/>
        <a:p>
          <a:endParaRPr lang="zh-TW" altLang="en-US"/>
        </a:p>
      </dgm:t>
    </dgm:pt>
    <dgm:pt modelId="{54730DA5-EE50-4D51-BE83-0C009DD721BD}" type="pres">
      <dgm:prSet presAssocID="{7B98F29D-8DD9-4E24-85DB-2BE6E47E7FCB}" presName="rootComposite" presStyleCnt="0"/>
      <dgm:spPr/>
      <dgm:t>
        <a:bodyPr/>
        <a:lstStyle/>
        <a:p>
          <a:endParaRPr lang="zh-TW" altLang="en-US"/>
        </a:p>
      </dgm:t>
    </dgm:pt>
    <dgm:pt modelId="{135FC924-17F8-4049-84B9-030BEF5B693F}" type="pres">
      <dgm:prSet presAssocID="{7B98F29D-8DD9-4E24-85DB-2BE6E47E7FCB}" presName="rootText" presStyleLbl="node2" presStyleIdx="3" presStyleCnt="4">
        <dgm:presLayoutVars>
          <dgm:chPref val="3"/>
        </dgm:presLayoutVars>
      </dgm:prSet>
      <dgm:spPr/>
      <dgm:t>
        <a:bodyPr/>
        <a:lstStyle/>
        <a:p>
          <a:endParaRPr lang="zh-TW" altLang="en-US"/>
        </a:p>
      </dgm:t>
    </dgm:pt>
    <dgm:pt modelId="{115E3908-BBC0-4867-A6E9-71DF3C10F04D}" type="pres">
      <dgm:prSet presAssocID="{7B98F29D-8DD9-4E24-85DB-2BE6E47E7FCB}" presName="rootConnector" presStyleLbl="node2" presStyleIdx="3" presStyleCnt="4"/>
      <dgm:spPr/>
      <dgm:t>
        <a:bodyPr/>
        <a:lstStyle/>
        <a:p>
          <a:endParaRPr lang="zh-TW" altLang="en-US"/>
        </a:p>
      </dgm:t>
    </dgm:pt>
    <dgm:pt modelId="{B23F7C12-7FEC-4E83-BE25-9FF800D76F00}" type="pres">
      <dgm:prSet presAssocID="{7B98F29D-8DD9-4E24-85DB-2BE6E47E7FCB}" presName="hierChild4" presStyleCnt="0"/>
      <dgm:spPr/>
      <dgm:t>
        <a:bodyPr/>
        <a:lstStyle/>
        <a:p>
          <a:endParaRPr lang="zh-TW" altLang="en-US"/>
        </a:p>
      </dgm:t>
    </dgm:pt>
    <dgm:pt modelId="{25157CD1-8610-4F94-B044-CFC71EB12A10}" type="pres">
      <dgm:prSet presAssocID="{7B98F29D-8DD9-4E24-85DB-2BE6E47E7FCB}" presName="hierChild5" presStyleCnt="0"/>
      <dgm:spPr/>
      <dgm:t>
        <a:bodyPr/>
        <a:lstStyle/>
        <a:p>
          <a:endParaRPr lang="zh-TW" altLang="en-US"/>
        </a:p>
      </dgm:t>
    </dgm:pt>
    <dgm:pt modelId="{C2E6353F-7C8A-43F2-826E-62827A8B2E71}" type="pres">
      <dgm:prSet presAssocID="{70B5F9A1-6C59-4133-870F-1A0CA5E87693}" presName="hierChild3" presStyleCnt="0"/>
      <dgm:spPr/>
      <dgm:t>
        <a:bodyPr/>
        <a:lstStyle/>
        <a:p>
          <a:endParaRPr lang="zh-TW" altLang="en-US"/>
        </a:p>
      </dgm:t>
    </dgm:pt>
  </dgm:ptLst>
  <dgm:cxnLst>
    <dgm:cxn modelId="{5E3B6FBE-B3B1-40C0-B597-A2C33CC5738C}" type="presOf" srcId="{70B5F9A1-6C59-4133-870F-1A0CA5E87693}" destId="{03E886D0-F289-4EBA-ABE0-4C52F44A4AB6}" srcOrd="1" destOrd="0" presId="urn:microsoft.com/office/officeart/2005/8/layout/orgChart1"/>
    <dgm:cxn modelId="{72771A13-1502-484B-8843-7573244BE3EB}" type="presOf" srcId="{46C4F657-8EDD-424C-9F60-D940AA686C1A}" destId="{D89A7DB5-6A7E-43F6-BE94-47189E4BBABF}" srcOrd="0" destOrd="0" presId="urn:microsoft.com/office/officeart/2005/8/layout/orgChart1"/>
    <dgm:cxn modelId="{7AC8FFC1-1467-4ACA-84C8-D3F2FB877655}" srcId="{70B5F9A1-6C59-4133-870F-1A0CA5E87693}" destId="{73662D7E-068D-41EC-939A-D68AFC8335CF}" srcOrd="0" destOrd="0" parTransId="{F17DBE9B-8AF9-4B10-A202-90560EB823E6}" sibTransId="{D8D9C8A0-2870-44D9-A2D4-4A91FC79A247}"/>
    <dgm:cxn modelId="{F1E3D6A5-9BE3-406A-8CA4-D703406E7700}" type="presOf" srcId="{70B5F9A1-6C59-4133-870F-1A0CA5E87693}" destId="{057CBB69-C3D0-4690-B205-C65F4C3946F9}" srcOrd="0" destOrd="0" presId="urn:microsoft.com/office/officeart/2005/8/layout/orgChart1"/>
    <dgm:cxn modelId="{16B3D3BF-2B14-4ECC-AEF0-060F79AADB96}" srcId="{70B5F9A1-6C59-4133-870F-1A0CA5E87693}" destId="{7B98F29D-8DD9-4E24-85DB-2BE6E47E7FCB}" srcOrd="3" destOrd="0" parTransId="{555F1E34-0078-40EE-9F13-FD75DF6E1FFF}" sibTransId="{DDA70DDB-7990-4D77-93E8-DB5DDF0DAE51}"/>
    <dgm:cxn modelId="{D0BBED81-9A34-4351-917A-565E9CC88CAE}" srcId="{70B5F9A1-6C59-4133-870F-1A0CA5E87693}" destId="{3CF9DFD5-9E2D-4B1D-AD84-0CDE58CFDDF3}" srcOrd="2" destOrd="0" parTransId="{B6A1884F-9C14-4F13-A0CB-2E637DCA4316}" sibTransId="{F73ACCED-FB6E-4890-B712-F5007F122AF3}"/>
    <dgm:cxn modelId="{DF8F4276-2BFC-4C9A-A229-7D3549593154}" type="presOf" srcId="{B6A1884F-9C14-4F13-A0CB-2E637DCA4316}" destId="{11826EDA-FAB7-426D-B981-3A63654CD435}" srcOrd="0" destOrd="0" presId="urn:microsoft.com/office/officeart/2005/8/layout/orgChart1"/>
    <dgm:cxn modelId="{0C798AC0-7BE1-4C49-96A7-9578745A14AD}" type="presOf" srcId="{7223270E-9E29-4B92-A1A7-1D586D667055}" destId="{26E245B0-61C7-4431-9C7C-08BCD03E417C}" srcOrd="0" destOrd="0" presId="urn:microsoft.com/office/officeart/2005/8/layout/orgChart1"/>
    <dgm:cxn modelId="{A1F25AC4-8450-4B58-AA05-6E49A65396ED}" type="presOf" srcId="{F17DBE9B-8AF9-4B10-A202-90560EB823E6}" destId="{B5548D01-6EE0-4986-8566-9CEC1FFB6ACE}" srcOrd="0" destOrd="0" presId="urn:microsoft.com/office/officeart/2005/8/layout/orgChart1"/>
    <dgm:cxn modelId="{AA2E1A61-1FDB-4595-B664-4C8E6A812BFB}" type="presOf" srcId="{7B98F29D-8DD9-4E24-85DB-2BE6E47E7FCB}" destId="{115E3908-BBC0-4867-A6E9-71DF3C10F04D}" srcOrd="1" destOrd="0" presId="urn:microsoft.com/office/officeart/2005/8/layout/orgChart1"/>
    <dgm:cxn modelId="{B02FBB54-1930-4A3B-994E-61E5A9FB55D2}" type="presOf" srcId="{3CF9DFD5-9E2D-4B1D-AD84-0CDE58CFDDF3}" destId="{53B18539-AE6D-4FD0-8D74-C40479D82CA5}" srcOrd="1" destOrd="0" presId="urn:microsoft.com/office/officeart/2005/8/layout/orgChart1"/>
    <dgm:cxn modelId="{3B6DF01A-1587-4330-B4A5-83C807C3FE4A}" type="presOf" srcId="{73662D7E-068D-41EC-939A-D68AFC8335CF}" destId="{9C9EACFE-0E7A-421B-8AE5-D0CBF2431C67}" srcOrd="0" destOrd="0" presId="urn:microsoft.com/office/officeart/2005/8/layout/orgChart1"/>
    <dgm:cxn modelId="{BEC9C6B3-20AB-47D3-996F-51CDE546CF25}" srcId="{3DF9430C-B468-41D9-81F9-7590236F9F2A}" destId="{70B5F9A1-6C59-4133-870F-1A0CA5E87693}" srcOrd="0" destOrd="0" parTransId="{19841C0E-EB37-475E-9517-B9753A5F6814}" sibTransId="{98DA9261-14E7-4898-B81E-D17D0BDB1393}"/>
    <dgm:cxn modelId="{BDB5D772-5470-4CF8-871A-819CF0F1D7A8}" type="presOf" srcId="{3DF9430C-B468-41D9-81F9-7590236F9F2A}" destId="{2709C40A-7FC3-4959-A768-6B52EF7C1DA2}" srcOrd="0" destOrd="0" presId="urn:microsoft.com/office/officeart/2005/8/layout/orgChart1"/>
    <dgm:cxn modelId="{D69738B1-0013-435F-A1B4-B5243953F923}" type="presOf" srcId="{46C4F657-8EDD-424C-9F60-D940AA686C1A}" destId="{280D2786-BD15-4614-8676-53362EA8E683}" srcOrd="1" destOrd="0" presId="urn:microsoft.com/office/officeart/2005/8/layout/orgChart1"/>
    <dgm:cxn modelId="{B12C8291-140F-4770-96C5-09DAEBB82922}" type="presOf" srcId="{7B98F29D-8DD9-4E24-85DB-2BE6E47E7FCB}" destId="{135FC924-17F8-4049-84B9-030BEF5B693F}" srcOrd="0" destOrd="0" presId="urn:microsoft.com/office/officeart/2005/8/layout/orgChart1"/>
    <dgm:cxn modelId="{97F30E93-4859-4E0E-9C9F-C12C0DB62374}" srcId="{70B5F9A1-6C59-4133-870F-1A0CA5E87693}" destId="{46C4F657-8EDD-424C-9F60-D940AA686C1A}" srcOrd="1" destOrd="0" parTransId="{7223270E-9E29-4B92-A1A7-1D586D667055}" sibTransId="{D3B7F6CC-8519-4FC2-86C5-ECFB114ABA5C}"/>
    <dgm:cxn modelId="{50D82B87-30A6-4BCC-A6D9-ACF57CB40484}" type="presOf" srcId="{73662D7E-068D-41EC-939A-D68AFC8335CF}" destId="{DA6F7A00-ACA3-4F5C-901C-7815D8EE4E48}" srcOrd="1" destOrd="0" presId="urn:microsoft.com/office/officeart/2005/8/layout/orgChart1"/>
    <dgm:cxn modelId="{1B29138D-85AD-4E31-B775-7A66315BC3FC}" type="presOf" srcId="{3CF9DFD5-9E2D-4B1D-AD84-0CDE58CFDDF3}" destId="{5DCC82A2-6E9C-4A84-8C59-06D03FA2AD65}" srcOrd="0" destOrd="0" presId="urn:microsoft.com/office/officeart/2005/8/layout/orgChart1"/>
    <dgm:cxn modelId="{33D5BD12-DE75-43B5-A63B-B6F7B801F50C}" type="presOf" srcId="{555F1E34-0078-40EE-9F13-FD75DF6E1FFF}" destId="{42198909-EC1A-440D-8022-EB3FC163A7A5}" srcOrd="0" destOrd="0" presId="urn:microsoft.com/office/officeart/2005/8/layout/orgChart1"/>
    <dgm:cxn modelId="{8DB1A88F-B984-4A8A-9A45-917C8A14294F}" type="presParOf" srcId="{2709C40A-7FC3-4959-A768-6B52EF7C1DA2}" destId="{D266E7F9-37D1-45DA-9305-DE40F81FA3BA}" srcOrd="0" destOrd="0" presId="urn:microsoft.com/office/officeart/2005/8/layout/orgChart1"/>
    <dgm:cxn modelId="{CF66EF33-E022-497A-8246-104953504240}" type="presParOf" srcId="{D266E7F9-37D1-45DA-9305-DE40F81FA3BA}" destId="{87CA5ED4-A95F-460F-85EC-71EAA8CDC08A}" srcOrd="0" destOrd="0" presId="urn:microsoft.com/office/officeart/2005/8/layout/orgChart1"/>
    <dgm:cxn modelId="{5BE8A299-5F59-4A00-9D67-8E94B675299B}" type="presParOf" srcId="{87CA5ED4-A95F-460F-85EC-71EAA8CDC08A}" destId="{057CBB69-C3D0-4690-B205-C65F4C3946F9}" srcOrd="0" destOrd="0" presId="urn:microsoft.com/office/officeart/2005/8/layout/orgChart1"/>
    <dgm:cxn modelId="{3F6811A7-B3A7-4DE7-B35D-188FACA5DA9E}" type="presParOf" srcId="{87CA5ED4-A95F-460F-85EC-71EAA8CDC08A}" destId="{03E886D0-F289-4EBA-ABE0-4C52F44A4AB6}" srcOrd="1" destOrd="0" presId="urn:microsoft.com/office/officeart/2005/8/layout/orgChart1"/>
    <dgm:cxn modelId="{499ACB0A-FB80-4494-9E3D-CD12168DF291}" type="presParOf" srcId="{D266E7F9-37D1-45DA-9305-DE40F81FA3BA}" destId="{55597BE2-FD08-445F-A78E-AE9696BA68AB}" srcOrd="1" destOrd="0" presId="urn:microsoft.com/office/officeart/2005/8/layout/orgChart1"/>
    <dgm:cxn modelId="{C75A478A-9739-4213-921A-8610EEAD7601}" type="presParOf" srcId="{55597BE2-FD08-445F-A78E-AE9696BA68AB}" destId="{B5548D01-6EE0-4986-8566-9CEC1FFB6ACE}" srcOrd="0" destOrd="0" presId="urn:microsoft.com/office/officeart/2005/8/layout/orgChart1"/>
    <dgm:cxn modelId="{ADD72470-7B83-4A63-A6B6-74B72896E5A7}" type="presParOf" srcId="{55597BE2-FD08-445F-A78E-AE9696BA68AB}" destId="{E71FE56A-9896-4BE9-B484-75115C75A130}" srcOrd="1" destOrd="0" presId="urn:microsoft.com/office/officeart/2005/8/layout/orgChart1"/>
    <dgm:cxn modelId="{257A7286-6EBB-404E-AE2F-9EE284606F09}" type="presParOf" srcId="{E71FE56A-9896-4BE9-B484-75115C75A130}" destId="{8C72B685-4EF0-4B60-8A17-061700E920F0}" srcOrd="0" destOrd="0" presId="urn:microsoft.com/office/officeart/2005/8/layout/orgChart1"/>
    <dgm:cxn modelId="{62E3CEED-F5F8-4589-A6A7-3EE28C95F10D}" type="presParOf" srcId="{8C72B685-4EF0-4B60-8A17-061700E920F0}" destId="{9C9EACFE-0E7A-421B-8AE5-D0CBF2431C67}" srcOrd="0" destOrd="0" presId="urn:microsoft.com/office/officeart/2005/8/layout/orgChart1"/>
    <dgm:cxn modelId="{C454235D-71E0-406A-AE7C-AC716CB03929}" type="presParOf" srcId="{8C72B685-4EF0-4B60-8A17-061700E920F0}" destId="{DA6F7A00-ACA3-4F5C-901C-7815D8EE4E48}" srcOrd="1" destOrd="0" presId="urn:microsoft.com/office/officeart/2005/8/layout/orgChart1"/>
    <dgm:cxn modelId="{1CA1CD1D-2467-4C46-88B2-C0182C04FAF4}" type="presParOf" srcId="{E71FE56A-9896-4BE9-B484-75115C75A130}" destId="{5E99A0F9-62A3-4BDD-A1A8-3F0B76B86791}" srcOrd="1" destOrd="0" presId="urn:microsoft.com/office/officeart/2005/8/layout/orgChart1"/>
    <dgm:cxn modelId="{34607968-9860-4CC4-B1CD-B6448F5A637D}" type="presParOf" srcId="{E71FE56A-9896-4BE9-B484-75115C75A130}" destId="{BD363028-83E7-46BB-92BE-1CA0477EAA1E}" srcOrd="2" destOrd="0" presId="urn:microsoft.com/office/officeart/2005/8/layout/orgChart1"/>
    <dgm:cxn modelId="{A36D9926-D694-4511-BD66-2E7CD9C0DBCA}" type="presParOf" srcId="{55597BE2-FD08-445F-A78E-AE9696BA68AB}" destId="{26E245B0-61C7-4431-9C7C-08BCD03E417C}" srcOrd="2" destOrd="0" presId="urn:microsoft.com/office/officeart/2005/8/layout/orgChart1"/>
    <dgm:cxn modelId="{CEC3DBAF-7E2E-450C-9973-35291730F942}" type="presParOf" srcId="{55597BE2-FD08-445F-A78E-AE9696BA68AB}" destId="{7D3F12AA-D82A-40BE-9896-37029C12E626}" srcOrd="3" destOrd="0" presId="urn:microsoft.com/office/officeart/2005/8/layout/orgChart1"/>
    <dgm:cxn modelId="{7062937F-B369-473D-B9FA-2DA55A2E8063}" type="presParOf" srcId="{7D3F12AA-D82A-40BE-9896-37029C12E626}" destId="{2238A571-B4F6-4C07-B651-4A03D8B08138}" srcOrd="0" destOrd="0" presId="urn:microsoft.com/office/officeart/2005/8/layout/orgChart1"/>
    <dgm:cxn modelId="{37DB563A-9574-40F5-B61C-574ED7B60F6A}" type="presParOf" srcId="{2238A571-B4F6-4C07-B651-4A03D8B08138}" destId="{D89A7DB5-6A7E-43F6-BE94-47189E4BBABF}" srcOrd="0" destOrd="0" presId="urn:microsoft.com/office/officeart/2005/8/layout/orgChart1"/>
    <dgm:cxn modelId="{F4173FE8-BE06-48F3-A646-F19C2BBAD24A}" type="presParOf" srcId="{2238A571-B4F6-4C07-B651-4A03D8B08138}" destId="{280D2786-BD15-4614-8676-53362EA8E683}" srcOrd="1" destOrd="0" presId="urn:microsoft.com/office/officeart/2005/8/layout/orgChart1"/>
    <dgm:cxn modelId="{5ABAE05A-6928-4754-A661-504FC90E80F1}" type="presParOf" srcId="{7D3F12AA-D82A-40BE-9896-37029C12E626}" destId="{5D14D35E-C98C-4D15-95BB-180566EBBCA7}" srcOrd="1" destOrd="0" presId="urn:microsoft.com/office/officeart/2005/8/layout/orgChart1"/>
    <dgm:cxn modelId="{7B8A9574-6D0A-4AD2-97BE-A1F15613A27C}" type="presParOf" srcId="{7D3F12AA-D82A-40BE-9896-37029C12E626}" destId="{1B2A1386-F2FF-4028-8812-2B5927C851DB}" srcOrd="2" destOrd="0" presId="urn:microsoft.com/office/officeart/2005/8/layout/orgChart1"/>
    <dgm:cxn modelId="{6717AE3D-9538-4067-995E-6D3B205C5ACF}" type="presParOf" srcId="{55597BE2-FD08-445F-A78E-AE9696BA68AB}" destId="{11826EDA-FAB7-426D-B981-3A63654CD435}" srcOrd="4" destOrd="0" presId="urn:microsoft.com/office/officeart/2005/8/layout/orgChart1"/>
    <dgm:cxn modelId="{6B9ED3E1-0055-439F-A579-E09A35BEA589}" type="presParOf" srcId="{55597BE2-FD08-445F-A78E-AE9696BA68AB}" destId="{F486EA98-7E70-4C45-9555-87CBAECD6DE8}" srcOrd="5" destOrd="0" presId="urn:microsoft.com/office/officeart/2005/8/layout/orgChart1"/>
    <dgm:cxn modelId="{553D522F-10E9-4252-B00F-036B23187172}" type="presParOf" srcId="{F486EA98-7E70-4C45-9555-87CBAECD6DE8}" destId="{B6ECE732-631D-4422-BD1E-6A63B1241EBB}" srcOrd="0" destOrd="0" presId="urn:microsoft.com/office/officeart/2005/8/layout/orgChart1"/>
    <dgm:cxn modelId="{FAAD78BA-6718-475C-A0F0-9AB955431CE3}" type="presParOf" srcId="{B6ECE732-631D-4422-BD1E-6A63B1241EBB}" destId="{5DCC82A2-6E9C-4A84-8C59-06D03FA2AD65}" srcOrd="0" destOrd="0" presId="urn:microsoft.com/office/officeart/2005/8/layout/orgChart1"/>
    <dgm:cxn modelId="{F17BFC2E-626B-4973-9C2F-30AD029180B5}" type="presParOf" srcId="{B6ECE732-631D-4422-BD1E-6A63B1241EBB}" destId="{53B18539-AE6D-4FD0-8D74-C40479D82CA5}" srcOrd="1" destOrd="0" presId="urn:microsoft.com/office/officeart/2005/8/layout/orgChart1"/>
    <dgm:cxn modelId="{343193A6-6263-432C-91A1-ECBB3B9DA656}" type="presParOf" srcId="{F486EA98-7E70-4C45-9555-87CBAECD6DE8}" destId="{1EDD889E-92DA-4471-91B9-CFC96BF0F74B}" srcOrd="1" destOrd="0" presId="urn:microsoft.com/office/officeart/2005/8/layout/orgChart1"/>
    <dgm:cxn modelId="{A4EC74EA-E648-4355-8F69-73C8D2071E77}" type="presParOf" srcId="{F486EA98-7E70-4C45-9555-87CBAECD6DE8}" destId="{23A046B8-CCB3-4E5C-BBBA-6DBD0A8E9499}" srcOrd="2" destOrd="0" presId="urn:microsoft.com/office/officeart/2005/8/layout/orgChart1"/>
    <dgm:cxn modelId="{680F606F-598A-4FC1-8A90-68BFAD8FBA14}" type="presParOf" srcId="{55597BE2-FD08-445F-A78E-AE9696BA68AB}" destId="{42198909-EC1A-440D-8022-EB3FC163A7A5}" srcOrd="6" destOrd="0" presId="urn:microsoft.com/office/officeart/2005/8/layout/orgChart1"/>
    <dgm:cxn modelId="{345C970A-DCA1-47F7-A855-DA3BDA81E5BD}" type="presParOf" srcId="{55597BE2-FD08-445F-A78E-AE9696BA68AB}" destId="{4961F34C-F3B9-431C-A4F6-4D9DA2BA6F30}" srcOrd="7" destOrd="0" presId="urn:microsoft.com/office/officeart/2005/8/layout/orgChart1"/>
    <dgm:cxn modelId="{5803E920-33AE-494E-8770-9BBCF2382826}" type="presParOf" srcId="{4961F34C-F3B9-431C-A4F6-4D9DA2BA6F30}" destId="{54730DA5-EE50-4D51-BE83-0C009DD721BD}" srcOrd="0" destOrd="0" presId="urn:microsoft.com/office/officeart/2005/8/layout/orgChart1"/>
    <dgm:cxn modelId="{6A0D6C95-EBB3-4AD0-9087-597BCAC99F67}" type="presParOf" srcId="{54730DA5-EE50-4D51-BE83-0C009DD721BD}" destId="{135FC924-17F8-4049-84B9-030BEF5B693F}" srcOrd="0" destOrd="0" presId="urn:microsoft.com/office/officeart/2005/8/layout/orgChart1"/>
    <dgm:cxn modelId="{3FFE1C66-EACD-480F-9345-74C6A1832E32}" type="presParOf" srcId="{54730DA5-EE50-4D51-BE83-0C009DD721BD}" destId="{115E3908-BBC0-4867-A6E9-71DF3C10F04D}" srcOrd="1" destOrd="0" presId="urn:microsoft.com/office/officeart/2005/8/layout/orgChart1"/>
    <dgm:cxn modelId="{8417DB93-B088-4343-A5B5-E951DA28421B}" type="presParOf" srcId="{4961F34C-F3B9-431C-A4F6-4D9DA2BA6F30}" destId="{B23F7C12-7FEC-4E83-BE25-9FF800D76F00}" srcOrd="1" destOrd="0" presId="urn:microsoft.com/office/officeart/2005/8/layout/orgChart1"/>
    <dgm:cxn modelId="{2DB93F45-5744-41DB-B807-BDAD77A490A0}" type="presParOf" srcId="{4961F34C-F3B9-431C-A4F6-4D9DA2BA6F30}" destId="{25157CD1-8610-4F94-B044-CFC71EB12A10}" srcOrd="2" destOrd="0" presId="urn:microsoft.com/office/officeart/2005/8/layout/orgChart1"/>
    <dgm:cxn modelId="{B7B4A5A3-97FA-47B1-9E8C-0474FBC27582}" type="presParOf" srcId="{D266E7F9-37D1-45DA-9305-DE40F81FA3BA}" destId="{C2E6353F-7C8A-43F2-826E-62827A8B2E71}"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C07C664B-78FD-4C7E-BC2A-60615A5922CC}" type="doc">
      <dgm:prSet loTypeId="urn:microsoft.com/office/officeart/2005/8/layout/hList1" loCatId="list" qsTypeId="urn:microsoft.com/office/officeart/2005/8/quickstyle/simple1" qsCatId="simple" csTypeId="urn:microsoft.com/office/officeart/2005/8/colors/colorful1#10" csCatId="colorful" phldr="1"/>
      <dgm:spPr/>
      <dgm:t>
        <a:bodyPr/>
        <a:lstStyle/>
        <a:p>
          <a:endParaRPr lang="zh-TW" altLang="en-US"/>
        </a:p>
      </dgm:t>
    </dgm:pt>
    <dgm:pt modelId="{73C275B7-7250-4BDF-AE41-7143E5DEC79E}">
      <dgm:prSet phldrT="[文字]" custT="1"/>
      <dgm:spPr/>
      <dgm:t>
        <a:bodyPr/>
        <a:lstStyle/>
        <a:p>
          <a:r>
            <a:rPr lang="zh-TW" altLang="en-US" sz="2000" dirty="0" smtClean="0">
              <a:latin typeface="Arial" pitchFamily="34" charset="0"/>
              <a:ea typeface="微軟正黑體" pitchFamily="34" charset="-120"/>
              <a:cs typeface="Arial" pitchFamily="34" charset="0"/>
            </a:rPr>
            <a:t>通過認證</a:t>
          </a:r>
          <a:endParaRPr lang="zh-TW" altLang="en-US" sz="2000" dirty="0">
            <a:latin typeface="Arial" pitchFamily="34" charset="0"/>
            <a:ea typeface="微軟正黑體" pitchFamily="34" charset="-120"/>
            <a:cs typeface="Arial" pitchFamily="34" charset="0"/>
          </a:endParaRPr>
        </a:p>
      </dgm:t>
    </dgm:pt>
    <dgm:pt modelId="{1E563F47-81C8-4CFC-8382-074B4C59DFCC}" type="parTrans" cxnId="{3C275E57-64DF-48EC-8536-51074DA8D280}">
      <dgm:prSet/>
      <dgm:spPr/>
      <dgm:t>
        <a:bodyPr/>
        <a:lstStyle/>
        <a:p>
          <a:endParaRPr lang="zh-TW" altLang="en-US">
            <a:latin typeface="Arial" pitchFamily="34" charset="0"/>
            <a:ea typeface="微軟正黑體" pitchFamily="34" charset="-120"/>
            <a:cs typeface="Arial" pitchFamily="34" charset="0"/>
          </a:endParaRPr>
        </a:p>
      </dgm:t>
    </dgm:pt>
    <dgm:pt modelId="{4ED1A9AF-1273-42EC-895E-F243AD6C9500}" type="sibTrans" cxnId="{3C275E57-64DF-48EC-8536-51074DA8D280}">
      <dgm:prSet/>
      <dgm:spPr/>
      <dgm:t>
        <a:bodyPr/>
        <a:lstStyle/>
        <a:p>
          <a:endParaRPr lang="zh-TW" altLang="en-US">
            <a:latin typeface="Arial" pitchFamily="34" charset="0"/>
            <a:ea typeface="微軟正黑體" pitchFamily="34" charset="-120"/>
            <a:cs typeface="Arial" pitchFamily="34" charset="0"/>
          </a:endParaRPr>
        </a:p>
      </dgm:t>
    </dgm:pt>
    <dgm:pt modelId="{D776DDDF-3A5C-4A1A-A544-D189D7E467D0}">
      <dgm:prSet phldrT="[文字]"/>
      <dgm:spPr/>
      <dgm:t>
        <a:bodyPr/>
        <a:lstStyle/>
        <a:p>
          <a:pPr algn="just"/>
          <a:r>
            <a:rPr lang="zh-TW" altLang="en-US" dirty="0" smtClean="0">
              <a:latin typeface="Arial" pitchFamily="34" charset="0"/>
              <a:ea typeface="微軟正黑體" pitchFamily="34" charset="-120"/>
              <a:cs typeface="Arial" pitchFamily="34" charset="0"/>
            </a:rPr>
            <a:t>有效六年，下次週期性審查</a:t>
          </a:r>
          <a:endParaRPr lang="zh-TW" altLang="en-US" dirty="0">
            <a:latin typeface="Arial" pitchFamily="34" charset="0"/>
            <a:ea typeface="微軟正黑體" pitchFamily="34" charset="-120"/>
            <a:cs typeface="Arial" pitchFamily="34" charset="0"/>
          </a:endParaRPr>
        </a:p>
      </dgm:t>
    </dgm:pt>
    <dgm:pt modelId="{6EFD75DD-75DC-44E7-924A-B2758ED36C7D}" type="parTrans" cxnId="{E3E6CEC2-7BDA-4A1A-ADCB-DDB06170F4E1}">
      <dgm:prSet/>
      <dgm:spPr/>
      <dgm:t>
        <a:bodyPr/>
        <a:lstStyle/>
        <a:p>
          <a:endParaRPr lang="zh-TW" altLang="en-US">
            <a:latin typeface="Arial" pitchFamily="34" charset="0"/>
            <a:ea typeface="微軟正黑體" pitchFamily="34" charset="-120"/>
            <a:cs typeface="Arial" pitchFamily="34" charset="0"/>
          </a:endParaRPr>
        </a:p>
      </dgm:t>
    </dgm:pt>
    <dgm:pt modelId="{5A63EE80-1682-4A96-B47D-FCB03A2F346A}" type="sibTrans" cxnId="{E3E6CEC2-7BDA-4A1A-ADCB-DDB06170F4E1}">
      <dgm:prSet/>
      <dgm:spPr/>
      <dgm:t>
        <a:bodyPr/>
        <a:lstStyle/>
        <a:p>
          <a:endParaRPr lang="zh-TW" altLang="en-US">
            <a:latin typeface="Arial" pitchFamily="34" charset="0"/>
            <a:ea typeface="微軟正黑體" pitchFamily="34" charset="-120"/>
            <a:cs typeface="Arial" pitchFamily="34" charset="0"/>
          </a:endParaRPr>
        </a:p>
      </dgm:t>
    </dgm:pt>
    <dgm:pt modelId="{205EA61A-C3DB-4A94-867B-C278D8B2F321}">
      <dgm:prSet phldrT="[文字]"/>
      <dgm:spPr/>
      <dgm:t>
        <a:bodyPr/>
        <a:lstStyle/>
        <a:p>
          <a:pPr algn="just"/>
          <a:r>
            <a:rPr lang="zh-TW" altLang="en-US" dirty="0" smtClean="0">
              <a:latin typeface="Arial" pitchFamily="34" charset="0"/>
              <a:ea typeface="微軟正黑體" pitchFamily="34" charset="-120"/>
              <a:cs typeface="Arial" pitchFamily="34" charset="0"/>
            </a:rPr>
            <a:t>有效三年，下次期中審查</a:t>
          </a:r>
          <a:endParaRPr lang="zh-TW" altLang="en-US" dirty="0">
            <a:latin typeface="Arial" pitchFamily="34" charset="0"/>
            <a:ea typeface="微軟正黑體" pitchFamily="34" charset="-120"/>
            <a:cs typeface="Arial" pitchFamily="34" charset="0"/>
          </a:endParaRPr>
        </a:p>
      </dgm:t>
    </dgm:pt>
    <dgm:pt modelId="{387934FF-2026-42A6-A87D-67833D60BC75}" type="parTrans" cxnId="{B8550E88-0C21-4F54-B6B7-F2BCF54AE9FB}">
      <dgm:prSet/>
      <dgm:spPr/>
      <dgm:t>
        <a:bodyPr/>
        <a:lstStyle/>
        <a:p>
          <a:endParaRPr lang="zh-TW" altLang="en-US">
            <a:latin typeface="Arial" pitchFamily="34" charset="0"/>
            <a:ea typeface="微軟正黑體" pitchFamily="34" charset="-120"/>
            <a:cs typeface="Arial" pitchFamily="34" charset="0"/>
          </a:endParaRPr>
        </a:p>
      </dgm:t>
    </dgm:pt>
    <dgm:pt modelId="{48482275-B47B-4047-9499-C7DD1D762D39}" type="sibTrans" cxnId="{B8550E88-0C21-4F54-B6B7-F2BCF54AE9FB}">
      <dgm:prSet/>
      <dgm:spPr/>
      <dgm:t>
        <a:bodyPr/>
        <a:lstStyle/>
        <a:p>
          <a:endParaRPr lang="zh-TW" altLang="en-US">
            <a:latin typeface="Arial" pitchFamily="34" charset="0"/>
            <a:ea typeface="微軟正黑體" pitchFamily="34" charset="-120"/>
            <a:cs typeface="Arial" pitchFamily="34" charset="0"/>
          </a:endParaRPr>
        </a:p>
      </dgm:t>
    </dgm:pt>
    <dgm:pt modelId="{441CFE18-C74A-4DB9-8DA2-03DDDDFF19BC}">
      <dgm:prSet phldrT="[文字]" custT="1"/>
      <dgm:spPr/>
      <dgm:t>
        <a:bodyPr/>
        <a:lstStyle/>
        <a:p>
          <a:r>
            <a:rPr lang="zh-TW" altLang="en-US" sz="1800" dirty="0" smtClean="0">
              <a:latin typeface="Arial" pitchFamily="34" charset="0"/>
              <a:ea typeface="微軟正黑體" pitchFamily="34" charset="-120"/>
              <a:cs typeface="Arial" pitchFamily="34" charset="0"/>
            </a:rPr>
            <a:t>補件再審</a:t>
          </a:r>
          <a:endParaRPr lang="zh-TW" altLang="en-US" sz="1800" dirty="0">
            <a:latin typeface="Arial" pitchFamily="34" charset="0"/>
            <a:ea typeface="微軟正黑體" pitchFamily="34" charset="-120"/>
            <a:cs typeface="Arial" pitchFamily="34" charset="0"/>
          </a:endParaRPr>
        </a:p>
      </dgm:t>
    </dgm:pt>
    <dgm:pt modelId="{6D4EE6AA-797E-48B2-84CD-7373BAA9B786}" type="parTrans" cxnId="{E91EAAF1-6232-4B6E-892E-E81DD99F1AC3}">
      <dgm:prSet/>
      <dgm:spPr/>
      <dgm:t>
        <a:bodyPr/>
        <a:lstStyle/>
        <a:p>
          <a:endParaRPr lang="zh-TW" altLang="en-US">
            <a:latin typeface="Arial" pitchFamily="34" charset="0"/>
            <a:ea typeface="微軟正黑體" pitchFamily="34" charset="-120"/>
            <a:cs typeface="Arial" pitchFamily="34" charset="0"/>
          </a:endParaRPr>
        </a:p>
      </dgm:t>
    </dgm:pt>
    <dgm:pt modelId="{C5306668-805D-419E-BE89-96686801DBC8}" type="sibTrans" cxnId="{E91EAAF1-6232-4B6E-892E-E81DD99F1AC3}">
      <dgm:prSet/>
      <dgm:spPr/>
      <dgm:t>
        <a:bodyPr/>
        <a:lstStyle/>
        <a:p>
          <a:endParaRPr lang="zh-TW" altLang="en-US">
            <a:latin typeface="Arial" pitchFamily="34" charset="0"/>
            <a:ea typeface="微軟正黑體" pitchFamily="34" charset="-120"/>
            <a:cs typeface="Arial" pitchFamily="34" charset="0"/>
          </a:endParaRPr>
        </a:p>
      </dgm:t>
    </dgm:pt>
    <dgm:pt modelId="{DD3421D3-3E86-4793-BAB3-8BC6CE54450F}">
      <dgm:prSet phldrT="[文字]"/>
      <dgm:spPr/>
      <dgm:t>
        <a:bodyPr/>
        <a:lstStyle/>
        <a:p>
          <a:pPr algn="just"/>
          <a:r>
            <a:rPr lang="zh-TW" altLang="en-US" dirty="0" smtClean="0">
              <a:latin typeface="Arial" pitchFamily="34" charset="0"/>
              <a:ea typeface="微軟正黑體" pitchFamily="34" charset="-120"/>
              <a:cs typeface="Arial" pitchFamily="34" charset="0"/>
            </a:rPr>
            <a:t>首次參與認證學程因佐證不充分以致無法決定認證結果，補件再審學程可於二年內重新再實地訪評。受認證學程於同一週期內獲補件再審之認證結果至多一次。</a:t>
          </a:r>
          <a:endParaRPr lang="zh-TW" altLang="en-US" dirty="0">
            <a:latin typeface="Arial" pitchFamily="34" charset="0"/>
            <a:ea typeface="微軟正黑體" pitchFamily="34" charset="-120"/>
            <a:cs typeface="Arial" pitchFamily="34" charset="0"/>
          </a:endParaRPr>
        </a:p>
      </dgm:t>
    </dgm:pt>
    <dgm:pt modelId="{32601AAD-E239-4918-B7C6-BA258B7DE9F2}" type="parTrans" cxnId="{BD2CF2EC-8ABF-4B82-8B25-F80C027C94CA}">
      <dgm:prSet/>
      <dgm:spPr/>
      <dgm:t>
        <a:bodyPr/>
        <a:lstStyle/>
        <a:p>
          <a:endParaRPr lang="zh-TW" altLang="en-US">
            <a:latin typeface="Arial" pitchFamily="34" charset="0"/>
            <a:ea typeface="微軟正黑體" pitchFamily="34" charset="-120"/>
            <a:cs typeface="Arial" pitchFamily="34" charset="0"/>
          </a:endParaRPr>
        </a:p>
      </dgm:t>
    </dgm:pt>
    <dgm:pt modelId="{A6A334BC-9A0C-43AF-B30B-DAB7559CCCBE}" type="sibTrans" cxnId="{BD2CF2EC-8ABF-4B82-8B25-F80C027C94CA}">
      <dgm:prSet/>
      <dgm:spPr/>
      <dgm:t>
        <a:bodyPr/>
        <a:lstStyle/>
        <a:p>
          <a:endParaRPr lang="zh-TW" altLang="en-US">
            <a:latin typeface="Arial" pitchFamily="34" charset="0"/>
            <a:ea typeface="微軟正黑體" pitchFamily="34" charset="-120"/>
            <a:cs typeface="Arial" pitchFamily="34" charset="0"/>
          </a:endParaRPr>
        </a:p>
      </dgm:t>
    </dgm:pt>
    <dgm:pt modelId="{FA3C4973-294A-4C8C-920E-584CED5449D9}">
      <dgm:prSet phldrT="[文字]" custT="1"/>
      <dgm:spPr/>
      <dgm:t>
        <a:bodyPr/>
        <a:lstStyle/>
        <a:p>
          <a:r>
            <a:rPr lang="zh-TW" altLang="en-US" sz="1800" dirty="0" smtClean="0">
              <a:latin typeface="Arial" pitchFamily="34" charset="0"/>
              <a:ea typeface="微軟正黑體" pitchFamily="34" charset="-120"/>
              <a:cs typeface="Arial" pitchFamily="34" charset="0"/>
            </a:rPr>
            <a:t>不通過認證</a:t>
          </a:r>
          <a:endParaRPr lang="zh-TW" altLang="en-US" sz="1800" dirty="0">
            <a:latin typeface="Arial" pitchFamily="34" charset="0"/>
            <a:ea typeface="微軟正黑體" pitchFamily="34" charset="-120"/>
            <a:cs typeface="Arial" pitchFamily="34" charset="0"/>
          </a:endParaRPr>
        </a:p>
      </dgm:t>
    </dgm:pt>
    <dgm:pt modelId="{EDB77418-117D-4156-B36D-90889B586A27}" type="parTrans" cxnId="{D6F2CECC-6ECA-40BC-B70D-8B1476989765}">
      <dgm:prSet/>
      <dgm:spPr/>
      <dgm:t>
        <a:bodyPr/>
        <a:lstStyle/>
        <a:p>
          <a:endParaRPr lang="zh-TW" altLang="en-US">
            <a:latin typeface="Arial" pitchFamily="34" charset="0"/>
            <a:ea typeface="微軟正黑體" pitchFamily="34" charset="-120"/>
            <a:cs typeface="Arial" pitchFamily="34" charset="0"/>
          </a:endParaRPr>
        </a:p>
      </dgm:t>
    </dgm:pt>
    <dgm:pt modelId="{6C993D32-4A2B-4845-910F-8C7C76869A2B}" type="sibTrans" cxnId="{D6F2CECC-6ECA-40BC-B70D-8B1476989765}">
      <dgm:prSet/>
      <dgm:spPr/>
      <dgm:t>
        <a:bodyPr/>
        <a:lstStyle/>
        <a:p>
          <a:endParaRPr lang="zh-TW" altLang="en-US">
            <a:latin typeface="Arial" pitchFamily="34" charset="0"/>
            <a:ea typeface="微軟正黑體" pitchFamily="34" charset="-120"/>
            <a:cs typeface="Arial" pitchFamily="34" charset="0"/>
          </a:endParaRPr>
        </a:p>
      </dgm:t>
    </dgm:pt>
    <dgm:pt modelId="{095771C9-4741-4D39-9872-950DFC3F594F}">
      <dgm:prSet phldrT="[文字]"/>
      <dgm:spPr/>
      <dgm:t>
        <a:bodyPr/>
        <a:lstStyle/>
        <a:p>
          <a:pPr algn="just"/>
          <a:r>
            <a:rPr lang="zh-TW" dirty="0" smtClean="0">
              <a:latin typeface="Arial" pitchFamily="34" charset="0"/>
              <a:ea typeface="微軟正黑體" pitchFamily="34" charset="-120"/>
              <a:cs typeface="Arial" pitchFamily="34" charset="0"/>
            </a:rPr>
            <a:t>本委員會僅通知受認證學程，不對外公布。未通過之受認證學程可於一年後重新提出認證申請。</a:t>
          </a:r>
          <a:endParaRPr lang="zh-TW" altLang="en-US" dirty="0">
            <a:latin typeface="Arial" pitchFamily="34" charset="0"/>
            <a:ea typeface="微軟正黑體" pitchFamily="34" charset="-120"/>
            <a:cs typeface="Arial" pitchFamily="34" charset="0"/>
          </a:endParaRPr>
        </a:p>
      </dgm:t>
    </dgm:pt>
    <dgm:pt modelId="{A2BEA343-18BC-4C36-9F97-D3E67B9E954F}" type="parTrans" cxnId="{9CD71F5E-EB3B-4BED-B899-3765F42D2C2C}">
      <dgm:prSet/>
      <dgm:spPr/>
      <dgm:t>
        <a:bodyPr/>
        <a:lstStyle/>
        <a:p>
          <a:endParaRPr lang="zh-TW" altLang="en-US">
            <a:latin typeface="Arial" pitchFamily="34" charset="0"/>
            <a:ea typeface="微軟正黑體" pitchFamily="34" charset="-120"/>
            <a:cs typeface="Arial" pitchFamily="34" charset="0"/>
          </a:endParaRPr>
        </a:p>
      </dgm:t>
    </dgm:pt>
    <dgm:pt modelId="{BB170EB5-6C92-4CAF-B8F5-36216592163D}" type="sibTrans" cxnId="{9CD71F5E-EB3B-4BED-B899-3765F42D2C2C}">
      <dgm:prSet/>
      <dgm:spPr/>
      <dgm:t>
        <a:bodyPr/>
        <a:lstStyle/>
        <a:p>
          <a:endParaRPr lang="zh-TW" altLang="en-US">
            <a:latin typeface="Arial" pitchFamily="34" charset="0"/>
            <a:ea typeface="微軟正黑體" pitchFamily="34" charset="-120"/>
            <a:cs typeface="Arial" pitchFamily="34" charset="0"/>
          </a:endParaRPr>
        </a:p>
      </dgm:t>
    </dgm:pt>
    <dgm:pt modelId="{3470CECF-CE16-495C-BB23-B8F241900313}">
      <dgm:prSet phldrT="[文字]"/>
      <dgm:spPr/>
      <dgm:t>
        <a:bodyPr/>
        <a:lstStyle/>
        <a:p>
          <a:pPr algn="just"/>
          <a:r>
            <a:rPr lang="zh-TW" altLang="en-US" u="none" dirty="0" smtClean="0">
              <a:latin typeface="Arial" pitchFamily="34" charset="0"/>
              <a:ea typeface="微軟正黑體" pitchFamily="34" charset="-120"/>
              <a:cs typeface="Arial" pitchFamily="34" charset="0"/>
            </a:rPr>
            <a:t>有效一年：</a:t>
          </a:r>
          <a:r>
            <a:rPr lang="zh-TW" u="none" dirty="0" smtClean="0">
              <a:latin typeface="Arial" pitchFamily="34" charset="0"/>
              <a:ea typeface="微軟正黑體" pitchFamily="34" charset="-120"/>
              <a:cs typeface="Arial" pitchFamily="34" charset="0"/>
            </a:rPr>
            <a:t>第二週期（含）以後之審查有報告書或相關佐證不足，然實地訪評查證具備教學及改進成效</a:t>
          </a:r>
          <a:r>
            <a:rPr lang="zh-TW" altLang="en-US" u="none" dirty="0" smtClean="0">
              <a:latin typeface="Arial" pitchFamily="34" charset="0"/>
              <a:ea typeface="微軟正黑體" pitchFamily="34" charset="-120"/>
              <a:cs typeface="Arial" pitchFamily="34" charset="0"/>
            </a:rPr>
            <a:t>。</a:t>
          </a:r>
          <a:r>
            <a:rPr lang="zh-TW" u="none" dirty="0" smtClean="0">
              <a:latin typeface="Arial" pitchFamily="34" charset="0"/>
              <a:ea typeface="微軟正黑體" pitchFamily="34" charset="-120"/>
              <a:cs typeface="Arial" pitchFamily="34" charset="0"/>
            </a:rPr>
            <a:t>經再次審查通過後，有效年限至多二年，且須於期中審查再實地訪評。</a:t>
          </a:r>
          <a:endParaRPr lang="zh-TW" altLang="en-US" u="none" dirty="0">
            <a:latin typeface="Arial" pitchFamily="34" charset="0"/>
            <a:ea typeface="微軟正黑體" pitchFamily="34" charset="-120"/>
            <a:cs typeface="Arial" pitchFamily="34" charset="0"/>
          </a:endParaRPr>
        </a:p>
      </dgm:t>
    </dgm:pt>
    <dgm:pt modelId="{CC040521-A680-41CA-BD41-55B1E727E279}" type="parTrans" cxnId="{3C3CA848-8B19-48E7-838D-6F570B39AC48}">
      <dgm:prSet/>
      <dgm:spPr/>
      <dgm:t>
        <a:bodyPr/>
        <a:lstStyle/>
        <a:p>
          <a:endParaRPr lang="zh-TW" altLang="en-US">
            <a:latin typeface="Arial" pitchFamily="34" charset="0"/>
            <a:ea typeface="微軟正黑體" pitchFamily="34" charset="-120"/>
            <a:cs typeface="Arial" pitchFamily="34" charset="0"/>
          </a:endParaRPr>
        </a:p>
      </dgm:t>
    </dgm:pt>
    <dgm:pt modelId="{374A1580-D0B7-40EB-AA8F-DDAC825DBDE8}" type="sibTrans" cxnId="{3C3CA848-8B19-48E7-838D-6F570B39AC48}">
      <dgm:prSet/>
      <dgm:spPr/>
      <dgm:t>
        <a:bodyPr/>
        <a:lstStyle/>
        <a:p>
          <a:endParaRPr lang="zh-TW" altLang="en-US">
            <a:latin typeface="Arial" pitchFamily="34" charset="0"/>
            <a:ea typeface="微軟正黑體" pitchFamily="34" charset="-120"/>
            <a:cs typeface="Arial" pitchFamily="34" charset="0"/>
          </a:endParaRPr>
        </a:p>
      </dgm:t>
    </dgm:pt>
    <dgm:pt modelId="{1D6E9133-BC7C-4013-B009-D402137A10CA}">
      <dgm:prSet phldrT="[文字]"/>
      <dgm:spPr/>
      <dgm:t>
        <a:bodyPr/>
        <a:lstStyle/>
        <a:p>
          <a:pPr algn="just"/>
          <a:r>
            <a:rPr lang="zh-TW" altLang="en-US" dirty="0" smtClean="0">
              <a:latin typeface="Arial" pitchFamily="34" charset="0"/>
              <a:ea typeface="微軟正黑體" pitchFamily="34" charset="-120"/>
              <a:cs typeface="Arial" pitchFamily="34" charset="0"/>
            </a:rPr>
            <a:t>準通過認證</a:t>
          </a:r>
          <a:endParaRPr lang="zh-TW" altLang="en-US" dirty="0">
            <a:latin typeface="Arial" pitchFamily="34" charset="0"/>
            <a:ea typeface="微軟正黑體" pitchFamily="34" charset="-120"/>
            <a:cs typeface="Arial" pitchFamily="34" charset="0"/>
          </a:endParaRPr>
        </a:p>
      </dgm:t>
    </dgm:pt>
    <dgm:pt modelId="{FA19A9A1-BCB7-431B-B49B-DC77243E95F8}" type="parTrans" cxnId="{4B1A4A79-FC37-4AD7-AAFD-21F9733F980A}">
      <dgm:prSet/>
      <dgm:spPr/>
      <dgm:t>
        <a:bodyPr/>
        <a:lstStyle/>
        <a:p>
          <a:endParaRPr lang="zh-TW" altLang="en-US">
            <a:latin typeface="Arial" pitchFamily="34" charset="0"/>
            <a:ea typeface="微軟正黑體" pitchFamily="34" charset="-120"/>
            <a:cs typeface="Arial" pitchFamily="34" charset="0"/>
          </a:endParaRPr>
        </a:p>
      </dgm:t>
    </dgm:pt>
    <dgm:pt modelId="{3F99B873-367B-4839-AC55-E57013DA2E97}" type="sibTrans" cxnId="{4B1A4A79-FC37-4AD7-AAFD-21F9733F980A}">
      <dgm:prSet/>
      <dgm:spPr/>
      <dgm:t>
        <a:bodyPr/>
        <a:lstStyle/>
        <a:p>
          <a:endParaRPr lang="zh-TW" altLang="en-US">
            <a:latin typeface="Arial" pitchFamily="34" charset="0"/>
            <a:ea typeface="微軟正黑體" pitchFamily="34" charset="-120"/>
            <a:cs typeface="Arial" pitchFamily="34" charset="0"/>
          </a:endParaRPr>
        </a:p>
      </dgm:t>
    </dgm:pt>
    <dgm:pt modelId="{23BC52CB-9A0D-42A8-976F-924B683A2267}" type="pres">
      <dgm:prSet presAssocID="{C07C664B-78FD-4C7E-BC2A-60615A5922CC}" presName="Name0" presStyleCnt="0">
        <dgm:presLayoutVars>
          <dgm:dir/>
          <dgm:animLvl val="lvl"/>
          <dgm:resizeHandles val="exact"/>
        </dgm:presLayoutVars>
      </dgm:prSet>
      <dgm:spPr/>
      <dgm:t>
        <a:bodyPr/>
        <a:lstStyle/>
        <a:p>
          <a:endParaRPr lang="zh-TW" altLang="en-US"/>
        </a:p>
      </dgm:t>
    </dgm:pt>
    <dgm:pt modelId="{E3C41120-F5AE-4531-A836-13C6762EC960}" type="pres">
      <dgm:prSet presAssocID="{73C275B7-7250-4BDF-AE41-7143E5DEC79E}" presName="composite" presStyleCnt="0"/>
      <dgm:spPr/>
    </dgm:pt>
    <dgm:pt modelId="{FCBE8593-71C6-4F44-8B43-A85B09C7D6AA}" type="pres">
      <dgm:prSet presAssocID="{73C275B7-7250-4BDF-AE41-7143E5DEC79E}" presName="parTx" presStyleLbl="alignNode1" presStyleIdx="0" presStyleCnt="3">
        <dgm:presLayoutVars>
          <dgm:chMax val="0"/>
          <dgm:chPref val="0"/>
          <dgm:bulletEnabled val="1"/>
        </dgm:presLayoutVars>
      </dgm:prSet>
      <dgm:spPr/>
      <dgm:t>
        <a:bodyPr/>
        <a:lstStyle/>
        <a:p>
          <a:endParaRPr lang="zh-TW" altLang="en-US"/>
        </a:p>
      </dgm:t>
    </dgm:pt>
    <dgm:pt modelId="{4635E344-B2C1-4A0B-8EB6-5A1BD9D7C974}" type="pres">
      <dgm:prSet presAssocID="{73C275B7-7250-4BDF-AE41-7143E5DEC79E}" presName="desTx" presStyleLbl="alignAccFollowNode1" presStyleIdx="0" presStyleCnt="3">
        <dgm:presLayoutVars>
          <dgm:bulletEnabled val="1"/>
        </dgm:presLayoutVars>
      </dgm:prSet>
      <dgm:spPr/>
      <dgm:t>
        <a:bodyPr/>
        <a:lstStyle/>
        <a:p>
          <a:endParaRPr lang="zh-TW" altLang="en-US"/>
        </a:p>
      </dgm:t>
    </dgm:pt>
    <dgm:pt modelId="{1F4495A5-B903-43F4-9636-48F6B84BC6CA}" type="pres">
      <dgm:prSet presAssocID="{4ED1A9AF-1273-42EC-895E-F243AD6C9500}" presName="space" presStyleCnt="0"/>
      <dgm:spPr/>
    </dgm:pt>
    <dgm:pt modelId="{92252379-66BD-4C34-AE5D-32D5039EA1EA}" type="pres">
      <dgm:prSet presAssocID="{441CFE18-C74A-4DB9-8DA2-03DDDDFF19BC}" presName="composite" presStyleCnt="0"/>
      <dgm:spPr/>
    </dgm:pt>
    <dgm:pt modelId="{55827EC5-FACD-40E4-9E74-C014913F9400}" type="pres">
      <dgm:prSet presAssocID="{441CFE18-C74A-4DB9-8DA2-03DDDDFF19BC}" presName="parTx" presStyleLbl="alignNode1" presStyleIdx="1" presStyleCnt="3">
        <dgm:presLayoutVars>
          <dgm:chMax val="0"/>
          <dgm:chPref val="0"/>
          <dgm:bulletEnabled val="1"/>
        </dgm:presLayoutVars>
      </dgm:prSet>
      <dgm:spPr/>
      <dgm:t>
        <a:bodyPr/>
        <a:lstStyle/>
        <a:p>
          <a:endParaRPr lang="zh-TW" altLang="en-US"/>
        </a:p>
      </dgm:t>
    </dgm:pt>
    <dgm:pt modelId="{E8A26337-8A5F-4B10-A2BB-889C5686556D}" type="pres">
      <dgm:prSet presAssocID="{441CFE18-C74A-4DB9-8DA2-03DDDDFF19BC}" presName="desTx" presStyleLbl="alignAccFollowNode1" presStyleIdx="1" presStyleCnt="3">
        <dgm:presLayoutVars>
          <dgm:bulletEnabled val="1"/>
        </dgm:presLayoutVars>
      </dgm:prSet>
      <dgm:spPr/>
      <dgm:t>
        <a:bodyPr/>
        <a:lstStyle/>
        <a:p>
          <a:endParaRPr lang="zh-TW" altLang="en-US"/>
        </a:p>
      </dgm:t>
    </dgm:pt>
    <dgm:pt modelId="{278D29A7-5264-4C87-889D-0A930893ACA9}" type="pres">
      <dgm:prSet presAssocID="{C5306668-805D-419E-BE89-96686801DBC8}" presName="space" presStyleCnt="0"/>
      <dgm:spPr/>
    </dgm:pt>
    <dgm:pt modelId="{B8FC4844-15EC-417D-B67B-21B48627E3F4}" type="pres">
      <dgm:prSet presAssocID="{FA3C4973-294A-4C8C-920E-584CED5449D9}" presName="composite" presStyleCnt="0"/>
      <dgm:spPr/>
    </dgm:pt>
    <dgm:pt modelId="{230C0F46-D3EA-419F-95D2-5C87108E03FC}" type="pres">
      <dgm:prSet presAssocID="{FA3C4973-294A-4C8C-920E-584CED5449D9}" presName="parTx" presStyleLbl="alignNode1" presStyleIdx="2" presStyleCnt="3">
        <dgm:presLayoutVars>
          <dgm:chMax val="0"/>
          <dgm:chPref val="0"/>
          <dgm:bulletEnabled val="1"/>
        </dgm:presLayoutVars>
      </dgm:prSet>
      <dgm:spPr/>
      <dgm:t>
        <a:bodyPr/>
        <a:lstStyle/>
        <a:p>
          <a:endParaRPr lang="zh-TW" altLang="en-US"/>
        </a:p>
      </dgm:t>
    </dgm:pt>
    <dgm:pt modelId="{0F5D93C1-9F70-48EE-8284-920A5494FE13}" type="pres">
      <dgm:prSet presAssocID="{FA3C4973-294A-4C8C-920E-584CED5449D9}" presName="desTx" presStyleLbl="alignAccFollowNode1" presStyleIdx="2" presStyleCnt="3">
        <dgm:presLayoutVars>
          <dgm:bulletEnabled val="1"/>
        </dgm:presLayoutVars>
      </dgm:prSet>
      <dgm:spPr/>
      <dgm:t>
        <a:bodyPr/>
        <a:lstStyle/>
        <a:p>
          <a:endParaRPr lang="zh-TW" altLang="en-US"/>
        </a:p>
      </dgm:t>
    </dgm:pt>
  </dgm:ptLst>
  <dgm:cxnLst>
    <dgm:cxn modelId="{1AEDDF32-C310-4136-A61E-63A282FB348A}" type="presOf" srcId="{205EA61A-C3DB-4A94-867B-C278D8B2F321}" destId="{4635E344-B2C1-4A0B-8EB6-5A1BD9D7C974}" srcOrd="0" destOrd="1" presId="urn:microsoft.com/office/officeart/2005/8/layout/hList1"/>
    <dgm:cxn modelId="{E3E6CEC2-7BDA-4A1A-ADCB-DDB06170F4E1}" srcId="{73C275B7-7250-4BDF-AE41-7143E5DEC79E}" destId="{D776DDDF-3A5C-4A1A-A544-D189D7E467D0}" srcOrd="0" destOrd="0" parTransId="{6EFD75DD-75DC-44E7-924A-B2758ED36C7D}" sibTransId="{5A63EE80-1682-4A96-B47D-FCB03A2F346A}"/>
    <dgm:cxn modelId="{3C275E57-64DF-48EC-8536-51074DA8D280}" srcId="{C07C664B-78FD-4C7E-BC2A-60615A5922CC}" destId="{73C275B7-7250-4BDF-AE41-7143E5DEC79E}" srcOrd="0" destOrd="0" parTransId="{1E563F47-81C8-4CFC-8382-074B4C59DFCC}" sibTransId="{4ED1A9AF-1273-42EC-895E-F243AD6C9500}"/>
    <dgm:cxn modelId="{E91EAAF1-6232-4B6E-892E-E81DD99F1AC3}" srcId="{C07C664B-78FD-4C7E-BC2A-60615A5922CC}" destId="{441CFE18-C74A-4DB9-8DA2-03DDDDFF19BC}" srcOrd="1" destOrd="0" parTransId="{6D4EE6AA-797E-48B2-84CD-7373BAA9B786}" sibTransId="{C5306668-805D-419E-BE89-96686801DBC8}"/>
    <dgm:cxn modelId="{BD2CF2EC-8ABF-4B82-8B25-F80C027C94CA}" srcId="{441CFE18-C74A-4DB9-8DA2-03DDDDFF19BC}" destId="{DD3421D3-3E86-4793-BAB3-8BC6CE54450F}" srcOrd="0" destOrd="0" parTransId="{32601AAD-E239-4918-B7C6-BA258B7DE9F2}" sibTransId="{A6A334BC-9A0C-43AF-B30B-DAB7559CCCBE}"/>
    <dgm:cxn modelId="{B8550E88-0C21-4F54-B6B7-F2BCF54AE9FB}" srcId="{73C275B7-7250-4BDF-AE41-7143E5DEC79E}" destId="{205EA61A-C3DB-4A94-867B-C278D8B2F321}" srcOrd="1" destOrd="0" parTransId="{387934FF-2026-42A6-A87D-67833D60BC75}" sibTransId="{48482275-B47B-4047-9499-C7DD1D762D39}"/>
    <dgm:cxn modelId="{8A10A1FC-1BB8-49B4-B9D2-F4D23B7EB4DE}" type="presOf" srcId="{3470CECF-CE16-495C-BB23-B8F241900313}" destId="{4635E344-B2C1-4A0B-8EB6-5A1BD9D7C974}" srcOrd="0" destOrd="2" presId="urn:microsoft.com/office/officeart/2005/8/layout/hList1"/>
    <dgm:cxn modelId="{3C3CA848-8B19-48E7-838D-6F570B39AC48}" srcId="{73C275B7-7250-4BDF-AE41-7143E5DEC79E}" destId="{3470CECF-CE16-495C-BB23-B8F241900313}" srcOrd="2" destOrd="0" parTransId="{CC040521-A680-41CA-BD41-55B1E727E279}" sibTransId="{374A1580-D0B7-40EB-AA8F-DDAC825DBDE8}"/>
    <dgm:cxn modelId="{288501BE-B0AF-4281-B61A-A25C67787C86}" type="presOf" srcId="{1D6E9133-BC7C-4013-B009-D402137A10CA}" destId="{4635E344-B2C1-4A0B-8EB6-5A1BD9D7C974}" srcOrd="0" destOrd="3" presId="urn:microsoft.com/office/officeart/2005/8/layout/hList1"/>
    <dgm:cxn modelId="{BBEAB2A2-F2A3-4A34-AB07-C405B6189A10}" type="presOf" srcId="{73C275B7-7250-4BDF-AE41-7143E5DEC79E}" destId="{FCBE8593-71C6-4F44-8B43-A85B09C7D6AA}" srcOrd="0" destOrd="0" presId="urn:microsoft.com/office/officeart/2005/8/layout/hList1"/>
    <dgm:cxn modelId="{02B739C2-AA2B-4C33-8FCD-58D720D08ACF}" type="presOf" srcId="{C07C664B-78FD-4C7E-BC2A-60615A5922CC}" destId="{23BC52CB-9A0D-42A8-976F-924B683A2267}" srcOrd="0" destOrd="0" presId="urn:microsoft.com/office/officeart/2005/8/layout/hList1"/>
    <dgm:cxn modelId="{5B7EEC1F-C186-4844-9074-38C1AC0E6E48}" type="presOf" srcId="{FA3C4973-294A-4C8C-920E-584CED5449D9}" destId="{230C0F46-D3EA-419F-95D2-5C87108E03FC}" srcOrd="0" destOrd="0" presId="urn:microsoft.com/office/officeart/2005/8/layout/hList1"/>
    <dgm:cxn modelId="{21CD55F0-48D5-4C77-BCBA-CA51E5D88186}" type="presOf" srcId="{095771C9-4741-4D39-9872-950DFC3F594F}" destId="{0F5D93C1-9F70-48EE-8284-920A5494FE13}" srcOrd="0" destOrd="0" presId="urn:microsoft.com/office/officeart/2005/8/layout/hList1"/>
    <dgm:cxn modelId="{40C33F8E-DB13-4E84-B7E8-AAF4F824D17D}" type="presOf" srcId="{DD3421D3-3E86-4793-BAB3-8BC6CE54450F}" destId="{E8A26337-8A5F-4B10-A2BB-889C5686556D}" srcOrd="0" destOrd="0" presId="urn:microsoft.com/office/officeart/2005/8/layout/hList1"/>
    <dgm:cxn modelId="{3B7CE927-6812-4F55-939B-428A58E48048}" type="presOf" srcId="{D776DDDF-3A5C-4A1A-A544-D189D7E467D0}" destId="{4635E344-B2C1-4A0B-8EB6-5A1BD9D7C974}" srcOrd="0" destOrd="0" presId="urn:microsoft.com/office/officeart/2005/8/layout/hList1"/>
    <dgm:cxn modelId="{9CD71F5E-EB3B-4BED-B899-3765F42D2C2C}" srcId="{FA3C4973-294A-4C8C-920E-584CED5449D9}" destId="{095771C9-4741-4D39-9872-950DFC3F594F}" srcOrd="0" destOrd="0" parTransId="{A2BEA343-18BC-4C36-9F97-D3E67B9E954F}" sibTransId="{BB170EB5-6C92-4CAF-B8F5-36216592163D}"/>
    <dgm:cxn modelId="{A6B0A989-1D46-48E8-96AA-2617A2D70348}" type="presOf" srcId="{441CFE18-C74A-4DB9-8DA2-03DDDDFF19BC}" destId="{55827EC5-FACD-40E4-9E74-C014913F9400}" srcOrd="0" destOrd="0" presId="urn:microsoft.com/office/officeart/2005/8/layout/hList1"/>
    <dgm:cxn modelId="{4B1A4A79-FC37-4AD7-AAFD-21F9733F980A}" srcId="{73C275B7-7250-4BDF-AE41-7143E5DEC79E}" destId="{1D6E9133-BC7C-4013-B009-D402137A10CA}" srcOrd="3" destOrd="0" parTransId="{FA19A9A1-BCB7-431B-B49B-DC77243E95F8}" sibTransId="{3F99B873-367B-4839-AC55-E57013DA2E97}"/>
    <dgm:cxn modelId="{D6F2CECC-6ECA-40BC-B70D-8B1476989765}" srcId="{C07C664B-78FD-4C7E-BC2A-60615A5922CC}" destId="{FA3C4973-294A-4C8C-920E-584CED5449D9}" srcOrd="2" destOrd="0" parTransId="{EDB77418-117D-4156-B36D-90889B586A27}" sibTransId="{6C993D32-4A2B-4845-910F-8C7C76869A2B}"/>
    <dgm:cxn modelId="{B596635B-C37B-4CF5-82DD-B811B0A76B82}" type="presParOf" srcId="{23BC52CB-9A0D-42A8-976F-924B683A2267}" destId="{E3C41120-F5AE-4531-A836-13C6762EC960}" srcOrd="0" destOrd="0" presId="urn:microsoft.com/office/officeart/2005/8/layout/hList1"/>
    <dgm:cxn modelId="{200D0F45-03EA-4B03-96D8-01171E549340}" type="presParOf" srcId="{E3C41120-F5AE-4531-A836-13C6762EC960}" destId="{FCBE8593-71C6-4F44-8B43-A85B09C7D6AA}" srcOrd="0" destOrd="0" presId="urn:microsoft.com/office/officeart/2005/8/layout/hList1"/>
    <dgm:cxn modelId="{0820159B-C134-463A-8B63-88AAE27C6154}" type="presParOf" srcId="{E3C41120-F5AE-4531-A836-13C6762EC960}" destId="{4635E344-B2C1-4A0B-8EB6-5A1BD9D7C974}" srcOrd="1" destOrd="0" presId="urn:microsoft.com/office/officeart/2005/8/layout/hList1"/>
    <dgm:cxn modelId="{BD7A7727-1EF7-4543-AED0-5B53C72973ED}" type="presParOf" srcId="{23BC52CB-9A0D-42A8-976F-924B683A2267}" destId="{1F4495A5-B903-43F4-9636-48F6B84BC6CA}" srcOrd="1" destOrd="0" presId="urn:microsoft.com/office/officeart/2005/8/layout/hList1"/>
    <dgm:cxn modelId="{945302DC-40F6-43C9-BD4C-64A80C303B03}" type="presParOf" srcId="{23BC52CB-9A0D-42A8-976F-924B683A2267}" destId="{92252379-66BD-4C34-AE5D-32D5039EA1EA}" srcOrd="2" destOrd="0" presId="urn:microsoft.com/office/officeart/2005/8/layout/hList1"/>
    <dgm:cxn modelId="{5239091C-3836-4B15-BE06-C0B4D33848A2}" type="presParOf" srcId="{92252379-66BD-4C34-AE5D-32D5039EA1EA}" destId="{55827EC5-FACD-40E4-9E74-C014913F9400}" srcOrd="0" destOrd="0" presId="urn:microsoft.com/office/officeart/2005/8/layout/hList1"/>
    <dgm:cxn modelId="{B19F8B4A-379E-47C8-9B69-FC76B7C6260D}" type="presParOf" srcId="{92252379-66BD-4C34-AE5D-32D5039EA1EA}" destId="{E8A26337-8A5F-4B10-A2BB-889C5686556D}" srcOrd="1" destOrd="0" presId="urn:microsoft.com/office/officeart/2005/8/layout/hList1"/>
    <dgm:cxn modelId="{EF56C99F-52EF-4DEA-8E9A-8EF2E35F00CA}" type="presParOf" srcId="{23BC52CB-9A0D-42A8-976F-924B683A2267}" destId="{278D29A7-5264-4C87-889D-0A930893ACA9}" srcOrd="3" destOrd="0" presId="urn:microsoft.com/office/officeart/2005/8/layout/hList1"/>
    <dgm:cxn modelId="{A44A9F88-900D-49F5-A555-737A3671405F}" type="presParOf" srcId="{23BC52CB-9A0D-42A8-976F-924B683A2267}" destId="{B8FC4844-15EC-417D-B67B-21B48627E3F4}" srcOrd="4" destOrd="0" presId="urn:microsoft.com/office/officeart/2005/8/layout/hList1"/>
    <dgm:cxn modelId="{8738F3CE-6088-48A3-A055-C61560859D23}" type="presParOf" srcId="{B8FC4844-15EC-417D-B67B-21B48627E3F4}" destId="{230C0F46-D3EA-419F-95D2-5C87108E03FC}" srcOrd="0" destOrd="0" presId="urn:microsoft.com/office/officeart/2005/8/layout/hList1"/>
    <dgm:cxn modelId="{35BBCE23-0906-4D19-93E8-23717309DF4B}" type="presParOf" srcId="{B8FC4844-15EC-417D-B67B-21B48627E3F4}" destId="{0F5D93C1-9F70-48EE-8284-920A5494FE1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5D1E235-07FB-4B51-A593-A5C0716F2356}" type="doc">
      <dgm:prSet loTypeId="urn:microsoft.com/office/officeart/2005/8/layout/hProcess10#1" loCatId="process" qsTypeId="urn:microsoft.com/office/officeart/2005/8/quickstyle/simple1" qsCatId="simple" csTypeId="urn:microsoft.com/office/officeart/2005/8/colors/colorful1#3" csCatId="colorful" phldr="1"/>
      <dgm:spPr/>
      <dgm:t>
        <a:bodyPr/>
        <a:lstStyle/>
        <a:p>
          <a:endParaRPr lang="zh-TW" altLang="en-US"/>
        </a:p>
      </dgm:t>
    </dgm:pt>
    <dgm:pt modelId="{5B4B3341-F8A1-4DE6-A3E1-4BC334912188}">
      <dgm:prSet phldrT="[文字]" custT="1"/>
      <dgm:spPr/>
      <dgm:t>
        <a:bodyPr/>
        <a:lstStyle/>
        <a:p>
          <a:pPr>
            <a:spcBef>
              <a:spcPts val="0"/>
            </a:spcBef>
            <a:spcAft>
              <a:spcPts val="0"/>
            </a:spcAft>
          </a:pPr>
          <a:r>
            <a:rPr lang="zh-TW" altLang="en-US" sz="2800" u="sng" dirty="0" smtClean="0">
              <a:latin typeface="微軟正黑體" pitchFamily="34" charset="-120"/>
              <a:ea typeface="微軟正黑體" pitchFamily="34" charset="-120"/>
              <a:cs typeface="Arial" pitchFamily="34" charset="0"/>
            </a:rPr>
            <a:t>畢業生核心能力</a:t>
          </a:r>
          <a:r>
            <a:rPr lang="en-US" altLang="zh-TW" sz="2800" u="sng" dirty="0" smtClean="0">
              <a:latin typeface="微軟正黑體" pitchFamily="34" charset="-120"/>
              <a:ea typeface="微軟正黑體" pitchFamily="34" charset="-120"/>
              <a:cs typeface="Arial" pitchFamily="34" charset="0"/>
            </a:rPr>
            <a:t/>
          </a:r>
          <a:br>
            <a:rPr lang="en-US" altLang="zh-TW" sz="2800" u="sng" dirty="0" smtClean="0">
              <a:latin typeface="微軟正黑體" pitchFamily="34" charset="-120"/>
              <a:ea typeface="微軟正黑體" pitchFamily="34" charset="-120"/>
              <a:cs typeface="Arial" pitchFamily="34" charset="0"/>
            </a:rPr>
          </a:br>
          <a:r>
            <a:rPr lang="en-US" altLang="zh-TW" sz="1800" u="none" dirty="0" smtClean="0">
              <a:latin typeface="微軟正黑體" pitchFamily="34" charset="-120"/>
              <a:ea typeface="微軟正黑體" pitchFamily="34" charset="-120"/>
              <a:cs typeface="Arial" pitchFamily="34" charset="0"/>
            </a:rPr>
            <a:t>Graduate Attributes</a:t>
          </a:r>
          <a:r>
            <a:rPr lang="en-US" altLang="zh-TW" sz="1800" u="sng" dirty="0" smtClean="0">
              <a:latin typeface="微軟正黑體" pitchFamily="34" charset="-120"/>
              <a:ea typeface="微軟正黑體" pitchFamily="34" charset="-120"/>
              <a:cs typeface="Arial" pitchFamily="34" charset="0"/>
            </a:rPr>
            <a:t/>
          </a:r>
          <a:br>
            <a:rPr lang="en-US" altLang="zh-TW" sz="1800" u="sng" dirty="0" smtClean="0">
              <a:latin typeface="微軟正黑體" pitchFamily="34" charset="-120"/>
              <a:ea typeface="微軟正黑體" pitchFamily="34" charset="-120"/>
              <a:cs typeface="Arial" pitchFamily="34" charset="0"/>
            </a:rPr>
          </a:br>
          <a:r>
            <a:rPr lang="en-US" altLang="zh-TW" sz="2400" dirty="0" smtClean="0">
              <a:latin typeface="微軟正黑體" pitchFamily="34" charset="-120"/>
              <a:ea typeface="微軟正黑體" pitchFamily="34" charset="-120"/>
              <a:cs typeface="Arial" pitchFamily="34" charset="0"/>
            </a:rPr>
            <a:t>(</a:t>
          </a:r>
          <a:r>
            <a:rPr lang="zh-TW" altLang="en-US" sz="2400" dirty="0" smtClean="0">
              <a:latin typeface="微軟正黑體" pitchFamily="34" charset="-120"/>
              <a:ea typeface="微軟正黑體" pitchFamily="34" charset="-120"/>
              <a:cs typeface="Arial" pitchFamily="34" charset="0"/>
            </a:rPr>
            <a:t>畢業時</a:t>
          </a:r>
          <a:r>
            <a:rPr lang="en-US" altLang="zh-TW" sz="2400" dirty="0" smtClean="0">
              <a:latin typeface="微軟正黑體" pitchFamily="34" charset="-120"/>
              <a:ea typeface="微軟正黑體" pitchFamily="34" charset="-120"/>
              <a:cs typeface="Arial" pitchFamily="34" charset="0"/>
            </a:rPr>
            <a:t>)</a:t>
          </a:r>
          <a:endParaRPr lang="zh-TW" altLang="en-US" sz="2400" dirty="0">
            <a:latin typeface="微軟正黑體" pitchFamily="34" charset="-120"/>
            <a:ea typeface="微軟正黑體" pitchFamily="34" charset="-120"/>
            <a:cs typeface="Arial" pitchFamily="34" charset="0"/>
          </a:endParaRPr>
        </a:p>
      </dgm:t>
    </dgm:pt>
    <dgm:pt modelId="{68275C0A-90B5-4B0B-93DE-E16415AB05D9}" type="parTrans" cxnId="{EDCDCFF9-10B6-46EC-B638-5EB077F559F2}">
      <dgm:prSet/>
      <dgm:spPr/>
      <dgm:t>
        <a:bodyPr/>
        <a:lstStyle/>
        <a:p>
          <a:endParaRPr lang="zh-TW" altLang="en-US"/>
        </a:p>
      </dgm:t>
    </dgm:pt>
    <dgm:pt modelId="{730B3F54-3E91-462B-8893-B3BE40DD42BA}" type="sibTrans" cxnId="{EDCDCFF9-10B6-46EC-B638-5EB077F559F2}">
      <dgm:prSet/>
      <dgm:spPr/>
      <dgm:t>
        <a:bodyPr/>
        <a:lstStyle/>
        <a:p>
          <a:endParaRPr lang="zh-TW" altLang="en-US"/>
        </a:p>
      </dgm:t>
    </dgm:pt>
    <dgm:pt modelId="{FF58815B-C3B5-4480-B032-ABCEB2C12934}">
      <dgm:prSet phldrT="[文字]"/>
      <dgm:spPr/>
      <dgm:t>
        <a:bodyPr/>
        <a:lstStyle/>
        <a:p>
          <a:pPr>
            <a:spcBef>
              <a:spcPts val="0"/>
            </a:spcBef>
            <a:spcAft>
              <a:spcPts val="0"/>
            </a:spcAft>
          </a:pPr>
          <a:r>
            <a:rPr lang="zh-TW" altLang="en-US" sz="2300" dirty="0" smtClean="0">
              <a:latin typeface="微軟正黑體" pitchFamily="34" charset="-120"/>
              <a:ea typeface="微軟正黑體" pitchFamily="34" charset="-120"/>
              <a:cs typeface="Arial" pitchFamily="34" charset="0"/>
            </a:rPr>
            <a:t>知識</a:t>
          </a:r>
          <a:endParaRPr lang="zh-TW" altLang="en-US" sz="2300" dirty="0">
            <a:latin typeface="微軟正黑體" pitchFamily="34" charset="-120"/>
            <a:ea typeface="微軟正黑體" pitchFamily="34" charset="-120"/>
            <a:cs typeface="Arial" pitchFamily="34" charset="0"/>
          </a:endParaRPr>
        </a:p>
      </dgm:t>
    </dgm:pt>
    <dgm:pt modelId="{72D4B77E-C81D-4D70-B502-E1068F25A5EC}" type="parTrans" cxnId="{3994D5BB-CD2D-4322-B781-BDEA833C3F59}">
      <dgm:prSet/>
      <dgm:spPr/>
      <dgm:t>
        <a:bodyPr/>
        <a:lstStyle/>
        <a:p>
          <a:endParaRPr lang="zh-TW" altLang="en-US"/>
        </a:p>
      </dgm:t>
    </dgm:pt>
    <dgm:pt modelId="{7A5B9DB3-E7EB-49AE-8883-C59E6DF9A4AD}" type="sibTrans" cxnId="{3994D5BB-CD2D-4322-B781-BDEA833C3F59}">
      <dgm:prSet/>
      <dgm:spPr/>
      <dgm:t>
        <a:bodyPr/>
        <a:lstStyle/>
        <a:p>
          <a:endParaRPr lang="zh-TW" altLang="en-US"/>
        </a:p>
      </dgm:t>
    </dgm:pt>
    <dgm:pt modelId="{D91F89DB-D1F9-4525-9191-FF98CFEE3460}">
      <dgm:prSet phldrT="[文字]"/>
      <dgm:spPr/>
      <dgm:t>
        <a:bodyPr/>
        <a:lstStyle/>
        <a:p>
          <a:pPr>
            <a:spcBef>
              <a:spcPts val="0"/>
            </a:spcBef>
            <a:spcAft>
              <a:spcPts val="0"/>
            </a:spcAft>
          </a:pPr>
          <a:r>
            <a:rPr lang="zh-TW" altLang="en-US" sz="2300" dirty="0" smtClean="0">
              <a:latin typeface="微軟正黑體" pitchFamily="34" charset="-120"/>
              <a:ea typeface="微軟正黑體" pitchFamily="34" charset="-120"/>
              <a:cs typeface="Arial" pitchFamily="34" charset="0"/>
            </a:rPr>
            <a:t>技術</a:t>
          </a:r>
          <a:endParaRPr lang="zh-TW" altLang="en-US" sz="2300" dirty="0">
            <a:latin typeface="微軟正黑體" pitchFamily="34" charset="-120"/>
            <a:ea typeface="微軟正黑體" pitchFamily="34" charset="-120"/>
            <a:cs typeface="Arial" pitchFamily="34" charset="0"/>
          </a:endParaRPr>
        </a:p>
      </dgm:t>
    </dgm:pt>
    <dgm:pt modelId="{40E77942-60AF-4BCD-9B8D-818CAA68E013}" type="parTrans" cxnId="{9061EF08-FA9F-48BE-824B-C7DDA443C458}">
      <dgm:prSet/>
      <dgm:spPr/>
      <dgm:t>
        <a:bodyPr/>
        <a:lstStyle/>
        <a:p>
          <a:endParaRPr lang="zh-TW" altLang="en-US"/>
        </a:p>
      </dgm:t>
    </dgm:pt>
    <dgm:pt modelId="{F7944514-E86E-4182-BA13-3D65D2796DEE}" type="sibTrans" cxnId="{9061EF08-FA9F-48BE-824B-C7DDA443C458}">
      <dgm:prSet/>
      <dgm:spPr/>
      <dgm:t>
        <a:bodyPr/>
        <a:lstStyle/>
        <a:p>
          <a:endParaRPr lang="zh-TW" altLang="en-US"/>
        </a:p>
      </dgm:t>
    </dgm:pt>
    <dgm:pt modelId="{12C9B109-D9F7-41EA-8B90-6259E6C46D61}">
      <dgm:prSet phldrT="[文字]" custT="1"/>
      <dgm:spPr>
        <a:solidFill>
          <a:schemeClr val="tx2"/>
        </a:solidFill>
      </dgm:spPr>
      <dgm:t>
        <a:bodyPr/>
        <a:lstStyle/>
        <a:p>
          <a:pPr>
            <a:spcBef>
              <a:spcPts val="0"/>
            </a:spcBef>
            <a:spcAft>
              <a:spcPts val="0"/>
            </a:spcAft>
          </a:pPr>
          <a:r>
            <a:rPr lang="zh-TW" altLang="en-US" sz="2800" u="sng" dirty="0" smtClean="0">
              <a:latin typeface="微軟正黑體" pitchFamily="34" charset="-120"/>
              <a:ea typeface="微軟正黑體" pitchFamily="34" charset="-120"/>
              <a:cs typeface="Arial" pitchFamily="34" charset="0"/>
            </a:rPr>
            <a:t>教育目標</a:t>
          </a:r>
          <a:r>
            <a:rPr lang="en-US" altLang="zh-TW" sz="2800" u="sng" dirty="0" smtClean="0">
              <a:latin typeface="微軟正黑體" pitchFamily="34" charset="-120"/>
              <a:ea typeface="微軟正黑體" pitchFamily="34" charset="-120"/>
              <a:cs typeface="Arial" pitchFamily="34" charset="0"/>
            </a:rPr>
            <a:t/>
          </a:r>
          <a:br>
            <a:rPr lang="en-US" altLang="zh-TW" sz="2800" u="sng" dirty="0" smtClean="0">
              <a:latin typeface="微軟正黑體" pitchFamily="34" charset="-120"/>
              <a:ea typeface="微軟正黑體" pitchFamily="34" charset="-120"/>
              <a:cs typeface="Arial" pitchFamily="34" charset="0"/>
            </a:rPr>
          </a:br>
          <a:r>
            <a:rPr lang="en-US" altLang="zh-TW" sz="1800" u="none" dirty="0" smtClean="0">
              <a:latin typeface="微軟正黑體" pitchFamily="34" charset="-120"/>
              <a:ea typeface="微軟正黑體" pitchFamily="34" charset="-120"/>
              <a:cs typeface="Arial" pitchFamily="34" charset="0"/>
            </a:rPr>
            <a:t>Educational Objectives</a:t>
          </a:r>
          <a:r>
            <a:rPr lang="zh-TW" altLang="en-US" sz="1800" u="none" dirty="0" smtClean="0">
              <a:latin typeface="微軟正黑體" pitchFamily="34" charset="-120"/>
              <a:ea typeface="微軟正黑體" pitchFamily="34" charset="-120"/>
              <a:cs typeface="Arial" pitchFamily="34" charset="0"/>
            </a:rPr>
            <a:t> </a:t>
          </a:r>
          <a:r>
            <a:rPr lang="en-US" altLang="zh-TW" sz="2800" dirty="0" smtClean="0">
              <a:latin typeface="微軟正黑體" pitchFamily="34" charset="-120"/>
              <a:ea typeface="微軟正黑體" pitchFamily="34" charset="-120"/>
              <a:cs typeface="Arial" pitchFamily="34" charset="0"/>
            </a:rPr>
            <a:t/>
          </a:r>
          <a:br>
            <a:rPr lang="en-US" altLang="zh-TW" sz="2800" dirty="0" smtClean="0">
              <a:latin typeface="微軟正黑體" pitchFamily="34" charset="-120"/>
              <a:ea typeface="微軟正黑體" pitchFamily="34" charset="-120"/>
              <a:cs typeface="Arial" pitchFamily="34" charset="0"/>
            </a:rPr>
          </a:br>
          <a:r>
            <a:rPr lang="en-US" altLang="zh-TW" sz="2400" dirty="0" smtClean="0">
              <a:latin typeface="微軟正黑體" pitchFamily="34" charset="-120"/>
              <a:ea typeface="微軟正黑體" pitchFamily="34" charset="-120"/>
              <a:cs typeface="Arial" pitchFamily="34" charset="0"/>
            </a:rPr>
            <a:t>(</a:t>
          </a:r>
          <a:r>
            <a:rPr lang="zh-TW" altLang="en-US" sz="2400" dirty="0" smtClean="0">
              <a:latin typeface="微軟正黑體" pitchFamily="34" charset="-120"/>
              <a:ea typeface="微軟正黑體" pitchFamily="34" charset="-120"/>
              <a:cs typeface="Arial" pitchFamily="34" charset="0"/>
            </a:rPr>
            <a:t>畢業後</a:t>
          </a:r>
          <a:r>
            <a:rPr lang="en-US" altLang="zh-TW" sz="2400" dirty="0" smtClean="0">
              <a:latin typeface="微軟正黑體" pitchFamily="34" charset="-120"/>
              <a:ea typeface="微軟正黑體" pitchFamily="34" charset="-120"/>
              <a:cs typeface="Arial" pitchFamily="34" charset="0"/>
            </a:rPr>
            <a:t>3~5</a:t>
          </a:r>
          <a:r>
            <a:rPr lang="zh-TW" altLang="en-US" sz="2400" dirty="0" smtClean="0">
              <a:latin typeface="微軟正黑體" pitchFamily="34" charset="-120"/>
              <a:ea typeface="微軟正黑體" pitchFamily="34" charset="-120"/>
              <a:cs typeface="Arial" pitchFamily="34" charset="0"/>
            </a:rPr>
            <a:t>年</a:t>
          </a:r>
          <a:r>
            <a:rPr lang="en-US" altLang="zh-TW" sz="2400" dirty="0" smtClean="0">
              <a:latin typeface="微軟正黑體" pitchFamily="34" charset="-120"/>
              <a:ea typeface="微軟正黑體" pitchFamily="34" charset="-120"/>
              <a:cs typeface="Arial" pitchFamily="34" charset="0"/>
            </a:rPr>
            <a:t>)</a:t>
          </a:r>
          <a:endParaRPr lang="zh-TW" altLang="en-US" sz="2400" dirty="0">
            <a:latin typeface="微軟正黑體" pitchFamily="34" charset="-120"/>
            <a:ea typeface="微軟正黑體" pitchFamily="34" charset="-120"/>
            <a:cs typeface="Arial" pitchFamily="34" charset="0"/>
          </a:endParaRPr>
        </a:p>
      </dgm:t>
    </dgm:pt>
    <dgm:pt modelId="{BEB8F560-239E-434B-9B3A-E0973863A35F}" type="parTrans" cxnId="{7B5E347E-EAE6-4296-B5E5-5E84E799A9B4}">
      <dgm:prSet/>
      <dgm:spPr/>
      <dgm:t>
        <a:bodyPr/>
        <a:lstStyle/>
        <a:p>
          <a:endParaRPr lang="zh-TW" altLang="en-US"/>
        </a:p>
      </dgm:t>
    </dgm:pt>
    <dgm:pt modelId="{36A28DA4-D762-4B5C-A07D-ABF7C5300E80}" type="sibTrans" cxnId="{7B5E347E-EAE6-4296-B5E5-5E84E799A9B4}">
      <dgm:prSet/>
      <dgm:spPr/>
      <dgm:t>
        <a:bodyPr/>
        <a:lstStyle/>
        <a:p>
          <a:endParaRPr lang="zh-TW" altLang="en-US"/>
        </a:p>
      </dgm:t>
    </dgm:pt>
    <dgm:pt modelId="{850624B6-4FBF-4501-A609-A0C9ED028E37}">
      <dgm:prSet phldrT="[文字]"/>
      <dgm:spPr>
        <a:solidFill>
          <a:schemeClr val="tx2"/>
        </a:solidFill>
      </dgm:spPr>
      <dgm:t>
        <a:bodyPr/>
        <a:lstStyle/>
        <a:p>
          <a:pPr>
            <a:spcBef>
              <a:spcPts val="0"/>
            </a:spcBef>
            <a:spcAft>
              <a:spcPts val="0"/>
            </a:spcAft>
          </a:pPr>
          <a:r>
            <a:rPr lang="zh-TW" altLang="en-US" sz="2300" dirty="0" smtClean="0">
              <a:latin typeface="微軟正黑體" pitchFamily="34" charset="-120"/>
              <a:ea typeface="微軟正黑體" pitchFamily="34" charset="-120"/>
              <a:cs typeface="Arial" pitchFamily="34" charset="0"/>
            </a:rPr>
            <a:t>能解決問題，造福社會的工程師</a:t>
          </a:r>
          <a:endParaRPr lang="zh-TW" altLang="en-US" sz="2300" dirty="0">
            <a:latin typeface="微軟正黑體" pitchFamily="34" charset="-120"/>
            <a:ea typeface="微軟正黑體" pitchFamily="34" charset="-120"/>
            <a:cs typeface="Arial" pitchFamily="34" charset="0"/>
          </a:endParaRPr>
        </a:p>
      </dgm:t>
    </dgm:pt>
    <dgm:pt modelId="{C7EFB3C7-3170-488D-BF43-E8C85867F46F}" type="parTrans" cxnId="{094D105A-7900-428E-9B40-81006F9C8C9D}">
      <dgm:prSet/>
      <dgm:spPr/>
      <dgm:t>
        <a:bodyPr/>
        <a:lstStyle/>
        <a:p>
          <a:endParaRPr lang="zh-TW" altLang="en-US"/>
        </a:p>
      </dgm:t>
    </dgm:pt>
    <dgm:pt modelId="{BC8615E9-89A8-4D01-A135-DF2562E8F267}" type="sibTrans" cxnId="{094D105A-7900-428E-9B40-81006F9C8C9D}">
      <dgm:prSet/>
      <dgm:spPr/>
      <dgm:t>
        <a:bodyPr/>
        <a:lstStyle/>
        <a:p>
          <a:endParaRPr lang="zh-TW" altLang="en-US"/>
        </a:p>
      </dgm:t>
    </dgm:pt>
    <dgm:pt modelId="{E174BD1E-9DF2-4E46-A66A-40CAC12AAA65}">
      <dgm:prSet phldrT="[文字]"/>
      <dgm:spPr>
        <a:solidFill>
          <a:schemeClr val="tx2"/>
        </a:solidFill>
      </dgm:spPr>
      <dgm:t>
        <a:bodyPr/>
        <a:lstStyle/>
        <a:p>
          <a:pPr>
            <a:spcBef>
              <a:spcPts val="0"/>
            </a:spcBef>
            <a:spcAft>
              <a:spcPts val="0"/>
            </a:spcAft>
          </a:pPr>
          <a:r>
            <a:rPr lang="zh-TW" altLang="en-US" sz="2300" dirty="0" smtClean="0">
              <a:latin typeface="微軟正黑體" pitchFamily="34" charset="-120"/>
              <a:ea typeface="微軟正黑體" pitchFamily="34" charset="-120"/>
              <a:cs typeface="Arial" pitchFamily="34" charset="0"/>
            </a:rPr>
            <a:t>能持續成長的工程師</a:t>
          </a:r>
          <a:endParaRPr lang="zh-TW" altLang="en-US" sz="2300" dirty="0">
            <a:latin typeface="微軟正黑體" pitchFamily="34" charset="-120"/>
            <a:ea typeface="微軟正黑體" pitchFamily="34" charset="-120"/>
            <a:cs typeface="Arial" pitchFamily="34" charset="0"/>
          </a:endParaRPr>
        </a:p>
      </dgm:t>
    </dgm:pt>
    <dgm:pt modelId="{D255502F-5835-4F39-ACD5-FE9314CEBE8B}" type="parTrans" cxnId="{926B2F30-8F02-4338-B6FE-65D98F03C8D1}">
      <dgm:prSet/>
      <dgm:spPr/>
      <dgm:t>
        <a:bodyPr/>
        <a:lstStyle/>
        <a:p>
          <a:endParaRPr lang="zh-TW" altLang="en-US"/>
        </a:p>
      </dgm:t>
    </dgm:pt>
    <dgm:pt modelId="{1B1265E6-4BE8-409E-B285-C54BF6DE8F35}" type="sibTrans" cxnId="{926B2F30-8F02-4338-B6FE-65D98F03C8D1}">
      <dgm:prSet/>
      <dgm:spPr/>
      <dgm:t>
        <a:bodyPr/>
        <a:lstStyle/>
        <a:p>
          <a:endParaRPr lang="zh-TW" altLang="en-US"/>
        </a:p>
      </dgm:t>
    </dgm:pt>
    <dgm:pt modelId="{45B04178-E206-433F-842E-125F73475BC3}">
      <dgm:prSet phldrT="[文字]"/>
      <dgm:spPr/>
      <dgm:t>
        <a:bodyPr/>
        <a:lstStyle/>
        <a:p>
          <a:pPr>
            <a:spcBef>
              <a:spcPts val="0"/>
            </a:spcBef>
            <a:spcAft>
              <a:spcPts val="0"/>
            </a:spcAft>
          </a:pPr>
          <a:r>
            <a:rPr lang="zh-TW" altLang="en-US" sz="2300" dirty="0" smtClean="0">
              <a:latin typeface="微軟正黑體" pitchFamily="34" charset="-120"/>
              <a:ea typeface="微軟正黑體" pitchFamily="34" charset="-120"/>
              <a:cs typeface="Arial" pitchFamily="34" charset="0"/>
            </a:rPr>
            <a:t>態度</a:t>
          </a:r>
          <a:endParaRPr lang="zh-TW" altLang="en-US" sz="2300" dirty="0">
            <a:latin typeface="微軟正黑體" pitchFamily="34" charset="-120"/>
            <a:ea typeface="微軟正黑體" pitchFamily="34" charset="-120"/>
            <a:cs typeface="Arial" pitchFamily="34" charset="0"/>
          </a:endParaRPr>
        </a:p>
      </dgm:t>
    </dgm:pt>
    <dgm:pt modelId="{3667DCBC-9168-42DD-83F5-E79ADA8338A7}" type="parTrans" cxnId="{6B15D0C0-CEBE-4267-912B-5ACBC5A6AA02}">
      <dgm:prSet/>
      <dgm:spPr/>
      <dgm:t>
        <a:bodyPr/>
        <a:lstStyle/>
        <a:p>
          <a:endParaRPr lang="zh-TW" altLang="en-US"/>
        </a:p>
      </dgm:t>
    </dgm:pt>
    <dgm:pt modelId="{6EFC945F-73E4-488A-8706-70B9F8DEFCCD}" type="sibTrans" cxnId="{6B15D0C0-CEBE-4267-912B-5ACBC5A6AA02}">
      <dgm:prSet/>
      <dgm:spPr/>
      <dgm:t>
        <a:bodyPr/>
        <a:lstStyle/>
        <a:p>
          <a:endParaRPr lang="zh-TW" altLang="en-US"/>
        </a:p>
      </dgm:t>
    </dgm:pt>
    <dgm:pt modelId="{B9A36BEA-3D6E-45DC-8D61-8FDF76B5AC51}" type="pres">
      <dgm:prSet presAssocID="{F5D1E235-07FB-4B51-A593-A5C0716F2356}" presName="Name0" presStyleCnt="0">
        <dgm:presLayoutVars>
          <dgm:dir/>
          <dgm:resizeHandles val="exact"/>
        </dgm:presLayoutVars>
      </dgm:prSet>
      <dgm:spPr/>
      <dgm:t>
        <a:bodyPr/>
        <a:lstStyle/>
        <a:p>
          <a:endParaRPr lang="zh-TW" altLang="en-US"/>
        </a:p>
      </dgm:t>
    </dgm:pt>
    <dgm:pt modelId="{B4A3C756-E2AE-4F3B-A86B-8E79C04BE170}" type="pres">
      <dgm:prSet presAssocID="{5B4B3341-F8A1-4DE6-A3E1-4BC334912188}" presName="composite" presStyleCnt="0"/>
      <dgm:spPr/>
    </dgm:pt>
    <dgm:pt modelId="{FA3C6E99-CD02-4A5C-B4E7-679189DC3DB6}" type="pres">
      <dgm:prSet presAssocID="{5B4B3341-F8A1-4DE6-A3E1-4BC334912188}" presName="imagSh" presStyleLbl="bgImgPlace1" presStyleIdx="0" presStyleCnt="2"/>
      <dgm:spPr>
        <a:blipFill rotWithShape="0">
          <a:blip xmlns:r="http://schemas.openxmlformats.org/officeDocument/2006/relationships" r:embed="rId1"/>
          <a:stretch>
            <a:fillRect/>
          </a:stretch>
        </a:blipFill>
      </dgm:spPr>
    </dgm:pt>
    <dgm:pt modelId="{9C32BA03-F717-4B24-B373-72CB5995AFFD}" type="pres">
      <dgm:prSet presAssocID="{5B4B3341-F8A1-4DE6-A3E1-4BC334912188}" presName="txNode" presStyleLbl="node1" presStyleIdx="0" presStyleCnt="2">
        <dgm:presLayoutVars>
          <dgm:bulletEnabled val="1"/>
        </dgm:presLayoutVars>
      </dgm:prSet>
      <dgm:spPr/>
      <dgm:t>
        <a:bodyPr/>
        <a:lstStyle/>
        <a:p>
          <a:endParaRPr lang="zh-TW" altLang="en-US"/>
        </a:p>
      </dgm:t>
    </dgm:pt>
    <dgm:pt modelId="{EA640481-6BE4-4B4A-9039-D22210ADFE7B}" type="pres">
      <dgm:prSet presAssocID="{730B3F54-3E91-462B-8893-B3BE40DD42BA}" presName="sibTrans" presStyleLbl="sibTrans2D1" presStyleIdx="0" presStyleCnt="1"/>
      <dgm:spPr/>
      <dgm:t>
        <a:bodyPr/>
        <a:lstStyle/>
        <a:p>
          <a:endParaRPr lang="zh-TW" altLang="en-US"/>
        </a:p>
      </dgm:t>
    </dgm:pt>
    <dgm:pt modelId="{54B29F43-24A9-45E7-BF11-BD654C56B066}" type="pres">
      <dgm:prSet presAssocID="{730B3F54-3E91-462B-8893-B3BE40DD42BA}" presName="connTx" presStyleLbl="sibTrans2D1" presStyleIdx="0" presStyleCnt="1"/>
      <dgm:spPr/>
      <dgm:t>
        <a:bodyPr/>
        <a:lstStyle/>
        <a:p>
          <a:endParaRPr lang="zh-TW" altLang="en-US"/>
        </a:p>
      </dgm:t>
    </dgm:pt>
    <dgm:pt modelId="{C6B247EA-3F9F-4056-ADEF-629DF6C39427}" type="pres">
      <dgm:prSet presAssocID="{12C9B109-D9F7-41EA-8B90-6259E6C46D61}" presName="composite" presStyleCnt="0"/>
      <dgm:spPr/>
    </dgm:pt>
    <dgm:pt modelId="{D8E1FE21-F565-4622-92B2-C6364134B345}" type="pres">
      <dgm:prSet presAssocID="{12C9B109-D9F7-41EA-8B90-6259E6C46D61}" presName="imagSh" presStyleLbl="bgImgPlace1" presStyleIdx="1" presStyleCnt="2" custLinFactNeighborX="-20117"/>
      <dgm:spPr>
        <a:blipFill rotWithShape="0">
          <a:blip xmlns:r="http://schemas.openxmlformats.org/officeDocument/2006/relationships" r:embed="rId2"/>
          <a:stretch>
            <a:fillRect/>
          </a:stretch>
        </a:blipFill>
      </dgm:spPr>
    </dgm:pt>
    <dgm:pt modelId="{77B94395-5E8D-45CA-842F-E94DDE946F7F}" type="pres">
      <dgm:prSet presAssocID="{12C9B109-D9F7-41EA-8B90-6259E6C46D61}" presName="txNode" presStyleLbl="node1" presStyleIdx="1" presStyleCnt="2" custScaleX="110771" custLinFactNeighborX="-7258">
        <dgm:presLayoutVars>
          <dgm:bulletEnabled val="1"/>
        </dgm:presLayoutVars>
      </dgm:prSet>
      <dgm:spPr/>
      <dgm:t>
        <a:bodyPr/>
        <a:lstStyle/>
        <a:p>
          <a:endParaRPr lang="zh-TW" altLang="en-US"/>
        </a:p>
      </dgm:t>
    </dgm:pt>
  </dgm:ptLst>
  <dgm:cxnLst>
    <dgm:cxn modelId="{D97659C7-1100-4438-A538-D768106F5430}" type="presOf" srcId="{5B4B3341-F8A1-4DE6-A3E1-4BC334912188}" destId="{9C32BA03-F717-4B24-B373-72CB5995AFFD}" srcOrd="0" destOrd="0" presId="urn:microsoft.com/office/officeart/2005/8/layout/hProcess10#1"/>
    <dgm:cxn modelId="{EDCDCFF9-10B6-46EC-B638-5EB077F559F2}" srcId="{F5D1E235-07FB-4B51-A593-A5C0716F2356}" destId="{5B4B3341-F8A1-4DE6-A3E1-4BC334912188}" srcOrd="0" destOrd="0" parTransId="{68275C0A-90B5-4B0B-93DE-E16415AB05D9}" sibTransId="{730B3F54-3E91-462B-8893-B3BE40DD42BA}"/>
    <dgm:cxn modelId="{293E4895-6421-4AA7-8E6A-F22AA124B55A}" type="presOf" srcId="{FF58815B-C3B5-4480-B032-ABCEB2C12934}" destId="{9C32BA03-F717-4B24-B373-72CB5995AFFD}" srcOrd="0" destOrd="1" presId="urn:microsoft.com/office/officeart/2005/8/layout/hProcess10#1"/>
    <dgm:cxn modelId="{9061EF08-FA9F-48BE-824B-C7DDA443C458}" srcId="{5B4B3341-F8A1-4DE6-A3E1-4BC334912188}" destId="{D91F89DB-D1F9-4525-9191-FF98CFEE3460}" srcOrd="1" destOrd="0" parTransId="{40E77942-60AF-4BCD-9B8D-818CAA68E013}" sibTransId="{F7944514-E86E-4182-BA13-3D65D2796DEE}"/>
    <dgm:cxn modelId="{F8675249-5DD5-4F67-9E44-6060A7BB5542}" type="presOf" srcId="{730B3F54-3E91-462B-8893-B3BE40DD42BA}" destId="{54B29F43-24A9-45E7-BF11-BD654C56B066}" srcOrd="1" destOrd="0" presId="urn:microsoft.com/office/officeart/2005/8/layout/hProcess10#1"/>
    <dgm:cxn modelId="{7B5E347E-EAE6-4296-B5E5-5E84E799A9B4}" srcId="{F5D1E235-07FB-4B51-A593-A5C0716F2356}" destId="{12C9B109-D9F7-41EA-8B90-6259E6C46D61}" srcOrd="1" destOrd="0" parTransId="{BEB8F560-239E-434B-9B3A-E0973863A35F}" sibTransId="{36A28DA4-D762-4B5C-A07D-ABF7C5300E80}"/>
    <dgm:cxn modelId="{7A707B17-A538-42C4-BA39-5FA117D2EA9F}" type="presOf" srcId="{850624B6-4FBF-4501-A609-A0C9ED028E37}" destId="{77B94395-5E8D-45CA-842F-E94DDE946F7F}" srcOrd="0" destOrd="1" presId="urn:microsoft.com/office/officeart/2005/8/layout/hProcess10#1"/>
    <dgm:cxn modelId="{3994D5BB-CD2D-4322-B781-BDEA833C3F59}" srcId="{5B4B3341-F8A1-4DE6-A3E1-4BC334912188}" destId="{FF58815B-C3B5-4480-B032-ABCEB2C12934}" srcOrd="0" destOrd="0" parTransId="{72D4B77E-C81D-4D70-B502-E1068F25A5EC}" sibTransId="{7A5B9DB3-E7EB-49AE-8883-C59E6DF9A4AD}"/>
    <dgm:cxn modelId="{6882C65B-0F1C-49FB-BD2E-B954F1C3B521}" type="presOf" srcId="{730B3F54-3E91-462B-8893-B3BE40DD42BA}" destId="{EA640481-6BE4-4B4A-9039-D22210ADFE7B}" srcOrd="0" destOrd="0" presId="urn:microsoft.com/office/officeart/2005/8/layout/hProcess10#1"/>
    <dgm:cxn modelId="{B0AF4B1D-A2B4-4275-806F-9D461625CAF8}" type="presOf" srcId="{E174BD1E-9DF2-4E46-A66A-40CAC12AAA65}" destId="{77B94395-5E8D-45CA-842F-E94DDE946F7F}" srcOrd="0" destOrd="2" presId="urn:microsoft.com/office/officeart/2005/8/layout/hProcess10#1"/>
    <dgm:cxn modelId="{35B5CF91-78B5-4099-9262-D1FED7E20074}" type="presOf" srcId="{45B04178-E206-433F-842E-125F73475BC3}" destId="{9C32BA03-F717-4B24-B373-72CB5995AFFD}" srcOrd="0" destOrd="3" presId="urn:microsoft.com/office/officeart/2005/8/layout/hProcess10#1"/>
    <dgm:cxn modelId="{F7CAC456-4339-4230-AE75-B322F2CC40DE}" type="presOf" srcId="{D91F89DB-D1F9-4525-9191-FF98CFEE3460}" destId="{9C32BA03-F717-4B24-B373-72CB5995AFFD}" srcOrd="0" destOrd="2" presId="urn:microsoft.com/office/officeart/2005/8/layout/hProcess10#1"/>
    <dgm:cxn modelId="{926B2F30-8F02-4338-B6FE-65D98F03C8D1}" srcId="{12C9B109-D9F7-41EA-8B90-6259E6C46D61}" destId="{E174BD1E-9DF2-4E46-A66A-40CAC12AAA65}" srcOrd="1" destOrd="0" parTransId="{D255502F-5835-4F39-ACD5-FE9314CEBE8B}" sibTransId="{1B1265E6-4BE8-409E-B285-C54BF6DE8F35}"/>
    <dgm:cxn modelId="{CE3917D2-3F22-4353-8282-845202F52A35}" type="presOf" srcId="{12C9B109-D9F7-41EA-8B90-6259E6C46D61}" destId="{77B94395-5E8D-45CA-842F-E94DDE946F7F}" srcOrd="0" destOrd="0" presId="urn:microsoft.com/office/officeart/2005/8/layout/hProcess10#1"/>
    <dgm:cxn modelId="{6B15D0C0-CEBE-4267-912B-5ACBC5A6AA02}" srcId="{5B4B3341-F8A1-4DE6-A3E1-4BC334912188}" destId="{45B04178-E206-433F-842E-125F73475BC3}" srcOrd="2" destOrd="0" parTransId="{3667DCBC-9168-42DD-83F5-E79ADA8338A7}" sibTransId="{6EFC945F-73E4-488A-8706-70B9F8DEFCCD}"/>
    <dgm:cxn modelId="{094D105A-7900-428E-9B40-81006F9C8C9D}" srcId="{12C9B109-D9F7-41EA-8B90-6259E6C46D61}" destId="{850624B6-4FBF-4501-A609-A0C9ED028E37}" srcOrd="0" destOrd="0" parTransId="{C7EFB3C7-3170-488D-BF43-E8C85867F46F}" sibTransId="{BC8615E9-89A8-4D01-A135-DF2562E8F267}"/>
    <dgm:cxn modelId="{FC8550DE-97B2-4CB1-9254-58E679D2E70C}" type="presOf" srcId="{F5D1E235-07FB-4B51-A593-A5C0716F2356}" destId="{B9A36BEA-3D6E-45DC-8D61-8FDF76B5AC51}" srcOrd="0" destOrd="0" presId="urn:microsoft.com/office/officeart/2005/8/layout/hProcess10#1"/>
    <dgm:cxn modelId="{A7DB2E80-6B95-4DDA-9988-C6ECD2D00707}" type="presParOf" srcId="{B9A36BEA-3D6E-45DC-8D61-8FDF76B5AC51}" destId="{B4A3C756-E2AE-4F3B-A86B-8E79C04BE170}" srcOrd="0" destOrd="0" presId="urn:microsoft.com/office/officeart/2005/8/layout/hProcess10#1"/>
    <dgm:cxn modelId="{966FD81B-4E75-42E9-9C37-9E693155E3DF}" type="presParOf" srcId="{B4A3C756-E2AE-4F3B-A86B-8E79C04BE170}" destId="{FA3C6E99-CD02-4A5C-B4E7-679189DC3DB6}" srcOrd="0" destOrd="0" presId="urn:microsoft.com/office/officeart/2005/8/layout/hProcess10#1"/>
    <dgm:cxn modelId="{26AA5C29-C3E5-4FA3-9663-5200A80F0DCF}" type="presParOf" srcId="{B4A3C756-E2AE-4F3B-A86B-8E79C04BE170}" destId="{9C32BA03-F717-4B24-B373-72CB5995AFFD}" srcOrd="1" destOrd="0" presId="urn:microsoft.com/office/officeart/2005/8/layout/hProcess10#1"/>
    <dgm:cxn modelId="{3EE890F1-2DD7-462A-A662-E295BC0E073F}" type="presParOf" srcId="{B9A36BEA-3D6E-45DC-8D61-8FDF76B5AC51}" destId="{EA640481-6BE4-4B4A-9039-D22210ADFE7B}" srcOrd="1" destOrd="0" presId="urn:microsoft.com/office/officeart/2005/8/layout/hProcess10#1"/>
    <dgm:cxn modelId="{00B3DBEE-CD95-4DFC-A4EF-4D9013E5E7DC}" type="presParOf" srcId="{EA640481-6BE4-4B4A-9039-D22210ADFE7B}" destId="{54B29F43-24A9-45E7-BF11-BD654C56B066}" srcOrd="0" destOrd="0" presId="urn:microsoft.com/office/officeart/2005/8/layout/hProcess10#1"/>
    <dgm:cxn modelId="{DDA670C7-D1E2-417A-924C-2508040CC9BC}" type="presParOf" srcId="{B9A36BEA-3D6E-45DC-8D61-8FDF76B5AC51}" destId="{C6B247EA-3F9F-4056-ADEF-629DF6C39427}" srcOrd="2" destOrd="0" presId="urn:microsoft.com/office/officeart/2005/8/layout/hProcess10#1"/>
    <dgm:cxn modelId="{DE36DC6F-6724-4273-8B2D-22DDB5322E8C}" type="presParOf" srcId="{C6B247EA-3F9F-4056-ADEF-629DF6C39427}" destId="{D8E1FE21-F565-4622-92B2-C6364134B345}" srcOrd="0" destOrd="0" presId="urn:microsoft.com/office/officeart/2005/8/layout/hProcess10#1"/>
    <dgm:cxn modelId="{DCA7A297-2AAC-47C6-98C8-5D7C18D6CF5B}" type="presParOf" srcId="{C6B247EA-3F9F-4056-ADEF-629DF6C39427}" destId="{77B94395-5E8D-45CA-842F-E94DDE946F7F}" srcOrd="1" destOrd="0" presId="urn:microsoft.com/office/officeart/2005/8/layout/hProcess10#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10D77C4-1FF0-48F8-AB29-AC0927088270}" type="doc">
      <dgm:prSet loTypeId="urn:microsoft.com/office/officeart/2005/8/layout/gear1" loCatId="cycle" qsTypeId="urn:microsoft.com/office/officeart/2005/8/quickstyle/simple1" qsCatId="simple" csTypeId="urn:microsoft.com/office/officeart/2005/8/colors/accent3_2" csCatId="accent3" phldr="1"/>
      <dgm:spPr/>
    </dgm:pt>
    <dgm:pt modelId="{E1CBE1C3-E9DD-4E7F-94E3-6E9979A50845}">
      <dgm:prSet phldrT="[文字]"/>
      <dgm:spPr/>
      <dgm:t>
        <a:bodyPr/>
        <a:lstStyle/>
        <a:p>
          <a:r>
            <a:rPr lang="zh-TW" altLang="en-US" b="1" dirty="0" smtClean="0">
              <a:latin typeface="Arial" pitchFamily="34" charset="0"/>
              <a:ea typeface="微軟正黑體" pitchFamily="34" charset="-120"/>
              <a:cs typeface="Arial" pitchFamily="34" charset="0"/>
            </a:rPr>
            <a:t>週期性審查</a:t>
          </a:r>
          <a:endParaRPr lang="zh-TW" altLang="en-US" b="1" dirty="0">
            <a:latin typeface="Arial" pitchFamily="34" charset="0"/>
            <a:ea typeface="微軟正黑體" pitchFamily="34" charset="-120"/>
            <a:cs typeface="Arial" pitchFamily="34" charset="0"/>
          </a:endParaRPr>
        </a:p>
      </dgm:t>
    </dgm:pt>
    <dgm:pt modelId="{1D7864AA-1FE1-4CAF-B1A1-C04E0BA10EB7}" type="parTrans" cxnId="{5AE9A9C0-DC5B-45DC-9139-3538C89E51B2}">
      <dgm:prSet/>
      <dgm:spPr/>
      <dgm:t>
        <a:bodyPr/>
        <a:lstStyle/>
        <a:p>
          <a:endParaRPr lang="zh-TW" altLang="en-US">
            <a:latin typeface="Arial" pitchFamily="34" charset="0"/>
            <a:ea typeface="微軟正黑體" pitchFamily="34" charset="-120"/>
            <a:cs typeface="Arial" pitchFamily="34" charset="0"/>
          </a:endParaRPr>
        </a:p>
      </dgm:t>
    </dgm:pt>
    <dgm:pt modelId="{BE4F19FA-1EDF-49B9-A6CC-144C764E1B54}" type="sibTrans" cxnId="{5AE9A9C0-DC5B-45DC-9139-3538C89E51B2}">
      <dgm:prSet/>
      <dgm:spPr/>
      <dgm:t>
        <a:bodyPr/>
        <a:lstStyle/>
        <a:p>
          <a:endParaRPr lang="zh-TW" altLang="en-US">
            <a:latin typeface="Arial" pitchFamily="34" charset="0"/>
            <a:ea typeface="微軟正黑體" pitchFamily="34" charset="-120"/>
            <a:cs typeface="Arial" pitchFamily="34" charset="0"/>
          </a:endParaRPr>
        </a:p>
      </dgm:t>
    </dgm:pt>
    <dgm:pt modelId="{59D90BCA-86A1-4D37-9C5B-393D42DEFF89}">
      <dgm:prSet phldrT="[文字]" custT="1"/>
      <dgm:spPr/>
      <dgm:t>
        <a:bodyPr/>
        <a:lstStyle/>
        <a:p>
          <a:r>
            <a:rPr lang="zh-TW" altLang="en-US" sz="2400" b="1" dirty="0" smtClean="0">
              <a:latin typeface="Arial" pitchFamily="34" charset="0"/>
              <a:ea typeface="微軟正黑體" pitchFamily="34" charset="-120"/>
              <a:cs typeface="Arial" pitchFamily="34" charset="0"/>
            </a:rPr>
            <a:t>期中審查</a:t>
          </a:r>
          <a:endParaRPr lang="zh-TW" altLang="en-US" sz="2400" b="1" dirty="0">
            <a:latin typeface="Arial" pitchFamily="34" charset="0"/>
            <a:ea typeface="微軟正黑體" pitchFamily="34" charset="-120"/>
            <a:cs typeface="Arial" pitchFamily="34" charset="0"/>
          </a:endParaRPr>
        </a:p>
      </dgm:t>
    </dgm:pt>
    <dgm:pt modelId="{905A1BEF-A0A2-4A4F-9BCE-A5BC66E7FB16}" type="parTrans" cxnId="{B3293A40-1AAD-434C-9C29-387DC669A7AE}">
      <dgm:prSet/>
      <dgm:spPr/>
      <dgm:t>
        <a:bodyPr/>
        <a:lstStyle/>
        <a:p>
          <a:endParaRPr lang="zh-TW" altLang="en-US">
            <a:latin typeface="Arial" pitchFamily="34" charset="0"/>
            <a:ea typeface="微軟正黑體" pitchFamily="34" charset="-120"/>
            <a:cs typeface="Arial" pitchFamily="34" charset="0"/>
          </a:endParaRPr>
        </a:p>
      </dgm:t>
    </dgm:pt>
    <dgm:pt modelId="{FB22C0FB-3588-4AEE-AD02-88CB99669850}" type="sibTrans" cxnId="{B3293A40-1AAD-434C-9C29-387DC669A7AE}">
      <dgm:prSet/>
      <dgm:spPr/>
      <dgm:t>
        <a:bodyPr/>
        <a:lstStyle/>
        <a:p>
          <a:endParaRPr lang="zh-TW" altLang="en-US">
            <a:latin typeface="Arial" pitchFamily="34" charset="0"/>
            <a:ea typeface="微軟正黑體" pitchFamily="34" charset="-120"/>
            <a:cs typeface="Arial" pitchFamily="34" charset="0"/>
          </a:endParaRPr>
        </a:p>
      </dgm:t>
    </dgm:pt>
    <dgm:pt modelId="{45E5D9BC-8A9C-46D3-8C48-3D26F2589F5E}">
      <dgm:prSet phldrT="[文字]"/>
      <dgm:spPr/>
      <dgm:t>
        <a:bodyPr/>
        <a:lstStyle/>
        <a:p>
          <a:r>
            <a:rPr lang="zh-TW" altLang="en-US" b="1" dirty="0" smtClean="0">
              <a:latin typeface="Arial" pitchFamily="34" charset="0"/>
              <a:ea typeface="微軟正黑體" pitchFamily="34" charset="-120"/>
              <a:cs typeface="Arial" pitchFamily="34" charset="0"/>
            </a:rPr>
            <a:t>年度持續改進</a:t>
          </a:r>
          <a:endParaRPr lang="zh-TW" altLang="en-US" b="1" dirty="0">
            <a:latin typeface="Arial" pitchFamily="34" charset="0"/>
            <a:ea typeface="微軟正黑體" pitchFamily="34" charset="-120"/>
            <a:cs typeface="Arial" pitchFamily="34" charset="0"/>
          </a:endParaRPr>
        </a:p>
      </dgm:t>
    </dgm:pt>
    <dgm:pt modelId="{4712A2E7-1F61-47DC-AD93-22EBFE48954C}" type="parTrans" cxnId="{D7D4E1E5-B6BE-4602-89B3-D2A1A73F5520}">
      <dgm:prSet/>
      <dgm:spPr/>
      <dgm:t>
        <a:bodyPr/>
        <a:lstStyle/>
        <a:p>
          <a:endParaRPr lang="zh-TW" altLang="en-US">
            <a:latin typeface="Arial" pitchFamily="34" charset="0"/>
            <a:ea typeface="微軟正黑體" pitchFamily="34" charset="-120"/>
            <a:cs typeface="Arial" pitchFamily="34" charset="0"/>
          </a:endParaRPr>
        </a:p>
      </dgm:t>
    </dgm:pt>
    <dgm:pt modelId="{8E25BE05-847A-48C2-B128-9363F2109305}" type="sibTrans" cxnId="{D7D4E1E5-B6BE-4602-89B3-D2A1A73F5520}">
      <dgm:prSet/>
      <dgm:spPr/>
      <dgm:t>
        <a:bodyPr/>
        <a:lstStyle/>
        <a:p>
          <a:endParaRPr lang="zh-TW" altLang="en-US">
            <a:latin typeface="Arial" pitchFamily="34" charset="0"/>
            <a:ea typeface="微軟正黑體" pitchFamily="34" charset="-120"/>
            <a:cs typeface="Arial" pitchFamily="34" charset="0"/>
          </a:endParaRPr>
        </a:p>
      </dgm:t>
    </dgm:pt>
    <dgm:pt modelId="{08F8B7CD-3DCA-495D-8251-0EB6ACF8FA7D}" type="pres">
      <dgm:prSet presAssocID="{710D77C4-1FF0-48F8-AB29-AC0927088270}" presName="composite" presStyleCnt="0">
        <dgm:presLayoutVars>
          <dgm:chMax val="3"/>
          <dgm:animLvl val="lvl"/>
          <dgm:resizeHandles val="exact"/>
        </dgm:presLayoutVars>
      </dgm:prSet>
      <dgm:spPr/>
    </dgm:pt>
    <dgm:pt modelId="{800C469E-7AFB-40ED-A098-FDF9F09A421E}" type="pres">
      <dgm:prSet presAssocID="{E1CBE1C3-E9DD-4E7F-94E3-6E9979A50845}" presName="gear1" presStyleLbl="node1" presStyleIdx="0" presStyleCnt="3" custScaleX="113330" custScaleY="110963">
        <dgm:presLayoutVars>
          <dgm:chMax val="1"/>
          <dgm:bulletEnabled val="1"/>
        </dgm:presLayoutVars>
      </dgm:prSet>
      <dgm:spPr/>
      <dgm:t>
        <a:bodyPr/>
        <a:lstStyle/>
        <a:p>
          <a:endParaRPr lang="zh-TW" altLang="en-US"/>
        </a:p>
      </dgm:t>
    </dgm:pt>
    <dgm:pt modelId="{8982FBF4-49D9-4C95-8745-DC819713CA2C}" type="pres">
      <dgm:prSet presAssocID="{E1CBE1C3-E9DD-4E7F-94E3-6E9979A50845}" presName="gear1srcNode" presStyleLbl="node1" presStyleIdx="0" presStyleCnt="3"/>
      <dgm:spPr/>
      <dgm:t>
        <a:bodyPr/>
        <a:lstStyle/>
        <a:p>
          <a:endParaRPr lang="zh-TW" altLang="en-US"/>
        </a:p>
      </dgm:t>
    </dgm:pt>
    <dgm:pt modelId="{9741AFAB-DA7D-4905-97FA-7907BF808A26}" type="pres">
      <dgm:prSet presAssocID="{E1CBE1C3-E9DD-4E7F-94E3-6E9979A50845}" presName="gear1dstNode" presStyleLbl="node1" presStyleIdx="0" presStyleCnt="3"/>
      <dgm:spPr/>
      <dgm:t>
        <a:bodyPr/>
        <a:lstStyle/>
        <a:p>
          <a:endParaRPr lang="zh-TW" altLang="en-US"/>
        </a:p>
      </dgm:t>
    </dgm:pt>
    <dgm:pt modelId="{734936D3-C098-47BD-ADE5-B530BE19EA56}" type="pres">
      <dgm:prSet presAssocID="{59D90BCA-86A1-4D37-9C5B-393D42DEFF89}" presName="gear2" presStyleLbl="node1" presStyleIdx="1" presStyleCnt="3">
        <dgm:presLayoutVars>
          <dgm:chMax val="1"/>
          <dgm:bulletEnabled val="1"/>
        </dgm:presLayoutVars>
      </dgm:prSet>
      <dgm:spPr/>
      <dgm:t>
        <a:bodyPr/>
        <a:lstStyle/>
        <a:p>
          <a:endParaRPr lang="zh-TW" altLang="en-US"/>
        </a:p>
      </dgm:t>
    </dgm:pt>
    <dgm:pt modelId="{3133C58C-4164-4D93-96FB-3C97EC0AADD1}" type="pres">
      <dgm:prSet presAssocID="{59D90BCA-86A1-4D37-9C5B-393D42DEFF89}" presName="gear2srcNode" presStyleLbl="node1" presStyleIdx="1" presStyleCnt="3"/>
      <dgm:spPr/>
      <dgm:t>
        <a:bodyPr/>
        <a:lstStyle/>
        <a:p>
          <a:endParaRPr lang="zh-TW" altLang="en-US"/>
        </a:p>
      </dgm:t>
    </dgm:pt>
    <dgm:pt modelId="{E71EB4B8-EB3B-45F0-9398-6DCE8F6AF119}" type="pres">
      <dgm:prSet presAssocID="{59D90BCA-86A1-4D37-9C5B-393D42DEFF89}" presName="gear2dstNode" presStyleLbl="node1" presStyleIdx="1" presStyleCnt="3"/>
      <dgm:spPr/>
      <dgm:t>
        <a:bodyPr/>
        <a:lstStyle/>
        <a:p>
          <a:endParaRPr lang="zh-TW" altLang="en-US"/>
        </a:p>
      </dgm:t>
    </dgm:pt>
    <dgm:pt modelId="{FDE388E8-BC1A-4C10-920F-47E08D04C496}" type="pres">
      <dgm:prSet presAssocID="{45E5D9BC-8A9C-46D3-8C48-3D26F2589F5E}" presName="gear3" presStyleLbl="node1" presStyleIdx="2" presStyleCnt="3"/>
      <dgm:spPr/>
      <dgm:t>
        <a:bodyPr/>
        <a:lstStyle/>
        <a:p>
          <a:endParaRPr lang="zh-TW" altLang="en-US"/>
        </a:p>
      </dgm:t>
    </dgm:pt>
    <dgm:pt modelId="{8C6355CE-F7A8-4376-9358-C04A9C451E8B}" type="pres">
      <dgm:prSet presAssocID="{45E5D9BC-8A9C-46D3-8C48-3D26F2589F5E}" presName="gear3tx" presStyleLbl="node1" presStyleIdx="2" presStyleCnt="3">
        <dgm:presLayoutVars>
          <dgm:chMax val="1"/>
          <dgm:bulletEnabled val="1"/>
        </dgm:presLayoutVars>
      </dgm:prSet>
      <dgm:spPr/>
      <dgm:t>
        <a:bodyPr/>
        <a:lstStyle/>
        <a:p>
          <a:endParaRPr lang="zh-TW" altLang="en-US"/>
        </a:p>
      </dgm:t>
    </dgm:pt>
    <dgm:pt modelId="{70A5BAB8-1DA5-4C51-B5F7-0C2EFDA804A7}" type="pres">
      <dgm:prSet presAssocID="{45E5D9BC-8A9C-46D3-8C48-3D26F2589F5E}" presName="gear3srcNode" presStyleLbl="node1" presStyleIdx="2" presStyleCnt="3"/>
      <dgm:spPr/>
      <dgm:t>
        <a:bodyPr/>
        <a:lstStyle/>
        <a:p>
          <a:endParaRPr lang="zh-TW" altLang="en-US"/>
        </a:p>
      </dgm:t>
    </dgm:pt>
    <dgm:pt modelId="{F2B49BEE-A1E4-4A09-ACAA-92E4FC7C7407}" type="pres">
      <dgm:prSet presAssocID="{45E5D9BC-8A9C-46D3-8C48-3D26F2589F5E}" presName="gear3dstNode" presStyleLbl="node1" presStyleIdx="2" presStyleCnt="3"/>
      <dgm:spPr/>
      <dgm:t>
        <a:bodyPr/>
        <a:lstStyle/>
        <a:p>
          <a:endParaRPr lang="zh-TW" altLang="en-US"/>
        </a:p>
      </dgm:t>
    </dgm:pt>
    <dgm:pt modelId="{5CEAD007-EECD-4CA4-A550-9FCBE35287CC}" type="pres">
      <dgm:prSet presAssocID="{BE4F19FA-1EDF-49B9-A6CC-144C764E1B54}" presName="connector1" presStyleLbl="sibTrans2D1" presStyleIdx="0" presStyleCnt="3"/>
      <dgm:spPr/>
      <dgm:t>
        <a:bodyPr/>
        <a:lstStyle/>
        <a:p>
          <a:endParaRPr lang="zh-TW" altLang="en-US"/>
        </a:p>
      </dgm:t>
    </dgm:pt>
    <dgm:pt modelId="{78C319CD-DD1D-4AB7-AC48-064AA3DDB07C}" type="pres">
      <dgm:prSet presAssocID="{FB22C0FB-3588-4AEE-AD02-88CB99669850}" presName="connector2" presStyleLbl="sibTrans2D1" presStyleIdx="1" presStyleCnt="3"/>
      <dgm:spPr/>
      <dgm:t>
        <a:bodyPr/>
        <a:lstStyle/>
        <a:p>
          <a:endParaRPr lang="zh-TW" altLang="en-US"/>
        </a:p>
      </dgm:t>
    </dgm:pt>
    <dgm:pt modelId="{ECF2A4E9-517B-4E60-8FAE-D635DB3B72B5}" type="pres">
      <dgm:prSet presAssocID="{8E25BE05-847A-48C2-B128-9363F2109305}" presName="connector3" presStyleLbl="sibTrans2D1" presStyleIdx="2" presStyleCnt="3"/>
      <dgm:spPr/>
      <dgm:t>
        <a:bodyPr/>
        <a:lstStyle/>
        <a:p>
          <a:endParaRPr lang="zh-TW" altLang="en-US"/>
        </a:p>
      </dgm:t>
    </dgm:pt>
  </dgm:ptLst>
  <dgm:cxnLst>
    <dgm:cxn modelId="{35DEAF4C-6909-44A6-98A8-628D68A2259B}" type="presOf" srcId="{45E5D9BC-8A9C-46D3-8C48-3D26F2589F5E}" destId="{8C6355CE-F7A8-4376-9358-C04A9C451E8B}" srcOrd="1" destOrd="0" presId="urn:microsoft.com/office/officeart/2005/8/layout/gear1"/>
    <dgm:cxn modelId="{9A226908-0EEE-4AB8-B0D4-0D9E6422E2FF}" type="presOf" srcId="{E1CBE1C3-E9DD-4E7F-94E3-6E9979A50845}" destId="{800C469E-7AFB-40ED-A098-FDF9F09A421E}" srcOrd="0" destOrd="0" presId="urn:microsoft.com/office/officeart/2005/8/layout/gear1"/>
    <dgm:cxn modelId="{FB3CDFC4-7E3D-4606-9D36-92B80B854443}" type="presOf" srcId="{E1CBE1C3-E9DD-4E7F-94E3-6E9979A50845}" destId="{8982FBF4-49D9-4C95-8745-DC819713CA2C}" srcOrd="1" destOrd="0" presId="urn:microsoft.com/office/officeart/2005/8/layout/gear1"/>
    <dgm:cxn modelId="{5AE9A9C0-DC5B-45DC-9139-3538C89E51B2}" srcId="{710D77C4-1FF0-48F8-AB29-AC0927088270}" destId="{E1CBE1C3-E9DD-4E7F-94E3-6E9979A50845}" srcOrd="0" destOrd="0" parTransId="{1D7864AA-1FE1-4CAF-B1A1-C04E0BA10EB7}" sibTransId="{BE4F19FA-1EDF-49B9-A6CC-144C764E1B54}"/>
    <dgm:cxn modelId="{A81FDB94-DAF2-4F0A-9925-4B9F23B9AE4A}" type="presOf" srcId="{59D90BCA-86A1-4D37-9C5B-393D42DEFF89}" destId="{E71EB4B8-EB3B-45F0-9398-6DCE8F6AF119}" srcOrd="2" destOrd="0" presId="urn:microsoft.com/office/officeart/2005/8/layout/gear1"/>
    <dgm:cxn modelId="{4A079700-CDD3-4427-9E7B-363A3648E053}" type="presOf" srcId="{59D90BCA-86A1-4D37-9C5B-393D42DEFF89}" destId="{3133C58C-4164-4D93-96FB-3C97EC0AADD1}" srcOrd="1" destOrd="0" presId="urn:microsoft.com/office/officeart/2005/8/layout/gear1"/>
    <dgm:cxn modelId="{4F699096-7EC0-41E6-B856-7040B18F2786}" type="presOf" srcId="{710D77C4-1FF0-48F8-AB29-AC0927088270}" destId="{08F8B7CD-3DCA-495D-8251-0EB6ACF8FA7D}" srcOrd="0" destOrd="0" presId="urn:microsoft.com/office/officeart/2005/8/layout/gear1"/>
    <dgm:cxn modelId="{E3761A5B-DD9C-4BA0-B6F8-0A37937F8A13}" type="presOf" srcId="{59D90BCA-86A1-4D37-9C5B-393D42DEFF89}" destId="{734936D3-C098-47BD-ADE5-B530BE19EA56}" srcOrd="0" destOrd="0" presId="urn:microsoft.com/office/officeart/2005/8/layout/gear1"/>
    <dgm:cxn modelId="{786833C1-7DCC-4601-9771-854FBC597C88}" type="presOf" srcId="{45E5D9BC-8A9C-46D3-8C48-3D26F2589F5E}" destId="{FDE388E8-BC1A-4C10-920F-47E08D04C496}" srcOrd="0" destOrd="0" presId="urn:microsoft.com/office/officeart/2005/8/layout/gear1"/>
    <dgm:cxn modelId="{713D83FE-79B3-48B0-80AD-9A54F08B65D4}" type="presOf" srcId="{45E5D9BC-8A9C-46D3-8C48-3D26F2589F5E}" destId="{F2B49BEE-A1E4-4A09-ACAA-92E4FC7C7407}" srcOrd="3" destOrd="0" presId="urn:microsoft.com/office/officeart/2005/8/layout/gear1"/>
    <dgm:cxn modelId="{ECB40938-8909-401A-904A-6696BA20198B}" type="presOf" srcId="{45E5D9BC-8A9C-46D3-8C48-3D26F2589F5E}" destId="{70A5BAB8-1DA5-4C51-B5F7-0C2EFDA804A7}" srcOrd="2" destOrd="0" presId="urn:microsoft.com/office/officeart/2005/8/layout/gear1"/>
    <dgm:cxn modelId="{AFED38D5-4148-43A7-80EE-0E421328FB2E}" type="presOf" srcId="{BE4F19FA-1EDF-49B9-A6CC-144C764E1B54}" destId="{5CEAD007-EECD-4CA4-A550-9FCBE35287CC}" srcOrd="0" destOrd="0" presId="urn:microsoft.com/office/officeart/2005/8/layout/gear1"/>
    <dgm:cxn modelId="{2DBB974D-69D7-456E-89C4-7F279F33CCD2}" type="presOf" srcId="{E1CBE1C3-E9DD-4E7F-94E3-6E9979A50845}" destId="{9741AFAB-DA7D-4905-97FA-7907BF808A26}" srcOrd="2" destOrd="0" presId="urn:microsoft.com/office/officeart/2005/8/layout/gear1"/>
    <dgm:cxn modelId="{DEAAB187-8D30-42F8-A863-D0C6C1C6D503}" type="presOf" srcId="{FB22C0FB-3588-4AEE-AD02-88CB99669850}" destId="{78C319CD-DD1D-4AB7-AC48-064AA3DDB07C}" srcOrd="0" destOrd="0" presId="urn:microsoft.com/office/officeart/2005/8/layout/gear1"/>
    <dgm:cxn modelId="{D7D4E1E5-B6BE-4602-89B3-D2A1A73F5520}" srcId="{710D77C4-1FF0-48F8-AB29-AC0927088270}" destId="{45E5D9BC-8A9C-46D3-8C48-3D26F2589F5E}" srcOrd="2" destOrd="0" parTransId="{4712A2E7-1F61-47DC-AD93-22EBFE48954C}" sibTransId="{8E25BE05-847A-48C2-B128-9363F2109305}"/>
    <dgm:cxn modelId="{53C9F920-C8A6-48B4-AD31-DCD24A8B5908}" type="presOf" srcId="{8E25BE05-847A-48C2-B128-9363F2109305}" destId="{ECF2A4E9-517B-4E60-8FAE-D635DB3B72B5}" srcOrd="0" destOrd="0" presId="urn:microsoft.com/office/officeart/2005/8/layout/gear1"/>
    <dgm:cxn modelId="{B3293A40-1AAD-434C-9C29-387DC669A7AE}" srcId="{710D77C4-1FF0-48F8-AB29-AC0927088270}" destId="{59D90BCA-86A1-4D37-9C5B-393D42DEFF89}" srcOrd="1" destOrd="0" parTransId="{905A1BEF-A0A2-4A4F-9BCE-A5BC66E7FB16}" sibTransId="{FB22C0FB-3588-4AEE-AD02-88CB99669850}"/>
    <dgm:cxn modelId="{BB11E894-ABA1-4334-8F02-F3A3B0F9693A}" type="presParOf" srcId="{08F8B7CD-3DCA-495D-8251-0EB6ACF8FA7D}" destId="{800C469E-7AFB-40ED-A098-FDF9F09A421E}" srcOrd="0" destOrd="0" presId="urn:microsoft.com/office/officeart/2005/8/layout/gear1"/>
    <dgm:cxn modelId="{1BB29269-FE62-4542-81CB-C3F91BA95DA0}" type="presParOf" srcId="{08F8B7CD-3DCA-495D-8251-0EB6ACF8FA7D}" destId="{8982FBF4-49D9-4C95-8745-DC819713CA2C}" srcOrd="1" destOrd="0" presId="urn:microsoft.com/office/officeart/2005/8/layout/gear1"/>
    <dgm:cxn modelId="{72BE8F7E-F791-485F-AA17-ADF1705D0CB1}" type="presParOf" srcId="{08F8B7CD-3DCA-495D-8251-0EB6ACF8FA7D}" destId="{9741AFAB-DA7D-4905-97FA-7907BF808A26}" srcOrd="2" destOrd="0" presId="urn:microsoft.com/office/officeart/2005/8/layout/gear1"/>
    <dgm:cxn modelId="{99BC290C-89E3-4028-B326-23A5626EDA5C}" type="presParOf" srcId="{08F8B7CD-3DCA-495D-8251-0EB6ACF8FA7D}" destId="{734936D3-C098-47BD-ADE5-B530BE19EA56}" srcOrd="3" destOrd="0" presId="urn:microsoft.com/office/officeart/2005/8/layout/gear1"/>
    <dgm:cxn modelId="{EA556C9C-C693-4FFE-BA55-8E8784402467}" type="presParOf" srcId="{08F8B7CD-3DCA-495D-8251-0EB6ACF8FA7D}" destId="{3133C58C-4164-4D93-96FB-3C97EC0AADD1}" srcOrd="4" destOrd="0" presId="urn:microsoft.com/office/officeart/2005/8/layout/gear1"/>
    <dgm:cxn modelId="{3ABE41E3-CFE6-4CAF-AE21-26259FC3FFB7}" type="presParOf" srcId="{08F8B7CD-3DCA-495D-8251-0EB6ACF8FA7D}" destId="{E71EB4B8-EB3B-45F0-9398-6DCE8F6AF119}" srcOrd="5" destOrd="0" presId="urn:microsoft.com/office/officeart/2005/8/layout/gear1"/>
    <dgm:cxn modelId="{91D5283E-108C-4F26-9680-E8A87675512F}" type="presParOf" srcId="{08F8B7CD-3DCA-495D-8251-0EB6ACF8FA7D}" destId="{FDE388E8-BC1A-4C10-920F-47E08D04C496}" srcOrd="6" destOrd="0" presId="urn:microsoft.com/office/officeart/2005/8/layout/gear1"/>
    <dgm:cxn modelId="{FA0339D0-19A1-41C4-84D8-EDF03C7ECCBE}" type="presParOf" srcId="{08F8B7CD-3DCA-495D-8251-0EB6ACF8FA7D}" destId="{8C6355CE-F7A8-4376-9358-C04A9C451E8B}" srcOrd="7" destOrd="0" presId="urn:microsoft.com/office/officeart/2005/8/layout/gear1"/>
    <dgm:cxn modelId="{879C536C-CB83-44B6-BE95-8782520B8D3D}" type="presParOf" srcId="{08F8B7CD-3DCA-495D-8251-0EB6ACF8FA7D}" destId="{70A5BAB8-1DA5-4C51-B5F7-0C2EFDA804A7}" srcOrd="8" destOrd="0" presId="urn:microsoft.com/office/officeart/2005/8/layout/gear1"/>
    <dgm:cxn modelId="{9EBA1964-171F-41ED-8784-9A13780C3C44}" type="presParOf" srcId="{08F8B7CD-3DCA-495D-8251-0EB6ACF8FA7D}" destId="{F2B49BEE-A1E4-4A09-ACAA-92E4FC7C7407}" srcOrd="9" destOrd="0" presId="urn:microsoft.com/office/officeart/2005/8/layout/gear1"/>
    <dgm:cxn modelId="{0C0AED3B-9624-4AA6-B921-67AAA63AFC98}" type="presParOf" srcId="{08F8B7CD-3DCA-495D-8251-0EB6ACF8FA7D}" destId="{5CEAD007-EECD-4CA4-A550-9FCBE35287CC}" srcOrd="10" destOrd="0" presId="urn:microsoft.com/office/officeart/2005/8/layout/gear1"/>
    <dgm:cxn modelId="{C0C041F6-6D9A-437B-AAA4-6A2DE0BF5E43}" type="presParOf" srcId="{08F8B7CD-3DCA-495D-8251-0EB6ACF8FA7D}" destId="{78C319CD-DD1D-4AB7-AC48-064AA3DDB07C}" srcOrd="11" destOrd="0" presId="urn:microsoft.com/office/officeart/2005/8/layout/gear1"/>
    <dgm:cxn modelId="{103FCAB1-4380-4DD9-9435-5B7F91382880}" type="presParOf" srcId="{08F8B7CD-3DCA-495D-8251-0EB6ACF8FA7D}" destId="{ECF2A4E9-517B-4E60-8FAE-D635DB3B72B5}"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097A7B0-B790-4451-BDEC-C2B907AE5BC4}"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zh-TW" altLang="en-US"/>
        </a:p>
      </dgm:t>
    </dgm:pt>
    <dgm:pt modelId="{AA111845-1F93-4BF2-8309-7DEC9706A1F0}">
      <dgm:prSet phldrT="[文字]"/>
      <dgm:spPr/>
      <dgm:t>
        <a:bodyPr/>
        <a:lstStyle/>
        <a:p>
          <a:r>
            <a:rPr lang="zh-TW" altLang="en-US" b="1" dirty="0" smtClean="0">
              <a:latin typeface="微軟正黑體" pitchFamily="34" charset="-120"/>
              <a:ea typeface="微軟正黑體" pitchFamily="34" charset="-120"/>
              <a:cs typeface="Arial" pitchFamily="34" charset="0"/>
            </a:rPr>
            <a:t>促成交換生制度</a:t>
          </a:r>
          <a:r>
            <a:rPr lang="zh-TW" altLang="en-US" dirty="0" smtClean="0">
              <a:latin typeface="微軟正黑體" pitchFamily="34" charset="-120"/>
              <a:ea typeface="微軟正黑體" pitchFamily="34" charset="-120"/>
              <a:cs typeface="Arial" pitchFamily="34" charset="0"/>
            </a:rPr>
            <a:t> </a:t>
          </a:r>
          <a:endParaRPr lang="zh-TW" altLang="en-US" dirty="0"/>
        </a:p>
      </dgm:t>
    </dgm:pt>
    <dgm:pt modelId="{4CD16A35-F7F2-4014-ACD7-FCC6F0E2A456}" type="parTrans" cxnId="{066B2C11-71EA-491E-96A8-0AA810AC1BB4}">
      <dgm:prSet/>
      <dgm:spPr/>
      <dgm:t>
        <a:bodyPr/>
        <a:lstStyle/>
        <a:p>
          <a:endParaRPr lang="zh-TW" altLang="en-US"/>
        </a:p>
      </dgm:t>
    </dgm:pt>
    <dgm:pt modelId="{FA11C8CC-E775-42C7-A2D0-DD1A17EC599C}" type="sibTrans" cxnId="{066B2C11-71EA-491E-96A8-0AA810AC1BB4}">
      <dgm:prSet/>
      <dgm:spPr/>
      <dgm:t>
        <a:bodyPr/>
        <a:lstStyle/>
        <a:p>
          <a:endParaRPr lang="zh-TW" altLang="en-US"/>
        </a:p>
      </dgm:t>
    </dgm:pt>
    <dgm:pt modelId="{92D6DDE4-7641-4FE6-B673-7A3AD7619C4F}">
      <dgm:prSet phldrT="[文字]"/>
      <dgm:spPr/>
      <dgm:t>
        <a:bodyPr/>
        <a:lstStyle/>
        <a:p>
          <a:r>
            <a:rPr lang="zh-TW" altLang="en-US" b="1" dirty="0" smtClean="0">
              <a:latin typeface="微軟正黑體" pitchFamily="34" charset="-120"/>
              <a:ea typeface="微軟正黑體" pitchFamily="34" charset="-120"/>
              <a:cs typeface="Arial" pitchFamily="34" charset="0"/>
            </a:rPr>
            <a:t>促成國際雙學位制度</a:t>
          </a:r>
        </a:p>
      </dgm:t>
    </dgm:pt>
    <dgm:pt modelId="{94110D6E-2B4A-4E9A-BEB7-945B4651BEE1}" type="parTrans" cxnId="{6E12764D-5BE9-4809-8D1D-21A1C0E81684}">
      <dgm:prSet/>
      <dgm:spPr/>
      <dgm:t>
        <a:bodyPr/>
        <a:lstStyle/>
        <a:p>
          <a:endParaRPr lang="zh-TW" altLang="en-US"/>
        </a:p>
      </dgm:t>
    </dgm:pt>
    <dgm:pt modelId="{2C2B2DAB-6BD3-4FF5-AB23-684201C8F9D9}" type="sibTrans" cxnId="{6E12764D-5BE9-4809-8D1D-21A1C0E81684}">
      <dgm:prSet/>
      <dgm:spPr/>
      <dgm:t>
        <a:bodyPr/>
        <a:lstStyle/>
        <a:p>
          <a:endParaRPr lang="zh-TW" altLang="en-US"/>
        </a:p>
      </dgm:t>
    </dgm:pt>
    <dgm:pt modelId="{41972C9F-1FF4-4759-8971-CC0F5B54D258}">
      <dgm:prSet phldrT="[文字]"/>
      <dgm:spPr/>
      <dgm:t>
        <a:bodyPr/>
        <a:lstStyle/>
        <a:p>
          <a:r>
            <a:rPr lang="zh-TW" altLang="en-US" b="0" u="none" dirty="0" smtClean="0">
              <a:latin typeface="微軟正黑體" pitchFamily="34" charset="-120"/>
              <a:ea typeface="微軟正黑體" pitchFamily="34" charset="-120"/>
            </a:rPr>
            <a:t>南部某科大工學院及電資學院，</a:t>
          </a:r>
          <a:r>
            <a:rPr lang="zh-TW" altLang="en-US" dirty="0" smtClean="0">
              <a:latin typeface="微軟正黑體" pitchFamily="34" charset="-120"/>
              <a:ea typeface="微軟正黑體" pitchFamily="34" charset="-120"/>
            </a:rPr>
            <a:t>擬與美國大學</a:t>
          </a:r>
          <a:r>
            <a:rPr lang="zh-TW" altLang="en-US" b="1" u="sng" dirty="0" smtClean="0">
              <a:solidFill>
                <a:srgbClr val="C00000"/>
              </a:solidFill>
              <a:latin typeface="微軟正黑體" pitchFamily="34" charset="-120"/>
              <a:ea typeface="微軟正黑體" pitchFamily="34" charset="-120"/>
            </a:rPr>
            <a:t>簽署雙學位</a:t>
          </a:r>
          <a:r>
            <a:rPr lang="zh-TW" altLang="en-US" dirty="0" smtClean="0">
              <a:latin typeface="微軟正黑體" pitchFamily="34" charset="-120"/>
              <a:ea typeface="微軟正黑體" pitchFamily="34" charset="-120"/>
            </a:rPr>
            <a:t>，對方一得知本校工學院及電資學院系所</a:t>
          </a:r>
          <a:r>
            <a:rPr lang="zh-TW" altLang="en-US" b="1" u="sng" dirty="0" smtClean="0">
              <a:solidFill>
                <a:srgbClr val="C00000"/>
              </a:solidFill>
              <a:latin typeface="微軟正黑體" pitchFamily="34" charset="-120"/>
              <a:ea typeface="微軟正黑體" pitchFamily="34" charset="-120"/>
            </a:rPr>
            <a:t>已通過</a:t>
          </a:r>
          <a:r>
            <a:rPr lang="en-US" altLang="zh-TW" b="1" u="sng" dirty="0" smtClean="0">
              <a:solidFill>
                <a:srgbClr val="C00000"/>
              </a:solidFill>
              <a:latin typeface="微軟正黑體" pitchFamily="34" charset="-120"/>
              <a:ea typeface="微軟正黑體" pitchFamily="34" charset="-120"/>
            </a:rPr>
            <a:t>IEET</a:t>
          </a:r>
          <a:r>
            <a:rPr lang="zh-TW" altLang="en-US" b="1" u="sng" dirty="0" smtClean="0">
              <a:solidFill>
                <a:srgbClr val="C00000"/>
              </a:solidFill>
              <a:latin typeface="微軟正黑體" pitchFamily="34" charset="-120"/>
              <a:ea typeface="微軟正黑體" pitchFamily="34" charset="-120"/>
            </a:rPr>
            <a:t>認證</a:t>
          </a:r>
          <a:r>
            <a:rPr lang="zh-TW" altLang="en-US" dirty="0" smtClean="0">
              <a:latin typeface="微軟正黑體" pitchFamily="34" charset="-120"/>
              <a:ea typeface="微軟正黑體" pitchFamily="34" charset="-120"/>
            </a:rPr>
            <a:t>，受</a:t>
          </a:r>
          <a:r>
            <a:rPr lang="en-US" altLang="zh-TW" dirty="0" smtClean="0">
              <a:latin typeface="微軟正黑體" pitchFamily="34" charset="-120"/>
              <a:ea typeface="微軟正黑體" pitchFamily="34" charset="-120"/>
            </a:rPr>
            <a:t>WA</a:t>
          </a:r>
          <a:r>
            <a:rPr lang="zh-TW" altLang="en-US" dirty="0" smtClean="0">
              <a:latin typeface="微軟正黑體" pitchFamily="34" charset="-120"/>
              <a:ea typeface="微軟正黑體" pitchFamily="34" charset="-120"/>
            </a:rPr>
            <a:t>認可，即認可本校辦學品質及學位受</a:t>
          </a:r>
          <a:r>
            <a:rPr lang="zh-TW" altLang="en-US" smtClean="0">
              <a:latin typeface="微軟正黑體" pitchFamily="34" charset="-120"/>
              <a:ea typeface="微軟正黑體" pitchFamily="34" charset="-120"/>
            </a:rPr>
            <a:t>國際認可有效性</a:t>
          </a:r>
          <a:r>
            <a:rPr lang="zh-TW" altLang="en-US" dirty="0" smtClean="0">
              <a:latin typeface="微軟正黑體" pitchFamily="34" charset="-120"/>
              <a:ea typeface="微軟正黑體" pitchFamily="34" charset="-120"/>
            </a:rPr>
            <a:t>，</a:t>
          </a:r>
          <a:r>
            <a:rPr lang="zh-TW" altLang="en-US" u="sng" dirty="0" smtClean="0">
              <a:latin typeface="微軟正黑體" pitchFamily="34" charset="-120"/>
              <a:ea typeface="微軟正黑體" pitchFamily="34" charset="-120"/>
            </a:rPr>
            <a:t>簽署</a:t>
          </a:r>
          <a:r>
            <a:rPr lang="zh-TW" altLang="en-US" b="1" u="sng" dirty="0" smtClean="0">
              <a:solidFill>
                <a:srgbClr val="C00000"/>
              </a:solidFill>
              <a:latin typeface="微軟正黑體" pitchFamily="34" charset="-120"/>
              <a:ea typeface="微軟正黑體" pitchFamily="34" charset="-120"/>
            </a:rPr>
            <a:t>過程順利</a:t>
          </a:r>
          <a:r>
            <a:rPr lang="zh-TW" altLang="en-US" dirty="0" smtClean="0">
              <a:latin typeface="微軟正黑體" pitchFamily="34" charset="-120"/>
              <a:ea typeface="微軟正黑體" pitchFamily="34" charset="-120"/>
            </a:rPr>
            <a:t>。</a:t>
          </a:r>
          <a:endParaRPr lang="zh-TW" altLang="en-US" dirty="0"/>
        </a:p>
      </dgm:t>
    </dgm:pt>
    <dgm:pt modelId="{11DC17E8-D121-498F-B184-18459C068EDC}" type="parTrans" cxnId="{1263A481-D694-4A2F-998A-F3AFBD919AFE}">
      <dgm:prSet/>
      <dgm:spPr/>
      <dgm:t>
        <a:bodyPr/>
        <a:lstStyle/>
        <a:p>
          <a:endParaRPr lang="zh-TW" altLang="en-US"/>
        </a:p>
      </dgm:t>
    </dgm:pt>
    <dgm:pt modelId="{F455AC35-C743-476C-B71C-1AF0EC7F97FA}" type="sibTrans" cxnId="{1263A481-D694-4A2F-998A-F3AFBD919AFE}">
      <dgm:prSet/>
      <dgm:spPr/>
      <dgm:t>
        <a:bodyPr/>
        <a:lstStyle/>
        <a:p>
          <a:endParaRPr lang="zh-TW" altLang="en-US"/>
        </a:p>
      </dgm:t>
    </dgm:pt>
    <dgm:pt modelId="{8C2276D8-A3C3-40EF-A732-396B88DED67D}">
      <dgm:prSet/>
      <dgm:spPr/>
      <dgm:t>
        <a:bodyPr/>
        <a:lstStyle/>
        <a:p>
          <a:r>
            <a:rPr lang="zh-TW" altLang="en-US" dirty="0" smtClean="0">
              <a:latin typeface="微軟正黑體" pitchFamily="34" charset="-120"/>
              <a:ea typeface="微軟正黑體" pitchFamily="34" charset="-120"/>
            </a:rPr>
            <a:t>某國立科大與澳洲某大學因簽訂姊妹校，前幾週與該校代表花了不少時間商討交換生學分承認事宜，但當對方一知道</a:t>
          </a:r>
          <a:r>
            <a:rPr lang="en-US" altLang="zh-TW" dirty="0" smtClean="0">
              <a:latin typeface="微軟正黑體" pitchFamily="34" charset="-120"/>
              <a:ea typeface="微軟正黑體" pitchFamily="34" charset="-120"/>
            </a:rPr>
            <a:t>IEET</a:t>
          </a:r>
          <a:r>
            <a:rPr lang="zh-TW" altLang="en-US" dirty="0" smtClean="0">
              <a:latin typeface="微軟正黑體" pitchFamily="34" charset="-120"/>
              <a:ea typeface="微軟正黑體" pitchFamily="34" charset="-120"/>
            </a:rPr>
            <a:t>是</a:t>
          </a:r>
          <a:r>
            <a:rPr lang="en-US" altLang="zh-TW" dirty="0" smtClean="0">
              <a:latin typeface="微軟正黑體" pitchFamily="34" charset="-120"/>
              <a:ea typeface="微軟正黑體" pitchFamily="34" charset="-120"/>
            </a:rPr>
            <a:t>WA</a:t>
          </a:r>
          <a:r>
            <a:rPr lang="zh-TW" altLang="en-US" dirty="0" smtClean="0">
              <a:latin typeface="微軟正黑體" pitchFamily="34" charset="-120"/>
              <a:ea typeface="微軟正黑體" pitchFamily="34" charset="-120"/>
            </a:rPr>
            <a:t>正式會員，且</a:t>
          </a:r>
          <a:r>
            <a:rPr lang="zh-TW" altLang="en-US" b="1" u="sng" dirty="0" smtClean="0">
              <a:solidFill>
                <a:srgbClr val="C00000"/>
              </a:solidFill>
              <a:latin typeface="微軟正黑體" pitchFamily="34" charset="-120"/>
              <a:ea typeface="微軟正黑體" pitchFamily="34" charset="-120"/>
            </a:rPr>
            <a:t>本校系所已通過</a:t>
          </a:r>
          <a:r>
            <a:rPr lang="en-US" altLang="zh-TW" b="1" u="sng" dirty="0" smtClean="0">
              <a:solidFill>
                <a:srgbClr val="C00000"/>
              </a:solidFill>
              <a:latin typeface="微軟正黑體" pitchFamily="34" charset="-120"/>
              <a:ea typeface="微軟正黑體" pitchFamily="34" charset="-120"/>
            </a:rPr>
            <a:t>IEET</a:t>
          </a:r>
          <a:r>
            <a:rPr lang="zh-TW" altLang="en-US" b="1" u="sng" dirty="0" smtClean="0">
              <a:solidFill>
                <a:srgbClr val="C00000"/>
              </a:solidFill>
              <a:latin typeface="微軟正黑體" pitchFamily="34" charset="-120"/>
              <a:ea typeface="微軟正黑體" pitchFamily="34" charset="-120"/>
            </a:rPr>
            <a:t>認證後</a:t>
          </a:r>
          <a:r>
            <a:rPr lang="zh-TW" altLang="en-US" dirty="0" smtClean="0">
              <a:latin typeface="微軟正黑體" pitchFamily="34" charset="-120"/>
              <a:ea typeface="微軟正黑體" pitchFamily="34" charset="-120"/>
            </a:rPr>
            <a:t>，該代表立即表示</a:t>
          </a:r>
          <a:r>
            <a:rPr lang="zh-TW" altLang="en-US" b="1" u="sng" dirty="0" smtClean="0">
              <a:solidFill>
                <a:srgbClr val="C00000"/>
              </a:solidFill>
              <a:latin typeface="微軟正黑體" pitchFamily="34" charset="-120"/>
              <a:ea typeface="微軟正黑體" pitchFamily="34" charset="-120"/>
            </a:rPr>
            <a:t>無須討論</a:t>
          </a:r>
          <a:r>
            <a:rPr lang="zh-TW" altLang="en-US" dirty="0" smtClean="0">
              <a:latin typeface="微軟正黑體" pitchFamily="34" charset="-120"/>
              <a:ea typeface="微軟正黑體" pitchFamily="34" charset="-120"/>
            </a:rPr>
            <a:t>，</a:t>
          </a:r>
          <a:r>
            <a:rPr lang="zh-TW" altLang="en-US" b="1" u="sng" dirty="0" smtClean="0">
              <a:solidFill>
                <a:srgbClr val="C00000"/>
              </a:solidFill>
              <a:latin typeface="微軟正黑體" pitchFamily="34" charset="-120"/>
              <a:ea typeface="微軟正黑體" pitchFamily="34" charset="-120"/>
            </a:rPr>
            <a:t>學分全部承認</a:t>
          </a:r>
          <a:r>
            <a:rPr lang="zh-TW" altLang="en-US" dirty="0" smtClean="0">
              <a:latin typeface="微軟正黑體" pitchFamily="34" charset="-120"/>
              <a:ea typeface="微軟正黑體" pitchFamily="34" charset="-120"/>
            </a:rPr>
            <a:t>。</a:t>
          </a:r>
          <a:endParaRPr lang="en-US" altLang="zh-TW" dirty="0" smtClean="0">
            <a:latin typeface="微軟正黑體" pitchFamily="34" charset="-120"/>
            <a:ea typeface="微軟正黑體" pitchFamily="34" charset="-120"/>
          </a:endParaRPr>
        </a:p>
      </dgm:t>
    </dgm:pt>
    <dgm:pt modelId="{A4C90538-9FAE-4565-A996-8EF3F7ABB16D}" type="parTrans" cxnId="{9FB303B9-1072-4764-9ED2-BB048A99C26D}">
      <dgm:prSet/>
      <dgm:spPr/>
      <dgm:t>
        <a:bodyPr/>
        <a:lstStyle/>
        <a:p>
          <a:endParaRPr lang="zh-TW" altLang="en-US"/>
        </a:p>
      </dgm:t>
    </dgm:pt>
    <dgm:pt modelId="{D29E397F-640C-4D25-9C82-599F4E37DB62}" type="sibTrans" cxnId="{9FB303B9-1072-4764-9ED2-BB048A99C26D}">
      <dgm:prSet/>
      <dgm:spPr/>
      <dgm:t>
        <a:bodyPr/>
        <a:lstStyle/>
        <a:p>
          <a:endParaRPr lang="zh-TW" altLang="en-US"/>
        </a:p>
      </dgm:t>
    </dgm:pt>
    <dgm:pt modelId="{D7CC619F-7578-40F6-9194-FB22A5C21C69}" type="pres">
      <dgm:prSet presAssocID="{5097A7B0-B790-4451-BDEC-C2B907AE5BC4}" presName="Name0" presStyleCnt="0">
        <dgm:presLayoutVars>
          <dgm:dir/>
          <dgm:animLvl val="lvl"/>
          <dgm:resizeHandles val="exact"/>
        </dgm:presLayoutVars>
      </dgm:prSet>
      <dgm:spPr/>
      <dgm:t>
        <a:bodyPr/>
        <a:lstStyle/>
        <a:p>
          <a:endParaRPr lang="zh-TW" altLang="en-US"/>
        </a:p>
      </dgm:t>
    </dgm:pt>
    <dgm:pt modelId="{CCF401B1-DC69-432A-B083-2F1D410A23C3}" type="pres">
      <dgm:prSet presAssocID="{AA111845-1F93-4BF2-8309-7DEC9706A1F0}" presName="composite" presStyleCnt="0"/>
      <dgm:spPr/>
    </dgm:pt>
    <dgm:pt modelId="{D660ABF5-6835-48D5-9F32-6E64B286937F}" type="pres">
      <dgm:prSet presAssocID="{AA111845-1F93-4BF2-8309-7DEC9706A1F0}" presName="parTx" presStyleLbl="alignNode1" presStyleIdx="0" presStyleCnt="2">
        <dgm:presLayoutVars>
          <dgm:chMax val="0"/>
          <dgm:chPref val="0"/>
          <dgm:bulletEnabled val="1"/>
        </dgm:presLayoutVars>
      </dgm:prSet>
      <dgm:spPr/>
      <dgm:t>
        <a:bodyPr/>
        <a:lstStyle/>
        <a:p>
          <a:endParaRPr lang="zh-TW" altLang="en-US"/>
        </a:p>
      </dgm:t>
    </dgm:pt>
    <dgm:pt modelId="{5285FD18-9227-4AF2-8A47-60C48654497B}" type="pres">
      <dgm:prSet presAssocID="{AA111845-1F93-4BF2-8309-7DEC9706A1F0}" presName="desTx" presStyleLbl="alignAccFollowNode1" presStyleIdx="0" presStyleCnt="2">
        <dgm:presLayoutVars>
          <dgm:bulletEnabled val="1"/>
        </dgm:presLayoutVars>
      </dgm:prSet>
      <dgm:spPr/>
      <dgm:t>
        <a:bodyPr/>
        <a:lstStyle/>
        <a:p>
          <a:endParaRPr lang="zh-TW" altLang="en-US"/>
        </a:p>
      </dgm:t>
    </dgm:pt>
    <dgm:pt modelId="{4B343E49-0759-492E-B683-B1697EEF0AEC}" type="pres">
      <dgm:prSet presAssocID="{FA11C8CC-E775-42C7-A2D0-DD1A17EC599C}" presName="space" presStyleCnt="0"/>
      <dgm:spPr/>
    </dgm:pt>
    <dgm:pt modelId="{AE7C2875-D7A1-49CC-A730-E2E4AF117906}" type="pres">
      <dgm:prSet presAssocID="{92D6DDE4-7641-4FE6-B673-7A3AD7619C4F}" presName="composite" presStyleCnt="0"/>
      <dgm:spPr/>
    </dgm:pt>
    <dgm:pt modelId="{93C8A89B-5786-40C4-83F1-6353370C05DE}" type="pres">
      <dgm:prSet presAssocID="{92D6DDE4-7641-4FE6-B673-7A3AD7619C4F}" presName="parTx" presStyleLbl="alignNode1" presStyleIdx="1" presStyleCnt="2">
        <dgm:presLayoutVars>
          <dgm:chMax val="0"/>
          <dgm:chPref val="0"/>
          <dgm:bulletEnabled val="1"/>
        </dgm:presLayoutVars>
      </dgm:prSet>
      <dgm:spPr/>
      <dgm:t>
        <a:bodyPr/>
        <a:lstStyle/>
        <a:p>
          <a:endParaRPr lang="zh-TW" altLang="en-US"/>
        </a:p>
      </dgm:t>
    </dgm:pt>
    <dgm:pt modelId="{F96456F3-2437-44D2-A665-FDB5BC9A975B}" type="pres">
      <dgm:prSet presAssocID="{92D6DDE4-7641-4FE6-B673-7A3AD7619C4F}" presName="desTx" presStyleLbl="alignAccFollowNode1" presStyleIdx="1" presStyleCnt="2">
        <dgm:presLayoutVars>
          <dgm:bulletEnabled val="1"/>
        </dgm:presLayoutVars>
      </dgm:prSet>
      <dgm:spPr/>
      <dgm:t>
        <a:bodyPr/>
        <a:lstStyle/>
        <a:p>
          <a:endParaRPr lang="zh-TW" altLang="en-US"/>
        </a:p>
      </dgm:t>
    </dgm:pt>
  </dgm:ptLst>
  <dgm:cxnLst>
    <dgm:cxn modelId="{169E8C6D-AFFB-4CB5-9CDD-AE4A05FE9A79}" type="presOf" srcId="{5097A7B0-B790-4451-BDEC-C2B907AE5BC4}" destId="{D7CC619F-7578-40F6-9194-FB22A5C21C69}" srcOrd="0" destOrd="0" presId="urn:microsoft.com/office/officeart/2005/8/layout/hList1"/>
    <dgm:cxn modelId="{7AC5FA0D-4DFE-4D6E-B8AB-302294A29B3F}" type="presOf" srcId="{8C2276D8-A3C3-40EF-A732-396B88DED67D}" destId="{5285FD18-9227-4AF2-8A47-60C48654497B}" srcOrd="0" destOrd="0" presId="urn:microsoft.com/office/officeart/2005/8/layout/hList1"/>
    <dgm:cxn modelId="{066B2C11-71EA-491E-96A8-0AA810AC1BB4}" srcId="{5097A7B0-B790-4451-BDEC-C2B907AE5BC4}" destId="{AA111845-1F93-4BF2-8309-7DEC9706A1F0}" srcOrd="0" destOrd="0" parTransId="{4CD16A35-F7F2-4014-ACD7-FCC6F0E2A456}" sibTransId="{FA11C8CC-E775-42C7-A2D0-DD1A17EC599C}"/>
    <dgm:cxn modelId="{7F537A46-D083-4932-9408-855BCA2C0658}" type="presOf" srcId="{AA111845-1F93-4BF2-8309-7DEC9706A1F0}" destId="{D660ABF5-6835-48D5-9F32-6E64B286937F}" srcOrd="0" destOrd="0" presId="urn:microsoft.com/office/officeart/2005/8/layout/hList1"/>
    <dgm:cxn modelId="{5E6C28C0-C75A-4C12-87BB-D768FF735814}" type="presOf" srcId="{41972C9F-1FF4-4759-8971-CC0F5B54D258}" destId="{F96456F3-2437-44D2-A665-FDB5BC9A975B}" srcOrd="0" destOrd="0" presId="urn:microsoft.com/office/officeart/2005/8/layout/hList1"/>
    <dgm:cxn modelId="{6E12764D-5BE9-4809-8D1D-21A1C0E81684}" srcId="{5097A7B0-B790-4451-BDEC-C2B907AE5BC4}" destId="{92D6DDE4-7641-4FE6-B673-7A3AD7619C4F}" srcOrd="1" destOrd="0" parTransId="{94110D6E-2B4A-4E9A-BEB7-945B4651BEE1}" sibTransId="{2C2B2DAB-6BD3-4FF5-AB23-684201C8F9D9}"/>
    <dgm:cxn modelId="{54AAD17B-7857-4189-9ED1-3E0D06DD215F}" type="presOf" srcId="{92D6DDE4-7641-4FE6-B673-7A3AD7619C4F}" destId="{93C8A89B-5786-40C4-83F1-6353370C05DE}" srcOrd="0" destOrd="0" presId="urn:microsoft.com/office/officeart/2005/8/layout/hList1"/>
    <dgm:cxn modelId="{9FB303B9-1072-4764-9ED2-BB048A99C26D}" srcId="{AA111845-1F93-4BF2-8309-7DEC9706A1F0}" destId="{8C2276D8-A3C3-40EF-A732-396B88DED67D}" srcOrd="0" destOrd="0" parTransId="{A4C90538-9FAE-4565-A996-8EF3F7ABB16D}" sibTransId="{D29E397F-640C-4D25-9C82-599F4E37DB62}"/>
    <dgm:cxn modelId="{1263A481-D694-4A2F-998A-F3AFBD919AFE}" srcId="{92D6DDE4-7641-4FE6-B673-7A3AD7619C4F}" destId="{41972C9F-1FF4-4759-8971-CC0F5B54D258}" srcOrd="0" destOrd="0" parTransId="{11DC17E8-D121-498F-B184-18459C068EDC}" sibTransId="{F455AC35-C743-476C-B71C-1AF0EC7F97FA}"/>
    <dgm:cxn modelId="{1CA54FBA-5395-44F0-9295-EDAB55B00819}" type="presParOf" srcId="{D7CC619F-7578-40F6-9194-FB22A5C21C69}" destId="{CCF401B1-DC69-432A-B083-2F1D410A23C3}" srcOrd="0" destOrd="0" presId="urn:microsoft.com/office/officeart/2005/8/layout/hList1"/>
    <dgm:cxn modelId="{C975CC30-B983-47CD-B957-DC92BB46CE0A}" type="presParOf" srcId="{CCF401B1-DC69-432A-B083-2F1D410A23C3}" destId="{D660ABF5-6835-48D5-9F32-6E64B286937F}" srcOrd="0" destOrd="0" presId="urn:microsoft.com/office/officeart/2005/8/layout/hList1"/>
    <dgm:cxn modelId="{781D0EFD-3F77-4504-AA31-1C49CF54BF0C}" type="presParOf" srcId="{CCF401B1-DC69-432A-B083-2F1D410A23C3}" destId="{5285FD18-9227-4AF2-8A47-60C48654497B}" srcOrd="1" destOrd="0" presId="urn:microsoft.com/office/officeart/2005/8/layout/hList1"/>
    <dgm:cxn modelId="{86B2CCCB-7017-4949-9D27-2BF4DBDC8ACB}" type="presParOf" srcId="{D7CC619F-7578-40F6-9194-FB22A5C21C69}" destId="{4B343E49-0759-492E-B683-B1697EEF0AEC}" srcOrd="1" destOrd="0" presId="urn:microsoft.com/office/officeart/2005/8/layout/hList1"/>
    <dgm:cxn modelId="{835609FC-A2DD-4848-A5F2-67B44ACF3FE4}" type="presParOf" srcId="{D7CC619F-7578-40F6-9194-FB22A5C21C69}" destId="{AE7C2875-D7A1-49CC-A730-E2E4AF117906}" srcOrd="2" destOrd="0" presId="urn:microsoft.com/office/officeart/2005/8/layout/hList1"/>
    <dgm:cxn modelId="{0D67BB30-89BC-46D1-8025-1B41F1E17B8E}" type="presParOf" srcId="{AE7C2875-D7A1-49CC-A730-E2E4AF117906}" destId="{93C8A89B-5786-40C4-83F1-6353370C05DE}" srcOrd="0" destOrd="0" presId="urn:microsoft.com/office/officeart/2005/8/layout/hList1"/>
    <dgm:cxn modelId="{C1A7EC7D-2C52-48BD-9FF4-CA76D93102ED}" type="presParOf" srcId="{AE7C2875-D7A1-49CC-A730-E2E4AF117906}" destId="{F96456F3-2437-44D2-A665-FDB5BC9A975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2325777-DAAE-44FE-86F8-6F260B8FB07F}" type="doc">
      <dgm:prSet loTypeId="urn:microsoft.com/office/officeart/2005/8/layout/hList6" loCatId="list" qsTypeId="urn:microsoft.com/office/officeart/2005/8/quickstyle/simple1" qsCatId="simple" csTypeId="urn:microsoft.com/office/officeart/2005/8/colors/colorful1#5" csCatId="colorful" phldr="1"/>
      <dgm:spPr/>
      <dgm:t>
        <a:bodyPr/>
        <a:lstStyle/>
        <a:p>
          <a:endParaRPr lang="zh-TW" altLang="en-US"/>
        </a:p>
      </dgm:t>
    </dgm:pt>
    <dgm:pt modelId="{A8C998CE-86DE-4EC1-B9BA-855F9B402AAC}">
      <dgm:prSet phldrT="[文字]" custT="1"/>
      <dgm:spPr/>
      <dgm:t>
        <a:bodyPr/>
        <a:lstStyle/>
        <a:p>
          <a:pPr>
            <a:spcAft>
              <a:spcPts val="600"/>
            </a:spcAft>
          </a:pPr>
          <a:r>
            <a:rPr lang="zh-TW" altLang="en-US" sz="3200" dirty="0" smtClean="0">
              <a:latin typeface="微軟正黑體" pitchFamily="34" charset="-120"/>
              <a:ea typeface="微軟正黑體" pitchFamily="34" charset="-120"/>
              <a:cs typeface="Arial" pitchFamily="34" charset="0"/>
            </a:rPr>
            <a:t>評量時間點</a:t>
          </a:r>
          <a:endParaRPr lang="zh-TW" altLang="en-US" sz="3200" dirty="0">
            <a:latin typeface="微軟正黑體" pitchFamily="34" charset="-120"/>
            <a:ea typeface="微軟正黑體" pitchFamily="34" charset="-120"/>
            <a:cs typeface="Arial" pitchFamily="34" charset="0"/>
          </a:endParaRPr>
        </a:p>
      </dgm:t>
    </dgm:pt>
    <dgm:pt modelId="{7F730325-0BE1-4FD7-83CA-716E700FBC8C}" type="parTrans" cxnId="{8C9C0351-695C-4EC4-BD36-5E7FBCFB248B}">
      <dgm:prSet/>
      <dgm:spPr/>
      <dgm:t>
        <a:bodyPr/>
        <a:lstStyle/>
        <a:p>
          <a:endParaRPr lang="zh-TW" altLang="en-US">
            <a:latin typeface="微軟正黑體" pitchFamily="34" charset="-120"/>
            <a:ea typeface="微軟正黑體" pitchFamily="34" charset="-120"/>
          </a:endParaRPr>
        </a:p>
      </dgm:t>
    </dgm:pt>
    <dgm:pt modelId="{1CF1B270-E57A-424F-A635-A45CDFB2B04F}" type="sibTrans" cxnId="{8C9C0351-695C-4EC4-BD36-5E7FBCFB248B}">
      <dgm:prSet/>
      <dgm:spPr/>
      <dgm:t>
        <a:bodyPr/>
        <a:lstStyle/>
        <a:p>
          <a:endParaRPr lang="zh-TW" altLang="en-US">
            <a:latin typeface="微軟正黑體" pitchFamily="34" charset="-120"/>
            <a:ea typeface="微軟正黑體" pitchFamily="34" charset="-120"/>
          </a:endParaRPr>
        </a:p>
      </dgm:t>
    </dgm:pt>
    <dgm:pt modelId="{E2710812-F805-4532-AD38-87E5E03001D5}">
      <dgm:prSet phldrT="[文字]" custT="1"/>
      <dgm:spPr/>
      <dgm:t>
        <a:bodyPr/>
        <a:lstStyle/>
        <a:p>
          <a:pPr>
            <a:spcAft>
              <a:spcPct val="15000"/>
            </a:spcAft>
          </a:pPr>
          <a:r>
            <a:rPr lang="zh-TW" altLang="en-US" sz="2400" dirty="0" smtClean="0">
              <a:latin typeface="微軟正黑體" pitchFamily="34" charset="-120"/>
              <a:ea typeface="微軟正黑體" pitchFamily="34" charset="-120"/>
              <a:cs typeface="Arial" pitchFamily="34" charset="0"/>
            </a:rPr>
            <a:t>畢業後</a:t>
          </a:r>
          <a:r>
            <a:rPr lang="en-US" altLang="zh-TW" sz="2400" dirty="0" smtClean="0">
              <a:latin typeface="微軟正黑體" pitchFamily="34" charset="-120"/>
              <a:ea typeface="微軟正黑體" pitchFamily="34" charset="-120"/>
              <a:cs typeface="Arial" pitchFamily="34" charset="0"/>
            </a:rPr>
            <a:t>3~5</a:t>
          </a:r>
          <a:r>
            <a:rPr lang="zh-TW" altLang="en-US" sz="2400" dirty="0" smtClean="0">
              <a:latin typeface="微軟正黑體" pitchFamily="34" charset="-120"/>
              <a:ea typeface="微軟正黑體" pitchFamily="34" charset="-120"/>
              <a:cs typeface="Arial" pitchFamily="34" charset="0"/>
            </a:rPr>
            <a:t>年</a:t>
          </a:r>
          <a:endParaRPr lang="zh-TW" altLang="en-US" sz="2400" dirty="0">
            <a:latin typeface="微軟正黑體" pitchFamily="34" charset="-120"/>
            <a:ea typeface="微軟正黑體" pitchFamily="34" charset="-120"/>
            <a:cs typeface="Arial" pitchFamily="34" charset="0"/>
          </a:endParaRPr>
        </a:p>
      </dgm:t>
    </dgm:pt>
    <dgm:pt modelId="{24E8200D-7795-43BA-A941-FAF3E27A66DC}" type="parTrans" cxnId="{1B6B96B4-E3B7-4DEB-93C3-985ADC141554}">
      <dgm:prSet/>
      <dgm:spPr/>
      <dgm:t>
        <a:bodyPr/>
        <a:lstStyle/>
        <a:p>
          <a:endParaRPr lang="zh-TW" altLang="en-US">
            <a:latin typeface="微軟正黑體" pitchFamily="34" charset="-120"/>
            <a:ea typeface="微軟正黑體" pitchFamily="34" charset="-120"/>
          </a:endParaRPr>
        </a:p>
      </dgm:t>
    </dgm:pt>
    <dgm:pt modelId="{7115FD11-D2BA-4E5B-8EF4-EA78A1B0318B}" type="sibTrans" cxnId="{1B6B96B4-E3B7-4DEB-93C3-985ADC141554}">
      <dgm:prSet/>
      <dgm:spPr/>
      <dgm:t>
        <a:bodyPr/>
        <a:lstStyle/>
        <a:p>
          <a:endParaRPr lang="zh-TW" altLang="en-US">
            <a:latin typeface="微軟正黑體" pitchFamily="34" charset="-120"/>
            <a:ea typeface="微軟正黑體" pitchFamily="34" charset="-120"/>
          </a:endParaRPr>
        </a:p>
      </dgm:t>
    </dgm:pt>
    <dgm:pt modelId="{C4DD1775-A3CB-4C5C-BC7B-B3D2E0C7B48C}">
      <dgm:prSet phldrT="[文字]" custT="1"/>
      <dgm:spPr/>
      <dgm:t>
        <a:bodyPr/>
        <a:lstStyle/>
        <a:p>
          <a:pPr>
            <a:spcAft>
              <a:spcPts val="600"/>
            </a:spcAft>
          </a:pPr>
          <a:r>
            <a:rPr lang="zh-TW" altLang="en-US" sz="3200" dirty="0" smtClean="0">
              <a:latin typeface="微軟正黑體" pitchFamily="34" charset="-120"/>
              <a:ea typeface="微軟正黑體" pitchFamily="34" charset="-120"/>
              <a:cs typeface="Arial" pitchFamily="34" charset="0"/>
            </a:rPr>
            <a:t>評量內容</a:t>
          </a:r>
          <a:endParaRPr lang="zh-TW" altLang="en-US" sz="3200" dirty="0">
            <a:latin typeface="微軟正黑體" pitchFamily="34" charset="-120"/>
            <a:ea typeface="微軟正黑體" pitchFamily="34" charset="-120"/>
            <a:cs typeface="Arial" pitchFamily="34" charset="0"/>
          </a:endParaRPr>
        </a:p>
      </dgm:t>
    </dgm:pt>
    <dgm:pt modelId="{4EE5A4EC-A1BB-4FAB-A7EC-734CB28A6CF1}" type="parTrans" cxnId="{6D2794E3-54F0-47BE-BB8E-1BF1F056268A}">
      <dgm:prSet/>
      <dgm:spPr/>
      <dgm:t>
        <a:bodyPr/>
        <a:lstStyle/>
        <a:p>
          <a:endParaRPr lang="zh-TW" altLang="en-US">
            <a:latin typeface="微軟正黑體" pitchFamily="34" charset="-120"/>
            <a:ea typeface="微軟正黑體" pitchFamily="34" charset="-120"/>
          </a:endParaRPr>
        </a:p>
      </dgm:t>
    </dgm:pt>
    <dgm:pt modelId="{01B471F7-0D8C-44C0-9E57-F4D26388AB96}" type="sibTrans" cxnId="{6D2794E3-54F0-47BE-BB8E-1BF1F056268A}">
      <dgm:prSet/>
      <dgm:spPr/>
      <dgm:t>
        <a:bodyPr/>
        <a:lstStyle/>
        <a:p>
          <a:endParaRPr lang="zh-TW" altLang="en-US">
            <a:latin typeface="微軟正黑體" pitchFamily="34" charset="-120"/>
            <a:ea typeface="微軟正黑體" pitchFamily="34" charset="-120"/>
          </a:endParaRPr>
        </a:p>
      </dgm:t>
    </dgm:pt>
    <dgm:pt modelId="{2E5D99B9-40EE-40F8-A1A5-B0CFE78D0D86}">
      <dgm:prSet phldrT="[文字]" custT="1"/>
      <dgm:spPr/>
      <dgm:t>
        <a:bodyPr/>
        <a:lstStyle/>
        <a:p>
          <a:pPr>
            <a:spcAft>
              <a:spcPct val="15000"/>
            </a:spcAft>
          </a:pPr>
          <a:r>
            <a:rPr lang="zh-TW" altLang="en-US" sz="2400" dirty="0" smtClean="0">
              <a:latin typeface="微軟正黑體" pitchFamily="34" charset="-120"/>
              <a:ea typeface="微軟正黑體" pitchFamily="34" charset="-120"/>
              <a:cs typeface="Arial" pitchFamily="34" charset="0"/>
            </a:rPr>
            <a:t>職涯發展及</a:t>
          </a:r>
          <a:r>
            <a:rPr lang="en-US" altLang="zh-TW" sz="2400" dirty="0" smtClean="0">
              <a:latin typeface="微軟正黑體" pitchFamily="34" charset="-120"/>
              <a:ea typeface="微軟正黑體" pitchFamily="34" charset="-120"/>
              <a:cs typeface="Arial" pitchFamily="34" charset="0"/>
            </a:rPr>
            <a:t/>
          </a:r>
          <a:br>
            <a:rPr lang="en-US" altLang="zh-TW" sz="2400" dirty="0" smtClean="0">
              <a:latin typeface="微軟正黑體" pitchFamily="34" charset="-120"/>
              <a:ea typeface="微軟正黑體" pitchFamily="34" charset="-120"/>
              <a:cs typeface="Arial" pitchFamily="34" charset="0"/>
            </a:rPr>
          </a:br>
          <a:r>
            <a:rPr lang="zh-TW" altLang="en-US" sz="2400" dirty="0" smtClean="0">
              <a:latin typeface="微軟正黑體" pitchFamily="34" charset="-120"/>
              <a:ea typeface="微軟正黑體" pitchFamily="34" charset="-120"/>
              <a:cs typeface="Arial" pitchFamily="34" charset="0"/>
            </a:rPr>
            <a:t>成就</a:t>
          </a:r>
          <a:endParaRPr lang="zh-TW" altLang="en-US" sz="2400" dirty="0">
            <a:latin typeface="微軟正黑體" pitchFamily="34" charset="-120"/>
            <a:ea typeface="微軟正黑體" pitchFamily="34" charset="-120"/>
            <a:cs typeface="Arial" pitchFamily="34" charset="0"/>
          </a:endParaRPr>
        </a:p>
      </dgm:t>
    </dgm:pt>
    <dgm:pt modelId="{A1BEF5D1-75B4-4555-B4BA-DF36D79E8C02}" type="parTrans" cxnId="{9BA1FE95-89E8-47F3-8607-8CA2B901A639}">
      <dgm:prSet/>
      <dgm:spPr/>
      <dgm:t>
        <a:bodyPr/>
        <a:lstStyle/>
        <a:p>
          <a:endParaRPr lang="zh-TW" altLang="en-US">
            <a:latin typeface="微軟正黑體" pitchFamily="34" charset="-120"/>
            <a:ea typeface="微軟正黑體" pitchFamily="34" charset="-120"/>
          </a:endParaRPr>
        </a:p>
      </dgm:t>
    </dgm:pt>
    <dgm:pt modelId="{1088474A-1A8B-4C99-BC2B-57BE24BDFA58}" type="sibTrans" cxnId="{9BA1FE95-89E8-47F3-8607-8CA2B901A639}">
      <dgm:prSet/>
      <dgm:spPr/>
      <dgm:t>
        <a:bodyPr/>
        <a:lstStyle/>
        <a:p>
          <a:endParaRPr lang="zh-TW" altLang="en-US">
            <a:latin typeface="微軟正黑體" pitchFamily="34" charset="-120"/>
            <a:ea typeface="微軟正黑體" pitchFamily="34" charset="-120"/>
          </a:endParaRPr>
        </a:p>
      </dgm:t>
    </dgm:pt>
    <dgm:pt modelId="{7053679E-1376-4715-8FC0-A53E69E2D611}">
      <dgm:prSet phldrT="[文字]" custT="1"/>
      <dgm:spPr/>
      <dgm:t>
        <a:bodyPr/>
        <a:lstStyle/>
        <a:p>
          <a:pPr defTabSz="1422400">
            <a:lnSpc>
              <a:spcPct val="90000"/>
            </a:lnSpc>
            <a:spcBef>
              <a:spcPct val="0"/>
            </a:spcBef>
            <a:spcAft>
              <a:spcPts val="600"/>
            </a:spcAft>
          </a:pPr>
          <a:r>
            <a:rPr lang="zh-TW" altLang="en-US" sz="3200" dirty="0" smtClean="0">
              <a:latin typeface="微軟正黑體" pitchFamily="34" charset="-120"/>
              <a:ea typeface="微軟正黑體" pitchFamily="34" charset="-120"/>
              <a:cs typeface="Arial" pitchFamily="34" charset="0"/>
            </a:rPr>
            <a:t>評量方式 </a:t>
          </a:r>
          <a:r>
            <a:rPr lang="en-US" altLang="zh-TW" sz="3200" dirty="0" smtClean="0">
              <a:latin typeface="微軟正黑體" pitchFamily="34" charset="-120"/>
              <a:ea typeface="微軟正黑體" pitchFamily="34" charset="-120"/>
              <a:cs typeface="Arial" pitchFamily="34" charset="0"/>
            </a:rPr>
            <a:t>(</a:t>
          </a:r>
          <a:r>
            <a:rPr lang="zh-TW" altLang="en-US" sz="3200" dirty="0" smtClean="0">
              <a:latin typeface="微軟正黑體" pitchFamily="34" charset="-120"/>
              <a:ea typeface="微軟正黑體" pitchFamily="34" charset="-120"/>
              <a:cs typeface="Arial" pitchFamily="34" charset="0"/>
            </a:rPr>
            <a:t>例</a:t>
          </a:r>
          <a:r>
            <a:rPr lang="en-US" altLang="zh-TW" sz="3200" dirty="0" smtClean="0">
              <a:latin typeface="微軟正黑體" pitchFamily="34" charset="-120"/>
              <a:ea typeface="微軟正黑體" pitchFamily="34" charset="-120"/>
              <a:cs typeface="Arial" pitchFamily="34" charset="0"/>
            </a:rPr>
            <a:t>)</a:t>
          </a:r>
          <a:endParaRPr lang="zh-TW" altLang="en-US" sz="3200" dirty="0">
            <a:latin typeface="微軟正黑體" pitchFamily="34" charset="-120"/>
            <a:ea typeface="微軟正黑體" pitchFamily="34" charset="-120"/>
            <a:cs typeface="Arial" pitchFamily="34" charset="0"/>
          </a:endParaRPr>
        </a:p>
      </dgm:t>
    </dgm:pt>
    <dgm:pt modelId="{B0848AA9-3F08-452F-9B9A-4C3ACEA80F5C}" type="parTrans" cxnId="{B38BF99F-9A80-4187-AC39-A735ACF2BF5B}">
      <dgm:prSet/>
      <dgm:spPr/>
      <dgm:t>
        <a:bodyPr/>
        <a:lstStyle/>
        <a:p>
          <a:endParaRPr lang="zh-TW" altLang="en-US">
            <a:latin typeface="微軟正黑體" pitchFamily="34" charset="-120"/>
            <a:ea typeface="微軟正黑體" pitchFamily="34" charset="-120"/>
          </a:endParaRPr>
        </a:p>
      </dgm:t>
    </dgm:pt>
    <dgm:pt modelId="{A0D48DC9-E04B-40BC-82CA-2647385D68E1}" type="sibTrans" cxnId="{B38BF99F-9A80-4187-AC39-A735ACF2BF5B}">
      <dgm:prSet/>
      <dgm:spPr/>
      <dgm:t>
        <a:bodyPr/>
        <a:lstStyle/>
        <a:p>
          <a:endParaRPr lang="zh-TW" altLang="en-US">
            <a:latin typeface="微軟正黑體" pitchFamily="34" charset="-120"/>
            <a:ea typeface="微軟正黑體" pitchFamily="34" charset="-120"/>
          </a:endParaRPr>
        </a:p>
      </dgm:t>
    </dgm:pt>
    <dgm:pt modelId="{8DD782F1-4789-4B2F-8076-293DE7CEC381}">
      <dgm:prSet phldrT="[文字]"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sz="2400" dirty="0" smtClean="0">
              <a:latin typeface="微軟正黑體" pitchFamily="34" charset="-120"/>
              <a:ea typeface="微軟正黑體" pitchFamily="34" charset="-120"/>
              <a:cs typeface="Arial" pitchFamily="34" charset="0"/>
            </a:rPr>
            <a:t>校友問卷</a:t>
          </a:r>
          <a:endParaRPr lang="zh-TW" altLang="en-US" sz="2400" dirty="0">
            <a:latin typeface="微軟正黑體" pitchFamily="34" charset="-120"/>
            <a:ea typeface="微軟正黑體" pitchFamily="34" charset="-120"/>
            <a:cs typeface="Arial" pitchFamily="34" charset="0"/>
          </a:endParaRPr>
        </a:p>
      </dgm:t>
    </dgm:pt>
    <dgm:pt modelId="{831EEBBC-2507-4E08-AA62-A2FFD776E44A}" type="parTrans" cxnId="{F8BB00FC-5E3E-4704-B3E8-99EA35FA9A66}">
      <dgm:prSet/>
      <dgm:spPr/>
      <dgm:t>
        <a:bodyPr/>
        <a:lstStyle/>
        <a:p>
          <a:endParaRPr lang="zh-TW" altLang="en-US">
            <a:latin typeface="微軟正黑體" pitchFamily="34" charset="-120"/>
            <a:ea typeface="微軟正黑體" pitchFamily="34" charset="-120"/>
          </a:endParaRPr>
        </a:p>
      </dgm:t>
    </dgm:pt>
    <dgm:pt modelId="{513B482F-6DE0-490C-8AE7-47607D22016C}" type="sibTrans" cxnId="{F8BB00FC-5E3E-4704-B3E8-99EA35FA9A66}">
      <dgm:prSet/>
      <dgm:spPr/>
      <dgm:t>
        <a:bodyPr/>
        <a:lstStyle/>
        <a:p>
          <a:endParaRPr lang="zh-TW" altLang="en-US">
            <a:latin typeface="微軟正黑體" pitchFamily="34" charset="-120"/>
            <a:ea typeface="微軟正黑體" pitchFamily="34" charset="-120"/>
          </a:endParaRPr>
        </a:p>
      </dgm:t>
    </dgm:pt>
    <dgm:pt modelId="{61AD0DCB-D161-4BD1-9E6A-AC4A1AC9F3C1}">
      <dgm:prSet phldrT="[文字]"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sz="2400" dirty="0" smtClean="0">
              <a:latin typeface="微軟正黑體" pitchFamily="34" charset="-120"/>
              <a:ea typeface="微軟正黑體" pitchFamily="34" charset="-120"/>
              <a:cs typeface="Arial" pitchFamily="34" charset="0"/>
            </a:rPr>
            <a:t>雇主問卷</a:t>
          </a:r>
          <a:endParaRPr lang="zh-TW" altLang="en-US" sz="2400" dirty="0">
            <a:latin typeface="微軟正黑體" pitchFamily="34" charset="-120"/>
            <a:ea typeface="微軟正黑體" pitchFamily="34" charset="-120"/>
            <a:cs typeface="Arial" pitchFamily="34" charset="0"/>
          </a:endParaRPr>
        </a:p>
      </dgm:t>
    </dgm:pt>
    <dgm:pt modelId="{CCA5E5BD-0933-41A1-8B09-A9D7D132E0D2}" type="parTrans" cxnId="{431B3E1F-30A8-4516-9CE3-6556473915BC}">
      <dgm:prSet/>
      <dgm:spPr/>
      <dgm:t>
        <a:bodyPr/>
        <a:lstStyle/>
        <a:p>
          <a:endParaRPr lang="zh-TW" altLang="en-US">
            <a:latin typeface="微軟正黑體" pitchFamily="34" charset="-120"/>
            <a:ea typeface="微軟正黑體" pitchFamily="34" charset="-120"/>
          </a:endParaRPr>
        </a:p>
      </dgm:t>
    </dgm:pt>
    <dgm:pt modelId="{76304C6F-4440-470C-84D3-845FA990236D}" type="sibTrans" cxnId="{431B3E1F-30A8-4516-9CE3-6556473915BC}">
      <dgm:prSet/>
      <dgm:spPr/>
      <dgm:t>
        <a:bodyPr/>
        <a:lstStyle/>
        <a:p>
          <a:endParaRPr lang="zh-TW" altLang="en-US">
            <a:latin typeface="微軟正黑體" pitchFamily="34" charset="-120"/>
            <a:ea typeface="微軟正黑體" pitchFamily="34" charset="-120"/>
          </a:endParaRPr>
        </a:p>
      </dgm:t>
    </dgm:pt>
    <dgm:pt modelId="{6E6BF279-D3CD-4FE7-99F3-D9A75C2C34F5}">
      <dgm:prSet phldrT="[文字]"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sz="2400" dirty="0" smtClean="0">
              <a:latin typeface="微軟正黑體" pitchFamily="34" charset="-120"/>
              <a:ea typeface="微軟正黑體" pitchFamily="34" charset="-120"/>
              <a:cs typeface="Arial" pitchFamily="34" charset="0"/>
            </a:rPr>
            <a:t>校友薪資分析</a:t>
          </a:r>
          <a:endParaRPr lang="zh-TW" altLang="en-US" sz="2400" dirty="0">
            <a:latin typeface="微軟正黑體" pitchFamily="34" charset="-120"/>
            <a:ea typeface="微軟正黑體" pitchFamily="34" charset="-120"/>
            <a:cs typeface="Arial" pitchFamily="34" charset="0"/>
          </a:endParaRPr>
        </a:p>
      </dgm:t>
    </dgm:pt>
    <dgm:pt modelId="{F7B445C3-B8D5-4C6C-8C24-132FC5C0732A}" type="parTrans" cxnId="{DCC1F7D8-25DC-4177-8E55-3441FEE8D7E0}">
      <dgm:prSet/>
      <dgm:spPr/>
      <dgm:t>
        <a:bodyPr/>
        <a:lstStyle/>
        <a:p>
          <a:endParaRPr lang="zh-TW" altLang="en-US">
            <a:latin typeface="微軟正黑體" pitchFamily="34" charset="-120"/>
            <a:ea typeface="微軟正黑體" pitchFamily="34" charset="-120"/>
          </a:endParaRPr>
        </a:p>
      </dgm:t>
    </dgm:pt>
    <dgm:pt modelId="{3545398A-6C31-489A-80AC-608B30458383}" type="sibTrans" cxnId="{DCC1F7D8-25DC-4177-8E55-3441FEE8D7E0}">
      <dgm:prSet/>
      <dgm:spPr/>
      <dgm:t>
        <a:bodyPr/>
        <a:lstStyle/>
        <a:p>
          <a:endParaRPr lang="zh-TW" altLang="en-US">
            <a:latin typeface="微軟正黑體" pitchFamily="34" charset="-120"/>
            <a:ea typeface="微軟正黑體" pitchFamily="34" charset="-120"/>
          </a:endParaRPr>
        </a:p>
      </dgm:t>
    </dgm:pt>
    <dgm:pt modelId="{EEDA7968-BA4D-491D-AD0C-6DD733026651}" type="pres">
      <dgm:prSet presAssocID="{62325777-DAAE-44FE-86F8-6F260B8FB07F}" presName="Name0" presStyleCnt="0">
        <dgm:presLayoutVars>
          <dgm:dir/>
          <dgm:resizeHandles val="exact"/>
        </dgm:presLayoutVars>
      </dgm:prSet>
      <dgm:spPr/>
      <dgm:t>
        <a:bodyPr/>
        <a:lstStyle/>
        <a:p>
          <a:endParaRPr lang="zh-TW" altLang="en-US"/>
        </a:p>
      </dgm:t>
    </dgm:pt>
    <dgm:pt modelId="{9BE01BAB-BCFE-4C2B-8484-C18FCABC1D44}" type="pres">
      <dgm:prSet presAssocID="{A8C998CE-86DE-4EC1-B9BA-855F9B402AAC}" presName="node" presStyleLbl="node1" presStyleIdx="0" presStyleCnt="3">
        <dgm:presLayoutVars>
          <dgm:bulletEnabled val="1"/>
        </dgm:presLayoutVars>
      </dgm:prSet>
      <dgm:spPr/>
      <dgm:t>
        <a:bodyPr/>
        <a:lstStyle/>
        <a:p>
          <a:endParaRPr lang="zh-TW" altLang="en-US"/>
        </a:p>
      </dgm:t>
    </dgm:pt>
    <dgm:pt modelId="{5614ECBD-CDE5-44D2-A63A-D5F96768DE3A}" type="pres">
      <dgm:prSet presAssocID="{1CF1B270-E57A-424F-A635-A45CDFB2B04F}" presName="sibTrans" presStyleCnt="0"/>
      <dgm:spPr/>
    </dgm:pt>
    <dgm:pt modelId="{19D8F33C-F0B1-43EF-8231-38153BDBBF88}" type="pres">
      <dgm:prSet presAssocID="{C4DD1775-A3CB-4C5C-BC7B-B3D2E0C7B48C}" presName="node" presStyleLbl="node1" presStyleIdx="1" presStyleCnt="3">
        <dgm:presLayoutVars>
          <dgm:bulletEnabled val="1"/>
        </dgm:presLayoutVars>
      </dgm:prSet>
      <dgm:spPr/>
      <dgm:t>
        <a:bodyPr/>
        <a:lstStyle/>
        <a:p>
          <a:endParaRPr lang="zh-TW" altLang="en-US"/>
        </a:p>
      </dgm:t>
    </dgm:pt>
    <dgm:pt modelId="{A0085DA5-627B-4F6D-817F-CEDA33C732B9}" type="pres">
      <dgm:prSet presAssocID="{01B471F7-0D8C-44C0-9E57-F4D26388AB96}" presName="sibTrans" presStyleCnt="0"/>
      <dgm:spPr/>
    </dgm:pt>
    <dgm:pt modelId="{AD7B0CA4-49BB-4F78-83AD-1C7EE3DEF66B}" type="pres">
      <dgm:prSet presAssocID="{7053679E-1376-4715-8FC0-A53E69E2D611}" presName="node" presStyleLbl="node1" presStyleIdx="2" presStyleCnt="3">
        <dgm:presLayoutVars>
          <dgm:bulletEnabled val="1"/>
        </dgm:presLayoutVars>
      </dgm:prSet>
      <dgm:spPr/>
      <dgm:t>
        <a:bodyPr/>
        <a:lstStyle/>
        <a:p>
          <a:endParaRPr lang="zh-TW" altLang="en-US"/>
        </a:p>
      </dgm:t>
    </dgm:pt>
  </dgm:ptLst>
  <dgm:cxnLst>
    <dgm:cxn modelId="{F8BB00FC-5E3E-4704-B3E8-99EA35FA9A66}" srcId="{7053679E-1376-4715-8FC0-A53E69E2D611}" destId="{8DD782F1-4789-4B2F-8076-293DE7CEC381}" srcOrd="0" destOrd="0" parTransId="{831EEBBC-2507-4E08-AA62-A2FFD776E44A}" sibTransId="{513B482F-6DE0-490C-8AE7-47607D22016C}"/>
    <dgm:cxn modelId="{1B6B96B4-E3B7-4DEB-93C3-985ADC141554}" srcId="{A8C998CE-86DE-4EC1-B9BA-855F9B402AAC}" destId="{E2710812-F805-4532-AD38-87E5E03001D5}" srcOrd="0" destOrd="0" parTransId="{24E8200D-7795-43BA-A941-FAF3E27A66DC}" sibTransId="{7115FD11-D2BA-4E5B-8EF4-EA78A1B0318B}"/>
    <dgm:cxn modelId="{8C9C0351-695C-4EC4-BD36-5E7FBCFB248B}" srcId="{62325777-DAAE-44FE-86F8-6F260B8FB07F}" destId="{A8C998CE-86DE-4EC1-B9BA-855F9B402AAC}" srcOrd="0" destOrd="0" parTransId="{7F730325-0BE1-4FD7-83CA-716E700FBC8C}" sibTransId="{1CF1B270-E57A-424F-A635-A45CDFB2B04F}"/>
    <dgm:cxn modelId="{B841C396-AFF3-47DD-9E60-8FA6D0126494}" type="presOf" srcId="{7053679E-1376-4715-8FC0-A53E69E2D611}" destId="{AD7B0CA4-49BB-4F78-83AD-1C7EE3DEF66B}" srcOrd="0" destOrd="0" presId="urn:microsoft.com/office/officeart/2005/8/layout/hList6"/>
    <dgm:cxn modelId="{2ABCCAB5-941B-479A-B03B-3A6670C9F883}" type="presOf" srcId="{C4DD1775-A3CB-4C5C-BC7B-B3D2E0C7B48C}" destId="{19D8F33C-F0B1-43EF-8231-38153BDBBF88}" srcOrd="0" destOrd="0" presId="urn:microsoft.com/office/officeart/2005/8/layout/hList6"/>
    <dgm:cxn modelId="{DCC1F7D8-25DC-4177-8E55-3441FEE8D7E0}" srcId="{7053679E-1376-4715-8FC0-A53E69E2D611}" destId="{6E6BF279-D3CD-4FE7-99F3-D9A75C2C34F5}" srcOrd="2" destOrd="0" parTransId="{F7B445C3-B8D5-4C6C-8C24-132FC5C0732A}" sibTransId="{3545398A-6C31-489A-80AC-608B30458383}"/>
    <dgm:cxn modelId="{14030D4B-78C9-461D-AA01-8279F5F34914}" type="presOf" srcId="{2E5D99B9-40EE-40F8-A1A5-B0CFE78D0D86}" destId="{19D8F33C-F0B1-43EF-8231-38153BDBBF88}" srcOrd="0" destOrd="1" presId="urn:microsoft.com/office/officeart/2005/8/layout/hList6"/>
    <dgm:cxn modelId="{8B6F6075-9004-4083-8C3F-94DE6D10770F}" type="presOf" srcId="{8DD782F1-4789-4B2F-8076-293DE7CEC381}" destId="{AD7B0CA4-49BB-4F78-83AD-1C7EE3DEF66B}" srcOrd="0" destOrd="1" presId="urn:microsoft.com/office/officeart/2005/8/layout/hList6"/>
    <dgm:cxn modelId="{C773629B-CE16-4024-A49A-58FF1D3CB304}" type="presOf" srcId="{61AD0DCB-D161-4BD1-9E6A-AC4A1AC9F3C1}" destId="{AD7B0CA4-49BB-4F78-83AD-1C7EE3DEF66B}" srcOrd="0" destOrd="2" presId="urn:microsoft.com/office/officeart/2005/8/layout/hList6"/>
    <dgm:cxn modelId="{6D2794E3-54F0-47BE-BB8E-1BF1F056268A}" srcId="{62325777-DAAE-44FE-86F8-6F260B8FB07F}" destId="{C4DD1775-A3CB-4C5C-BC7B-B3D2E0C7B48C}" srcOrd="1" destOrd="0" parTransId="{4EE5A4EC-A1BB-4FAB-A7EC-734CB28A6CF1}" sibTransId="{01B471F7-0D8C-44C0-9E57-F4D26388AB96}"/>
    <dgm:cxn modelId="{B38BF99F-9A80-4187-AC39-A735ACF2BF5B}" srcId="{62325777-DAAE-44FE-86F8-6F260B8FB07F}" destId="{7053679E-1376-4715-8FC0-A53E69E2D611}" srcOrd="2" destOrd="0" parTransId="{B0848AA9-3F08-452F-9B9A-4C3ACEA80F5C}" sibTransId="{A0D48DC9-E04B-40BC-82CA-2647385D68E1}"/>
    <dgm:cxn modelId="{9BA1FE95-89E8-47F3-8607-8CA2B901A639}" srcId="{C4DD1775-A3CB-4C5C-BC7B-B3D2E0C7B48C}" destId="{2E5D99B9-40EE-40F8-A1A5-B0CFE78D0D86}" srcOrd="0" destOrd="0" parTransId="{A1BEF5D1-75B4-4555-B4BA-DF36D79E8C02}" sibTransId="{1088474A-1A8B-4C99-BC2B-57BE24BDFA58}"/>
    <dgm:cxn modelId="{0EB3B992-D515-45AE-B492-C9A07D59959C}" type="presOf" srcId="{A8C998CE-86DE-4EC1-B9BA-855F9B402AAC}" destId="{9BE01BAB-BCFE-4C2B-8484-C18FCABC1D44}" srcOrd="0" destOrd="0" presId="urn:microsoft.com/office/officeart/2005/8/layout/hList6"/>
    <dgm:cxn modelId="{FAA2D68B-0503-466C-8EB5-A97CE81FE67F}" type="presOf" srcId="{6E6BF279-D3CD-4FE7-99F3-D9A75C2C34F5}" destId="{AD7B0CA4-49BB-4F78-83AD-1C7EE3DEF66B}" srcOrd="0" destOrd="3" presId="urn:microsoft.com/office/officeart/2005/8/layout/hList6"/>
    <dgm:cxn modelId="{0807D69E-D26A-41F7-8284-FEA1F4A6BBD5}" type="presOf" srcId="{E2710812-F805-4532-AD38-87E5E03001D5}" destId="{9BE01BAB-BCFE-4C2B-8484-C18FCABC1D44}" srcOrd="0" destOrd="1" presId="urn:microsoft.com/office/officeart/2005/8/layout/hList6"/>
    <dgm:cxn modelId="{431B3E1F-30A8-4516-9CE3-6556473915BC}" srcId="{7053679E-1376-4715-8FC0-A53E69E2D611}" destId="{61AD0DCB-D161-4BD1-9E6A-AC4A1AC9F3C1}" srcOrd="1" destOrd="0" parTransId="{CCA5E5BD-0933-41A1-8B09-A9D7D132E0D2}" sibTransId="{76304C6F-4440-470C-84D3-845FA990236D}"/>
    <dgm:cxn modelId="{9AF0F26A-D2E6-4932-B438-4F93CBC3FED4}" type="presOf" srcId="{62325777-DAAE-44FE-86F8-6F260B8FB07F}" destId="{EEDA7968-BA4D-491D-AD0C-6DD733026651}" srcOrd="0" destOrd="0" presId="urn:microsoft.com/office/officeart/2005/8/layout/hList6"/>
    <dgm:cxn modelId="{5829CC17-D93C-4DE6-B0FC-D6D7041CB636}" type="presParOf" srcId="{EEDA7968-BA4D-491D-AD0C-6DD733026651}" destId="{9BE01BAB-BCFE-4C2B-8484-C18FCABC1D44}" srcOrd="0" destOrd="0" presId="urn:microsoft.com/office/officeart/2005/8/layout/hList6"/>
    <dgm:cxn modelId="{285EB5E4-C6C8-496A-9ACB-133E79035711}" type="presParOf" srcId="{EEDA7968-BA4D-491D-AD0C-6DD733026651}" destId="{5614ECBD-CDE5-44D2-A63A-D5F96768DE3A}" srcOrd="1" destOrd="0" presId="urn:microsoft.com/office/officeart/2005/8/layout/hList6"/>
    <dgm:cxn modelId="{C4F88926-45B5-4295-8B5D-350B2290F027}" type="presParOf" srcId="{EEDA7968-BA4D-491D-AD0C-6DD733026651}" destId="{19D8F33C-F0B1-43EF-8231-38153BDBBF88}" srcOrd="2" destOrd="0" presId="urn:microsoft.com/office/officeart/2005/8/layout/hList6"/>
    <dgm:cxn modelId="{D2B300A5-32A0-45EF-90AA-E1742F55B33B}" type="presParOf" srcId="{EEDA7968-BA4D-491D-AD0C-6DD733026651}" destId="{A0085DA5-627B-4F6D-817F-CEDA33C732B9}" srcOrd="3" destOrd="0" presId="urn:microsoft.com/office/officeart/2005/8/layout/hList6"/>
    <dgm:cxn modelId="{F7084DF3-12AF-46F6-9540-5C40F027A913}" type="presParOf" srcId="{EEDA7968-BA4D-491D-AD0C-6DD733026651}" destId="{AD7B0CA4-49BB-4F78-83AD-1C7EE3DEF66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5515DFD-325A-434E-906A-A3F59E4446C7}" type="doc">
      <dgm:prSet loTypeId="urn:microsoft.com/office/officeart/2005/8/layout/funnel1" loCatId="process" qsTypeId="urn:microsoft.com/office/officeart/2005/8/quickstyle/simple1" qsCatId="simple" csTypeId="urn:microsoft.com/office/officeart/2005/8/colors/colorful1" csCatId="colorful" phldr="1"/>
      <dgm:spPr/>
      <dgm:t>
        <a:bodyPr/>
        <a:lstStyle/>
        <a:p>
          <a:endParaRPr lang="zh-TW" altLang="en-US"/>
        </a:p>
      </dgm:t>
    </dgm:pt>
    <dgm:pt modelId="{E052F4CA-D9C1-4E58-BBD2-6910D18EAF5E}">
      <dgm:prSet phldrT="[文字]"/>
      <dgm:spPr/>
      <dgm:t>
        <a:bodyPr/>
        <a:lstStyle/>
        <a:p>
          <a:r>
            <a:rPr lang="zh-TW" altLang="en-US" dirty="0" smtClean="0">
              <a:latin typeface="微軟正黑體" pitchFamily="34" charset="-120"/>
              <a:ea typeface="微軟正黑體" pitchFamily="34" charset="-120"/>
            </a:rPr>
            <a:t>知識</a:t>
          </a:r>
          <a:endParaRPr lang="zh-TW" altLang="en-US" dirty="0">
            <a:latin typeface="微軟正黑體" pitchFamily="34" charset="-120"/>
            <a:ea typeface="微軟正黑體" pitchFamily="34" charset="-120"/>
          </a:endParaRPr>
        </a:p>
      </dgm:t>
    </dgm:pt>
    <dgm:pt modelId="{C198ED89-8C87-420E-ADC6-6997CA919187}" type="parTrans" cxnId="{593CDB56-237B-469C-8ACC-5DC01085DF3E}">
      <dgm:prSet/>
      <dgm:spPr/>
      <dgm:t>
        <a:bodyPr/>
        <a:lstStyle/>
        <a:p>
          <a:endParaRPr lang="zh-TW" altLang="en-US">
            <a:latin typeface="微軟正黑體" pitchFamily="34" charset="-120"/>
            <a:ea typeface="微軟正黑體" pitchFamily="34" charset="-120"/>
          </a:endParaRPr>
        </a:p>
      </dgm:t>
    </dgm:pt>
    <dgm:pt modelId="{A82AB796-B33F-4C59-8965-554F0D96C014}" type="sibTrans" cxnId="{593CDB56-237B-469C-8ACC-5DC01085DF3E}">
      <dgm:prSet/>
      <dgm:spPr/>
      <dgm:t>
        <a:bodyPr/>
        <a:lstStyle/>
        <a:p>
          <a:endParaRPr lang="zh-TW" altLang="en-US">
            <a:latin typeface="微軟正黑體" pitchFamily="34" charset="-120"/>
            <a:ea typeface="微軟正黑體" pitchFamily="34" charset="-120"/>
          </a:endParaRPr>
        </a:p>
      </dgm:t>
    </dgm:pt>
    <dgm:pt modelId="{78B8E3E8-D3A8-4810-8B08-D193519F4D93}">
      <dgm:prSet phldrT="[文字]"/>
      <dgm:spPr/>
      <dgm:t>
        <a:bodyPr/>
        <a:lstStyle/>
        <a:p>
          <a:r>
            <a:rPr lang="zh-TW" altLang="en-US" dirty="0" smtClean="0">
              <a:latin typeface="微軟正黑體" pitchFamily="34" charset="-120"/>
              <a:ea typeface="微軟正黑體" pitchFamily="34" charset="-120"/>
            </a:rPr>
            <a:t>技術</a:t>
          </a:r>
          <a:endParaRPr lang="zh-TW" altLang="en-US" dirty="0">
            <a:latin typeface="微軟正黑體" pitchFamily="34" charset="-120"/>
            <a:ea typeface="微軟正黑體" pitchFamily="34" charset="-120"/>
          </a:endParaRPr>
        </a:p>
      </dgm:t>
    </dgm:pt>
    <dgm:pt modelId="{F39E592C-ED71-4406-B934-CE71573936FC}" type="parTrans" cxnId="{53D576D6-BA80-4739-8636-58AD26649809}">
      <dgm:prSet/>
      <dgm:spPr/>
      <dgm:t>
        <a:bodyPr/>
        <a:lstStyle/>
        <a:p>
          <a:endParaRPr lang="zh-TW" altLang="en-US">
            <a:latin typeface="微軟正黑體" pitchFamily="34" charset="-120"/>
            <a:ea typeface="微軟正黑體" pitchFamily="34" charset="-120"/>
          </a:endParaRPr>
        </a:p>
      </dgm:t>
    </dgm:pt>
    <dgm:pt modelId="{3D10A32F-86AB-4009-A451-F9F24D86769C}" type="sibTrans" cxnId="{53D576D6-BA80-4739-8636-58AD26649809}">
      <dgm:prSet/>
      <dgm:spPr/>
      <dgm:t>
        <a:bodyPr/>
        <a:lstStyle/>
        <a:p>
          <a:endParaRPr lang="zh-TW" altLang="en-US">
            <a:latin typeface="微軟正黑體" pitchFamily="34" charset="-120"/>
            <a:ea typeface="微軟正黑體" pitchFamily="34" charset="-120"/>
          </a:endParaRPr>
        </a:p>
      </dgm:t>
    </dgm:pt>
    <dgm:pt modelId="{980690C8-6B99-460B-B131-B0BF82F615F1}">
      <dgm:prSet phldrT="[文字]"/>
      <dgm:spPr/>
      <dgm:t>
        <a:bodyPr/>
        <a:lstStyle/>
        <a:p>
          <a:r>
            <a:rPr lang="zh-TW" altLang="en-US" dirty="0" smtClean="0">
              <a:latin typeface="微軟正黑體" pitchFamily="34" charset="-120"/>
              <a:ea typeface="微軟正黑體" pitchFamily="34" charset="-120"/>
            </a:rPr>
            <a:t>態度</a:t>
          </a:r>
          <a:endParaRPr lang="zh-TW" altLang="en-US" dirty="0">
            <a:latin typeface="微軟正黑體" pitchFamily="34" charset="-120"/>
            <a:ea typeface="微軟正黑體" pitchFamily="34" charset="-120"/>
          </a:endParaRPr>
        </a:p>
      </dgm:t>
    </dgm:pt>
    <dgm:pt modelId="{6F7E551C-2052-4F52-BD65-AEE93C496770}" type="parTrans" cxnId="{0DFA6647-5C92-4E91-A2AE-8F9BAD159BCA}">
      <dgm:prSet/>
      <dgm:spPr/>
      <dgm:t>
        <a:bodyPr/>
        <a:lstStyle/>
        <a:p>
          <a:endParaRPr lang="zh-TW" altLang="en-US">
            <a:latin typeface="微軟正黑體" pitchFamily="34" charset="-120"/>
            <a:ea typeface="微軟正黑體" pitchFamily="34" charset="-120"/>
          </a:endParaRPr>
        </a:p>
      </dgm:t>
    </dgm:pt>
    <dgm:pt modelId="{36C722C9-EF08-40E7-86E1-02BAE6268445}" type="sibTrans" cxnId="{0DFA6647-5C92-4E91-A2AE-8F9BAD159BCA}">
      <dgm:prSet/>
      <dgm:spPr/>
      <dgm:t>
        <a:bodyPr/>
        <a:lstStyle/>
        <a:p>
          <a:endParaRPr lang="zh-TW" altLang="en-US">
            <a:latin typeface="微軟正黑體" pitchFamily="34" charset="-120"/>
            <a:ea typeface="微軟正黑體" pitchFamily="34" charset="-120"/>
          </a:endParaRPr>
        </a:p>
      </dgm:t>
    </dgm:pt>
    <dgm:pt modelId="{E22B3F40-FD91-4B2B-B8E4-F882986BD48D}">
      <dgm:prSet phldrT="[文字]" custT="1"/>
      <dgm:spPr/>
      <dgm:t>
        <a:bodyPr/>
        <a:lstStyle/>
        <a:p>
          <a:pPr>
            <a:spcAft>
              <a:spcPts val="0"/>
            </a:spcAft>
          </a:pPr>
          <a:r>
            <a:rPr lang="zh-TW" altLang="en-US" sz="3400" b="1" dirty="0" smtClean="0">
              <a:latin typeface="微軟正黑體" pitchFamily="34" charset="-120"/>
              <a:ea typeface="微軟正黑體" pitchFamily="34" charset="-120"/>
              <a:cs typeface="Times New Roman"/>
            </a:rPr>
            <a:t>畢業生</a:t>
          </a:r>
          <a:r>
            <a:rPr lang="zh-TW" altLang="en-US" sz="3400" b="1" dirty="0" smtClean="0">
              <a:latin typeface="微軟正黑體" pitchFamily="34" charset="-120"/>
              <a:ea typeface="微軟正黑體" pitchFamily="34" charset="-120"/>
            </a:rPr>
            <a:t>核心能力</a:t>
          </a:r>
          <a:r>
            <a:rPr lang="en-US" altLang="zh-TW" sz="3400" b="1" dirty="0" smtClean="0">
              <a:latin typeface="微軟正黑體" pitchFamily="34" charset="-120"/>
              <a:ea typeface="微軟正黑體" pitchFamily="34" charset="-120"/>
            </a:rPr>
            <a:t>(</a:t>
          </a:r>
          <a:r>
            <a:rPr lang="zh-TW" altLang="en-US" sz="3400" b="1" dirty="0" smtClean="0">
              <a:latin typeface="微軟正黑體" pitchFamily="34" charset="-120"/>
              <a:ea typeface="微軟正黑體" pitchFamily="34" charset="-120"/>
            </a:rPr>
            <a:t>規範</a:t>
          </a:r>
          <a:r>
            <a:rPr lang="en-US" altLang="zh-TW" sz="3400" b="1" dirty="0" smtClean="0">
              <a:latin typeface="微軟正黑體" pitchFamily="34" charset="-120"/>
              <a:ea typeface="微軟正黑體" pitchFamily="34" charset="-120"/>
            </a:rPr>
            <a:t>3)</a:t>
          </a:r>
          <a:endParaRPr lang="zh-TW" altLang="en-US" sz="3400" b="1" dirty="0">
            <a:latin typeface="微軟正黑體" pitchFamily="34" charset="-120"/>
            <a:ea typeface="微軟正黑體" pitchFamily="34" charset="-120"/>
          </a:endParaRPr>
        </a:p>
      </dgm:t>
    </dgm:pt>
    <dgm:pt modelId="{E82F29DD-AA34-4130-9209-A18D9238E85C}" type="parTrans" cxnId="{8B9BBB3F-E69A-45A2-B4A0-63C18B14CF15}">
      <dgm:prSet/>
      <dgm:spPr/>
      <dgm:t>
        <a:bodyPr/>
        <a:lstStyle/>
        <a:p>
          <a:endParaRPr lang="zh-TW" altLang="en-US">
            <a:latin typeface="微軟正黑體" pitchFamily="34" charset="-120"/>
            <a:ea typeface="微軟正黑體" pitchFamily="34" charset="-120"/>
          </a:endParaRPr>
        </a:p>
      </dgm:t>
    </dgm:pt>
    <dgm:pt modelId="{9943CFC4-9888-41EA-9DEE-60D1B8A391B2}" type="sibTrans" cxnId="{8B9BBB3F-E69A-45A2-B4A0-63C18B14CF15}">
      <dgm:prSet/>
      <dgm:spPr/>
      <dgm:t>
        <a:bodyPr/>
        <a:lstStyle/>
        <a:p>
          <a:endParaRPr lang="zh-TW" altLang="en-US">
            <a:latin typeface="微軟正黑體" pitchFamily="34" charset="-120"/>
            <a:ea typeface="微軟正黑體" pitchFamily="34" charset="-120"/>
          </a:endParaRPr>
        </a:p>
      </dgm:t>
    </dgm:pt>
    <dgm:pt modelId="{296C255B-83C8-411C-BF89-8F51DA80E294}" type="pres">
      <dgm:prSet presAssocID="{C5515DFD-325A-434E-906A-A3F59E4446C7}" presName="Name0" presStyleCnt="0">
        <dgm:presLayoutVars>
          <dgm:chMax val="4"/>
          <dgm:resizeHandles val="exact"/>
        </dgm:presLayoutVars>
      </dgm:prSet>
      <dgm:spPr/>
      <dgm:t>
        <a:bodyPr/>
        <a:lstStyle/>
        <a:p>
          <a:endParaRPr lang="zh-TW" altLang="en-US"/>
        </a:p>
      </dgm:t>
    </dgm:pt>
    <dgm:pt modelId="{67DE421D-C9BA-47B1-ACCA-87A88D4276B3}" type="pres">
      <dgm:prSet presAssocID="{C5515DFD-325A-434E-906A-A3F59E4446C7}" presName="ellipse" presStyleLbl="trBgShp" presStyleIdx="0" presStyleCnt="1"/>
      <dgm:spPr/>
      <dgm:t>
        <a:bodyPr/>
        <a:lstStyle/>
        <a:p>
          <a:endParaRPr lang="zh-TW" altLang="en-US"/>
        </a:p>
      </dgm:t>
    </dgm:pt>
    <dgm:pt modelId="{A2B0A40E-5B10-4121-A7EF-E40F94E7F717}" type="pres">
      <dgm:prSet presAssocID="{C5515DFD-325A-434E-906A-A3F59E4446C7}" presName="arrow1" presStyleLbl="fgShp" presStyleIdx="0" presStyleCnt="1"/>
      <dgm:spPr/>
      <dgm:t>
        <a:bodyPr/>
        <a:lstStyle/>
        <a:p>
          <a:endParaRPr lang="zh-TW" altLang="en-US"/>
        </a:p>
      </dgm:t>
    </dgm:pt>
    <dgm:pt modelId="{9CFFCB30-4B52-4162-87D2-2570C1EA977E}" type="pres">
      <dgm:prSet presAssocID="{C5515DFD-325A-434E-906A-A3F59E4446C7}" presName="rectangle" presStyleLbl="revTx" presStyleIdx="0" presStyleCnt="1" custScaleX="236981" custLinFactNeighborX="-609" custLinFactNeighborY="13061">
        <dgm:presLayoutVars>
          <dgm:bulletEnabled val="1"/>
        </dgm:presLayoutVars>
      </dgm:prSet>
      <dgm:spPr/>
      <dgm:t>
        <a:bodyPr/>
        <a:lstStyle/>
        <a:p>
          <a:endParaRPr lang="zh-TW" altLang="en-US"/>
        </a:p>
      </dgm:t>
    </dgm:pt>
    <dgm:pt modelId="{D108A67D-5454-4A6A-8F0A-9B23962FA098}" type="pres">
      <dgm:prSet presAssocID="{78B8E3E8-D3A8-4810-8B08-D193519F4D93}" presName="item1" presStyleLbl="node1" presStyleIdx="0" presStyleCnt="3">
        <dgm:presLayoutVars>
          <dgm:bulletEnabled val="1"/>
        </dgm:presLayoutVars>
      </dgm:prSet>
      <dgm:spPr/>
      <dgm:t>
        <a:bodyPr/>
        <a:lstStyle/>
        <a:p>
          <a:endParaRPr lang="zh-TW" altLang="en-US"/>
        </a:p>
      </dgm:t>
    </dgm:pt>
    <dgm:pt modelId="{D03CCFAE-1DFD-4882-AD0D-A3B49A99E7FB}" type="pres">
      <dgm:prSet presAssocID="{980690C8-6B99-460B-B131-B0BF82F615F1}" presName="item2" presStyleLbl="node1" presStyleIdx="1" presStyleCnt="3">
        <dgm:presLayoutVars>
          <dgm:bulletEnabled val="1"/>
        </dgm:presLayoutVars>
      </dgm:prSet>
      <dgm:spPr/>
      <dgm:t>
        <a:bodyPr/>
        <a:lstStyle/>
        <a:p>
          <a:endParaRPr lang="zh-TW" altLang="en-US"/>
        </a:p>
      </dgm:t>
    </dgm:pt>
    <dgm:pt modelId="{D393B653-01E5-4473-A9B3-C53D8093E3DF}" type="pres">
      <dgm:prSet presAssocID="{E22B3F40-FD91-4B2B-B8E4-F882986BD48D}" presName="item3" presStyleLbl="node1" presStyleIdx="2" presStyleCnt="3">
        <dgm:presLayoutVars>
          <dgm:bulletEnabled val="1"/>
        </dgm:presLayoutVars>
      </dgm:prSet>
      <dgm:spPr/>
      <dgm:t>
        <a:bodyPr/>
        <a:lstStyle/>
        <a:p>
          <a:endParaRPr lang="zh-TW" altLang="en-US"/>
        </a:p>
      </dgm:t>
    </dgm:pt>
    <dgm:pt modelId="{5AE396D8-AC60-4F00-8258-E51165D4F3D6}" type="pres">
      <dgm:prSet presAssocID="{C5515DFD-325A-434E-906A-A3F59E4446C7}" presName="funnel" presStyleLbl="trAlignAcc1" presStyleIdx="0" presStyleCnt="1" custLinFactNeighborX="645" custLinFactNeighborY="1380"/>
      <dgm:spPr/>
      <dgm:t>
        <a:bodyPr/>
        <a:lstStyle/>
        <a:p>
          <a:endParaRPr lang="zh-TW" altLang="en-US"/>
        </a:p>
      </dgm:t>
    </dgm:pt>
  </dgm:ptLst>
  <dgm:cxnLst>
    <dgm:cxn modelId="{4232E7B8-B87B-422C-A935-DFBFEAC7D059}" type="presOf" srcId="{78B8E3E8-D3A8-4810-8B08-D193519F4D93}" destId="{D03CCFAE-1DFD-4882-AD0D-A3B49A99E7FB}" srcOrd="0" destOrd="0" presId="urn:microsoft.com/office/officeart/2005/8/layout/funnel1"/>
    <dgm:cxn modelId="{103465DF-D5EE-468B-ADE8-50E3949E90CA}" type="presOf" srcId="{C5515DFD-325A-434E-906A-A3F59E4446C7}" destId="{296C255B-83C8-411C-BF89-8F51DA80E294}" srcOrd="0" destOrd="0" presId="urn:microsoft.com/office/officeart/2005/8/layout/funnel1"/>
    <dgm:cxn modelId="{593CDB56-237B-469C-8ACC-5DC01085DF3E}" srcId="{C5515DFD-325A-434E-906A-A3F59E4446C7}" destId="{E052F4CA-D9C1-4E58-BBD2-6910D18EAF5E}" srcOrd="0" destOrd="0" parTransId="{C198ED89-8C87-420E-ADC6-6997CA919187}" sibTransId="{A82AB796-B33F-4C59-8965-554F0D96C014}"/>
    <dgm:cxn modelId="{0DFA6647-5C92-4E91-A2AE-8F9BAD159BCA}" srcId="{C5515DFD-325A-434E-906A-A3F59E4446C7}" destId="{980690C8-6B99-460B-B131-B0BF82F615F1}" srcOrd="2" destOrd="0" parTransId="{6F7E551C-2052-4F52-BD65-AEE93C496770}" sibTransId="{36C722C9-EF08-40E7-86E1-02BAE6268445}"/>
    <dgm:cxn modelId="{8B9BBB3F-E69A-45A2-B4A0-63C18B14CF15}" srcId="{C5515DFD-325A-434E-906A-A3F59E4446C7}" destId="{E22B3F40-FD91-4B2B-B8E4-F882986BD48D}" srcOrd="3" destOrd="0" parTransId="{E82F29DD-AA34-4130-9209-A18D9238E85C}" sibTransId="{9943CFC4-9888-41EA-9DEE-60D1B8A391B2}"/>
    <dgm:cxn modelId="{3429F154-9B2F-4DFF-9AE9-988C92BEED66}" type="presOf" srcId="{980690C8-6B99-460B-B131-B0BF82F615F1}" destId="{D108A67D-5454-4A6A-8F0A-9B23962FA098}" srcOrd="0" destOrd="0" presId="urn:microsoft.com/office/officeart/2005/8/layout/funnel1"/>
    <dgm:cxn modelId="{5B2AB7D1-5D5A-44DF-86A8-4AF0A8056056}" type="presOf" srcId="{E22B3F40-FD91-4B2B-B8E4-F882986BD48D}" destId="{9CFFCB30-4B52-4162-87D2-2570C1EA977E}" srcOrd="0" destOrd="0" presId="urn:microsoft.com/office/officeart/2005/8/layout/funnel1"/>
    <dgm:cxn modelId="{ADF5E241-ACDA-4361-B6C9-EC095ED593C2}" type="presOf" srcId="{E052F4CA-D9C1-4E58-BBD2-6910D18EAF5E}" destId="{D393B653-01E5-4473-A9B3-C53D8093E3DF}" srcOrd="0" destOrd="0" presId="urn:microsoft.com/office/officeart/2005/8/layout/funnel1"/>
    <dgm:cxn modelId="{53D576D6-BA80-4739-8636-58AD26649809}" srcId="{C5515DFD-325A-434E-906A-A3F59E4446C7}" destId="{78B8E3E8-D3A8-4810-8B08-D193519F4D93}" srcOrd="1" destOrd="0" parTransId="{F39E592C-ED71-4406-B934-CE71573936FC}" sibTransId="{3D10A32F-86AB-4009-A451-F9F24D86769C}"/>
    <dgm:cxn modelId="{DD217703-AB1F-4CEF-8BCF-34032989D37B}" type="presParOf" srcId="{296C255B-83C8-411C-BF89-8F51DA80E294}" destId="{67DE421D-C9BA-47B1-ACCA-87A88D4276B3}" srcOrd="0" destOrd="0" presId="urn:microsoft.com/office/officeart/2005/8/layout/funnel1"/>
    <dgm:cxn modelId="{980D113A-AEBB-424B-8928-AA2AFDE66D62}" type="presParOf" srcId="{296C255B-83C8-411C-BF89-8F51DA80E294}" destId="{A2B0A40E-5B10-4121-A7EF-E40F94E7F717}" srcOrd="1" destOrd="0" presId="urn:microsoft.com/office/officeart/2005/8/layout/funnel1"/>
    <dgm:cxn modelId="{2AF6F0E9-91ED-4A1F-9607-B27BF75F805A}" type="presParOf" srcId="{296C255B-83C8-411C-BF89-8F51DA80E294}" destId="{9CFFCB30-4B52-4162-87D2-2570C1EA977E}" srcOrd="2" destOrd="0" presId="urn:microsoft.com/office/officeart/2005/8/layout/funnel1"/>
    <dgm:cxn modelId="{8B41926A-397D-4FE0-9BA7-B9FAD7F70228}" type="presParOf" srcId="{296C255B-83C8-411C-BF89-8F51DA80E294}" destId="{D108A67D-5454-4A6A-8F0A-9B23962FA098}" srcOrd="3" destOrd="0" presId="urn:microsoft.com/office/officeart/2005/8/layout/funnel1"/>
    <dgm:cxn modelId="{536F317A-DB0F-4774-A121-D2DB67806C56}" type="presParOf" srcId="{296C255B-83C8-411C-BF89-8F51DA80E294}" destId="{D03CCFAE-1DFD-4882-AD0D-A3B49A99E7FB}" srcOrd="4" destOrd="0" presId="urn:microsoft.com/office/officeart/2005/8/layout/funnel1"/>
    <dgm:cxn modelId="{470D93F0-CB2C-42D8-9D00-5A195FF6947C}" type="presParOf" srcId="{296C255B-83C8-411C-BF89-8F51DA80E294}" destId="{D393B653-01E5-4473-A9B3-C53D8093E3DF}" srcOrd="5" destOrd="0" presId="urn:microsoft.com/office/officeart/2005/8/layout/funnel1"/>
    <dgm:cxn modelId="{F761321B-1D5B-4600-A9D2-589AAD6B6B47}" type="presParOf" srcId="{296C255B-83C8-411C-BF89-8F51DA80E294}" destId="{5AE396D8-AC60-4F00-8258-E51165D4F3D6}"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2325777-DAAE-44FE-86F8-6F260B8FB07F}" type="doc">
      <dgm:prSet loTypeId="urn:microsoft.com/office/officeart/2005/8/layout/hList6" loCatId="list" qsTypeId="urn:microsoft.com/office/officeart/2005/8/quickstyle/simple1" qsCatId="simple" csTypeId="urn:microsoft.com/office/officeart/2005/8/colors/colorful1#3" csCatId="colorful" phldr="1"/>
      <dgm:spPr/>
      <dgm:t>
        <a:bodyPr/>
        <a:lstStyle/>
        <a:p>
          <a:endParaRPr lang="zh-TW" altLang="en-US"/>
        </a:p>
      </dgm:t>
    </dgm:pt>
    <dgm:pt modelId="{A8C998CE-86DE-4EC1-B9BA-855F9B402AAC}">
      <dgm:prSet phldrT="[文字]" custT="1"/>
      <dgm:spPr/>
      <dgm:t>
        <a:bodyPr/>
        <a:lstStyle/>
        <a:p>
          <a:r>
            <a:rPr lang="zh-TW" altLang="en-US" sz="2800" dirty="0" smtClean="0">
              <a:latin typeface="微軟正黑體" pitchFamily="34" charset="-120"/>
              <a:ea typeface="微軟正黑體" pitchFamily="34" charset="-120"/>
            </a:rPr>
            <a:t>評量時間點</a:t>
          </a:r>
          <a:endParaRPr lang="zh-TW" altLang="en-US" sz="2800" dirty="0">
            <a:latin typeface="微軟正黑體" pitchFamily="34" charset="-120"/>
            <a:ea typeface="微軟正黑體" pitchFamily="34" charset="-120"/>
          </a:endParaRPr>
        </a:p>
      </dgm:t>
    </dgm:pt>
    <dgm:pt modelId="{7F730325-0BE1-4FD7-83CA-716E700FBC8C}" type="parTrans" cxnId="{8C9C0351-695C-4EC4-BD36-5E7FBCFB248B}">
      <dgm:prSet/>
      <dgm:spPr/>
      <dgm:t>
        <a:bodyPr/>
        <a:lstStyle/>
        <a:p>
          <a:endParaRPr lang="zh-TW" altLang="en-US" sz="2400">
            <a:latin typeface="微軟正黑體" pitchFamily="34" charset="-120"/>
            <a:ea typeface="微軟正黑體" pitchFamily="34" charset="-120"/>
          </a:endParaRPr>
        </a:p>
      </dgm:t>
    </dgm:pt>
    <dgm:pt modelId="{1CF1B270-E57A-424F-A635-A45CDFB2B04F}" type="sibTrans" cxnId="{8C9C0351-695C-4EC4-BD36-5E7FBCFB248B}">
      <dgm:prSet/>
      <dgm:spPr/>
      <dgm:t>
        <a:bodyPr/>
        <a:lstStyle/>
        <a:p>
          <a:endParaRPr lang="zh-TW" altLang="en-US" sz="2400">
            <a:latin typeface="微軟正黑體" pitchFamily="34" charset="-120"/>
            <a:ea typeface="微軟正黑體" pitchFamily="34" charset="-120"/>
          </a:endParaRPr>
        </a:p>
      </dgm:t>
    </dgm:pt>
    <dgm:pt modelId="{E2710812-F805-4532-AD38-87E5E03001D5}">
      <dgm:prSet phldrT="[文字]" custT="1"/>
      <dgm:spPr/>
      <dgm:t>
        <a:bodyPr/>
        <a:lstStyle/>
        <a:p>
          <a:r>
            <a:rPr lang="zh-TW" altLang="en-US" sz="2400" dirty="0" smtClean="0">
              <a:latin typeface="微軟正黑體" pitchFamily="34" charset="-120"/>
              <a:ea typeface="微軟正黑體" pitchFamily="34" charset="-120"/>
            </a:rPr>
            <a:t>畢業時</a:t>
          </a:r>
          <a:endParaRPr lang="zh-TW" altLang="en-US" sz="2400" dirty="0">
            <a:latin typeface="微軟正黑體" pitchFamily="34" charset="-120"/>
            <a:ea typeface="微軟正黑體" pitchFamily="34" charset="-120"/>
          </a:endParaRPr>
        </a:p>
      </dgm:t>
    </dgm:pt>
    <dgm:pt modelId="{24E8200D-7795-43BA-A941-FAF3E27A66DC}" type="parTrans" cxnId="{1B6B96B4-E3B7-4DEB-93C3-985ADC141554}">
      <dgm:prSet/>
      <dgm:spPr/>
      <dgm:t>
        <a:bodyPr/>
        <a:lstStyle/>
        <a:p>
          <a:endParaRPr lang="zh-TW" altLang="en-US" sz="2400">
            <a:latin typeface="微軟正黑體" pitchFamily="34" charset="-120"/>
            <a:ea typeface="微軟正黑體" pitchFamily="34" charset="-120"/>
          </a:endParaRPr>
        </a:p>
      </dgm:t>
    </dgm:pt>
    <dgm:pt modelId="{7115FD11-D2BA-4E5B-8EF4-EA78A1B0318B}" type="sibTrans" cxnId="{1B6B96B4-E3B7-4DEB-93C3-985ADC141554}">
      <dgm:prSet/>
      <dgm:spPr/>
      <dgm:t>
        <a:bodyPr/>
        <a:lstStyle/>
        <a:p>
          <a:endParaRPr lang="zh-TW" altLang="en-US" sz="2400">
            <a:latin typeface="微軟正黑體" pitchFamily="34" charset="-120"/>
            <a:ea typeface="微軟正黑體" pitchFamily="34" charset="-120"/>
          </a:endParaRPr>
        </a:p>
      </dgm:t>
    </dgm:pt>
    <dgm:pt modelId="{C4DD1775-A3CB-4C5C-BC7B-B3D2E0C7B48C}">
      <dgm:prSet phldrT="[文字]" custT="1"/>
      <dgm:spPr/>
      <dgm:t>
        <a:bodyPr/>
        <a:lstStyle/>
        <a:p>
          <a:r>
            <a:rPr lang="zh-TW" altLang="en-US" sz="2800" dirty="0" smtClean="0">
              <a:latin typeface="微軟正黑體" pitchFamily="34" charset="-120"/>
              <a:ea typeface="微軟正黑體" pitchFamily="34" charset="-120"/>
            </a:rPr>
            <a:t>評量內容</a:t>
          </a:r>
          <a:endParaRPr lang="zh-TW" altLang="en-US" sz="2800" dirty="0">
            <a:latin typeface="微軟正黑體" pitchFamily="34" charset="-120"/>
            <a:ea typeface="微軟正黑體" pitchFamily="34" charset="-120"/>
          </a:endParaRPr>
        </a:p>
      </dgm:t>
    </dgm:pt>
    <dgm:pt modelId="{4EE5A4EC-A1BB-4FAB-A7EC-734CB28A6CF1}" type="parTrans" cxnId="{6D2794E3-54F0-47BE-BB8E-1BF1F056268A}">
      <dgm:prSet/>
      <dgm:spPr/>
      <dgm:t>
        <a:bodyPr/>
        <a:lstStyle/>
        <a:p>
          <a:endParaRPr lang="zh-TW" altLang="en-US" sz="2400">
            <a:latin typeface="微軟正黑體" pitchFamily="34" charset="-120"/>
            <a:ea typeface="微軟正黑體" pitchFamily="34" charset="-120"/>
          </a:endParaRPr>
        </a:p>
      </dgm:t>
    </dgm:pt>
    <dgm:pt modelId="{01B471F7-0D8C-44C0-9E57-F4D26388AB96}" type="sibTrans" cxnId="{6D2794E3-54F0-47BE-BB8E-1BF1F056268A}">
      <dgm:prSet/>
      <dgm:spPr/>
      <dgm:t>
        <a:bodyPr/>
        <a:lstStyle/>
        <a:p>
          <a:endParaRPr lang="zh-TW" altLang="en-US" sz="2400">
            <a:latin typeface="微軟正黑體" pitchFamily="34" charset="-120"/>
            <a:ea typeface="微軟正黑體" pitchFamily="34" charset="-120"/>
          </a:endParaRPr>
        </a:p>
      </dgm:t>
    </dgm:pt>
    <dgm:pt modelId="{2E5D99B9-40EE-40F8-A1A5-B0CFE78D0D86}">
      <dgm:prSet phldrT="[文字]" custT="1"/>
      <dgm:spPr/>
      <dgm:t>
        <a:bodyPr/>
        <a:lstStyle/>
        <a:p>
          <a:r>
            <a:rPr lang="zh-TW" altLang="en-US" sz="2400" dirty="0" smtClean="0">
              <a:latin typeface="微軟正黑體" pitchFamily="34" charset="-120"/>
              <a:ea typeface="微軟正黑體" pitchFamily="34" charset="-120"/>
            </a:rPr>
            <a:t>知識</a:t>
          </a:r>
          <a:endParaRPr lang="zh-TW" altLang="en-US" sz="2400" dirty="0">
            <a:latin typeface="微軟正黑體" pitchFamily="34" charset="-120"/>
            <a:ea typeface="微軟正黑體" pitchFamily="34" charset="-120"/>
          </a:endParaRPr>
        </a:p>
      </dgm:t>
    </dgm:pt>
    <dgm:pt modelId="{A1BEF5D1-75B4-4555-B4BA-DF36D79E8C02}" type="parTrans" cxnId="{9BA1FE95-89E8-47F3-8607-8CA2B901A639}">
      <dgm:prSet/>
      <dgm:spPr/>
      <dgm:t>
        <a:bodyPr/>
        <a:lstStyle/>
        <a:p>
          <a:endParaRPr lang="zh-TW" altLang="en-US" sz="2400">
            <a:latin typeface="微軟正黑體" pitchFamily="34" charset="-120"/>
            <a:ea typeface="微軟正黑體" pitchFamily="34" charset="-120"/>
          </a:endParaRPr>
        </a:p>
      </dgm:t>
    </dgm:pt>
    <dgm:pt modelId="{1088474A-1A8B-4C99-BC2B-57BE24BDFA58}" type="sibTrans" cxnId="{9BA1FE95-89E8-47F3-8607-8CA2B901A639}">
      <dgm:prSet/>
      <dgm:spPr/>
      <dgm:t>
        <a:bodyPr/>
        <a:lstStyle/>
        <a:p>
          <a:endParaRPr lang="zh-TW" altLang="en-US" sz="2400">
            <a:latin typeface="微軟正黑體" pitchFamily="34" charset="-120"/>
            <a:ea typeface="微軟正黑體" pitchFamily="34" charset="-120"/>
          </a:endParaRPr>
        </a:p>
      </dgm:t>
    </dgm:pt>
    <dgm:pt modelId="{7053679E-1376-4715-8FC0-A53E69E2D611}">
      <dgm:prSet phldrT="[文字]" custT="1"/>
      <dgm:spPr/>
      <dgm:t>
        <a:bodyPr/>
        <a:lstStyle/>
        <a:p>
          <a:pPr>
            <a:spcAft>
              <a:spcPct val="35000"/>
            </a:spcAft>
          </a:pPr>
          <a:r>
            <a:rPr lang="zh-TW" altLang="en-US" sz="2800" dirty="0" smtClean="0">
              <a:latin typeface="微軟正黑體" pitchFamily="34" charset="-120"/>
              <a:ea typeface="微軟正黑體" pitchFamily="34" charset="-120"/>
            </a:rPr>
            <a:t>評量方式</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例</a:t>
          </a:r>
          <a:r>
            <a:rPr lang="en-US" altLang="zh-TW"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dgm:t>
    </dgm:pt>
    <dgm:pt modelId="{B0848AA9-3F08-452F-9B9A-4C3ACEA80F5C}" type="parTrans" cxnId="{B38BF99F-9A80-4187-AC39-A735ACF2BF5B}">
      <dgm:prSet/>
      <dgm:spPr/>
      <dgm:t>
        <a:bodyPr/>
        <a:lstStyle/>
        <a:p>
          <a:endParaRPr lang="zh-TW" altLang="en-US" sz="2400">
            <a:latin typeface="微軟正黑體" pitchFamily="34" charset="-120"/>
            <a:ea typeface="微軟正黑體" pitchFamily="34" charset="-120"/>
          </a:endParaRPr>
        </a:p>
      </dgm:t>
    </dgm:pt>
    <dgm:pt modelId="{A0D48DC9-E04B-40BC-82CA-2647385D68E1}" type="sibTrans" cxnId="{B38BF99F-9A80-4187-AC39-A735ACF2BF5B}">
      <dgm:prSet/>
      <dgm:spPr/>
      <dgm:t>
        <a:bodyPr/>
        <a:lstStyle/>
        <a:p>
          <a:endParaRPr lang="zh-TW" altLang="en-US" sz="2400">
            <a:latin typeface="微軟正黑體" pitchFamily="34" charset="-120"/>
            <a:ea typeface="微軟正黑體" pitchFamily="34" charset="-120"/>
          </a:endParaRPr>
        </a:p>
      </dgm:t>
    </dgm:pt>
    <dgm:pt modelId="{8DD782F1-4789-4B2F-8076-293DE7CEC381}">
      <dgm:prSet phldrT="[文字]" custT="1"/>
      <dgm:spPr/>
      <dgm:t>
        <a:bodyPr/>
        <a:lstStyle/>
        <a:p>
          <a:pPr>
            <a:spcAft>
              <a:spcPts val="0"/>
            </a:spcAft>
          </a:pPr>
          <a:r>
            <a:rPr lang="zh-TW" altLang="en-US" sz="2400" dirty="0" smtClean="0">
              <a:latin typeface="微軟正黑體" pitchFamily="34" charset="-120"/>
              <a:ea typeface="微軟正黑體" pitchFamily="34" charset="-120"/>
            </a:rPr>
            <a:t>課程評量 </a:t>
          </a:r>
          <a:endParaRPr lang="zh-TW" altLang="en-US" sz="2400" dirty="0">
            <a:latin typeface="微軟正黑體" pitchFamily="34" charset="-120"/>
            <a:ea typeface="微軟正黑體" pitchFamily="34" charset="-120"/>
          </a:endParaRPr>
        </a:p>
      </dgm:t>
    </dgm:pt>
    <dgm:pt modelId="{831EEBBC-2507-4E08-AA62-A2FFD776E44A}" type="parTrans" cxnId="{F8BB00FC-5E3E-4704-B3E8-99EA35FA9A66}">
      <dgm:prSet/>
      <dgm:spPr/>
      <dgm:t>
        <a:bodyPr/>
        <a:lstStyle/>
        <a:p>
          <a:endParaRPr lang="zh-TW" altLang="en-US" sz="2400">
            <a:latin typeface="微軟正黑體" pitchFamily="34" charset="-120"/>
            <a:ea typeface="微軟正黑體" pitchFamily="34" charset="-120"/>
          </a:endParaRPr>
        </a:p>
      </dgm:t>
    </dgm:pt>
    <dgm:pt modelId="{513B482F-6DE0-490C-8AE7-47607D22016C}" type="sibTrans" cxnId="{F8BB00FC-5E3E-4704-B3E8-99EA35FA9A66}">
      <dgm:prSet/>
      <dgm:spPr/>
      <dgm:t>
        <a:bodyPr/>
        <a:lstStyle/>
        <a:p>
          <a:endParaRPr lang="zh-TW" altLang="en-US" sz="2400">
            <a:latin typeface="微軟正黑體" pitchFamily="34" charset="-120"/>
            <a:ea typeface="微軟正黑體" pitchFamily="34" charset="-120"/>
          </a:endParaRPr>
        </a:p>
      </dgm:t>
    </dgm:pt>
    <dgm:pt modelId="{BE42A108-01A9-465B-9402-8671617C7A8F}">
      <dgm:prSet phldrT="[文字]" custT="1"/>
      <dgm:spPr/>
      <dgm:t>
        <a:bodyPr/>
        <a:lstStyle/>
        <a:p>
          <a:r>
            <a:rPr lang="zh-TW" altLang="en-US" sz="2400" dirty="0" smtClean="0">
              <a:latin typeface="微軟正黑體" pitchFamily="34" charset="-120"/>
              <a:ea typeface="微軟正黑體" pitchFamily="34" charset="-120"/>
            </a:rPr>
            <a:t>技術</a:t>
          </a:r>
          <a:endParaRPr lang="zh-TW" altLang="en-US" sz="2400" dirty="0">
            <a:latin typeface="微軟正黑體" pitchFamily="34" charset="-120"/>
            <a:ea typeface="微軟正黑體" pitchFamily="34" charset="-120"/>
          </a:endParaRPr>
        </a:p>
      </dgm:t>
    </dgm:pt>
    <dgm:pt modelId="{04D1F5FF-1622-4D5E-B1DD-E8FD62CAC93E}" type="parTrans" cxnId="{595A962C-EAAB-4539-8FB1-27455174E90E}">
      <dgm:prSet/>
      <dgm:spPr/>
      <dgm:t>
        <a:bodyPr/>
        <a:lstStyle/>
        <a:p>
          <a:endParaRPr lang="zh-TW" altLang="en-US" sz="2400">
            <a:latin typeface="微軟正黑體" pitchFamily="34" charset="-120"/>
            <a:ea typeface="微軟正黑體" pitchFamily="34" charset="-120"/>
          </a:endParaRPr>
        </a:p>
      </dgm:t>
    </dgm:pt>
    <dgm:pt modelId="{ACC43007-603A-4C06-B63D-4D025F59AF1C}" type="sibTrans" cxnId="{595A962C-EAAB-4539-8FB1-27455174E90E}">
      <dgm:prSet/>
      <dgm:spPr/>
      <dgm:t>
        <a:bodyPr/>
        <a:lstStyle/>
        <a:p>
          <a:endParaRPr lang="zh-TW" altLang="en-US" sz="2400">
            <a:latin typeface="微軟正黑體" pitchFamily="34" charset="-120"/>
            <a:ea typeface="微軟正黑體" pitchFamily="34" charset="-120"/>
          </a:endParaRPr>
        </a:p>
      </dgm:t>
    </dgm:pt>
    <dgm:pt modelId="{473515C9-04AF-4647-AD4F-6F8F3BBC53E4}">
      <dgm:prSet phldrT="[文字]" custT="1"/>
      <dgm:spPr/>
      <dgm:t>
        <a:bodyPr/>
        <a:lstStyle/>
        <a:p>
          <a:r>
            <a:rPr lang="zh-TW" altLang="en-US" sz="2400" dirty="0" smtClean="0">
              <a:latin typeface="微軟正黑體" pitchFamily="34" charset="-120"/>
              <a:ea typeface="微軟正黑體" pitchFamily="34" charset="-120"/>
            </a:rPr>
            <a:t>態度</a:t>
          </a:r>
          <a:endParaRPr lang="zh-TW" altLang="en-US" sz="2400" dirty="0">
            <a:latin typeface="微軟正黑體" pitchFamily="34" charset="-120"/>
            <a:ea typeface="微軟正黑體" pitchFamily="34" charset="-120"/>
          </a:endParaRPr>
        </a:p>
      </dgm:t>
    </dgm:pt>
    <dgm:pt modelId="{8734C8AF-F224-4EDF-BA76-EF4B16083D56}" type="parTrans" cxnId="{54079A82-A7D2-4C76-97FE-00B748AC9C97}">
      <dgm:prSet/>
      <dgm:spPr/>
      <dgm:t>
        <a:bodyPr/>
        <a:lstStyle/>
        <a:p>
          <a:endParaRPr lang="zh-TW" altLang="en-US" sz="2400">
            <a:latin typeface="微軟正黑體" pitchFamily="34" charset="-120"/>
            <a:ea typeface="微軟正黑體" pitchFamily="34" charset="-120"/>
          </a:endParaRPr>
        </a:p>
      </dgm:t>
    </dgm:pt>
    <dgm:pt modelId="{733D75CB-0F56-4B8A-B44A-453FBE846D80}" type="sibTrans" cxnId="{54079A82-A7D2-4C76-97FE-00B748AC9C97}">
      <dgm:prSet/>
      <dgm:spPr/>
      <dgm:t>
        <a:bodyPr/>
        <a:lstStyle/>
        <a:p>
          <a:endParaRPr lang="zh-TW" altLang="en-US" sz="2400">
            <a:latin typeface="微軟正黑體" pitchFamily="34" charset="-120"/>
            <a:ea typeface="微軟正黑體" pitchFamily="34" charset="-120"/>
          </a:endParaRPr>
        </a:p>
      </dgm:t>
    </dgm:pt>
    <dgm:pt modelId="{52EA0A8A-AE06-4626-9B51-1D72FE8AD98B}">
      <dgm:prSet phldrT="[文字]" custT="1"/>
      <dgm:spPr/>
      <dgm:t>
        <a:bodyPr/>
        <a:lstStyle/>
        <a:p>
          <a:pPr>
            <a:spcAft>
              <a:spcPts val="0"/>
            </a:spcAft>
          </a:pPr>
          <a:r>
            <a:rPr lang="zh-TW" altLang="en-US" sz="2400" dirty="0" smtClean="0">
              <a:latin typeface="微軟正黑體" pitchFamily="34" charset="-120"/>
              <a:ea typeface="微軟正黑體" pitchFamily="34" charset="-120"/>
            </a:rPr>
            <a:t>畢業專題 </a:t>
          </a:r>
          <a:r>
            <a:rPr lang="en-US" altLang="zh-TW" sz="1800" dirty="0" smtClean="0">
              <a:latin typeface="微軟正黑體" pitchFamily="34" charset="-120"/>
              <a:ea typeface="微軟正黑體" pitchFamily="34" charset="-120"/>
            </a:rPr>
            <a:t>(</a:t>
          </a:r>
          <a:r>
            <a:rPr lang="en-US" altLang="zh-TW" sz="1800" dirty="0" smtClean="0">
              <a:latin typeface="微軟正黑體" pitchFamily="34" charset="-120"/>
              <a:ea typeface="微軟正黑體" pitchFamily="34" charset="-120"/>
              <a:cs typeface="Arial" pitchFamily="34" charset="0"/>
            </a:rPr>
            <a:t>Capstone</a:t>
          </a:r>
          <a:r>
            <a:rPr lang="en-US" altLang="zh-TW" sz="1800" dirty="0" smtClean="0">
              <a:latin typeface="微軟正黑體" pitchFamily="34" charset="-120"/>
              <a:ea typeface="微軟正黑體" pitchFamily="34" charset="-120"/>
            </a:rPr>
            <a:t>)</a:t>
          </a:r>
          <a:endParaRPr lang="zh-TW" altLang="en-US" sz="1800" dirty="0">
            <a:latin typeface="微軟正黑體" pitchFamily="34" charset="-120"/>
            <a:ea typeface="微軟正黑體" pitchFamily="34" charset="-120"/>
          </a:endParaRPr>
        </a:p>
      </dgm:t>
    </dgm:pt>
    <dgm:pt modelId="{BD95567D-5A1C-4080-BEE3-827C47E5E6D5}" type="parTrans" cxnId="{865FB732-EE92-48B7-8252-C8AE996ADC89}">
      <dgm:prSet/>
      <dgm:spPr/>
      <dgm:t>
        <a:bodyPr/>
        <a:lstStyle/>
        <a:p>
          <a:endParaRPr lang="zh-TW" altLang="en-US" sz="2400">
            <a:latin typeface="微軟正黑體" pitchFamily="34" charset="-120"/>
            <a:ea typeface="微軟正黑體" pitchFamily="34" charset="-120"/>
          </a:endParaRPr>
        </a:p>
      </dgm:t>
    </dgm:pt>
    <dgm:pt modelId="{1675D8B5-E33F-4B60-9E4A-D8F70928D997}" type="sibTrans" cxnId="{865FB732-EE92-48B7-8252-C8AE996ADC89}">
      <dgm:prSet/>
      <dgm:spPr/>
      <dgm:t>
        <a:bodyPr/>
        <a:lstStyle/>
        <a:p>
          <a:endParaRPr lang="zh-TW" altLang="en-US" sz="2400">
            <a:latin typeface="微軟正黑體" pitchFamily="34" charset="-120"/>
            <a:ea typeface="微軟正黑體" pitchFamily="34" charset="-120"/>
          </a:endParaRPr>
        </a:p>
      </dgm:t>
    </dgm:pt>
    <dgm:pt modelId="{BF444B6A-0577-42A3-986D-C5003B75605B}">
      <dgm:prSet phldrT="[文字]" custT="1"/>
      <dgm:spPr/>
      <dgm:t>
        <a:bodyPr/>
        <a:lstStyle/>
        <a:p>
          <a:pPr>
            <a:spcAft>
              <a:spcPts val="0"/>
            </a:spcAft>
          </a:pPr>
          <a:r>
            <a:rPr lang="zh-TW" altLang="en-US" sz="2400" dirty="0" smtClean="0">
              <a:latin typeface="微軟正黑體" pitchFamily="34" charset="-120"/>
              <a:ea typeface="微軟正黑體" pitchFamily="34" charset="-120"/>
            </a:rPr>
            <a:t>畢業生問卷</a:t>
          </a:r>
          <a:endParaRPr lang="zh-TW" altLang="en-US" sz="2400" dirty="0">
            <a:latin typeface="微軟正黑體" pitchFamily="34" charset="-120"/>
            <a:ea typeface="微軟正黑體" pitchFamily="34" charset="-120"/>
          </a:endParaRPr>
        </a:p>
      </dgm:t>
    </dgm:pt>
    <dgm:pt modelId="{C3912A80-C9C1-46F1-9D4E-495BBC67E331}" type="parTrans" cxnId="{D737E0B9-4BCB-4A27-8E90-2E3BAC0B35BD}">
      <dgm:prSet/>
      <dgm:spPr/>
      <dgm:t>
        <a:bodyPr/>
        <a:lstStyle/>
        <a:p>
          <a:endParaRPr lang="zh-TW" altLang="en-US" sz="2400">
            <a:latin typeface="微軟正黑體" pitchFamily="34" charset="-120"/>
            <a:ea typeface="微軟正黑體" pitchFamily="34" charset="-120"/>
          </a:endParaRPr>
        </a:p>
      </dgm:t>
    </dgm:pt>
    <dgm:pt modelId="{6BF332A5-58FD-4488-80C0-CBF2773E6F18}" type="sibTrans" cxnId="{D737E0B9-4BCB-4A27-8E90-2E3BAC0B35BD}">
      <dgm:prSet/>
      <dgm:spPr/>
      <dgm:t>
        <a:bodyPr/>
        <a:lstStyle/>
        <a:p>
          <a:endParaRPr lang="zh-TW" altLang="en-US" sz="2400">
            <a:latin typeface="微軟正黑體" pitchFamily="34" charset="-120"/>
            <a:ea typeface="微軟正黑體" pitchFamily="34" charset="-120"/>
          </a:endParaRPr>
        </a:p>
      </dgm:t>
    </dgm:pt>
    <dgm:pt modelId="{B2A2E235-803B-4077-8785-BD1A061D0754}">
      <dgm:prSet phldrT="[文字]" custT="1"/>
      <dgm:spPr/>
      <dgm:t>
        <a:bodyPr/>
        <a:lstStyle/>
        <a:p>
          <a:pPr>
            <a:spcAft>
              <a:spcPts val="0"/>
            </a:spcAft>
          </a:pPr>
          <a:r>
            <a:rPr lang="zh-TW" altLang="en-US" sz="2400" dirty="0" smtClean="0">
              <a:latin typeface="微軟正黑體" pitchFamily="34" charset="-120"/>
              <a:ea typeface="微軟正黑體" pitchFamily="34" charset="-120"/>
            </a:rPr>
            <a:t>畢業生訪談</a:t>
          </a:r>
          <a:endParaRPr lang="zh-TW" altLang="en-US" sz="2400" dirty="0">
            <a:latin typeface="微軟正黑體" pitchFamily="34" charset="-120"/>
            <a:ea typeface="微軟正黑體" pitchFamily="34" charset="-120"/>
          </a:endParaRPr>
        </a:p>
      </dgm:t>
    </dgm:pt>
    <dgm:pt modelId="{BADE3F9F-E3CF-439F-9539-B101C0CB70FB}" type="parTrans" cxnId="{039EC2AD-07F2-42EE-9DFA-2C093CF175ED}">
      <dgm:prSet/>
      <dgm:spPr/>
      <dgm:t>
        <a:bodyPr/>
        <a:lstStyle/>
        <a:p>
          <a:endParaRPr lang="zh-TW" altLang="en-US" sz="2400">
            <a:latin typeface="微軟正黑體" pitchFamily="34" charset="-120"/>
            <a:ea typeface="微軟正黑體" pitchFamily="34" charset="-120"/>
          </a:endParaRPr>
        </a:p>
      </dgm:t>
    </dgm:pt>
    <dgm:pt modelId="{CE05D98B-8C3D-4E41-A4C2-CBBB54FFD16B}" type="sibTrans" cxnId="{039EC2AD-07F2-42EE-9DFA-2C093CF175ED}">
      <dgm:prSet/>
      <dgm:spPr/>
      <dgm:t>
        <a:bodyPr/>
        <a:lstStyle/>
        <a:p>
          <a:endParaRPr lang="zh-TW" altLang="en-US" sz="2400">
            <a:latin typeface="微軟正黑體" pitchFamily="34" charset="-120"/>
            <a:ea typeface="微軟正黑體" pitchFamily="34" charset="-120"/>
          </a:endParaRPr>
        </a:p>
      </dgm:t>
    </dgm:pt>
    <dgm:pt modelId="{EEDA7968-BA4D-491D-AD0C-6DD733026651}" type="pres">
      <dgm:prSet presAssocID="{62325777-DAAE-44FE-86F8-6F260B8FB07F}" presName="Name0" presStyleCnt="0">
        <dgm:presLayoutVars>
          <dgm:dir/>
          <dgm:resizeHandles val="exact"/>
        </dgm:presLayoutVars>
      </dgm:prSet>
      <dgm:spPr/>
      <dgm:t>
        <a:bodyPr/>
        <a:lstStyle/>
        <a:p>
          <a:endParaRPr lang="zh-TW" altLang="en-US"/>
        </a:p>
      </dgm:t>
    </dgm:pt>
    <dgm:pt modelId="{9BE01BAB-BCFE-4C2B-8484-C18FCABC1D44}" type="pres">
      <dgm:prSet presAssocID="{A8C998CE-86DE-4EC1-B9BA-855F9B402AAC}" presName="node" presStyleLbl="node1" presStyleIdx="0" presStyleCnt="3">
        <dgm:presLayoutVars>
          <dgm:bulletEnabled val="1"/>
        </dgm:presLayoutVars>
      </dgm:prSet>
      <dgm:spPr/>
      <dgm:t>
        <a:bodyPr/>
        <a:lstStyle/>
        <a:p>
          <a:endParaRPr lang="zh-TW" altLang="en-US"/>
        </a:p>
      </dgm:t>
    </dgm:pt>
    <dgm:pt modelId="{5614ECBD-CDE5-44D2-A63A-D5F96768DE3A}" type="pres">
      <dgm:prSet presAssocID="{1CF1B270-E57A-424F-A635-A45CDFB2B04F}" presName="sibTrans" presStyleCnt="0"/>
      <dgm:spPr/>
    </dgm:pt>
    <dgm:pt modelId="{19D8F33C-F0B1-43EF-8231-38153BDBBF88}" type="pres">
      <dgm:prSet presAssocID="{C4DD1775-A3CB-4C5C-BC7B-B3D2E0C7B48C}" presName="node" presStyleLbl="node1" presStyleIdx="1" presStyleCnt="3">
        <dgm:presLayoutVars>
          <dgm:bulletEnabled val="1"/>
        </dgm:presLayoutVars>
      </dgm:prSet>
      <dgm:spPr/>
      <dgm:t>
        <a:bodyPr/>
        <a:lstStyle/>
        <a:p>
          <a:endParaRPr lang="zh-TW" altLang="en-US"/>
        </a:p>
      </dgm:t>
    </dgm:pt>
    <dgm:pt modelId="{A0085DA5-627B-4F6D-817F-CEDA33C732B9}" type="pres">
      <dgm:prSet presAssocID="{01B471F7-0D8C-44C0-9E57-F4D26388AB96}" presName="sibTrans" presStyleCnt="0"/>
      <dgm:spPr/>
    </dgm:pt>
    <dgm:pt modelId="{AD7B0CA4-49BB-4F78-83AD-1C7EE3DEF66B}" type="pres">
      <dgm:prSet presAssocID="{7053679E-1376-4715-8FC0-A53E69E2D611}" presName="node" presStyleLbl="node1" presStyleIdx="2" presStyleCnt="3" custScaleX="116240">
        <dgm:presLayoutVars>
          <dgm:bulletEnabled val="1"/>
        </dgm:presLayoutVars>
      </dgm:prSet>
      <dgm:spPr/>
      <dgm:t>
        <a:bodyPr/>
        <a:lstStyle/>
        <a:p>
          <a:endParaRPr lang="zh-TW" altLang="en-US"/>
        </a:p>
      </dgm:t>
    </dgm:pt>
  </dgm:ptLst>
  <dgm:cxnLst>
    <dgm:cxn modelId="{D737E0B9-4BCB-4A27-8E90-2E3BAC0B35BD}" srcId="{7053679E-1376-4715-8FC0-A53E69E2D611}" destId="{BF444B6A-0577-42A3-986D-C5003B75605B}" srcOrd="2" destOrd="0" parTransId="{C3912A80-C9C1-46F1-9D4E-495BBC67E331}" sibTransId="{6BF332A5-58FD-4488-80C0-CBF2773E6F18}"/>
    <dgm:cxn modelId="{8C693144-12CD-4161-9B7A-57B3AA644810}" type="presOf" srcId="{BE42A108-01A9-465B-9402-8671617C7A8F}" destId="{19D8F33C-F0B1-43EF-8231-38153BDBBF88}" srcOrd="0" destOrd="2" presId="urn:microsoft.com/office/officeart/2005/8/layout/hList6"/>
    <dgm:cxn modelId="{BDB40C01-825E-4AC7-A21D-52997AC473B8}" type="presOf" srcId="{8DD782F1-4789-4B2F-8076-293DE7CEC381}" destId="{AD7B0CA4-49BB-4F78-83AD-1C7EE3DEF66B}" srcOrd="0" destOrd="1" presId="urn:microsoft.com/office/officeart/2005/8/layout/hList6"/>
    <dgm:cxn modelId="{0FEB9931-8096-4F8E-8DFA-BA08936A34ED}" type="presOf" srcId="{473515C9-04AF-4647-AD4F-6F8F3BBC53E4}" destId="{19D8F33C-F0B1-43EF-8231-38153BDBBF88}" srcOrd="0" destOrd="3" presId="urn:microsoft.com/office/officeart/2005/8/layout/hList6"/>
    <dgm:cxn modelId="{F8BB00FC-5E3E-4704-B3E8-99EA35FA9A66}" srcId="{7053679E-1376-4715-8FC0-A53E69E2D611}" destId="{8DD782F1-4789-4B2F-8076-293DE7CEC381}" srcOrd="0" destOrd="0" parTransId="{831EEBBC-2507-4E08-AA62-A2FFD776E44A}" sibTransId="{513B482F-6DE0-490C-8AE7-47607D22016C}"/>
    <dgm:cxn modelId="{1B6B96B4-E3B7-4DEB-93C3-985ADC141554}" srcId="{A8C998CE-86DE-4EC1-B9BA-855F9B402AAC}" destId="{E2710812-F805-4532-AD38-87E5E03001D5}" srcOrd="0" destOrd="0" parTransId="{24E8200D-7795-43BA-A941-FAF3E27A66DC}" sibTransId="{7115FD11-D2BA-4E5B-8EF4-EA78A1B0318B}"/>
    <dgm:cxn modelId="{C020E440-4E5C-4868-8016-FB7116859058}" type="presOf" srcId="{62325777-DAAE-44FE-86F8-6F260B8FB07F}" destId="{EEDA7968-BA4D-491D-AD0C-6DD733026651}" srcOrd="0" destOrd="0" presId="urn:microsoft.com/office/officeart/2005/8/layout/hList6"/>
    <dgm:cxn modelId="{039EC2AD-07F2-42EE-9DFA-2C093CF175ED}" srcId="{7053679E-1376-4715-8FC0-A53E69E2D611}" destId="{B2A2E235-803B-4077-8785-BD1A061D0754}" srcOrd="3" destOrd="0" parTransId="{BADE3F9F-E3CF-439F-9539-B101C0CB70FB}" sibTransId="{CE05D98B-8C3D-4E41-A4C2-CBBB54FFD16B}"/>
    <dgm:cxn modelId="{8196C713-8E03-4B23-92DB-A10A40BE0838}" type="presOf" srcId="{52EA0A8A-AE06-4626-9B51-1D72FE8AD98B}" destId="{AD7B0CA4-49BB-4F78-83AD-1C7EE3DEF66B}" srcOrd="0" destOrd="2" presId="urn:microsoft.com/office/officeart/2005/8/layout/hList6"/>
    <dgm:cxn modelId="{64C23BEB-F1CF-4D44-8F08-0638DDC2A439}" type="presOf" srcId="{E2710812-F805-4532-AD38-87E5E03001D5}" destId="{9BE01BAB-BCFE-4C2B-8484-C18FCABC1D44}" srcOrd="0" destOrd="1" presId="urn:microsoft.com/office/officeart/2005/8/layout/hList6"/>
    <dgm:cxn modelId="{8C9C0351-695C-4EC4-BD36-5E7FBCFB248B}" srcId="{62325777-DAAE-44FE-86F8-6F260B8FB07F}" destId="{A8C998CE-86DE-4EC1-B9BA-855F9B402AAC}" srcOrd="0" destOrd="0" parTransId="{7F730325-0BE1-4FD7-83CA-716E700FBC8C}" sibTransId="{1CF1B270-E57A-424F-A635-A45CDFB2B04F}"/>
    <dgm:cxn modelId="{5FA7F54B-6E0E-4BC3-9617-7E08FC7D6D4F}" type="presOf" srcId="{BF444B6A-0577-42A3-986D-C5003B75605B}" destId="{AD7B0CA4-49BB-4F78-83AD-1C7EE3DEF66B}" srcOrd="0" destOrd="3" presId="urn:microsoft.com/office/officeart/2005/8/layout/hList6"/>
    <dgm:cxn modelId="{865FB732-EE92-48B7-8252-C8AE996ADC89}" srcId="{7053679E-1376-4715-8FC0-A53E69E2D611}" destId="{52EA0A8A-AE06-4626-9B51-1D72FE8AD98B}" srcOrd="1" destOrd="0" parTransId="{BD95567D-5A1C-4080-BEE3-827C47E5E6D5}" sibTransId="{1675D8B5-E33F-4B60-9E4A-D8F70928D997}"/>
    <dgm:cxn modelId="{EBE13278-5D3D-4646-B39F-D4039A1494C4}" type="presOf" srcId="{B2A2E235-803B-4077-8785-BD1A061D0754}" destId="{AD7B0CA4-49BB-4F78-83AD-1C7EE3DEF66B}" srcOrd="0" destOrd="4" presId="urn:microsoft.com/office/officeart/2005/8/layout/hList6"/>
    <dgm:cxn modelId="{6C272E0C-43EE-49F3-AFB0-D6893FBF7324}" type="presOf" srcId="{C4DD1775-A3CB-4C5C-BC7B-B3D2E0C7B48C}" destId="{19D8F33C-F0B1-43EF-8231-38153BDBBF88}" srcOrd="0" destOrd="0" presId="urn:microsoft.com/office/officeart/2005/8/layout/hList6"/>
    <dgm:cxn modelId="{6D2794E3-54F0-47BE-BB8E-1BF1F056268A}" srcId="{62325777-DAAE-44FE-86F8-6F260B8FB07F}" destId="{C4DD1775-A3CB-4C5C-BC7B-B3D2E0C7B48C}" srcOrd="1" destOrd="0" parTransId="{4EE5A4EC-A1BB-4FAB-A7EC-734CB28A6CF1}" sibTransId="{01B471F7-0D8C-44C0-9E57-F4D26388AB96}"/>
    <dgm:cxn modelId="{B38BF99F-9A80-4187-AC39-A735ACF2BF5B}" srcId="{62325777-DAAE-44FE-86F8-6F260B8FB07F}" destId="{7053679E-1376-4715-8FC0-A53E69E2D611}" srcOrd="2" destOrd="0" parTransId="{B0848AA9-3F08-452F-9B9A-4C3ACEA80F5C}" sibTransId="{A0D48DC9-E04B-40BC-82CA-2647385D68E1}"/>
    <dgm:cxn modelId="{9BA1FE95-89E8-47F3-8607-8CA2B901A639}" srcId="{C4DD1775-A3CB-4C5C-BC7B-B3D2E0C7B48C}" destId="{2E5D99B9-40EE-40F8-A1A5-B0CFE78D0D86}" srcOrd="0" destOrd="0" parTransId="{A1BEF5D1-75B4-4555-B4BA-DF36D79E8C02}" sibTransId="{1088474A-1A8B-4C99-BC2B-57BE24BDFA58}"/>
    <dgm:cxn modelId="{FC97D415-5847-4DBD-913A-02D519008269}" type="presOf" srcId="{7053679E-1376-4715-8FC0-A53E69E2D611}" destId="{AD7B0CA4-49BB-4F78-83AD-1C7EE3DEF66B}" srcOrd="0" destOrd="0" presId="urn:microsoft.com/office/officeart/2005/8/layout/hList6"/>
    <dgm:cxn modelId="{0C60DE94-7BD2-4655-9706-5994CD843E67}" type="presOf" srcId="{2E5D99B9-40EE-40F8-A1A5-B0CFE78D0D86}" destId="{19D8F33C-F0B1-43EF-8231-38153BDBBF88}" srcOrd="0" destOrd="1" presId="urn:microsoft.com/office/officeart/2005/8/layout/hList6"/>
    <dgm:cxn modelId="{068856E5-8116-42CB-BC9A-FDB9719D031D}" type="presOf" srcId="{A8C998CE-86DE-4EC1-B9BA-855F9B402AAC}" destId="{9BE01BAB-BCFE-4C2B-8484-C18FCABC1D44}" srcOrd="0" destOrd="0" presId="urn:microsoft.com/office/officeart/2005/8/layout/hList6"/>
    <dgm:cxn modelId="{595A962C-EAAB-4539-8FB1-27455174E90E}" srcId="{C4DD1775-A3CB-4C5C-BC7B-B3D2E0C7B48C}" destId="{BE42A108-01A9-465B-9402-8671617C7A8F}" srcOrd="1" destOrd="0" parTransId="{04D1F5FF-1622-4D5E-B1DD-E8FD62CAC93E}" sibTransId="{ACC43007-603A-4C06-B63D-4D025F59AF1C}"/>
    <dgm:cxn modelId="{54079A82-A7D2-4C76-97FE-00B748AC9C97}" srcId="{C4DD1775-A3CB-4C5C-BC7B-B3D2E0C7B48C}" destId="{473515C9-04AF-4647-AD4F-6F8F3BBC53E4}" srcOrd="2" destOrd="0" parTransId="{8734C8AF-F224-4EDF-BA76-EF4B16083D56}" sibTransId="{733D75CB-0F56-4B8A-B44A-453FBE846D80}"/>
    <dgm:cxn modelId="{415CB61F-E654-4917-9F8F-7CF00C1A3CC6}" type="presParOf" srcId="{EEDA7968-BA4D-491D-AD0C-6DD733026651}" destId="{9BE01BAB-BCFE-4C2B-8484-C18FCABC1D44}" srcOrd="0" destOrd="0" presId="urn:microsoft.com/office/officeart/2005/8/layout/hList6"/>
    <dgm:cxn modelId="{68F74767-9F62-4B11-A2BC-1CFC575ED8CA}" type="presParOf" srcId="{EEDA7968-BA4D-491D-AD0C-6DD733026651}" destId="{5614ECBD-CDE5-44D2-A63A-D5F96768DE3A}" srcOrd="1" destOrd="0" presId="urn:microsoft.com/office/officeart/2005/8/layout/hList6"/>
    <dgm:cxn modelId="{0DE2DE16-51DE-4C73-BE49-19AF38D11A06}" type="presParOf" srcId="{EEDA7968-BA4D-491D-AD0C-6DD733026651}" destId="{19D8F33C-F0B1-43EF-8231-38153BDBBF88}" srcOrd="2" destOrd="0" presId="urn:microsoft.com/office/officeart/2005/8/layout/hList6"/>
    <dgm:cxn modelId="{B3A99901-DD46-4BFC-B9BA-FB5D316E1A03}" type="presParOf" srcId="{EEDA7968-BA4D-491D-AD0C-6DD733026651}" destId="{A0085DA5-627B-4F6D-817F-CEDA33C732B9}" srcOrd="3" destOrd="0" presId="urn:microsoft.com/office/officeart/2005/8/layout/hList6"/>
    <dgm:cxn modelId="{5DB4446A-EB51-487F-88D2-262120446F75}" type="presParOf" srcId="{EEDA7968-BA4D-491D-AD0C-6DD733026651}" destId="{AD7B0CA4-49BB-4F78-83AD-1C7EE3DEF66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22.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2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8.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9.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10#1">
  <dgm:title val=""/>
  <dgm:desc val=""/>
  <dgm:catLst>
    <dgm:cat type="process" pri="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8.emf"/></Relationships>
</file>

<file path=ppt/drawings/drawing1.xml><?xml version="1.0" encoding="utf-8"?>
<c:userShapes xmlns:c="http://schemas.openxmlformats.org/drawingml/2006/chart">
  <cdr:relSizeAnchor xmlns:cdr="http://schemas.openxmlformats.org/drawingml/2006/chartDrawing">
    <cdr:from>
      <cdr:x>0.91506</cdr:x>
      <cdr:y>0.64718</cdr:y>
    </cdr:from>
    <cdr:to>
      <cdr:x>0.91605</cdr:x>
      <cdr:y>0.63837</cdr:y>
    </cdr:to>
    <cdr:sp macro="" textlink="">
      <cdr:nvSpPr>
        <cdr:cNvPr id="2" name="文字方塊 1"/>
        <cdr:cNvSpPr txBox="1"/>
      </cdr:nvSpPr>
      <cdr:spPr>
        <a:xfrm xmlns:a="http://schemas.openxmlformats.org/drawingml/2006/main">
          <a:off x="5362574" y="2409826"/>
          <a:ext cx="504825" cy="857250"/>
        </a:xfrm>
        <a:prstGeom xmlns:a="http://schemas.openxmlformats.org/drawingml/2006/main" prst="rect">
          <a:avLst/>
        </a:prstGeom>
      </cdr:spPr>
      <cdr:txBody>
        <a:bodyPr xmlns:a="http://schemas.openxmlformats.org/drawingml/2006/main" vertOverflow="clip" vert="horz" wrap="none" rtlCol="0"/>
        <a:lstStyle xmlns:a="http://schemas.openxmlformats.org/drawingml/2006/main"/>
        <a:p xmlns:a="http://schemas.openxmlformats.org/drawingml/2006/main">
          <a:endParaRPr lang="zh-TW" altLang="en-US"/>
        </a:p>
      </cdr:txBody>
    </cdr:sp>
  </cdr:relSizeAnchor>
</c:userShapes>
</file>

<file path=ppt/drawings/drawing2.xml><?xml version="1.0" encoding="utf-8"?>
<c:userShapes xmlns:c="http://schemas.openxmlformats.org/drawingml/2006/chart">
  <cdr:relSizeAnchor xmlns:cdr="http://schemas.openxmlformats.org/drawingml/2006/chartDrawing">
    <cdr:from>
      <cdr:x>0.77193</cdr:x>
      <cdr:y>0.07376</cdr:y>
    </cdr:from>
    <cdr:to>
      <cdr:x>0.92449</cdr:x>
      <cdr:y>0.13142</cdr:y>
    </cdr:to>
    <cdr:sp macro="" textlink="">
      <cdr:nvSpPr>
        <cdr:cNvPr id="2" name="文字方塊 1"/>
        <cdr:cNvSpPr txBox="1"/>
      </cdr:nvSpPr>
      <cdr:spPr>
        <a:xfrm xmlns:a="http://schemas.openxmlformats.org/drawingml/2006/main">
          <a:off x="6336704" y="360040"/>
          <a:ext cx="1252351" cy="28145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altLang="zh-TW" sz="1400" dirty="0" smtClean="0">
              <a:latin typeface="微軟正黑體" pitchFamily="34" charset="-120"/>
              <a:ea typeface="微軟正黑體" pitchFamily="34" charset="-120"/>
            </a:rPr>
            <a:t>(N=504)</a:t>
          </a:r>
          <a:endParaRPr lang="zh-TW" altLang="en-US" sz="1400" dirty="0">
            <a:latin typeface="微軟正黑體" pitchFamily="34" charset="-120"/>
            <a:ea typeface="微軟正黑體" pitchFamily="34" charset="-12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0.0084</cdr:x>
      <cdr:y>0.90385</cdr:y>
    </cdr:from>
    <cdr:to>
      <cdr:x>0.10693</cdr:x>
      <cdr:y>0.97678</cdr:y>
    </cdr:to>
    <cdr:sp macro="" textlink="">
      <cdr:nvSpPr>
        <cdr:cNvPr id="2" name="文字方塊 1"/>
        <cdr:cNvSpPr txBox="1"/>
      </cdr:nvSpPr>
      <cdr:spPr>
        <a:xfrm xmlns:a="http://schemas.openxmlformats.org/drawingml/2006/main">
          <a:off x="72008" y="3384376"/>
          <a:ext cx="844299" cy="27308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altLang="zh-TW" sz="1400" dirty="0">
              <a:solidFill>
                <a:sysClr val="windowText" lastClr="000000"/>
              </a:solidFill>
              <a:latin typeface="Arial" pitchFamily="34" charset="0"/>
              <a:cs typeface="Arial" pitchFamily="34" charset="0"/>
            </a:rPr>
            <a:t>(N=490)</a:t>
          </a:r>
          <a:endParaRPr lang="zh-TW" altLang="en-US" sz="1400" dirty="0">
            <a:solidFill>
              <a:sysClr val="windowText" lastClr="000000"/>
            </a:solidFill>
            <a:latin typeface="Arial" pitchFamily="34" charset="0"/>
            <a:cs typeface="Arial"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1" y="2"/>
            <a:ext cx="3074988" cy="511175"/>
          </a:xfrm>
          <a:prstGeom prst="rect">
            <a:avLst/>
          </a:prstGeom>
          <a:noFill/>
          <a:ln w="9525">
            <a:noFill/>
            <a:miter lim="800000"/>
            <a:headEnd/>
            <a:tailEnd/>
          </a:ln>
          <a:effectLst/>
        </p:spPr>
        <p:txBody>
          <a:bodyPr vert="horz" wrap="square" lIns="93426" tIns="46712" rIns="93426" bIns="46712" numCol="1" anchor="t" anchorCtr="0" compatLnSpc="1">
            <a:prstTxWarp prst="textNoShape">
              <a:avLst/>
            </a:prstTxWarp>
          </a:bodyPr>
          <a:lstStyle>
            <a:lvl1pPr defTabSz="934696">
              <a:defRPr sz="1200">
                <a:latin typeface="Garamond" pitchFamily="18" charset="0"/>
                <a:ea typeface="新細明體" pitchFamily="18" charset="-120"/>
              </a:defRPr>
            </a:lvl1pPr>
          </a:lstStyle>
          <a:p>
            <a:pPr>
              <a:defRPr/>
            </a:pPr>
            <a:endParaRPr lang="en-US" altLang="zh-TW"/>
          </a:p>
        </p:txBody>
      </p:sp>
      <p:sp>
        <p:nvSpPr>
          <p:cNvPr id="63491" name="Rectangle 3"/>
          <p:cNvSpPr>
            <a:spLocks noGrp="1" noChangeArrowheads="1"/>
          </p:cNvSpPr>
          <p:nvPr>
            <p:ph type="dt" sz="quarter" idx="1"/>
          </p:nvPr>
        </p:nvSpPr>
        <p:spPr bwMode="auto">
          <a:xfrm>
            <a:off x="4024315" y="2"/>
            <a:ext cx="3074987" cy="511175"/>
          </a:xfrm>
          <a:prstGeom prst="rect">
            <a:avLst/>
          </a:prstGeom>
          <a:noFill/>
          <a:ln w="9525">
            <a:noFill/>
            <a:miter lim="800000"/>
            <a:headEnd/>
            <a:tailEnd/>
          </a:ln>
          <a:effectLst/>
        </p:spPr>
        <p:txBody>
          <a:bodyPr vert="horz" wrap="square" lIns="93426" tIns="46712" rIns="93426" bIns="46712" numCol="1" anchor="t" anchorCtr="0" compatLnSpc="1">
            <a:prstTxWarp prst="textNoShape">
              <a:avLst/>
            </a:prstTxWarp>
          </a:bodyPr>
          <a:lstStyle>
            <a:lvl1pPr algn="r" defTabSz="934696">
              <a:defRPr sz="1200">
                <a:latin typeface="Garamond" pitchFamily="18" charset="0"/>
                <a:ea typeface="新細明體" pitchFamily="18" charset="-120"/>
              </a:defRPr>
            </a:lvl1pPr>
          </a:lstStyle>
          <a:p>
            <a:pPr>
              <a:defRPr/>
            </a:pPr>
            <a:endParaRPr lang="en-US" altLang="zh-TW"/>
          </a:p>
        </p:txBody>
      </p:sp>
      <p:sp>
        <p:nvSpPr>
          <p:cNvPr id="63492" name="Rectangle 4"/>
          <p:cNvSpPr>
            <a:spLocks noGrp="1" noChangeArrowheads="1"/>
          </p:cNvSpPr>
          <p:nvPr>
            <p:ph type="ftr" sz="quarter" idx="2"/>
          </p:nvPr>
        </p:nvSpPr>
        <p:spPr bwMode="auto">
          <a:xfrm>
            <a:off x="1" y="9721852"/>
            <a:ext cx="3074988" cy="512763"/>
          </a:xfrm>
          <a:prstGeom prst="rect">
            <a:avLst/>
          </a:prstGeom>
          <a:noFill/>
          <a:ln w="9525">
            <a:noFill/>
            <a:miter lim="800000"/>
            <a:headEnd/>
            <a:tailEnd/>
          </a:ln>
          <a:effectLst/>
        </p:spPr>
        <p:txBody>
          <a:bodyPr vert="horz" wrap="square" lIns="93426" tIns="46712" rIns="93426" bIns="46712" numCol="1" anchor="b" anchorCtr="0" compatLnSpc="1">
            <a:prstTxWarp prst="textNoShape">
              <a:avLst/>
            </a:prstTxWarp>
          </a:bodyPr>
          <a:lstStyle>
            <a:lvl1pPr defTabSz="934696">
              <a:defRPr sz="1200">
                <a:latin typeface="Garamond" pitchFamily="18" charset="0"/>
                <a:ea typeface="新細明體" pitchFamily="18" charset="-120"/>
              </a:defRPr>
            </a:lvl1pPr>
          </a:lstStyle>
          <a:p>
            <a:pPr>
              <a:defRPr/>
            </a:pPr>
            <a:endParaRPr lang="en-US" altLang="zh-TW"/>
          </a:p>
        </p:txBody>
      </p:sp>
    </p:spTree>
    <p:extLst>
      <p:ext uri="{BB962C8B-B14F-4D97-AF65-F5344CB8AC3E}">
        <p14:creationId xmlns:p14="http://schemas.microsoft.com/office/powerpoint/2010/main" val="4260951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1" y="2"/>
            <a:ext cx="3074988" cy="511175"/>
          </a:xfrm>
          <a:prstGeom prst="rect">
            <a:avLst/>
          </a:prstGeom>
          <a:noFill/>
          <a:ln w="9525">
            <a:noFill/>
            <a:miter lim="800000"/>
            <a:headEnd/>
            <a:tailEnd/>
          </a:ln>
          <a:effectLst/>
        </p:spPr>
        <p:txBody>
          <a:bodyPr vert="horz" wrap="square" lIns="93426" tIns="46712" rIns="93426" bIns="46712" numCol="1" anchor="t" anchorCtr="0" compatLnSpc="1">
            <a:prstTxWarp prst="textNoShape">
              <a:avLst/>
            </a:prstTxWarp>
          </a:bodyPr>
          <a:lstStyle>
            <a:lvl1pPr defTabSz="934696">
              <a:defRPr sz="1200">
                <a:latin typeface="Times New Roman" pitchFamily="18" charset="0"/>
                <a:ea typeface="新細明體" pitchFamily="18" charset="-120"/>
              </a:defRPr>
            </a:lvl1pPr>
          </a:lstStyle>
          <a:p>
            <a:pPr>
              <a:defRPr/>
            </a:pPr>
            <a:endParaRPr lang="zh-TW" altLang="zh-TW"/>
          </a:p>
        </p:txBody>
      </p:sp>
      <p:sp>
        <p:nvSpPr>
          <p:cNvPr id="28675" name="Rectangle 3"/>
          <p:cNvSpPr>
            <a:spLocks noGrp="1" noChangeArrowheads="1"/>
          </p:cNvSpPr>
          <p:nvPr>
            <p:ph type="dt" idx="1"/>
          </p:nvPr>
        </p:nvSpPr>
        <p:spPr bwMode="auto">
          <a:xfrm>
            <a:off x="4022726" y="2"/>
            <a:ext cx="3074988" cy="511175"/>
          </a:xfrm>
          <a:prstGeom prst="rect">
            <a:avLst/>
          </a:prstGeom>
          <a:noFill/>
          <a:ln w="9525">
            <a:noFill/>
            <a:miter lim="800000"/>
            <a:headEnd/>
            <a:tailEnd/>
          </a:ln>
          <a:effectLst/>
        </p:spPr>
        <p:txBody>
          <a:bodyPr vert="horz" wrap="square" lIns="93426" tIns="46712" rIns="93426" bIns="46712" numCol="1" anchor="t" anchorCtr="0" compatLnSpc="1">
            <a:prstTxWarp prst="textNoShape">
              <a:avLst/>
            </a:prstTxWarp>
          </a:bodyPr>
          <a:lstStyle>
            <a:lvl1pPr algn="r" defTabSz="934696">
              <a:defRPr sz="1200">
                <a:latin typeface="Times New Roman" pitchFamily="18" charset="0"/>
                <a:ea typeface="新細明體" pitchFamily="18" charset="-120"/>
              </a:defRPr>
            </a:lvl1pPr>
          </a:lstStyle>
          <a:p>
            <a:pPr>
              <a:defRPr/>
            </a:pPr>
            <a:endParaRPr lang="zh-TW" altLang="zh-TW"/>
          </a:p>
        </p:txBody>
      </p:sp>
      <p:sp>
        <p:nvSpPr>
          <p:cNvPr id="46084" name="Rectangle 4"/>
          <p:cNvSpPr>
            <a:spLocks noGrp="1" noRot="1" noChangeAspect="1" noChangeArrowheads="1" noTextEdit="1"/>
          </p:cNvSpPr>
          <p:nvPr>
            <p:ph type="sldImg" idx="2"/>
          </p:nvPr>
        </p:nvSpPr>
        <p:spPr bwMode="auto">
          <a:xfrm>
            <a:off x="992188" y="768350"/>
            <a:ext cx="5116512" cy="3836988"/>
          </a:xfrm>
          <a:prstGeom prst="rect">
            <a:avLst/>
          </a:prstGeom>
          <a:noFill/>
          <a:ln w="9525">
            <a:solidFill>
              <a:srgbClr val="000000"/>
            </a:solidFill>
            <a:miter lim="800000"/>
            <a:headEnd/>
            <a:tailEnd/>
          </a:ln>
        </p:spPr>
      </p:sp>
      <p:sp>
        <p:nvSpPr>
          <p:cNvPr id="28677" name="Rectangle 5"/>
          <p:cNvSpPr>
            <a:spLocks noGrp="1" noChangeArrowheads="1"/>
          </p:cNvSpPr>
          <p:nvPr>
            <p:ph type="body" sz="quarter" idx="3"/>
          </p:nvPr>
        </p:nvSpPr>
        <p:spPr bwMode="auto">
          <a:xfrm>
            <a:off x="711201" y="4862513"/>
            <a:ext cx="5676901" cy="4603750"/>
          </a:xfrm>
          <a:prstGeom prst="rect">
            <a:avLst/>
          </a:prstGeom>
          <a:noFill/>
          <a:ln w="9525">
            <a:noFill/>
            <a:miter lim="800000"/>
            <a:headEnd/>
            <a:tailEnd/>
          </a:ln>
          <a:effectLst/>
        </p:spPr>
        <p:txBody>
          <a:bodyPr vert="horz" wrap="square" lIns="93426" tIns="46712" rIns="93426" bIns="46712"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28678" name="Rectangle 6"/>
          <p:cNvSpPr>
            <a:spLocks noGrp="1" noChangeArrowheads="1"/>
          </p:cNvSpPr>
          <p:nvPr>
            <p:ph type="ftr" sz="quarter" idx="4"/>
          </p:nvPr>
        </p:nvSpPr>
        <p:spPr bwMode="auto">
          <a:xfrm>
            <a:off x="1" y="9720265"/>
            <a:ext cx="3074988" cy="512761"/>
          </a:xfrm>
          <a:prstGeom prst="rect">
            <a:avLst/>
          </a:prstGeom>
          <a:noFill/>
          <a:ln w="9525">
            <a:noFill/>
            <a:miter lim="800000"/>
            <a:headEnd/>
            <a:tailEnd/>
          </a:ln>
          <a:effectLst/>
        </p:spPr>
        <p:txBody>
          <a:bodyPr vert="horz" wrap="square" lIns="93426" tIns="46712" rIns="93426" bIns="46712" numCol="1" anchor="b" anchorCtr="0" compatLnSpc="1">
            <a:prstTxWarp prst="textNoShape">
              <a:avLst/>
            </a:prstTxWarp>
          </a:bodyPr>
          <a:lstStyle>
            <a:lvl1pPr defTabSz="934696">
              <a:defRPr sz="1200">
                <a:latin typeface="Times New Roman" pitchFamily="18" charset="0"/>
                <a:ea typeface="新細明體" pitchFamily="18" charset="-120"/>
              </a:defRPr>
            </a:lvl1pPr>
          </a:lstStyle>
          <a:p>
            <a:pPr>
              <a:defRPr/>
            </a:pPr>
            <a:endParaRPr lang="zh-TW" altLang="zh-TW"/>
          </a:p>
        </p:txBody>
      </p:sp>
      <p:sp>
        <p:nvSpPr>
          <p:cNvPr id="28679" name="Rectangle 7"/>
          <p:cNvSpPr>
            <a:spLocks noGrp="1" noChangeArrowheads="1"/>
          </p:cNvSpPr>
          <p:nvPr>
            <p:ph type="sldNum" sz="quarter" idx="5"/>
          </p:nvPr>
        </p:nvSpPr>
        <p:spPr bwMode="auto">
          <a:xfrm>
            <a:off x="4022726" y="9720265"/>
            <a:ext cx="3074988" cy="512761"/>
          </a:xfrm>
          <a:prstGeom prst="rect">
            <a:avLst/>
          </a:prstGeom>
          <a:noFill/>
          <a:ln w="9525">
            <a:noFill/>
            <a:miter lim="800000"/>
            <a:headEnd/>
            <a:tailEnd/>
          </a:ln>
          <a:effectLst/>
        </p:spPr>
        <p:txBody>
          <a:bodyPr vert="horz" wrap="square" lIns="93426" tIns="46712" rIns="93426" bIns="46712" numCol="1" anchor="b" anchorCtr="0" compatLnSpc="1">
            <a:prstTxWarp prst="textNoShape">
              <a:avLst/>
            </a:prstTxWarp>
          </a:bodyPr>
          <a:lstStyle>
            <a:lvl1pPr algn="r" defTabSz="934696">
              <a:defRPr sz="1200">
                <a:latin typeface="Times New Roman" pitchFamily="18" charset="0"/>
                <a:ea typeface="新細明體" pitchFamily="18" charset="-120"/>
              </a:defRPr>
            </a:lvl1pPr>
          </a:lstStyle>
          <a:p>
            <a:pPr>
              <a:defRPr/>
            </a:pPr>
            <a:fld id="{D6DAA03A-F405-4277-BA12-C9166A02297F}" type="slidenum">
              <a:rPr lang="zh-TW" altLang="en-US"/>
              <a:pPr>
                <a:defRPr/>
              </a:pPr>
              <a:t>‹#›</a:t>
            </a:fld>
            <a:endParaRPr lang="zh-TW" altLang="zh-TW"/>
          </a:p>
        </p:txBody>
      </p:sp>
    </p:spTree>
    <p:extLst>
      <p:ext uri="{BB962C8B-B14F-4D97-AF65-F5344CB8AC3E}">
        <p14:creationId xmlns:p14="http://schemas.microsoft.com/office/powerpoint/2010/main" val="22717216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投影片圖像版面配置區 1"/>
          <p:cNvSpPr>
            <a:spLocks noGrp="1" noRot="1" noChangeAspect="1" noTextEdit="1"/>
          </p:cNvSpPr>
          <p:nvPr>
            <p:ph type="sldImg"/>
          </p:nvPr>
        </p:nvSpPr>
        <p:spPr bwMode="auto">
          <a:xfrm>
            <a:off x="919163" y="746125"/>
            <a:ext cx="4968875" cy="3727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1434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CBBDF85A-EDD2-4E34-B1F3-BF930AE85D3D}" type="slidenum">
              <a:rPr lang="zh-TW" altLang="en-US" smtClean="0"/>
              <a:pPr/>
              <a:t>1</a:t>
            </a:fld>
            <a:endParaRPr lang="zh-TW" altLang="zh-TW" smtClean="0"/>
          </a:p>
        </p:txBody>
      </p:sp>
    </p:spTree>
    <p:extLst>
      <p:ext uri="{BB962C8B-B14F-4D97-AF65-F5344CB8AC3E}">
        <p14:creationId xmlns:p14="http://schemas.microsoft.com/office/powerpoint/2010/main" val="1926288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19811" name="備忘稿版面配置區 2"/>
          <p:cNvSpPr>
            <a:spLocks noGrp="1"/>
          </p:cNvSpPr>
          <p:nvPr>
            <p:ph type="body" idx="1"/>
          </p:nvPr>
        </p:nvSpPr>
        <p:spPr bwMode="auto">
          <a:noFill/>
        </p:spPr>
        <p:txBody>
          <a:bodyPr wrap="square" numCol="1" anchor="t" anchorCtr="0" compatLnSpc="1">
            <a:prstTxWarp prst="textNoShape">
              <a:avLst/>
            </a:prstTxWarp>
          </a:bodyPr>
          <a:lstStyle/>
          <a:p>
            <a:r>
              <a:rPr lang="en-US" altLang="zh-TW" smtClean="0"/>
              <a:t>1.IEET</a:t>
            </a:r>
            <a:r>
              <a:rPr lang="zh-TW" altLang="en-US" smtClean="0"/>
              <a:t>每六年進行大規模的審查即稱週期性審查</a:t>
            </a:r>
            <a:endParaRPr lang="en-US" altLang="zh-TW" smtClean="0"/>
          </a:p>
          <a:p>
            <a:r>
              <a:rPr lang="en-US" altLang="zh-TW" smtClean="0"/>
              <a:t>2.</a:t>
            </a:r>
            <a:r>
              <a:rPr lang="zh-TW" altLang="en-US" smtClean="0"/>
              <a:t>六年間所進行的審查叫做期中審查</a:t>
            </a:r>
            <a:endParaRPr lang="en-US" altLang="zh-TW" smtClean="0"/>
          </a:p>
          <a:p>
            <a:r>
              <a:rPr lang="en-US" altLang="zh-TW" smtClean="0"/>
              <a:t>3.</a:t>
            </a:r>
            <a:r>
              <a:rPr lang="zh-TW" altLang="en-US" smtClean="0"/>
              <a:t>一旦進入認證後，必須每年填寫年度持續改進報告，以追蹤學程是否執行持續改善，改善成果呈現於期中報告或自評報告即可</a:t>
            </a:r>
          </a:p>
        </p:txBody>
      </p:sp>
    </p:spTree>
    <p:extLst>
      <p:ext uri="{BB962C8B-B14F-4D97-AF65-F5344CB8AC3E}">
        <p14:creationId xmlns:p14="http://schemas.microsoft.com/office/powerpoint/2010/main" val="3325359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投影片圖像版面配置區 1"/>
          <p:cNvSpPr>
            <a:spLocks noGrp="1" noRot="1" noChangeAspect="1" noTextEdit="1"/>
          </p:cNvSpPr>
          <p:nvPr>
            <p:ph type="sldImg"/>
          </p:nvPr>
        </p:nvSpPr>
        <p:spPr bwMode="auto">
          <a:xfrm>
            <a:off x="990600" y="768350"/>
            <a:ext cx="5119688" cy="3838575"/>
          </a:xfrm>
          <a:noFill/>
          <a:ln>
            <a:solidFill>
              <a:srgbClr val="000000"/>
            </a:solidFill>
            <a:miter lim="800000"/>
            <a:headEnd/>
            <a:tailEnd/>
          </a:ln>
        </p:spPr>
      </p:sp>
      <p:sp>
        <p:nvSpPr>
          <p:cNvPr id="91139"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91140"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75897"/>
            <a:fld id="{3EAE0EC4-B249-452C-A126-C594208E25BD}" type="slidenum">
              <a:rPr lang="zh-TW" altLang="en-US" smtClean="0"/>
              <a:pPr defTabSz="975897"/>
              <a:t>12</a:t>
            </a:fld>
            <a:endParaRPr lang="zh-TW" altLang="zh-TW" dirty="0" smtClean="0"/>
          </a:p>
        </p:txBody>
      </p:sp>
    </p:spTree>
    <p:extLst>
      <p:ext uri="{BB962C8B-B14F-4D97-AF65-F5344CB8AC3E}">
        <p14:creationId xmlns:p14="http://schemas.microsoft.com/office/powerpoint/2010/main" val="40658319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13667" name="備忘稿版面配置區 2"/>
          <p:cNvSpPr>
            <a:spLocks noGrp="1"/>
          </p:cNvSpPr>
          <p:nvPr>
            <p:ph type="body" idx="1"/>
          </p:nvPr>
        </p:nvSpPr>
        <p:spPr bwMode="auto">
          <a:noFill/>
        </p:spPr>
        <p:txBody>
          <a:bodyPr wrap="square" numCol="1" anchor="t" anchorCtr="0" compatLnSpc="1">
            <a:prstTxWarp prst="textNoShape">
              <a:avLst/>
            </a:prstTxWarp>
          </a:bodyPr>
          <a:lstStyle/>
          <a:p>
            <a:pPr marL="225080" indent="-225080">
              <a:buFontTx/>
              <a:buAutoNum type="arabicPeriod"/>
            </a:pPr>
            <a:r>
              <a:rPr lang="en-US" altLang="zh-TW" dirty="0" smtClean="0"/>
              <a:t>IEET</a:t>
            </a:r>
            <a:r>
              <a:rPr lang="zh-TW" altLang="en-US" dirty="0" smtClean="0"/>
              <a:t>現已為</a:t>
            </a:r>
            <a:r>
              <a:rPr lang="en-US" altLang="zh-TW" dirty="0" smtClean="0"/>
              <a:t>WA</a:t>
            </a:r>
            <a:r>
              <a:rPr lang="zh-TW" altLang="en-US" dirty="0" smtClean="0"/>
              <a:t>的會員，其所對應的是</a:t>
            </a:r>
            <a:r>
              <a:rPr lang="en-US" altLang="zh-TW" dirty="0" smtClean="0"/>
              <a:t>EAC</a:t>
            </a:r>
            <a:r>
              <a:rPr lang="zh-TW" altLang="en-US" dirty="0" smtClean="0"/>
              <a:t>，將來學生是會考技師或工程師資格的畢業生；</a:t>
            </a:r>
            <a:r>
              <a:rPr lang="en-US" altLang="zh-TW" dirty="0" smtClean="0"/>
              <a:t>Seoul Accord</a:t>
            </a:r>
            <a:r>
              <a:rPr lang="zh-TW" altLang="en-US" dirty="0" smtClean="0"/>
              <a:t>所對應的是</a:t>
            </a:r>
            <a:r>
              <a:rPr lang="en-US" altLang="zh-TW" dirty="0" smtClean="0"/>
              <a:t>CAC</a:t>
            </a:r>
            <a:r>
              <a:rPr lang="zh-TW" altLang="en-US" dirty="0" smtClean="0"/>
              <a:t>，將來是要成為電腦與資訊領域工程師的畢業生；</a:t>
            </a:r>
            <a:r>
              <a:rPr lang="en-US" altLang="zh-TW" dirty="0" smtClean="0"/>
              <a:t>Sydney Accord</a:t>
            </a:r>
            <a:r>
              <a:rPr lang="zh-TW" altLang="en-US" dirty="0" smtClean="0"/>
              <a:t>對應的是</a:t>
            </a:r>
            <a:r>
              <a:rPr lang="en-US" altLang="zh-TW" dirty="0" smtClean="0"/>
              <a:t>TAC</a:t>
            </a:r>
            <a:r>
              <a:rPr lang="zh-TW" altLang="en-US" dirty="0" smtClean="0"/>
              <a:t>，學生是應用工程師。</a:t>
            </a:r>
            <a:endParaRPr lang="en-US" altLang="zh-TW" dirty="0" smtClean="0"/>
          </a:p>
          <a:p>
            <a:pPr marL="225080" indent="-225080">
              <a:buFontTx/>
              <a:buAutoNum type="arabicPeriod"/>
            </a:pPr>
            <a:r>
              <a:rPr lang="zh-TW" altLang="en-US" dirty="0" smtClean="0"/>
              <a:t>加入這些國際組織的目的，主要是讓台灣的學歷在國際上可以受到認可，同時幫助想在國外申請專業工程師執照或是技術移民的畢業生，可以順利進行。例如，想參與美國技師考試的人若畢業自通過認證學系，即可比照當地通過認證學系的畢業生一樣，可免除</a:t>
            </a:r>
            <a:r>
              <a:rPr lang="en-US" altLang="zh-TW" dirty="0" smtClean="0"/>
              <a:t>12</a:t>
            </a:r>
            <a:r>
              <a:rPr lang="zh-TW" altLang="en-US" dirty="0" smtClean="0"/>
              <a:t>門基本學科的考試。過去在台灣就讀大學的新加坡、馬來西亞僑生，其學歷都無法受到新馬政府的承認，但透過</a:t>
            </a:r>
            <a:r>
              <a:rPr lang="en-US" altLang="zh-TW" dirty="0" smtClean="0"/>
              <a:t>WA</a:t>
            </a:r>
            <a:r>
              <a:rPr lang="zh-TW" altLang="en-US" dirty="0" smtClean="0"/>
              <a:t>實質相當的機制下，這些僑生回到僑居地就有機會擔任公職，其學歷亦受到認可。</a:t>
            </a:r>
            <a:endParaRPr lang="en-US" altLang="zh-TW" dirty="0" smtClean="0"/>
          </a:p>
          <a:p>
            <a:pPr marL="225080" indent="-225080">
              <a:buFontTx/>
              <a:buAutoNum type="arabicPeriod"/>
            </a:pPr>
            <a:r>
              <a:rPr lang="zh-TW" altLang="en-US" dirty="0" smtClean="0"/>
              <a:t>至於</a:t>
            </a:r>
            <a:r>
              <a:rPr lang="en-US" altLang="zh-TW" dirty="0" smtClean="0"/>
              <a:t>NABEEA</a:t>
            </a:r>
            <a:r>
              <a:rPr lang="zh-TW" altLang="en-US" dirty="0" smtClean="0"/>
              <a:t>是亞洲國家認證機構的聯盟，目標是協助一些尚未進入</a:t>
            </a:r>
            <a:r>
              <a:rPr lang="en-US" altLang="zh-TW" dirty="0" smtClean="0"/>
              <a:t>WA</a:t>
            </a:r>
            <a:r>
              <a:rPr lang="zh-TW" altLang="en-US" dirty="0" smtClean="0"/>
              <a:t>的國家建構其認證機制，朝向</a:t>
            </a:r>
            <a:r>
              <a:rPr lang="en-US" altLang="zh-TW" dirty="0" smtClean="0"/>
              <a:t>WA</a:t>
            </a:r>
            <a:r>
              <a:rPr lang="zh-TW" altLang="en-US" dirty="0" smtClean="0"/>
              <a:t>邁進。</a:t>
            </a:r>
            <a:r>
              <a:rPr lang="en-US" altLang="zh-TW" dirty="0" smtClean="0"/>
              <a:t>(</a:t>
            </a:r>
            <a:r>
              <a:rPr lang="zh-TW" altLang="en-US" dirty="0" smtClean="0"/>
              <a:t>主要是扮演協助的角色</a:t>
            </a:r>
            <a:r>
              <a:rPr lang="en-US" altLang="zh-TW" dirty="0" smtClean="0"/>
              <a:t>)</a:t>
            </a:r>
          </a:p>
        </p:txBody>
      </p:sp>
    </p:spTree>
    <p:extLst>
      <p:ext uri="{BB962C8B-B14F-4D97-AF65-F5344CB8AC3E}">
        <p14:creationId xmlns:p14="http://schemas.microsoft.com/office/powerpoint/2010/main" val="32073171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投影片圖像版面配置區 1"/>
          <p:cNvSpPr>
            <a:spLocks noGrp="1" noRot="1" noChangeAspect="1" noTextEdit="1"/>
          </p:cNvSpPr>
          <p:nvPr>
            <p:ph type="sldImg"/>
          </p:nvPr>
        </p:nvSpPr>
        <p:spPr>
          <a:ln/>
        </p:spPr>
      </p:sp>
      <p:sp>
        <p:nvSpPr>
          <p:cNvPr id="98307" name="備忘稿版面配置區 2"/>
          <p:cNvSpPr>
            <a:spLocks noGrp="1"/>
          </p:cNvSpPr>
          <p:nvPr>
            <p:ph type="body" idx="1"/>
          </p:nvPr>
        </p:nvSpPr>
        <p:spPr>
          <a:noFill/>
          <a:ln/>
        </p:spPr>
        <p:txBody>
          <a:bodyPr/>
          <a:lstStyle/>
          <a:p>
            <a:endParaRPr lang="zh-TW" altLang="en-US" smtClean="0">
              <a:ea typeface="新細明體" charset="-120"/>
            </a:endParaRPr>
          </a:p>
        </p:txBody>
      </p:sp>
      <p:sp>
        <p:nvSpPr>
          <p:cNvPr id="98308" name="投影片編號版面配置區 3"/>
          <p:cNvSpPr>
            <a:spLocks noGrp="1"/>
          </p:cNvSpPr>
          <p:nvPr>
            <p:ph type="sldNum" sz="quarter" idx="5"/>
          </p:nvPr>
        </p:nvSpPr>
        <p:spPr>
          <a:noFill/>
        </p:spPr>
        <p:txBody>
          <a:bodyPr/>
          <a:lstStyle/>
          <a:p>
            <a:fld id="{71364ED3-7BB4-47BC-822A-2ED247B3EDFA}" type="slidenum">
              <a:rPr lang="zh-TW" altLang="en-US">
                <a:ea typeface="新細明體" charset="-120"/>
              </a:rPr>
              <a:pPr/>
              <a:t>16</a:t>
            </a:fld>
            <a:endParaRPr lang="zh-TW" altLang="zh-TW">
              <a:ea typeface="新細明體" charset="-120"/>
            </a:endParaRPr>
          </a:p>
        </p:txBody>
      </p:sp>
    </p:spTree>
    <p:extLst>
      <p:ext uri="{BB962C8B-B14F-4D97-AF65-F5344CB8AC3E}">
        <p14:creationId xmlns:p14="http://schemas.microsoft.com/office/powerpoint/2010/main" val="12884212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投影片圖像版面配置區 1"/>
          <p:cNvSpPr>
            <a:spLocks noGrp="1" noRot="1" noChangeAspect="1" noTextEdit="1"/>
          </p:cNvSpPr>
          <p:nvPr>
            <p:ph type="sldImg"/>
          </p:nvPr>
        </p:nvSpPr>
        <p:spPr>
          <a:ln/>
        </p:spPr>
      </p:sp>
      <p:sp>
        <p:nvSpPr>
          <p:cNvPr id="98307" name="備忘稿版面配置區 2"/>
          <p:cNvSpPr>
            <a:spLocks noGrp="1"/>
          </p:cNvSpPr>
          <p:nvPr>
            <p:ph type="body" idx="1"/>
          </p:nvPr>
        </p:nvSpPr>
        <p:spPr>
          <a:noFill/>
          <a:ln/>
        </p:spPr>
        <p:txBody>
          <a:bodyPr/>
          <a:lstStyle/>
          <a:p>
            <a:endParaRPr lang="zh-TW" altLang="en-US" dirty="0" smtClean="0">
              <a:ea typeface="新細明體" charset="-120"/>
            </a:endParaRPr>
          </a:p>
        </p:txBody>
      </p:sp>
      <p:sp>
        <p:nvSpPr>
          <p:cNvPr id="98308" name="投影片編號版面配置區 3"/>
          <p:cNvSpPr>
            <a:spLocks noGrp="1"/>
          </p:cNvSpPr>
          <p:nvPr>
            <p:ph type="sldNum" sz="quarter" idx="5"/>
          </p:nvPr>
        </p:nvSpPr>
        <p:spPr>
          <a:noFill/>
        </p:spPr>
        <p:txBody>
          <a:bodyPr/>
          <a:lstStyle/>
          <a:p>
            <a:fld id="{71364ED3-7BB4-47BC-822A-2ED247B3EDFA}" type="slidenum">
              <a:rPr lang="zh-TW" altLang="en-US">
                <a:ea typeface="新細明體" charset="-120"/>
              </a:rPr>
              <a:pPr/>
              <a:t>17</a:t>
            </a:fld>
            <a:endParaRPr lang="zh-TW" altLang="zh-TW">
              <a:ea typeface="新細明體" charset="-120"/>
            </a:endParaRPr>
          </a:p>
        </p:txBody>
      </p:sp>
    </p:spTree>
    <p:extLst>
      <p:ext uri="{BB962C8B-B14F-4D97-AF65-F5344CB8AC3E}">
        <p14:creationId xmlns:p14="http://schemas.microsoft.com/office/powerpoint/2010/main" val="8919200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投影片圖像版面配置區 1"/>
          <p:cNvSpPr>
            <a:spLocks noGrp="1" noRot="1" noChangeAspect="1" noTextEdit="1"/>
          </p:cNvSpPr>
          <p:nvPr>
            <p:ph type="sldImg"/>
          </p:nvPr>
        </p:nvSpPr>
        <p:spPr>
          <a:xfrm>
            <a:off x="990600" y="768350"/>
            <a:ext cx="5119688" cy="3838575"/>
          </a:xfrm>
          <a:ln/>
        </p:spPr>
      </p:sp>
      <p:sp>
        <p:nvSpPr>
          <p:cNvPr id="99331" name="備忘稿版面配置區 2"/>
          <p:cNvSpPr>
            <a:spLocks noGrp="1"/>
          </p:cNvSpPr>
          <p:nvPr>
            <p:ph type="body" idx="1"/>
          </p:nvPr>
        </p:nvSpPr>
        <p:spPr>
          <a:noFill/>
          <a:ln/>
        </p:spPr>
        <p:txBody>
          <a:bodyPr/>
          <a:lstStyle/>
          <a:p>
            <a:endParaRPr lang="zh-TW" altLang="en-US" smtClean="0">
              <a:ea typeface="新細明體" charset="-120"/>
            </a:endParaRPr>
          </a:p>
        </p:txBody>
      </p:sp>
      <p:sp>
        <p:nvSpPr>
          <p:cNvPr id="99332" name="投影片編號版面配置區 3"/>
          <p:cNvSpPr>
            <a:spLocks noGrp="1"/>
          </p:cNvSpPr>
          <p:nvPr>
            <p:ph type="sldNum" sz="quarter" idx="5"/>
          </p:nvPr>
        </p:nvSpPr>
        <p:spPr>
          <a:noFill/>
        </p:spPr>
        <p:txBody>
          <a:bodyPr/>
          <a:lstStyle/>
          <a:p>
            <a:fld id="{B65AF711-1FA2-4598-8AC0-19AE6BC27C74}" type="slidenum">
              <a:rPr lang="zh-TW" altLang="en-US">
                <a:ea typeface="新細明體" charset="-120"/>
              </a:rPr>
              <a:pPr/>
              <a:t>18</a:t>
            </a:fld>
            <a:endParaRPr lang="zh-TW" altLang="zh-TW">
              <a:ea typeface="新細明體" charset="-120"/>
            </a:endParaRPr>
          </a:p>
        </p:txBody>
      </p:sp>
    </p:spTree>
    <p:extLst>
      <p:ext uri="{BB962C8B-B14F-4D97-AF65-F5344CB8AC3E}">
        <p14:creationId xmlns:p14="http://schemas.microsoft.com/office/powerpoint/2010/main" val="8329634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投影片圖像版面配置區 1"/>
          <p:cNvSpPr>
            <a:spLocks noGrp="1" noRot="1" noChangeAspect="1" noTextEdit="1"/>
          </p:cNvSpPr>
          <p:nvPr>
            <p:ph type="sldImg"/>
          </p:nvPr>
        </p:nvSpPr>
        <p:spPr>
          <a:ln/>
        </p:spPr>
      </p:sp>
      <p:sp>
        <p:nvSpPr>
          <p:cNvPr id="65539" name="備忘稿版面配置區 2"/>
          <p:cNvSpPr>
            <a:spLocks noGrp="1"/>
          </p:cNvSpPr>
          <p:nvPr>
            <p:ph type="body" idx="1"/>
          </p:nvPr>
        </p:nvSpPr>
        <p:spPr>
          <a:noFill/>
          <a:ln/>
        </p:spPr>
        <p:txBody>
          <a:bodyPr/>
          <a:lstStyle/>
          <a:p>
            <a:pPr eaLnBrk="1" hangingPunct="1">
              <a:spcBef>
                <a:spcPct val="0"/>
              </a:spcBef>
            </a:pPr>
            <a:endParaRPr lang="zh-TW" altLang="en-US" smtClean="0"/>
          </a:p>
        </p:txBody>
      </p:sp>
      <p:sp>
        <p:nvSpPr>
          <p:cNvPr id="65540" name="投影片編號版面配置區 3"/>
          <p:cNvSpPr>
            <a:spLocks noGrp="1"/>
          </p:cNvSpPr>
          <p:nvPr>
            <p:ph type="sldNum" sz="quarter" idx="5"/>
          </p:nvPr>
        </p:nvSpPr>
        <p:spPr>
          <a:noFill/>
        </p:spPr>
        <p:txBody>
          <a:bodyPr/>
          <a:lstStyle/>
          <a:p>
            <a:pPr defTabSz="931696"/>
            <a:fld id="{C3BC310F-BAE3-4EC2-8BA3-36ADB9317D32}" type="slidenum">
              <a:rPr lang="zh-TW" altLang="en-US" smtClean="0"/>
              <a:pPr defTabSz="931696"/>
              <a:t>19</a:t>
            </a:fld>
            <a:endParaRPr lang="zh-TW" altLang="zh-TW" dirty="0" smtClean="0"/>
          </a:p>
        </p:txBody>
      </p:sp>
    </p:spTree>
    <p:extLst>
      <p:ext uri="{BB962C8B-B14F-4D97-AF65-F5344CB8AC3E}">
        <p14:creationId xmlns:p14="http://schemas.microsoft.com/office/powerpoint/2010/main" val="4885936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39939" name="備忘稿版面配置區 2"/>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
        <p:nvSpPr>
          <p:cNvPr id="39940"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31539"/>
            <a:fld id="{F24541C3-0086-4D22-A4DB-CF9C3383DB43}" type="slidenum">
              <a:rPr lang="zh-TW" altLang="en-US" smtClean="0">
                <a:latin typeface="Arial" charset="0"/>
                <a:ea typeface="新細明體" charset="-120"/>
              </a:rPr>
              <a:pPr defTabSz="931539"/>
              <a:t>20</a:t>
            </a:fld>
            <a:endParaRPr lang="zh-TW" altLang="en-US" dirty="0" smtClean="0">
              <a:latin typeface="Arial" charset="0"/>
              <a:ea typeface="新細明體" charset="-120"/>
            </a:endParaRPr>
          </a:p>
        </p:txBody>
      </p:sp>
    </p:spTree>
    <p:extLst>
      <p:ext uri="{BB962C8B-B14F-4D97-AF65-F5344CB8AC3E}">
        <p14:creationId xmlns:p14="http://schemas.microsoft.com/office/powerpoint/2010/main" val="39735754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投影片圖像版面配置區 1"/>
          <p:cNvSpPr>
            <a:spLocks noGrp="1" noRot="1" noChangeAspect="1" noTextEdit="1"/>
          </p:cNvSpPr>
          <p:nvPr>
            <p:ph type="sldImg"/>
          </p:nvPr>
        </p:nvSpPr>
        <p:spPr bwMode="auto">
          <a:xfrm>
            <a:off x="990600" y="768350"/>
            <a:ext cx="5119688" cy="3838575"/>
          </a:xfrm>
          <a:noFill/>
          <a:ln>
            <a:solidFill>
              <a:srgbClr val="000000"/>
            </a:solidFill>
            <a:miter lim="800000"/>
            <a:headEnd/>
            <a:tailEnd/>
          </a:ln>
        </p:spPr>
      </p:sp>
      <p:sp>
        <p:nvSpPr>
          <p:cNvPr id="64515" name="備忘稿版面配置區 2"/>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
        <p:nvSpPr>
          <p:cNvPr id="64516"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6CEF404-B5F7-4A76-A730-8DB918BA6678}" type="slidenum">
              <a:rPr lang="zh-TW" altLang="en-US" smtClean="0">
                <a:ea typeface="新細明體" charset="-120"/>
              </a:rPr>
              <a:pPr/>
              <a:t>21</a:t>
            </a:fld>
            <a:endParaRPr lang="zh-TW" altLang="zh-TW" smtClean="0">
              <a:ea typeface="新細明體" charset="-120"/>
            </a:endParaRPr>
          </a:p>
        </p:txBody>
      </p:sp>
    </p:spTree>
    <p:extLst>
      <p:ext uri="{BB962C8B-B14F-4D97-AF65-F5344CB8AC3E}">
        <p14:creationId xmlns:p14="http://schemas.microsoft.com/office/powerpoint/2010/main" val="38714290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投影片圖像版面配置區 1"/>
          <p:cNvSpPr>
            <a:spLocks noGrp="1" noRot="1" noChangeAspect="1" noTextEdit="1"/>
          </p:cNvSpPr>
          <p:nvPr>
            <p:ph type="sldImg"/>
          </p:nvPr>
        </p:nvSpPr>
        <p:spPr bwMode="auto">
          <a:xfrm>
            <a:off x="990600" y="768350"/>
            <a:ext cx="5119688" cy="3838575"/>
          </a:xfrm>
          <a:noFill/>
          <a:ln>
            <a:solidFill>
              <a:srgbClr val="000000"/>
            </a:solidFill>
            <a:miter lim="800000"/>
            <a:headEnd/>
            <a:tailEnd/>
          </a:ln>
        </p:spPr>
      </p:sp>
      <p:sp>
        <p:nvSpPr>
          <p:cNvPr id="25603" name="備忘稿版面配置區 2"/>
          <p:cNvSpPr>
            <a:spLocks noGrp="1"/>
          </p:cNvSpPr>
          <p:nvPr>
            <p:ph type="body" idx="1"/>
          </p:nvPr>
        </p:nvSpPr>
        <p:spPr bwMode="auto">
          <a:noFill/>
        </p:spPr>
        <p:txBody>
          <a:bodyPr wrap="square" numCol="1" anchor="t" anchorCtr="0" compatLnSpc="1">
            <a:prstTxWarp prst="textNoShape">
              <a:avLst/>
            </a:prstTxWarp>
          </a:bodyPr>
          <a:lstStyle/>
          <a:p>
            <a:pPr marL="239001" indent="-239001" eaLnBrk="1" hangingPunct="1">
              <a:buFontTx/>
              <a:buAutoNum type="arabicPeriod"/>
            </a:pPr>
            <a:r>
              <a:rPr lang="en-US" altLang="zh-TW" dirty="0" smtClean="0"/>
              <a:t>2007IEET</a:t>
            </a:r>
            <a:r>
              <a:rPr lang="zh-TW" altLang="en-US" dirty="0" smtClean="0"/>
              <a:t>成為</a:t>
            </a:r>
            <a:r>
              <a:rPr lang="en-US" altLang="zh-TW" dirty="0" smtClean="0"/>
              <a:t>WA</a:t>
            </a:r>
            <a:r>
              <a:rPr lang="zh-TW" altLang="en-US" dirty="0" smtClean="0"/>
              <a:t>會員，故</a:t>
            </a:r>
            <a:r>
              <a:rPr lang="en-US" altLang="zh-TW" dirty="0" smtClean="0"/>
              <a:t>2007</a:t>
            </a:r>
            <a:r>
              <a:rPr lang="zh-TW" altLang="en-US" dirty="0" smtClean="0"/>
              <a:t>後，自動認可，</a:t>
            </a:r>
            <a:r>
              <a:rPr lang="en-US" altLang="zh-TW" dirty="0" smtClean="0"/>
              <a:t>2007</a:t>
            </a:r>
            <a:r>
              <a:rPr lang="zh-TW" altLang="en-US" dirty="0" smtClean="0"/>
              <a:t>前：需透過學歷認可做認定，前提是現在認證學程是在有效期內</a:t>
            </a:r>
            <a:endParaRPr lang="en-US" altLang="zh-TW" dirty="0" smtClean="0"/>
          </a:p>
          <a:p>
            <a:pPr marL="239001" indent="-239001" eaLnBrk="1" hangingPunct="1">
              <a:buFontTx/>
              <a:buAutoNum type="arabicPeriod"/>
            </a:pPr>
            <a:r>
              <a:rPr lang="zh-TW" altLang="en-US" dirty="0" smtClean="0"/>
              <a:t>惟申請地國家有決定權，</a:t>
            </a:r>
            <a:r>
              <a:rPr lang="en-US" altLang="zh-TW" dirty="0" smtClean="0"/>
              <a:t>IEET</a:t>
            </a:r>
            <a:r>
              <a:rPr lang="zh-TW" altLang="en-US" dirty="0" smtClean="0"/>
              <a:t>可協助進行認可，但最終是否被認可仍須視各會員國機制</a:t>
            </a:r>
          </a:p>
        </p:txBody>
      </p:sp>
      <p:sp>
        <p:nvSpPr>
          <p:cNvPr id="25604"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74917"/>
            <a:fld id="{E0BFE66F-A8D0-4985-A4DB-DC06E7F36A18}" type="slidenum">
              <a:rPr lang="zh-TW" altLang="en-US" smtClean="0">
                <a:ea typeface="新細明體" charset="-120"/>
              </a:rPr>
              <a:pPr defTabSz="974917"/>
              <a:t>22</a:t>
            </a:fld>
            <a:endParaRPr lang="zh-TW" altLang="zh-TW" dirty="0" smtClean="0">
              <a:ea typeface="新細明體" charset="-120"/>
            </a:endParaRPr>
          </a:p>
        </p:txBody>
      </p:sp>
    </p:spTree>
    <p:extLst>
      <p:ext uri="{BB962C8B-B14F-4D97-AF65-F5344CB8AC3E}">
        <p14:creationId xmlns:p14="http://schemas.microsoft.com/office/powerpoint/2010/main" val="1542585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投影片圖像版面配置區 1"/>
          <p:cNvSpPr>
            <a:spLocks noGrp="1" noRot="1" noChangeAspect="1" noTextEdit="1"/>
          </p:cNvSpPr>
          <p:nvPr>
            <p:ph type="sldImg"/>
          </p:nvPr>
        </p:nvSpPr>
        <p:spPr>
          <a:ln/>
        </p:spPr>
      </p:sp>
      <p:sp>
        <p:nvSpPr>
          <p:cNvPr id="48131" name="備忘稿版面配置區 2"/>
          <p:cNvSpPr>
            <a:spLocks noGrp="1"/>
          </p:cNvSpPr>
          <p:nvPr>
            <p:ph type="body" idx="1"/>
          </p:nvPr>
        </p:nvSpPr>
        <p:spPr>
          <a:noFill/>
          <a:ln/>
        </p:spPr>
        <p:txBody>
          <a:bodyPr/>
          <a:lstStyle/>
          <a:p>
            <a:endParaRPr lang="zh-TW" altLang="en-US" smtClean="0"/>
          </a:p>
        </p:txBody>
      </p:sp>
      <p:sp>
        <p:nvSpPr>
          <p:cNvPr id="48132" name="投影片編號版面配置區 3"/>
          <p:cNvSpPr>
            <a:spLocks noGrp="1"/>
          </p:cNvSpPr>
          <p:nvPr>
            <p:ph type="sldNum" sz="quarter" idx="5"/>
          </p:nvPr>
        </p:nvSpPr>
        <p:spPr>
          <a:noFill/>
        </p:spPr>
        <p:txBody>
          <a:bodyPr/>
          <a:lstStyle/>
          <a:p>
            <a:pPr defTabSz="931696"/>
            <a:fld id="{A48A81AA-D1C3-492D-8C46-C94C7F66E4E9}" type="slidenum">
              <a:rPr lang="zh-TW" altLang="en-US" smtClean="0"/>
              <a:pPr defTabSz="931696"/>
              <a:t>2</a:t>
            </a:fld>
            <a:endParaRPr lang="zh-TW" altLang="zh-TW" dirty="0" smtClean="0"/>
          </a:p>
        </p:txBody>
      </p:sp>
    </p:spTree>
    <p:extLst>
      <p:ext uri="{BB962C8B-B14F-4D97-AF65-F5344CB8AC3E}">
        <p14:creationId xmlns:p14="http://schemas.microsoft.com/office/powerpoint/2010/main" val="5890414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84995" name="備忘稿版面配置區 2"/>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
        <p:nvSpPr>
          <p:cNvPr id="84996"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33269"/>
            <a:fld id="{38E03BFB-23E2-45A7-866D-3A8BA0575342}" type="slidenum">
              <a:rPr lang="zh-TW" altLang="en-US" smtClean="0">
                <a:latin typeface="Arial" charset="0"/>
                <a:ea typeface="新細明體" charset="-120"/>
              </a:rPr>
              <a:pPr defTabSz="933269"/>
              <a:t>23</a:t>
            </a:fld>
            <a:endParaRPr lang="zh-TW" altLang="zh-TW" dirty="0" smtClean="0">
              <a:latin typeface="Arial" charset="0"/>
              <a:ea typeface="新細明體" charset="-120"/>
            </a:endParaRPr>
          </a:p>
        </p:txBody>
      </p:sp>
    </p:spTree>
    <p:extLst>
      <p:ext uri="{BB962C8B-B14F-4D97-AF65-F5344CB8AC3E}">
        <p14:creationId xmlns:p14="http://schemas.microsoft.com/office/powerpoint/2010/main" val="27892664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投影片圖像版面配置區 1"/>
          <p:cNvSpPr>
            <a:spLocks noGrp="1" noRot="1" noChangeAspect="1" noTextEdit="1"/>
          </p:cNvSpPr>
          <p:nvPr>
            <p:ph type="sldImg"/>
          </p:nvPr>
        </p:nvSpPr>
        <p:spPr bwMode="auto">
          <a:xfrm>
            <a:off x="990600" y="768350"/>
            <a:ext cx="5119688" cy="3838575"/>
          </a:xfrm>
          <a:noFill/>
          <a:ln>
            <a:solidFill>
              <a:srgbClr val="000000"/>
            </a:solidFill>
            <a:miter lim="800000"/>
            <a:headEnd/>
            <a:tailEnd/>
          </a:ln>
        </p:spPr>
      </p:sp>
      <p:sp>
        <p:nvSpPr>
          <p:cNvPr id="106499" name="備忘稿版面配置區 2"/>
          <p:cNvSpPr>
            <a:spLocks noGrp="1"/>
          </p:cNvSpPr>
          <p:nvPr>
            <p:ph type="body" idx="1"/>
          </p:nvPr>
        </p:nvSpPr>
        <p:spPr bwMode="auto">
          <a:noFill/>
        </p:spPr>
        <p:txBody>
          <a:bodyPr wrap="square" numCol="1" anchor="t" anchorCtr="0" compatLnSpc="1">
            <a:prstTxWarp prst="textNoShape">
              <a:avLst/>
            </a:prstTxWarp>
          </a:bodyPr>
          <a:lstStyle/>
          <a:p>
            <a:pPr marL="236560" indent="-236560" eaLnBrk="1" hangingPunct="1">
              <a:spcBef>
                <a:spcPct val="0"/>
              </a:spcBef>
            </a:pPr>
            <a:endParaRPr lang="zh-TW" altLang="en-US" dirty="0" smtClean="0"/>
          </a:p>
        </p:txBody>
      </p:sp>
      <p:sp>
        <p:nvSpPr>
          <p:cNvPr id="106500"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28168"/>
            <a:fld id="{C7714E6F-B928-4997-AE8B-B92729F65937}" type="slidenum">
              <a:rPr lang="zh-TW" altLang="en-US" smtClean="0"/>
              <a:pPr defTabSz="928168"/>
              <a:t>24</a:t>
            </a:fld>
            <a:endParaRPr lang="zh-TW" altLang="zh-TW" dirty="0" smtClean="0"/>
          </a:p>
        </p:txBody>
      </p:sp>
    </p:spTree>
    <p:extLst>
      <p:ext uri="{BB962C8B-B14F-4D97-AF65-F5344CB8AC3E}">
        <p14:creationId xmlns:p14="http://schemas.microsoft.com/office/powerpoint/2010/main" val="36322063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41987" name="備忘稿版面配置區 2"/>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
        <p:nvSpPr>
          <p:cNvPr id="41988"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570638A-FA4C-448D-973F-69F4384DC80A}" type="slidenum">
              <a:rPr lang="zh-TW" altLang="en-US" smtClean="0">
                <a:latin typeface="Arial" charset="0"/>
              </a:rPr>
              <a:pPr/>
              <a:t>25</a:t>
            </a:fld>
            <a:endParaRPr lang="zh-TW" altLang="en-US" smtClean="0">
              <a:latin typeface="Arial" charset="0"/>
            </a:endParaRPr>
          </a:p>
        </p:txBody>
      </p:sp>
    </p:spTree>
    <p:extLst>
      <p:ext uri="{BB962C8B-B14F-4D97-AF65-F5344CB8AC3E}">
        <p14:creationId xmlns:p14="http://schemas.microsoft.com/office/powerpoint/2010/main" val="13501937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投影片圖像版面配置區 1"/>
          <p:cNvSpPr>
            <a:spLocks noGrp="1" noRot="1" noChangeAspect="1" noTextEdit="1"/>
          </p:cNvSpPr>
          <p:nvPr>
            <p:ph type="sldImg"/>
          </p:nvPr>
        </p:nvSpPr>
        <p:spPr bwMode="auto">
          <a:xfrm>
            <a:off x="990600" y="768350"/>
            <a:ext cx="5119688" cy="3838575"/>
          </a:xfrm>
          <a:noFill/>
          <a:ln>
            <a:solidFill>
              <a:srgbClr val="000000"/>
            </a:solidFill>
            <a:miter lim="800000"/>
            <a:headEnd/>
            <a:tailEnd/>
          </a:ln>
        </p:spPr>
      </p:sp>
      <p:sp>
        <p:nvSpPr>
          <p:cNvPr id="107523" name="備忘稿版面配置區 2"/>
          <p:cNvSpPr>
            <a:spLocks noGrp="1"/>
          </p:cNvSpPr>
          <p:nvPr>
            <p:ph type="body" idx="1"/>
          </p:nvPr>
        </p:nvSpPr>
        <p:spPr bwMode="auto">
          <a:noFill/>
        </p:spPr>
        <p:txBody>
          <a:bodyPr wrap="square" numCol="1" anchor="t" anchorCtr="0" compatLnSpc="1">
            <a:prstTxWarp prst="textNoShape">
              <a:avLst/>
            </a:prstTxWarp>
          </a:bodyPr>
          <a:lstStyle/>
          <a:p>
            <a:pPr marL="236560" indent="-236560" eaLnBrk="1" hangingPunct="1">
              <a:spcBef>
                <a:spcPct val="0"/>
              </a:spcBef>
            </a:pPr>
            <a:endParaRPr lang="zh-TW" altLang="en-US" dirty="0" smtClean="0"/>
          </a:p>
        </p:txBody>
      </p:sp>
      <p:sp>
        <p:nvSpPr>
          <p:cNvPr id="107524"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28168"/>
            <a:fld id="{A1E8DE74-4D32-4878-B214-8FC76AB16A74}" type="slidenum">
              <a:rPr lang="zh-TW" altLang="en-US" smtClean="0"/>
              <a:pPr defTabSz="928168"/>
              <a:t>26</a:t>
            </a:fld>
            <a:endParaRPr lang="zh-TW" altLang="zh-TW" dirty="0" smtClean="0"/>
          </a:p>
        </p:txBody>
      </p:sp>
    </p:spTree>
    <p:extLst>
      <p:ext uri="{BB962C8B-B14F-4D97-AF65-F5344CB8AC3E}">
        <p14:creationId xmlns:p14="http://schemas.microsoft.com/office/powerpoint/2010/main" val="2419559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25955" name="備忘稿版面配置區 2"/>
          <p:cNvSpPr>
            <a:spLocks noGrp="1"/>
          </p:cNvSpPr>
          <p:nvPr>
            <p:ph type="body" idx="1"/>
          </p:nvPr>
        </p:nvSpPr>
        <p:spPr bwMode="auto">
          <a:noFill/>
        </p:spPr>
        <p:txBody>
          <a:bodyPr wrap="square" numCol="1" anchor="t" anchorCtr="0" compatLnSpc="1">
            <a:prstTxWarp prst="textNoShape">
              <a:avLst/>
            </a:prstTxWarp>
          </a:bodyPr>
          <a:lstStyle/>
          <a:p>
            <a:r>
              <a:rPr lang="zh-TW" altLang="en-US" dirty="0" smtClean="0"/>
              <a:t>強調學系須透過</a:t>
            </a:r>
            <a:r>
              <a:rPr lang="en-US" altLang="zh-TW" dirty="0" smtClean="0"/>
              <a:t>capstone</a:t>
            </a:r>
            <a:r>
              <a:rPr lang="zh-TW" altLang="en-US" dirty="0" smtClean="0"/>
              <a:t>課程，來檢視學生是否具備核心能力。</a:t>
            </a:r>
          </a:p>
        </p:txBody>
      </p:sp>
    </p:spTree>
    <p:extLst>
      <p:ext uri="{BB962C8B-B14F-4D97-AF65-F5344CB8AC3E}">
        <p14:creationId xmlns:p14="http://schemas.microsoft.com/office/powerpoint/2010/main" val="15186263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25955" name="備忘稿版面配置區 2"/>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強調學系須透過</a:t>
            </a:r>
            <a:r>
              <a:rPr lang="en-US" altLang="zh-TW" smtClean="0"/>
              <a:t>capstone</a:t>
            </a:r>
            <a:r>
              <a:rPr lang="zh-TW" altLang="en-US" smtClean="0"/>
              <a:t>課程，來檢視學生是否具備核心能力。</a:t>
            </a:r>
          </a:p>
        </p:txBody>
      </p:sp>
    </p:spTree>
    <p:extLst>
      <p:ext uri="{BB962C8B-B14F-4D97-AF65-F5344CB8AC3E}">
        <p14:creationId xmlns:p14="http://schemas.microsoft.com/office/powerpoint/2010/main" val="22642997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25955" name="備忘稿版面配置區 2"/>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強調學系須透過</a:t>
            </a:r>
            <a:r>
              <a:rPr lang="en-US" altLang="zh-TW" smtClean="0"/>
              <a:t>capstone</a:t>
            </a:r>
            <a:r>
              <a:rPr lang="zh-TW" altLang="en-US" smtClean="0"/>
              <a:t>課程，來檢視學生是否具備核心能力。</a:t>
            </a:r>
          </a:p>
        </p:txBody>
      </p:sp>
    </p:spTree>
    <p:extLst>
      <p:ext uri="{BB962C8B-B14F-4D97-AF65-F5344CB8AC3E}">
        <p14:creationId xmlns:p14="http://schemas.microsoft.com/office/powerpoint/2010/main" val="40497635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投影片圖像版面配置區 1"/>
          <p:cNvSpPr>
            <a:spLocks noGrp="1" noRot="1" noChangeAspect="1" noTextEdit="1"/>
          </p:cNvSpPr>
          <p:nvPr>
            <p:ph type="sldImg"/>
          </p:nvPr>
        </p:nvSpPr>
        <p:spPr>
          <a:ln/>
        </p:spPr>
      </p:sp>
      <p:sp>
        <p:nvSpPr>
          <p:cNvPr id="49155" name="備忘稿版面配置區 2"/>
          <p:cNvSpPr>
            <a:spLocks noGrp="1"/>
          </p:cNvSpPr>
          <p:nvPr>
            <p:ph type="body" idx="1"/>
          </p:nvPr>
        </p:nvSpPr>
        <p:spPr>
          <a:noFill/>
          <a:ln/>
        </p:spPr>
        <p:txBody>
          <a:bodyPr/>
          <a:lstStyle/>
          <a:p>
            <a:endParaRPr lang="zh-TW" altLang="en-US" smtClean="0">
              <a:ea typeface="新細明體" charset="-120"/>
            </a:endParaRPr>
          </a:p>
        </p:txBody>
      </p:sp>
      <p:sp>
        <p:nvSpPr>
          <p:cNvPr id="49156" name="投影片編號版面配置區 3"/>
          <p:cNvSpPr>
            <a:spLocks noGrp="1"/>
          </p:cNvSpPr>
          <p:nvPr>
            <p:ph type="sldNum" sz="quarter" idx="5"/>
          </p:nvPr>
        </p:nvSpPr>
        <p:spPr>
          <a:noFill/>
        </p:spPr>
        <p:txBody>
          <a:bodyPr/>
          <a:lstStyle/>
          <a:p>
            <a:pPr defTabSz="933260"/>
            <a:fld id="{BFF669F6-1A3C-47C7-A765-9737BCBE315C}" type="slidenum">
              <a:rPr lang="zh-TW" altLang="en-US" smtClean="0">
                <a:latin typeface="Arial" charset="0"/>
                <a:ea typeface="新細明體" charset="-120"/>
              </a:rPr>
              <a:pPr defTabSz="933260"/>
              <a:t>30</a:t>
            </a:fld>
            <a:endParaRPr lang="zh-TW" altLang="en-US" dirty="0" smtClean="0">
              <a:latin typeface="Arial" charset="0"/>
              <a:ea typeface="新細明體" charset="-120"/>
            </a:endParaRPr>
          </a:p>
        </p:txBody>
      </p:sp>
    </p:spTree>
    <p:extLst>
      <p:ext uri="{BB962C8B-B14F-4D97-AF65-F5344CB8AC3E}">
        <p14:creationId xmlns:p14="http://schemas.microsoft.com/office/powerpoint/2010/main" val="18053360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44035" name="備忘稿版面配置區 2"/>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
        <p:nvSpPr>
          <p:cNvPr id="44036"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AE99963-9197-433D-B716-02EE4F0C2A84}" type="slidenum">
              <a:rPr lang="zh-TW" altLang="en-US" smtClean="0">
                <a:latin typeface="Arial" charset="0"/>
              </a:rPr>
              <a:pPr/>
              <a:t>31</a:t>
            </a:fld>
            <a:endParaRPr lang="zh-TW" altLang="en-US" smtClean="0">
              <a:latin typeface="Arial" charset="0"/>
            </a:endParaRPr>
          </a:p>
        </p:txBody>
      </p:sp>
    </p:spTree>
    <p:extLst>
      <p:ext uri="{BB962C8B-B14F-4D97-AF65-F5344CB8AC3E}">
        <p14:creationId xmlns:p14="http://schemas.microsoft.com/office/powerpoint/2010/main" val="36564627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投影片圖像版面配置區 1"/>
          <p:cNvSpPr>
            <a:spLocks noGrp="1" noRot="1" noChangeAspect="1" noTextEdit="1"/>
          </p:cNvSpPr>
          <p:nvPr>
            <p:ph type="sldImg"/>
          </p:nvPr>
        </p:nvSpPr>
        <p:spPr>
          <a:ln/>
        </p:spPr>
      </p:sp>
      <p:sp>
        <p:nvSpPr>
          <p:cNvPr id="137219" name="備忘稿版面配置區 2"/>
          <p:cNvSpPr>
            <a:spLocks noGrp="1"/>
          </p:cNvSpPr>
          <p:nvPr>
            <p:ph type="body" idx="1"/>
          </p:nvPr>
        </p:nvSpPr>
        <p:spPr>
          <a:noFill/>
          <a:ln/>
        </p:spPr>
        <p:txBody>
          <a:bodyPr/>
          <a:lstStyle/>
          <a:p>
            <a:endParaRPr lang="zh-TW" altLang="en-US" dirty="0" smtClean="0"/>
          </a:p>
        </p:txBody>
      </p:sp>
      <p:sp>
        <p:nvSpPr>
          <p:cNvPr id="137220" name="投影片編號版面配置區 3"/>
          <p:cNvSpPr>
            <a:spLocks noGrp="1"/>
          </p:cNvSpPr>
          <p:nvPr>
            <p:ph type="sldNum" sz="quarter" idx="5"/>
          </p:nvPr>
        </p:nvSpPr>
        <p:spPr>
          <a:noFill/>
        </p:spPr>
        <p:txBody>
          <a:bodyPr/>
          <a:lstStyle/>
          <a:p>
            <a:pPr defTabSz="931539"/>
            <a:fld id="{EE35591F-B0E5-4E61-BCF5-A444EC634399}" type="slidenum">
              <a:rPr lang="zh-TW" altLang="en-US" smtClean="0"/>
              <a:pPr defTabSz="931539"/>
              <a:t>32</a:t>
            </a:fld>
            <a:endParaRPr lang="zh-TW" altLang="zh-TW" dirty="0" smtClean="0"/>
          </a:p>
        </p:txBody>
      </p:sp>
    </p:spTree>
    <p:extLst>
      <p:ext uri="{BB962C8B-B14F-4D97-AF65-F5344CB8AC3E}">
        <p14:creationId xmlns:p14="http://schemas.microsoft.com/office/powerpoint/2010/main" val="1707324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投影片圖像版面配置區 1"/>
          <p:cNvSpPr>
            <a:spLocks noGrp="1" noRot="1" noChangeAspect="1" noTextEdit="1"/>
          </p:cNvSpPr>
          <p:nvPr>
            <p:ph type="sldImg"/>
          </p:nvPr>
        </p:nvSpPr>
        <p:spPr>
          <a:ln/>
        </p:spPr>
      </p:sp>
      <p:sp>
        <p:nvSpPr>
          <p:cNvPr id="93187" name="備忘稿版面配置區 2"/>
          <p:cNvSpPr>
            <a:spLocks noGrp="1"/>
          </p:cNvSpPr>
          <p:nvPr>
            <p:ph type="body" idx="1"/>
          </p:nvPr>
        </p:nvSpPr>
        <p:spPr>
          <a:noFill/>
          <a:ln/>
        </p:spPr>
        <p:txBody>
          <a:bodyPr/>
          <a:lstStyle/>
          <a:p>
            <a:pPr eaLnBrk="1" hangingPunct="1"/>
            <a:endParaRPr lang="zh-TW" altLang="en-US" dirty="0" smtClean="0">
              <a:ea typeface="新細明體" charset="-120"/>
            </a:endParaRPr>
          </a:p>
        </p:txBody>
      </p:sp>
      <p:sp>
        <p:nvSpPr>
          <p:cNvPr id="93188" name="投影片編號版面配置區 3"/>
          <p:cNvSpPr>
            <a:spLocks noGrp="1"/>
          </p:cNvSpPr>
          <p:nvPr>
            <p:ph type="sldNum" sz="quarter" idx="5"/>
          </p:nvPr>
        </p:nvSpPr>
        <p:spPr>
          <a:noFill/>
        </p:spPr>
        <p:txBody>
          <a:bodyPr/>
          <a:lstStyle/>
          <a:p>
            <a:pPr defTabSz="930108"/>
            <a:fld id="{CB817FB0-F211-4C7C-832F-F8A28E0AAE90}" type="slidenum">
              <a:rPr lang="zh-TW" altLang="en-US">
                <a:ea typeface="新細明體" charset="-120"/>
              </a:rPr>
              <a:pPr defTabSz="930108"/>
              <a:t>3</a:t>
            </a:fld>
            <a:endParaRPr lang="zh-TW" altLang="zh-TW" dirty="0">
              <a:ea typeface="新細明體" charset="-120"/>
            </a:endParaRPr>
          </a:p>
        </p:txBody>
      </p:sp>
    </p:spTree>
    <p:extLst>
      <p:ext uri="{BB962C8B-B14F-4D97-AF65-F5344CB8AC3E}">
        <p14:creationId xmlns:p14="http://schemas.microsoft.com/office/powerpoint/2010/main" val="1643145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11619"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dirty="0" smtClean="0"/>
          </a:p>
        </p:txBody>
      </p:sp>
      <p:sp>
        <p:nvSpPr>
          <p:cNvPr id="111620"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36A786C-CE81-4326-BCBD-9B4AD6E76D48}" type="slidenum">
              <a:rPr lang="zh-TW" altLang="en-US" smtClean="0"/>
              <a:pPr/>
              <a:t>33</a:t>
            </a:fld>
            <a:endParaRPr lang="zh-TW" altLang="en-US" smtClean="0"/>
          </a:p>
        </p:txBody>
      </p:sp>
    </p:spTree>
    <p:extLst>
      <p:ext uri="{BB962C8B-B14F-4D97-AF65-F5344CB8AC3E}">
        <p14:creationId xmlns:p14="http://schemas.microsoft.com/office/powerpoint/2010/main" val="20692026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94211" name="備忘稿版面配置區 2"/>
          <p:cNvSpPr>
            <a:spLocks noGrp="1"/>
          </p:cNvSpPr>
          <p:nvPr>
            <p:ph type="body" idx="1"/>
          </p:nvPr>
        </p:nvSpPr>
        <p:spPr bwMode="auto"/>
        <p:txBody>
          <a:bodyPr wrap="square" numCol="1" anchor="t" anchorCtr="0" compatLnSpc="1">
            <a:prstTxWarp prst="textNoShape">
              <a:avLst/>
            </a:prstTxWarp>
          </a:bodyPr>
          <a:lstStyle/>
          <a:p>
            <a:pPr marL="236577" indent="-236577">
              <a:buFont typeface="+mj-lt"/>
              <a:buAutoNum type="arabicPeriod"/>
              <a:defRPr/>
            </a:pPr>
            <a:r>
              <a:rPr lang="zh-TW" altLang="en-US" dirty="0" smtClean="0">
                <a:latin typeface="Arial" charset="0"/>
                <a:cs typeface="Arial" charset="0"/>
              </a:rPr>
              <a:t>於重點課程，透過核心能力達成指標評量</a:t>
            </a:r>
            <a:endParaRPr lang="en-US" altLang="zh-TW" dirty="0" smtClean="0">
              <a:latin typeface="Arial" charset="0"/>
              <a:cs typeface="Arial" charset="0"/>
            </a:endParaRPr>
          </a:p>
          <a:p>
            <a:pPr marL="236577" indent="-236577">
              <a:buFont typeface="+mj-lt"/>
              <a:buAutoNum type="arabicPeriod"/>
              <a:defRPr/>
            </a:pPr>
            <a:r>
              <a:rPr lang="zh-TW" altLang="en-US" dirty="0" smtClean="0">
                <a:latin typeface="Arial" charset="0"/>
                <a:cs typeface="Arial" charset="0"/>
              </a:rPr>
              <a:t>避免單用問卷展現學生核心能力達成度</a:t>
            </a:r>
            <a:endParaRPr lang="en-US" altLang="zh-TW" dirty="0" smtClean="0">
              <a:latin typeface="Arial" charset="0"/>
              <a:cs typeface="Arial" charset="0"/>
            </a:endParaRPr>
          </a:p>
          <a:p>
            <a:pPr marL="236577" indent="-236577">
              <a:buFont typeface="+mj-lt"/>
              <a:buAutoNum type="arabicPeriod"/>
              <a:defRPr/>
            </a:pPr>
            <a:r>
              <a:rPr lang="zh-TW" altLang="en-US" dirty="0" smtClean="0">
                <a:latin typeface="Arial" charset="0"/>
                <a:cs typeface="Arial" charset="0"/>
              </a:rPr>
              <a:t>問卷問題設計不佳且回收率低</a:t>
            </a:r>
            <a:endParaRPr lang="en-US" altLang="zh-TW" dirty="0" smtClean="0">
              <a:latin typeface="Arial" charset="0"/>
              <a:cs typeface="Arial" charset="0"/>
            </a:endParaRPr>
          </a:p>
          <a:p>
            <a:pPr marL="236577" indent="-236577">
              <a:buFont typeface="+mj-lt"/>
              <a:buAutoNum type="arabicPeriod"/>
              <a:defRPr/>
            </a:pPr>
            <a:r>
              <a:rPr lang="zh-TW" altLang="en-US" dirty="0" smtClean="0">
                <a:latin typeface="Arial" charset="0"/>
                <a:cs typeface="Arial" charset="0"/>
              </a:rPr>
              <a:t>應透過教師授課及評量呈現學生核心能力</a:t>
            </a:r>
            <a:endParaRPr lang="en-US" altLang="zh-TW" dirty="0" smtClean="0">
              <a:latin typeface="Arial" charset="0"/>
              <a:cs typeface="Arial" charset="0"/>
            </a:endParaRPr>
          </a:p>
          <a:p>
            <a:pPr marL="236577" indent="-236577">
              <a:buFont typeface="+mj-lt"/>
              <a:buAutoNum type="arabicPeriod"/>
              <a:defRPr/>
            </a:pPr>
            <a:r>
              <a:rPr lang="zh-TW" altLang="en-US" dirty="0" smtClean="0">
                <a:latin typeface="Arial" charset="0"/>
                <a:cs typeface="Arial" charset="0"/>
              </a:rPr>
              <a:t>學程核心能力未能涵蓋</a:t>
            </a:r>
            <a:r>
              <a:rPr lang="en-US" altLang="zh-TW" dirty="0" smtClean="0">
                <a:latin typeface="Arial" charset="0"/>
                <a:cs typeface="Arial" charset="0"/>
              </a:rPr>
              <a:t>IEET</a:t>
            </a:r>
            <a:r>
              <a:rPr lang="zh-TW" altLang="en-US" dirty="0" smtClean="0">
                <a:latin typeface="Arial" charset="0"/>
                <a:cs typeface="Arial" charset="0"/>
              </a:rPr>
              <a:t>要求</a:t>
            </a:r>
            <a:endParaRPr lang="en-US" altLang="zh-TW" dirty="0" smtClean="0">
              <a:latin typeface="Arial" charset="0"/>
              <a:cs typeface="Arial" charset="0"/>
            </a:endParaRPr>
          </a:p>
          <a:p>
            <a:pPr>
              <a:defRPr/>
            </a:pPr>
            <a:endParaRPr lang="zh-TW" altLang="en-US" dirty="0" smtClean="0"/>
          </a:p>
        </p:txBody>
      </p:sp>
      <p:sp>
        <p:nvSpPr>
          <p:cNvPr id="129028"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2D40BE4-0C58-4492-98D7-AF102CE21E06}" type="slidenum">
              <a:rPr lang="zh-TW" altLang="en-US" smtClean="0">
                <a:solidFill>
                  <a:srgbClr val="000000"/>
                </a:solidFill>
              </a:rPr>
              <a:pPr/>
              <a:t>34</a:t>
            </a:fld>
            <a:endParaRPr lang="zh-TW" altLang="en-US" smtClean="0">
              <a:solidFill>
                <a:srgbClr val="000000"/>
              </a:solidFill>
            </a:endParaRPr>
          </a:p>
        </p:txBody>
      </p:sp>
    </p:spTree>
    <p:extLst>
      <p:ext uri="{BB962C8B-B14F-4D97-AF65-F5344CB8AC3E}">
        <p14:creationId xmlns:p14="http://schemas.microsoft.com/office/powerpoint/2010/main" val="27071267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Tree>
    <p:extLst>
      <p:ext uri="{BB962C8B-B14F-4D97-AF65-F5344CB8AC3E}">
        <p14:creationId xmlns:p14="http://schemas.microsoft.com/office/powerpoint/2010/main" val="9900134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13667" name="備忘稿版面配置區 2"/>
          <p:cNvSpPr>
            <a:spLocks noGrp="1"/>
          </p:cNvSpPr>
          <p:nvPr>
            <p:ph type="body" idx="1"/>
          </p:nvPr>
        </p:nvSpPr>
        <p:spPr bwMode="auto">
          <a:noFill/>
        </p:spPr>
        <p:txBody>
          <a:bodyPr wrap="square" numCol="1" anchor="t" anchorCtr="0" compatLnSpc="1">
            <a:prstTxWarp prst="textNoShape">
              <a:avLst/>
            </a:prstTxWarp>
          </a:bodyPr>
          <a:lstStyle/>
          <a:p>
            <a:endParaRPr kumimoji="1" lang="zh-TW" altLang="en-US" sz="41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endParaRPr>
          </a:p>
        </p:txBody>
      </p:sp>
      <p:sp>
        <p:nvSpPr>
          <p:cNvPr id="113668"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F8220C1-790A-4039-8D4F-672CE4D9E08F}" type="slidenum">
              <a:rPr lang="zh-TW" altLang="en-US" smtClean="0"/>
              <a:pPr/>
              <a:t>36</a:t>
            </a:fld>
            <a:endParaRPr lang="zh-TW" altLang="en-US" smtClean="0"/>
          </a:p>
        </p:txBody>
      </p:sp>
    </p:spTree>
    <p:extLst>
      <p:ext uri="{BB962C8B-B14F-4D97-AF65-F5344CB8AC3E}">
        <p14:creationId xmlns:p14="http://schemas.microsoft.com/office/powerpoint/2010/main" val="38142753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25955" name="備忘稿版面配置區 2"/>
          <p:cNvSpPr>
            <a:spLocks noGrp="1"/>
          </p:cNvSpPr>
          <p:nvPr>
            <p:ph type="body" idx="1"/>
          </p:nvPr>
        </p:nvSpPr>
        <p:spPr bwMode="auto">
          <a:noFill/>
        </p:spPr>
        <p:txBody>
          <a:bodyPr wrap="square" numCol="1" anchor="t" anchorCtr="0" compatLnSpc="1">
            <a:prstTxWarp prst="textNoShape">
              <a:avLst/>
            </a:prstTxWarp>
          </a:bodyPr>
          <a:lstStyle/>
          <a:p>
            <a:r>
              <a:rPr lang="zh-TW" altLang="en-US" dirty="0" smtClean="0"/>
              <a:t>強調學系須透過</a:t>
            </a:r>
            <a:r>
              <a:rPr lang="en-US" altLang="zh-TW" dirty="0" smtClean="0"/>
              <a:t>capstone</a:t>
            </a:r>
            <a:r>
              <a:rPr lang="zh-TW" altLang="en-US" dirty="0" smtClean="0"/>
              <a:t>課程，來檢視學生是否具備核心能力。</a:t>
            </a:r>
          </a:p>
        </p:txBody>
      </p:sp>
    </p:spTree>
    <p:extLst>
      <p:ext uri="{BB962C8B-B14F-4D97-AF65-F5344CB8AC3E}">
        <p14:creationId xmlns:p14="http://schemas.microsoft.com/office/powerpoint/2010/main" val="21072817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25955" name="備忘稿版面配置區 2"/>
          <p:cNvSpPr>
            <a:spLocks noGrp="1"/>
          </p:cNvSpPr>
          <p:nvPr>
            <p:ph type="body" idx="1"/>
          </p:nvPr>
        </p:nvSpPr>
        <p:spPr bwMode="auto">
          <a:noFill/>
        </p:spPr>
        <p:txBody>
          <a:bodyPr wrap="square" numCol="1" anchor="t" anchorCtr="0" compatLnSpc="1">
            <a:prstTxWarp prst="textNoShape">
              <a:avLst/>
            </a:prstTxWarp>
          </a:bodyPr>
          <a:lstStyle/>
          <a:p>
            <a:r>
              <a:rPr lang="zh-TW" altLang="en-US" dirty="0" smtClean="0"/>
              <a:t>強調學系須透過</a:t>
            </a:r>
            <a:r>
              <a:rPr lang="en-US" altLang="zh-TW" dirty="0" smtClean="0"/>
              <a:t>capstone</a:t>
            </a:r>
            <a:r>
              <a:rPr lang="zh-TW" altLang="en-US" dirty="0" smtClean="0"/>
              <a:t>課程，來檢視學生是否具備核心能力。</a:t>
            </a:r>
          </a:p>
        </p:txBody>
      </p:sp>
    </p:spTree>
    <p:extLst>
      <p:ext uri="{BB962C8B-B14F-4D97-AF65-F5344CB8AC3E}">
        <p14:creationId xmlns:p14="http://schemas.microsoft.com/office/powerpoint/2010/main" val="10108447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25955" name="備忘稿版面配置區 2"/>
          <p:cNvSpPr>
            <a:spLocks noGrp="1"/>
          </p:cNvSpPr>
          <p:nvPr>
            <p:ph type="body" idx="1"/>
          </p:nvPr>
        </p:nvSpPr>
        <p:spPr bwMode="auto">
          <a:noFill/>
        </p:spPr>
        <p:txBody>
          <a:bodyPr wrap="square" numCol="1" anchor="t" anchorCtr="0" compatLnSpc="1">
            <a:prstTxWarp prst="textNoShape">
              <a:avLst/>
            </a:prstTxWarp>
          </a:bodyPr>
          <a:lstStyle/>
          <a:p>
            <a:r>
              <a:rPr lang="zh-TW" altLang="en-US" dirty="0" smtClean="0"/>
              <a:t>強調學系須透過</a:t>
            </a:r>
            <a:r>
              <a:rPr lang="en-US" altLang="zh-TW" dirty="0" smtClean="0"/>
              <a:t>capstone</a:t>
            </a:r>
            <a:r>
              <a:rPr lang="zh-TW" altLang="en-US" dirty="0" smtClean="0"/>
              <a:t>課程，來檢視學生是否具備核心能力。</a:t>
            </a:r>
          </a:p>
        </p:txBody>
      </p:sp>
    </p:spTree>
    <p:extLst>
      <p:ext uri="{BB962C8B-B14F-4D97-AF65-F5344CB8AC3E}">
        <p14:creationId xmlns:p14="http://schemas.microsoft.com/office/powerpoint/2010/main" val="26256535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28003" name="備忘稿版面配置區 2"/>
          <p:cNvSpPr>
            <a:spLocks noGrp="1"/>
          </p:cNvSpPr>
          <p:nvPr>
            <p:ph type="body" idx="1"/>
          </p:nvPr>
        </p:nvSpPr>
        <p:spPr bwMode="auto">
          <a:noFill/>
        </p:spPr>
        <p:txBody>
          <a:bodyPr wrap="square" numCol="1" anchor="t" anchorCtr="0" compatLnSpc="1">
            <a:prstTxWarp prst="textNoShape">
              <a:avLst/>
            </a:prstTxWarp>
          </a:bodyPr>
          <a:lstStyle/>
          <a:p>
            <a:r>
              <a:rPr lang="zh-TW" altLang="en-US" dirty="0" smtClean="0"/>
              <a:t>每項核心能力至少有</a:t>
            </a:r>
            <a:r>
              <a:rPr lang="en-US" altLang="zh-TW" dirty="0" smtClean="0"/>
              <a:t>2-3</a:t>
            </a:r>
            <a:r>
              <a:rPr lang="zh-TW" altLang="en-US" dirty="0" smtClean="0"/>
              <a:t>門課程培養。</a:t>
            </a:r>
          </a:p>
        </p:txBody>
      </p:sp>
      <p:sp>
        <p:nvSpPr>
          <p:cNvPr id="128004"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D07D94C-BFB5-48D0-94BC-DDA4088F9FB7}" type="slidenum">
              <a:rPr lang="zh-TW" altLang="en-US" smtClean="0">
                <a:solidFill>
                  <a:srgbClr val="000000"/>
                </a:solidFill>
              </a:rPr>
              <a:pPr/>
              <a:t>40</a:t>
            </a:fld>
            <a:endParaRPr lang="zh-TW" altLang="en-US" smtClean="0">
              <a:solidFill>
                <a:srgbClr val="000000"/>
              </a:solidFill>
            </a:endParaRPr>
          </a:p>
        </p:txBody>
      </p:sp>
    </p:spTree>
    <p:extLst>
      <p:ext uri="{BB962C8B-B14F-4D97-AF65-F5344CB8AC3E}">
        <p14:creationId xmlns:p14="http://schemas.microsoft.com/office/powerpoint/2010/main" val="39388169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28003" name="備忘稿版面配置區 2"/>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每項核心能力至少有</a:t>
            </a:r>
            <a:r>
              <a:rPr lang="en-US" altLang="zh-TW" smtClean="0"/>
              <a:t>2-3</a:t>
            </a:r>
            <a:r>
              <a:rPr lang="zh-TW" altLang="en-US" smtClean="0"/>
              <a:t>門課程培養。</a:t>
            </a:r>
          </a:p>
        </p:txBody>
      </p:sp>
      <p:sp>
        <p:nvSpPr>
          <p:cNvPr id="128004"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D07D94C-BFB5-48D0-94BC-DDA4088F9FB7}" type="slidenum">
              <a:rPr lang="zh-TW" altLang="en-US" smtClean="0">
                <a:solidFill>
                  <a:srgbClr val="000000"/>
                </a:solidFill>
              </a:rPr>
              <a:pPr/>
              <a:t>41</a:t>
            </a:fld>
            <a:endParaRPr lang="zh-TW" altLang="en-US" smtClean="0">
              <a:solidFill>
                <a:srgbClr val="000000"/>
              </a:solidFill>
            </a:endParaRPr>
          </a:p>
        </p:txBody>
      </p:sp>
    </p:spTree>
    <p:extLst>
      <p:ext uri="{BB962C8B-B14F-4D97-AF65-F5344CB8AC3E}">
        <p14:creationId xmlns:p14="http://schemas.microsoft.com/office/powerpoint/2010/main" val="21321244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11619"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dirty="0" smtClean="0"/>
          </a:p>
        </p:txBody>
      </p:sp>
      <p:sp>
        <p:nvSpPr>
          <p:cNvPr id="111620"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36A786C-CE81-4326-BCBD-9B4AD6E76D48}" type="slidenum">
              <a:rPr lang="zh-TW" altLang="en-US" smtClean="0"/>
              <a:pPr/>
              <a:t>42</a:t>
            </a:fld>
            <a:endParaRPr lang="zh-TW" altLang="en-US" smtClean="0"/>
          </a:p>
        </p:txBody>
      </p:sp>
    </p:spTree>
    <p:extLst>
      <p:ext uri="{BB962C8B-B14F-4D97-AF65-F5344CB8AC3E}">
        <p14:creationId xmlns:p14="http://schemas.microsoft.com/office/powerpoint/2010/main" val="1642388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8195" name="備忘稿版面配置區 2"/>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
        <p:nvSpPr>
          <p:cNvPr id="8196"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D160B2-1552-423A-BF2A-C6AD89FD3B44}" type="slidenum">
              <a:rPr lang="zh-TW" altLang="en-US" smtClean="0">
                <a:latin typeface="Arial" charset="0"/>
              </a:rPr>
              <a:pPr/>
              <a:t>4</a:t>
            </a:fld>
            <a:endParaRPr lang="zh-TW" altLang="en-US" smtClean="0">
              <a:latin typeface="Arial" charset="0"/>
            </a:endParaRPr>
          </a:p>
        </p:txBody>
      </p:sp>
    </p:spTree>
    <p:extLst>
      <p:ext uri="{BB962C8B-B14F-4D97-AF65-F5344CB8AC3E}">
        <p14:creationId xmlns:p14="http://schemas.microsoft.com/office/powerpoint/2010/main" val="7416443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投影片圖像版面配置區 1"/>
          <p:cNvSpPr>
            <a:spLocks noGrp="1" noRot="1" noChangeAspect="1" noTextEdit="1"/>
          </p:cNvSpPr>
          <p:nvPr>
            <p:ph type="sldImg"/>
          </p:nvPr>
        </p:nvSpPr>
        <p:spPr bwMode="auto">
          <a:xfrm>
            <a:off x="990600" y="768350"/>
            <a:ext cx="5119688" cy="3838575"/>
          </a:xfrm>
          <a:noFill/>
          <a:ln>
            <a:solidFill>
              <a:srgbClr val="000000"/>
            </a:solidFill>
            <a:miter lim="800000"/>
            <a:headEnd/>
            <a:tailEnd/>
          </a:ln>
        </p:spPr>
      </p:sp>
      <p:sp>
        <p:nvSpPr>
          <p:cNvPr id="126979" name="備忘稿版面配置區 2"/>
          <p:cNvSpPr>
            <a:spLocks noGrp="1"/>
          </p:cNvSpPr>
          <p:nvPr>
            <p:ph type="body" idx="1"/>
          </p:nvPr>
        </p:nvSpPr>
        <p:spPr bwMode="auto">
          <a:noFill/>
        </p:spPr>
        <p:txBody>
          <a:bodyPr wrap="square" numCol="1" anchor="t" anchorCtr="0" compatLnSpc="1">
            <a:prstTxWarp prst="textNoShape">
              <a:avLst/>
            </a:prstTxWarp>
          </a:bodyPr>
          <a:lstStyle/>
          <a:p>
            <a:pPr marL="236581" indent="-236581" eaLnBrk="1" hangingPunct="1">
              <a:spcBef>
                <a:spcPct val="0"/>
              </a:spcBef>
            </a:pPr>
            <a:endParaRPr lang="zh-TW" altLang="en-US" dirty="0" smtClean="0"/>
          </a:p>
        </p:txBody>
      </p:sp>
      <p:sp>
        <p:nvSpPr>
          <p:cNvPr id="126980"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28254"/>
            <a:fld id="{ABC104AB-88E8-41A0-8747-F322F272E14C}" type="slidenum">
              <a:rPr lang="zh-TW" altLang="en-US" smtClean="0"/>
              <a:pPr defTabSz="928254"/>
              <a:t>43</a:t>
            </a:fld>
            <a:endParaRPr lang="zh-TW" altLang="zh-TW" dirty="0" smtClean="0"/>
          </a:p>
        </p:txBody>
      </p:sp>
    </p:spTree>
    <p:extLst>
      <p:ext uri="{BB962C8B-B14F-4D97-AF65-F5344CB8AC3E}">
        <p14:creationId xmlns:p14="http://schemas.microsoft.com/office/powerpoint/2010/main" val="3004217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投影片圖像版面配置區 1"/>
          <p:cNvSpPr>
            <a:spLocks noGrp="1" noRot="1" noChangeAspect="1" noTextEdit="1"/>
          </p:cNvSpPr>
          <p:nvPr>
            <p:ph type="sldImg"/>
          </p:nvPr>
        </p:nvSpPr>
        <p:spPr bwMode="auto">
          <a:xfrm>
            <a:off x="990600" y="768350"/>
            <a:ext cx="5119688" cy="3838575"/>
          </a:xfrm>
          <a:noFill/>
          <a:ln>
            <a:solidFill>
              <a:srgbClr val="000000"/>
            </a:solidFill>
            <a:miter lim="800000"/>
            <a:headEnd/>
            <a:tailEnd/>
          </a:ln>
        </p:spPr>
      </p:sp>
      <p:sp>
        <p:nvSpPr>
          <p:cNvPr id="128003" name="備忘稿版面配置區 2"/>
          <p:cNvSpPr>
            <a:spLocks noGrp="1"/>
          </p:cNvSpPr>
          <p:nvPr>
            <p:ph type="body" idx="1"/>
          </p:nvPr>
        </p:nvSpPr>
        <p:spPr bwMode="auto"/>
        <p:txBody>
          <a:bodyPr wrap="square" numCol="1" anchor="t" anchorCtr="0" compatLnSpc="1">
            <a:prstTxWarp prst="textNoShape">
              <a:avLst/>
            </a:prstTxWarp>
          </a:bodyPr>
          <a:lstStyle/>
          <a:p>
            <a:pPr eaLnBrk="1" hangingPunct="1">
              <a:spcBef>
                <a:spcPct val="0"/>
              </a:spcBef>
              <a:defRPr/>
            </a:pPr>
            <a:endParaRPr lang="zh-TW" altLang="en-US" dirty="0" smtClean="0"/>
          </a:p>
        </p:txBody>
      </p:sp>
      <p:sp>
        <p:nvSpPr>
          <p:cNvPr id="128004"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28254"/>
            <a:fld id="{F77B59FB-9D36-4D1D-A7A4-61195ED37A2C}" type="slidenum">
              <a:rPr lang="zh-TW" altLang="en-US" smtClean="0"/>
              <a:pPr defTabSz="928254"/>
              <a:t>44</a:t>
            </a:fld>
            <a:endParaRPr lang="zh-TW" altLang="zh-TW" dirty="0" smtClean="0"/>
          </a:p>
        </p:txBody>
      </p:sp>
    </p:spTree>
    <p:extLst>
      <p:ext uri="{BB962C8B-B14F-4D97-AF65-F5344CB8AC3E}">
        <p14:creationId xmlns:p14="http://schemas.microsoft.com/office/powerpoint/2010/main" val="40259627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投影片圖像版面配置區 1"/>
          <p:cNvSpPr>
            <a:spLocks noGrp="1" noRot="1" noChangeAspect="1" noTextEdit="1"/>
          </p:cNvSpPr>
          <p:nvPr>
            <p:ph type="sldImg"/>
          </p:nvPr>
        </p:nvSpPr>
        <p:spPr bwMode="auto">
          <a:xfrm>
            <a:off x="990600" y="768350"/>
            <a:ext cx="5119688" cy="3838575"/>
          </a:xfrm>
          <a:noFill/>
          <a:ln>
            <a:solidFill>
              <a:srgbClr val="000000"/>
            </a:solidFill>
            <a:miter lim="800000"/>
            <a:headEnd/>
            <a:tailEnd/>
          </a:ln>
        </p:spPr>
      </p:sp>
      <p:sp>
        <p:nvSpPr>
          <p:cNvPr id="130051" name="備忘稿版面配置區 2"/>
          <p:cNvSpPr>
            <a:spLocks noGrp="1"/>
          </p:cNvSpPr>
          <p:nvPr>
            <p:ph type="body" idx="1"/>
          </p:nvPr>
        </p:nvSpPr>
        <p:spPr bwMode="auto">
          <a:noFill/>
        </p:spPr>
        <p:txBody>
          <a:bodyPr wrap="square" numCol="1" anchor="t" anchorCtr="0" compatLnSpc="1">
            <a:prstTxWarp prst="textNoShape">
              <a:avLst/>
            </a:prstTxWarp>
          </a:bodyPr>
          <a:lstStyle/>
          <a:p>
            <a:pPr marL="236581" indent="-236581" eaLnBrk="1" hangingPunct="1">
              <a:spcBef>
                <a:spcPct val="0"/>
              </a:spcBef>
            </a:pPr>
            <a:endParaRPr lang="en-US" altLang="zh-TW" dirty="0" smtClean="0"/>
          </a:p>
        </p:txBody>
      </p:sp>
      <p:sp>
        <p:nvSpPr>
          <p:cNvPr id="130052"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28254"/>
            <a:fld id="{832AFC21-ABB4-4153-A9E1-9BBA99E95174}" type="slidenum">
              <a:rPr lang="zh-TW" altLang="en-US" smtClean="0"/>
              <a:pPr defTabSz="928254"/>
              <a:t>45</a:t>
            </a:fld>
            <a:endParaRPr lang="zh-TW" altLang="zh-TW" dirty="0" smtClean="0"/>
          </a:p>
        </p:txBody>
      </p:sp>
    </p:spTree>
    <p:extLst>
      <p:ext uri="{BB962C8B-B14F-4D97-AF65-F5344CB8AC3E}">
        <p14:creationId xmlns:p14="http://schemas.microsoft.com/office/powerpoint/2010/main" val="12487367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投影片圖像版面配置區 1"/>
          <p:cNvSpPr>
            <a:spLocks noGrp="1" noRot="1" noChangeAspect="1" noTextEdit="1"/>
          </p:cNvSpPr>
          <p:nvPr>
            <p:ph type="sldImg"/>
          </p:nvPr>
        </p:nvSpPr>
        <p:spPr bwMode="auto">
          <a:xfrm>
            <a:off x="990600" y="768350"/>
            <a:ext cx="5119688" cy="3838575"/>
          </a:xfrm>
          <a:noFill/>
          <a:ln>
            <a:solidFill>
              <a:srgbClr val="000000"/>
            </a:solidFill>
            <a:miter lim="800000"/>
            <a:headEnd/>
            <a:tailEnd/>
          </a:ln>
        </p:spPr>
      </p:sp>
      <p:sp>
        <p:nvSpPr>
          <p:cNvPr id="132099" name="備忘稿版面配置區 2"/>
          <p:cNvSpPr>
            <a:spLocks noGrp="1"/>
          </p:cNvSpPr>
          <p:nvPr>
            <p:ph type="body" idx="1"/>
          </p:nvPr>
        </p:nvSpPr>
        <p:spPr bwMode="auto">
          <a:noFill/>
        </p:spPr>
        <p:txBody>
          <a:bodyPr wrap="square" numCol="1" anchor="t" anchorCtr="0" compatLnSpc="1">
            <a:prstTxWarp prst="textNoShape">
              <a:avLst/>
            </a:prstTxWarp>
          </a:bodyPr>
          <a:lstStyle/>
          <a:p>
            <a:pPr marL="236581" indent="-236581" eaLnBrk="1" hangingPunct="1">
              <a:spcBef>
                <a:spcPct val="0"/>
              </a:spcBef>
            </a:pPr>
            <a:endParaRPr lang="zh-TW" altLang="en-US" dirty="0" smtClean="0"/>
          </a:p>
        </p:txBody>
      </p:sp>
      <p:sp>
        <p:nvSpPr>
          <p:cNvPr id="132100"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28254"/>
            <a:fld id="{D787BC33-7154-441F-B620-4272340B67A2}" type="slidenum">
              <a:rPr lang="zh-TW" altLang="en-US" smtClean="0"/>
              <a:pPr defTabSz="928254"/>
              <a:t>46</a:t>
            </a:fld>
            <a:endParaRPr lang="zh-TW" altLang="zh-TW" dirty="0" smtClean="0"/>
          </a:p>
        </p:txBody>
      </p:sp>
    </p:spTree>
    <p:extLst>
      <p:ext uri="{BB962C8B-B14F-4D97-AF65-F5344CB8AC3E}">
        <p14:creationId xmlns:p14="http://schemas.microsoft.com/office/powerpoint/2010/main" val="8466093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投影片圖像版面配置區 1"/>
          <p:cNvSpPr>
            <a:spLocks noGrp="1" noRot="1" noChangeAspect="1" noTextEdit="1"/>
          </p:cNvSpPr>
          <p:nvPr>
            <p:ph type="sldImg"/>
          </p:nvPr>
        </p:nvSpPr>
        <p:spPr bwMode="auto">
          <a:xfrm>
            <a:off x="990600" y="768350"/>
            <a:ext cx="5119688" cy="3838575"/>
          </a:xfrm>
          <a:noFill/>
          <a:ln>
            <a:solidFill>
              <a:srgbClr val="000000"/>
            </a:solidFill>
            <a:miter lim="800000"/>
            <a:headEnd/>
            <a:tailEnd/>
          </a:ln>
        </p:spPr>
      </p:sp>
      <p:sp>
        <p:nvSpPr>
          <p:cNvPr id="133123"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dirty="0" smtClean="0"/>
          </a:p>
        </p:txBody>
      </p:sp>
      <p:sp>
        <p:nvSpPr>
          <p:cNvPr id="133124"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28254"/>
            <a:fld id="{19D35638-B32D-480E-8B81-F2CCD5CC92AD}" type="slidenum">
              <a:rPr lang="zh-TW" altLang="en-US" smtClean="0"/>
              <a:pPr defTabSz="928254"/>
              <a:t>47</a:t>
            </a:fld>
            <a:endParaRPr lang="zh-TW" altLang="zh-TW" dirty="0" smtClean="0"/>
          </a:p>
        </p:txBody>
      </p:sp>
    </p:spTree>
    <p:extLst>
      <p:ext uri="{BB962C8B-B14F-4D97-AF65-F5344CB8AC3E}">
        <p14:creationId xmlns:p14="http://schemas.microsoft.com/office/powerpoint/2010/main" val="17756984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投影片圖像版面配置區 1"/>
          <p:cNvSpPr>
            <a:spLocks noGrp="1" noRot="1" noChangeAspect="1" noTextEdit="1"/>
          </p:cNvSpPr>
          <p:nvPr>
            <p:ph type="sldImg"/>
          </p:nvPr>
        </p:nvSpPr>
        <p:spPr bwMode="auto">
          <a:xfrm>
            <a:off x="990600" y="768350"/>
            <a:ext cx="5119688" cy="3838575"/>
          </a:xfrm>
          <a:noFill/>
          <a:ln>
            <a:solidFill>
              <a:srgbClr val="000000"/>
            </a:solidFill>
            <a:miter lim="800000"/>
            <a:headEnd/>
            <a:tailEnd/>
          </a:ln>
        </p:spPr>
      </p:sp>
      <p:sp>
        <p:nvSpPr>
          <p:cNvPr id="132099" name="備忘稿版面配置區 2"/>
          <p:cNvSpPr>
            <a:spLocks noGrp="1"/>
          </p:cNvSpPr>
          <p:nvPr>
            <p:ph type="body" idx="1"/>
          </p:nvPr>
        </p:nvSpPr>
        <p:spPr bwMode="auto">
          <a:noFill/>
        </p:spPr>
        <p:txBody>
          <a:bodyPr wrap="square" numCol="1" anchor="t" anchorCtr="0" compatLnSpc="1">
            <a:prstTxWarp prst="textNoShape">
              <a:avLst/>
            </a:prstTxWarp>
          </a:bodyPr>
          <a:lstStyle/>
          <a:p>
            <a:pPr marL="236581" indent="-236581" eaLnBrk="1" hangingPunct="1">
              <a:spcBef>
                <a:spcPct val="0"/>
              </a:spcBef>
            </a:pPr>
            <a:endParaRPr lang="zh-TW" altLang="en-US" dirty="0" smtClean="0"/>
          </a:p>
        </p:txBody>
      </p:sp>
      <p:sp>
        <p:nvSpPr>
          <p:cNvPr id="132100"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28254"/>
            <a:fld id="{D787BC33-7154-441F-B620-4272340B67A2}" type="slidenum">
              <a:rPr lang="zh-TW" altLang="en-US" smtClean="0"/>
              <a:pPr defTabSz="928254"/>
              <a:t>48</a:t>
            </a:fld>
            <a:endParaRPr lang="zh-TW" altLang="zh-TW" dirty="0" smtClean="0"/>
          </a:p>
        </p:txBody>
      </p:sp>
    </p:spTree>
    <p:extLst>
      <p:ext uri="{BB962C8B-B14F-4D97-AF65-F5344CB8AC3E}">
        <p14:creationId xmlns:p14="http://schemas.microsoft.com/office/powerpoint/2010/main" val="20330679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47459" name="備忘稿版面配置區 2"/>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透過指導教授指導研究生撰寫專業論文的過程中，培養所有</a:t>
            </a:r>
            <a:r>
              <a:rPr lang="en-US" altLang="zh-TW" smtClean="0"/>
              <a:t>G.3</a:t>
            </a:r>
            <a:r>
              <a:rPr lang="zh-TW" altLang="en-US" smtClean="0"/>
              <a:t>的核心能力。</a:t>
            </a:r>
          </a:p>
        </p:txBody>
      </p:sp>
      <p:sp>
        <p:nvSpPr>
          <p:cNvPr id="147460"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D44C033-9647-41BE-BEAF-92C266F7AA2C}" type="slidenum">
              <a:rPr lang="zh-TW" altLang="en-US" smtClean="0">
                <a:solidFill>
                  <a:srgbClr val="000000"/>
                </a:solidFill>
              </a:rPr>
              <a:pPr/>
              <a:t>49</a:t>
            </a:fld>
            <a:endParaRPr lang="zh-TW" altLang="en-US" smtClean="0">
              <a:solidFill>
                <a:srgbClr val="000000"/>
              </a:solidFill>
            </a:endParaRPr>
          </a:p>
        </p:txBody>
      </p:sp>
    </p:spTree>
    <p:extLst>
      <p:ext uri="{BB962C8B-B14F-4D97-AF65-F5344CB8AC3E}">
        <p14:creationId xmlns:p14="http://schemas.microsoft.com/office/powerpoint/2010/main" val="1046079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5425" indent="-225425">
              <a:buFont typeface="Calibri" panose="020F0502020204030204" pitchFamily="34" charset="0"/>
              <a:buAutoNum type="arabicPeriod"/>
            </a:pPr>
            <a:endParaRPr lang="zh-TW" altLang="en-US" smtClean="0"/>
          </a:p>
        </p:txBody>
      </p:sp>
      <p:sp>
        <p:nvSpPr>
          <p:cNvPr id="4813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E264FD95-1980-4EC3-8C49-8F6BA434E2C0}" type="slidenum">
              <a:rPr lang="zh-TW" altLang="en-US" smtClean="0">
                <a:solidFill>
                  <a:srgbClr val="000000"/>
                </a:solidFill>
              </a:rPr>
              <a:pPr/>
              <a:t>50</a:t>
            </a:fld>
            <a:endParaRPr lang="zh-TW" altLang="en-US" smtClean="0">
              <a:solidFill>
                <a:srgbClr val="000000"/>
              </a:solidFill>
            </a:endParaRPr>
          </a:p>
        </p:txBody>
      </p:sp>
    </p:spTree>
    <p:extLst>
      <p:ext uri="{BB962C8B-B14F-4D97-AF65-F5344CB8AC3E}">
        <p14:creationId xmlns:p14="http://schemas.microsoft.com/office/powerpoint/2010/main" val="12565735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5018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38DAE88E-5C36-49F7-AB3A-FF1DECE76C94}" type="slidenum">
              <a:rPr lang="zh-TW" altLang="en-US" smtClean="0"/>
              <a:pPr/>
              <a:t>51</a:t>
            </a:fld>
            <a:endParaRPr lang="zh-TW" altLang="en-US" smtClean="0"/>
          </a:p>
        </p:txBody>
      </p:sp>
    </p:spTree>
    <p:extLst>
      <p:ext uri="{BB962C8B-B14F-4D97-AF65-F5344CB8AC3E}">
        <p14:creationId xmlns:p14="http://schemas.microsoft.com/office/powerpoint/2010/main" val="283975383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5325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701DB237-1B59-47B4-946C-04F88CEA4863}" type="slidenum">
              <a:rPr lang="zh-TW" altLang="en-US" smtClean="0"/>
              <a:pPr/>
              <a:t>53</a:t>
            </a:fld>
            <a:endParaRPr lang="zh-TW" altLang="en-US" smtClean="0"/>
          </a:p>
        </p:txBody>
      </p:sp>
    </p:spTree>
    <p:extLst>
      <p:ext uri="{BB962C8B-B14F-4D97-AF65-F5344CB8AC3E}">
        <p14:creationId xmlns:p14="http://schemas.microsoft.com/office/powerpoint/2010/main" val="2695662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21859" name="備忘稿版面配置區 2"/>
          <p:cNvSpPr>
            <a:spLocks noGrp="1"/>
          </p:cNvSpPr>
          <p:nvPr>
            <p:ph type="body" idx="1"/>
          </p:nvPr>
        </p:nvSpPr>
        <p:spPr bwMode="auto">
          <a:noFill/>
        </p:spPr>
        <p:txBody>
          <a:bodyPr wrap="square" numCol="1" anchor="t" anchorCtr="0" compatLnSpc="1">
            <a:prstTxWarp prst="textNoShape">
              <a:avLst/>
            </a:prstTxWarp>
          </a:bodyPr>
          <a:lstStyle/>
          <a:p>
            <a:pPr defTabSz="944680"/>
            <a:r>
              <a:rPr lang="en-US" altLang="zh-TW" dirty="0" smtClean="0"/>
              <a:t>IEET</a:t>
            </a:r>
            <a:r>
              <a:rPr lang="zh-TW" altLang="en-US" dirty="0" smtClean="0"/>
              <a:t>自</a:t>
            </a:r>
            <a:r>
              <a:rPr lang="en-US" altLang="zh-TW" dirty="0" smtClean="0"/>
              <a:t>103</a:t>
            </a:r>
            <a:r>
              <a:rPr lang="zh-TW" altLang="en-US" dirty="0" smtClean="0"/>
              <a:t>學年度起啟動</a:t>
            </a:r>
            <a:r>
              <a:rPr lang="en-US" altLang="zh-TW" dirty="0" smtClean="0"/>
              <a:t>DAC</a:t>
            </a:r>
            <a:r>
              <a:rPr lang="zh-TW" altLang="en-US" dirty="0" smtClean="0"/>
              <a:t>認證（設計教育認證），以教育部大學校院學科標準分類，包括綜合設計、視覺傳達設計、產品設計、空間設計，以及其他設計等，目前約有</a:t>
            </a:r>
            <a:r>
              <a:rPr lang="en-US" altLang="zh-TW" dirty="0" smtClean="0"/>
              <a:t>169</a:t>
            </a:r>
            <a:r>
              <a:rPr lang="zh-TW" altLang="en-US" dirty="0" smtClean="0"/>
              <a:t>系所，且持續增加中。</a:t>
            </a:r>
          </a:p>
        </p:txBody>
      </p:sp>
      <p:sp>
        <p:nvSpPr>
          <p:cNvPr id="121860"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24965"/>
            <a:fld id="{111FEBC4-CCE2-4C53-8343-98F558A72C7E}" type="slidenum">
              <a:rPr lang="zh-TW" altLang="en-US" smtClean="0">
                <a:solidFill>
                  <a:srgbClr val="000000"/>
                </a:solidFill>
              </a:rPr>
              <a:pPr defTabSz="924965"/>
              <a:t>5</a:t>
            </a:fld>
            <a:endParaRPr lang="zh-TW" altLang="zh-TW" dirty="0" smtClean="0">
              <a:solidFill>
                <a:srgbClr val="000000"/>
              </a:solidFill>
            </a:endParaRPr>
          </a:p>
        </p:txBody>
      </p:sp>
    </p:spTree>
    <p:extLst>
      <p:ext uri="{BB962C8B-B14F-4D97-AF65-F5344CB8AC3E}">
        <p14:creationId xmlns:p14="http://schemas.microsoft.com/office/powerpoint/2010/main" val="238159678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5530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1972208C-BF8F-4EE4-BC7D-8653BCA8DF52}" type="slidenum">
              <a:rPr lang="zh-TW" altLang="en-US" smtClean="0"/>
              <a:pPr/>
              <a:t>54</a:t>
            </a:fld>
            <a:endParaRPr lang="zh-TW" altLang="en-US" smtClean="0"/>
          </a:p>
        </p:txBody>
      </p:sp>
    </p:spTree>
    <p:extLst>
      <p:ext uri="{BB962C8B-B14F-4D97-AF65-F5344CB8AC3E}">
        <p14:creationId xmlns:p14="http://schemas.microsoft.com/office/powerpoint/2010/main" val="13686238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5734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644E391A-A4B5-433D-B226-7E37481CA856}" type="slidenum">
              <a:rPr lang="zh-TW" altLang="en-US" smtClean="0"/>
              <a:pPr/>
              <a:t>55</a:t>
            </a:fld>
            <a:endParaRPr lang="zh-TW" altLang="en-US" smtClean="0"/>
          </a:p>
        </p:txBody>
      </p:sp>
    </p:spTree>
    <p:extLst>
      <p:ext uri="{BB962C8B-B14F-4D97-AF65-F5344CB8AC3E}">
        <p14:creationId xmlns:p14="http://schemas.microsoft.com/office/powerpoint/2010/main" val="14800698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5939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F8526A4-9D40-4ABA-84C4-ED5DDB1C0A0C}" type="slidenum">
              <a:rPr lang="zh-TW" altLang="en-US" smtClean="0"/>
              <a:pPr/>
              <a:t>56</a:t>
            </a:fld>
            <a:endParaRPr lang="zh-TW" altLang="en-US" smtClean="0"/>
          </a:p>
        </p:txBody>
      </p:sp>
    </p:spTree>
    <p:extLst>
      <p:ext uri="{BB962C8B-B14F-4D97-AF65-F5344CB8AC3E}">
        <p14:creationId xmlns:p14="http://schemas.microsoft.com/office/powerpoint/2010/main" val="10159581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6349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32BBDEE-AF71-4D35-9D1E-A2C947538E09}" type="slidenum">
              <a:rPr lang="zh-TW" altLang="en-US" smtClean="0"/>
              <a:pPr/>
              <a:t>57</a:t>
            </a:fld>
            <a:endParaRPr lang="zh-TW" altLang="en-US" smtClean="0"/>
          </a:p>
        </p:txBody>
      </p:sp>
    </p:spTree>
    <p:extLst>
      <p:ext uri="{BB962C8B-B14F-4D97-AF65-F5344CB8AC3E}">
        <p14:creationId xmlns:p14="http://schemas.microsoft.com/office/powerpoint/2010/main" val="6511559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6656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3113E31D-2035-4D5F-B6BD-04FFB192BA9F}" type="slidenum">
              <a:rPr lang="zh-TW" altLang="en-US" smtClean="0"/>
              <a:pPr/>
              <a:t>58</a:t>
            </a:fld>
            <a:endParaRPr lang="zh-TW" altLang="en-US" smtClean="0"/>
          </a:p>
        </p:txBody>
      </p:sp>
    </p:spTree>
    <p:extLst>
      <p:ext uri="{BB962C8B-B14F-4D97-AF65-F5344CB8AC3E}">
        <p14:creationId xmlns:p14="http://schemas.microsoft.com/office/powerpoint/2010/main" val="272802199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6861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A7F67192-8E7B-4800-ACD3-655EC3A17A32}" type="slidenum">
              <a:rPr lang="zh-TW" altLang="en-US" smtClean="0"/>
              <a:pPr/>
              <a:t>59</a:t>
            </a:fld>
            <a:endParaRPr lang="zh-TW" altLang="en-US" smtClean="0"/>
          </a:p>
        </p:txBody>
      </p:sp>
    </p:spTree>
    <p:extLst>
      <p:ext uri="{BB962C8B-B14F-4D97-AF65-F5344CB8AC3E}">
        <p14:creationId xmlns:p14="http://schemas.microsoft.com/office/powerpoint/2010/main" val="40412581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870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spcBef>
                <a:spcPct val="0"/>
              </a:spcBef>
            </a:pPr>
            <a:fld id="{E7A231D3-D2D7-423B-87BA-2F3BB26434A8}" type="slidenum">
              <a:rPr lang="zh-TW" altLang="en-US" smtClean="0">
                <a:latin typeface="Arial" panose="020B0604020202020204" pitchFamily="34" charset="0"/>
              </a:rPr>
              <a:pPr>
                <a:spcBef>
                  <a:spcPct val="0"/>
                </a:spcBef>
              </a:pPr>
              <a:t>60</a:t>
            </a:fld>
            <a:endParaRPr lang="zh-TW" altLang="en-US" smtClean="0">
              <a:latin typeface="Arial" panose="020B0604020202020204" pitchFamily="34" charset="0"/>
            </a:endParaRPr>
          </a:p>
        </p:txBody>
      </p:sp>
    </p:spTree>
    <p:extLst>
      <p:ext uri="{BB962C8B-B14F-4D97-AF65-F5344CB8AC3E}">
        <p14:creationId xmlns:p14="http://schemas.microsoft.com/office/powerpoint/2010/main" val="23633177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8909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10C4B92-C011-4E0D-901C-956490873336}" type="slidenum">
              <a:rPr lang="zh-TW" altLang="en-US" smtClean="0"/>
              <a:pPr/>
              <a:t>61</a:t>
            </a:fld>
            <a:endParaRPr lang="zh-TW" altLang="en-US" smtClean="0"/>
          </a:p>
        </p:txBody>
      </p:sp>
    </p:spTree>
    <p:extLst>
      <p:ext uri="{BB962C8B-B14F-4D97-AF65-F5344CB8AC3E}">
        <p14:creationId xmlns:p14="http://schemas.microsoft.com/office/powerpoint/2010/main" val="303967682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9114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36554C8-725B-475F-A98F-621509ABA318}" type="slidenum">
              <a:rPr lang="zh-TW" altLang="en-US" smtClean="0"/>
              <a:pPr/>
              <a:t>62</a:t>
            </a:fld>
            <a:endParaRPr lang="zh-TW" altLang="en-US" smtClean="0"/>
          </a:p>
        </p:txBody>
      </p:sp>
    </p:spTree>
    <p:extLst>
      <p:ext uri="{BB962C8B-B14F-4D97-AF65-F5344CB8AC3E}">
        <p14:creationId xmlns:p14="http://schemas.microsoft.com/office/powerpoint/2010/main" val="25905472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9318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3E8262E7-FFC1-4574-B786-59A19C40C2C1}" type="slidenum">
              <a:rPr lang="zh-TW" altLang="en-US" smtClean="0"/>
              <a:pPr/>
              <a:t>63</a:t>
            </a:fld>
            <a:endParaRPr lang="zh-TW" altLang="en-US" smtClean="0"/>
          </a:p>
        </p:txBody>
      </p:sp>
    </p:spTree>
    <p:extLst>
      <p:ext uri="{BB962C8B-B14F-4D97-AF65-F5344CB8AC3E}">
        <p14:creationId xmlns:p14="http://schemas.microsoft.com/office/powerpoint/2010/main" val="4023651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50179"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dirty="0" smtClean="0"/>
          </a:p>
        </p:txBody>
      </p:sp>
      <p:sp>
        <p:nvSpPr>
          <p:cNvPr id="50180"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31626"/>
            <a:fld id="{4FA43169-40E2-4FEB-B5F5-8C3A72E8E1EC}" type="slidenum">
              <a:rPr lang="zh-TW" altLang="en-US" smtClean="0">
                <a:latin typeface="Arial" charset="0"/>
                <a:ea typeface="新細明體" charset="-120"/>
              </a:rPr>
              <a:pPr defTabSz="931626"/>
              <a:t>7</a:t>
            </a:fld>
            <a:endParaRPr lang="zh-TW" altLang="zh-TW" dirty="0" smtClean="0">
              <a:latin typeface="Arial" charset="0"/>
              <a:ea typeface="新細明體" charset="-120"/>
            </a:endParaRPr>
          </a:p>
        </p:txBody>
      </p:sp>
    </p:spTree>
    <p:extLst>
      <p:ext uri="{BB962C8B-B14F-4D97-AF65-F5344CB8AC3E}">
        <p14:creationId xmlns:p14="http://schemas.microsoft.com/office/powerpoint/2010/main" val="35597108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9728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7C0A563A-4962-4A2D-A97E-F1DA0621B2CA}" type="slidenum">
              <a:rPr lang="zh-TW" altLang="en-US" smtClean="0"/>
              <a:pPr/>
              <a:t>64</a:t>
            </a:fld>
            <a:endParaRPr lang="zh-TW" altLang="en-US" smtClean="0"/>
          </a:p>
        </p:txBody>
      </p:sp>
    </p:spTree>
    <p:extLst>
      <p:ext uri="{BB962C8B-B14F-4D97-AF65-F5344CB8AC3E}">
        <p14:creationId xmlns:p14="http://schemas.microsoft.com/office/powerpoint/2010/main" val="319288531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9933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7F41CC3E-A528-4B14-B30D-725B4B904CF1}" type="slidenum">
              <a:rPr lang="zh-TW" altLang="en-US" smtClean="0"/>
              <a:pPr/>
              <a:t>65</a:t>
            </a:fld>
            <a:endParaRPr lang="zh-TW" altLang="en-US" smtClean="0"/>
          </a:p>
        </p:txBody>
      </p:sp>
    </p:spTree>
    <p:extLst>
      <p:ext uri="{BB962C8B-B14F-4D97-AF65-F5344CB8AC3E}">
        <p14:creationId xmlns:p14="http://schemas.microsoft.com/office/powerpoint/2010/main" val="2625328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TW" smtClean="0"/>
              <a:t>1.</a:t>
            </a:r>
            <a:r>
              <a:rPr lang="zh-TW" altLang="en-US" smtClean="0"/>
              <a:t>若有時間，可連上網站說明相關文件哪裡下載</a:t>
            </a:r>
          </a:p>
        </p:txBody>
      </p:sp>
      <p:sp>
        <p:nvSpPr>
          <p:cNvPr id="10138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96938">
              <a:defRPr kumimoji="1">
                <a:solidFill>
                  <a:schemeClr val="tx1"/>
                </a:solidFill>
                <a:latin typeface="Arial" panose="020B0604020202020204" pitchFamily="34" charset="0"/>
                <a:ea typeface="新細明體" panose="02020500000000000000" pitchFamily="18" charset="-120"/>
              </a:defRPr>
            </a:lvl1pPr>
            <a:lvl2pPr marL="742950" indent="-285750" defTabSz="896938">
              <a:defRPr kumimoji="1">
                <a:solidFill>
                  <a:schemeClr val="tx1"/>
                </a:solidFill>
                <a:latin typeface="Arial" panose="020B0604020202020204" pitchFamily="34" charset="0"/>
                <a:ea typeface="新細明體" panose="02020500000000000000" pitchFamily="18" charset="-120"/>
              </a:defRPr>
            </a:lvl2pPr>
            <a:lvl3pPr marL="1143000" indent="-228600" defTabSz="896938">
              <a:defRPr kumimoji="1">
                <a:solidFill>
                  <a:schemeClr val="tx1"/>
                </a:solidFill>
                <a:latin typeface="Arial" panose="020B0604020202020204" pitchFamily="34" charset="0"/>
                <a:ea typeface="新細明體" panose="02020500000000000000" pitchFamily="18" charset="-120"/>
              </a:defRPr>
            </a:lvl3pPr>
            <a:lvl4pPr marL="1600200" indent="-228600" defTabSz="896938">
              <a:defRPr kumimoji="1">
                <a:solidFill>
                  <a:schemeClr val="tx1"/>
                </a:solidFill>
                <a:latin typeface="Arial" panose="020B0604020202020204" pitchFamily="34" charset="0"/>
                <a:ea typeface="新細明體" panose="02020500000000000000" pitchFamily="18" charset="-120"/>
              </a:defRPr>
            </a:lvl4pPr>
            <a:lvl5pPr marL="2057400" indent="-228600" defTabSz="896938">
              <a:defRPr kumimoji="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07B0F92-101B-4CDF-B9E1-2587C1BE8518}" type="slidenum">
              <a:rPr lang="zh-TW" altLang="en-US" smtClean="0"/>
              <a:pPr/>
              <a:t>66</a:t>
            </a:fld>
            <a:endParaRPr lang="zh-TW" altLang="zh-TW" smtClean="0"/>
          </a:p>
        </p:txBody>
      </p:sp>
    </p:spTree>
    <p:extLst>
      <p:ext uri="{BB962C8B-B14F-4D97-AF65-F5344CB8AC3E}">
        <p14:creationId xmlns:p14="http://schemas.microsoft.com/office/powerpoint/2010/main" val="134417180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342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D666A34-BC89-46CF-AB99-47A370B45B8D}" type="slidenum">
              <a:rPr lang="zh-TW" altLang="en-US" smtClean="0"/>
              <a:pPr/>
              <a:t>67</a:t>
            </a:fld>
            <a:endParaRPr lang="zh-TW" altLang="en-US" smtClean="0"/>
          </a:p>
        </p:txBody>
      </p:sp>
    </p:spTree>
    <p:extLst>
      <p:ext uri="{BB962C8B-B14F-4D97-AF65-F5344CB8AC3E}">
        <p14:creationId xmlns:p14="http://schemas.microsoft.com/office/powerpoint/2010/main" val="244329640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投影片圖像版面配置區 1"/>
          <p:cNvSpPr>
            <a:spLocks noGrp="1" noRot="1" noChangeAspect="1" noTextEdit="1"/>
          </p:cNvSpPr>
          <p:nvPr>
            <p:ph type="sldImg"/>
          </p:nvPr>
        </p:nvSpPr>
        <p:spPr>
          <a:ln/>
        </p:spPr>
      </p:sp>
      <p:sp>
        <p:nvSpPr>
          <p:cNvPr id="66563" name="備忘稿版面配置區 2"/>
          <p:cNvSpPr>
            <a:spLocks noGrp="1"/>
          </p:cNvSpPr>
          <p:nvPr>
            <p:ph type="body" idx="1"/>
          </p:nvPr>
        </p:nvSpPr>
        <p:spPr>
          <a:noFill/>
          <a:ln/>
        </p:spPr>
        <p:txBody>
          <a:bodyPr/>
          <a:lstStyle/>
          <a:p>
            <a:endParaRPr lang="zh-TW" altLang="en-US" smtClean="0"/>
          </a:p>
        </p:txBody>
      </p:sp>
      <p:sp>
        <p:nvSpPr>
          <p:cNvPr id="66564" name="投影片編號版面配置區 3"/>
          <p:cNvSpPr>
            <a:spLocks noGrp="1"/>
          </p:cNvSpPr>
          <p:nvPr>
            <p:ph type="sldNum" sz="quarter" idx="5"/>
          </p:nvPr>
        </p:nvSpPr>
        <p:spPr>
          <a:noFill/>
        </p:spPr>
        <p:txBody>
          <a:bodyPr/>
          <a:lstStyle/>
          <a:p>
            <a:pPr defTabSz="933350"/>
            <a:fld id="{D1C98D3C-F06C-4059-A357-C0C9A858FA32}" type="slidenum">
              <a:rPr lang="zh-TW" altLang="en-US" smtClean="0"/>
              <a:pPr defTabSz="933350"/>
              <a:t>68</a:t>
            </a:fld>
            <a:endParaRPr lang="zh-TW" altLang="zh-TW" dirty="0" smtClean="0"/>
          </a:p>
        </p:txBody>
      </p:sp>
    </p:spTree>
    <p:extLst>
      <p:ext uri="{BB962C8B-B14F-4D97-AF65-F5344CB8AC3E}">
        <p14:creationId xmlns:p14="http://schemas.microsoft.com/office/powerpoint/2010/main" val="159399345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63843" name="備忘稿版面配置區 2"/>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
        <p:nvSpPr>
          <p:cNvPr id="163844"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B2B84D7-57BE-4DEE-A9EA-9EDDC017FD50}" type="slidenum">
              <a:rPr lang="zh-TW" altLang="en-US" smtClean="0">
                <a:solidFill>
                  <a:srgbClr val="000000"/>
                </a:solidFill>
              </a:rPr>
              <a:pPr/>
              <a:t>69</a:t>
            </a:fld>
            <a:endParaRPr lang="zh-TW" altLang="en-US" smtClean="0">
              <a:solidFill>
                <a:srgbClr val="000000"/>
              </a:solidFill>
            </a:endParaRPr>
          </a:p>
        </p:txBody>
      </p:sp>
    </p:spTree>
    <p:extLst>
      <p:ext uri="{BB962C8B-B14F-4D97-AF65-F5344CB8AC3E}">
        <p14:creationId xmlns:p14="http://schemas.microsoft.com/office/powerpoint/2010/main" val="354516557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投影片圖像版面配置區 1"/>
          <p:cNvSpPr>
            <a:spLocks noGrp="1" noRot="1" noChangeAspect="1" noTextEdit="1"/>
          </p:cNvSpPr>
          <p:nvPr>
            <p:ph type="sldImg"/>
          </p:nvPr>
        </p:nvSpPr>
        <p:spPr bwMode="auto">
          <a:xfrm>
            <a:off x="990600" y="768350"/>
            <a:ext cx="5119688" cy="3838575"/>
          </a:xfrm>
          <a:noFill/>
          <a:ln>
            <a:solidFill>
              <a:srgbClr val="000000"/>
            </a:solidFill>
            <a:miter lim="800000"/>
            <a:headEnd/>
            <a:tailEnd/>
          </a:ln>
        </p:spPr>
      </p:sp>
      <p:sp>
        <p:nvSpPr>
          <p:cNvPr id="150531"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150532"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28421"/>
            <a:fld id="{157F90C1-25FD-45FA-ABD2-EA82BEDC53E0}" type="slidenum">
              <a:rPr lang="zh-TW" altLang="en-US" smtClean="0">
                <a:solidFill>
                  <a:srgbClr val="000000"/>
                </a:solidFill>
              </a:rPr>
              <a:pPr defTabSz="928421"/>
              <a:t>71</a:t>
            </a:fld>
            <a:endParaRPr lang="zh-TW" altLang="zh-TW" dirty="0" smtClean="0">
              <a:solidFill>
                <a:srgbClr val="000000"/>
              </a:solidFill>
            </a:endParaRPr>
          </a:p>
        </p:txBody>
      </p:sp>
    </p:spTree>
    <p:extLst>
      <p:ext uri="{BB962C8B-B14F-4D97-AF65-F5344CB8AC3E}">
        <p14:creationId xmlns:p14="http://schemas.microsoft.com/office/powerpoint/2010/main" val="94959383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投影片圖像版面配置區 1"/>
          <p:cNvSpPr>
            <a:spLocks noGrp="1" noRot="1" noChangeAspect="1" noTextEdit="1"/>
          </p:cNvSpPr>
          <p:nvPr>
            <p:ph type="sldImg"/>
          </p:nvPr>
        </p:nvSpPr>
        <p:spPr>
          <a:ln/>
        </p:spPr>
      </p:sp>
      <p:sp>
        <p:nvSpPr>
          <p:cNvPr id="69635" name="備忘稿版面配置區 2"/>
          <p:cNvSpPr>
            <a:spLocks noGrp="1"/>
          </p:cNvSpPr>
          <p:nvPr>
            <p:ph type="body" idx="1"/>
          </p:nvPr>
        </p:nvSpPr>
        <p:spPr>
          <a:noFill/>
          <a:ln/>
        </p:spPr>
        <p:txBody>
          <a:bodyPr/>
          <a:lstStyle/>
          <a:p>
            <a:endParaRPr lang="zh-TW" altLang="en-US" smtClean="0"/>
          </a:p>
        </p:txBody>
      </p:sp>
      <p:sp>
        <p:nvSpPr>
          <p:cNvPr id="69636" name="投影片編號版面配置區 3"/>
          <p:cNvSpPr>
            <a:spLocks noGrp="1"/>
          </p:cNvSpPr>
          <p:nvPr>
            <p:ph type="sldNum" sz="quarter" idx="5"/>
          </p:nvPr>
        </p:nvSpPr>
        <p:spPr>
          <a:noFill/>
        </p:spPr>
        <p:txBody>
          <a:bodyPr/>
          <a:lstStyle/>
          <a:p>
            <a:pPr defTabSz="931707"/>
            <a:fld id="{EEFC87B0-B502-4E80-8933-7ED84DA1FA1D}" type="slidenum">
              <a:rPr lang="zh-TW" altLang="en-US" smtClean="0"/>
              <a:pPr defTabSz="931707"/>
              <a:t>72</a:t>
            </a:fld>
            <a:endParaRPr lang="zh-TW" altLang="en-US" dirty="0" smtClean="0"/>
          </a:p>
        </p:txBody>
      </p:sp>
    </p:spTree>
    <p:extLst>
      <p:ext uri="{BB962C8B-B14F-4D97-AF65-F5344CB8AC3E}">
        <p14:creationId xmlns:p14="http://schemas.microsoft.com/office/powerpoint/2010/main" val="266453069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45411" name="備忘稿版面配置區 2"/>
          <p:cNvSpPr>
            <a:spLocks noGrp="1"/>
          </p:cNvSpPr>
          <p:nvPr>
            <p:ph type="body" idx="1"/>
          </p:nvPr>
        </p:nvSpPr>
        <p:spPr bwMode="auto">
          <a:noFill/>
        </p:spPr>
        <p:txBody>
          <a:bodyPr wrap="square" numCol="1" anchor="t" anchorCtr="0" compatLnSpc="1">
            <a:prstTxWarp prst="textNoShape">
              <a:avLst/>
            </a:prstTxWarp>
          </a:bodyPr>
          <a:lstStyle/>
          <a:p>
            <a:endParaRPr lang="zh-TW" altLang="en-US" dirty="0" smtClean="0"/>
          </a:p>
        </p:txBody>
      </p:sp>
      <p:sp>
        <p:nvSpPr>
          <p:cNvPr id="145412"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30063"/>
            <a:fld id="{B2416B3B-D75D-4CBA-9B99-DD90CCF44E50}" type="slidenum">
              <a:rPr lang="zh-TW" altLang="en-US" smtClean="0"/>
              <a:pPr defTabSz="930063"/>
              <a:t>73</a:t>
            </a:fld>
            <a:endParaRPr lang="zh-TW" altLang="zh-TW" dirty="0" smtClean="0"/>
          </a:p>
        </p:txBody>
      </p:sp>
    </p:spTree>
    <p:extLst>
      <p:ext uri="{BB962C8B-B14F-4D97-AF65-F5344CB8AC3E}">
        <p14:creationId xmlns:p14="http://schemas.microsoft.com/office/powerpoint/2010/main" val="327593172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45411" name="備忘稿版面配置區 2"/>
          <p:cNvSpPr>
            <a:spLocks noGrp="1"/>
          </p:cNvSpPr>
          <p:nvPr>
            <p:ph type="body" idx="1"/>
          </p:nvPr>
        </p:nvSpPr>
        <p:spPr bwMode="auto">
          <a:noFill/>
        </p:spPr>
        <p:txBody>
          <a:bodyPr wrap="square" numCol="1" anchor="t" anchorCtr="0" compatLnSpc="1">
            <a:prstTxWarp prst="textNoShape">
              <a:avLst/>
            </a:prstTxWarp>
          </a:bodyPr>
          <a:lstStyle/>
          <a:p>
            <a:endParaRPr lang="zh-TW" altLang="en-US" dirty="0" smtClean="0"/>
          </a:p>
        </p:txBody>
      </p:sp>
      <p:sp>
        <p:nvSpPr>
          <p:cNvPr id="145412"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30063"/>
            <a:fld id="{B2416B3B-D75D-4CBA-9B99-DD90CCF44E50}" type="slidenum">
              <a:rPr lang="zh-TW" altLang="en-US" smtClean="0"/>
              <a:pPr defTabSz="930063"/>
              <a:t>74</a:t>
            </a:fld>
            <a:endParaRPr lang="zh-TW" altLang="zh-TW" dirty="0" smtClean="0"/>
          </a:p>
        </p:txBody>
      </p:sp>
    </p:spTree>
    <p:extLst>
      <p:ext uri="{BB962C8B-B14F-4D97-AF65-F5344CB8AC3E}">
        <p14:creationId xmlns:p14="http://schemas.microsoft.com/office/powerpoint/2010/main" val="3405142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投影片圖像版面配置區 1"/>
          <p:cNvSpPr>
            <a:spLocks noGrp="1" noRot="1" noChangeAspect="1" noTextEdit="1"/>
          </p:cNvSpPr>
          <p:nvPr>
            <p:ph type="sldImg"/>
          </p:nvPr>
        </p:nvSpPr>
        <p:spPr>
          <a:ln/>
        </p:spPr>
      </p:sp>
      <p:sp>
        <p:nvSpPr>
          <p:cNvPr id="3" name="備忘稿版面配置區 2"/>
          <p:cNvSpPr>
            <a:spLocks noGrp="1"/>
          </p:cNvSpPr>
          <p:nvPr>
            <p:ph type="body" idx="1"/>
          </p:nvPr>
        </p:nvSpPr>
        <p:spPr/>
        <p:txBody>
          <a:bodyPr>
            <a:normAutofit/>
          </a:bodyPr>
          <a:lstStyle/>
          <a:p>
            <a:pPr>
              <a:defRPr/>
            </a:pPr>
            <a:endParaRPr lang="zh-TW" altLang="en-US" dirty="0"/>
          </a:p>
        </p:txBody>
      </p:sp>
      <p:sp>
        <p:nvSpPr>
          <p:cNvPr id="47108" name="投影片編號版面配置區 3"/>
          <p:cNvSpPr>
            <a:spLocks noGrp="1"/>
          </p:cNvSpPr>
          <p:nvPr>
            <p:ph type="sldNum" sz="quarter" idx="5"/>
          </p:nvPr>
        </p:nvSpPr>
        <p:spPr>
          <a:noFill/>
        </p:spPr>
        <p:txBody>
          <a:bodyPr/>
          <a:lstStyle/>
          <a:p>
            <a:pPr defTabSz="933095"/>
            <a:fld id="{FFEB00AA-2D3E-44CD-82A1-A64451201FB2}" type="slidenum">
              <a:rPr lang="zh-TW" altLang="en-US" smtClean="0"/>
              <a:pPr defTabSz="933095"/>
              <a:t>8</a:t>
            </a:fld>
            <a:endParaRPr lang="zh-TW" altLang="zh-TW" dirty="0" smtClean="0"/>
          </a:p>
        </p:txBody>
      </p:sp>
    </p:spTree>
    <p:extLst>
      <p:ext uri="{BB962C8B-B14F-4D97-AF65-F5344CB8AC3E}">
        <p14:creationId xmlns:p14="http://schemas.microsoft.com/office/powerpoint/2010/main" val="364395989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投影片圖像版面配置區 1"/>
          <p:cNvSpPr>
            <a:spLocks noGrp="1" noRot="1" noChangeAspect="1" noTextEdit="1"/>
          </p:cNvSpPr>
          <p:nvPr>
            <p:ph type="sldImg"/>
          </p:nvPr>
        </p:nvSpPr>
        <p:spPr>
          <a:ln/>
        </p:spPr>
      </p:sp>
      <p:sp>
        <p:nvSpPr>
          <p:cNvPr id="71683" name="備忘稿版面配置區 2"/>
          <p:cNvSpPr>
            <a:spLocks noGrp="1"/>
          </p:cNvSpPr>
          <p:nvPr>
            <p:ph type="body" idx="1"/>
          </p:nvPr>
        </p:nvSpPr>
        <p:spPr>
          <a:noFill/>
          <a:ln/>
        </p:spPr>
        <p:txBody>
          <a:bodyPr/>
          <a:lstStyle/>
          <a:p>
            <a:endParaRPr lang="zh-TW" altLang="en-US" smtClean="0"/>
          </a:p>
        </p:txBody>
      </p:sp>
      <p:sp>
        <p:nvSpPr>
          <p:cNvPr id="71684" name="投影片編號版面配置區 3"/>
          <p:cNvSpPr>
            <a:spLocks noGrp="1"/>
          </p:cNvSpPr>
          <p:nvPr>
            <p:ph type="sldNum" sz="quarter" idx="5"/>
          </p:nvPr>
        </p:nvSpPr>
        <p:spPr>
          <a:noFill/>
        </p:spPr>
        <p:txBody>
          <a:bodyPr/>
          <a:lstStyle/>
          <a:p>
            <a:pPr defTabSz="933350"/>
            <a:fld id="{C67FABA7-54ED-4428-AFB5-32EF5FFA01DF}" type="slidenum">
              <a:rPr lang="zh-TW" altLang="en-US" smtClean="0"/>
              <a:pPr defTabSz="933350"/>
              <a:t>75</a:t>
            </a:fld>
            <a:endParaRPr lang="zh-TW" altLang="zh-TW" dirty="0" smtClean="0"/>
          </a:p>
        </p:txBody>
      </p:sp>
    </p:spTree>
    <p:extLst>
      <p:ext uri="{BB962C8B-B14F-4D97-AF65-F5344CB8AC3E}">
        <p14:creationId xmlns:p14="http://schemas.microsoft.com/office/powerpoint/2010/main" val="373238855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46435" name="備忘稿版面配置區 2"/>
          <p:cNvSpPr>
            <a:spLocks noGrp="1"/>
          </p:cNvSpPr>
          <p:nvPr>
            <p:ph type="body" idx="1"/>
          </p:nvPr>
        </p:nvSpPr>
        <p:spPr bwMode="auto">
          <a:noFill/>
        </p:spPr>
        <p:txBody>
          <a:bodyPr wrap="square" numCol="1" anchor="t" anchorCtr="0" compatLnSpc="1">
            <a:prstTxWarp prst="textNoShape">
              <a:avLst/>
            </a:prstTxWarp>
          </a:bodyPr>
          <a:lstStyle/>
          <a:p>
            <a:endParaRPr lang="en-US" altLang="zh-TW" dirty="0" smtClean="0"/>
          </a:p>
        </p:txBody>
      </p:sp>
      <p:sp>
        <p:nvSpPr>
          <p:cNvPr id="146436"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30063"/>
            <a:fld id="{2785F44B-27CA-4CF5-99CA-12BD21AE484E}" type="slidenum">
              <a:rPr lang="zh-TW" altLang="en-US" smtClean="0"/>
              <a:pPr defTabSz="930063"/>
              <a:t>76</a:t>
            </a:fld>
            <a:endParaRPr lang="zh-TW" altLang="zh-TW" dirty="0" smtClean="0"/>
          </a:p>
        </p:txBody>
      </p:sp>
    </p:spTree>
    <p:extLst>
      <p:ext uri="{BB962C8B-B14F-4D97-AF65-F5344CB8AC3E}">
        <p14:creationId xmlns:p14="http://schemas.microsoft.com/office/powerpoint/2010/main" val="256161015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64867" name="備忘稿版面配置區 2"/>
          <p:cNvSpPr>
            <a:spLocks noGrp="1"/>
          </p:cNvSpPr>
          <p:nvPr>
            <p:ph type="body" idx="1"/>
          </p:nvPr>
        </p:nvSpPr>
        <p:spPr bwMode="auto">
          <a:noFill/>
        </p:spPr>
        <p:txBody>
          <a:bodyPr wrap="square" numCol="1" anchor="t" anchorCtr="0" compatLnSpc="1">
            <a:prstTxWarp prst="textNoShape">
              <a:avLst/>
            </a:prstTxWarp>
          </a:bodyPr>
          <a:lstStyle/>
          <a:p>
            <a:r>
              <a:rPr lang="en-US" altLang="zh-TW" smtClean="0"/>
              <a:t>IEET</a:t>
            </a:r>
            <a:r>
              <a:rPr lang="zh-TW" altLang="en-US" smtClean="0"/>
              <a:t>在</a:t>
            </a:r>
            <a:r>
              <a:rPr lang="en-US" altLang="zh-TW" smtClean="0"/>
              <a:t>102</a:t>
            </a:r>
            <a:r>
              <a:rPr lang="zh-TW" altLang="en-US" smtClean="0"/>
              <a:t>學年度調降認證費用，尤其是在審查與實地訪評費的收費方式改以「受認證班制」計費。</a:t>
            </a:r>
          </a:p>
        </p:txBody>
      </p:sp>
    </p:spTree>
    <p:extLst>
      <p:ext uri="{BB962C8B-B14F-4D97-AF65-F5344CB8AC3E}">
        <p14:creationId xmlns:p14="http://schemas.microsoft.com/office/powerpoint/2010/main" val="78660549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65891" name="備忘稿版面配置區 2"/>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
        <p:nvSpPr>
          <p:cNvPr id="165892"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5F5FE45-8D62-4DDC-9FE9-6FBEB6EDC3AD}" type="slidenum">
              <a:rPr lang="zh-TW" altLang="en-US" smtClean="0">
                <a:solidFill>
                  <a:srgbClr val="000000"/>
                </a:solidFill>
              </a:rPr>
              <a:pPr/>
              <a:t>78</a:t>
            </a:fld>
            <a:endParaRPr lang="zh-TW" altLang="en-US" smtClean="0">
              <a:solidFill>
                <a:srgbClr val="000000"/>
              </a:solidFill>
            </a:endParaRPr>
          </a:p>
        </p:txBody>
      </p:sp>
    </p:spTree>
    <p:extLst>
      <p:ext uri="{BB962C8B-B14F-4D97-AF65-F5344CB8AC3E}">
        <p14:creationId xmlns:p14="http://schemas.microsoft.com/office/powerpoint/2010/main" val="354313459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投影片圖像版面配置區 1"/>
          <p:cNvSpPr>
            <a:spLocks noGrp="1" noRot="1" noChangeAspect="1" noTextEdit="1"/>
          </p:cNvSpPr>
          <p:nvPr>
            <p:ph type="sldImg"/>
          </p:nvPr>
        </p:nvSpPr>
        <p:spPr>
          <a:ln/>
        </p:spPr>
      </p:sp>
      <p:sp>
        <p:nvSpPr>
          <p:cNvPr id="81923" name="備忘稿版面配置區 2"/>
          <p:cNvSpPr>
            <a:spLocks noGrp="1"/>
          </p:cNvSpPr>
          <p:nvPr>
            <p:ph type="body" idx="1"/>
          </p:nvPr>
        </p:nvSpPr>
        <p:spPr>
          <a:noFill/>
          <a:ln/>
        </p:spPr>
        <p:txBody>
          <a:bodyPr/>
          <a:lstStyle/>
          <a:p>
            <a:pPr eaLnBrk="1" hangingPunct="1"/>
            <a:endParaRPr lang="zh-TW" altLang="en-US" smtClean="0"/>
          </a:p>
        </p:txBody>
      </p:sp>
      <p:sp>
        <p:nvSpPr>
          <p:cNvPr id="81924" name="投影片編號版面配置區 3"/>
          <p:cNvSpPr>
            <a:spLocks noGrp="1"/>
          </p:cNvSpPr>
          <p:nvPr>
            <p:ph type="sldNum" sz="quarter" idx="5"/>
          </p:nvPr>
        </p:nvSpPr>
        <p:spPr>
          <a:noFill/>
        </p:spPr>
        <p:txBody>
          <a:bodyPr/>
          <a:lstStyle/>
          <a:p>
            <a:pPr defTabSz="931696"/>
            <a:fld id="{D47F8215-AF03-493F-8155-D815D01FF5D6}" type="slidenum">
              <a:rPr lang="zh-TW" altLang="en-US" smtClean="0"/>
              <a:pPr defTabSz="931696"/>
              <a:t>79</a:t>
            </a:fld>
            <a:endParaRPr lang="zh-TW" altLang="zh-TW" dirty="0" smtClean="0"/>
          </a:p>
        </p:txBody>
      </p:sp>
    </p:spTree>
    <p:extLst>
      <p:ext uri="{BB962C8B-B14F-4D97-AF65-F5344CB8AC3E}">
        <p14:creationId xmlns:p14="http://schemas.microsoft.com/office/powerpoint/2010/main" val="2937612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pPr defTabSz="933095"/>
            <a:fld id="{0F3951B2-0411-479A-A0B5-89882D3BC2F4}" type="slidenum">
              <a:rPr lang="zh-TW" altLang="en-US" smtClean="0"/>
              <a:pPr defTabSz="933095"/>
              <a:t>9</a:t>
            </a:fld>
            <a:endParaRPr lang="zh-TW" altLang="zh-TW" dirty="0"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a:lnSpc>
                <a:spcPct val="80000"/>
              </a:lnSpc>
              <a:buFontTx/>
              <a:buNone/>
            </a:pPr>
            <a:endParaRPr lang="zh-TW" altLang="en-US" dirty="0" smtClean="0">
              <a:ea typeface="標楷體" pitchFamily="65" charset="-120"/>
            </a:endParaRPr>
          </a:p>
        </p:txBody>
      </p:sp>
    </p:spTree>
    <p:extLst>
      <p:ext uri="{BB962C8B-B14F-4D97-AF65-F5344CB8AC3E}">
        <p14:creationId xmlns:p14="http://schemas.microsoft.com/office/powerpoint/2010/main" val="2358115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09571" name="備忘稿版面配置區 2"/>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
        <p:nvSpPr>
          <p:cNvPr id="109572"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801EE03-E774-4D60-9630-A9F2375F02F7}" type="slidenum">
              <a:rPr lang="zh-TW" altLang="en-US" smtClean="0"/>
              <a:pPr/>
              <a:t>10</a:t>
            </a:fld>
            <a:endParaRPr lang="zh-TW" altLang="en-US" smtClean="0"/>
          </a:p>
        </p:txBody>
      </p:sp>
    </p:spTree>
    <p:extLst>
      <p:ext uri="{BB962C8B-B14F-4D97-AF65-F5344CB8AC3E}">
        <p14:creationId xmlns:p14="http://schemas.microsoft.com/office/powerpoint/2010/main" val="1602121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a:latin typeface="微軟正黑體" pitchFamily="34" charset="-120"/>
                <a:ea typeface="微軟正黑體" pitchFamily="34" charset="-120"/>
                <a:cs typeface="Arial" pitchFamily="34" charset="0"/>
              </a:defRPr>
            </a:lvl1pPr>
          </a:lstStyle>
          <a:p>
            <a:r>
              <a:rPr lang="zh-TW" altLang="en-US" dirty="0" smtClean="0"/>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dirty="0" smtClean="0"/>
              <a:t>按一下以編輯母片副標題樣式</a:t>
            </a:r>
            <a:endParaRPr lang="zh-TW" altLang="en-US" dirty="0"/>
          </a:p>
        </p:txBody>
      </p:sp>
      <p:sp>
        <p:nvSpPr>
          <p:cNvPr id="5" name="Rectangle 6"/>
          <p:cNvSpPr>
            <a:spLocks noGrp="1" noChangeArrowheads="1"/>
          </p:cNvSpPr>
          <p:nvPr>
            <p:ph type="sldNum" sz="quarter" idx="4"/>
          </p:nvPr>
        </p:nvSpPr>
        <p:spPr>
          <a:xfrm>
            <a:off x="6902450" y="6337300"/>
            <a:ext cx="2133600" cy="476250"/>
          </a:xfrm>
          <a:prstGeom prst="rect">
            <a:avLst/>
          </a:prstGeom>
          <a:ln/>
        </p:spPr>
        <p:txBody>
          <a:bodyPr/>
          <a:lstStyle>
            <a:lvl1pPr algn="r">
              <a:defRPr sz="1400">
                <a:latin typeface="微軟正黑體" pitchFamily="34" charset="-120"/>
                <a:ea typeface="微軟正黑體" pitchFamily="34" charset="-120"/>
              </a:defRPr>
            </a:lvl1pPr>
          </a:lstStyle>
          <a:p>
            <a:pPr>
              <a:defRPr/>
            </a:pPr>
            <a:fld id="{BECD4DF7-F563-4273-A2B9-C00E04DEF466}" type="slidenum">
              <a:rPr lang="zh-TW" altLang="en-US" smtClean="0"/>
              <a:pPr>
                <a:defRPr/>
              </a:pPr>
              <a:t>‹#›</a:t>
            </a:fld>
            <a:endParaRPr lang="en-US" altLang="zh-TW"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600200"/>
            <a:ext cx="8229600" cy="4525963"/>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8" name="標題 1"/>
          <p:cNvSpPr>
            <a:spLocks noGrp="1"/>
          </p:cNvSpPr>
          <p:nvPr>
            <p:ph type="title"/>
          </p:nvPr>
        </p:nvSpPr>
        <p:spPr>
          <a:xfrm>
            <a:off x="457200" y="785794"/>
            <a:ext cx="8229600" cy="784225"/>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5" name="Rectangle 6"/>
          <p:cNvSpPr>
            <a:spLocks noGrp="1" noChangeArrowheads="1"/>
          </p:cNvSpPr>
          <p:nvPr>
            <p:ph type="sldNum" sz="quarter" idx="4"/>
          </p:nvPr>
        </p:nvSpPr>
        <p:spPr>
          <a:xfrm>
            <a:off x="6902450" y="6337300"/>
            <a:ext cx="2133600" cy="476250"/>
          </a:xfrm>
          <a:prstGeom prst="rect">
            <a:avLst/>
          </a:prstGeom>
          <a:ln/>
        </p:spPr>
        <p:txBody>
          <a:bodyPr/>
          <a:lstStyle>
            <a:lvl1pPr algn="r">
              <a:defRPr sz="1400">
                <a:latin typeface="微軟正黑體" pitchFamily="34" charset="-120"/>
                <a:ea typeface="微軟正黑體" pitchFamily="34" charset="-120"/>
              </a:defRPr>
            </a:lvl1pPr>
          </a:lstStyle>
          <a:p>
            <a:pPr>
              <a:defRPr/>
            </a:pPr>
            <a:fld id="{BECD4DF7-F563-4273-A2B9-C00E04DEF466}" type="slidenum">
              <a:rPr lang="zh-TW" altLang="en-US" smtClean="0"/>
              <a:pPr>
                <a:defRPr/>
              </a:pPr>
              <a:t>‹#›</a:t>
            </a:fld>
            <a:endParaRPr lang="en-US" altLang="zh-TW"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5" name="Rectangle 6"/>
          <p:cNvSpPr>
            <a:spLocks noGrp="1" noChangeArrowheads="1"/>
          </p:cNvSpPr>
          <p:nvPr>
            <p:ph type="sldNum" sz="quarter" idx="4"/>
          </p:nvPr>
        </p:nvSpPr>
        <p:spPr>
          <a:xfrm>
            <a:off x="6902450" y="6337300"/>
            <a:ext cx="2133600" cy="476250"/>
          </a:xfrm>
          <a:prstGeom prst="rect">
            <a:avLst/>
          </a:prstGeom>
          <a:ln/>
        </p:spPr>
        <p:txBody>
          <a:bodyPr/>
          <a:lstStyle>
            <a:lvl1pPr algn="r">
              <a:defRPr sz="1400">
                <a:latin typeface="微軟正黑體" pitchFamily="34" charset="-120"/>
                <a:ea typeface="微軟正黑體" pitchFamily="34" charset="-120"/>
              </a:defRPr>
            </a:lvl1pPr>
          </a:lstStyle>
          <a:p>
            <a:pPr>
              <a:defRPr/>
            </a:pPr>
            <a:fld id="{BECD4DF7-F563-4273-A2B9-C00E04DEF466}" type="slidenum">
              <a:rPr lang="zh-TW" altLang="en-US" smtClean="0"/>
              <a:pPr>
                <a:defRPr/>
              </a:pPr>
              <a:t>‹#›</a:t>
            </a:fld>
            <a:endParaRPr lang="en-US" altLang="zh-TW"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兩項物件">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10" name="標題 9"/>
          <p:cNvSpPr>
            <a:spLocks noGrp="1"/>
          </p:cNvSpPr>
          <p:nvPr>
            <p:ph type="title"/>
          </p:nvPr>
        </p:nvSpPr>
        <p:spPr/>
        <p:txBody>
          <a:bodyPr/>
          <a:lstStyle/>
          <a:p>
            <a:r>
              <a:rPr lang="zh-TW" altLang="en-US" smtClean="0"/>
              <a:t>按一下以編輯母片標題樣式</a:t>
            </a:r>
            <a:endParaRPr lang="zh-TW" altLang="en-US"/>
          </a:p>
        </p:txBody>
      </p:sp>
      <p:sp>
        <p:nvSpPr>
          <p:cNvPr id="6" name="Rectangle 6"/>
          <p:cNvSpPr>
            <a:spLocks noGrp="1" noChangeArrowheads="1"/>
          </p:cNvSpPr>
          <p:nvPr>
            <p:ph type="sldNum" sz="quarter" idx="4"/>
          </p:nvPr>
        </p:nvSpPr>
        <p:spPr>
          <a:xfrm>
            <a:off x="6902450" y="6337300"/>
            <a:ext cx="2133600" cy="476250"/>
          </a:xfrm>
          <a:prstGeom prst="rect">
            <a:avLst/>
          </a:prstGeom>
          <a:ln/>
        </p:spPr>
        <p:txBody>
          <a:bodyPr/>
          <a:lstStyle>
            <a:lvl1pPr algn="r">
              <a:defRPr sz="1400">
                <a:latin typeface="微軟正黑體" pitchFamily="34" charset="-120"/>
                <a:ea typeface="微軟正黑體" pitchFamily="34" charset="-120"/>
              </a:defRPr>
            </a:lvl1pPr>
          </a:lstStyle>
          <a:p>
            <a:pPr>
              <a:defRPr/>
            </a:pPr>
            <a:fld id="{BECD4DF7-F563-4273-A2B9-C00E04DEF466}" type="slidenum">
              <a:rPr lang="zh-TW" altLang="en-US" smtClean="0"/>
              <a:pPr>
                <a:defRPr/>
              </a:pPr>
              <a:t>‹#›</a:t>
            </a:fld>
            <a:endParaRPr lang="en-US" altLang="zh-TW"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對">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11" name="標題 1"/>
          <p:cNvSpPr>
            <a:spLocks noGrp="1"/>
          </p:cNvSpPr>
          <p:nvPr>
            <p:ph type="title"/>
          </p:nvPr>
        </p:nvSpPr>
        <p:spPr>
          <a:xfrm>
            <a:off x="457200" y="785794"/>
            <a:ext cx="8229600" cy="784225"/>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8" name="Rectangle 6"/>
          <p:cNvSpPr>
            <a:spLocks noGrp="1" noChangeArrowheads="1"/>
          </p:cNvSpPr>
          <p:nvPr>
            <p:ph type="sldNum" sz="quarter" idx="10"/>
          </p:nvPr>
        </p:nvSpPr>
        <p:spPr>
          <a:xfrm>
            <a:off x="6902450" y="6337300"/>
            <a:ext cx="2133600" cy="476250"/>
          </a:xfrm>
          <a:prstGeom prst="rect">
            <a:avLst/>
          </a:prstGeom>
          <a:ln/>
        </p:spPr>
        <p:txBody>
          <a:bodyPr/>
          <a:lstStyle>
            <a:lvl1pPr algn="r">
              <a:defRPr sz="1400">
                <a:latin typeface="微軟正黑體" pitchFamily="34" charset="-120"/>
                <a:ea typeface="微軟正黑體" pitchFamily="34" charset="-120"/>
              </a:defRPr>
            </a:lvl1pPr>
          </a:lstStyle>
          <a:p>
            <a:pPr>
              <a:defRPr/>
            </a:pPr>
            <a:fld id="{BECD4DF7-F563-4273-A2B9-C00E04DEF466}" type="slidenum">
              <a:rPr lang="zh-TW" altLang="en-US" smtClean="0"/>
              <a:pPr>
                <a:defRPr/>
              </a:pPr>
              <a:t>‹#›</a:t>
            </a:fld>
            <a:endParaRPr lang="en-US" altLang="zh-TW"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只有標題">
    <p:spTree>
      <p:nvGrpSpPr>
        <p:cNvPr id="1" name=""/>
        <p:cNvGrpSpPr/>
        <p:nvPr/>
      </p:nvGrpSpPr>
      <p:grpSpPr>
        <a:xfrm>
          <a:off x="0" y="0"/>
          <a:ext cx="0" cy="0"/>
          <a:chOff x="0" y="0"/>
          <a:chExt cx="0" cy="0"/>
        </a:xfrm>
      </p:grpSpPr>
      <p:sp>
        <p:nvSpPr>
          <p:cNvPr id="7" name="標題 1"/>
          <p:cNvSpPr>
            <a:spLocks noGrp="1"/>
          </p:cNvSpPr>
          <p:nvPr>
            <p:ph type="title"/>
          </p:nvPr>
        </p:nvSpPr>
        <p:spPr>
          <a:xfrm>
            <a:off x="457200" y="785794"/>
            <a:ext cx="8229600" cy="784225"/>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4" name="Rectangle 6"/>
          <p:cNvSpPr>
            <a:spLocks noGrp="1" noChangeArrowheads="1"/>
          </p:cNvSpPr>
          <p:nvPr>
            <p:ph type="sldNum" sz="quarter" idx="4"/>
          </p:nvPr>
        </p:nvSpPr>
        <p:spPr>
          <a:xfrm>
            <a:off x="6902450" y="6337300"/>
            <a:ext cx="2133600" cy="476250"/>
          </a:xfrm>
          <a:prstGeom prst="rect">
            <a:avLst/>
          </a:prstGeom>
          <a:ln/>
        </p:spPr>
        <p:txBody>
          <a:bodyPr/>
          <a:lstStyle>
            <a:lvl1pPr algn="r">
              <a:defRPr sz="1400">
                <a:latin typeface="微軟正黑體" pitchFamily="34" charset="-120"/>
                <a:ea typeface="微軟正黑體" pitchFamily="34" charset="-120"/>
              </a:defRPr>
            </a:lvl1pPr>
          </a:lstStyle>
          <a:p>
            <a:pPr>
              <a:defRPr/>
            </a:pPr>
            <a:fld id="{BECD4DF7-F563-4273-A2B9-C00E04DEF466}" type="slidenum">
              <a:rPr lang="zh-TW" altLang="en-US" smtClean="0"/>
              <a:pPr>
                <a:defRPr/>
              </a:pPr>
              <a:t>‹#›</a:t>
            </a:fld>
            <a:endParaRPr lang="en-US" altLang="zh-TW"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Rectangle 6"/>
          <p:cNvSpPr>
            <a:spLocks noGrp="1" noChangeArrowheads="1"/>
          </p:cNvSpPr>
          <p:nvPr>
            <p:ph type="sldNum" sz="quarter" idx="4"/>
          </p:nvPr>
        </p:nvSpPr>
        <p:spPr>
          <a:xfrm>
            <a:off x="6902450" y="6337300"/>
            <a:ext cx="2133600" cy="476250"/>
          </a:xfrm>
          <a:prstGeom prst="rect">
            <a:avLst/>
          </a:prstGeom>
          <a:ln/>
        </p:spPr>
        <p:txBody>
          <a:bodyPr/>
          <a:lstStyle>
            <a:lvl1pPr algn="r">
              <a:defRPr sz="1400">
                <a:latin typeface="微軟正黑體" pitchFamily="34" charset="-120"/>
                <a:ea typeface="微軟正黑體" pitchFamily="34" charset="-120"/>
              </a:defRPr>
            </a:lvl1pPr>
          </a:lstStyle>
          <a:p>
            <a:pPr>
              <a:defRPr/>
            </a:pPr>
            <a:fld id="{BECD4DF7-F563-4273-A2B9-C00E04DEF466}" type="slidenum">
              <a:rPr lang="zh-TW" altLang="en-US" smtClean="0"/>
              <a:pPr>
                <a:defRPr/>
              </a:pPr>
              <a:t>‹#›</a:t>
            </a:fld>
            <a:endParaRPr lang="en-US" altLang="zh-TW"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標題及直排文字">
    <p:spTree>
      <p:nvGrpSpPr>
        <p:cNvPr id="1" name=""/>
        <p:cNvGrpSpPr/>
        <p:nvPr/>
      </p:nvGrpSpPr>
      <p:grpSpPr>
        <a:xfrm>
          <a:off x="0" y="0"/>
          <a:ext cx="0" cy="0"/>
          <a:chOff x="0" y="0"/>
          <a:chExt cx="0" cy="0"/>
        </a:xfrm>
      </p:grpSpPr>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8" name="標題 1"/>
          <p:cNvSpPr>
            <a:spLocks noGrp="1"/>
          </p:cNvSpPr>
          <p:nvPr>
            <p:ph type="title"/>
          </p:nvPr>
        </p:nvSpPr>
        <p:spPr>
          <a:xfrm>
            <a:off x="457200" y="785794"/>
            <a:ext cx="8229600" cy="784225"/>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5" name="Rectangle 6"/>
          <p:cNvSpPr>
            <a:spLocks noGrp="1" noChangeArrowheads="1"/>
          </p:cNvSpPr>
          <p:nvPr>
            <p:ph type="sldNum" sz="quarter" idx="4"/>
          </p:nvPr>
        </p:nvSpPr>
        <p:spPr>
          <a:xfrm>
            <a:off x="6902450" y="6337300"/>
            <a:ext cx="2133600" cy="476250"/>
          </a:xfrm>
          <a:prstGeom prst="rect">
            <a:avLst/>
          </a:prstGeom>
          <a:ln/>
        </p:spPr>
        <p:txBody>
          <a:bodyPr/>
          <a:lstStyle>
            <a:lvl1pPr algn="r">
              <a:defRPr sz="1400">
                <a:latin typeface="微軟正黑體" pitchFamily="34" charset="-120"/>
                <a:ea typeface="微軟正黑體" pitchFamily="34" charset="-120"/>
              </a:defRPr>
            </a:lvl1pPr>
          </a:lstStyle>
          <a:p>
            <a:pPr>
              <a:defRPr/>
            </a:pPr>
            <a:fld id="{BECD4DF7-F563-4273-A2B9-C00E04DEF466}" type="slidenum">
              <a:rPr lang="zh-TW" altLang="en-US" smtClean="0"/>
              <a:pPr>
                <a:defRPr/>
              </a:pPr>
              <a:t>‹#›</a:t>
            </a:fld>
            <a:endParaRPr lang="en-US" altLang="zh-TW"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785794"/>
            <a:ext cx="8229600" cy="784225"/>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57200" y="1600200"/>
            <a:ext cx="8229600" cy="4525963"/>
          </a:xfrm>
          <a:prstGeom prst="rect">
            <a:avLst/>
          </a:prstGeom>
        </p:spPr>
        <p:txBody>
          <a:bodyPr/>
          <a:lstStyle>
            <a:lvl1pPr>
              <a:defRPr>
                <a:latin typeface="微軟正黑體" pitchFamily="34" charset="-120"/>
                <a:ea typeface="微軟正黑體" pitchFamily="34" charset="-120"/>
              </a:defRPr>
            </a:lvl1pPr>
          </a:lstStyle>
          <a:p>
            <a:pPr lvl="0"/>
            <a:endParaRPr lang="zh-TW" altLang="en-US" noProof="0" smtClean="0"/>
          </a:p>
        </p:txBody>
      </p:sp>
      <p:sp>
        <p:nvSpPr>
          <p:cNvPr id="5" name="Rectangle 6"/>
          <p:cNvSpPr>
            <a:spLocks noGrp="1" noChangeArrowheads="1"/>
          </p:cNvSpPr>
          <p:nvPr>
            <p:ph type="sldNum" sz="quarter" idx="4"/>
          </p:nvPr>
        </p:nvSpPr>
        <p:spPr>
          <a:xfrm>
            <a:off x="6902450" y="6337300"/>
            <a:ext cx="2133600" cy="476250"/>
          </a:xfrm>
          <a:prstGeom prst="rect">
            <a:avLst/>
          </a:prstGeom>
          <a:ln/>
        </p:spPr>
        <p:txBody>
          <a:bodyPr/>
          <a:lstStyle>
            <a:lvl1pPr algn="r">
              <a:defRPr sz="1400">
                <a:latin typeface="微軟正黑體" pitchFamily="34" charset="-120"/>
                <a:ea typeface="微軟正黑體" pitchFamily="34" charset="-120"/>
              </a:defRPr>
            </a:lvl1pPr>
          </a:lstStyle>
          <a:p>
            <a:pPr>
              <a:defRPr/>
            </a:pPr>
            <a:fld id="{BECD4DF7-F563-4273-A2B9-C00E04DEF466}" type="slidenum">
              <a:rPr lang="zh-TW" altLang="en-US" smtClean="0"/>
              <a:pPr>
                <a:defRPr/>
              </a:pPr>
              <a:t>‹#›</a:t>
            </a:fld>
            <a:endParaRPr lang="en-US" altLang="zh-TW"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vmlDrawing" Target="../drawings/vmlDrawing1.v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8" descr="D:\IEET_20140813\008_版型\02_投影片\07_2014\投影片版型_02-07.jpg"/>
          <p:cNvPicPr>
            <a:picLocks noChangeAspect="1" noChangeArrowheads="1"/>
          </p:cNvPicPr>
          <p:nvPr userDrawn="1"/>
        </p:nvPicPr>
        <p:blipFill>
          <a:blip r:embed="rId12" cstate="print"/>
          <a:srcRect/>
          <a:stretch>
            <a:fillRect/>
          </a:stretch>
        </p:blipFill>
        <p:spPr bwMode="auto">
          <a:xfrm>
            <a:off x="0" y="0"/>
            <a:ext cx="9144000" cy="6858000"/>
          </a:xfrm>
          <a:prstGeom prst="rect">
            <a:avLst/>
          </a:prstGeom>
          <a:noFill/>
          <a:ln w="9525">
            <a:noFill/>
            <a:miter lim="800000"/>
            <a:headEnd/>
            <a:tailEnd/>
          </a:ln>
        </p:spPr>
      </p:pic>
      <p:sp>
        <p:nvSpPr>
          <p:cNvPr id="268291" name="Rectangle 3"/>
          <p:cNvSpPr>
            <a:spLocks noGrp="1" noChangeArrowheads="1"/>
          </p:cNvSpPr>
          <p:nvPr>
            <p:ph type="title"/>
          </p:nvPr>
        </p:nvSpPr>
        <p:spPr bwMode="auto">
          <a:xfrm>
            <a:off x="457200" y="908050"/>
            <a:ext cx="8229600" cy="7842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graphicFrame>
        <p:nvGraphicFramePr>
          <p:cNvPr id="1026" name="Object 7"/>
          <p:cNvGraphicFramePr>
            <a:graphicFrameLocks noChangeAspect="1"/>
          </p:cNvGraphicFramePr>
          <p:nvPr/>
        </p:nvGraphicFramePr>
        <p:xfrm>
          <a:off x="1733550" y="1519238"/>
          <a:ext cx="5676900" cy="3819525"/>
        </p:xfrm>
        <a:graphic>
          <a:graphicData uri="http://schemas.openxmlformats.org/presentationml/2006/ole">
            <mc:AlternateContent xmlns:mc="http://schemas.openxmlformats.org/markup-compatibility/2006">
              <mc:Choice xmlns:v="urn:schemas-microsoft-com:vml" Requires="v">
                <p:oleObj spid="_x0000_s1069" name="圖表" r:id="rId13" imgW="5676882" imgH="3819395" progId="MSGraph.Chart.8">
                  <p:embed followColorScheme="full"/>
                </p:oleObj>
              </mc:Choice>
              <mc:Fallback>
                <p:oleObj name="圖表" r:id="rId13" imgW="5676882" imgH="3819395" progId="MSGraph.Chart.8">
                  <p:embed followColorScheme="full"/>
                  <p:pic>
                    <p:nvPicPr>
                      <p:cNvPr id="0" name="Picture 1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33550" y="1519238"/>
                        <a:ext cx="5676900" cy="3819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6"/>
          <p:cNvSpPr>
            <a:spLocks noGrp="1" noChangeArrowheads="1"/>
          </p:cNvSpPr>
          <p:nvPr>
            <p:ph type="sldNum" sz="quarter" idx="4"/>
          </p:nvPr>
        </p:nvSpPr>
        <p:spPr>
          <a:xfrm>
            <a:off x="6902450" y="6337300"/>
            <a:ext cx="2133600" cy="476250"/>
          </a:xfrm>
          <a:prstGeom prst="rect">
            <a:avLst/>
          </a:prstGeom>
          <a:ln/>
        </p:spPr>
        <p:txBody>
          <a:bodyPr/>
          <a:lstStyle>
            <a:lvl1pPr algn="r">
              <a:defRPr sz="1400">
                <a:latin typeface="微軟正黑體" pitchFamily="34" charset="-120"/>
                <a:ea typeface="微軟正黑體" pitchFamily="34" charset="-120"/>
              </a:defRPr>
            </a:lvl1pPr>
          </a:lstStyle>
          <a:p>
            <a:pPr>
              <a:defRPr/>
            </a:pPr>
            <a:fld id="{BECD4DF7-F563-4273-A2B9-C00E04DEF466}" type="slidenum">
              <a:rPr lang="zh-TW" altLang="en-US" smtClean="0"/>
              <a:pPr>
                <a:defRPr/>
              </a:pPr>
              <a:t>‹#›</a:t>
            </a:fld>
            <a:endParaRPr lang="en-US" altLang="zh-TW" dirty="0"/>
          </a:p>
        </p:txBody>
      </p:sp>
    </p:spTree>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4" r:id="rId8"/>
    <p:sldLayoutId id="2147483746" r:id="rId9"/>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400" b="1">
          <a:solidFill>
            <a:srgbClr val="A50021"/>
          </a:solidFill>
          <a:effectLst>
            <a:outerShdw blurRad="38100" dist="38100" dir="2700000" algn="tl">
              <a:srgbClr val="C0C0C0"/>
            </a:outerShdw>
          </a:effectLst>
          <a:latin typeface="微軟正黑體" pitchFamily="34" charset="-120"/>
          <a:ea typeface="微軟正黑體" pitchFamily="34" charset="-120"/>
          <a:cs typeface="+mj-cs"/>
        </a:defRPr>
      </a:lvl1pPr>
      <a:lvl2pPr algn="ctr" rtl="0" eaLnBrk="0" fontAlgn="base" hangingPunct="0">
        <a:spcBef>
          <a:spcPct val="0"/>
        </a:spcBef>
        <a:spcAft>
          <a:spcPct val="0"/>
        </a:spcAft>
        <a:defRPr kumimoji="1" sz="4400" b="1">
          <a:solidFill>
            <a:srgbClr val="A50021"/>
          </a:solidFill>
          <a:effectLst>
            <a:outerShdw blurRad="38100" dist="38100" dir="2700000" algn="tl">
              <a:srgbClr val="C0C0C0"/>
            </a:outerShdw>
          </a:effectLst>
          <a:latin typeface="Arial" charset="0"/>
          <a:ea typeface="標楷體" pitchFamily="65" charset="-120"/>
        </a:defRPr>
      </a:lvl2pPr>
      <a:lvl3pPr algn="ctr" rtl="0" eaLnBrk="0" fontAlgn="base" hangingPunct="0">
        <a:spcBef>
          <a:spcPct val="0"/>
        </a:spcBef>
        <a:spcAft>
          <a:spcPct val="0"/>
        </a:spcAft>
        <a:defRPr kumimoji="1" sz="4400" b="1">
          <a:solidFill>
            <a:srgbClr val="A50021"/>
          </a:solidFill>
          <a:effectLst>
            <a:outerShdw blurRad="38100" dist="38100" dir="2700000" algn="tl">
              <a:srgbClr val="C0C0C0"/>
            </a:outerShdw>
          </a:effectLst>
          <a:latin typeface="Arial" charset="0"/>
          <a:ea typeface="標楷體" pitchFamily="65" charset="-120"/>
        </a:defRPr>
      </a:lvl3pPr>
      <a:lvl4pPr algn="ctr" rtl="0" eaLnBrk="0" fontAlgn="base" hangingPunct="0">
        <a:spcBef>
          <a:spcPct val="0"/>
        </a:spcBef>
        <a:spcAft>
          <a:spcPct val="0"/>
        </a:spcAft>
        <a:defRPr kumimoji="1" sz="4400" b="1">
          <a:solidFill>
            <a:srgbClr val="A50021"/>
          </a:solidFill>
          <a:effectLst>
            <a:outerShdw blurRad="38100" dist="38100" dir="2700000" algn="tl">
              <a:srgbClr val="C0C0C0"/>
            </a:outerShdw>
          </a:effectLst>
          <a:latin typeface="Arial" charset="0"/>
          <a:ea typeface="標楷體" pitchFamily="65" charset="-120"/>
        </a:defRPr>
      </a:lvl4pPr>
      <a:lvl5pPr algn="ctr" rtl="0" eaLnBrk="0" fontAlgn="base" hangingPunct="0">
        <a:spcBef>
          <a:spcPct val="0"/>
        </a:spcBef>
        <a:spcAft>
          <a:spcPct val="0"/>
        </a:spcAft>
        <a:defRPr kumimoji="1" sz="4400" b="1">
          <a:solidFill>
            <a:srgbClr val="A50021"/>
          </a:solidFill>
          <a:effectLst>
            <a:outerShdw blurRad="38100" dist="38100" dir="2700000" algn="tl">
              <a:srgbClr val="C0C0C0"/>
            </a:outerShdw>
          </a:effectLst>
          <a:latin typeface="Arial" charset="0"/>
          <a:ea typeface="標楷體" pitchFamily="65" charset="-120"/>
        </a:defRPr>
      </a:lvl5pPr>
      <a:lvl6pPr marL="457200" algn="ctr" rtl="0" fontAlgn="base">
        <a:spcBef>
          <a:spcPct val="0"/>
        </a:spcBef>
        <a:spcAft>
          <a:spcPct val="0"/>
        </a:spcAft>
        <a:defRPr kumimoji="1" sz="4400" b="1">
          <a:solidFill>
            <a:srgbClr val="A50021"/>
          </a:solidFill>
          <a:effectLst>
            <a:outerShdw blurRad="38100" dist="38100" dir="2700000" algn="tl">
              <a:srgbClr val="C0C0C0"/>
            </a:outerShdw>
          </a:effectLst>
          <a:latin typeface="Arial" charset="0"/>
          <a:ea typeface="標楷體" pitchFamily="65" charset="-120"/>
        </a:defRPr>
      </a:lvl6pPr>
      <a:lvl7pPr marL="914400" algn="ctr" rtl="0" fontAlgn="base">
        <a:spcBef>
          <a:spcPct val="0"/>
        </a:spcBef>
        <a:spcAft>
          <a:spcPct val="0"/>
        </a:spcAft>
        <a:defRPr kumimoji="1" sz="4400" b="1">
          <a:solidFill>
            <a:srgbClr val="A50021"/>
          </a:solidFill>
          <a:effectLst>
            <a:outerShdw blurRad="38100" dist="38100" dir="2700000" algn="tl">
              <a:srgbClr val="C0C0C0"/>
            </a:outerShdw>
          </a:effectLst>
          <a:latin typeface="Arial" charset="0"/>
          <a:ea typeface="標楷體" pitchFamily="65" charset="-120"/>
        </a:defRPr>
      </a:lvl7pPr>
      <a:lvl8pPr marL="1371600" algn="ctr" rtl="0" fontAlgn="base">
        <a:spcBef>
          <a:spcPct val="0"/>
        </a:spcBef>
        <a:spcAft>
          <a:spcPct val="0"/>
        </a:spcAft>
        <a:defRPr kumimoji="1" sz="4400" b="1">
          <a:solidFill>
            <a:srgbClr val="A50021"/>
          </a:solidFill>
          <a:effectLst>
            <a:outerShdw blurRad="38100" dist="38100" dir="2700000" algn="tl">
              <a:srgbClr val="C0C0C0"/>
            </a:outerShdw>
          </a:effectLst>
          <a:latin typeface="Arial" charset="0"/>
          <a:ea typeface="標楷體" pitchFamily="65" charset="-120"/>
        </a:defRPr>
      </a:lvl8pPr>
      <a:lvl9pPr marL="1828800" algn="ctr" rtl="0" fontAlgn="base">
        <a:spcBef>
          <a:spcPct val="0"/>
        </a:spcBef>
        <a:spcAft>
          <a:spcPct val="0"/>
        </a:spcAft>
        <a:defRPr kumimoji="1" sz="4400" b="1">
          <a:solidFill>
            <a:srgbClr val="A50021"/>
          </a:solidFill>
          <a:effectLst>
            <a:outerShdw blurRad="38100" dist="38100" dir="2700000" algn="tl">
              <a:srgbClr val="C0C0C0"/>
            </a:outerShdw>
          </a:effectLst>
          <a:latin typeface="Arial" charset="0"/>
          <a:ea typeface="標楷體" pitchFamily="65"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31.png"/><Relationship Id="rId3" Type="http://schemas.openxmlformats.org/officeDocument/2006/relationships/image" Target="../media/image10.png"/><Relationship Id="rId21" Type="http://schemas.openxmlformats.org/officeDocument/2006/relationships/image" Target="../media/image34.pn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notesSlide" Target="../notesSlides/notesSlide12.xml"/><Relationship Id="rId16" Type="http://schemas.openxmlformats.org/officeDocument/2006/relationships/image" Target="../media/image29.png"/><Relationship Id="rId20" Type="http://schemas.openxmlformats.org/officeDocument/2006/relationships/image" Target="../media/image33.png"/><Relationship Id="rId1" Type="http://schemas.openxmlformats.org/officeDocument/2006/relationships/slideLayout" Target="../slideLayouts/slideLayout5.xml"/><Relationship Id="rId6" Type="http://schemas.openxmlformats.org/officeDocument/2006/relationships/image" Target="../media/image19.png"/><Relationship Id="rId11" Type="http://schemas.openxmlformats.org/officeDocument/2006/relationships/image" Target="../media/image24.png"/><Relationship Id="rId24" Type="http://schemas.openxmlformats.org/officeDocument/2006/relationships/image" Target="../media/image37.png"/><Relationship Id="rId5" Type="http://schemas.openxmlformats.org/officeDocument/2006/relationships/image" Target="../media/image18.png"/><Relationship Id="rId15" Type="http://schemas.openxmlformats.org/officeDocument/2006/relationships/image" Target="../media/image28.png"/><Relationship Id="rId23" Type="http://schemas.openxmlformats.org/officeDocument/2006/relationships/image" Target="../media/image36.png"/><Relationship Id="rId10" Type="http://schemas.openxmlformats.org/officeDocument/2006/relationships/image" Target="../media/image23.png"/><Relationship Id="rId19" Type="http://schemas.openxmlformats.org/officeDocument/2006/relationships/image" Target="../media/image32.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 Id="rId22"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vmlDrawing" Target="../drawings/vmlDrawing2.vml"/><Relationship Id="rId6" Type="http://schemas.openxmlformats.org/officeDocument/2006/relationships/image" Target="../media/image39.jpeg"/><Relationship Id="rId5" Type="http://schemas.openxmlformats.org/officeDocument/2006/relationships/image" Target="../media/image38.emf"/><Relationship Id="rId4" Type="http://schemas.openxmlformats.org/officeDocument/2006/relationships/oleObject" Target="../embeddings/oleObject2.bin"/></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41.jpeg"/></Relationships>
</file>

<file path=ppt/slides/_rels/slide18.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4.jpeg"/><Relationship Id="rId13" Type="http://schemas.openxmlformats.org/officeDocument/2006/relationships/image" Target="../media/image9.jpe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7.jpeg"/><Relationship Id="rId5" Type="http://schemas.openxmlformats.org/officeDocument/2006/relationships/diagramQuickStyle" Target="../diagrams/quickStyle2.xml"/><Relationship Id="rId10" Type="http://schemas.openxmlformats.org/officeDocument/2006/relationships/image" Target="../media/image6.jpeg"/><Relationship Id="rId4" Type="http://schemas.openxmlformats.org/officeDocument/2006/relationships/diagramLayout" Target="../diagrams/layout2.xml"/><Relationship Id="rId9"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8" Type="http://schemas.openxmlformats.org/officeDocument/2006/relationships/diagramData" Target="../diagrams/data15.xml"/><Relationship Id="rId13" Type="http://schemas.openxmlformats.org/officeDocument/2006/relationships/image" Target="../media/image50.png"/><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diagramData" Target="../diagrams/data17.xml"/><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notesSlide" Target="../notesSlides/notesSlide47.xml"/><Relationship Id="rId1" Type="http://schemas.openxmlformats.org/officeDocument/2006/relationships/slideLayout" Target="../slideLayouts/slideLayout4.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4.xml.rels><?xml version="1.0" encoding="UTF-8" standalone="yes"?>
<Relationships xmlns="http://schemas.openxmlformats.org/package/2006/relationships"><Relationship Id="rId8" Type="http://schemas.openxmlformats.org/officeDocument/2006/relationships/diagramData" Target="../diagrams/data22.xml"/><Relationship Id="rId3" Type="http://schemas.openxmlformats.org/officeDocument/2006/relationships/diagramData" Target="../diagrams/data21.xml"/><Relationship Id="rId7" Type="http://schemas.microsoft.com/office/2007/relationships/diagramDrawing" Target="../diagrams/drawing21.xml"/><Relationship Id="rId12" Type="http://schemas.microsoft.com/office/2007/relationships/diagramDrawing" Target="../diagrams/drawing22.xml"/><Relationship Id="rId2" Type="http://schemas.openxmlformats.org/officeDocument/2006/relationships/notesSlide" Target="../notesSlides/notesSlide50.xml"/><Relationship Id="rId1" Type="http://schemas.openxmlformats.org/officeDocument/2006/relationships/slideLayout" Target="../slideLayouts/slideLayout4.xml"/><Relationship Id="rId6" Type="http://schemas.openxmlformats.org/officeDocument/2006/relationships/diagramColors" Target="../diagrams/colors21.xml"/><Relationship Id="rId11" Type="http://schemas.openxmlformats.org/officeDocument/2006/relationships/diagramColors" Target="../diagrams/colors22.xml"/><Relationship Id="rId5" Type="http://schemas.openxmlformats.org/officeDocument/2006/relationships/diagramQuickStyle" Target="../diagrams/quickStyle21.xml"/><Relationship Id="rId10" Type="http://schemas.openxmlformats.org/officeDocument/2006/relationships/diagramQuickStyle" Target="../diagrams/quickStyle22.xml"/><Relationship Id="rId4" Type="http://schemas.openxmlformats.org/officeDocument/2006/relationships/diagramLayout" Target="../diagrams/layout21.xml"/><Relationship Id="rId9" Type="http://schemas.openxmlformats.org/officeDocument/2006/relationships/diagramLayout" Target="../diagrams/layout2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57.xml.rels><?xml version="1.0" encoding="UTF-8" standalone="yes"?>
<Relationships xmlns="http://schemas.openxmlformats.org/package/2006/relationships"><Relationship Id="rId8" Type="http://schemas.openxmlformats.org/officeDocument/2006/relationships/diagramData" Target="../diagrams/data25.xml"/><Relationship Id="rId3" Type="http://schemas.openxmlformats.org/officeDocument/2006/relationships/diagramData" Target="../diagrams/data24.xml"/><Relationship Id="rId7" Type="http://schemas.microsoft.com/office/2007/relationships/diagramDrawing" Target="../diagrams/drawing24.xml"/><Relationship Id="rId12" Type="http://schemas.microsoft.com/office/2007/relationships/diagramDrawing" Target="../diagrams/drawing25.xml"/><Relationship Id="rId2" Type="http://schemas.openxmlformats.org/officeDocument/2006/relationships/notesSlide" Target="../notesSlides/notesSlide53.xml"/><Relationship Id="rId1" Type="http://schemas.openxmlformats.org/officeDocument/2006/relationships/slideLayout" Target="../slideLayouts/slideLayout5.xml"/><Relationship Id="rId6" Type="http://schemas.openxmlformats.org/officeDocument/2006/relationships/diagramColors" Target="../diagrams/colors24.xml"/><Relationship Id="rId11" Type="http://schemas.openxmlformats.org/officeDocument/2006/relationships/diagramColors" Target="../diagrams/colors25.xml"/><Relationship Id="rId5" Type="http://schemas.openxmlformats.org/officeDocument/2006/relationships/diagramQuickStyle" Target="../diagrams/quickStyle24.xml"/><Relationship Id="rId10" Type="http://schemas.openxmlformats.org/officeDocument/2006/relationships/diagramQuickStyle" Target="../diagrams/quickStyle25.xml"/><Relationship Id="rId4" Type="http://schemas.openxmlformats.org/officeDocument/2006/relationships/diagramLayout" Target="../diagrams/layout24.xml"/><Relationship Id="rId9" Type="http://schemas.openxmlformats.org/officeDocument/2006/relationships/diagramLayout" Target="../diagrams/layout2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6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14.jpeg"/><Relationship Id="rId5" Type="http://schemas.openxmlformats.org/officeDocument/2006/relationships/diagramQuickStyle" Target="../diagrams/quickStyle3.xml"/><Relationship Id="rId10" Type="http://schemas.openxmlformats.org/officeDocument/2006/relationships/image" Target="../media/image13.jpeg"/><Relationship Id="rId4" Type="http://schemas.openxmlformats.org/officeDocument/2006/relationships/diagramLayout" Target="../diagrams/layout3.xml"/><Relationship Id="rId9" Type="http://schemas.openxmlformats.org/officeDocument/2006/relationships/image" Target="../media/image12.jpeg"/></Relationships>
</file>

<file path=ppt/slides/_rels/slide7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3906" name="Text Box 2"/>
          <p:cNvSpPr txBox="1">
            <a:spLocks noChangeArrowheads="1"/>
          </p:cNvSpPr>
          <p:nvPr/>
        </p:nvSpPr>
        <p:spPr bwMode="auto">
          <a:xfrm>
            <a:off x="0" y="1125538"/>
            <a:ext cx="8964613" cy="2123658"/>
          </a:xfrm>
          <a:prstGeom prst="rect">
            <a:avLst/>
          </a:prstGeom>
          <a:noFill/>
          <a:ln w="9525">
            <a:noFill/>
            <a:miter lim="800000"/>
            <a:headEnd/>
            <a:tailEnd/>
          </a:ln>
          <a:effectLst/>
        </p:spPr>
        <p:txBody>
          <a:bodyPr>
            <a:spAutoFit/>
          </a:bodyPr>
          <a:lstStyle/>
          <a:p>
            <a:pPr algn="ctr" eaLnBrk="1" hangingPunct="1">
              <a:defRPr/>
            </a:pPr>
            <a:r>
              <a:rPr lang="zh-TW" altLang="en-US" sz="4400" b="1" dirty="0" smtClean="0">
                <a:effectLst>
                  <a:outerShdw blurRad="38100" dist="38100" dir="2700000" algn="tl">
                    <a:srgbClr val="C0C0C0"/>
                  </a:outerShdw>
                </a:effectLst>
                <a:ea typeface="微軟正黑體" pitchFamily="34" charset="-120"/>
                <a:cs typeface="Arial" pitchFamily="34" charset="0"/>
              </a:rPr>
              <a:t>屏東大學</a:t>
            </a:r>
            <a:endParaRPr lang="en-US" altLang="zh-TW" sz="4400" b="1" dirty="0" smtClean="0">
              <a:effectLst>
                <a:outerShdw blurRad="38100" dist="38100" dir="2700000" algn="tl">
                  <a:srgbClr val="C0C0C0"/>
                </a:outerShdw>
              </a:effectLst>
              <a:ea typeface="微軟正黑體" pitchFamily="34" charset="-120"/>
              <a:cs typeface="Arial" pitchFamily="34" charset="0"/>
            </a:endParaRPr>
          </a:p>
          <a:p>
            <a:pPr algn="ctr" eaLnBrk="1" hangingPunct="1">
              <a:defRPr/>
            </a:pPr>
            <a:endParaRPr lang="en-US" altLang="zh-TW" sz="4400" b="1" u="sng" dirty="0" smtClean="0">
              <a:solidFill>
                <a:srgbClr val="C00000"/>
              </a:solidFill>
              <a:effectLst>
                <a:outerShdw blurRad="38100" dist="38100" dir="2700000" algn="tl">
                  <a:srgbClr val="C0C0C0"/>
                </a:outerShdw>
              </a:effectLst>
              <a:ea typeface="微軟正黑體" pitchFamily="34" charset="-120"/>
              <a:cs typeface="Arial" pitchFamily="34" charset="0"/>
            </a:endParaRPr>
          </a:p>
          <a:p>
            <a:pPr algn="ctr" eaLnBrk="1" hangingPunct="1">
              <a:defRPr/>
            </a:pPr>
            <a:r>
              <a:rPr lang="en-US" altLang="zh-TW" sz="4400" b="1" u="sng" dirty="0" smtClean="0">
                <a:solidFill>
                  <a:srgbClr val="C00000"/>
                </a:solidFill>
                <a:effectLst>
                  <a:outerShdw blurRad="38100" dist="38100" dir="2700000" algn="tl">
                    <a:srgbClr val="C0C0C0"/>
                  </a:outerShdw>
                </a:effectLst>
                <a:ea typeface="微軟正黑體" pitchFamily="34" charset="-120"/>
                <a:cs typeface="Arial" pitchFamily="34" charset="0"/>
              </a:rPr>
              <a:t>IEET </a:t>
            </a:r>
            <a:r>
              <a:rPr lang="zh-TW" altLang="en-US" sz="4400" b="1" u="sng" dirty="0" smtClean="0">
                <a:solidFill>
                  <a:srgbClr val="C00000"/>
                </a:solidFill>
                <a:effectLst>
                  <a:outerShdw blurRad="38100" dist="38100" dir="2700000" algn="tl">
                    <a:srgbClr val="C0C0C0"/>
                  </a:outerShdw>
                </a:effectLst>
                <a:ea typeface="微軟正黑體" pitchFamily="34" charset="-120"/>
                <a:cs typeface="Arial" pitchFamily="34" charset="0"/>
              </a:rPr>
              <a:t>工程及科技教育認證</a:t>
            </a:r>
            <a:endParaRPr lang="en-US" altLang="zh-TW" sz="4600" b="1" u="sng" dirty="0">
              <a:solidFill>
                <a:srgbClr val="A50021"/>
              </a:solidFill>
              <a:effectLst>
                <a:outerShdw blurRad="38100" dist="38100" dir="2700000" algn="tl">
                  <a:srgbClr val="C0C0C0"/>
                </a:outerShdw>
              </a:effectLst>
              <a:ea typeface="微軟正黑體" pitchFamily="34" charset="-120"/>
              <a:cs typeface="Arial" pitchFamily="34" charset="0"/>
            </a:endParaRPr>
          </a:p>
        </p:txBody>
      </p:sp>
      <p:sp>
        <p:nvSpPr>
          <p:cNvPr id="13315" name="副標題 2"/>
          <p:cNvSpPr txBox="1">
            <a:spLocks/>
          </p:cNvSpPr>
          <p:nvPr/>
        </p:nvSpPr>
        <p:spPr bwMode="auto">
          <a:xfrm>
            <a:off x="1403350" y="4797425"/>
            <a:ext cx="6624638"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buFont typeface="Arial" panose="020B0604020202020204" pitchFamily="34" charset="0"/>
              <a:buNone/>
            </a:pPr>
            <a:r>
              <a:rPr kumimoji="0" lang="zh-TW" altLang="en-US" sz="2400" dirty="0">
                <a:latin typeface="Arial" panose="020B0604020202020204" pitchFamily="34" charset="0"/>
                <a:ea typeface="微軟正黑體" panose="020B0604030504040204" pitchFamily="34" charset="-120"/>
                <a:cs typeface="Arial" panose="020B0604020202020204" pitchFamily="34" charset="0"/>
              </a:rPr>
              <a:t>劉曼君博士</a:t>
            </a:r>
            <a:endParaRPr kumimoji="0" lang="en-US" altLang="zh-TW" sz="2400" dirty="0">
              <a:latin typeface="Arial" panose="020B0604020202020204" pitchFamily="34" charset="0"/>
              <a:ea typeface="微軟正黑體" panose="020B0604030504040204" pitchFamily="34" charset="-120"/>
              <a:cs typeface="Arial" panose="020B0604020202020204" pitchFamily="34" charset="0"/>
            </a:endParaRPr>
          </a:p>
          <a:p>
            <a:pPr algn="ctr">
              <a:buFont typeface="Arial" panose="020B0604020202020204" pitchFamily="34" charset="0"/>
              <a:buNone/>
            </a:pPr>
            <a:r>
              <a:rPr kumimoji="0" lang="en-US" altLang="zh-TW" sz="2400" dirty="0">
                <a:latin typeface="Arial" panose="020B0604020202020204" pitchFamily="34" charset="0"/>
                <a:ea typeface="微軟正黑體" panose="020B0604030504040204" pitchFamily="34" charset="-120"/>
                <a:cs typeface="Arial" panose="020B0604020202020204" pitchFamily="34" charset="0"/>
              </a:rPr>
              <a:t>IEET </a:t>
            </a:r>
            <a:r>
              <a:rPr kumimoji="0" lang="zh-TW" altLang="en-US" sz="2400" dirty="0">
                <a:latin typeface="Arial" panose="020B0604020202020204" pitchFamily="34" charset="0"/>
                <a:ea typeface="微軟正黑體" panose="020B0604030504040204" pitchFamily="34" charset="-120"/>
                <a:cs typeface="Arial" panose="020B0604020202020204" pitchFamily="34" charset="0"/>
              </a:rPr>
              <a:t>辦公室主任兼認證委員會副執行長</a:t>
            </a:r>
            <a:endParaRPr kumimoji="0" lang="en-US" altLang="zh-TW" sz="2400" dirty="0">
              <a:latin typeface="Arial" panose="020B0604020202020204" pitchFamily="34" charset="0"/>
              <a:ea typeface="微軟正黑體" panose="020B0604030504040204" pitchFamily="34" charset="-120"/>
              <a:cs typeface="Arial" panose="020B0604020202020204" pitchFamily="34" charset="0"/>
            </a:endParaRPr>
          </a:p>
          <a:p>
            <a:pPr algn="ctr" eaLnBrk="1" hangingPunct="1">
              <a:spcBef>
                <a:spcPts val="600"/>
              </a:spcBef>
              <a:buFont typeface="Arial" panose="020B0604020202020204" pitchFamily="34" charset="0"/>
              <a:buNone/>
            </a:pPr>
            <a:r>
              <a:rPr kumimoji="0" lang="en-US" altLang="zh-TW" sz="2400" dirty="0">
                <a:latin typeface="Arial" panose="020B0604020202020204" pitchFamily="34" charset="0"/>
                <a:ea typeface="微軟正黑體" panose="020B0604030504040204" pitchFamily="34" charset="-120"/>
                <a:cs typeface="Arial" panose="020B0604020202020204" pitchFamily="34" charset="0"/>
              </a:rPr>
              <a:t>2014</a:t>
            </a:r>
            <a:r>
              <a:rPr kumimoji="0" lang="zh-TW" altLang="en-US" sz="2400" dirty="0" smtClean="0">
                <a:latin typeface="Arial" panose="020B0604020202020204" pitchFamily="34" charset="0"/>
                <a:ea typeface="微軟正黑體" panose="020B0604030504040204" pitchFamily="34" charset="-120"/>
                <a:cs typeface="Arial" panose="020B0604020202020204" pitchFamily="34" charset="0"/>
              </a:rPr>
              <a:t>年</a:t>
            </a:r>
            <a:r>
              <a:rPr kumimoji="0" lang="en-US" altLang="zh-TW" sz="2400" dirty="0" smtClean="0">
                <a:latin typeface="Arial" panose="020B0604020202020204" pitchFamily="34" charset="0"/>
                <a:ea typeface="微軟正黑體" panose="020B0604030504040204" pitchFamily="34" charset="-120"/>
                <a:cs typeface="Arial" panose="020B0604020202020204" pitchFamily="34" charset="0"/>
              </a:rPr>
              <a:t>10</a:t>
            </a:r>
            <a:r>
              <a:rPr kumimoji="0" lang="zh-TW" altLang="en-US" sz="2400" dirty="0" smtClean="0">
                <a:latin typeface="Arial" panose="020B0604020202020204" pitchFamily="34" charset="0"/>
                <a:ea typeface="微軟正黑體" panose="020B0604030504040204" pitchFamily="34" charset="-120"/>
                <a:cs typeface="Arial" panose="020B0604020202020204" pitchFamily="34" charset="0"/>
              </a:rPr>
              <a:t>月</a:t>
            </a:r>
            <a:r>
              <a:rPr kumimoji="0" lang="en-US" altLang="zh-TW" sz="2400" dirty="0" smtClean="0">
                <a:latin typeface="Arial" panose="020B0604020202020204" pitchFamily="34" charset="0"/>
                <a:ea typeface="微軟正黑體" panose="020B0604030504040204" pitchFamily="34" charset="-120"/>
                <a:cs typeface="Arial" panose="020B0604020202020204" pitchFamily="34" charset="0"/>
              </a:rPr>
              <a:t>24</a:t>
            </a:r>
            <a:r>
              <a:rPr kumimoji="0" lang="zh-TW" altLang="en-US" sz="2400" dirty="0" smtClean="0">
                <a:latin typeface="Arial" panose="020B0604020202020204" pitchFamily="34" charset="0"/>
                <a:ea typeface="微軟正黑體" panose="020B0604030504040204" pitchFamily="34" charset="-120"/>
                <a:cs typeface="Arial" panose="020B0604020202020204" pitchFamily="34" charset="0"/>
              </a:rPr>
              <a:t>日</a:t>
            </a:r>
            <a:endParaRPr kumimoji="0" lang="zh-TW" altLang="en-US" sz="2400"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772471012"/>
      </p:ext>
    </p:extLst>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標題 1"/>
          <p:cNvSpPr>
            <a:spLocks noGrp="1"/>
          </p:cNvSpPr>
          <p:nvPr>
            <p:ph type="title"/>
          </p:nvPr>
        </p:nvSpPr>
        <p:spPr>
          <a:xfrm>
            <a:off x="468313" y="836613"/>
            <a:ext cx="8229600" cy="863600"/>
          </a:xfrm>
        </p:spPr>
        <p:txBody>
          <a:bodyPr/>
          <a:lstStyle/>
          <a:p>
            <a:pPr>
              <a:defRPr/>
            </a:pPr>
            <a:r>
              <a:rPr kumimoji="1" lang="zh-TW" altLang="en-US" sz="4000" kern="0" dirty="0" smtClean="0">
                <a:solidFill>
                  <a:srgbClr val="A50021"/>
                </a:solidFill>
                <a:effectLst>
                  <a:outerShdw blurRad="38100" dist="38100" dir="2700000" algn="tl">
                    <a:srgbClr val="C0C0C0"/>
                  </a:outerShdw>
                </a:effectLst>
              </a:rPr>
              <a:t>畢業生核心能力 </a:t>
            </a:r>
            <a:r>
              <a:rPr kumimoji="1" lang="en-US" altLang="zh-TW" sz="4000" kern="0" dirty="0" err="1" smtClean="0">
                <a:solidFill>
                  <a:srgbClr val="A50021"/>
                </a:solidFill>
                <a:effectLst>
                  <a:outerShdw blurRad="38100" dist="38100" dir="2700000" algn="tl">
                    <a:srgbClr val="C0C0C0"/>
                  </a:outerShdw>
                </a:effectLst>
              </a:rPr>
              <a:t>vs</a:t>
            </a:r>
            <a:r>
              <a:rPr kumimoji="1" lang="en-US" altLang="zh-TW" sz="4000" kern="0" dirty="0" smtClean="0">
                <a:solidFill>
                  <a:srgbClr val="A50021"/>
                </a:solidFill>
                <a:effectLst>
                  <a:outerShdw blurRad="38100" dist="38100" dir="2700000" algn="tl">
                    <a:srgbClr val="C0C0C0"/>
                  </a:outerShdw>
                </a:effectLst>
              </a:rPr>
              <a:t> </a:t>
            </a:r>
            <a:r>
              <a:rPr kumimoji="1" lang="zh-TW" altLang="en-US" sz="4000" kern="0" dirty="0" smtClean="0">
                <a:solidFill>
                  <a:srgbClr val="A50021"/>
                </a:solidFill>
                <a:effectLst>
                  <a:outerShdw blurRad="38100" dist="38100" dir="2700000" algn="tl">
                    <a:srgbClr val="C0C0C0"/>
                  </a:outerShdw>
                </a:effectLst>
              </a:rPr>
              <a:t>教育目標</a:t>
            </a:r>
          </a:p>
        </p:txBody>
      </p:sp>
      <p:graphicFrame>
        <p:nvGraphicFramePr>
          <p:cNvPr id="4" name="內容版面配置區 3"/>
          <p:cNvGraphicFramePr>
            <a:graphicFrameLocks noGrp="1"/>
          </p:cNvGraphicFramePr>
          <p:nvPr>
            <p:ph idx="1"/>
          </p:nvPr>
        </p:nvGraphicFramePr>
        <p:xfrm>
          <a:off x="539552" y="1772816"/>
          <a:ext cx="8229600" cy="4751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10</a:t>
            </a:fld>
            <a:endParaRPr lang="zh-TW" altLang="en-US"/>
          </a:p>
        </p:txBody>
      </p:sp>
    </p:spTree>
    <p:extLst>
      <p:ext uri="{BB962C8B-B14F-4D97-AF65-F5344CB8AC3E}">
        <p14:creationId xmlns:p14="http://schemas.microsoft.com/office/powerpoint/2010/main" val="37777981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288" y="692696"/>
            <a:ext cx="8229600" cy="735012"/>
          </a:xfrm>
        </p:spPr>
        <p:txBody>
          <a:bodyPr/>
          <a:lstStyle/>
          <a:p>
            <a:pPr>
              <a:defRPr/>
            </a:pPr>
            <a:r>
              <a:rPr kumimoji="1" lang="en-US" altLang="zh-TW" sz="4000" kern="0" dirty="0" smtClean="0">
                <a:solidFill>
                  <a:srgbClr val="A50021"/>
                </a:solidFill>
                <a:effectLst>
                  <a:outerShdw blurRad="38100" dist="38100" dir="2700000" algn="tl">
                    <a:srgbClr val="C0C0C0"/>
                  </a:outerShdw>
                </a:effectLst>
                <a:ea typeface="微軟正黑體" pitchFamily="34" charset="-120"/>
              </a:rPr>
              <a:t>IEET </a:t>
            </a:r>
            <a:r>
              <a:rPr kumimoji="1" lang="zh-TW" altLang="en-US" sz="4000" kern="0" dirty="0" smtClean="0">
                <a:solidFill>
                  <a:srgbClr val="A50021"/>
                </a:solidFill>
                <a:effectLst>
                  <a:outerShdw blurRad="38100" dist="38100" dir="2700000" algn="tl">
                    <a:srgbClr val="C0C0C0"/>
                  </a:outerShdw>
                </a:effectLst>
                <a:ea typeface="微軟正黑體" pitchFamily="34" charset="-120"/>
              </a:rPr>
              <a:t>持續監督學程改進</a:t>
            </a:r>
            <a:endParaRPr kumimoji="1" lang="zh-TW" altLang="en-US" sz="4000" kern="0" dirty="0">
              <a:solidFill>
                <a:srgbClr val="A50021"/>
              </a:solidFill>
              <a:effectLst>
                <a:outerShdw blurRad="38100" dist="38100" dir="2700000" algn="tl">
                  <a:srgbClr val="C0C0C0"/>
                </a:outerShdw>
              </a:effectLst>
              <a:ea typeface="微軟正黑體" pitchFamily="34" charset="-120"/>
            </a:endParaRPr>
          </a:p>
        </p:txBody>
      </p:sp>
      <p:graphicFrame>
        <p:nvGraphicFramePr>
          <p:cNvPr id="5" name="內容版面配置區 4"/>
          <p:cNvGraphicFramePr>
            <a:graphicFrameLocks noGrp="1"/>
          </p:cNvGraphicFramePr>
          <p:nvPr>
            <p:ph idx="1"/>
          </p:nvPr>
        </p:nvGraphicFramePr>
        <p:xfrm>
          <a:off x="457200" y="1528192"/>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流程圖: 多重文件 5"/>
          <p:cNvSpPr/>
          <p:nvPr/>
        </p:nvSpPr>
        <p:spPr>
          <a:xfrm>
            <a:off x="4140200" y="5301134"/>
            <a:ext cx="1655763" cy="1190625"/>
          </a:xfrm>
          <a:prstGeom prst="flowChartMultidocument">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dirty="0">
                <a:latin typeface="Arial" pitchFamily="34" charset="0"/>
                <a:ea typeface="微軟正黑體" pitchFamily="34" charset="-120"/>
                <a:cs typeface="Arial" pitchFamily="34" charset="0"/>
              </a:rPr>
              <a:t>自評報告書</a:t>
            </a:r>
            <a:endParaRPr lang="en-US" altLang="zh-TW" dirty="0">
              <a:latin typeface="Arial" pitchFamily="34" charset="0"/>
              <a:ea typeface="微軟正黑體" pitchFamily="34" charset="-120"/>
              <a:cs typeface="Arial" pitchFamily="34" charset="0"/>
            </a:endParaRPr>
          </a:p>
          <a:p>
            <a:pPr algn="ctr">
              <a:defRPr/>
            </a:pPr>
            <a:r>
              <a:rPr lang="en-US" altLang="zh-TW" dirty="0">
                <a:latin typeface="Arial" pitchFamily="34" charset="0"/>
                <a:ea typeface="微軟正黑體" pitchFamily="34" charset="-120"/>
                <a:cs typeface="Arial" pitchFamily="34" charset="0"/>
              </a:rPr>
              <a:t>(6</a:t>
            </a:r>
            <a:r>
              <a:rPr lang="zh-TW" altLang="en-US" dirty="0">
                <a:latin typeface="Arial" pitchFamily="34" charset="0"/>
                <a:ea typeface="微軟正黑體" pitchFamily="34" charset="-120"/>
                <a:cs typeface="Arial" pitchFamily="34" charset="0"/>
              </a:rPr>
              <a:t>年一度</a:t>
            </a:r>
            <a:r>
              <a:rPr lang="en-US" altLang="zh-TW" dirty="0">
                <a:latin typeface="Arial" pitchFamily="34" charset="0"/>
                <a:ea typeface="微軟正黑體" pitchFamily="34" charset="-120"/>
                <a:cs typeface="Arial" pitchFamily="34" charset="0"/>
              </a:rPr>
              <a:t>)</a:t>
            </a:r>
            <a:endParaRPr lang="zh-TW" altLang="en-US" dirty="0">
              <a:latin typeface="Arial" pitchFamily="34" charset="0"/>
              <a:ea typeface="微軟正黑體" pitchFamily="34" charset="-120"/>
              <a:cs typeface="Arial" pitchFamily="34" charset="0"/>
            </a:endParaRPr>
          </a:p>
        </p:txBody>
      </p:sp>
      <p:sp>
        <p:nvSpPr>
          <p:cNvPr id="7" name="流程圖: 多重文件 6"/>
          <p:cNvSpPr/>
          <p:nvPr/>
        </p:nvSpPr>
        <p:spPr>
          <a:xfrm>
            <a:off x="1692275" y="4285134"/>
            <a:ext cx="1943100" cy="1192213"/>
          </a:xfrm>
          <a:prstGeom prst="flowChartMultidocument">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dirty="0">
                <a:latin typeface="Arial" pitchFamily="34" charset="0"/>
                <a:ea typeface="微軟正黑體" pitchFamily="34" charset="-120"/>
                <a:cs typeface="Arial" pitchFamily="34" charset="0"/>
              </a:rPr>
              <a:t>期中報告書</a:t>
            </a:r>
            <a:endParaRPr lang="en-US" altLang="zh-TW" dirty="0">
              <a:latin typeface="Arial" pitchFamily="34" charset="0"/>
              <a:ea typeface="微軟正黑體" pitchFamily="34" charset="-120"/>
              <a:cs typeface="Arial" pitchFamily="34" charset="0"/>
            </a:endParaRPr>
          </a:p>
          <a:p>
            <a:pPr algn="ctr">
              <a:defRPr/>
            </a:pPr>
            <a:r>
              <a:rPr lang="en-US" altLang="zh-TW" dirty="0">
                <a:latin typeface="Arial" pitchFamily="34" charset="0"/>
                <a:ea typeface="微軟正黑體" pitchFamily="34" charset="-120"/>
                <a:cs typeface="Arial" pitchFamily="34" charset="0"/>
              </a:rPr>
              <a:t>(3</a:t>
            </a:r>
            <a:r>
              <a:rPr lang="zh-TW" altLang="en-US" dirty="0">
                <a:latin typeface="Arial" pitchFamily="34" charset="0"/>
                <a:ea typeface="微軟正黑體" pitchFamily="34" charset="-120"/>
                <a:cs typeface="Arial" pitchFamily="34" charset="0"/>
              </a:rPr>
              <a:t>年一度</a:t>
            </a:r>
            <a:r>
              <a:rPr lang="en-US" altLang="zh-TW" dirty="0">
                <a:latin typeface="Arial" pitchFamily="34" charset="0"/>
                <a:ea typeface="微軟正黑體" pitchFamily="34" charset="-120"/>
                <a:cs typeface="Arial" pitchFamily="34" charset="0"/>
              </a:rPr>
              <a:t>)</a:t>
            </a:r>
            <a:endParaRPr lang="zh-TW" altLang="en-US" dirty="0">
              <a:latin typeface="Arial" pitchFamily="34" charset="0"/>
              <a:ea typeface="微軟正黑體" pitchFamily="34" charset="-120"/>
              <a:cs typeface="Arial" pitchFamily="34" charset="0"/>
            </a:endParaRPr>
          </a:p>
        </p:txBody>
      </p:sp>
      <p:sp>
        <p:nvSpPr>
          <p:cNvPr id="8" name="流程圖: 多重文件 7"/>
          <p:cNvSpPr/>
          <p:nvPr/>
        </p:nvSpPr>
        <p:spPr>
          <a:xfrm>
            <a:off x="5435600" y="1484784"/>
            <a:ext cx="1800225" cy="1439863"/>
          </a:xfrm>
          <a:prstGeom prst="flowChartMultidocument">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dirty="0">
                <a:latin typeface="Arial" pitchFamily="34" charset="0"/>
                <a:ea typeface="微軟正黑體" pitchFamily="34" charset="-120"/>
                <a:cs typeface="Arial" pitchFamily="34" charset="0"/>
              </a:rPr>
              <a:t>年度持續</a:t>
            </a:r>
            <a:endParaRPr lang="en-US" altLang="zh-TW" dirty="0">
              <a:latin typeface="Arial" pitchFamily="34" charset="0"/>
              <a:ea typeface="微軟正黑體" pitchFamily="34" charset="-120"/>
              <a:cs typeface="Arial" pitchFamily="34" charset="0"/>
            </a:endParaRPr>
          </a:p>
          <a:p>
            <a:pPr algn="ctr">
              <a:defRPr/>
            </a:pPr>
            <a:r>
              <a:rPr lang="zh-TW" altLang="en-US" dirty="0">
                <a:latin typeface="Arial" pitchFamily="34" charset="0"/>
                <a:ea typeface="微軟正黑體" pitchFamily="34" charset="-120"/>
                <a:cs typeface="Arial" pitchFamily="34" charset="0"/>
              </a:rPr>
              <a:t>改進報告</a:t>
            </a:r>
            <a:endParaRPr lang="en-US" altLang="zh-TW" dirty="0">
              <a:latin typeface="Arial" pitchFamily="34" charset="0"/>
              <a:ea typeface="微軟正黑體" pitchFamily="34" charset="-120"/>
              <a:cs typeface="Arial" pitchFamily="34" charset="0"/>
            </a:endParaRPr>
          </a:p>
          <a:p>
            <a:pPr algn="ctr">
              <a:defRPr/>
            </a:pPr>
            <a:r>
              <a:rPr lang="en-US" altLang="zh-TW" dirty="0">
                <a:latin typeface="Arial" pitchFamily="34" charset="0"/>
                <a:ea typeface="微軟正黑體" pitchFamily="34" charset="-120"/>
                <a:cs typeface="Arial" pitchFamily="34" charset="0"/>
              </a:rPr>
              <a:t>(</a:t>
            </a:r>
            <a:r>
              <a:rPr lang="zh-TW" altLang="en-US" dirty="0">
                <a:latin typeface="Arial" pitchFamily="34" charset="0"/>
                <a:ea typeface="微軟正黑體" pitchFamily="34" charset="-120"/>
                <a:cs typeface="Arial" pitchFamily="34" charset="0"/>
              </a:rPr>
              <a:t>每年一度</a:t>
            </a:r>
            <a:r>
              <a:rPr lang="en-US" altLang="zh-TW" dirty="0">
                <a:latin typeface="Arial" pitchFamily="34" charset="0"/>
                <a:ea typeface="微軟正黑體" pitchFamily="34" charset="-120"/>
                <a:cs typeface="Arial" pitchFamily="34" charset="0"/>
              </a:rPr>
              <a:t>)</a:t>
            </a:r>
            <a:endParaRPr lang="zh-TW" altLang="en-US" dirty="0">
              <a:latin typeface="Arial" pitchFamily="34" charset="0"/>
              <a:ea typeface="微軟正黑體" pitchFamily="34" charset="-120"/>
              <a:cs typeface="Arial" pitchFamily="34" charset="0"/>
            </a:endParaRPr>
          </a:p>
        </p:txBody>
      </p:sp>
      <p:sp>
        <p:nvSpPr>
          <p:cNvPr id="3" name="向右箭號圖說文字 2"/>
          <p:cNvSpPr/>
          <p:nvPr/>
        </p:nvSpPr>
        <p:spPr>
          <a:xfrm>
            <a:off x="754981" y="2636912"/>
            <a:ext cx="1728787" cy="1584325"/>
          </a:xfrm>
          <a:prstGeom prst="rightArrowCallout">
            <a:avLst>
              <a:gd name="adj1" fmla="val 15264"/>
              <a:gd name="adj2" fmla="val 17350"/>
              <a:gd name="adj3" fmla="val 10396"/>
              <a:gd name="adj4" fmla="val 80972"/>
            </a:avLst>
          </a:prstGeom>
          <a:solidFill>
            <a:schemeClr val="accent1">
              <a:lumMod val="40000"/>
              <a:lumOff val="6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dirty="0">
                <a:solidFill>
                  <a:schemeClr val="tx1"/>
                </a:solidFill>
                <a:latin typeface="Arial" pitchFamily="34" charset="0"/>
                <a:ea typeface="微軟正黑體" pitchFamily="34" charset="-120"/>
                <a:cs typeface="Arial" pitchFamily="34" charset="0"/>
              </a:rPr>
              <a:t>獲</a:t>
            </a:r>
            <a:r>
              <a:rPr lang="zh-TW" altLang="en-US" kern="0" dirty="0">
                <a:solidFill>
                  <a:schemeClr val="tx1"/>
                </a:solidFill>
                <a:latin typeface="Arial" pitchFamily="34" charset="0"/>
                <a:ea typeface="微軟正黑體" pitchFamily="34" charset="-120"/>
                <a:cs typeface="Arial" pitchFamily="34" charset="0"/>
              </a:rPr>
              <a:t>通過</a:t>
            </a:r>
            <a:r>
              <a:rPr lang="zh-TW" altLang="en-US" dirty="0">
                <a:solidFill>
                  <a:schemeClr val="tx1"/>
                </a:solidFill>
                <a:latin typeface="Arial" pitchFamily="34" charset="0"/>
                <a:ea typeface="微軟正黑體" pitchFamily="34" charset="-120"/>
                <a:cs typeface="Arial" pitchFamily="34" charset="0"/>
              </a:rPr>
              <a:t>認證</a:t>
            </a:r>
            <a:r>
              <a:rPr lang="en-US" altLang="zh-TW" dirty="0">
                <a:solidFill>
                  <a:schemeClr val="tx1"/>
                </a:solidFill>
                <a:latin typeface="Arial" pitchFamily="34" charset="0"/>
                <a:ea typeface="微軟正黑體" pitchFamily="34" charset="-120"/>
                <a:cs typeface="Arial" pitchFamily="34" charset="0"/>
              </a:rPr>
              <a:t>6</a:t>
            </a:r>
            <a:r>
              <a:rPr lang="zh-TW" altLang="en-US" dirty="0">
                <a:solidFill>
                  <a:schemeClr val="tx1"/>
                </a:solidFill>
                <a:latin typeface="Arial" pitchFamily="34" charset="0"/>
                <a:ea typeface="微軟正黑體" pitchFamily="34" charset="-120"/>
                <a:cs typeface="Arial" pitchFamily="34" charset="0"/>
              </a:rPr>
              <a:t>年之學程即無須進行期中審查</a:t>
            </a:r>
          </a:p>
        </p:txBody>
      </p:sp>
      <p:sp>
        <p:nvSpPr>
          <p:cNvPr id="9" name="投影片編號版面配置區 8"/>
          <p:cNvSpPr>
            <a:spLocks noGrp="1"/>
          </p:cNvSpPr>
          <p:nvPr>
            <p:ph type="sldNum" sz="quarter" idx="4"/>
          </p:nvPr>
        </p:nvSpPr>
        <p:spPr/>
        <p:txBody>
          <a:bodyPr/>
          <a:lstStyle/>
          <a:p>
            <a:pPr>
              <a:defRPr/>
            </a:pPr>
            <a:fld id="{BECD4DF7-F563-4273-A2B9-C00E04DEF466}" type="slidenum">
              <a:rPr lang="zh-TW" altLang="en-US" smtClean="0"/>
              <a:pPr>
                <a:defRPr/>
              </a:pPr>
              <a:t>11</a:t>
            </a:fld>
            <a:endParaRPr lang="en-US" altLang="zh-TW"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8"/>
          <p:cNvGrpSpPr>
            <a:grpSpLocks/>
          </p:cNvGrpSpPr>
          <p:nvPr/>
        </p:nvGrpSpPr>
        <p:grpSpPr bwMode="auto">
          <a:xfrm>
            <a:off x="250825" y="4149725"/>
            <a:ext cx="8569325" cy="2374900"/>
            <a:chOff x="250825" y="5589587"/>
            <a:chExt cx="8569325" cy="2447925"/>
          </a:xfrm>
        </p:grpSpPr>
        <p:grpSp>
          <p:nvGrpSpPr>
            <p:cNvPr id="3" name="Group 21"/>
            <p:cNvGrpSpPr>
              <a:grpSpLocks/>
            </p:cNvGrpSpPr>
            <p:nvPr/>
          </p:nvGrpSpPr>
          <p:grpSpPr bwMode="auto">
            <a:xfrm>
              <a:off x="250825" y="5589587"/>
              <a:ext cx="8569325" cy="2447925"/>
              <a:chOff x="294" y="1117"/>
              <a:chExt cx="5398" cy="1542"/>
            </a:xfrm>
          </p:grpSpPr>
          <p:sp>
            <p:nvSpPr>
              <p:cNvPr id="16404" name="AutoShape 18"/>
              <p:cNvSpPr>
                <a:spLocks noChangeArrowheads="1"/>
              </p:cNvSpPr>
              <p:nvPr/>
            </p:nvSpPr>
            <p:spPr bwMode="auto">
              <a:xfrm>
                <a:off x="294" y="1117"/>
                <a:ext cx="5398" cy="1542"/>
              </a:xfrm>
              <a:prstGeom prst="roundRect">
                <a:avLst>
                  <a:gd name="adj" fmla="val 9162"/>
                </a:avLst>
              </a:prstGeom>
              <a:solidFill>
                <a:srgbClr val="000080"/>
              </a:solidFill>
              <a:ln w="9525">
                <a:solidFill>
                  <a:schemeClr val="tx1"/>
                </a:solidFill>
                <a:round/>
                <a:headEnd/>
                <a:tailEnd/>
              </a:ln>
            </p:spPr>
            <p:txBody>
              <a:bodyPr wrap="none" lIns="90000" tIns="46800" rIns="90000" bIns="46800" anchor="ctr"/>
              <a:lstStyle/>
              <a:p>
                <a:endParaRPr lang="zh-TW" altLang="en-US">
                  <a:latin typeface="微軟正黑體" pitchFamily="34" charset="-120"/>
                  <a:ea typeface="微軟正黑體" pitchFamily="34" charset="-120"/>
                </a:endParaRPr>
              </a:p>
            </p:txBody>
          </p:sp>
          <p:sp>
            <p:nvSpPr>
              <p:cNvPr id="16405" name="AutoShape 19"/>
              <p:cNvSpPr>
                <a:spLocks noChangeArrowheads="1"/>
              </p:cNvSpPr>
              <p:nvPr/>
            </p:nvSpPr>
            <p:spPr bwMode="auto">
              <a:xfrm>
                <a:off x="340" y="1162"/>
                <a:ext cx="5307" cy="1452"/>
              </a:xfrm>
              <a:prstGeom prst="roundRect">
                <a:avLst>
                  <a:gd name="adj" fmla="val 9162"/>
                </a:avLst>
              </a:prstGeom>
              <a:solidFill>
                <a:srgbClr val="666699"/>
              </a:solidFill>
              <a:ln w="31750">
                <a:solidFill>
                  <a:schemeClr val="bg1"/>
                </a:solidFill>
                <a:round/>
                <a:headEnd/>
                <a:tailEnd/>
              </a:ln>
            </p:spPr>
            <p:txBody>
              <a:bodyPr wrap="none" lIns="90000" tIns="46800" rIns="90000" bIns="46800" anchor="ctr"/>
              <a:lstStyle/>
              <a:p>
                <a:endParaRPr lang="zh-TW" altLang="en-US">
                  <a:latin typeface="微軟正黑體" pitchFamily="34" charset="-120"/>
                  <a:ea typeface="微軟正黑體" pitchFamily="34" charset="-120"/>
                </a:endParaRPr>
              </a:p>
            </p:txBody>
          </p:sp>
          <p:sp>
            <p:nvSpPr>
              <p:cNvPr id="5140" name="Text Box 20"/>
              <p:cNvSpPr txBox="1">
                <a:spLocks noChangeArrowheads="1"/>
              </p:cNvSpPr>
              <p:nvPr/>
            </p:nvSpPr>
            <p:spPr bwMode="auto">
              <a:xfrm>
                <a:off x="401" y="1253"/>
                <a:ext cx="347" cy="1221"/>
              </a:xfrm>
              <a:prstGeom prst="rect">
                <a:avLst/>
              </a:prstGeom>
              <a:solidFill>
                <a:srgbClr val="CCFFCC"/>
              </a:solidFill>
              <a:ln w="9525">
                <a:noFill/>
                <a:miter lim="800000"/>
                <a:headEnd/>
                <a:tailEnd/>
              </a:ln>
              <a:effectLst/>
            </p:spPr>
            <p:txBody>
              <a:bodyPr vert="eaVert" lIns="90000" tIns="46800" rIns="90000" bIns="46800">
                <a:spAutoFit/>
              </a:bodyPr>
              <a:lstStyle/>
              <a:p>
                <a:pPr algn="ctr">
                  <a:spcBef>
                    <a:spcPct val="50000"/>
                  </a:spcBef>
                  <a:defRPr/>
                </a:pPr>
                <a:r>
                  <a:rPr lang="zh-TW" altLang="en-US" sz="2400" b="1">
                    <a:solidFill>
                      <a:schemeClr val="tx2"/>
                    </a:solidFill>
                    <a:effectLst>
                      <a:outerShdw blurRad="38100" dist="38100" dir="2700000" algn="tl">
                        <a:srgbClr val="FFFFFF"/>
                      </a:outerShdw>
                    </a:effectLst>
                    <a:latin typeface="微軟正黑體" pitchFamily="34" charset="-120"/>
                    <a:ea typeface="微軟正黑體" pitchFamily="34" charset="-120"/>
                  </a:rPr>
                  <a:t>技職校院</a:t>
                </a:r>
              </a:p>
            </p:txBody>
          </p:sp>
        </p:grpSp>
        <p:sp>
          <p:nvSpPr>
            <p:cNvPr id="9226" name="Text Box 11"/>
            <p:cNvSpPr txBox="1">
              <a:spLocks noChangeArrowheads="1"/>
            </p:cNvSpPr>
            <p:nvPr/>
          </p:nvSpPr>
          <p:spPr bwMode="auto">
            <a:xfrm>
              <a:off x="1042988" y="5733582"/>
              <a:ext cx="7561262" cy="2212355"/>
            </a:xfrm>
            <a:prstGeom prst="rect">
              <a:avLst/>
            </a:prstGeom>
            <a:solidFill>
              <a:srgbClr val="DDDDDD"/>
            </a:solidFill>
            <a:ln w="9525">
              <a:noFill/>
              <a:miter lim="800000"/>
              <a:headEnd/>
              <a:tailEnd/>
            </a:ln>
          </p:spPr>
          <p:txBody>
            <a:bodyPr lIns="90000" tIns="46800" rIns="90000" bIns="46800">
              <a:spAutoFit/>
            </a:bodyPr>
            <a:lstStyle/>
            <a:p>
              <a:pPr>
                <a:lnSpc>
                  <a:spcPts val="1600"/>
                </a:lnSpc>
                <a:defRPr/>
              </a:pPr>
              <a:r>
                <a:rPr lang="zh-TW" altLang="en-US" sz="1650" dirty="0">
                  <a:latin typeface="微軟正黑體" pitchFamily="34" charset="-120"/>
                  <a:ea typeface="微軟正黑體" pitchFamily="34" charset="-120"/>
                </a:rPr>
                <a:t>中國科技</a:t>
              </a:r>
              <a:r>
                <a:rPr lang="zh-TW" altLang="en-US" sz="1650" dirty="0" smtClean="0">
                  <a:latin typeface="微軟正黑體" pitchFamily="34" charset="-120"/>
                  <a:ea typeface="微軟正黑體" pitchFamily="34" charset="-120"/>
                </a:rPr>
                <a:t>大學</a:t>
              </a:r>
              <a:r>
                <a:rPr lang="en-US" altLang="zh-TW" sz="1650" dirty="0" smtClean="0">
                  <a:latin typeface="微軟正黑體" pitchFamily="34" charset="-120"/>
                  <a:ea typeface="微軟正黑體" pitchFamily="34" charset="-120"/>
                </a:rPr>
                <a:t>	</a:t>
              </a:r>
              <a:r>
                <a:rPr lang="zh-TW" altLang="en-US" sz="1650" dirty="0" smtClean="0">
                  <a:latin typeface="微軟正黑體" pitchFamily="34" charset="-120"/>
                  <a:ea typeface="微軟正黑體" pitchFamily="34" charset="-120"/>
                </a:rPr>
                <a:t>建國</a:t>
              </a:r>
              <a:r>
                <a:rPr lang="zh-TW" altLang="en-US" sz="1650" dirty="0">
                  <a:latin typeface="微軟正黑體" pitchFamily="34" charset="-120"/>
                  <a:ea typeface="微軟正黑體" pitchFamily="34" charset="-120"/>
                </a:rPr>
                <a:t>科技大學　　　</a:t>
              </a:r>
              <a:r>
                <a:rPr lang="zh-TW" altLang="en-US" sz="1650" dirty="0" smtClean="0">
                  <a:latin typeface="微軟正黑體" pitchFamily="34" charset="-120"/>
                  <a:ea typeface="微軟正黑體" pitchFamily="34" charset="-120"/>
                </a:rPr>
                <a:t>　　國立</a:t>
              </a:r>
              <a:r>
                <a:rPr lang="zh-TW" altLang="en-US" sz="1650" dirty="0">
                  <a:latin typeface="微軟正黑體" pitchFamily="34" charset="-120"/>
                  <a:ea typeface="微軟正黑體" pitchFamily="34" charset="-120"/>
                </a:rPr>
                <a:t>臺北科技</a:t>
              </a:r>
              <a:r>
                <a:rPr lang="zh-TW" altLang="en-US" sz="1650" dirty="0" smtClean="0">
                  <a:latin typeface="微軟正黑體" pitchFamily="34" charset="-120"/>
                  <a:ea typeface="微軟正黑體" pitchFamily="34" charset="-120"/>
                </a:rPr>
                <a:t>大學　龍華</a:t>
              </a:r>
              <a:r>
                <a:rPr lang="zh-TW" altLang="en-US" sz="1650" dirty="0">
                  <a:latin typeface="微軟正黑體" pitchFamily="34" charset="-120"/>
                  <a:ea typeface="微軟正黑體" pitchFamily="34" charset="-120"/>
                </a:rPr>
                <a:t>科技大學</a:t>
              </a:r>
            </a:p>
            <a:p>
              <a:pPr>
                <a:lnSpc>
                  <a:spcPts val="1600"/>
                </a:lnSpc>
                <a:defRPr/>
              </a:pPr>
              <a:r>
                <a:rPr lang="zh-TW" altLang="en-US" sz="1650" dirty="0">
                  <a:latin typeface="微軟正黑體" pitchFamily="34" charset="-120"/>
                  <a:ea typeface="微軟正黑體" pitchFamily="34" charset="-120"/>
                </a:rPr>
                <a:t>元</a:t>
              </a:r>
              <a:r>
                <a:rPr lang="zh-TW" altLang="en-US" sz="1650" dirty="0" smtClean="0">
                  <a:latin typeface="微軟正黑體" pitchFamily="34" charset="-120"/>
                  <a:ea typeface="微軟正黑體" pitchFamily="34" charset="-120"/>
                </a:rPr>
                <a:t>培醫事科技大學</a:t>
              </a:r>
              <a:r>
                <a:rPr lang="en-US" altLang="zh-TW" sz="1650" dirty="0" smtClean="0">
                  <a:latin typeface="微軟正黑體" pitchFamily="34" charset="-120"/>
                  <a:ea typeface="微軟正黑體" pitchFamily="34" charset="-120"/>
                </a:rPr>
                <a:t>	</a:t>
              </a:r>
              <a:r>
                <a:rPr lang="zh-TW" altLang="en-US" sz="1650" dirty="0" smtClean="0">
                  <a:latin typeface="微軟正黑體" pitchFamily="34" charset="-120"/>
                  <a:ea typeface="微軟正黑體" pitchFamily="34" charset="-120"/>
                </a:rPr>
                <a:t>修</a:t>
              </a:r>
              <a:r>
                <a:rPr lang="zh-TW" altLang="en-US" sz="1650" dirty="0">
                  <a:latin typeface="微軟正黑體" pitchFamily="34" charset="-120"/>
                  <a:ea typeface="微軟正黑體" pitchFamily="34" charset="-120"/>
                </a:rPr>
                <a:t>平科技大學</a:t>
              </a:r>
              <a:r>
                <a:rPr lang="en-US" altLang="zh-TW" sz="1650" dirty="0">
                  <a:latin typeface="微軟正黑體" pitchFamily="34" charset="-120"/>
                  <a:ea typeface="微軟正黑體" pitchFamily="34" charset="-120"/>
                </a:rPr>
                <a:t>	</a:t>
              </a:r>
              <a:r>
                <a:rPr lang="en-US" altLang="zh-TW" sz="1650" dirty="0" smtClean="0">
                  <a:latin typeface="微軟正黑體" pitchFamily="34" charset="-120"/>
                  <a:ea typeface="微軟正黑體" pitchFamily="34" charset="-120"/>
                </a:rPr>
                <a:t> </a:t>
              </a:r>
              <a:r>
                <a:rPr lang="zh-TW" altLang="en-US" sz="1650" dirty="0" smtClean="0">
                  <a:latin typeface="微軟正黑體" pitchFamily="34" charset="-120"/>
                  <a:ea typeface="微軟正黑體" pitchFamily="34" charset="-120"/>
                </a:rPr>
                <a:t>　　國立</a:t>
              </a:r>
              <a:r>
                <a:rPr lang="zh-TW" altLang="en-US" sz="1650" dirty="0">
                  <a:latin typeface="微軟正黑體" pitchFamily="34" charset="-120"/>
                  <a:ea typeface="微軟正黑體" pitchFamily="34" charset="-120"/>
                </a:rPr>
                <a:t>臺灣科技</a:t>
              </a:r>
              <a:r>
                <a:rPr lang="zh-TW" altLang="en-US" sz="1650" dirty="0" smtClean="0">
                  <a:latin typeface="微軟正黑體" pitchFamily="34" charset="-120"/>
                  <a:ea typeface="微軟正黑體" pitchFamily="34" charset="-120"/>
                </a:rPr>
                <a:t>大學</a:t>
              </a:r>
              <a:r>
                <a:rPr lang="zh-TW" altLang="en-US" sz="1650" dirty="0">
                  <a:latin typeface="微軟正黑體" pitchFamily="34" charset="-120"/>
                  <a:ea typeface="微軟正黑體" pitchFamily="34" charset="-120"/>
                </a:rPr>
                <a:t>　嶺東科技大學</a:t>
              </a:r>
            </a:p>
            <a:p>
              <a:pPr>
                <a:lnSpc>
                  <a:spcPts val="1600"/>
                </a:lnSpc>
                <a:defRPr/>
              </a:pPr>
              <a:r>
                <a:rPr lang="zh-TW" altLang="en-US" sz="1650" dirty="0">
                  <a:latin typeface="微軟正黑體" pitchFamily="34" charset="-120"/>
                  <a:ea typeface="微軟正黑體" pitchFamily="34" charset="-120"/>
                </a:rPr>
                <a:t>弘光科技</a:t>
              </a:r>
              <a:r>
                <a:rPr lang="zh-TW" altLang="en-US" sz="1650" dirty="0" smtClean="0">
                  <a:latin typeface="微軟正黑體" pitchFamily="34" charset="-120"/>
                  <a:ea typeface="微軟正黑體" pitchFamily="34" charset="-120"/>
                </a:rPr>
                <a:t>大學</a:t>
              </a:r>
              <a:r>
                <a:rPr lang="en-US" altLang="zh-TW" sz="1650" dirty="0" smtClean="0">
                  <a:latin typeface="微軟正黑體" pitchFamily="34" charset="-120"/>
                  <a:ea typeface="微軟正黑體" pitchFamily="34" charset="-120"/>
                </a:rPr>
                <a:t>	</a:t>
              </a:r>
              <a:r>
                <a:rPr lang="zh-TW" altLang="en-US" sz="1650" dirty="0" smtClean="0">
                  <a:latin typeface="微軟正黑體" pitchFamily="34" charset="-120"/>
                  <a:ea typeface="微軟正黑體" pitchFamily="34" charset="-120"/>
                </a:rPr>
                <a:t>高</a:t>
              </a:r>
              <a:r>
                <a:rPr lang="zh-TW" altLang="en-US" sz="1650" dirty="0">
                  <a:latin typeface="微軟正黑體" pitchFamily="34" charset="-120"/>
                  <a:ea typeface="微軟正黑體" pitchFamily="34" charset="-120"/>
                </a:rPr>
                <a:t>苑科技大學</a:t>
              </a:r>
              <a:r>
                <a:rPr lang="en-US" altLang="zh-TW" sz="1650" dirty="0">
                  <a:latin typeface="微軟正黑體" pitchFamily="34" charset="-120"/>
                  <a:ea typeface="微軟正黑體" pitchFamily="34" charset="-120"/>
                </a:rPr>
                <a:t>	</a:t>
              </a:r>
              <a:r>
                <a:rPr lang="en-US" altLang="zh-TW" sz="1650" dirty="0" smtClean="0">
                  <a:latin typeface="微軟正黑體" pitchFamily="34" charset="-120"/>
                  <a:ea typeface="微軟正黑體" pitchFamily="34" charset="-120"/>
                </a:rPr>
                <a:t> </a:t>
              </a:r>
              <a:r>
                <a:rPr lang="zh-TW" altLang="en-US" sz="1650" dirty="0" smtClean="0">
                  <a:latin typeface="微軟正黑體" pitchFamily="34" charset="-120"/>
                  <a:ea typeface="微軟正黑體" pitchFamily="34" charset="-120"/>
                </a:rPr>
                <a:t>　　崑山</a:t>
              </a:r>
              <a:r>
                <a:rPr lang="zh-TW" altLang="en-US" sz="1650" dirty="0">
                  <a:latin typeface="微軟正黑體" pitchFamily="34" charset="-120"/>
                  <a:ea typeface="微軟正黑體" pitchFamily="34" charset="-120"/>
                </a:rPr>
                <a:t>科技大學</a:t>
              </a:r>
            </a:p>
            <a:p>
              <a:pPr>
                <a:lnSpc>
                  <a:spcPts val="1600"/>
                </a:lnSpc>
                <a:defRPr/>
              </a:pPr>
              <a:r>
                <a:rPr lang="zh-TW" altLang="en-US" sz="1650" dirty="0">
                  <a:latin typeface="微軟正黑體" pitchFamily="34" charset="-120"/>
                  <a:ea typeface="微軟正黑體" pitchFamily="34" charset="-120"/>
                </a:rPr>
                <a:t>正修科技</a:t>
              </a:r>
              <a:r>
                <a:rPr lang="zh-TW" altLang="en-US" sz="1650" dirty="0" smtClean="0">
                  <a:latin typeface="微軟正黑體" pitchFamily="34" charset="-120"/>
                  <a:ea typeface="微軟正黑體" pitchFamily="34" charset="-120"/>
                </a:rPr>
                <a:t>大學</a:t>
              </a:r>
              <a:r>
                <a:rPr lang="en-US" altLang="zh-TW" sz="1650" dirty="0" smtClean="0">
                  <a:latin typeface="微軟正黑體" pitchFamily="34" charset="-120"/>
                  <a:ea typeface="微軟正黑體" pitchFamily="34" charset="-120"/>
                </a:rPr>
                <a:t>	</a:t>
              </a:r>
              <a:r>
                <a:rPr lang="zh-TW" altLang="en-US" sz="1650" dirty="0" smtClean="0">
                  <a:latin typeface="微軟正黑體" pitchFamily="34" charset="-120"/>
                  <a:ea typeface="微軟正黑體" pitchFamily="34" charset="-120"/>
                </a:rPr>
                <a:t>健行</a:t>
              </a:r>
              <a:r>
                <a:rPr lang="zh-TW" altLang="en-US" sz="1650" dirty="0">
                  <a:latin typeface="微軟正黑體" pitchFamily="34" charset="-120"/>
                  <a:ea typeface="微軟正黑體" pitchFamily="34" charset="-120"/>
                </a:rPr>
                <a:t>科技大學</a:t>
              </a:r>
              <a:r>
                <a:rPr lang="en-US" altLang="zh-TW" sz="1650" dirty="0">
                  <a:latin typeface="微軟正黑體" pitchFamily="34" charset="-120"/>
                  <a:ea typeface="微軟正黑體" pitchFamily="34" charset="-120"/>
                </a:rPr>
                <a:t>	</a:t>
              </a:r>
              <a:r>
                <a:rPr lang="en-US" altLang="zh-TW" sz="1650" dirty="0" smtClean="0">
                  <a:latin typeface="微軟正黑體" pitchFamily="34" charset="-120"/>
                  <a:ea typeface="微軟正黑體" pitchFamily="34" charset="-120"/>
                </a:rPr>
                <a:t> </a:t>
              </a:r>
              <a:r>
                <a:rPr lang="zh-TW" altLang="en-US" sz="1650" dirty="0" smtClean="0">
                  <a:latin typeface="微軟正黑體" pitchFamily="34" charset="-120"/>
                  <a:ea typeface="微軟正黑體" pitchFamily="34" charset="-120"/>
                </a:rPr>
                <a:t>　　朝陽</a:t>
              </a:r>
              <a:r>
                <a:rPr lang="zh-TW" altLang="en-US" sz="1650" dirty="0">
                  <a:latin typeface="微軟正黑體" pitchFamily="34" charset="-120"/>
                  <a:ea typeface="微軟正黑體" pitchFamily="34" charset="-120"/>
                </a:rPr>
                <a:t>科技大學	　</a:t>
              </a:r>
            </a:p>
            <a:p>
              <a:pPr>
                <a:lnSpc>
                  <a:spcPts val="1600"/>
                </a:lnSpc>
                <a:defRPr/>
              </a:pPr>
              <a:r>
                <a:rPr lang="zh-TW" altLang="en-US" sz="1650" dirty="0">
                  <a:latin typeface="微軟正黑體" pitchFamily="34" charset="-120"/>
                  <a:ea typeface="微軟正黑體" pitchFamily="34" charset="-120"/>
                </a:rPr>
                <a:t>明志科技</a:t>
              </a:r>
              <a:r>
                <a:rPr lang="zh-TW" altLang="en-US" sz="1650" dirty="0" smtClean="0">
                  <a:latin typeface="微軟正黑體" pitchFamily="34" charset="-120"/>
                  <a:ea typeface="微軟正黑體" pitchFamily="34" charset="-120"/>
                </a:rPr>
                <a:t>大學</a:t>
              </a:r>
              <a:r>
                <a:rPr lang="en-US" altLang="zh-TW" sz="1650" dirty="0" smtClean="0">
                  <a:latin typeface="微軟正黑體" pitchFamily="34" charset="-120"/>
                  <a:ea typeface="微軟正黑體" pitchFamily="34" charset="-120"/>
                </a:rPr>
                <a:t>	</a:t>
              </a:r>
              <a:r>
                <a:rPr lang="zh-TW" altLang="en-US" sz="1650" dirty="0" smtClean="0">
                  <a:latin typeface="微軟正黑體" pitchFamily="34" charset="-120"/>
                  <a:ea typeface="微軟正黑體" pitchFamily="34" charset="-120"/>
                </a:rPr>
                <a:t>國立</a:t>
              </a:r>
              <a:r>
                <a:rPr lang="zh-TW" altLang="en-US" sz="1650" dirty="0">
                  <a:latin typeface="微軟正黑體" pitchFamily="34" charset="-120"/>
                  <a:ea typeface="微軟正黑體" pitchFamily="34" charset="-120"/>
                </a:rPr>
                <a:t>虎尾科技大學</a:t>
              </a:r>
              <a:r>
                <a:rPr lang="en-US" altLang="zh-TW" sz="1650" dirty="0">
                  <a:latin typeface="微軟正黑體" pitchFamily="34" charset="-120"/>
                  <a:ea typeface="微軟正黑體" pitchFamily="34" charset="-120"/>
                </a:rPr>
                <a:t>	 </a:t>
              </a:r>
              <a:r>
                <a:rPr lang="zh-TW" altLang="en-US" sz="1650" dirty="0" smtClean="0">
                  <a:latin typeface="微軟正黑體" pitchFamily="34" charset="-120"/>
                  <a:ea typeface="微軟正黑體" pitchFamily="34" charset="-120"/>
                </a:rPr>
                <a:t>　　華夏科技大學</a:t>
              </a:r>
              <a:endParaRPr lang="zh-TW" altLang="en-US" sz="1650" dirty="0">
                <a:latin typeface="微軟正黑體" pitchFamily="34" charset="-120"/>
                <a:ea typeface="微軟正黑體" pitchFamily="34" charset="-120"/>
              </a:endParaRPr>
            </a:p>
            <a:p>
              <a:pPr>
                <a:lnSpc>
                  <a:spcPts val="1600"/>
                </a:lnSpc>
                <a:defRPr/>
              </a:pPr>
              <a:r>
                <a:rPr lang="zh-TW" altLang="en-US" sz="1650" dirty="0">
                  <a:latin typeface="微軟正黑體" pitchFamily="34" charset="-120"/>
                  <a:ea typeface="微軟正黑體" pitchFamily="34" charset="-120"/>
                </a:rPr>
                <a:t>明新科技</a:t>
              </a:r>
              <a:r>
                <a:rPr lang="zh-TW" altLang="en-US" sz="1650" dirty="0" smtClean="0">
                  <a:latin typeface="微軟正黑體" pitchFamily="34" charset="-120"/>
                  <a:ea typeface="微軟正黑體" pitchFamily="34" charset="-120"/>
                </a:rPr>
                <a:t>大學</a:t>
              </a:r>
              <a:r>
                <a:rPr lang="en-US" altLang="zh-TW" sz="1650" dirty="0" smtClean="0">
                  <a:latin typeface="微軟正黑體" pitchFamily="34" charset="-120"/>
                  <a:ea typeface="微軟正黑體" pitchFamily="34" charset="-120"/>
                </a:rPr>
                <a:t>	</a:t>
              </a:r>
              <a:r>
                <a:rPr lang="zh-TW" altLang="en-US" sz="1650" dirty="0" smtClean="0">
                  <a:latin typeface="微軟正黑體" pitchFamily="34" charset="-120"/>
                  <a:ea typeface="微軟正黑體" pitchFamily="34" charset="-120"/>
                </a:rPr>
                <a:t>國立</a:t>
              </a:r>
              <a:r>
                <a:rPr lang="zh-TW" altLang="en-US" sz="1650" dirty="0">
                  <a:latin typeface="微軟正黑體" pitchFamily="34" charset="-120"/>
                  <a:ea typeface="微軟正黑體" pitchFamily="34" charset="-120"/>
                </a:rPr>
                <a:t>屏東科技大學</a:t>
              </a:r>
              <a:r>
                <a:rPr lang="en-US" altLang="zh-TW" sz="1650" dirty="0">
                  <a:latin typeface="微軟正黑體" pitchFamily="34" charset="-120"/>
                  <a:ea typeface="微軟正黑體" pitchFamily="34" charset="-120"/>
                </a:rPr>
                <a:t>	 </a:t>
              </a:r>
              <a:r>
                <a:rPr lang="zh-TW" altLang="en-US" sz="1650" dirty="0" smtClean="0">
                  <a:latin typeface="微軟正黑體" pitchFamily="34" charset="-120"/>
                  <a:ea typeface="微軟正黑體" pitchFamily="34" charset="-120"/>
                </a:rPr>
                <a:t>　　萬能</a:t>
              </a:r>
              <a:r>
                <a:rPr lang="zh-TW" altLang="en-US" sz="1650" dirty="0">
                  <a:latin typeface="微軟正黑體" pitchFamily="34" charset="-120"/>
                  <a:ea typeface="微軟正黑體" pitchFamily="34" charset="-120"/>
                </a:rPr>
                <a:t>科技大學</a:t>
              </a:r>
            </a:p>
            <a:p>
              <a:pPr>
                <a:lnSpc>
                  <a:spcPts val="1600"/>
                </a:lnSpc>
                <a:defRPr/>
              </a:pPr>
              <a:r>
                <a:rPr lang="zh-TW" altLang="en-US" sz="1650" dirty="0">
                  <a:latin typeface="微軟正黑體" pitchFamily="34" charset="-120"/>
                  <a:ea typeface="微軟正黑體" pitchFamily="34" charset="-120"/>
                </a:rPr>
                <a:t>東方設計</a:t>
              </a:r>
              <a:r>
                <a:rPr lang="zh-TW" altLang="en-US" sz="1650" dirty="0" smtClean="0">
                  <a:latin typeface="微軟正黑體" pitchFamily="34" charset="-120"/>
                  <a:ea typeface="微軟正黑體" pitchFamily="34" charset="-120"/>
                </a:rPr>
                <a:t>學院</a:t>
              </a:r>
              <a:r>
                <a:rPr lang="en-US" altLang="zh-TW" sz="1650" dirty="0" smtClean="0">
                  <a:latin typeface="微軟正黑體" pitchFamily="34" charset="-120"/>
                  <a:ea typeface="微軟正黑體" pitchFamily="34" charset="-120"/>
                </a:rPr>
                <a:t>	</a:t>
              </a:r>
              <a:r>
                <a:rPr lang="zh-TW" altLang="en-US" sz="1650" dirty="0" smtClean="0">
                  <a:latin typeface="微軟正黑體" pitchFamily="34" charset="-120"/>
                  <a:ea typeface="微軟正黑體" pitchFamily="34" charset="-120"/>
                </a:rPr>
                <a:t>國立</a:t>
              </a:r>
              <a:r>
                <a:rPr lang="zh-TW" altLang="en-US" sz="1650" dirty="0">
                  <a:latin typeface="微軟正黑體" pitchFamily="34" charset="-120"/>
                  <a:ea typeface="微軟正黑體" pitchFamily="34" charset="-120"/>
                </a:rPr>
                <a:t>高雄第一科技</a:t>
              </a:r>
              <a:r>
                <a:rPr lang="zh-TW" altLang="en-US" sz="1650" dirty="0" smtClean="0">
                  <a:latin typeface="微軟正黑體" pitchFamily="34" charset="-120"/>
                  <a:ea typeface="微軟正黑體" pitchFamily="34" charset="-120"/>
                </a:rPr>
                <a:t>大學　聖約翰</a:t>
              </a:r>
              <a:r>
                <a:rPr lang="zh-TW" altLang="en-US" sz="1650" dirty="0">
                  <a:latin typeface="微軟正黑體" pitchFamily="34" charset="-120"/>
                  <a:ea typeface="微軟正黑體" pitchFamily="34" charset="-120"/>
                </a:rPr>
                <a:t>科技大學</a:t>
              </a:r>
            </a:p>
            <a:p>
              <a:pPr>
                <a:lnSpc>
                  <a:spcPts val="1600"/>
                </a:lnSpc>
                <a:defRPr/>
              </a:pPr>
              <a:r>
                <a:rPr lang="zh-TW" altLang="en-US" sz="1650" dirty="0">
                  <a:latin typeface="微軟正黑體" pitchFamily="34" charset="-120"/>
                  <a:ea typeface="微軟正黑體" pitchFamily="34" charset="-120"/>
                </a:rPr>
                <a:t>東南科技</a:t>
              </a:r>
              <a:r>
                <a:rPr lang="zh-TW" altLang="en-US" sz="1650" dirty="0" smtClean="0">
                  <a:latin typeface="微軟正黑體" pitchFamily="34" charset="-120"/>
                  <a:ea typeface="微軟正黑體" pitchFamily="34" charset="-120"/>
                </a:rPr>
                <a:t>大學</a:t>
              </a:r>
              <a:r>
                <a:rPr lang="en-US" altLang="zh-TW" sz="1650" dirty="0" smtClean="0">
                  <a:latin typeface="微軟正黑體" pitchFamily="34" charset="-120"/>
                  <a:ea typeface="微軟正黑體" pitchFamily="34" charset="-120"/>
                </a:rPr>
                <a:t>	</a:t>
              </a:r>
              <a:r>
                <a:rPr lang="zh-TW" altLang="en-US" sz="1650" dirty="0" smtClean="0">
                  <a:latin typeface="微軟正黑體" pitchFamily="34" charset="-120"/>
                  <a:ea typeface="微軟正黑體" pitchFamily="34" charset="-120"/>
                </a:rPr>
                <a:t>國立</a:t>
              </a:r>
              <a:r>
                <a:rPr lang="zh-TW" altLang="en-US" sz="1650" dirty="0">
                  <a:latin typeface="微軟正黑體" pitchFamily="34" charset="-120"/>
                  <a:ea typeface="微軟正黑體" pitchFamily="34" charset="-120"/>
                </a:rPr>
                <a:t>高雄應用科技</a:t>
              </a:r>
              <a:r>
                <a:rPr lang="zh-TW" altLang="en-US" sz="1650" dirty="0" smtClean="0">
                  <a:latin typeface="微軟正黑體" pitchFamily="34" charset="-120"/>
                  <a:ea typeface="微軟正黑體" pitchFamily="34" charset="-120"/>
                </a:rPr>
                <a:t>大學　嘉南</a:t>
              </a:r>
              <a:r>
                <a:rPr lang="zh-TW" altLang="en-US" sz="1650" dirty="0">
                  <a:latin typeface="微軟正黑體" pitchFamily="34" charset="-120"/>
                  <a:ea typeface="微軟正黑體" pitchFamily="34" charset="-120"/>
                </a:rPr>
                <a:t>藥理科技大學</a:t>
              </a:r>
            </a:p>
            <a:p>
              <a:pPr>
                <a:lnSpc>
                  <a:spcPts val="1600"/>
                </a:lnSpc>
                <a:defRPr/>
              </a:pPr>
              <a:r>
                <a:rPr lang="zh-TW" altLang="en-US" sz="1650" dirty="0">
                  <a:latin typeface="微軟正黑體" pitchFamily="34" charset="-120"/>
                  <a:ea typeface="微軟正黑體" pitchFamily="34" charset="-120"/>
                </a:rPr>
                <a:t>南開科技</a:t>
              </a:r>
              <a:r>
                <a:rPr lang="zh-TW" altLang="en-US" sz="1650" dirty="0" smtClean="0">
                  <a:latin typeface="微軟正黑體" pitchFamily="34" charset="-120"/>
                  <a:ea typeface="微軟正黑體" pitchFamily="34" charset="-120"/>
                </a:rPr>
                <a:t>大學</a:t>
              </a:r>
              <a:r>
                <a:rPr lang="en-US" altLang="zh-TW" sz="1650" dirty="0" smtClean="0">
                  <a:latin typeface="微軟正黑體" pitchFamily="34" charset="-120"/>
                  <a:ea typeface="微軟正黑體" pitchFamily="34" charset="-120"/>
                </a:rPr>
                <a:t>	</a:t>
              </a:r>
              <a:r>
                <a:rPr lang="zh-TW" altLang="en-US" sz="1650" dirty="0" smtClean="0">
                  <a:latin typeface="微軟正黑體" pitchFamily="34" charset="-120"/>
                  <a:ea typeface="微軟正黑體" pitchFamily="34" charset="-120"/>
                </a:rPr>
                <a:t>國立</a:t>
              </a:r>
              <a:r>
                <a:rPr lang="zh-TW" altLang="en-US" sz="1650" dirty="0">
                  <a:latin typeface="微軟正黑體" pitchFamily="34" charset="-120"/>
                  <a:ea typeface="微軟正黑體" pitchFamily="34" charset="-120"/>
                </a:rPr>
                <a:t>雲林科技大學</a:t>
              </a:r>
              <a:r>
                <a:rPr lang="en-US" altLang="zh-TW" sz="1650" dirty="0">
                  <a:latin typeface="微軟正黑體" pitchFamily="34" charset="-120"/>
                  <a:ea typeface="微軟正黑體" pitchFamily="34" charset="-120"/>
                </a:rPr>
                <a:t>	 </a:t>
              </a:r>
              <a:r>
                <a:rPr lang="zh-TW" altLang="en-US" sz="1650" dirty="0" smtClean="0">
                  <a:latin typeface="微軟正黑體" pitchFamily="34" charset="-120"/>
                  <a:ea typeface="微軟正黑體" pitchFamily="34" charset="-120"/>
                </a:rPr>
                <a:t>　　輔</a:t>
              </a:r>
              <a:r>
                <a:rPr lang="zh-TW" altLang="en-US" sz="1650" dirty="0">
                  <a:latin typeface="微軟正黑體" pitchFamily="34" charset="-120"/>
                  <a:ea typeface="微軟正黑體" pitchFamily="34" charset="-120"/>
                </a:rPr>
                <a:t>英科技大學　　</a:t>
              </a:r>
              <a:endParaRPr lang="en-US" altLang="zh-TW" sz="1650" dirty="0">
                <a:latin typeface="微軟正黑體" pitchFamily="34" charset="-120"/>
                <a:ea typeface="微軟正黑體" pitchFamily="34" charset="-120"/>
              </a:endParaRPr>
            </a:p>
            <a:p>
              <a:pPr>
                <a:lnSpc>
                  <a:spcPts val="1600"/>
                </a:lnSpc>
                <a:defRPr/>
              </a:pPr>
              <a:r>
                <a:rPr lang="zh-TW" altLang="en-US" sz="1650" dirty="0">
                  <a:latin typeface="微軟正黑體" pitchFamily="34" charset="-120"/>
                  <a:ea typeface="微軟正黑體" pitchFamily="34" charset="-120"/>
                </a:rPr>
                <a:t>南臺科技</a:t>
              </a:r>
              <a:r>
                <a:rPr lang="zh-TW" altLang="en-US" sz="1650" dirty="0" smtClean="0">
                  <a:latin typeface="微軟正黑體" pitchFamily="34" charset="-120"/>
                  <a:ea typeface="微軟正黑體" pitchFamily="34" charset="-120"/>
                </a:rPr>
                <a:t>大學</a:t>
              </a:r>
              <a:r>
                <a:rPr lang="en-US" altLang="zh-TW" sz="1650" dirty="0" smtClean="0">
                  <a:latin typeface="微軟正黑體" pitchFamily="34" charset="-120"/>
                  <a:ea typeface="微軟正黑體" pitchFamily="34" charset="-120"/>
                </a:rPr>
                <a:t>	</a:t>
              </a:r>
              <a:r>
                <a:rPr lang="zh-TW" altLang="en-US" sz="1650" dirty="0" smtClean="0">
                  <a:latin typeface="微軟正黑體" pitchFamily="34" charset="-120"/>
                  <a:ea typeface="微軟正黑體" pitchFamily="34" charset="-120"/>
                </a:rPr>
                <a:t>國立</a:t>
              </a:r>
              <a:r>
                <a:rPr lang="zh-TW" altLang="en-US" sz="1650" dirty="0">
                  <a:latin typeface="微軟正黑體" pitchFamily="34" charset="-120"/>
                  <a:ea typeface="微軟正黑體" pitchFamily="34" charset="-120"/>
                </a:rPr>
                <a:t>勤益科技大學</a:t>
              </a:r>
              <a:r>
                <a:rPr lang="en-US" altLang="zh-TW" sz="1650" dirty="0">
                  <a:latin typeface="微軟正黑體" pitchFamily="34" charset="-120"/>
                  <a:ea typeface="微軟正黑體" pitchFamily="34" charset="-120"/>
                </a:rPr>
                <a:t>	</a:t>
              </a:r>
              <a:r>
                <a:rPr lang="zh-TW" altLang="en-US" sz="1650" dirty="0">
                  <a:latin typeface="微軟正黑體" pitchFamily="34" charset="-120"/>
                  <a:ea typeface="微軟正黑體" pitchFamily="34" charset="-120"/>
                </a:rPr>
                <a:t> </a:t>
              </a:r>
              <a:r>
                <a:rPr lang="zh-TW" altLang="en-US" sz="1650" dirty="0" smtClean="0">
                  <a:latin typeface="微軟正黑體" pitchFamily="34" charset="-120"/>
                  <a:ea typeface="微軟正黑體" pitchFamily="34" charset="-120"/>
                </a:rPr>
                <a:t>　　遠東</a:t>
              </a:r>
              <a:r>
                <a:rPr lang="zh-TW" altLang="en-US" sz="1650" dirty="0">
                  <a:latin typeface="微軟正黑體" pitchFamily="34" charset="-120"/>
                  <a:ea typeface="微軟正黑體" pitchFamily="34" charset="-120"/>
                </a:rPr>
                <a:t>科技大學　　　</a:t>
              </a:r>
              <a:r>
                <a:rPr lang="zh-TW" altLang="en-US" dirty="0">
                  <a:latin typeface="微軟正黑體" pitchFamily="34" charset="-120"/>
                  <a:ea typeface="微軟正黑體" pitchFamily="34" charset="-120"/>
                </a:rPr>
                <a:t>（共</a:t>
              </a:r>
              <a:r>
                <a:rPr lang="en-US" altLang="zh-TW" dirty="0">
                  <a:latin typeface="微軟正黑體" pitchFamily="34" charset="-120"/>
                  <a:ea typeface="微軟正黑體" pitchFamily="34" charset="-120"/>
                </a:rPr>
                <a:t>32</a:t>
              </a:r>
              <a:r>
                <a:rPr lang="zh-TW" altLang="en-US" dirty="0">
                  <a:latin typeface="微軟正黑體" pitchFamily="34" charset="-120"/>
                  <a:ea typeface="微軟正黑體" pitchFamily="34" charset="-120"/>
                </a:rPr>
                <a:t>校）</a:t>
              </a:r>
            </a:p>
          </p:txBody>
        </p:sp>
        <p:sp>
          <p:nvSpPr>
            <p:cNvPr id="16402" name="Line 26"/>
            <p:cNvSpPr>
              <a:spLocks noChangeShapeType="1"/>
            </p:cNvSpPr>
            <p:nvPr/>
          </p:nvSpPr>
          <p:spPr bwMode="auto">
            <a:xfrm>
              <a:off x="2915816" y="5733899"/>
              <a:ext cx="0" cy="2127449"/>
            </a:xfrm>
            <a:prstGeom prst="line">
              <a:avLst/>
            </a:prstGeom>
            <a:noFill/>
            <a:ln w="9525">
              <a:solidFill>
                <a:schemeClr val="bg1"/>
              </a:solidFill>
              <a:round/>
              <a:headEnd/>
              <a:tailEnd/>
            </a:ln>
          </p:spPr>
          <p:txBody>
            <a:bodyPr lIns="90000" tIns="46800" rIns="90000" bIns="46800"/>
            <a:lstStyle/>
            <a:p>
              <a:endParaRPr lang="zh-TW" altLang="en-US">
                <a:latin typeface="微軟正黑體" pitchFamily="34" charset="-120"/>
                <a:ea typeface="微軟正黑體" pitchFamily="34" charset="-120"/>
              </a:endParaRPr>
            </a:p>
          </p:txBody>
        </p:sp>
        <p:sp>
          <p:nvSpPr>
            <p:cNvPr id="16403" name="Line 27"/>
            <p:cNvSpPr>
              <a:spLocks noChangeShapeType="1"/>
            </p:cNvSpPr>
            <p:nvPr/>
          </p:nvSpPr>
          <p:spPr bwMode="auto">
            <a:xfrm>
              <a:off x="5220072" y="5733899"/>
              <a:ext cx="0" cy="2127449"/>
            </a:xfrm>
            <a:prstGeom prst="line">
              <a:avLst/>
            </a:prstGeom>
            <a:noFill/>
            <a:ln w="9525">
              <a:solidFill>
                <a:schemeClr val="bg1"/>
              </a:solidFill>
              <a:round/>
              <a:headEnd/>
              <a:tailEnd/>
            </a:ln>
          </p:spPr>
          <p:txBody>
            <a:bodyPr lIns="90000" tIns="46800" rIns="90000" bIns="46800"/>
            <a:lstStyle/>
            <a:p>
              <a:endParaRPr lang="zh-TW" altLang="en-US">
                <a:latin typeface="微軟正黑體" pitchFamily="34" charset="-120"/>
                <a:ea typeface="微軟正黑體" pitchFamily="34" charset="-120"/>
              </a:endParaRPr>
            </a:p>
          </p:txBody>
        </p:sp>
      </p:grpSp>
      <p:sp>
        <p:nvSpPr>
          <p:cNvPr id="16388" name="Line 27"/>
          <p:cNvSpPr>
            <a:spLocks noChangeShapeType="1"/>
          </p:cNvSpPr>
          <p:nvPr/>
        </p:nvSpPr>
        <p:spPr bwMode="auto">
          <a:xfrm>
            <a:off x="7092280" y="4302000"/>
            <a:ext cx="0" cy="2089150"/>
          </a:xfrm>
          <a:prstGeom prst="line">
            <a:avLst/>
          </a:prstGeom>
          <a:noFill/>
          <a:ln w="9525">
            <a:solidFill>
              <a:schemeClr val="bg1"/>
            </a:solidFill>
            <a:round/>
            <a:headEnd/>
            <a:tailEnd/>
          </a:ln>
        </p:spPr>
        <p:txBody>
          <a:bodyPr lIns="90000" tIns="46800" rIns="90000" bIns="46800"/>
          <a:lstStyle/>
          <a:p>
            <a:endParaRPr lang="zh-TW" altLang="en-US"/>
          </a:p>
        </p:txBody>
      </p:sp>
      <p:grpSp>
        <p:nvGrpSpPr>
          <p:cNvPr id="4" name="群組 20"/>
          <p:cNvGrpSpPr>
            <a:grpSpLocks/>
          </p:cNvGrpSpPr>
          <p:nvPr/>
        </p:nvGrpSpPr>
        <p:grpSpPr bwMode="auto">
          <a:xfrm>
            <a:off x="250825" y="1552580"/>
            <a:ext cx="8567738" cy="2519362"/>
            <a:chOff x="250825" y="1484784"/>
            <a:chExt cx="8567738" cy="2519362"/>
          </a:xfrm>
        </p:grpSpPr>
        <p:grpSp>
          <p:nvGrpSpPr>
            <p:cNvPr id="5" name="Group 22"/>
            <p:cNvGrpSpPr>
              <a:grpSpLocks/>
            </p:cNvGrpSpPr>
            <p:nvPr/>
          </p:nvGrpSpPr>
          <p:grpSpPr bwMode="auto">
            <a:xfrm>
              <a:off x="250825" y="1484784"/>
              <a:ext cx="8567738" cy="2519362"/>
              <a:chOff x="158" y="981"/>
              <a:chExt cx="5398" cy="1542"/>
            </a:xfrm>
          </p:grpSpPr>
          <p:sp>
            <p:nvSpPr>
              <p:cNvPr id="16396" name="AutoShape 17"/>
              <p:cNvSpPr>
                <a:spLocks noChangeArrowheads="1"/>
              </p:cNvSpPr>
              <p:nvPr/>
            </p:nvSpPr>
            <p:spPr bwMode="auto">
              <a:xfrm>
                <a:off x="158" y="981"/>
                <a:ext cx="5398" cy="1542"/>
              </a:xfrm>
              <a:prstGeom prst="roundRect">
                <a:avLst>
                  <a:gd name="adj" fmla="val 9162"/>
                </a:avLst>
              </a:prstGeom>
              <a:solidFill>
                <a:srgbClr val="000080"/>
              </a:solidFill>
              <a:ln w="9525">
                <a:solidFill>
                  <a:schemeClr val="tx1"/>
                </a:solidFill>
                <a:round/>
                <a:headEnd/>
                <a:tailEnd/>
              </a:ln>
            </p:spPr>
            <p:txBody>
              <a:bodyPr wrap="none" lIns="90000" tIns="46800" rIns="90000" bIns="46800" anchor="ctr"/>
              <a:lstStyle/>
              <a:p>
                <a:endParaRPr lang="zh-TW" altLang="en-US">
                  <a:latin typeface="微軟正黑體" pitchFamily="34" charset="-120"/>
                  <a:ea typeface="微軟正黑體" pitchFamily="34" charset="-120"/>
                </a:endParaRPr>
              </a:p>
            </p:txBody>
          </p:sp>
          <p:sp>
            <p:nvSpPr>
              <p:cNvPr id="16397" name="AutoShape 9"/>
              <p:cNvSpPr>
                <a:spLocks noChangeArrowheads="1"/>
              </p:cNvSpPr>
              <p:nvPr/>
            </p:nvSpPr>
            <p:spPr bwMode="auto">
              <a:xfrm>
                <a:off x="204" y="1026"/>
                <a:ext cx="5307" cy="1452"/>
              </a:xfrm>
              <a:prstGeom prst="roundRect">
                <a:avLst>
                  <a:gd name="adj" fmla="val 9162"/>
                </a:avLst>
              </a:prstGeom>
              <a:solidFill>
                <a:srgbClr val="666699"/>
              </a:solidFill>
              <a:ln w="31750">
                <a:solidFill>
                  <a:schemeClr val="bg1"/>
                </a:solidFill>
                <a:round/>
                <a:headEnd/>
                <a:tailEnd/>
              </a:ln>
            </p:spPr>
            <p:txBody>
              <a:bodyPr wrap="none" lIns="90000" tIns="46800" rIns="90000" bIns="46800" anchor="ctr"/>
              <a:lstStyle/>
              <a:p>
                <a:endParaRPr lang="zh-TW" altLang="en-US">
                  <a:latin typeface="微軟正黑體" pitchFamily="34" charset="-120"/>
                  <a:ea typeface="微軟正黑體" pitchFamily="34" charset="-120"/>
                </a:endParaRPr>
              </a:p>
            </p:txBody>
          </p:sp>
          <p:sp>
            <p:nvSpPr>
              <p:cNvPr id="16398" name="Text Box 12"/>
              <p:cNvSpPr txBox="1">
                <a:spLocks noChangeArrowheads="1"/>
              </p:cNvSpPr>
              <p:nvPr/>
            </p:nvSpPr>
            <p:spPr bwMode="auto">
              <a:xfrm>
                <a:off x="658" y="1055"/>
                <a:ext cx="4762" cy="1388"/>
              </a:xfrm>
              <a:prstGeom prst="rect">
                <a:avLst/>
              </a:prstGeom>
              <a:solidFill>
                <a:srgbClr val="DDDDDD"/>
              </a:solidFill>
              <a:ln w="9525">
                <a:noFill/>
                <a:miter lim="800000"/>
                <a:headEnd/>
                <a:tailEnd/>
              </a:ln>
            </p:spPr>
            <p:txBody>
              <a:bodyPr lIns="90000" tIns="18000" rIns="90000" bIns="18000">
                <a:spAutoFit/>
              </a:bodyPr>
              <a:lstStyle/>
              <a:p>
                <a:pPr>
                  <a:lnSpc>
                    <a:spcPts val="1600"/>
                  </a:lnSpc>
                </a:pPr>
                <a:r>
                  <a:rPr lang="zh-TW" altLang="en-US" sz="1600" dirty="0">
                    <a:latin typeface="微軟正黑體" pitchFamily="34" charset="-120"/>
                    <a:ea typeface="微軟正黑體" pitchFamily="34" charset="-120"/>
                  </a:rPr>
                  <a:t>大同</a:t>
                </a:r>
                <a:r>
                  <a:rPr lang="zh-TW" altLang="en-US" sz="1600" dirty="0" smtClean="0">
                    <a:latin typeface="微軟正黑體" pitchFamily="34" charset="-120"/>
                    <a:ea typeface="微軟正黑體" pitchFamily="34" charset="-120"/>
                  </a:rPr>
                  <a:t>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          長庚大學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  國立</a:t>
                </a:r>
                <a:r>
                  <a:rPr lang="zh-TW" altLang="en-US" sz="1600" dirty="0">
                    <a:latin typeface="微軟正黑體" pitchFamily="34" charset="-120"/>
                    <a:ea typeface="微軟正黑體" pitchFamily="34" charset="-120"/>
                  </a:rPr>
                  <a:t>宜蘭</a:t>
                </a:r>
                <a:r>
                  <a:rPr lang="zh-TW" altLang="en-US" sz="1600" dirty="0" smtClean="0">
                    <a:latin typeface="微軟正黑體" pitchFamily="34" charset="-120"/>
                    <a:ea typeface="微軟正黑體" pitchFamily="34" charset="-120"/>
                  </a:rPr>
                  <a:t>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 國立臺灣大學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銘傳</a:t>
                </a:r>
                <a:r>
                  <a:rPr lang="zh-TW" altLang="en-US" sz="1600" dirty="0">
                    <a:latin typeface="微軟正黑體" pitchFamily="34" charset="-120"/>
                    <a:ea typeface="微軟正黑體" pitchFamily="34" charset="-120"/>
                  </a:rPr>
                  <a:t>大學</a:t>
                </a:r>
              </a:p>
              <a:p>
                <a:pPr>
                  <a:lnSpc>
                    <a:spcPts val="1600"/>
                  </a:lnSpc>
                </a:pPr>
                <a:r>
                  <a:rPr lang="zh-TW" altLang="en-US" sz="1600" dirty="0">
                    <a:latin typeface="微軟正黑體" pitchFamily="34" charset="-120"/>
                    <a:ea typeface="微軟正黑體" pitchFamily="34" charset="-120"/>
                  </a:rPr>
                  <a:t>大</a:t>
                </a:r>
                <a:r>
                  <a:rPr lang="zh-TW" altLang="en-US" sz="1600" dirty="0" smtClean="0">
                    <a:latin typeface="微軟正黑體" pitchFamily="34" charset="-120"/>
                    <a:ea typeface="微軟正黑體" pitchFamily="34" charset="-120"/>
                  </a:rPr>
                  <a:t>葉大學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          長榮大學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  國立</a:t>
                </a:r>
                <a:r>
                  <a:rPr lang="zh-TW" altLang="en-US" sz="1600" dirty="0">
                    <a:latin typeface="微軟正黑體" pitchFamily="34" charset="-120"/>
                    <a:ea typeface="微軟正黑體" pitchFamily="34" charset="-120"/>
                  </a:rPr>
                  <a:t>東華</a:t>
                </a:r>
                <a:r>
                  <a:rPr lang="zh-TW" altLang="en-US" sz="1600" dirty="0" smtClean="0">
                    <a:latin typeface="微軟正黑體" pitchFamily="34" charset="-120"/>
                    <a:ea typeface="微軟正黑體" pitchFamily="34" charset="-120"/>
                  </a:rPr>
                  <a:t>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 國立</a:t>
                </a:r>
                <a:r>
                  <a:rPr lang="zh-TW" altLang="en-US" sz="1600" dirty="0">
                    <a:latin typeface="微軟正黑體" pitchFamily="34" charset="-120"/>
                    <a:ea typeface="微軟正黑體" pitchFamily="34" charset="-120"/>
                  </a:rPr>
                  <a:t>臺灣海洋</a:t>
                </a:r>
                <a:r>
                  <a:rPr lang="zh-TW" altLang="en-US" sz="1600" dirty="0" smtClean="0">
                    <a:latin typeface="微軟正黑體" pitchFamily="34" charset="-120"/>
                    <a:ea typeface="微軟正黑體" pitchFamily="34" charset="-120"/>
                  </a:rPr>
                  <a:t>大學 </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靜</a:t>
                </a:r>
                <a:r>
                  <a:rPr lang="zh-TW" altLang="en-US" sz="1600" dirty="0">
                    <a:latin typeface="微軟正黑體" pitchFamily="34" charset="-120"/>
                    <a:ea typeface="微軟正黑體" pitchFamily="34" charset="-120"/>
                  </a:rPr>
                  <a:t>宜大學</a:t>
                </a:r>
                <a:endParaRPr lang="en-US" altLang="zh-TW" sz="1600" dirty="0">
                  <a:latin typeface="微軟正黑體" pitchFamily="34" charset="-120"/>
                  <a:ea typeface="微軟正黑體" pitchFamily="34" charset="-120"/>
                </a:endParaRPr>
              </a:p>
              <a:p>
                <a:pPr>
                  <a:lnSpc>
                    <a:spcPts val="1600"/>
                  </a:lnSpc>
                </a:pPr>
                <a:r>
                  <a:rPr lang="zh-TW" altLang="en-US" sz="1600" dirty="0">
                    <a:latin typeface="微軟正黑體" pitchFamily="34" charset="-120"/>
                    <a:ea typeface="微軟正黑體" pitchFamily="34" charset="-120"/>
                  </a:rPr>
                  <a:t>中山醫學</a:t>
                </a:r>
                <a:r>
                  <a:rPr lang="zh-TW" altLang="en-US" sz="1600" dirty="0" smtClean="0">
                    <a:latin typeface="微軟正黑體" pitchFamily="34" charset="-120"/>
                    <a:ea typeface="微軟正黑體" pitchFamily="34" charset="-120"/>
                  </a:rPr>
                  <a:t>大學    海軍軍官學校</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  國立</a:t>
                </a:r>
                <a:r>
                  <a:rPr lang="zh-TW" altLang="en-US" sz="1600" dirty="0">
                    <a:latin typeface="微軟正黑體" pitchFamily="34" charset="-120"/>
                    <a:ea typeface="微軟正黑體" pitchFamily="34" charset="-120"/>
                  </a:rPr>
                  <a:t>高雄</a:t>
                </a:r>
                <a:r>
                  <a:rPr lang="zh-TW" altLang="en-US" sz="1600" dirty="0" smtClean="0">
                    <a:latin typeface="微軟正黑體" pitchFamily="34" charset="-120"/>
                    <a:ea typeface="微軟正黑體" pitchFamily="34" charset="-120"/>
                  </a:rPr>
                  <a:t>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 國立</a:t>
                </a:r>
                <a:r>
                  <a:rPr lang="zh-TW" altLang="en-US" sz="1600" dirty="0">
                    <a:latin typeface="微軟正黑體" pitchFamily="34" charset="-120"/>
                    <a:ea typeface="微軟正黑體" pitchFamily="34" charset="-120"/>
                  </a:rPr>
                  <a:t>聯合</a:t>
                </a:r>
                <a:r>
                  <a:rPr lang="zh-TW" altLang="en-US" sz="1600" dirty="0" smtClean="0">
                    <a:latin typeface="微軟正黑體" pitchFamily="34" charset="-120"/>
                    <a:ea typeface="微軟正黑體" pitchFamily="34" charset="-120"/>
                  </a:rPr>
                  <a:t>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實踐</a:t>
                </a:r>
                <a:r>
                  <a:rPr lang="zh-TW" altLang="en-US" sz="1600" dirty="0">
                    <a:latin typeface="微軟正黑體" pitchFamily="34" charset="-120"/>
                    <a:ea typeface="微軟正黑體" pitchFamily="34" charset="-120"/>
                  </a:rPr>
                  <a:t>大學</a:t>
                </a:r>
              </a:p>
              <a:p>
                <a:pPr>
                  <a:lnSpc>
                    <a:spcPts val="1600"/>
                  </a:lnSpc>
                </a:pPr>
                <a:r>
                  <a:rPr lang="zh-TW" altLang="en-US" sz="1600" dirty="0">
                    <a:latin typeface="微軟正黑體" pitchFamily="34" charset="-120"/>
                    <a:ea typeface="微軟正黑體" pitchFamily="34" charset="-120"/>
                  </a:rPr>
                  <a:t>中原大學　　　真理</a:t>
                </a:r>
                <a:r>
                  <a:rPr lang="zh-TW" altLang="en-US" sz="1600" dirty="0" smtClean="0">
                    <a:latin typeface="微軟正黑體" pitchFamily="34" charset="-120"/>
                    <a:ea typeface="微軟正黑體" pitchFamily="34" charset="-120"/>
                  </a:rPr>
                  <a:t>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  國立清華大學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 國防</a:t>
                </a:r>
                <a:r>
                  <a:rPr lang="zh-TW" altLang="en-US" sz="1600" dirty="0">
                    <a:latin typeface="微軟正黑體" pitchFamily="34" charset="-120"/>
                    <a:ea typeface="微軟正黑體" pitchFamily="34" charset="-120"/>
                  </a:rPr>
                  <a:t>大學</a:t>
                </a:r>
              </a:p>
              <a:p>
                <a:pPr>
                  <a:lnSpc>
                    <a:spcPts val="1600"/>
                  </a:lnSpc>
                </a:pPr>
                <a:r>
                  <a:rPr lang="zh-TW" altLang="en-US" sz="1600" dirty="0">
                    <a:latin typeface="微軟正黑體" pitchFamily="34" charset="-120"/>
                    <a:ea typeface="微軟正黑體" pitchFamily="34" charset="-120"/>
                  </a:rPr>
                  <a:t>中國文化大學　國立中山大學　國立陽明</a:t>
                </a:r>
                <a:r>
                  <a:rPr lang="zh-TW" altLang="en-US" sz="1600" dirty="0" smtClean="0">
                    <a:latin typeface="微軟正黑體" pitchFamily="34" charset="-120"/>
                    <a:ea typeface="微軟正黑體" pitchFamily="34" charset="-120"/>
                  </a:rPr>
                  <a:t>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 </a:t>
                </a:r>
                <a:r>
                  <a:rPr lang="zh-TW" altLang="en-US" sz="1600" dirty="0">
                    <a:latin typeface="微軟正黑體" pitchFamily="34" charset="-120"/>
                    <a:ea typeface="微軟正黑體" pitchFamily="34" charset="-120"/>
                  </a:rPr>
                  <a:t>淡江大學　　</a:t>
                </a:r>
              </a:p>
              <a:p>
                <a:pPr>
                  <a:lnSpc>
                    <a:spcPts val="1600"/>
                  </a:lnSpc>
                </a:pPr>
                <a:r>
                  <a:rPr lang="zh-TW" altLang="en-US" sz="1600" dirty="0">
                    <a:latin typeface="微軟正黑體" pitchFamily="34" charset="-120"/>
                    <a:ea typeface="微軟正黑體" pitchFamily="34" charset="-120"/>
                  </a:rPr>
                  <a:t>中華大學　　　國立中央大學　國立嘉義</a:t>
                </a:r>
                <a:r>
                  <a:rPr lang="zh-TW" altLang="en-US" sz="1600" dirty="0" smtClean="0">
                    <a:latin typeface="微軟正黑體" pitchFamily="34" charset="-120"/>
                    <a:ea typeface="微軟正黑體" pitchFamily="34" charset="-120"/>
                  </a:rPr>
                  <a:t>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 逢甲大學</a:t>
                </a:r>
                <a:endParaRPr lang="zh-TW" altLang="en-US" sz="1600" dirty="0">
                  <a:latin typeface="微軟正黑體" pitchFamily="34" charset="-120"/>
                  <a:ea typeface="微軟正黑體" pitchFamily="34" charset="-120"/>
                </a:endParaRPr>
              </a:p>
              <a:p>
                <a:pPr>
                  <a:lnSpc>
                    <a:spcPts val="1600"/>
                  </a:lnSpc>
                </a:pPr>
                <a:r>
                  <a:rPr lang="zh-TW" altLang="en-US" sz="1600" dirty="0">
                    <a:latin typeface="微軟正黑體" pitchFamily="34" charset="-120"/>
                    <a:ea typeface="微軟正黑體" pitchFamily="34" charset="-120"/>
                  </a:rPr>
                  <a:t>元智大學　　　國立中正大學　國立彰化</a:t>
                </a:r>
                <a:r>
                  <a:rPr lang="zh-TW" altLang="en-US" sz="1600" dirty="0" smtClean="0">
                    <a:latin typeface="微軟正黑體" pitchFamily="34" charset="-120"/>
                    <a:ea typeface="微軟正黑體" pitchFamily="34" charset="-120"/>
                  </a:rPr>
                  <a:t>師範大學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 開</a:t>
                </a:r>
                <a:r>
                  <a:rPr lang="zh-TW" altLang="en-US" sz="1600" dirty="0">
                    <a:latin typeface="微軟正黑體" pitchFamily="34" charset="-120"/>
                    <a:ea typeface="微軟正黑體" pitchFamily="34" charset="-120"/>
                  </a:rPr>
                  <a:t>南大學</a:t>
                </a:r>
              </a:p>
              <a:p>
                <a:pPr>
                  <a:lnSpc>
                    <a:spcPts val="1600"/>
                  </a:lnSpc>
                </a:pPr>
                <a:r>
                  <a:rPr lang="zh-TW" altLang="en-US" sz="1600" dirty="0">
                    <a:latin typeface="微軟正黑體" pitchFamily="34" charset="-120"/>
                    <a:ea typeface="微軟正黑體" pitchFamily="34" charset="-120"/>
                  </a:rPr>
                  <a:t>玄奘大學　　　國立中興大學　國立暨南國際</a:t>
                </a:r>
                <a:r>
                  <a:rPr lang="zh-TW" altLang="en-US" sz="1600" dirty="0" smtClean="0">
                    <a:latin typeface="微軟正黑體" pitchFamily="34" charset="-120"/>
                    <a:ea typeface="微軟正黑體" pitchFamily="34" charset="-120"/>
                  </a:rPr>
                  <a:t>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 陸軍</a:t>
                </a:r>
                <a:r>
                  <a:rPr lang="zh-TW" altLang="en-US" sz="1600" dirty="0">
                    <a:latin typeface="微軟正黑體" pitchFamily="34" charset="-120"/>
                    <a:ea typeface="微軟正黑體" pitchFamily="34" charset="-120"/>
                  </a:rPr>
                  <a:t>軍官學校</a:t>
                </a:r>
              </a:p>
              <a:p>
                <a:pPr>
                  <a:lnSpc>
                    <a:spcPts val="1600"/>
                  </a:lnSpc>
                </a:pPr>
                <a:r>
                  <a:rPr lang="zh-TW" altLang="en-US" sz="1600" dirty="0">
                    <a:latin typeface="微軟正黑體" pitchFamily="34" charset="-120"/>
                    <a:ea typeface="微軟正黑體" pitchFamily="34" charset="-120"/>
                  </a:rPr>
                  <a:t>亞洲大學　　　國立交通大學　國立臺中教育</a:t>
                </a:r>
                <a:r>
                  <a:rPr lang="zh-TW" altLang="en-US" sz="1600" dirty="0" smtClean="0">
                    <a:latin typeface="微軟正黑體" pitchFamily="34" charset="-120"/>
                    <a:ea typeface="微軟正黑體" pitchFamily="34" charset="-120"/>
                  </a:rPr>
                  <a:t>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 華</a:t>
                </a:r>
                <a:r>
                  <a:rPr lang="zh-TW" altLang="en-US" sz="1600" dirty="0">
                    <a:latin typeface="微軟正黑體" pitchFamily="34" charset="-120"/>
                    <a:ea typeface="微軟正黑體" pitchFamily="34" charset="-120"/>
                  </a:rPr>
                  <a:t>梵大學　 　　</a:t>
                </a:r>
                <a:endParaRPr lang="en-US" altLang="zh-TW" sz="1600" dirty="0">
                  <a:latin typeface="微軟正黑體" pitchFamily="34" charset="-120"/>
                  <a:ea typeface="微軟正黑體" pitchFamily="34" charset="-120"/>
                </a:endParaRPr>
              </a:p>
              <a:p>
                <a:pPr>
                  <a:lnSpc>
                    <a:spcPts val="1600"/>
                  </a:lnSpc>
                </a:pPr>
                <a:r>
                  <a:rPr lang="zh-TW" altLang="en-US" sz="1600" dirty="0">
                    <a:latin typeface="微軟正黑體" pitchFamily="34" charset="-120"/>
                    <a:ea typeface="微軟正黑體" pitchFamily="34" charset="-120"/>
                  </a:rPr>
                  <a:t>明道大學　　　國立成功大學　國立臺北</a:t>
                </a:r>
                <a:r>
                  <a:rPr lang="zh-TW" altLang="en-US" sz="1600" dirty="0" smtClean="0">
                    <a:latin typeface="微軟正黑體" pitchFamily="34" charset="-120"/>
                    <a:ea typeface="微軟正黑體" pitchFamily="34" charset="-120"/>
                  </a:rPr>
                  <a:t>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 義</a:t>
                </a:r>
                <a:r>
                  <a:rPr lang="zh-TW" altLang="en-US" sz="1600" dirty="0">
                    <a:latin typeface="微軟正黑體" pitchFamily="34" charset="-120"/>
                    <a:ea typeface="微軟正黑體" pitchFamily="34" charset="-120"/>
                  </a:rPr>
                  <a:t>守大學</a:t>
                </a:r>
                <a:endParaRPr lang="en-US" altLang="zh-TW" sz="1600" dirty="0">
                  <a:latin typeface="微軟正黑體" pitchFamily="34" charset="-120"/>
                  <a:ea typeface="微軟正黑體" pitchFamily="34" charset="-120"/>
                </a:endParaRPr>
              </a:p>
              <a:p>
                <a:pPr>
                  <a:lnSpc>
                    <a:spcPts val="1600"/>
                  </a:lnSpc>
                </a:pPr>
                <a:r>
                  <a:rPr lang="zh-TW" altLang="en-US" sz="1600" dirty="0">
                    <a:latin typeface="微軟正黑體" pitchFamily="34" charset="-120"/>
                    <a:ea typeface="微軟正黑體" pitchFamily="34" charset="-120"/>
                  </a:rPr>
                  <a:t>東海大學　　　國立金門大學　國立臺南</a:t>
                </a:r>
                <a:r>
                  <a:rPr lang="zh-TW" altLang="en-US" sz="1600" dirty="0" smtClean="0">
                    <a:latin typeface="微軟正黑體" pitchFamily="34" charset="-120"/>
                    <a:ea typeface="微軟正黑體" pitchFamily="34" charset="-120"/>
                  </a:rPr>
                  <a:t>大學</a:t>
                </a:r>
                <a:r>
                  <a:rPr lang="en-US" altLang="zh-TW" sz="1600" dirty="0" smtClean="0">
                    <a:latin typeface="微軟正黑體" pitchFamily="34" charset="-120"/>
                    <a:ea typeface="微軟正黑體" pitchFamily="34" charset="-120"/>
                  </a:rPr>
                  <a:t>	</a:t>
                </a:r>
                <a:r>
                  <a:rPr lang="zh-TW" altLang="en-US" sz="1600" dirty="0" smtClean="0">
                    <a:latin typeface="微軟正黑體" pitchFamily="34" charset="-120"/>
                    <a:ea typeface="微軟正黑體" pitchFamily="34" charset="-120"/>
                  </a:rPr>
                  <a:t> 輔仁大學  </a:t>
                </a:r>
                <a:r>
                  <a:rPr lang="zh-TW" altLang="en-US" sz="1600" dirty="0">
                    <a:latin typeface="微軟正黑體" pitchFamily="34" charset="-120"/>
                    <a:ea typeface="微軟正黑體" pitchFamily="34" charset="-120"/>
                  </a:rPr>
                  <a:t>　　 （共</a:t>
                </a:r>
                <a:r>
                  <a:rPr lang="en-US" altLang="zh-TW" sz="1600" dirty="0">
                    <a:latin typeface="微軟正黑體" pitchFamily="34" charset="-120"/>
                    <a:ea typeface="微軟正黑體" pitchFamily="34" charset="-120"/>
                  </a:rPr>
                  <a:t>47</a:t>
                </a:r>
                <a:r>
                  <a:rPr lang="zh-TW" altLang="en-US" sz="1600" dirty="0">
                    <a:latin typeface="微軟正黑體" pitchFamily="34" charset="-120"/>
                    <a:ea typeface="微軟正黑體" pitchFamily="34" charset="-120"/>
                  </a:rPr>
                  <a:t>校）</a:t>
                </a:r>
              </a:p>
            </p:txBody>
          </p:sp>
          <p:sp>
            <p:nvSpPr>
              <p:cNvPr id="5136" name="Text Box 16"/>
              <p:cNvSpPr txBox="1">
                <a:spLocks noChangeArrowheads="1"/>
              </p:cNvSpPr>
              <p:nvPr/>
            </p:nvSpPr>
            <p:spPr bwMode="auto">
              <a:xfrm>
                <a:off x="265" y="1117"/>
                <a:ext cx="347" cy="1224"/>
              </a:xfrm>
              <a:prstGeom prst="rect">
                <a:avLst/>
              </a:prstGeom>
              <a:solidFill>
                <a:srgbClr val="CCFFFF"/>
              </a:solidFill>
              <a:ln w="9525">
                <a:noFill/>
                <a:miter lim="800000"/>
                <a:headEnd/>
                <a:tailEnd/>
              </a:ln>
              <a:effectLst/>
            </p:spPr>
            <p:txBody>
              <a:bodyPr vert="eaVert" lIns="90000" tIns="46800" rIns="90000" bIns="46800">
                <a:spAutoFit/>
              </a:bodyPr>
              <a:lstStyle/>
              <a:p>
                <a:pPr algn="ctr">
                  <a:spcBef>
                    <a:spcPct val="50000"/>
                  </a:spcBef>
                  <a:defRPr/>
                </a:pPr>
                <a:r>
                  <a:rPr lang="zh-TW" altLang="en-US" sz="2400" b="1">
                    <a:solidFill>
                      <a:schemeClr val="tx2"/>
                    </a:solidFill>
                    <a:effectLst>
                      <a:outerShdw blurRad="38100" dist="38100" dir="2700000" algn="tl">
                        <a:srgbClr val="FFFFFF"/>
                      </a:outerShdw>
                    </a:effectLst>
                    <a:latin typeface="微軟正黑體" pitchFamily="34" charset="-120"/>
                    <a:ea typeface="微軟正黑體" pitchFamily="34" charset="-120"/>
                  </a:rPr>
                  <a:t>一般大學</a:t>
                </a:r>
              </a:p>
            </p:txBody>
          </p:sp>
        </p:grpSp>
        <p:sp>
          <p:nvSpPr>
            <p:cNvPr id="16392" name="Line 23"/>
            <p:cNvSpPr>
              <a:spLocks noChangeShapeType="1"/>
            </p:cNvSpPr>
            <p:nvPr/>
          </p:nvSpPr>
          <p:spPr bwMode="auto">
            <a:xfrm>
              <a:off x="2484438" y="1643521"/>
              <a:ext cx="0" cy="2160587"/>
            </a:xfrm>
            <a:prstGeom prst="line">
              <a:avLst/>
            </a:prstGeom>
            <a:noFill/>
            <a:ln w="9525">
              <a:solidFill>
                <a:schemeClr val="bg1"/>
              </a:solidFill>
              <a:round/>
              <a:headEnd/>
              <a:tailEnd/>
            </a:ln>
          </p:spPr>
          <p:txBody>
            <a:bodyPr lIns="90000" tIns="46800" rIns="90000" bIns="46800"/>
            <a:lstStyle/>
            <a:p>
              <a:endParaRPr lang="zh-TW" altLang="en-US">
                <a:latin typeface="微軟正黑體" pitchFamily="34" charset="-120"/>
                <a:ea typeface="微軟正黑體" pitchFamily="34" charset="-120"/>
              </a:endParaRPr>
            </a:p>
          </p:txBody>
        </p:sp>
        <p:sp>
          <p:nvSpPr>
            <p:cNvPr id="16393" name="Line 24"/>
            <p:cNvSpPr>
              <a:spLocks noChangeShapeType="1"/>
            </p:cNvSpPr>
            <p:nvPr/>
          </p:nvSpPr>
          <p:spPr bwMode="auto">
            <a:xfrm>
              <a:off x="3924300" y="1643521"/>
              <a:ext cx="0" cy="2160587"/>
            </a:xfrm>
            <a:prstGeom prst="line">
              <a:avLst/>
            </a:prstGeom>
            <a:noFill/>
            <a:ln w="9525">
              <a:solidFill>
                <a:schemeClr val="bg1"/>
              </a:solidFill>
              <a:round/>
              <a:headEnd/>
              <a:tailEnd/>
            </a:ln>
          </p:spPr>
          <p:txBody>
            <a:bodyPr lIns="90000" tIns="46800" rIns="90000" bIns="46800"/>
            <a:lstStyle/>
            <a:p>
              <a:endParaRPr lang="zh-TW" altLang="en-US">
                <a:latin typeface="微軟正黑體" pitchFamily="34" charset="-120"/>
                <a:ea typeface="微軟正黑體" pitchFamily="34" charset="-120"/>
              </a:endParaRPr>
            </a:p>
          </p:txBody>
        </p:sp>
        <p:sp>
          <p:nvSpPr>
            <p:cNvPr id="16394" name="Line 25"/>
            <p:cNvSpPr>
              <a:spLocks noChangeShapeType="1"/>
            </p:cNvSpPr>
            <p:nvPr/>
          </p:nvSpPr>
          <p:spPr bwMode="auto">
            <a:xfrm>
              <a:off x="5724525" y="1643521"/>
              <a:ext cx="0" cy="2160587"/>
            </a:xfrm>
            <a:prstGeom prst="line">
              <a:avLst/>
            </a:prstGeom>
            <a:noFill/>
            <a:ln w="9525">
              <a:solidFill>
                <a:schemeClr val="bg1"/>
              </a:solidFill>
              <a:round/>
              <a:headEnd/>
              <a:tailEnd/>
            </a:ln>
          </p:spPr>
          <p:txBody>
            <a:bodyPr lIns="90000" tIns="46800" rIns="90000" bIns="46800"/>
            <a:lstStyle/>
            <a:p>
              <a:endParaRPr lang="zh-TW" altLang="en-US">
                <a:latin typeface="微軟正黑體" pitchFamily="34" charset="-120"/>
                <a:ea typeface="微軟正黑體" pitchFamily="34" charset="-120"/>
              </a:endParaRPr>
            </a:p>
          </p:txBody>
        </p:sp>
        <p:sp>
          <p:nvSpPr>
            <p:cNvPr id="16395" name="Line 25"/>
            <p:cNvSpPr>
              <a:spLocks noChangeShapeType="1"/>
            </p:cNvSpPr>
            <p:nvPr/>
          </p:nvSpPr>
          <p:spPr bwMode="auto">
            <a:xfrm>
              <a:off x="7488000" y="1598062"/>
              <a:ext cx="0" cy="1835150"/>
            </a:xfrm>
            <a:prstGeom prst="line">
              <a:avLst/>
            </a:prstGeom>
            <a:noFill/>
            <a:ln w="9525">
              <a:solidFill>
                <a:schemeClr val="bg1"/>
              </a:solidFill>
              <a:round/>
              <a:headEnd/>
              <a:tailEnd/>
            </a:ln>
          </p:spPr>
          <p:txBody>
            <a:bodyPr lIns="90000" tIns="46800" rIns="90000" bIns="46800"/>
            <a:lstStyle/>
            <a:p>
              <a:endParaRPr lang="zh-TW" altLang="en-US">
                <a:latin typeface="微軟正黑體" pitchFamily="34" charset="-120"/>
                <a:ea typeface="微軟正黑體" pitchFamily="34" charset="-120"/>
              </a:endParaRPr>
            </a:p>
          </p:txBody>
        </p:sp>
      </p:grpSp>
      <p:sp>
        <p:nvSpPr>
          <p:cNvPr id="24" name="標題 1"/>
          <p:cNvSpPr>
            <a:spLocks noGrp="1"/>
          </p:cNvSpPr>
          <p:nvPr>
            <p:ph type="title"/>
          </p:nvPr>
        </p:nvSpPr>
        <p:spPr>
          <a:xfrm>
            <a:off x="467544" y="836712"/>
            <a:ext cx="8229600" cy="576064"/>
          </a:xfrm>
        </p:spPr>
        <p:txBody>
          <a:bodyPr/>
          <a:lstStyle/>
          <a:p>
            <a:r>
              <a:rPr lang="zh-TW" altLang="en-US" sz="4000" dirty="0" smtClean="0">
                <a:effectLst>
                  <a:outerShdw blurRad="38100" dist="38100" dir="2700000" algn="tl">
                    <a:srgbClr val="C0C0C0"/>
                  </a:outerShdw>
                </a:effectLst>
              </a:rPr>
              <a:t>全國共</a:t>
            </a:r>
            <a:r>
              <a:rPr lang="en-US" altLang="zh-TW" sz="4000" dirty="0" smtClean="0">
                <a:effectLst>
                  <a:outerShdw blurRad="38100" dist="38100" dir="2700000" algn="tl">
                    <a:srgbClr val="C0C0C0"/>
                  </a:outerShdw>
                </a:effectLst>
              </a:rPr>
              <a:t>79</a:t>
            </a:r>
            <a:r>
              <a:rPr lang="zh-TW" altLang="en-US" sz="4000" dirty="0" smtClean="0">
                <a:effectLst>
                  <a:outerShdw blurRad="38100" dist="38100" dir="2700000" algn="tl">
                    <a:srgbClr val="C0C0C0"/>
                  </a:outerShdw>
                </a:effectLst>
              </a:rPr>
              <a:t>校已參與</a:t>
            </a:r>
            <a:r>
              <a:rPr lang="en-US" altLang="zh-TW" sz="4000" dirty="0" smtClean="0">
                <a:effectLst>
                  <a:outerShdw blurRad="38100" dist="38100" dir="2700000" algn="tl">
                    <a:srgbClr val="C0C0C0"/>
                  </a:outerShdw>
                </a:effectLst>
              </a:rPr>
              <a:t>IEET</a:t>
            </a:r>
            <a:r>
              <a:rPr lang="zh-TW" altLang="en-US" sz="4000" dirty="0" smtClean="0">
                <a:effectLst>
                  <a:outerShdw blurRad="38100" dist="38100" dir="2700000" algn="tl">
                    <a:srgbClr val="C0C0C0"/>
                  </a:outerShdw>
                </a:effectLst>
              </a:rPr>
              <a:t>認證</a:t>
            </a:r>
            <a:endParaRPr lang="zh-TW" altLang="en-US" sz="4000" dirty="0">
              <a:cs typeface="+mn-cs"/>
            </a:endParaRPr>
          </a:p>
        </p:txBody>
      </p:sp>
      <p:sp>
        <p:nvSpPr>
          <p:cNvPr id="23" name="投影片編號版面配置區 22"/>
          <p:cNvSpPr>
            <a:spLocks noGrp="1"/>
          </p:cNvSpPr>
          <p:nvPr>
            <p:ph type="sldNum" sz="quarter" idx="4"/>
          </p:nvPr>
        </p:nvSpPr>
        <p:spPr/>
        <p:txBody>
          <a:bodyPr/>
          <a:lstStyle/>
          <a:p>
            <a:pPr>
              <a:defRPr/>
            </a:pPr>
            <a:fld id="{BECD4DF7-F563-4273-A2B9-C00E04DEF466}" type="slidenum">
              <a:rPr lang="zh-TW" altLang="en-US" smtClean="0"/>
              <a:pPr>
                <a:defRPr/>
              </a:pPr>
              <a:t>12</a:t>
            </a:fld>
            <a:endParaRPr lang="en-US" altLang="zh-TW"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圖表 10"/>
          <p:cNvGraphicFramePr>
            <a:graphicFrameLocks/>
          </p:cNvGraphicFramePr>
          <p:nvPr/>
        </p:nvGraphicFramePr>
        <p:xfrm>
          <a:off x="107504" y="1628800"/>
          <a:ext cx="8856984" cy="4032448"/>
        </p:xfrm>
        <a:graphic>
          <a:graphicData uri="http://schemas.openxmlformats.org/drawingml/2006/chart">
            <c:chart xmlns:c="http://schemas.openxmlformats.org/drawingml/2006/chart" xmlns:r="http://schemas.openxmlformats.org/officeDocument/2006/relationships" r:id="rId2"/>
          </a:graphicData>
        </a:graphic>
      </p:graphicFrame>
      <p:sp>
        <p:nvSpPr>
          <p:cNvPr id="6" name="標題 1"/>
          <p:cNvSpPr txBox="1">
            <a:spLocks/>
          </p:cNvSpPr>
          <p:nvPr/>
        </p:nvSpPr>
        <p:spPr>
          <a:xfrm>
            <a:off x="457200" y="620688"/>
            <a:ext cx="8229600" cy="1080119"/>
          </a:xfrm>
          <a:prstGeom prst="rect">
            <a:avLst/>
          </a:prstGeom>
        </p:spPr>
        <p:txBody>
          <a:bodyPr/>
          <a:lstStyle/>
          <a:p>
            <a:pPr algn="ctr" eaLnBrk="0" hangingPunct="0">
              <a:lnSpc>
                <a:spcPts val="4300"/>
              </a:lnSpc>
              <a:defRPr/>
            </a:pPr>
            <a:r>
              <a:rPr lang="en-US" altLang="zh-TW"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93-103</a:t>
            </a:r>
            <a:r>
              <a:rPr lang="zh-TW" altLang="en-US"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學年</a:t>
            </a:r>
            <a:r>
              <a:rPr lang="zh-TW" altLang="en-US" sz="4000" b="1"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度</a:t>
            </a:r>
            <a:r>
              <a:rPr lang="en-US" altLang="zh-TW"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 </a:t>
            </a:r>
          </a:p>
          <a:p>
            <a:pPr algn="ctr" eaLnBrk="0" hangingPunct="0">
              <a:lnSpc>
                <a:spcPts val="4300"/>
              </a:lnSpc>
              <a:defRPr/>
            </a:pPr>
            <a:r>
              <a:rPr lang="zh-TW" altLang="en-US"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參與</a:t>
            </a:r>
            <a:r>
              <a:rPr lang="en-US" altLang="zh-TW" sz="4000" b="1"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IEET</a:t>
            </a:r>
            <a:r>
              <a:rPr lang="zh-TW" altLang="en-US" sz="4000" b="1"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認證學程</a:t>
            </a:r>
            <a:r>
              <a:rPr lang="zh-TW" altLang="en-US"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與校</a:t>
            </a:r>
            <a:r>
              <a:rPr lang="zh-TW" altLang="en-US" sz="4000" b="1"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院趨勢</a:t>
            </a:r>
            <a:r>
              <a:rPr lang="zh-TW" altLang="en-US"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圖</a:t>
            </a:r>
            <a:endParaRPr lang="zh-TW" altLang="en-US" sz="4000" b="1"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endParaRPr>
          </a:p>
          <a:p>
            <a:pPr algn="ctr" eaLnBrk="0" hangingPunct="0">
              <a:defRPr/>
            </a:pPr>
            <a:endParaRPr lang="zh-TW" altLang="en-US" sz="4000" b="1" dirty="0">
              <a:solidFill>
                <a:srgbClr val="A50021"/>
              </a:solidFill>
              <a:effectLst>
                <a:outerShdw blurRad="38100" dist="38100" dir="2700000" algn="tl">
                  <a:srgbClr val="C0C0C0"/>
                </a:outerShdw>
              </a:effectLst>
              <a:ea typeface="微軟正黑體" pitchFamily="34" charset="-120"/>
              <a:cs typeface="Arial" pitchFamily="34" charset="0"/>
            </a:endParaRPr>
          </a:p>
        </p:txBody>
      </p:sp>
      <p:sp>
        <p:nvSpPr>
          <p:cNvPr id="8" name="弧形箭號 (下彎) 7"/>
          <p:cNvSpPr/>
          <p:nvPr/>
        </p:nvSpPr>
        <p:spPr>
          <a:xfrm rot="21320499">
            <a:off x="1468256" y="3242129"/>
            <a:ext cx="4294511" cy="737534"/>
          </a:xfrm>
          <a:prstGeom prst="curvedDownArrow">
            <a:avLst/>
          </a:prstGeom>
          <a:solidFill>
            <a:srgbClr val="FFC000"/>
          </a:solidFill>
          <a:ln w="1905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endParaRPr lang="zh-TW" altLang="en-US"/>
          </a:p>
        </p:txBody>
      </p:sp>
      <p:sp>
        <p:nvSpPr>
          <p:cNvPr id="12" name="文字方塊 11"/>
          <p:cNvSpPr txBox="1"/>
          <p:nvPr/>
        </p:nvSpPr>
        <p:spPr>
          <a:xfrm>
            <a:off x="5579790" y="2564904"/>
            <a:ext cx="360362" cy="1076325"/>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defRPr/>
            </a:pPr>
            <a:r>
              <a:rPr lang="zh-TW" altLang="en-US" sz="1600" dirty="0">
                <a:latin typeface="微軟正黑體" pitchFamily="34" charset="-120"/>
                <a:ea typeface="微軟正黑體" pitchFamily="34" charset="-120"/>
              </a:rPr>
              <a:t>第二週期</a:t>
            </a:r>
          </a:p>
        </p:txBody>
      </p:sp>
      <p:sp>
        <p:nvSpPr>
          <p:cNvPr id="9" name="矩形 8"/>
          <p:cNvSpPr/>
          <p:nvPr/>
        </p:nvSpPr>
        <p:spPr>
          <a:xfrm>
            <a:off x="359147" y="5085184"/>
            <a:ext cx="252413" cy="714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graphicFrame>
        <p:nvGraphicFramePr>
          <p:cNvPr id="14" name="表格 13"/>
          <p:cNvGraphicFramePr>
            <a:graphicFrameLocks noGrp="1"/>
          </p:cNvGraphicFramePr>
          <p:nvPr/>
        </p:nvGraphicFramePr>
        <p:xfrm>
          <a:off x="466725" y="5733256"/>
          <a:ext cx="8208962" cy="792087"/>
        </p:xfrm>
        <a:graphic>
          <a:graphicData uri="http://schemas.openxmlformats.org/drawingml/2006/table">
            <a:tbl>
              <a:tblPr/>
              <a:tblGrid>
                <a:gridCol w="8208962"/>
              </a:tblGrid>
              <a:tr h="264029">
                <a:tc>
                  <a:txBody>
                    <a:bodyPr/>
                    <a:lstStyle/>
                    <a:p>
                      <a:pPr algn="l" fontAlgn="ctr"/>
                      <a:r>
                        <a:rPr lang="zh-TW" altLang="en-US" sz="1400" b="0" i="0" u="none" strike="noStrike" dirty="0">
                          <a:solidFill>
                            <a:srgbClr val="000000"/>
                          </a:solidFill>
                          <a:latin typeface="Arial" pitchFamily="34" charset="0"/>
                          <a:ea typeface="微軟正黑體" pitchFamily="34" charset="-120"/>
                          <a:cs typeface="Arial" pitchFamily="34" charset="0"/>
                        </a:rPr>
                        <a:t>*    </a:t>
                      </a:r>
                      <a:r>
                        <a:rPr lang="zh-TW" altLang="en-US" sz="1400" b="0" i="0" u="none" strike="noStrike" dirty="0" smtClean="0">
                          <a:solidFill>
                            <a:srgbClr val="000000"/>
                          </a:solidFill>
                          <a:latin typeface="Arial" pitchFamily="34" charset="0"/>
                          <a:ea typeface="微軟正黑體" pitchFamily="34" charset="-120"/>
                          <a:cs typeface="Arial" pitchFamily="34" charset="0"/>
                        </a:rPr>
                        <a:t> </a:t>
                      </a:r>
                      <a:r>
                        <a:rPr lang="en-US" altLang="zh-TW" sz="1400" b="0" i="0" u="none" strike="noStrike" dirty="0" smtClean="0">
                          <a:solidFill>
                            <a:srgbClr val="000000"/>
                          </a:solidFill>
                          <a:latin typeface="Arial" pitchFamily="34" charset="0"/>
                          <a:ea typeface="微軟正黑體" pitchFamily="34" charset="-120"/>
                          <a:cs typeface="Arial" pitchFamily="34" charset="0"/>
                        </a:rPr>
                        <a:t>99</a:t>
                      </a:r>
                      <a:r>
                        <a:rPr lang="zh-TW" altLang="en-US" sz="1400" b="0" i="0" u="none" strike="noStrike" dirty="0">
                          <a:solidFill>
                            <a:srgbClr val="000000"/>
                          </a:solidFill>
                          <a:latin typeface="Arial" pitchFamily="34" charset="0"/>
                          <a:ea typeface="微軟正黑體" pitchFamily="34" charset="-120"/>
                          <a:cs typeface="Arial" pitchFamily="34" charset="0"/>
                        </a:rPr>
                        <a:t>學年度起申請</a:t>
                      </a:r>
                      <a:r>
                        <a:rPr lang="zh-TW" altLang="en-US" sz="1400" b="0" i="0" u="none" strike="noStrike" dirty="0" smtClean="0">
                          <a:solidFill>
                            <a:srgbClr val="000000"/>
                          </a:solidFill>
                          <a:latin typeface="Arial" pitchFamily="34" charset="0"/>
                          <a:ea typeface="微軟正黑體" pitchFamily="34" charset="-120"/>
                          <a:cs typeface="Arial" pitchFamily="34" charset="0"/>
                        </a:rPr>
                        <a:t>認證學程，</a:t>
                      </a:r>
                      <a:r>
                        <a:rPr lang="zh-TW" altLang="en-US" sz="1400" b="0" i="0" u="none" strike="noStrike" dirty="0">
                          <a:solidFill>
                            <a:srgbClr val="000000"/>
                          </a:solidFill>
                          <a:latin typeface="Arial" pitchFamily="34" charset="0"/>
                          <a:ea typeface="微軟正黑體" pitchFamily="34" charset="-120"/>
                          <a:cs typeface="Arial" pitchFamily="34" charset="0"/>
                        </a:rPr>
                        <a:t>部分為進行第二週期審查</a:t>
                      </a:r>
                      <a:r>
                        <a:rPr lang="zh-TW" altLang="en-US" sz="1400" b="0" i="0" u="none" strike="noStrike" dirty="0" smtClean="0">
                          <a:solidFill>
                            <a:srgbClr val="000000"/>
                          </a:solidFill>
                          <a:latin typeface="Arial" pitchFamily="34" charset="0"/>
                          <a:ea typeface="微軟正黑體" pitchFamily="34" charset="-120"/>
                          <a:cs typeface="Arial" pitchFamily="34" charset="0"/>
                        </a:rPr>
                        <a:t>之學程。</a:t>
                      </a:r>
                      <a:endParaRPr lang="zh-TW" altLang="en-US" sz="1400" b="0" i="0" u="none" strike="noStrike" dirty="0">
                        <a:solidFill>
                          <a:srgbClr val="000000"/>
                        </a:solidFill>
                        <a:latin typeface="Arial" pitchFamily="34" charset="0"/>
                        <a:ea typeface="微軟正黑體" pitchFamily="34" charset="-120"/>
                        <a:cs typeface="Arial" pitchFamily="34" charset="0"/>
                      </a:endParaRPr>
                    </a:p>
                  </a:txBody>
                  <a:tcPr marL="0" marR="0" marT="0" marB="0" anchor="ctr">
                    <a:lnL>
                      <a:noFill/>
                    </a:lnL>
                    <a:lnR>
                      <a:noFill/>
                    </a:lnR>
                    <a:lnT>
                      <a:noFill/>
                    </a:lnT>
                    <a:lnB>
                      <a:noFill/>
                    </a:lnB>
                    <a:solidFill>
                      <a:schemeClr val="accent3">
                        <a:lumMod val="40000"/>
                        <a:lumOff val="60000"/>
                      </a:schemeClr>
                    </a:solidFill>
                  </a:tcPr>
                </a:tc>
              </a:tr>
              <a:tr h="264029">
                <a:tc>
                  <a:txBody>
                    <a:bodyPr/>
                    <a:lstStyle/>
                    <a:p>
                      <a:pPr marL="269875" indent="-269875" algn="l" fontAlgn="ctr"/>
                      <a:r>
                        <a:rPr lang="zh-TW" altLang="en-US" sz="1400" b="0" i="0" u="none" strike="noStrike" dirty="0">
                          <a:solidFill>
                            <a:srgbClr val="000000"/>
                          </a:solidFill>
                          <a:latin typeface="Arial" pitchFamily="34" charset="0"/>
                          <a:ea typeface="微軟正黑體" pitchFamily="34" charset="-120"/>
                          <a:cs typeface="Arial" pitchFamily="34" charset="0"/>
                        </a:rPr>
                        <a:t>** </a:t>
                      </a:r>
                      <a:r>
                        <a:rPr lang="zh-TW" altLang="en-US" sz="1400" b="0" i="0" u="none" strike="noStrike" dirty="0" smtClean="0">
                          <a:solidFill>
                            <a:srgbClr val="000000"/>
                          </a:solidFill>
                          <a:latin typeface="Arial" pitchFamily="34" charset="0"/>
                          <a:ea typeface="微軟正黑體" pitchFamily="34" charset="-120"/>
                          <a:cs typeface="Arial" pitchFamily="34" charset="0"/>
                        </a:rPr>
                        <a:t> </a:t>
                      </a:r>
                      <a:r>
                        <a:rPr lang="en-US" altLang="zh-TW" sz="1400" b="0" i="0" u="none" strike="noStrike" dirty="0" smtClean="0">
                          <a:solidFill>
                            <a:srgbClr val="000000"/>
                          </a:solidFill>
                          <a:latin typeface="Arial" pitchFamily="34" charset="0"/>
                          <a:ea typeface="微軟正黑體" pitchFamily="34" charset="-120"/>
                          <a:cs typeface="Arial" pitchFamily="34" charset="0"/>
                        </a:rPr>
                        <a:t>100</a:t>
                      </a:r>
                      <a:r>
                        <a:rPr lang="zh-TW" altLang="en-US" sz="1400" b="0" i="0" u="none" strike="noStrike" dirty="0">
                          <a:solidFill>
                            <a:srgbClr val="000000"/>
                          </a:solidFill>
                          <a:latin typeface="Arial" pitchFamily="34" charset="0"/>
                          <a:ea typeface="微軟正黑體" pitchFamily="34" charset="-120"/>
                          <a:cs typeface="Arial" pitchFamily="34" charset="0"/>
                        </a:rPr>
                        <a:t>學年度起分成</a:t>
                      </a:r>
                      <a:r>
                        <a:rPr lang="en-US" altLang="zh-TW" sz="1400" b="0" i="0" u="none" strike="noStrike" dirty="0">
                          <a:solidFill>
                            <a:srgbClr val="000000"/>
                          </a:solidFill>
                          <a:latin typeface="Arial" pitchFamily="34" charset="0"/>
                          <a:ea typeface="微軟正黑體" pitchFamily="34" charset="-120"/>
                          <a:cs typeface="Arial" pitchFamily="34" charset="0"/>
                        </a:rPr>
                        <a:t>EAC</a:t>
                      </a:r>
                      <a:r>
                        <a:rPr lang="zh-TW" altLang="en-US" sz="1400" b="0" i="0" u="none" strike="noStrike" dirty="0">
                          <a:solidFill>
                            <a:srgbClr val="000000"/>
                          </a:solidFill>
                          <a:latin typeface="Arial" pitchFamily="34" charset="0"/>
                          <a:ea typeface="微軟正黑體" pitchFamily="34" charset="-120"/>
                          <a:cs typeface="Arial" pitchFamily="34" charset="0"/>
                        </a:rPr>
                        <a:t>、</a:t>
                      </a:r>
                      <a:r>
                        <a:rPr lang="en-US" altLang="zh-TW" sz="1400" b="0" i="0" u="none" strike="noStrike" dirty="0">
                          <a:solidFill>
                            <a:srgbClr val="000000"/>
                          </a:solidFill>
                          <a:latin typeface="Arial" pitchFamily="34" charset="0"/>
                          <a:ea typeface="微軟正黑體" pitchFamily="34" charset="-120"/>
                          <a:cs typeface="Arial" pitchFamily="34" charset="0"/>
                        </a:rPr>
                        <a:t>TAC</a:t>
                      </a:r>
                      <a:r>
                        <a:rPr lang="zh-TW" altLang="en-US" sz="1400" b="0" i="0" u="none" strike="noStrike" dirty="0">
                          <a:solidFill>
                            <a:srgbClr val="000000"/>
                          </a:solidFill>
                          <a:latin typeface="Arial" pitchFamily="34" charset="0"/>
                          <a:ea typeface="微軟正黑體" pitchFamily="34" charset="-120"/>
                          <a:cs typeface="Arial" pitchFamily="34" charset="0"/>
                        </a:rPr>
                        <a:t>、</a:t>
                      </a:r>
                      <a:r>
                        <a:rPr lang="en-US" altLang="zh-TW" sz="1400" b="0" i="0" u="none" strike="noStrike" dirty="0">
                          <a:solidFill>
                            <a:srgbClr val="000000"/>
                          </a:solidFill>
                          <a:latin typeface="Arial" pitchFamily="34" charset="0"/>
                          <a:ea typeface="微軟正黑體" pitchFamily="34" charset="-120"/>
                          <a:cs typeface="Arial" pitchFamily="34" charset="0"/>
                        </a:rPr>
                        <a:t>CAC</a:t>
                      </a:r>
                      <a:r>
                        <a:rPr lang="zh-TW" altLang="en-US" sz="1400" b="0" i="0" u="none" strike="noStrike" dirty="0">
                          <a:solidFill>
                            <a:srgbClr val="000000"/>
                          </a:solidFill>
                          <a:latin typeface="Arial" pitchFamily="34" charset="0"/>
                          <a:ea typeface="微軟正黑體" pitchFamily="34" charset="-120"/>
                          <a:cs typeface="Arial" pitchFamily="34" charset="0"/>
                        </a:rPr>
                        <a:t>及</a:t>
                      </a:r>
                      <a:r>
                        <a:rPr lang="en-US" altLang="zh-TW" sz="1400" b="0" i="0" u="none" strike="noStrike" dirty="0">
                          <a:solidFill>
                            <a:srgbClr val="000000"/>
                          </a:solidFill>
                          <a:latin typeface="Arial" pitchFamily="34" charset="0"/>
                          <a:ea typeface="微軟正黑體" pitchFamily="34" charset="-120"/>
                          <a:cs typeface="Arial" pitchFamily="34" charset="0"/>
                        </a:rPr>
                        <a:t>AAC</a:t>
                      </a:r>
                      <a:r>
                        <a:rPr lang="zh-TW" altLang="en-US" sz="1400" b="0" i="0" u="none" strike="noStrike" dirty="0">
                          <a:solidFill>
                            <a:srgbClr val="000000"/>
                          </a:solidFill>
                          <a:latin typeface="Arial" pitchFamily="34" charset="0"/>
                          <a:ea typeface="微軟正黑體" pitchFamily="34" charset="-120"/>
                          <a:cs typeface="Arial" pitchFamily="34" charset="0"/>
                        </a:rPr>
                        <a:t>認證</a:t>
                      </a:r>
                      <a:r>
                        <a:rPr lang="zh-TW" altLang="en-US" sz="1400" b="0" i="0" u="none" strike="noStrike" dirty="0" smtClean="0">
                          <a:solidFill>
                            <a:srgbClr val="000000"/>
                          </a:solidFill>
                          <a:latin typeface="Arial" pitchFamily="34" charset="0"/>
                          <a:ea typeface="微軟正黑體" pitchFamily="34" charset="-120"/>
                          <a:cs typeface="Arial" pitchFamily="34" charset="0"/>
                        </a:rPr>
                        <a:t>，</a:t>
                      </a:r>
                      <a:r>
                        <a:rPr lang="en-US" altLang="zh-TW" sz="1400" b="0" i="0" u="none" strike="noStrike" dirty="0" smtClean="0">
                          <a:solidFill>
                            <a:srgbClr val="000000"/>
                          </a:solidFill>
                          <a:latin typeface="Arial" pitchFamily="34" charset="0"/>
                          <a:ea typeface="微軟正黑體" pitchFamily="34" charset="-120"/>
                          <a:cs typeface="Arial" pitchFamily="34" charset="0"/>
                        </a:rPr>
                        <a:t>103</a:t>
                      </a:r>
                      <a:r>
                        <a:rPr lang="zh-TW" altLang="en-US" sz="1400" b="0" i="0" u="none" strike="noStrike" dirty="0" smtClean="0">
                          <a:solidFill>
                            <a:srgbClr val="000000"/>
                          </a:solidFill>
                          <a:latin typeface="Arial" pitchFamily="34" charset="0"/>
                          <a:ea typeface="微軟正黑體" pitchFamily="34" charset="-120"/>
                          <a:cs typeface="Arial" pitchFamily="34" charset="0"/>
                        </a:rPr>
                        <a:t>學年度啟動</a:t>
                      </a:r>
                      <a:r>
                        <a:rPr lang="en-US" altLang="zh-TW" sz="1400" b="0" i="0" u="none" strike="noStrike" dirty="0" smtClean="0">
                          <a:solidFill>
                            <a:srgbClr val="000000"/>
                          </a:solidFill>
                          <a:latin typeface="Arial" pitchFamily="34" charset="0"/>
                          <a:ea typeface="微軟正黑體" pitchFamily="34" charset="-120"/>
                          <a:cs typeface="Arial" pitchFamily="34" charset="0"/>
                        </a:rPr>
                        <a:t>DAC</a:t>
                      </a:r>
                      <a:r>
                        <a:rPr lang="zh-TW" altLang="en-US" sz="1400" b="0" i="0" u="none" strike="noStrike" dirty="0" smtClean="0">
                          <a:solidFill>
                            <a:srgbClr val="000000"/>
                          </a:solidFill>
                          <a:latin typeface="Arial" pitchFamily="34" charset="0"/>
                          <a:ea typeface="微軟正黑體" pitchFamily="34" charset="-120"/>
                          <a:cs typeface="Arial" pitchFamily="34" charset="0"/>
                        </a:rPr>
                        <a:t>認證。</a:t>
                      </a:r>
                      <a:endParaRPr lang="zh-TW" altLang="en-US" sz="1400" b="0" i="0" u="none" strike="noStrike" dirty="0">
                        <a:solidFill>
                          <a:srgbClr val="000000"/>
                        </a:solidFill>
                        <a:latin typeface="Arial" pitchFamily="34" charset="0"/>
                        <a:ea typeface="微軟正黑體" pitchFamily="34" charset="-120"/>
                        <a:cs typeface="Arial" pitchFamily="34" charset="0"/>
                      </a:endParaRPr>
                    </a:p>
                  </a:txBody>
                  <a:tcPr marL="0" marR="0" marT="0" marB="0" anchor="ctr">
                    <a:lnL>
                      <a:noFill/>
                    </a:lnL>
                    <a:lnR>
                      <a:noFill/>
                    </a:lnR>
                    <a:lnT>
                      <a:noFill/>
                    </a:lnT>
                    <a:lnB>
                      <a:noFill/>
                    </a:lnB>
                    <a:solidFill>
                      <a:schemeClr val="accent3">
                        <a:lumMod val="40000"/>
                        <a:lumOff val="60000"/>
                      </a:schemeClr>
                    </a:solidFill>
                  </a:tcPr>
                </a:tc>
              </a:tr>
              <a:tr h="264029">
                <a:tc>
                  <a:txBody>
                    <a:bodyPr/>
                    <a:lstStyle/>
                    <a:p>
                      <a:pPr algn="l" fontAlgn="ctr"/>
                      <a:r>
                        <a:rPr lang="zh-TW" altLang="en-US" sz="1400" b="0" i="0" u="none" strike="noStrike" dirty="0">
                          <a:solidFill>
                            <a:srgbClr val="000000"/>
                          </a:solidFill>
                          <a:latin typeface="Arial" pitchFamily="34" charset="0"/>
                          <a:ea typeface="微軟正黑體" pitchFamily="34" charset="-120"/>
                          <a:cs typeface="Arial" pitchFamily="34" charset="0"/>
                        </a:rPr>
                        <a:t>*** 以上僅為參與週期性</a:t>
                      </a:r>
                      <a:r>
                        <a:rPr lang="zh-TW" altLang="en-US" sz="1400" b="0" i="0" u="none" strike="noStrike" dirty="0" smtClean="0">
                          <a:solidFill>
                            <a:srgbClr val="000000"/>
                          </a:solidFill>
                          <a:latin typeface="Arial" pitchFamily="34" charset="0"/>
                          <a:ea typeface="微軟正黑體" pitchFamily="34" charset="-120"/>
                          <a:cs typeface="Arial" pitchFamily="34" charset="0"/>
                        </a:rPr>
                        <a:t>審查學程的</a:t>
                      </a:r>
                      <a:r>
                        <a:rPr lang="zh-TW" altLang="en-US" sz="1400" b="0" i="0" u="none" strike="noStrike" dirty="0">
                          <a:solidFill>
                            <a:srgbClr val="000000"/>
                          </a:solidFill>
                          <a:latin typeface="Arial" pitchFamily="34" charset="0"/>
                          <a:ea typeface="微軟正黑體" pitchFamily="34" charset="-120"/>
                          <a:cs typeface="Arial" pitchFamily="34" charset="0"/>
                        </a:rPr>
                        <a:t>統計數據，進行期中審查者不計算在內。</a:t>
                      </a:r>
                    </a:p>
                  </a:txBody>
                  <a:tcPr marL="0" marR="0" marT="0" marB="0" anchor="ctr">
                    <a:lnL>
                      <a:noFill/>
                    </a:lnL>
                    <a:lnR>
                      <a:noFill/>
                    </a:lnR>
                    <a:lnT>
                      <a:noFill/>
                    </a:lnT>
                    <a:lnB>
                      <a:noFill/>
                    </a:lnB>
                    <a:solidFill>
                      <a:schemeClr val="accent3">
                        <a:lumMod val="40000"/>
                        <a:lumOff val="60000"/>
                      </a:schemeClr>
                    </a:solidFill>
                  </a:tcPr>
                </a:tc>
              </a:tr>
            </a:tbl>
          </a:graphicData>
        </a:graphic>
      </p:graphicFrame>
      <p:sp>
        <p:nvSpPr>
          <p:cNvPr id="15" name="投影片編號版面配置區 14"/>
          <p:cNvSpPr>
            <a:spLocks noGrp="1"/>
          </p:cNvSpPr>
          <p:nvPr>
            <p:ph type="sldNum" sz="quarter" idx="4"/>
          </p:nvPr>
        </p:nvSpPr>
        <p:spPr/>
        <p:txBody>
          <a:bodyPr/>
          <a:lstStyle/>
          <a:p>
            <a:pPr>
              <a:defRPr/>
            </a:pPr>
            <a:fld id="{BECD4DF7-F563-4273-A2B9-C00E04DEF466}" type="slidenum">
              <a:rPr lang="zh-TW" altLang="en-US" smtClean="0"/>
              <a:pPr>
                <a:defRPr/>
              </a:pPr>
              <a:t>13</a:t>
            </a:fld>
            <a:endParaRPr lang="en-US" altLang="zh-TW"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250825" y="764704"/>
            <a:ext cx="8642350" cy="1152128"/>
          </a:xfrm>
          <a:prstGeom prst="rect">
            <a:avLst/>
          </a:prstGeom>
        </p:spPr>
        <p:txBody>
          <a:bodyPr/>
          <a:lstStyle/>
          <a:p>
            <a:pPr algn="ctr" eaLnBrk="0" hangingPunct="0">
              <a:defRPr/>
            </a:pPr>
            <a:r>
              <a:rPr lang="en-US" altLang="zh-TW"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93-103</a:t>
            </a:r>
            <a:r>
              <a:rPr lang="zh-TW" altLang="en-US"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學年度參與</a:t>
            </a:r>
            <a:r>
              <a:rPr lang="en-US" altLang="zh-TW" sz="4000" b="1"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IEET</a:t>
            </a:r>
            <a:r>
              <a:rPr lang="zh-TW" altLang="en-US" sz="4000" b="1"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認證學</a:t>
            </a:r>
            <a:r>
              <a:rPr lang="zh-TW" altLang="en-US"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程</a:t>
            </a:r>
            <a:endParaRPr lang="en-US" altLang="zh-TW"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endParaRPr>
          </a:p>
          <a:p>
            <a:pPr algn="ctr" eaLnBrk="0" hangingPunct="0">
              <a:defRPr/>
            </a:pPr>
            <a:r>
              <a:rPr lang="zh-TW" altLang="en-US"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認證範疇分析</a:t>
            </a:r>
            <a:endParaRPr lang="zh-TW" altLang="en-US" sz="4000" b="1"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endParaRPr>
          </a:p>
          <a:p>
            <a:pPr algn="ctr" eaLnBrk="0" hangingPunct="0">
              <a:defRPr/>
            </a:pPr>
            <a:endParaRPr lang="zh-TW" altLang="en-US" sz="3600" b="1" dirty="0">
              <a:solidFill>
                <a:srgbClr val="A50021"/>
              </a:solidFill>
              <a:effectLst>
                <a:outerShdw blurRad="38100" dist="38100" dir="2700000" algn="tl">
                  <a:srgbClr val="C0C0C0"/>
                </a:outerShdw>
              </a:effectLst>
              <a:ea typeface="微軟正黑體" pitchFamily="34" charset="-120"/>
              <a:cs typeface="Arial" pitchFamily="34" charset="0"/>
            </a:endParaRPr>
          </a:p>
        </p:txBody>
      </p:sp>
      <p:graphicFrame>
        <p:nvGraphicFramePr>
          <p:cNvPr id="5" name="圖表 4"/>
          <p:cNvGraphicFramePr>
            <a:graphicFrameLocks/>
          </p:cNvGraphicFramePr>
          <p:nvPr/>
        </p:nvGraphicFramePr>
        <p:xfrm>
          <a:off x="539552" y="1745432"/>
          <a:ext cx="8208912" cy="5112568"/>
        </p:xfrm>
        <a:graphic>
          <a:graphicData uri="http://schemas.openxmlformats.org/drawingml/2006/chart">
            <c:chart xmlns:c="http://schemas.openxmlformats.org/drawingml/2006/chart" xmlns:r="http://schemas.openxmlformats.org/officeDocument/2006/relationships" r:id="rId2"/>
          </a:graphicData>
        </a:graphic>
      </p:graphicFrame>
      <p:sp>
        <p:nvSpPr>
          <p:cNvPr id="7" name="投影片編號版面配置區 6"/>
          <p:cNvSpPr>
            <a:spLocks noGrp="1"/>
          </p:cNvSpPr>
          <p:nvPr>
            <p:ph type="sldNum" sz="quarter" idx="4"/>
          </p:nvPr>
        </p:nvSpPr>
        <p:spPr/>
        <p:txBody>
          <a:bodyPr/>
          <a:lstStyle/>
          <a:p>
            <a:pPr>
              <a:defRPr/>
            </a:pPr>
            <a:fld id="{BECD4DF7-F563-4273-A2B9-C00E04DEF466}" type="slidenum">
              <a:rPr lang="zh-TW" altLang="en-US" smtClean="0"/>
              <a:pPr>
                <a:defRPr/>
              </a:pPr>
              <a:t>14</a:t>
            </a:fld>
            <a:endParaRPr lang="en-US" altLang="zh-TW"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內容版面配置區 4"/>
          <p:cNvGraphicFramePr>
            <a:graphicFrameLocks noGrp="1"/>
          </p:cNvGraphicFramePr>
          <p:nvPr>
            <p:ph idx="1"/>
          </p:nvPr>
        </p:nvGraphicFramePr>
        <p:xfrm>
          <a:off x="179511" y="1482725"/>
          <a:ext cx="8784977" cy="5131412"/>
        </p:xfrm>
        <a:graphic>
          <a:graphicData uri="http://schemas.openxmlformats.org/drawingml/2006/table">
            <a:tbl>
              <a:tblPr firstRow="1" bandRow="1">
                <a:tableStyleId>{073A0DAA-6AF3-43AB-8588-CEC1D06C72B9}</a:tableStyleId>
              </a:tblPr>
              <a:tblGrid>
                <a:gridCol w="2304314"/>
                <a:gridCol w="2160179"/>
                <a:gridCol w="2124240"/>
                <a:gridCol w="2196244"/>
              </a:tblGrid>
              <a:tr h="531081">
                <a:tc>
                  <a:txBody>
                    <a:bodyPr/>
                    <a:lstStyle/>
                    <a:p>
                      <a:pPr algn="ctr"/>
                      <a:r>
                        <a:rPr lang="en-US" altLang="zh-TW" sz="1600" b="1" kern="1200" dirty="0" smtClean="0">
                          <a:solidFill>
                            <a:schemeClr val="lt1"/>
                          </a:solidFill>
                          <a:latin typeface="Arial" pitchFamily="34" charset="0"/>
                          <a:ea typeface="微軟正黑體" pitchFamily="34" charset="-120"/>
                          <a:cs typeface="Arial" pitchFamily="34" charset="0"/>
                        </a:rPr>
                        <a:t>Washington Accord</a:t>
                      </a:r>
                    </a:p>
                    <a:p>
                      <a:pPr algn="ctr">
                        <a:lnSpc>
                          <a:spcPts val="1700"/>
                        </a:lnSpc>
                      </a:pPr>
                      <a:r>
                        <a:rPr lang="en-US" altLang="zh-TW" sz="1600" b="0" kern="1200" dirty="0" smtClean="0">
                          <a:solidFill>
                            <a:schemeClr val="lt1"/>
                          </a:solidFill>
                          <a:latin typeface="Arial" pitchFamily="34" charset="0"/>
                          <a:ea typeface="微軟正黑體" pitchFamily="34" charset="-120"/>
                          <a:cs typeface="Arial" pitchFamily="34" charset="0"/>
                        </a:rPr>
                        <a:t>(2007</a:t>
                      </a:r>
                      <a:r>
                        <a:rPr lang="zh-TW" altLang="en-US" sz="1600" b="0" kern="1200" dirty="0" smtClean="0">
                          <a:solidFill>
                            <a:schemeClr val="lt1"/>
                          </a:solidFill>
                          <a:latin typeface="Arial" pitchFamily="34" charset="0"/>
                          <a:ea typeface="微軟正黑體" pitchFamily="34" charset="-120"/>
                          <a:cs typeface="Arial" pitchFamily="34" charset="0"/>
                        </a:rPr>
                        <a:t>成為會員</a:t>
                      </a:r>
                      <a:r>
                        <a:rPr lang="en-US" altLang="zh-TW" sz="1600" b="0" kern="1200" dirty="0" smtClean="0">
                          <a:solidFill>
                            <a:schemeClr val="lt1"/>
                          </a:solidFill>
                          <a:latin typeface="Arial" pitchFamily="34" charset="0"/>
                          <a:ea typeface="微軟正黑體" pitchFamily="34" charset="-120"/>
                          <a:cs typeface="Arial" pitchFamily="34" charset="0"/>
                        </a:rPr>
                        <a:t>)</a:t>
                      </a:r>
                      <a:endParaRPr lang="zh-TW" altLang="en-US" sz="1600" b="0" kern="1200" dirty="0">
                        <a:solidFill>
                          <a:schemeClr val="lt1"/>
                        </a:solidFill>
                        <a:latin typeface="Arial" pitchFamily="34" charset="0"/>
                        <a:ea typeface="微軟正黑體" pitchFamily="34" charset="-120"/>
                        <a:cs typeface="Arial" pitchFamily="34" charset="0"/>
                      </a:endParaRPr>
                    </a:p>
                  </a:txBody>
                  <a:tcPr marL="0" marR="0" marT="37517" marB="37517" anchor="ctr"/>
                </a:tc>
                <a:tc>
                  <a:txBody>
                    <a:bodyPr/>
                    <a:lstStyle/>
                    <a:p>
                      <a:pPr marL="0" algn="ctr" defTabSz="914400" rtl="0" eaLnBrk="1" latinLnBrk="0" hangingPunct="1"/>
                      <a:r>
                        <a:rPr lang="en-US" altLang="zh-TW" sz="1600" b="1" kern="1200" dirty="0" smtClean="0">
                          <a:solidFill>
                            <a:schemeClr val="lt1"/>
                          </a:solidFill>
                          <a:latin typeface="Arial" pitchFamily="34" charset="0"/>
                          <a:ea typeface="微軟正黑體" pitchFamily="34" charset="-120"/>
                          <a:cs typeface="Arial" pitchFamily="34" charset="0"/>
                        </a:rPr>
                        <a:t>Seoul Accord</a:t>
                      </a:r>
                    </a:p>
                    <a:p>
                      <a:pPr marL="0" algn="ctr" defTabSz="914400" rtl="0" eaLnBrk="1" latinLnBrk="0" hangingPunct="1">
                        <a:lnSpc>
                          <a:spcPts val="1700"/>
                        </a:lnSpc>
                      </a:pPr>
                      <a:r>
                        <a:rPr lang="en-US" altLang="zh-TW" sz="1600" b="0" kern="1200" dirty="0" smtClean="0">
                          <a:solidFill>
                            <a:schemeClr val="lt1"/>
                          </a:solidFill>
                          <a:latin typeface="Arial" pitchFamily="34" charset="0"/>
                          <a:ea typeface="微軟正黑體" pitchFamily="34" charset="-120"/>
                          <a:cs typeface="Arial" pitchFamily="34" charset="0"/>
                        </a:rPr>
                        <a:t>(2009</a:t>
                      </a:r>
                      <a:r>
                        <a:rPr lang="zh-TW" altLang="en-US" sz="1600" b="0" kern="1200" dirty="0" smtClean="0">
                          <a:solidFill>
                            <a:schemeClr val="lt1"/>
                          </a:solidFill>
                          <a:latin typeface="Arial" pitchFamily="34" charset="0"/>
                          <a:ea typeface="微軟正黑體" pitchFamily="34" charset="-120"/>
                          <a:cs typeface="Arial" pitchFamily="34" charset="0"/>
                        </a:rPr>
                        <a:t>成為會員</a:t>
                      </a:r>
                      <a:r>
                        <a:rPr lang="en-US" altLang="zh-TW" sz="1600" b="0" kern="1200" dirty="0" smtClean="0">
                          <a:solidFill>
                            <a:schemeClr val="lt1"/>
                          </a:solidFill>
                          <a:latin typeface="Arial" pitchFamily="34" charset="0"/>
                          <a:ea typeface="微軟正黑體" pitchFamily="34" charset="-120"/>
                          <a:cs typeface="Arial" pitchFamily="34" charset="0"/>
                        </a:rPr>
                        <a:t>)</a:t>
                      </a:r>
                      <a:endParaRPr lang="zh-TW" altLang="en-US" sz="1600" b="0" kern="1200" dirty="0">
                        <a:solidFill>
                          <a:schemeClr val="lt1"/>
                        </a:solidFill>
                        <a:latin typeface="Arial" pitchFamily="34" charset="0"/>
                        <a:ea typeface="微軟正黑體" pitchFamily="34" charset="-120"/>
                        <a:cs typeface="Arial" pitchFamily="34" charset="0"/>
                      </a:endParaRPr>
                    </a:p>
                  </a:txBody>
                  <a:tcPr marL="0" marR="0" marT="37517" marB="37517" anchor="ctr"/>
                </a:tc>
                <a:tc>
                  <a:txBody>
                    <a:bodyPr/>
                    <a:lstStyle/>
                    <a:p>
                      <a:pPr marL="0" algn="ctr" defTabSz="914400" rtl="0" eaLnBrk="1" latinLnBrk="0" hangingPunct="1"/>
                      <a:r>
                        <a:rPr lang="en-US" altLang="zh-TW" sz="1600" b="1" kern="1200" dirty="0" smtClean="0">
                          <a:solidFill>
                            <a:schemeClr val="lt1"/>
                          </a:solidFill>
                          <a:latin typeface="Arial" pitchFamily="34" charset="0"/>
                          <a:ea typeface="微軟正黑體" pitchFamily="34" charset="-120"/>
                          <a:cs typeface="Arial" pitchFamily="34" charset="0"/>
                        </a:rPr>
                        <a:t>Sydney Accord</a:t>
                      </a:r>
                    </a:p>
                    <a:p>
                      <a:pPr marL="0" algn="ctr" defTabSz="914400" rtl="0" eaLnBrk="1" latinLnBrk="0" hangingPunct="1">
                        <a:lnSpc>
                          <a:spcPts val="1700"/>
                        </a:lnSpc>
                      </a:pPr>
                      <a:r>
                        <a:rPr lang="en-US" altLang="zh-TW" sz="1600" b="0" kern="1200" dirty="0" smtClean="0">
                          <a:solidFill>
                            <a:schemeClr val="lt1"/>
                          </a:solidFill>
                          <a:latin typeface="Arial" pitchFamily="34" charset="0"/>
                          <a:ea typeface="微軟正黑體" pitchFamily="34" charset="-120"/>
                          <a:cs typeface="Arial" pitchFamily="34" charset="0"/>
                        </a:rPr>
                        <a:t>(2014</a:t>
                      </a:r>
                      <a:r>
                        <a:rPr lang="zh-TW" altLang="en-US" sz="1600" b="0" kern="1200" smtClean="0">
                          <a:solidFill>
                            <a:schemeClr val="lt1"/>
                          </a:solidFill>
                          <a:latin typeface="Arial" pitchFamily="34" charset="0"/>
                          <a:ea typeface="微軟正黑體" pitchFamily="34" charset="-120"/>
                          <a:cs typeface="Arial" pitchFamily="34" charset="0"/>
                        </a:rPr>
                        <a:t>成為</a:t>
                      </a:r>
                      <a:r>
                        <a:rPr lang="zh-TW" altLang="en-US" sz="1600" b="0" kern="1200" dirty="0" smtClean="0">
                          <a:solidFill>
                            <a:schemeClr val="lt1"/>
                          </a:solidFill>
                          <a:latin typeface="Arial" pitchFamily="34" charset="0"/>
                          <a:ea typeface="微軟正黑體" pitchFamily="34" charset="-120"/>
                          <a:cs typeface="Arial" pitchFamily="34" charset="0"/>
                        </a:rPr>
                        <a:t>正式</a:t>
                      </a:r>
                      <a:r>
                        <a:rPr lang="zh-TW" altLang="en-US" sz="1600" b="0" kern="1200" smtClean="0">
                          <a:solidFill>
                            <a:schemeClr val="lt1"/>
                          </a:solidFill>
                          <a:latin typeface="Arial" pitchFamily="34" charset="0"/>
                          <a:ea typeface="微軟正黑體" pitchFamily="34" charset="-120"/>
                          <a:cs typeface="Arial" pitchFamily="34" charset="0"/>
                        </a:rPr>
                        <a:t>會員</a:t>
                      </a:r>
                      <a:r>
                        <a:rPr lang="en-US" altLang="zh-TW" sz="1600" b="0" kern="1200" dirty="0" smtClean="0">
                          <a:solidFill>
                            <a:schemeClr val="lt1"/>
                          </a:solidFill>
                          <a:latin typeface="Arial" pitchFamily="34" charset="0"/>
                          <a:ea typeface="微軟正黑體" pitchFamily="34" charset="-120"/>
                          <a:cs typeface="Arial" pitchFamily="34" charset="0"/>
                        </a:rPr>
                        <a:t>)</a:t>
                      </a:r>
                      <a:endParaRPr lang="zh-TW" altLang="en-US" sz="1600" b="0" kern="1200" dirty="0">
                        <a:solidFill>
                          <a:schemeClr val="lt1"/>
                        </a:solidFill>
                        <a:latin typeface="Arial" pitchFamily="34" charset="0"/>
                        <a:ea typeface="微軟正黑體" pitchFamily="34" charset="-120"/>
                        <a:cs typeface="Arial" pitchFamily="34" charset="0"/>
                      </a:endParaRPr>
                    </a:p>
                  </a:txBody>
                  <a:tcPr marL="0" marR="0" marT="37517" marB="37517" anchor="ctr"/>
                </a:tc>
                <a:tc>
                  <a:txBody>
                    <a:bodyPr/>
                    <a:lstStyle/>
                    <a:p>
                      <a:pPr marL="0" algn="ctr" defTabSz="914400" rtl="0" eaLnBrk="1" latinLnBrk="0" hangingPunct="1"/>
                      <a:r>
                        <a:rPr lang="en-US" altLang="zh-TW" sz="1600" b="1" kern="1200" dirty="0" smtClean="0">
                          <a:solidFill>
                            <a:schemeClr val="lt1"/>
                          </a:solidFill>
                          <a:latin typeface="Arial" pitchFamily="34" charset="0"/>
                          <a:ea typeface="微軟正黑體" pitchFamily="34" charset="-120"/>
                          <a:cs typeface="Arial" pitchFamily="34" charset="0"/>
                        </a:rPr>
                        <a:t>NABEEA</a:t>
                      </a:r>
                    </a:p>
                    <a:p>
                      <a:pPr marL="0" algn="ctr" defTabSz="914400" rtl="0" eaLnBrk="1" latinLnBrk="0" hangingPunct="1">
                        <a:lnSpc>
                          <a:spcPts val="1700"/>
                        </a:lnSpc>
                      </a:pPr>
                      <a:r>
                        <a:rPr lang="en-US" altLang="zh-TW" sz="1600" b="0" kern="1200" dirty="0" smtClean="0">
                          <a:solidFill>
                            <a:schemeClr val="lt1"/>
                          </a:solidFill>
                          <a:latin typeface="Arial" pitchFamily="34" charset="0"/>
                          <a:ea typeface="微軟正黑體" pitchFamily="34" charset="-120"/>
                          <a:cs typeface="Arial" pitchFamily="34" charset="0"/>
                        </a:rPr>
                        <a:t>(2007</a:t>
                      </a:r>
                      <a:r>
                        <a:rPr lang="zh-TW" altLang="en-US" sz="1600" b="0" kern="1200" dirty="0" smtClean="0">
                          <a:solidFill>
                            <a:schemeClr val="lt1"/>
                          </a:solidFill>
                          <a:latin typeface="Arial" pitchFamily="34" charset="0"/>
                          <a:ea typeface="微軟正黑體" pitchFamily="34" charset="-120"/>
                          <a:cs typeface="Arial" pitchFamily="34" charset="0"/>
                        </a:rPr>
                        <a:t>成為會員</a:t>
                      </a:r>
                      <a:r>
                        <a:rPr lang="en-US" altLang="zh-TW" sz="1600" b="0" kern="1200" dirty="0" smtClean="0">
                          <a:solidFill>
                            <a:schemeClr val="lt1"/>
                          </a:solidFill>
                          <a:latin typeface="Arial" pitchFamily="34" charset="0"/>
                          <a:ea typeface="微軟正黑體" pitchFamily="34" charset="-120"/>
                          <a:cs typeface="Arial" pitchFamily="34" charset="0"/>
                        </a:rPr>
                        <a:t>)</a:t>
                      </a:r>
                      <a:endParaRPr lang="zh-TW" altLang="en-US" sz="1600" b="0" kern="1200" dirty="0">
                        <a:solidFill>
                          <a:schemeClr val="lt1"/>
                        </a:solidFill>
                        <a:latin typeface="Arial" pitchFamily="34" charset="0"/>
                        <a:ea typeface="微軟正黑體" pitchFamily="34" charset="-120"/>
                        <a:cs typeface="Arial" pitchFamily="34" charset="0"/>
                      </a:endParaRPr>
                    </a:p>
                  </a:txBody>
                  <a:tcPr marL="0" marR="0" marT="37517" marB="37517" anchor="ctr"/>
                </a:tc>
              </a:tr>
              <a:tr h="1840227">
                <a:tc>
                  <a:txBody>
                    <a:bodyPr/>
                    <a:lstStyle/>
                    <a:p>
                      <a:pPr marL="0" indent="0" algn="l">
                        <a:lnSpc>
                          <a:spcPts val="2000"/>
                        </a:lnSpc>
                      </a:pPr>
                      <a:r>
                        <a:rPr lang="en-US" altLang="en-US" sz="1600" b="0" dirty="0" smtClean="0">
                          <a:solidFill>
                            <a:schemeClr val="tx1"/>
                          </a:solidFill>
                          <a:latin typeface="Arial" pitchFamily="34" charset="0"/>
                          <a:ea typeface="微軟正黑體" pitchFamily="34" charset="-120"/>
                          <a:cs typeface="Arial" pitchFamily="34" charset="0"/>
                        </a:rPr>
                        <a:t>an</a:t>
                      </a:r>
                      <a:r>
                        <a:rPr lang="en-US" altLang="en-US" sz="1600" b="0" dirty="0" smtClean="0">
                          <a:solidFill>
                            <a:srgbClr val="A50021"/>
                          </a:solidFill>
                          <a:latin typeface="Arial" pitchFamily="34" charset="0"/>
                          <a:ea typeface="微軟正黑體" pitchFamily="34" charset="-120"/>
                          <a:cs typeface="Arial" pitchFamily="34" charset="0"/>
                        </a:rPr>
                        <a:t> international agreement</a:t>
                      </a:r>
                      <a:r>
                        <a:rPr lang="en-US" altLang="en-US" sz="1600" b="0" dirty="0" smtClean="0">
                          <a:latin typeface="Arial" pitchFamily="34" charset="0"/>
                          <a:ea typeface="微軟正黑體" pitchFamily="34" charset="-120"/>
                          <a:cs typeface="Arial" pitchFamily="34" charset="0"/>
                        </a:rPr>
                        <a:t> among bodies</a:t>
                      </a:r>
                      <a:r>
                        <a:rPr lang="en-US" altLang="en-US" sz="1600" b="0" baseline="0" dirty="0" smtClean="0">
                          <a:latin typeface="Arial" pitchFamily="34" charset="0"/>
                          <a:ea typeface="微軟正黑體" pitchFamily="34" charset="-120"/>
                          <a:cs typeface="Arial" pitchFamily="34" charset="0"/>
                        </a:rPr>
                        <a:t> </a:t>
                      </a:r>
                      <a:r>
                        <a:rPr lang="en-US" altLang="en-US" sz="1600" b="0" dirty="0" smtClean="0">
                          <a:latin typeface="Arial" pitchFamily="34" charset="0"/>
                          <a:ea typeface="微軟正黑體" pitchFamily="34" charset="-120"/>
                          <a:cs typeface="Arial" pitchFamily="34" charset="0"/>
                        </a:rPr>
                        <a:t>responsibl</a:t>
                      </a:r>
                      <a:r>
                        <a:rPr lang="en-US" altLang="zh-TW" sz="1600" b="0" dirty="0" smtClean="0">
                          <a:latin typeface="Arial" pitchFamily="34" charset="0"/>
                          <a:ea typeface="微軟正黑體" pitchFamily="34" charset="-120"/>
                          <a:cs typeface="Arial" pitchFamily="34" charset="0"/>
                        </a:rPr>
                        <a:t>e </a:t>
                      </a:r>
                      <a:r>
                        <a:rPr lang="en-US" altLang="en-US" sz="1600" b="0" dirty="0" smtClean="0">
                          <a:latin typeface="Arial" pitchFamily="34" charset="0"/>
                          <a:ea typeface="微軟正黑體" pitchFamily="34" charset="-120"/>
                          <a:cs typeface="Arial" pitchFamily="34" charset="0"/>
                        </a:rPr>
                        <a:t>for</a:t>
                      </a:r>
                      <a:r>
                        <a:rPr lang="en-US" altLang="en-US" sz="1600" b="0" baseline="0" dirty="0" smtClean="0">
                          <a:latin typeface="Arial" pitchFamily="34" charset="0"/>
                          <a:ea typeface="微軟正黑體" pitchFamily="34" charset="-120"/>
                          <a:cs typeface="Arial" pitchFamily="34" charset="0"/>
                        </a:rPr>
                        <a:t> </a:t>
                      </a:r>
                      <a:r>
                        <a:rPr lang="en-US" altLang="en-US" sz="1600" b="0" kern="1200" dirty="0" smtClean="0">
                          <a:solidFill>
                            <a:srgbClr val="A50021"/>
                          </a:solidFill>
                          <a:latin typeface="Arial" pitchFamily="34" charset="0"/>
                          <a:ea typeface="微軟正黑體" pitchFamily="34" charset="-120"/>
                          <a:cs typeface="Arial" pitchFamily="34" charset="0"/>
                        </a:rPr>
                        <a:t>accrediting engineering degree programs</a:t>
                      </a:r>
                      <a:r>
                        <a:rPr lang="en-US" altLang="en-US" sz="1600" b="0" dirty="0" smtClean="0">
                          <a:latin typeface="Arial" pitchFamily="34" charset="0"/>
                          <a:ea typeface="微軟正黑體" pitchFamily="34" charset="-120"/>
                          <a:cs typeface="Arial" pitchFamily="34" charset="0"/>
                        </a:rPr>
                        <a:t>.</a:t>
                      </a:r>
                      <a:endParaRPr lang="zh-TW" altLang="en-US" sz="1600" b="0" dirty="0">
                        <a:solidFill>
                          <a:schemeClr val="tx1"/>
                        </a:solidFill>
                        <a:latin typeface="Arial" pitchFamily="34" charset="0"/>
                        <a:ea typeface="微軟正黑體" pitchFamily="34" charset="-120"/>
                        <a:cs typeface="Arial" pitchFamily="34" charset="0"/>
                      </a:endParaRPr>
                    </a:p>
                  </a:txBody>
                  <a:tcPr marL="36001" marR="36002" marT="37511" marB="37511">
                    <a:solidFill>
                      <a:schemeClr val="bg1">
                        <a:lumMod val="75000"/>
                      </a:schemeClr>
                    </a:solidFill>
                  </a:tcPr>
                </a:tc>
                <a:tc>
                  <a:txBody>
                    <a:bodyPr/>
                    <a:lstStyle/>
                    <a:p>
                      <a:pPr algn="l">
                        <a:lnSpc>
                          <a:spcPts val="2000"/>
                        </a:lnSpc>
                      </a:pPr>
                      <a:r>
                        <a:rPr lang="en-US" altLang="zh-TW" sz="1600" dirty="0" smtClean="0">
                          <a:latin typeface="Arial" pitchFamily="34" charset="0"/>
                          <a:ea typeface="微軟正黑體" pitchFamily="34" charset="-120"/>
                          <a:cs typeface="Arial" pitchFamily="34" charset="0"/>
                        </a:rPr>
                        <a:t>a </a:t>
                      </a:r>
                      <a:r>
                        <a:rPr lang="en-US" altLang="zh-TW" sz="1600" dirty="0" smtClean="0">
                          <a:solidFill>
                            <a:srgbClr val="A50021"/>
                          </a:solidFill>
                          <a:latin typeface="Arial" pitchFamily="34" charset="0"/>
                          <a:ea typeface="微軟正黑體" pitchFamily="34" charset="-120"/>
                          <a:cs typeface="Arial" pitchFamily="34" charset="0"/>
                        </a:rPr>
                        <a:t>multi-lateral agreement</a:t>
                      </a:r>
                      <a:r>
                        <a:rPr lang="en-US" altLang="zh-TW" sz="1600" dirty="0" smtClean="0">
                          <a:latin typeface="Arial" pitchFamily="34" charset="0"/>
                          <a:ea typeface="微軟正黑體" pitchFamily="34" charset="-120"/>
                          <a:cs typeface="Arial" pitchFamily="34" charset="0"/>
                        </a:rPr>
                        <a:t> among agencies responsible for </a:t>
                      </a:r>
                      <a:r>
                        <a:rPr lang="en-US" altLang="zh-TW" sz="1600" dirty="0" smtClean="0">
                          <a:solidFill>
                            <a:srgbClr val="A50021"/>
                          </a:solidFill>
                          <a:latin typeface="Arial" pitchFamily="34" charset="0"/>
                          <a:ea typeface="微軟正黑體" pitchFamily="34" charset="-120"/>
                          <a:cs typeface="Arial" pitchFamily="34" charset="0"/>
                        </a:rPr>
                        <a:t>accreditation or recognition</a:t>
                      </a:r>
                      <a:r>
                        <a:rPr lang="en-US" altLang="zh-TW" sz="1600" dirty="0" smtClean="0">
                          <a:latin typeface="Arial" pitchFamily="34" charset="0"/>
                          <a:ea typeface="微軟正黑體" pitchFamily="34" charset="-120"/>
                          <a:cs typeface="Arial" pitchFamily="34" charset="0"/>
                        </a:rPr>
                        <a:t> of </a:t>
                      </a:r>
                      <a:r>
                        <a:rPr lang="en-US" altLang="zh-TW" sz="1600" dirty="0" smtClean="0">
                          <a:solidFill>
                            <a:srgbClr val="A50021"/>
                          </a:solidFill>
                          <a:latin typeface="Arial" pitchFamily="34" charset="0"/>
                          <a:ea typeface="微軟正黑體" pitchFamily="34" charset="-120"/>
                          <a:cs typeface="Arial" pitchFamily="34" charset="0"/>
                        </a:rPr>
                        <a:t>tertiary-level</a:t>
                      </a:r>
                      <a:r>
                        <a:rPr lang="en-US" altLang="zh-TW" sz="1600" dirty="0" smtClean="0">
                          <a:latin typeface="Arial" pitchFamily="34" charset="0"/>
                          <a:ea typeface="微軟正黑體" pitchFamily="34" charset="-120"/>
                          <a:cs typeface="Arial" pitchFamily="34" charset="0"/>
                        </a:rPr>
                        <a:t> </a:t>
                      </a:r>
                      <a:r>
                        <a:rPr lang="en-US" altLang="zh-TW" sz="1600" dirty="0" smtClean="0">
                          <a:solidFill>
                            <a:srgbClr val="A50021"/>
                          </a:solidFill>
                          <a:latin typeface="Arial" pitchFamily="34" charset="0"/>
                          <a:ea typeface="微軟正黑體" pitchFamily="34" charset="-120"/>
                          <a:cs typeface="Arial" pitchFamily="34" charset="0"/>
                        </a:rPr>
                        <a:t>computing and IT-related</a:t>
                      </a:r>
                      <a:r>
                        <a:rPr lang="en-US" altLang="zh-TW" sz="1600" dirty="0" smtClean="0">
                          <a:latin typeface="Arial" pitchFamily="34" charset="0"/>
                          <a:ea typeface="微軟正黑體" pitchFamily="34" charset="-120"/>
                          <a:cs typeface="Arial" pitchFamily="34" charset="0"/>
                        </a:rPr>
                        <a:t> qualifications. </a:t>
                      </a:r>
                      <a:endParaRPr lang="en-US" altLang="zh-TW" sz="1600" dirty="0" smtClean="0">
                        <a:solidFill>
                          <a:schemeClr val="tx1"/>
                        </a:solidFill>
                        <a:latin typeface="Arial" pitchFamily="34" charset="0"/>
                        <a:ea typeface="微軟正黑體" pitchFamily="34" charset="-120"/>
                        <a:cs typeface="Arial" pitchFamily="34" charset="0"/>
                      </a:endParaRPr>
                    </a:p>
                  </a:txBody>
                  <a:tcPr marL="36001" marR="36002" marT="37511" marB="37511">
                    <a:solidFill>
                      <a:schemeClr val="bg1">
                        <a:lumMod val="75000"/>
                      </a:schemeClr>
                    </a:solidFill>
                  </a:tcPr>
                </a:tc>
                <a:tc>
                  <a:txBody>
                    <a:bodyPr/>
                    <a:lstStyle/>
                    <a:p>
                      <a:pPr marL="0" algn="l" defTabSz="914400" rtl="0" eaLnBrk="1" latinLnBrk="0" hangingPunct="1">
                        <a:lnSpc>
                          <a:spcPts val="2000"/>
                        </a:lnSpc>
                      </a:pPr>
                      <a:r>
                        <a:rPr lang="en-US" altLang="zh-TW" sz="1600" kern="1200" dirty="0" smtClean="0">
                          <a:solidFill>
                            <a:schemeClr val="dk1"/>
                          </a:solidFill>
                          <a:latin typeface="Arial" pitchFamily="34" charset="0"/>
                          <a:ea typeface="微軟正黑體" pitchFamily="34" charset="-120"/>
                          <a:cs typeface="Arial" pitchFamily="34" charset="0"/>
                        </a:rPr>
                        <a:t>a agreement developed for </a:t>
                      </a:r>
                      <a:r>
                        <a:rPr lang="en-US" altLang="zh-TW" sz="1600" kern="1200" dirty="0" smtClean="0">
                          <a:solidFill>
                            <a:srgbClr val="A50021"/>
                          </a:solidFill>
                          <a:latin typeface="Arial" pitchFamily="34" charset="0"/>
                          <a:ea typeface="微軟正黑體" pitchFamily="34" charset="-120"/>
                          <a:cs typeface="Arial" pitchFamily="34" charset="0"/>
                        </a:rPr>
                        <a:t>engineering technologists or incorporated engineers</a:t>
                      </a:r>
                    </a:p>
                  </a:txBody>
                  <a:tcPr marL="36001" marR="36002" marT="37511" marB="37511">
                    <a:solidFill>
                      <a:schemeClr val="bg1">
                        <a:lumMod val="75000"/>
                      </a:schemeClr>
                    </a:solidFill>
                  </a:tcPr>
                </a:tc>
                <a:tc>
                  <a:txBody>
                    <a:bodyPr/>
                    <a:lstStyle/>
                    <a:p>
                      <a:pPr algn="l">
                        <a:lnSpc>
                          <a:spcPts val="2000"/>
                        </a:lnSpc>
                      </a:pPr>
                      <a:r>
                        <a:rPr lang="en-US" altLang="zh-TW" sz="1600" dirty="0" smtClean="0">
                          <a:latin typeface="Arial" pitchFamily="34" charset="0"/>
                          <a:ea typeface="微軟正黑體" pitchFamily="34" charset="-120"/>
                          <a:cs typeface="Arial" pitchFamily="34" charset="0"/>
                        </a:rPr>
                        <a:t>a </a:t>
                      </a:r>
                      <a:r>
                        <a:rPr lang="en-US" altLang="zh-TW" sz="1600" dirty="0" smtClean="0">
                          <a:solidFill>
                            <a:srgbClr val="A50021"/>
                          </a:solidFill>
                          <a:latin typeface="Arial" pitchFamily="34" charset="0"/>
                          <a:ea typeface="微軟正黑體" pitchFamily="34" charset="-120"/>
                          <a:cs typeface="Arial" pitchFamily="34" charset="0"/>
                        </a:rPr>
                        <a:t>multi-lateral arrangement </a:t>
                      </a:r>
                      <a:r>
                        <a:rPr lang="en-US" altLang="zh-TW" sz="1600" dirty="0" smtClean="0">
                          <a:solidFill>
                            <a:schemeClr val="tx1"/>
                          </a:solidFill>
                          <a:latin typeface="Arial" pitchFamily="34" charset="0"/>
                          <a:ea typeface="微軟正黑體" pitchFamily="34" charset="-120"/>
                          <a:cs typeface="Arial" pitchFamily="34" charset="0"/>
                        </a:rPr>
                        <a:t>between groups of </a:t>
                      </a:r>
                      <a:r>
                        <a:rPr lang="en-US" altLang="zh-TW" sz="1600" dirty="0" smtClean="0">
                          <a:solidFill>
                            <a:srgbClr val="A50021"/>
                          </a:solidFill>
                          <a:latin typeface="Arial" pitchFamily="34" charset="0"/>
                          <a:ea typeface="微軟正黑體" pitchFamily="34" charset="-120"/>
                          <a:cs typeface="Arial" pitchFamily="34" charset="0"/>
                        </a:rPr>
                        <a:t>jurisdictional agencies in Asia </a:t>
                      </a:r>
                      <a:r>
                        <a:rPr lang="en-US" altLang="zh-TW" sz="1600" dirty="0" smtClean="0">
                          <a:solidFill>
                            <a:schemeClr val="tx1"/>
                          </a:solidFill>
                          <a:latin typeface="Arial" pitchFamily="34" charset="0"/>
                          <a:ea typeface="微軟正黑體" pitchFamily="34" charset="-120"/>
                          <a:cs typeface="Arial" pitchFamily="34" charset="0"/>
                        </a:rPr>
                        <a:t>responsible for accreditation of qualifications.</a:t>
                      </a:r>
                      <a:endParaRPr lang="zh-TW" altLang="en-US" sz="1600" dirty="0">
                        <a:solidFill>
                          <a:schemeClr val="tx1"/>
                        </a:solidFill>
                        <a:latin typeface="Arial" pitchFamily="34" charset="0"/>
                        <a:ea typeface="微軟正黑體" pitchFamily="34" charset="-120"/>
                        <a:cs typeface="Arial" pitchFamily="34" charset="0"/>
                      </a:endParaRPr>
                    </a:p>
                  </a:txBody>
                  <a:tcPr marL="36001" marR="36002" marT="37511" marB="37511">
                    <a:solidFill>
                      <a:schemeClr val="bg1">
                        <a:lumMod val="75000"/>
                      </a:schemeClr>
                    </a:solidFill>
                  </a:tcPr>
                </a:tc>
              </a:tr>
              <a:tr h="2178721">
                <a:tc>
                  <a:txBody>
                    <a:bodyPr/>
                    <a:lstStyle/>
                    <a:p>
                      <a:endParaRPr lang="en-US" altLang="zh-TW" sz="2500" dirty="0" smtClean="0">
                        <a:latin typeface="Arial" pitchFamily="34" charset="0"/>
                        <a:ea typeface="微軟正黑體" pitchFamily="34" charset="-120"/>
                        <a:cs typeface="Arial" pitchFamily="34" charset="0"/>
                      </a:endParaRPr>
                    </a:p>
                  </a:txBody>
                  <a:tcPr marL="91444" marR="91444" marT="47638" marB="47638">
                    <a:solidFill>
                      <a:schemeClr val="bg1">
                        <a:lumMod val="85000"/>
                      </a:schemeClr>
                    </a:solidFill>
                  </a:tcPr>
                </a:tc>
                <a:tc>
                  <a:txBody>
                    <a:bodyPr/>
                    <a:lstStyle/>
                    <a:p>
                      <a:endParaRPr lang="zh-TW" altLang="en-US" sz="2500" dirty="0">
                        <a:latin typeface="Arial" pitchFamily="34" charset="0"/>
                        <a:ea typeface="微軟正黑體" pitchFamily="34" charset="-120"/>
                        <a:cs typeface="Arial" pitchFamily="34" charset="0"/>
                      </a:endParaRPr>
                    </a:p>
                  </a:txBody>
                  <a:tcPr marL="91444" marR="91444" marT="47638" marB="47638">
                    <a:solidFill>
                      <a:schemeClr val="bg1">
                        <a:lumMod val="85000"/>
                      </a:schemeClr>
                    </a:solidFill>
                  </a:tcPr>
                </a:tc>
                <a:tc>
                  <a:txBody>
                    <a:bodyPr/>
                    <a:lstStyle/>
                    <a:p>
                      <a:endParaRPr lang="zh-TW" altLang="en-US" sz="2500" dirty="0">
                        <a:latin typeface="Arial" pitchFamily="34" charset="0"/>
                        <a:ea typeface="微軟正黑體" pitchFamily="34" charset="-120"/>
                        <a:cs typeface="Arial" pitchFamily="34" charset="0"/>
                      </a:endParaRPr>
                    </a:p>
                  </a:txBody>
                  <a:tcPr marL="91444" marR="91444" marT="47638" marB="47638">
                    <a:solidFill>
                      <a:schemeClr val="bg1">
                        <a:lumMod val="85000"/>
                      </a:schemeClr>
                    </a:solidFill>
                  </a:tcPr>
                </a:tc>
                <a:tc>
                  <a:txBody>
                    <a:bodyPr/>
                    <a:lstStyle/>
                    <a:p>
                      <a:endParaRPr lang="zh-TW" altLang="en-US" sz="2500" dirty="0">
                        <a:latin typeface="Arial" pitchFamily="34" charset="0"/>
                        <a:ea typeface="微軟正黑體" pitchFamily="34" charset="-120"/>
                        <a:cs typeface="Arial" pitchFamily="34" charset="0"/>
                      </a:endParaRPr>
                    </a:p>
                  </a:txBody>
                  <a:tcPr marL="91444" marR="91444" marT="47638" marB="47638">
                    <a:solidFill>
                      <a:schemeClr val="bg1">
                        <a:lumMod val="85000"/>
                      </a:schemeClr>
                    </a:solidFill>
                  </a:tcPr>
                </a:tc>
              </a:tr>
              <a:tr h="564895">
                <a:tc>
                  <a:txBody>
                    <a:bodyPr/>
                    <a:lstStyle/>
                    <a:p>
                      <a:pPr algn="ctr" fontAlgn="b">
                        <a:lnSpc>
                          <a:spcPct val="100000"/>
                        </a:lnSpc>
                        <a:spcBef>
                          <a:spcPts val="0"/>
                        </a:spcBef>
                      </a:pPr>
                      <a:r>
                        <a:rPr lang="en-US" altLang="zh-TW" sz="1600" dirty="0" smtClean="0">
                          <a:latin typeface="Arial" pitchFamily="34" charset="0"/>
                          <a:ea typeface="微軟正黑體" pitchFamily="34" charset="-120"/>
                          <a:cs typeface="Arial" pitchFamily="34" charset="0"/>
                        </a:rPr>
                        <a:t>IEET</a:t>
                      </a:r>
                      <a:r>
                        <a:rPr lang="zh-TW" altLang="en-US" sz="1600" dirty="0" smtClean="0">
                          <a:latin typeface="Arial" pitchFamily="34" charset="0"/>
                          <a:ea typeface="微軟正黑體" pitchFamily="34" charset="-120"/>
                          <a:cs typeface="Arial" pitchFamily="34" charset="0"/>
                        </a:rPr>
                        <a:t>榮任</a:t>
                      </a:r>
                      <a:r>
                        <a:rPr lang="en-US" altLang="zh-TW" sz="1600" dirty="0" smtClean="0">
                          <a:latin typeface="Arial" pitchFamily="34" charset="0"/>
                          <a:ea typeface="微軟正黑體" pitchFamily="34" charset="-120"/>
                          <a:cs typeface="Arial" pitchFamily="34" charset="0"/>
                        </a:rPr>
                        <a:t>WA</a:t>
                      </a:r>
                      <a:r>
                        <a:rPr lang="zh-TW" altLang="en-US" sz="1600" dirty="0" smtClean="0">
                          <a:latin typeface="Arial" pitchFamily="34" charset="0"/>
                          <a:ea typeface="微軟正黑體" pitchFamily="34" charset="-120"/>
                          <a:cs typeface="Arial" pitchFamily="34" charset="0"/>
                        </a:rPr>
                        <a:t>副主席</a:t>
                      </a:r>
                      <a:endParaRPr lang="en-US" altLang="zh-TW" sz="1600" dirty="0" smtClean="0">
                        <a:latin typeface="Arial" pitchFamily="34" charset="0"/>
                        <a:ea typeface="微軟正黑體" pitchFamily="34" charset="-120"/>
                        <a:cs typeface="Arial" pitchFamily="34" charset="0"/>
                      </a:endParaRPr>
                    </a:p>
                  </a:txBody>
                  <a:tcPr marL="91444" marR="91444" marT="0" marB="0" anchor="ctr">
                    <a:solidFill>
                      <a:schemeClr val="bg1">
                        <a:lumMod val="75000"/>
                      </a:schemeClr>
                    </a:solidFill>
                  </a:tcPr>
                </a:tc>
                <a:tc>
                  <a:txBody>
                    <a:bodyPr/>
                    <a:lstStyle/>
                    <a:p>
                      <a:pPr algn="ctr">
                        <a:spcBef>
                          <a:spcPts val="0"/>
                        </a:spcBef>
                      </a:pPr>
                      <a:r>
                        <a:rPr lang="en-US" altLang="zh-TW" sz="1600" dirty="0" smtClean="0">
                          <a:latin typeface="Arial" pitchFamily="34" charset="0"/>
                          <a:ea typeface="微軟正黑體" pitchFamily="34" charset="-120"/>
                          <a:cs typeface="Arial" pitchFamily="34" charset="0"/>
                        </a:rPr>
                        <a:t>IEET</a:t>
                      </a:r>
                      <a:r>
                        <a:rPr lang="zh-TW" altLang="en-US" sz="1600" dirty="0" smtClean="0">
                          <a:latin typeface="Arial" pitchFamily="34" charset="0"/>
                          <a:ea typeface="微軟正黑體" pitchFamily="34" charset="-120"/>
                          <a:cs typeface="Arial" pitchFamily="34" charset="0"/>
                        </a:rPr>
                        <a:t>擔任秘書處</a:t>
                      </a:r>
                      <a:endParaRPr lang="zh-TW" altLang="en-US" sz="1600" dirty="0">
                        <a:latin typeface="Arial" pitchFamily="34" charset="0"/>
                        <a:ea typeface="微軟正黑體" pitchFamily="34" charset="-120"/>
                        <a:cs typeface="Arial" pitchFamily="34" charset="0"/>
                      </a:endParaRPr>
                    </a:p>
                  </a:txBody>
                  <a:tcPr marL="91444" marR="91444" marT="0" marB="0" anchor="ctr">
                    <a:solidFill>
                      <a:schemeClr val="bg1">
                        <a:lumMod val="75000"/>
                      </a:schemeClr>
                    </a:solidFill>
                  </a:tcPr>
                </a:tc>
                <a:tc>
                  <a:txBody>
                    <a:bodyPr/>
                    <a:lstStyle/>
                    <a:p>
                      <a:pPr algn="ctr">
                        <a:spcBef>
                          <a:spcPts val="0"/>
                        </a:spcBef>
                      </a:pPr>
                      <a:r>
                        <a:rPr lang="en-US" altLang="zh-TW" sz="1500" dirty="0" smtClean="0">
                          <a:latin typeface="Arial" pitchFamily="34" charset="0"/>
                          <a:ea typeface="微軟正黑體" pitchFamily="34" charset="-120"/>
                          <a:cs typeface="Arial" pitchFamily="34" charset="0"/>
                        </a:rPr>
                        <a:t>IEET</a:t>
                      </a:r>
                      <a:r>
                        <a:rPr lang="zh-TW" altLang="en-US" sz="1500" dirty="0" smtClean="0">
                          <a:latin typeface="Arial" pitchFamily="34" charset="0"/>
                          <a:ea typeface="微軟正黑體" pitchFamily="34" charset="-120"/>
                          <a:cs typeface="Arial" pitchFamily="34" charset="0"/>
                        </a:rPr>
                        <a:t>於</a:t>
                      </a:r>
                      <a:r>
                        <a:rPr lang="en-US" altLang="zh-TW" sz="1500" dirty="0" smtClean="0">
                          <a:latin typeface="Arial" pitchFamily="34" charset="0"/>
                          <a:ea typeface="微軟正黑體" pitchFamily="34" charset="-120"/>
                          <a:cs typeface="Arial" pitchFamily="34" charset="0"/>
                        </a:rPr>
                        <a:t>2014</a:t>
                      </a:r>
                      <a:r>
                        <a:rPr lang="zh-TW" altLang="en-US" sz="1500" dirty="0" smtClean="0">
                          <a:latin typeface="Arial" pitchFamily="34" charset="0"/>
                          <a:ea typeface="微軟正黑體" pitchFamily="34" charset="-120"/>
                          <a:cs typeface="Arial" pitchFamily="34" charset="0"/>
                        </a:rPr>
                        <a:t>年</a:t>
                      </a:r>
                      <a:r>
                        <a:rPr lang="en-US" altLang="zh-TW" sz="1500" dirty="0" smtClean="0">
                          <a:latin typeface="Arial" pitchFamily="34" charset="0"/>
                          <a:ea typeface="微軟正黑體" pitchFamily="34" charset="-120"/>
                          <a:cs typeface="Arial" pitchFamily="34" charset="0"/>
                        </a:rPr>
                        <a:t>6</a:t>
                      </a:r>
                      <a:r>
                        <a:rPr lang="zh-TW" altLang="en-US" sz="1500" dirty="0" smtClean="0">
                          <a:latin typeface="Arial" pitchFamily="34" charset="0"/>
                          <a:ea typeface="微軟正黑體" pitchFamily="34" charset="-120"/>
                          <a:cs typeface="Arial" pitchFamily="34" charset="0"/>
                        </a:rPr>
                        <a:t>月</a:t>
                      </a:r>
                      <a:endParaRPr lang="en-US" altLang="zh-TW" sz="1500" dirty="0" smtClean="0">
                        <a:latin typeface="Arial" pitchFamily="34" charset="0"/>
                        <a:ea typeface="微軟正黑體" pitchFamily="34" charset="-120"/>
                        <a:cs typeface="Arial" pitchFamily="34" charset="0"/>
                      </a:endParaRPr>
                    </a:p>
                    <a:p>
                      <a:pPr algn="ctr">
                        <a:spcBef>
                          <a:spcPts val="0"/>
                        </a:spcBef>
                      </a:pPr>
                      <a:r>
                        <a:rPr lang="zh-TW" altLang="en-US" sz="1500" dirty="0" smtClean="0">
                          <a:latin typeface="Arial" pitchFamily="34" charset="0"/>
                          <a:ea typeface="微軟正黑體" pitchFamily="34" charset="-120"/>
                          <a:cs typeface="Arial" pitchFamily="34" charset="0"/>
                        </a:rPr>
                        <a:t>晉升正式會員</a:t>
                      </a:r>
                      <a:endParaRPr lang="zh-TW" altLang="en-US" sz="1500" dirty="0">
                        <a:latin typeface="Arial" pitchFamily="34" charset="0"/>
                        <a:ea typeface="微軟正黑體" pitchFamily="34" charset="-120"/>
                        <a:cs typeface="Arial" pitchFamily="34" charset="0"/>
                      </a:endParaRPr>
                    </a:p>
                  </a:txBody>
                  <a:tcPr marL="91444" marR="91444" marT="0" marB="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600" kern="1200" dirty="0" smtClean="0">
                          <a:solidFill>
                            <a:schemeClr val="dk1"/>
                          </a:solidFill>
                          <a:latin typeface="Arial" pitchFamily="34" charset="0"/>
                          <a:ea typeface="微軟正黑體" pitchFamily="34" charset="-120"/>
                          <a:cs typeface="Arial" pitchFamily="34" charset="0"/>
                        </a:rPr>
                        <a:t>IEET</a:t>
                      </a:r>
                      <a:r>
                        <a:rPr lang="zh-TW" altLang="en-US" sz="1600" kern="1200" dirty="0" smtClean="0">
                          <a:solidFill>
                            <a:schemeClr val="dk1"/>
                          </a:solidFill>
                          <a:latin typeface="Arial" pitchFamily="34" charset="0"/>
                          <a:ea typeface="微軟正黑體" pitchFamily="34" charset="-120"/>
                          <a:cs typeface="Arial" pitchFamily="34" charset="0"/>
                        </a:rPr>
                        <a:t>為創始會員</a:t>
                      </a:r>
                      <a:endParaRPr lang="en-US" altLang="zh-TW" sz="1600" kern="1200" dirty="0" smtClean="0">
                        <a:solidFill>
                          <a:schemeClr val="dk1"/>
                        </a:solidFill>
                        <a:latin typeface="Arial" pitchFamily="34" charset="0"/>
                        <a:ea typeface="微軟正黑體" pitchFamily="34" charset="-120"/>
                        <a:cs typeface="Arial" pitchFamily="34" charset="0"/>
                      </a:endParaRPr>
                    </a:p>
                  </a:txBody>
                  <a:tcPr marL="91444" marR="91444" marT="0" marB="0" anchor="ctr">
                    <a:solidFill>
                      <a:schemeClr val="bg1">
                        <a:lumMod val="75000"/>
                      </a:schemeClr>
                    </a:solidFill>
                  </a:tcPr>
                </a:tc>
              </a:tr>
            </a:tbl>
          </a:graphicData>
        </a:graphic>
      </p:graphicFrame>
      <p:sp>
        <p:nvSpPr>
          <p:cNvPr id="64" name="標題 1"/>
          <p:cNvSpPr>
            <a:spLocks noGrp="1"/>
          </p:cNvSpPr>
          <p:nvPr>
            <p:ph type="title"/>
          </p:nvPr>
        </p:nvSpPr>
        <p:spPr>
          <a:xfrm>
            <a:off x="468313" y="765175"/>
            <a:ext cx="8229600" cy="647601"/>
          </a:xfrm>
        </p:spPr>
        <p:txBody>
          <a:bodyPr/>
          <a:lstStyle/>
          <a:p>
            <a:pPr>
              <a:defRPr/>
            </a:pPr>
            <a:r>
              <a:rPr kumimoji="1" lang="en-US" altLang="zh-TW" sz="4000" dirty="0" smtClean="0">
                <a:solidFill>
                  <a:srgbClr val="A50021"/>
                </a:solidFill>
                <a:effectLst>
                  <a:outerShdw blurRad="38100" dist="38100" dir="2700000" algn="tl">
                    <a:srgbClr val="000000">
                      <a:alpha val="43137"/>
                    </a:srgbClr>
                  </a:outerShdw>
                </a:effectLst>
                <a:cs typeface="Arial" pitchFamily="34" charset="0"/>
              </a:rPr>
              <a:t>IEET</a:t>
            </a:r>
            <a:r>
              <a:rPr kumimoji="1" lang="zh-TW" altLang="en-US" sz="4000" dirty="0" smtClean="0">
                <a:solidFill>
                  <a:srgbClr val="A50021"/>
                </a:solidFill>
                <a:effectLst>
                  <a:outerShdw blurRad="38100" dist="38100" dir="2700000" algn="tl">
                    <a:srgbClr val="000000">
                      <a:alpha val="43137"/>
                    </a:srgbClr>
                  </a:outerShdw>
                </a:effectLst>
                <a:cs typeface="Arial" pitchFamily="34" charset="0"/>
              </a:rPr>
              <a:t>認證制度受國際認可</a:t>
            </a:r>
            <a:endParaRPr kumimoji="1" dirty="0">
              <a:solidFill>
                <a:srgbClr val="A50021"/>
              </a:solidFill>
              <a:effectLst>
                <a:outerShdw blurRad="38100" dist="38100" dir="2700000" algn="tl">
                  <a:srgbClr val="000000">
                    <a:alpha val="43137"/>
                  </a:srgbClr>
                </a:outerShdw>
              </a:effectLst>
              <a:cs typeface="Arial" pitchFamily="34" charset="0"/>
            </a:endParaRPr>
          </a:p>
        </p:txBody>
      </p:sp>
      <p:pic>
        <p:nvPicPr>
          <p:cNvPr id="65" name="圖片 64" descr="new.png"/>
          <p:cNvPicPr>
            <a:picLocks noChangeAspect="1"/>
          </p:cNvPicPr>
          <p:nvPr/>
        </p:nvPicPr>
        <p:blipFill>
          <a:blip r:embed="rId3" cstate="print"/>
          <a:stretch>
            <a:fillRect/>
          </a:stretch>
        </p:blipFill>
        <p:spPr>
          <a:xfrm>
            <a:off x="4499992" y="5805264"/>
            <a:ext cx="701538" cy="350769"/>
          </a:xfrm>
          <a:prstGeom prst="rect">
            <a:avLst/>
          </a:prstGeom>
        </p:spPr>
      </p:pic>
      <p:grpSp>
        <p:nvGrpSpPr>
          <p:cNvPr id="66" name="群組 65"/>
          <p:cNvGrpSpPr/>
          <p:nvPr/>
        </p:nvGrpSpPr>
        <p:grpSpPr>
          <a:xfrm>
            <a:off x="329768" y="3905128"/>
            <a:ext cx="1080120" cy="2247795"/>
            <a:chOff x="179512" y="3872081"/>
            <a:chExt cx="1080120" cy="2247795"/>
          </a:xfrm>
        </p:grpSpPr>
        <p:pic>
          <p:nvPicPr>
            <p:cNvPr id="69" name="圖片 68" descr="Flag_of_Canada_svg.png"/>
            <p:cNvPicPr>
              <a:picLocks noChangeAspect="1"/>
            </p:cNvPicPr>
            <p:nvPr/>
          </p:nvPicPr>
          <p:blipFill>
            <a:blip r:embed="rId4" cstate="print"/>
            <a:stretch>
              <a:fillRect/>
            </a:stretch>
          </p:blipFill>
          <p:spPr>
            <a:xfrm>
              <a:off x="179513" y="4186800"/>
              <a:ext cx="289175" cy="145744"/>
            </a:xfrm>
            <a:prstGeom prst="rect">
              <a:avLst/>
            </a:prstGeom>
          </p:spPr>
        </p:pic>
        <p:pic>
          <p:nvPicPr>
            <p:cNvPr id="73" name="圖片 72" descr="125px-Flag_of_the_Republic_of_China_svg.png"/>
            <p:cNvPicPr>
              <a:picLocks noChangeAspect="1"/>
            </p:cNvPicPr>
            <p:nvPr/>
          </p:nvPicPr>
          <p:blipFill>
            <a:blip r:embed="rId5" cstate="print"/>
            <a:stretch>
              <a:fillRect/>
            </a:stretch>
          </p:blipFill>
          <p:spPr>
            <a:xfrm>
              <a:off x="179513" y="4410000"/>
              <a:ext cx="289175" cy="192012"/>
            </a:xfrm>
            <a:prstGeom prst="rect">
              <a:avLst/>
            </a:prstGeom>
          </p:spPr>
        </p:pic>
        <p:pic>
          <p:nvPicPr>
            <p:cNvPr id="74" name="圖片 73" descr="125px-Flag_of_Hong_Kong_svg.png"/>
            <p:cNvPicPr>
              <a:picLocks noChangeAspect="1"/>
            </p:cNvPicPr>
            <p:nvPr/>
          </p:nvPicPr>
          <p:blipFill>
            <a:blip r:embed="rId6" cstate="print"/>
            <a:stretch>
              <a:fillRect/>
            </a:stretch>
          </p:blipFill>
          <p:spPr>
            <a:xfrm>
              <a:off x="179513" y="4644000"/>
              <a:ext cx="289175" cy="192012"/>
            </a:xfrm>
            <a:prstGeom prst="rect">
              <a:avLst/>
            </a:prstGeom>
          </p:spPr>
        </p:pic>
        <p:pic>
          <p:nvPicPr>
            <p:cNvPr id="76" name="圖片 75" descr="Flag_of_India_svg.png"/>
            <p:cNvPicPr>
              <a:picLocks noChangeAspect="1"/>
            </p:cNvPicPr>
            <p:nvPr/>
          </p:nvPicPr>
          <p:blipFill>
            <a:blip r:embed="rId7" cstate="print"/>
            <a:stretch>
              <a:fillRect/>
            </a:stretch>
          </p:blipFill>
          <p:spPr>
            <a:xfrm>
              <a:off x="179513" y="4893172"/>
              <a:ext cx="289175" cy="192012"/>
            </a:xfrm>
            <a:prstGeom prst="rect">
              <a:avLst/>
            </a:prstGeom>
          </p:spPr>
        </p:pic>
        <p:pic>
          <p:nvPicPr>
            <p:cNvPr id="77" name="圖片 76" descr="125px-Flag_of_Ireland_svg.png"/>
            <p:cNvPicPr>
              <a:picLocks noChangeAspect="1"/>
            </p:cNvPicPr>
            <p:nvPr/>
          </p:nvPicPr>
          <p:blipFill>
            <a:blip r:embed="rId8" cstate="print"/>
            <a:stretch>
              <a:fillRect/>
            </a:stretch>
          </p:blipFill>
          <p:spPr>
            <a:xfrm>
              <a:off x="179513" y="5157192"/>
              <a:ext cx="289175" cy="145744"/>
            </a:xfrm>
            <a:prstGeom prst="rect">
              <a:avLst/>
            </a:prstGeom>
          </p:spPr>
        </p:pic>
        <p:pic>
          <p:nvPicPr>
            <p:cNvPr id="78" name="圖片 77" descr="Flag_of_Japan_svg.png"/>
            <p:cNvPicPr>
              <a:picLocks noChangeAspect="1"/>
            </p:cNvPicPr>
            <p:nvPr/>
          </p:nvPicPr>
          <p:blipFill>
            <a:blip r:embed="rId9" cstate="print"/>
            <a:stretch>
              <a:fillRect/>
            </a:stretch>
          </p:blipFill>
          <p:spPr>
            <a:xfrm>
              <a:off x="179512" y="5373216"/>
              <a:ext cx="289175" cy="192012"/>
            </a:xfrm>
            <a:prstGeom prst="rect">
              <a:avLst/>
            </a:prstGeom>
          </p:spPr>
        </p:pic>
        <p:pic>
          <p:nvPicPr>
            <p:cNvPr id="79" name="圖片 78" descr="Flag_of_South_Korea_svg.png"/>
            <p:cNvPicPr>
              <a:picLocks noChangeAspect="1"/>
            </p:cNvPicPr>
            <p:nvPr/>
          </p:nvPicPr>
          <p:blipFill>
            <a:blip r:embed="rId10" cstate="print"/>
            <a:stretch>
              <a:fillRect/>
            </a:stretch>
          </p:blipFill>
          <p:spPr>
            <a:xfrm>
              <a:off x="179512" y="5616000"/>
              <a:ext cx="289175" cy="192012"/>
            </a:xfrm>
            <a:prstGeom prst="rect">
              <a:avLst/>
            </a:prstGeom>
          </p:spPr>
        </p:pic>
        <p:pic>
          <p:nvPicPr>
            <p:cNvPr id="80" name="圖片 79" descr="125px-Flag_of_Malaysia_svg.png"/>
            <p:cNvPicPr>
              <a:picLocks noChangeAspect="1"/>
            </p:cNvPicPr>
            <p:nvPr/>
          </p:nvPicPr>
          <p:blipFill>
            <a:blip r:embed="rId11" cstate="print"/>
            <a:stretch>
              <a:fillRect/>
            </a:stretch>
          </p:blipFill>
          <p:spPr>
            <a:xfrm>
              <a:off x="179512" y="5877272"/>
              <a:ext cx="289175" cy="145744"/>
            </a:xfrm>
            <a:prstGeom prst="rect">
              <a:avLst/>
            </a:prstGeom>
          </p:spPr>
        </p:pic>
        <p:pic>
          <p:nvPicPr>
            <p:cNvPr id="71" name="圖片 70" descr="Flag_of_Australia_(converted)_svg.png"/>
            <p:cNvPicPr>
              <a:picLocks noChangeAspect="1"/>
            </p:cNvPicPr>
            <p:nvPr/>
          </p:nvPicPr>
          <p:blipFill>
            <a:blip r:embed="rId12" cstate="print"/>
            <a:stretch>
              <a:fillRect/>
            </a:stretch>
          </p:blipFill>
          <p:spPr>
            <a:xfrm>
              <a:off x="179512" y="3933056"/>
              <a:ext cx="289175" cy="145744"/>
            </a:xfrm>
            <a:prstGeom prst="rect">
              <a:avLst/>
            </a:prstGeom>
          </p:spPr>
        </p:pic>
        <p:sp>
          <p:nvSpPr>
            <p:cNvPr id="89" name="文字方塊 88"/>
            <p:cNvSpPr txBox="1"/>
            <p:nvPr/>
          </p:nvSpPr>
          <p:spPr>
            <a:xfrm>
              <a:off x="395536" y="3872081"/>
              <a:ext cx="864096" cy="2247795"/>
            </a:xfrm>
            <a:prstGeom prst="rect">
              <a:avLst/>
            </a:prstGeom>
            <a:noFill/>
          </p:spPr>
          <p:txBody>
            <a:bodyPr vert="horz" wrap="square" rtlCol="0">
              <a:spAutoFit/>
            </a:bodyPr>
            <a:lstStyle/>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澳　洲</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加拿大</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臺　灣</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香　港</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印　度</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愛爾蘭</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日　本</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韓　國</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spc="-150" dirty="0" smtClean="0">
                  <a:latin typeface="微軟正黑體" pitchFamily="34" charset="-120"/>
                  <a:ea typeface="微軟正黑體" pitchFamily="34" charset="-120"/>
                </a:rPr>
                <a:t>馬來西亞</a:t>
              </a:r>
              <a:endParaRPr lang="zh-TW" altLang="en-US" sz="1400" spc="-150" dirty="0">
                <a:latin typeface="微軟正黑體" pitchFamily="34" charset="-120"/>
                <a:ea typeface="微軟正黑體" pitchFamily="34" charset="-120"/>
              </a:endParaRPr>
            </a:p>
          </p:txBody>
        </p:sp>
      </p:grpSp>
      <p:grpSp>
        <p:nvGrpSpPr>
          <p:cNvPr id="68" name="群組 67"/>
          <p:cNvGrpSpPr/>
          <p:nvPr/>
        </p:nvGrpSpPr>
        <p:grpSpPr>
          <a:xfrm>
            <a:off x="1336971" y="3898327"/>
            <a:ext cx="1152128" cy="2247795"/>
            <a:chOff x="1331640" y="3873600"/>
            <a:chExt cx="1152128" cy="2247795"/>
          </a:xfrm>
        </p:grpSpPr>
        <p:pic>
          <p:nvPicPr>
            <p:cNvPr id="81" name="圖片 80" descr="125px-Flag_of_New_Zealand_svg.png"/>
            <p:cNvPicPr>
              <a:picLocks noChangeAspect="1"/>
            </p:cNvPicPr>
            <p:nvPr/>
          </p:nvPicPr>
          <p:blipFill>
            <a:blip r:embed="rId13" cstate="print"/>
            <a:stretch>
              <a:fillRect/>
            </a:stretch>
          </p:blipFill>
          <p:spPr>
            <a:xfrm>
              <a:off x="1331640" y="3933056"/>
              <a:ext cx="289175" cy="145744"/>
            </a:xfrm>
            <a:prstGeom prst="rect">
              <a:avLst/>
            </a:prstGeom>
          </p:spPr>
        </p:pic>
        <p:pic>
          <p:nvPicPr>
            <p:cNvPr id="82" name="圖片 81" descr="Flag_of_Russia_svg.png"/>
            <p:cNvPicPr>
              <a:picLocks noChangeAspect="1"/>
            </p:cNvPicPr>
            <p:nvPr/>
          </p:nvPicPr>
          <p:blipFill>
            <a:blip r:embed="rId14" cstate="print"/>
            <a:stretch>
              <a:fillRect/>
            </a:stretch>
          </p:blipFill>
          <p:spPr>
            <a:xfrm>
              <a:off x="1331640" y="4140000"/>
              <a:ext cx="289175" cy="192012"/>
            </a:xfrm>
            <a:prstGeom prst="rect">
              <a:avLst/>
            </a:prstGeom>
          </p:spPr>
        </p:pic>
        <p:pic>
          <p:nvPicPr>
            <p:cNvPr id="83" name="圖片 82" descr="125px-Flag_of_Singapore_svg.png"/>
            <p:cNvPicPr>
              <a:picLocks noChangeAspect="1"/>
            </p:cNvPicPr>
            <p:nvPr/>
          </p:nvPicPr>
          <p:blipFill>
            <a:blip r:embed="rId15" cstate="print"/>
            <a:stretch>
              <a:fillRect/>
            </a:stretch>
          </p:blipFill>
          <p:spPr>
            <a:xfrm>
              <a:off x="1331640" y="4392000"/>
              <a:ext cx="289175" cy="192012"/>
            </a:xfrm>
            <a:prstGeom prst="rect">
              <a:avLst/>
            </a:prstGeom>
          </p:spPr>
        </p:pic>
        <p:pic>
          <p:nvPicPr>
            <p:cNvPr id="84" name="圖片 83" descr="Flag_of_South_Africa_svg.png"/>
            <p:cNvPicPr>
              <a:picLocks noChangeAspect="1"/>
            </p:cNvPicPr>
            <p:nvPr/>
          </p:nvPicPr>
          <p:blipFill>
            <a:blip r:embed="rId16" cstate="print"/>
            <a:stretch>
              <a:fillRect/>
            </a:stretch>
          </p:blipFill>
          <p:spPr>
            <a:xfrm>
              <a:off x="1331640" y="4644000"/>
              <a:ext cx="289175" cy="192012"/>
            </a:xfrm>
            <a:prstGeom prst="rect">
              <a:avLst/>
            </a:prstGeom>
          </p:spPr>
        </p:pic>
        <p:pic>
          <p:nvPicPr>
            <p:cNvPr id="85" name="圖片 84" descr="125px-Flag_of_Sri_Lanka_svg.png"/>
            <p:cNvPicPr>
              <a:picLocks noChangeAspect="1"/>
            </p:cNvPicPr>
            <p:nvPr/>
          </p:nvPicPr>
          <p:blipFill>
            <a:blip r:embed="rId17" cstate="print"/>
            <a:stretch>
              <a:fillRect/>
            </a:stretch>
          </p:blipFill>
          <p:spPr>
            <a:xfrm>
              <a:off x="1331640" y="4914000"/>
              <a:ext cx="289175" cy="145744"/>
            </a:xfrm>
            <a:prstGeom prst="rect">
              <a:avLst/>
            </a:prstGeom>
          </p:spPr>
        </p:pic>
        <p:pic>
          <p:nvPicPr>
            <p:cNvPr id="86" name="圖片 85" descr="Flag_of_Turkey_svg.png"/>
            <p:cNvPicPr>
              <a:picLocks noChangeAspect="1"/>
            </p:cNvPicPr>
            <p:nvPr/>
          </p:nvPicPr>
          <p:blipFill>
            <a:blip r:embed="rId18" cstate="print"/>
            <a:stretch>
              <a:fillRect/>
            </a:stretch>
          </p:blipFill>
          <p:spPr>
            <a:xfrm>
              <a:off x="1331640" y="5122800"/>
              <a:ext cx="289175" cy="192012"/>
            </a:xfrm>
            <a:prstGeom prst="rect">
              <a:avLst/>
            </a:prstGeom>
          </p:spPr>
        </p:pic>
        <p:pic>
          <p:nvPicPr>
            <p:cNvPr id="87" name="圖片 86" descr="125px-Flag_of_the_United_States_(Pantone)_svg.png"/>
            <p:cNvPicPr>
              <a:picLocks noChangeAspect="1"/>
            </p:cNvPicPr>
            <p:nvPr/>
          </p:nvPicPr>
          <p:blipFill>
            <a:blip r:embed="rId19" cstate="print"/>
            <a:stretch>
              <a:fillRect/>
            </a:stretch>
          </p:blipFill>
          <p:spPr>
            <a:xfrm>
              <a:off x="1331640" y="5616000"/>
              <a:ext cx="289175" cy="152684"/>
            </a:xfrm>
            <a:prstGeom prst="rect">
              <a:avLst/>
            </a:prstGeom>
          </p:spPr>
        </p:pic>
        <p:pic>
          <p:nvPicPr>
            <p:cNvPr id="88" name="圖片 87" descr="Flag_of_the_United_Kingdom_svg.png"/>
            <p:cNvPicPr>
              <a:picLocks noChangeAspect="1"/>
            </p:cNvPicPr>
            <p:nvPr/>
          </p:nvPicPr>
          <p:blipFill>
            <a:blip r:embed="rId20" cstate="print"/>
            <a:stretch>
              <a:fillRect/>
            </a:stretch>
          </p:blipFill>
          <p:spPr>
            <a:xfrm>
              <a:off x="1331640" y="5389200"/>
              <a:ext cx="289175" cy="145744"/>
            </a:xfrm>
            <a:prstGeom prst="rect">
              <a:avLst/>
            </a:prstGeom>
          </p:spPr>
        </p:pic>
        <p:sp>
          <p:nvSpPr>
            <p:cNvPr id="102" name="文字方塊 101"/>
            <p:cNvSpPr txBox="1"/>
            <p:nvPr/>
          </p:nvSpPr>
          <p:spPr>
            <a:xfrm>
              <a:off x="1547664" y="3873600"/>
              <a:ext cx="936104" cy="2247795"/>
            </a:xfrm>
            <a:prstGeom prst="rect">
              <a:avLst/>
            </a:prstGeom>
            <a:noFill/>
          </p:spPr>
          <p:txBody>
            <a:bodyPr vert="horz" wrap="square" rtlCol="0">
              <a:spAutoFit/>
            </a:bodyPr>
            <a:lstStyle/>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紐西蘭</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俄羅斯</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新加坡</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南　非</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spc="-150" dirty="0" smtClean="0">
                  <a:latin typeface="微軟正黑體" pitchFamily="34" charset="-120"/>
                  <a:ea typeface="微軟正黑體" pitchFamily="34" charset="-120"/>
                </a:rPr>
                <a:t>斯里蘭卡</a:t>
              </a:r>
              <a:endParaRPr lang="en-US" altLang="zh-TW" sz="1400" spc="-15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土耳其</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英　國</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美　國</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endParaRPr lang="zh-TW" altLang="en-US" sz="1400" dirty="0">
                <a:latin typeface="微軟正黑體" pitchFamily="34" charset="-120"/>
                <a:ea typeface="微軟正黑體" pitchFamily="34" charset="-120"/>
              </a:endParaRPr>
            </a:p>
          </p:txBody>
        </p:sp>
      </p:grpSp>
      <p:grpSp>
        <p:nvGrpSpPr>
          <p:cNvPr id="2" name="群組 124"/>
          <p:cNvGrpSpPr/>
          <p:nvPr/>
        </p:nvGrpSpPr>
        <p:grpSpPr>
          <a:xfrm>
            <a:off x="3024400" y="3924919"/>
            <a:ext cx="1080120" cy="2002600"/>
            <a:chOff x="2555776" y="3861048"/>
            <a:chExt cx="1080120" cy="2002600"/>
          </a:xfrm>
        </p:grpSpPr>
        <p:pic>
          <p:nvPicPr>
            <p:cNvPr id="116" name="圖片 115" descr="Flag_of_Canada_svg.png"/>
            <p:cNvPicPr>
              <a:picLocks noChangeAspect="1"/>
            </p:cNvPicPr>
            <p:nvPr/>
          </p:nvPicPr>
          <p:blipFill>
            <a:blip r:embed="rId4" cstate="print"/>
            <a:stretch>
              <a:fillRect/>
            </a:stretch>
          </p:blipFill>
          <p:spPr>
            <a:xfrm>
              <a:off x="2555777" y="4161600"/>
              <a:ext cx="289175" cy="145744"/>
            </a:xfrm>
            <a:prstGeom prst="rect">
              <a:avLst/>
            </a:prstGeom>
          </p:spPr>
        </p:pic>
        <p:pic>
          <p:nvPicPr>
            <p:cNvPr id="117" name="圖片 116" descr="125px-Flag_of_the_Republic_of_China_svg.png"/>
            <p:cNvPicPr>
              <a:picLocks noChangeAspect="1"/>
            </p:cNvPicPr>
            <p:nvPr/>
          </p:nvPicPr>
          <p:blipFill>
            <a:blip r:embed="rId5" cstate="print"/>
            <a:stretch>
              <a:fillRect/>
            </a:stretch>
          </p:blipFill>
          <p:spPr>
            <a:xfrm>
              <a:off x="2555777" y="4392000"/>
              <a:ext cx="289175" cy="192012"/>
            </a:xfrm>
            <a:prstGeom prst="rect">
              <a:avLst/>
            </a:prstGeom>
          </p:spPr>
        </p:pic>
        <p:pic>
          <p:nvPicPr>
            <p:cNvPr id="118" name="圖片 117" descr="125px-Flag_of_Hong_Kong_svg.png"/>
            <p:cNvPicPr>
              <a:picLocks noChangeAspect="1"/>
            </p:cNvPicPr>
            <p:nvPr/>
          </p:nvPicPr>
          <p:blipFill>
            <a:blip r:embed="rId6" cstate="print"/>
            <a:stretch>
              <a:fillRect/>
            </a:stretch>
          </p:blipFill>
          <p:spPr>
            <a:xfrm>
              <a:off x="2555777" y="4632967"/>
              <a:ext cx="289175" cy="192012"/>
            </a:xfrm>
            <a:prstGeom prst="rect">
              <a:avLst/>
            </a:prstGeom>
          </p:spPr>
        </p:pic>
        <p:pic>
          <p:nvPicPr>
            <p:cNvPr id="119" name="圖片 118" descr="Flag_of_Japan_svg.png"/>
            <p:cNvPicPr>
              <a:picLocks noChangeAspect="1"/>
            </p:cNvPicPr>
            <p:nvPr/>
          </p:nvPicPr>
          <p:blipFill>
            <a:blip r:embed="rId9" cstate="print"/>
            <a:stretch>
              <a:fillRect/>
            </a:stretch>
          </p:blipFill>
          <p:spPr>
            <a:xfrm>
              <a:off x="2555776" y="4869160"/>
              <a:ext cx="289175" cy="192012"/>
            </a:xfrm>
            <a:prstGeom prst="rect">
              <a:avLst/>
            </a:prstGeom>
          </p:spPr>
        </p:pic>
        <p:pic>
          <p:nvPicPr>
            <p:cNvPr id="120" name="圖片 119" descr="Flag_of_South_Korea_svg.png"/>
            <p:cNvPicPr>
              <a:picLocks noChangeAspect="1"/>
            </p:cNvPicPr>
            <p:nvPr/>
          </p:nvPicPr>
          <p:blipFill>
            <a:blip r:embed="rId10" cstate="print"/>
            <a:stretch>
              <a:fillRect/>
            </a:stretch>
          </p:blipFill>
          <p:spPr>
            <a:xfrm>
              <a:off x="2555776" y="5111944"/>
              <a:ext cx="289175" cy="192012"/>
            </a:xfrm>
            <a:prstGeom prst="rect">
              <a:avLst/>
            </a:prstGeom>
          </p:spPr>
        </p:pic>
        <p:pic>
          <p:nvPicPr>
            <p:cNvPr id="121" name="圖片 120" descr="Flag_of_Australia_(converted)_svg.png"/>
            <p:cNvPicPr>
              <a:picLocks noChangeAspect="1"/>
            </p:cNvPicPr>
            <p:nvPr/>
          </p:nvPicPr>
          <p:blipFill>
            <a:blip r:embed="rId12" cstate="print"/>
            <a:stretch>
              <a:fillRect/>
            </a:stretch>
          </p:blipFill>
          <p:spPr>
            <a:xfrm>
              <a:off x="2555776" y="3922023"/>
              <a:ext cx="289175" cy="145744"/>
            </a:xfrm>
            <a:prstGeom prst="rect">
              <a:avLst/>
            </a:prstGeom>
          </p:spPr>
        </p:pic>
        <p:sp>
          <p:nvSpPr>
            <p:cNvPr id="122" name="文字方塊 121"/>
            <p:cNvSpPr txBox="1"/>
            <p:nvPr/>
          </p:nvSpPr>
          <p:spPr>
            <a:xfrm>
              <a:off x="2771800" y="3861048"/>
              <a:ext cx="864096" cy="2002600"/>
            </a:xfrm>
            <a:prstGeom prst="rect">
              <a:avLst/>
            </a:prstGeom>
            <a:noFill/>
          </p:spPr>
          <p:txBody>
            <a:bodyPr vert="horz" wrap="square" rtlCol="0">
              <a:spAutoFit/>
            </a:bodyPr>
            <a:lstStyle/>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澳　洲</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加拿大</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臺　灣</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香　港</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日　本</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韓　國</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英　國</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美　國</a:t>
              </a:r>
              <a:endParaRPr lang="en-US" altLang="zh-TW" sz="1400" dirty="0" smtClean="0">
                <a:latin typeface="微軟正黑體" pitchFamily="34" charset="-120"/>
                <a:ea typeface="微軟正黑體" pitchFamily="34" charset="-120"/>
              </a:endParaRPr>
            </a:p>
          </p:txBody>
        </p:sp>
        <p:pic>
          <p:nvPicPr>
            <p:cNvPr id="123" name="圖片 122" descr="125px-Flag_of_the_United_States_(Pantone)_svg.png"/>
            <p:cNvPicPr>
              <a:picLocks noChangeAspect="1"/>
            </p:cNvPicPr>
            <p:nvPr/>
          </p:nvPicPr>
          <p:blipFill>
            <a:blip r:embed="rId19" cstate="print"/>
            <a:stretch>
              <a:fillRect/>
            </a:stretch>
          </p:blipFill>
          <p:spPr>
            <a:xfrm>
              <a:off x="2555776" y="5600016"/>
              <a:ext cx="289175" cy="152684"/>
            </a:xfrm>
            <a:prstGeom prst="rect">
              <a:avLst/>
            </a:prstGeom>
          </p:spPr>
        </p:pic>
        <p:pic>
          <p:nvPicPr>
            <p:cNvPr id="124" name="圖片 123" descr="Flag_of_the_United_Kingdom_svg.png"/>
            <p:cNvPicPr>
              <a:picLocks noChangeAspect="1"/>
            </p:cNvPicPr>
            <p:nvPr/>
          </p:nvPicPr>
          <p:blipFill>
            <a:blip r:embed="rId20" cstate="print"/>
            <a:stretch>
              <a:fillRect/>
            </a:stretch>
          </p:blipFill>
          <p:spPr>
            <a:xfrm>
              <a:off x="2555776" y="5373216"/>
              <a:ext cx="289175" cy="145744"/>
            </a:xfrm>
            <a:prstGeom prst="rect">
              <a:avLst/>
            </a:prstGeom>
          </p:spPr>
        </p:pic>
      </p:grpSp>
      <p:grpSp>
        <p:nvGrpSpPr>
          <p:cNvPr id="3" name="群組 160"/>
          <p:cNvGrpSpPr/>
          <p:nvPr/>
        </p:nvGrpSpPr>
        <p:grpSpPr>
          <a:xfrm>
            <a:off x="4687318" y="4240626"/>
            <a:ext cx="2160240" cy="1512209"/>
            <a:chOff x="4788024" y="3873600"/>
            <a:chExt cx="2160240" cy="1512209"/>
          </a:xfrm>
        </p:grpSpPr>
        <p:grpSp>
          <p:nvGrpSpPr>
            <p:cNvPr id="4" name="群組 159"/>
            <p:cNvGrpSpPr/>
            <p:nvPr/>
          </p:nvGrpSpPr>
          <p:grpSpPr>
            <a:xfrm>
              <a:off x="4788024" y="3873600"/>
              <a:ext cx="1080120" cy="1512209"/>
              <a:chOff x="4788024" y="3873600"/>
              <a:chExt cx="1080120" cy="1512209"/>
            </a:xfrm>
          </p:grpSpPr>
          <p:pic>
            <p:nvPicPr>
              <p:cNvPr id="103" name="圖片 102" descr="Flag_of_Canada_svg.png"/>
              <p:cNvPicPr>
                <a:picLocks noChangeAspect="1"/>
              </p:cNvPicPr>
              <p:nvPr/>
            </p:nvPicPr>
            <p:blipFill>
              <a:blip r:embed="rId4" cstate="print"/>
              <a:stretch>
                <a:fillRect/>
              </a:stretch>
            </p:blipFill>
            <p:spPr>
              <a:xfrm>
                <a:off x="4788025" y="4175767"/>
                <a:ext cx="289175" cy="145744"/>
              </a:xfrm>
              <a:prstGeom prst="rect">
                <a:avLst/>
              </a:prstGeom>
            </p:spPr>
          </p:pic>
          <p:pic>
            <p:nvPicPr>
              <p:cNvPr id="104" name="圖片 103" descr="125px-Flag_of_the_Republic_of_China_svg.png"/>
              <p:cNvPicPr>
                <a:picLocks noChangeAspect="1"/>
              </p:cNvPicPr>
              <p:nvPr/>
            </p:nvPicPr>
            <p:blipFill>
              <a:blip r:embed="rId5" cstate="print"/>
              <a:stretch>
                <a:fillRect/>
              </a:stretch>
            </p:blipFill>
            <p:spPr>
              <a:xfrm>
                <a:off x="4788025" y="4398967"/>
                <a:ext cx="289175" cy="192012"/>
              </a:xfrm>
              <a:prstGeom prst="rect">
                <a:avLst/>
              </a:prstGeom>
            </p:spPr>
          </p:pic>
          <p:pic>
            <p:nvPicPr>
              <p:cNvPr id="105" name="圖片 104" descr="125px-Flag_of_Hong_Kong_svg.png"/>
              <p:cNvPicPr>
                <a:picLocks noChangeAspect="1"/>
              </p:cNvPicPr>
              <p:nvPr/>
            </p:nvPicPr>
            <p:blipFill>
              <a:blip r:embed="rId6" cstate="print"/>
              <a:stretch>
                <a:fillRect/>
              </a:stretch>
            </p:blipFill>
            <p:spPr>
              <a:xfrm>
                <a:off x="4788025" y="4632967"/>
                <a:ext cx="289175" cy="192012"/>
              </a:xfrm>
              <a:prstGeom prst="rect">
                <a:avLst/>
              </a:prstGeom>
            </p:spPr>
          </p:pic>
          <p:pic>
            <p:nvPicPr>
              <p:cNvPr id="106" name="圖片 105" descr="125px-Flag_of_Ireland_svg.png"/>
              <p:cNvPicPr>
                <a:picLocks noChangeAspect="1"/>
              </p:cNvPicPr>
              <p:nvPr/>
            </p:nvPicPr>
            <p:blipFill>
              <a:blip r:embed="rId8" cstate="print"/>
              <a:stretch>
                <a:fillRect/>
              </a:stretch>
            </p:blipFill>
            <p:spPr>
              <a:xfrm>
                <a:off x="4788025" y="4896000"/>
                <a:ext cx="289175" cy="145744"/>
              </a:xfrm>
              <a:prstGeom prst="rect">
                <a:avLst/>
              </a:prstGeom>
            </p:spPr>
          </p:pic>
          <p:pic>
            <p:nvPicPr>
              <p:cNvPr id="108" name="圖片 107" descr="Flag_of_Australia_(converted)_svg.png"/>
              <p:cNvPicPr>
                <a:picLocks noChangeAspect="1"/>
              </p:cNvPicPr>
              <p:nvPr/>
            </p:nvPicPr>
            <p:blipFill>
              <a:blip r:embed="rId12" cstate="print"/>
              <a:stretch>
                <a:fillRect/>
              </a:stretch>
            </p:blipFill>
            <p:spPr>
              <a:xfrm>
                <a:off x="4788024" y="3922023"/>
                <a:ext cx="289175" cy="145744"/>
              </a:xfrm>
              <a:prstGeom prst="rect">
                <a:avLst/>
              </a:prstGeom>
            </p:spPr>
          </p:pic>
          <p:sp>
            <p:nvSpPr>
              <p:cNvPr id="109" name="文字方塊 108"/>
              <p:cNvSpPr txBox="1"/>
              <p:nvPr/>
            </p:nvSpPr>
            <p:spPr>
              <a:xfrm>
                <a:off x="5004048" y="3873600"/>
                <a:ext cx="864096" cy="1512209"/>
              </a:xfrm>
              <a:prstGeom prst="rect">
                <a:avLst/>
              </a:prstGeom>
              <a:noFill/>
            </p:spPr>
            <p:txBody>
              <a:bodyPr vert="horz" wrap="square" rtlCol="0">
                <a:spAutoFit/>
              </a:bodyPr>
              <a:lstStyle/>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澳　洲</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加拿大</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臺　灣</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香　港</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愛爾蘭</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endParaRPr lang="en-US" altLang="zh-TW" sz="1400" dirty="0" smtClean="0">
                  <a:latin typeface="微軟正黑體" pitchFamily="34" charset="-120"/>
                  <a:ea typeface="微軟正黑體" pitchFamily="34" charset="-120"/>
                </a:endParaRPr>
              </a:p>
            </p:txBody>
          </p:sp>
        </p:grpSp>
        <p:grpSp>
          <p:nvGrpSpPr>
            <p:cNvPr id="5" name="群組 158"/>
            <p:cNvGrpSpPr/>
            <p:nvPr/>
          </p:nvGrpSpPr>
          <p:grpSpPr>
            <a:xfrm>
              <a:off x="5867001" y="3873600"/>
              <a:ext cx="1081263" cy="1512209"/>
              <a:chOff x="5867001" y="3873600"/>
              <a:chExt cx="1081263" cy="1512209"/>
            </a:xfrm>
          </p:grpSpPr>
          <p:pic>
            <p:nvPicPr>
              <p:cNvPr id="110" name="圖片 109" descr="125px-Flag_of_New_Zealand_svg.png"/>
              <p:cNvPicPr>
                <a:picLocks noChangeAspect="1"/>
              </p:cNvPicPr>
              <p:nvPr/>
            </p:nvPicPr>
            <p:blipFill>
              <a:blip r:embed="rId13" cstate="print"/>
              <a:stretch>
                <a:fillRect/>
              </a:stretch>
            </p:blipFill>
            <p:spPr>
              <a:xfrm>
                <a:off x="5867001" y="4168800"/>
                <a:ext cx="289175" cy="145744"/>
              </a:xfrm>
              <a:prstGeom prst="rect">
                <a:avLst/>
              </a:prstGeom>
            </p:spPr>
          </p:pic>
          <p:pic>
            <p:nvPicPr>
              <p:cNvPr id="111" name="圖片 110" descr="Flag_of_South_Africa_svg.png"/>
              <p:cNvPicPr>
                <a:picLocks noChangeAspect="1"/>
              </p:cNvPicPr>
              <p:nvPr/>
            </p:nvPicPr>
            <p:blipFill>
              <a:blip r:embed="rId16" cstate="print"/>
              <a:stretch>
                <a:fillRect/>
              </a:stretch>
            </p:blipFill>
            <p:spPr>
              <a:xfrm>
                <a:off x="5867001" y="4392000"/>
                <a:ext cx="289175" cy="192012"/>
              </a:xfrm>
              <a:prstGeom prst="rect">
                <a:avLst/>
              </a:prstGeom>
            </p:spPr>
          </p:pic>
          <p:pic>
            <p:nvPicPr>
              <p:cNvPr id="112" name="圖片 111" descr="125px-Flag_of_the_United_States_(Pantone)_svg.png"/>
              <p:cNvPicPr>
                <a:picLocks noChangeAspect="1"/>
              </p:cNvPicPr>
              <p:nvPr/>
            </p:nvPicPr>
            <p:blipFill>
              <a:blip r:embed="rId19" cstate="print"/>
              <a:stretch>
                <a:fillRect/>
              </a:stretch>
            </p:blipFill>
            <p:spPr>
              <a:xfrm>
                <a:off x="5867001" y="4896000"/>
                <a:ext cx="289175" cy="152684"/>
              </a:xfrm>
              <a:prstGeom prst="rect">
                <a:avLst/>
              </a:prstGeom>
            </p:spPr>
          </p:pic>
          <p:pic>
            <p:nvPicPr>
              <p:cNvPr id="113" name="圖片 112" descr="Flag_of_the_United_Kingdom_svg.png"/>
              <p:cNvPicPr>
                <a:picLocks noChangeAspect="1"/>
              </p:cNvPicPr>
              <p:nvPr/>
            </p:nvPicPr>
            <p:blipFill>
              <a:blip r:embed="rId20" cstate="print"/>
              <a:stretch>
                <a:fillRect/>
              </a:stretch>
            </p:blipFill>
            <p:spPr>
              <a:xfrm>
                <a:off x="5867001" y="4662000"/>
                <a:ext cx="289175" cy="145744"/>
              </a:xfrm>
              <a:prstGeom prst="rect">
                <a:avLst/>
              </a:prstGeom>
            </p:spPr>
          </p:pic>
          <p:sp>
            <p:nvSpPr>
              <p:cNvPr id="114" name="文字方塊 113"/>
              <p:cNvSpPr txBox="1"/>
              <p:nvPr/>
            </p:nvSpPr>
            <p:spPr>
              <a:xfrm>
                <a:off x="6012160" y="3873600"/>
                <a:ext cx="936104" cy="1512209"/>
              </a:xfrm>
              <a:prstGeom prst="rect">
                <a:avLst/>
              </a:prstGeom>
              <a:noFill/>
            </p:spPr>
            <p:txBody>
              <a:bodyPr vert="horz" wrap="square" rtlCol="0">
                <a:spAutoFit/>
              </a:bodyPr>
              <a:lstStyle/>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韓　國</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紐西蘭</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南　非</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英　國</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美　國</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endParaRPr lang="zh-TW" altLang="en-US" sz="1400" dirty="0">
                  <a:latin typeface="微軟正黑體" pitchFamily="34" charset="-120"/>
                  <a:ea typeface="微軟正黑體" pitchFamily="34" charset="-120"/>
                </a:endParaRPr>
              </a:p>
            </p:txBody>
          </p:sp>
          <p:pic>
            <p:nvPicPr>
              <p:cNvPr id="158" name="圖片 157" descr="Flag_of_South_Korea_svg.png"/>
              <p:cNvPicPr>
                <a:picLocks noChangeAspect="1"/>
              </p:cNvPicPr>
              <p:nvPr/>
            </p:nvPicPr>
            <p:blipFill>
              <a:blip r:embed="rId10" cstate="print"/>
              <a:stretch>
                <a:fillRect/>
              </a:stretch>
            </p:blipFill>
            <p:spPr>
              <a:xfrm>
                <a:off x="5868144" y="3913200"/>
                <a:ext cx="289175" cy="192012"/>
              </a:xfrm>
              <a:prstGeom prst="rect">
                <a:avLst/>
              </a:prstGeom>
            </p:spPr>
          </p:pic>
        </p:grpSp>
      </p:grpSp>
      <p:grpSp>
        <p:nvGrpSpPr>
          <p:cNvPr id="6" name="群組 167"/>
          <p:cNvGrpSpPr/>
          <p:nvPr/>
        </p:nvGrpSpPr>
        <p:grpSpPr>
          <a:xfrm>
            <a:off x="6902450" y="4207631"/>
            <a:ext cx="1043832" cy="1267014"/>
            <a:chOff x="6948264" y="3873600"/>
            <a:chExt cx="1043832" cy="1267014"/>
          </a:xfrm>
        </p:grpSpPr>
        <p:pic>
          <p:nvPicPr>
            <p:cNvPr id="149" name="圖片 148" descr="125px-Flag_of_the_Republic_of_China_svg.png"/>
            <p:cNvPicPr>
              <a:picLocks noChangeAspect="1"/>
            </p:cNvPicPr>
            <p:nvPr/>
          </p:nvPicPr>
          <p:blipFill>
            <a:blip r:embed="rId5" cstate="print"/>
            <a:stretch>
              <a:fillRect/>
            </a:stretch>
          </p:blipFill>
          <p:spPr>
            <a:xfrm>
              <a:off x="6948265" y="4143600"/>
              <a:ext cx="289175" cy="192012"/>
            </a:xfrm>
            <a:prstGeom prst="rect">
              <a:avLst/>
            </a:prstGeom>
          </p:spPr>
        </p:pic>
        <p:pic>
          <p:nvPicPr>
            <p:cNvPr id="151" name="圖片 150" descr="Flag_of_India_svg.png"/>
            <p:cNvPicPr>
              <a:picLocks noChangeAspect="1"/>
            </p:cNvPicPr>
            <p:nvPr/>
          </p:nvPicPr>
          <p:blipFill>
            <a:blip r:embed="rId7" cstate="print"/>
            <a:stretch>
              <a:fillRect/>
            </a:stretch>
          </p:blipFill>
          <p:spPr>
            <a:xfrm>
              <a:off x="6948265" y="4384800"/>
              <a:ext cx="289175" cy="192012"/>
            </a:xfrm>
            <a:prstGeom prst="rect">
              <a:avLst/>
            </a:prstGeom>
          </p:spPr>
        </p:pic>
        <p:pic>
          <p:nvPicPr>
            <p:cNvPr id="153" name="圖片 152" descr="Flag_of_Japan_svg.png"/>
            <p:cNvPicPr>
              <a:picLocks noChangeAspect="1"/>
            </p:cNvPicPr>
            <p:nvPr/>
          </p:nvPicPr>
          <p:blipFill>
            <a:blip r:embed="rId9" cstate="print"/>
            <a:stretch>
              <a:fillRect/>
            </a:stretch>
          </p:blipFill>
          <p:spPr>
            <a:xfrm>
              <a:off x="6948264" y="4633200"/>
              <a:ext cx="289175" cy="192012"/>
            </a:xfrm>
            <a:prstGeom prst="rect">
              <a:avLst/>
            </a:prstGeom>
          </p:spPr>
        </p:pic>
        <p:pic>
          <p:nvPicPr>
            <p:cNvPr id="154" name="圖片 153" descr="Flag_of_South_Korea_svg.png"/>
            <p:cNvPicPr>
              <a:picLocks noChangeAspect="1"/>
            </p:cNvPicPr>
            <p:nvPr/>
          </p:nvPicPr>
          <p:blipFill>
            <a:blip r:embed="rId10" cstate="print"/>
            <a:stretch>
              <a:fillRect/>
            </a:stretch>
          </p:blipFill>
          <p:spPr>
            <a:xfrm>
              <a:off x="6948264" y="4881600"/>
              <a:ext cx="289175" cy="192012"/>
            </a:xfrm>
            <a:prstGeom prst="rect">
              <a:avLst/>
            </a:prstGeom>
          </p:spPr>
        </p:pic>
        <p:sp>
          <p:nvSpPr>
            <p:cNvPr id="157" name="文字方塊 156"/>
            <p:cNvSpPr txBox="1"/>
            <p:nvPr/>
          </p:nvSpPr>
          <p:spPr>
            <a:xfrm>
              <a:off x="7128000" y="3873600"/>
              <a:ext cx="864096" cy="1267014"/>
            </a:xfrm>
            <a:prstGeom prst="rect">
              <a:avLst/>
            </a:prstGeom>
            <a:noFill/>
          </p:spPr>
          <p:txBody>
            <a:bodyPr vert="horz" wrap="square" rtlCol="0">
              <a:spAutoFit/>
            </a:bodyPr>
            <a:lstStyle/>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孟加拉</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臺　灣</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印　度</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日　本</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韓　國</a:t>
              </a:r>
              <a:endParaRPr lang="en-US" altLang="zh-TW" sz="1400" dirty="0" smtClean="0">
                <a:latin typeface="微軟正黑體" pitchFamily="34" charset="-120"/>
                <a:ea typeface="微軟正黑體" pitchFamily="34" charset="-120"/>
              </a:endParaRPr>
            </a:p>
          </p:txBody>
        </p:sp>
        <p:pic>
          <p:nvPicPr>
            <p:cNvPr id="163" name="圖片 162" descr="125px-Flag_of_Bangladesh_svg.png"/>
            <p:cNvPicPr>
              <a:picLocks noChangeAspect="1"/>
            </p:cNvPicPr>
            <p:nvPr/>
          </p:nvPicPr>
          <p:blipFill>
            <a:blip r:embed="rId21" cstate="print"/>
            <a:stretch>
              <a:fillRect/>
            </a:stretch>
          </p:blipFill>
          <p:spPr>
            <a:xfrm>
              <a:off x="6948264" y="3924000"/>
              <a:ext cx="288034" cy="172820"/>
            </a:xfrm>
            <a:prstGeom prst="rect">
              <a:avLst/>
            </a:prstGeom>
          </p:spPr>
        </p:pic>
      </p:grpSp>
      <p:grpSp>
        <p:nvGrpSpPr>
          <p:cNvPr id="7" name="群組 168"/>
          <p:cNvGrpSpPr/>
          <p:nvPr/>
        </p:nvGrpSpPr>
        <p:grpSpPr>
          <a:xfrm>
            <a:off x="7925626" y="4207631"/>
            <a:ext cx="1152128" cy="1512209"/>
            <a:chOff x="7956376" y="3873600"/>
            <a:chExt cx="1152128" cy="1512209"/>
          </a:xfrm>
        </p:grpSpPr>
        <p:pic>
          <p:nvPicPr>
            <p:cNvPr id="155" name="圖片 154" descr="125px-Flag_of_Malaysia_svg.png"/>
            <p:cNvPicPr>
              <a:picLocks noChangeAspect="1"/>
            </p:cNvPicPr>
            <p:nvPr/>
          </p:nvPicPr>
          <p:blipFill>
            <a:blip r:embed="rId11" cstate="print"/>
            <a:stretch>
              <a:fillRect/>
            </a:stretch>
          </p:blipFill>
          <p:spPr>
            <a:xfrm>
              <a:off x="7956376" y="3933056"/>
              <a:ext cx="289175" cy="145744"/>
            </a:xfrm>
            <a:prstGeom prst="rect">
              <a:avLst/>
            </a:prstGeom>
          </p:spPr>
        </p:pic>
        <p:sp>
          <p:nvSpPr>
            <p:cNvPr id="162" name="文字方塊 161"/>
            <p:cNvSpPr txBox="1"/>
            <p:nvPr/>
          </p:nvSpPr>
          <p:spPr>
            <a:xfrm>
              <a:off x="8172400" y="3873600"/>
              <a:ext cx="936104" cy="1512209"/>
            </a:xfrm>
            <a:prstGeom prst="rect">
              <a:avLst/>
            </a:prstGeom>
            <a:noFill/>
          </p:spPr>
          <p:txBody>
            <a:bodyPr vert="horz" wrap="square" rtlCol="0">
              <a:spAutoFit/>
            </a:bodyPr>
            <a:lstStyle/>
            <a:p>
              <a:pPr algn="ctr">
                <a:lnSpc>
                  <a:spcPct val="90000"/>
                </a:lnSpc>
                <a:spcBef>
                  <a:spcPts val="0"/>
                </a:spcBef>
                <a:spcAft>
                  <a:spcPts val="400"/>
                </a:spcAft>
              </a:pPr>
              <a:r>
                <a:rPr lang="zh-TW" altLang="en-US" sz="1400" spc="-150" dirty="0" smtClean="0">
                  <a:latin typeface="微軟正黑體" pitchFamily="34" charset="-120"/>
                  <a:ea typeface="微軟正黑體" pitchFamily="34" charset="-120"/>
                </a:rPr>
                <a:t>馬來西亞</a:t>
              </a:r>
              <a:endParaRPr lang="en-US" altLang="zh-TW" sz="1400" spc="-15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spc="-150" dirty="0" smtClean="0">
                  <a:latin typeface="微軟正黑體" pitchFamily="34" charset="-120"/>
                  <a:ea typeface="微軟正黑體" pitchFamily="34" charset="-120"/>
                </a:rPr>
                <a:t>巴基斯坦</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菲律賓</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新加坡</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r>
                <a:rPr lang="zh-TW" altLang="en-US" sz="1400" dirty="0" smtClean="0">
                  <a:latin typeface="微軟正黑體" pitchFamily="34" charset="-120"/>
                  <a:ea typeface="微軟正黑體" pitchFamily="34" charset="-120"/>
                </a:rPr>
                <a:t>泰　國</a:t>
              </a:r>
              <a:endParaRPr lang="en-US" altLang="zh-TW" sz="1400" dirty="0" smtClean="0">
                <a:latin typeface="微軟正黑體" pitchFamily="34" charset="-120"/>
                <a:ea typeface="微軟正黑體" pitchFamily="34" charset="-120"/>
              </a:endParaRPr>
            </a:p>
            <a:p>
              <a:pPr algn="ctr">
                <a:lnSpc>
                  <a:spcPct val="90000"/>
                </a:lnSpc>
                <a:spcBef>
                  <a:spcPts val="0"/>
                </a:spcBef>
                <a:spcAft>
                  <a:spcPts val="400"/>
                </a:spcAft>
              </a:pPr>
              <a:endParaRPr lang="zh-TW" altLang="en-US" sz="1400" dirty="0">
                <a:latin typeface="微軟正黑體" pitchFamily="34" charset="-120"/>
                <a:ea typeface="微軟正黑體" pitchFamily="34" charset="-120"/>
              </a:endParaRPr>
            </a:p>
          </p:txBody>
        </p:sp>
        <p:pic>
          <p:nvPicPr>
            <p:cNvPr id="164" name="圖片 163" descr="125px-Flag_of_Pakistan_svg.png"/>
            <p:cNvPicPr>
              <a:picLocks noChangeAspect="1"/>
            </p:cNvPicPr>
            <p:nvPr/>
          </p:nvPicPr>
          <p:blipFill>
            <a:blip r:embed="rId22" cstate="print"/>
            <a:stretch>
              <a:fillRect/>
            </a:stretch>
          </p:blipFill>
          <p:spPr>
            <a:xfrm>
              <a:off x="7956376" y="4149080"/>
              <a:ext cx="288036" cy="191256"/>
            </a:xfrm>
            <a:prstGeom prst="rect">
              <a:avLst/>
            </a:prstGeom>
          </p:spPr>
        </p:pic>
        <p:pic>
          <p:nvPicPr>
            <p:cNvPr id="165" name="圖片 164" descr="125px-Flag_of_Thailand_svg.png"/>
            <p:cNvPicPr>
              <a:picLocks noChangeAspect="1"/>
            </p:cNvPicPr>
            <p:nvPr/>
          </p:nvPicPr>
          <p:blipFill>
            <a:blip r:embed="rId23" cstate="print"/>
            <a:stretch>
              <a:fillRect/>
            </a:stretch>
          </p:blipFill>
          <p:spPr>
            <a:xfrm>
              <a:off x="7956376" y="4885200"/>
              <a:ext cx="288036" cy="191256"/>
            </a:xfrm>
            <a:prstGeom prst="rect">
              <a:avLst/>
            </a:prstGeom>
          </p:spPr>
        </p:pic>
        <p:pic>
          <p:nvPicPr>
            <p:cNvPr id="166" name="圖片 165" descr="125px-Flag_of_the_Philippines_svg.png"/>
            <p:cNvPicPr>
              <a:picLocks noChangeAspect="1"/>
            </p:cNvPicPr>
            <p:nvPr/>
          </p:nvPicPr>
          <p:blipFill>
            <a:blip r:embed="rId24" cstate="print"/>
            <a:stretch>
              <a:fillRect/>
            </a:stretch>
          </p:blipFill>
          <p:spPr>
            <a:xfrm>
              <a:off x="7956376" y="4437112"/>
              <a:ext cx="288035" cy="145170"/>
            </a:xfrm>
            <a:prstGeom prst="rect">
              <a:avLst/>
            </a:prstGeom>
          </p:spPr>
        </p:pic>
        <p:pic>
          <p:nvPicPr>
            <p:cNvPr id="167" name="圖片 166" descr="125px-Flag_of_Singapore_svg.png"/>
            <p:cNvPicPr>
              <a:picLocks noChangeAspect="1"/>
            </p:cNvPicPr>
            <p:nvPr/>
          </p:nvPicPr>
          <p:blipFill>
            <a:blip r:embed="rId15" cstate="print"/>
            <a:stretch>
              <a:fillRect/>
            </a:stretch>
          </p:blipFill>
          <p:spPr>
            <a:xfrm>
              <a:off x="7956376" y="4651200"/>
              <a:ext cx="289175" cy="192012"/>
            </a:xfrm>
            <a:prstGeom prst="rect">
              <a:avLst/>
            </a:prstGeom>
          </p:spPr>
        </p:pic>
      </p:grpSp>
      <p:sp>
        <p:nvSpPr>
          <p:cNvPr id="67" name="投影片編號版面配置區 66"/>
          <p:cNvSpPr>
            <a:spLocks noGrp="1"/>
          </p:cNvSpPr>
          <p:nvPr>
            <p:ph type="sldNum" sz="quarter" idx="10"/>
          </p:nvPr>
        </p:nvSpPr>
        <p:spPr/>
        <p:txBody>
          <a:bodyPr/>
          <a:lstStyle/>
          <a:p>
            <a:pPr>
              <a:defRPr/>
            </a:pPr>
            <a:fld id="{BECD4DF7-F563-4273-A2B9-C00E04DEF466}" type="slidenum">
              <a:rPr lang="zh-TW" altLang="en-US" smtClean="0"/>
              <a:pPr>
                <a:defRPr/>
              </a:pPr>
              <a:t>15</a:t>
            </a:fld>
            <a:endParaRPr lang="en-US" altLang="zh-TW"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2"/>
          <p:cNvGraphicFramePr>
            <a:graphicFrameLocks noChangeAspect="1"/>
          </p:cNvGraphicFramePr>
          <p:nvPr>
            <p:extLst>
              <p:ext uri="{D42A27DB-BD31-4B8C-83A1-F6EECF244321}">
                <p14:modId xmlns:p14="http://schemas.microsoft.com/office/powerpoint/2010/main" val="1731270780"/>
              </p:ext>
            </p:extLst>
          </p:nvPr>
        </p:nvGraphicFramePr>
        <p:xfrm>
          <a:off x="611560" y="2006422"/>
          <a:ext cx="3240360" cy="4584205"/>
        </p:xfrm>
        <a:graphic>
          <a:graphicData uri="http://schemas.openxmlformats.org/presentationml/2006/ole">
            <mc:AlternateContent xmlns:mc="http://schemas.openxmlformats.org/markup-compatibility/2006">
              <mc:Choice xmlns:v="urn:schemas-microsoft-com:vml" Requires="v">
                <p:oleObj spid="_x0000_s116781" name="Acrobat Document" r:id="rId4" imgW="7111800" imgH="10064520" progId="AcroExch.Document.7">
                  <p:embed/>
                </p:oleObj>
              </mc:Choice>
              <mc:Fallback>
                <p:oleObj name="Acrobat Document" r:id="rId4" imgW="7111800" imgH="10064520" progId="AcroExch.Document.7">
                  <p:embed/>
                  <p:pic>
                    <p:nvPicPr>
                      <p:cNvPr id="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60" y="2006422"/>
                        <a:ext cx="3240360" cy="4584205"/>
                      </a:xfrm>
                      <a:prstGeom prst="rect">
                        <a:avLst/>
                      </a:prstGeom>
                      <a:noFill/>
                      <a:ln w="9525">
                        <a:solidFill>
                          <a:schemeClr val="tx1"/>
                        </a:solidFill>
                        <a:miter lim="800000"/>
                        <a:headEnd/>
                        <a:tailEnd/>
                      </a:ln>
                      <a:effectLst/>
                      <a:extLst/>
                    </p:spPr>
                  </p:pic>
                </p:oleObj>
              </mc:Fallback>
            </mc:AlternateContent>
          </a:graphicData>
        </a:graphic>
      </p:graphicFrame>
      <p:sp>
        <p:nvSpPr>
          <p:cNvPr id="2" name="標題 1"/>
          <p:cNvSpPr>
            <a:spLocks noGrp="1"/>
          </p:cNvSpPr>
          <p:nvPr>
            <p:ph type="title"/>
          </p:nvPr>
        </p:nvSpPr>
        <p:spPr>
          <a:xfrm>
            <a:off x="323528" y="764704"/>
            <a:ext cx="8568952" cy="1203598"/>
          </a:xfrm>
        </p:spPr>
        <p:txBody>
          <a:bodyPr/>
          <a:lstStyle/>
          <a:p>
            <a:pPr>
              <a:defRPr/>
            </a:pPr>
            <a:r>
              <a:rPr lang="en-US" altLang="zh-TW" sz="3700" dirty="0" smtClean="0">
                <a:cs typeface="+mn-cs"/>
              </a:rPr>
              <a:t>2013</a:t>
            </a:r>
            <a:r>
              <a:rPr lang="zh-TW" altLang="en-US" sz="3700" dirty="0" smtClean="0">
                <a:cs typeface="+mn-cs"/>
              </a:rPr>
              <a:t>年</a:t>
            </a:r>
            <a:r>
              <a:rPr lang="en-US" altLang="zh-TW" sz="3700" dirty="0" smtClean="0">
                <a:cs typeface="+mn-cs"/>
              </a:rPr>
              <a:t>IEET</a:t>
            </a:r>
            <a:r>
              <a:rPr lang="zh-TW" altLang="en-US" sz="3700" dirty="0" smtClean="0">
                <a:cs typeface="+mn-cs"/>
              </a:rPr>
              <a:t>順利通過</a:t>
            </a:r>
            <a:r>
              <a:rPr lang="en-US" altLang="zh-TW" sz="3700" dirty="0" smtClean="0">
                <a:cs typeface="+mn-cs"/>
              </a:rPr>
              <a:t>WA</a:t>
            </a:r>
            <a:r>
              <a:rPr lang="zh-TW" altLang="en-US" sz="3700" dirty="0" smtClean="0">
                <a:cs typeface="+mn-cs"/>
              </a:rPr>
              <a:t>審查</a:t>
            </a:r>
            <a:r>
              <a:rPr altLang="en-US" sz="3700" dirty="0" smtClean="0">
                <a:cs typeface="+mn-cs"/>
              </a:rPr>
              <a:t>，</a:t>
            </a:r>
            <a:r>
              <a:rPr lang="en-US" altLang="en-US" sz="3700" dirty="0" smtClean="0">
                <a:cs typeface="+mn-cs"/>
              </a:rPr>
              <a:t/>
            </a:r>
            <a:br>
              <a:rPr lang="en-US" altLang="en-US" sz="3700" dirty="0" smtClean="0">
                <a:cs typeface="+mn-cs"/>
              </a:rPr>
            </a:br>
            <a:r>
              <a:rPr sz="3700" dirty="0" err="1" smtClean="0"/>
              <a:t>維繫我國通過</a:t>
            </a:r>
            <a:r>
              <a:rPr lang="en-US" altLang="zh-TW" sz="3700" dirty="0" err="1" smtClean="0"/>
              <a:t>EAC</a:t>
            </a:r>
            <a:r>
              <a:rPr sz="3700" dirty="0" err="1" smtClean="0"/>
              <a:t>認證</a:t>
            </a:r>
            <a:r>
              <a:rPr lang="zh-TW" altLang="en-US" sz="3700" dirty="0" smtClean="0"/>
              <a:t>系所</a:t>
            </a:r>
            <a:r>
              <a:rPr sz="3700" dirty="0" err="1" smtClean="0"/>
              <a:t>受國際認可</a:t>
            </a:r>
            <a:endParaRPr lang="zh-TW" altLang="en-US" sz="3700" dirty="0">
              <a:cs typeface="+mn-cs"/>
            </a:endParaRPr>
          </a:p>
        </p:txBody>
      </p:sp>
      <p:sp>
        <p:nvSpPr>
          <p:cNvPr id="7" name="投影片編號版面配置區 6"/>
          <p:cNvSpPr>
            <a:spLocks noGrp="1"/>
          </p:cNvSpPr>
          <p:nvPr>
            <p:ph type="sldNum" sz="quarter" idx="4"/>
          </p:nvPr>
        </p:nvSpPr>
        <p:spPr/>
        <p:txBody>
          <a:bodyPr/>
          <a:lstStyle/>
          <a:p>
            <a:pPr>
              <a:defRPr/>
            </a:pPr>
            <a:fld id="{BECD4DF7-F563-4273-A2B9-C00E04DEF466}" type="slidenum">
              <a:rPr lang="zh-TW" altLang="en-US" smtClean="0"/>
              <a:pPr>
                <a:defRPr/>
              </a:pPr>
              <a:t>16</a:t>
            </a:fld>
            <a:endParaRPr lang="en-US" altLang="zh-TW" dirty="0"/>
          </a:p>
        </p:txBody>
      </p:sp>
      <p:pic>
        <p:nvPicPr>
          <p:cNvPr id="8" name="內容版面配置區 7" descr="圖片3.jpg"/>
          <p:cNvPicPr>
            <a:picLocks noGrp="1" noChangeAspect="1"/>
          </p:cNvPicPr>
          <p:nvPr>
            <p:ph sz="half" idx="1"/>
          </p:nvPr>
        </p:nvPicPr>
        <p:blipFill>
          <a:blip r:embed="rId6" cstate="print"/>
          <a:stretch>
            <a:fillRect/>
          </a:stretch>
        </p:blipFill>
        <p:spPr>
          <a:xfrm>
            <a:off x="4427984" y="2492896"/>
            <a:ext cx="4038600" cy="3263515"/>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Letter SA Full Member IEET 2014_頁面_1.jpg"/>
          <p:cNvPicPr>
            <a:picLocks noChangeAspect="1"/>
          </p:cNvPicPr>
          <p:nvPr/>
        </p:nvPicPr>
        <p:blipFill>
          <a:blip r:embed="rId3" cstate="print"/>
          <a:srcRect l="10212" t="2544" r="8856" b="19867"/>
          <a:stretch>
            <a:fillRect/>
          </a:stretch>
        </p:blipFill>
        <p:spPr>
          <a:xfrm>
            <a:off x="347017" y="836712"/>
            <a:ext cx="4179790" cy="5665937"/>
          </a:xfrm>
          <a:prstGeom prst="rect">
            <a:avLst/>
          </a:prstGeom>
        </p:spPr>
      </p:pic>
      <p:sp>
        <p:nvSpPr>
          <p:cNvPr id="2" name="標題 1"/>
          <p:cNvSpPr>
            <a:spLocks noGrp="1"/>
          </p:cNvSpPr>
          <p:nvPr>
            <p:ph type="title"/>
          </p:nvPr>
        </p:nvSpPr>
        <p:spPr>
          <a:xfrm>
            <a:off x="2436912" y="836712"/>
            <a:ext cx="6707088" cy="1275606"/>
          </a:xfrm>
        </p:spPr>
        <p:txBody>
          <a:bodyPr/>
          <a:lstStyle/>
          <a:p>
            <a:r>
              <a:rPr lang="en-US" altLang="zh-TW" sz="3600" dirty="0" smtClean="0"/>
              <a:t>2014 </a:t>
            </a:r>
            <a:r>
              <a:rPr lang="zh-TW" altLang="en-US" sz="3600" dirty="0" smtClean="0"/>
              <a:t>年 </a:t>
            </a:r>
            <a:r>
              <a:rPr lang="en-US" altLang="zh-TW" sz="3600" dirty="0" smtClean="0"/>
              <a:t>IEET</a:t>
            </a:r>
            <a:r>
              <a:rPr lang="zh-TW" altLang="en-US" sz="3600" dirty="0" smtClean="0"/>
              <a:t>順利通過審查</a:t>
            </a:r>
            <a:r>
              <a:rPr lang="en-US" altLang="zh-TW" sz="3600" dirty="0" smtClean="0"/>
              <a:t/>
            </a:r>
            <a:br>
              <a:rPr lang="en-US" altLang="zh-TW" sz="3600" dirty="0" smtClean="0"/>
            </a:br>
            <a:r>
              <a:rPr lang="zh-TW" altLang="en-US" sz="3600" dirty="0" smtClean="0"/>
              <a:t>晉升</a:t>
            </a:r>
            <a:r>
              <a:rPr lang="en-US" altLang="zh-TW" sz="3600" dirty="0" smtClean="0"/>
              <a:t>Sydney Accord</a:t>
            </a:r>
            <a:r>
              <a:rPr lang="zh-TW" altLang="en-US" sz="3600" dirty="0" smtClean="0"/>
              <a:t>會員</a:t>
            </a:r>
          </a:p>
        </p:txBody>
      </p:sp>
      <p:sp>
        <p:nvSpPr>
          <p:cNvPr id="9" name="矩形 8"/>
          <p:cNvSpPr/>
          <p:nvPr/>
        </p:nvSpPr>
        <p:spPr>
          <a:xfrm>
            <a:off x="5076056" y="5229200"/>
            <a:ext cx="3744416" cy="954107"/>
          </a:xfrm>
          <a:prstGeom prst="rect">
            <a:avLst/>
          </a:prstGeom>
        </p:spPr>
        <p:txBody>
          <a:bodyPr wrap="square">
            <a:spAutoFit/>
          </a:bodyPr>
          <a:lstStyle/>
          <a:p>
            <a:r>
              <a:rPr lang="zh-TW" altLang="en-US" sz="1400" dirty="0" smtClean="0">
                <a:latin typeface="微軟正黑體" pitchFamily="34" charset="-120"/>
                <a:ea typeface="微軟正黑體" pitchFamily="34" charset="-120"/>
              </a:rPr>
              <a:t>前排左起</a:t>
            </a:r>
            <a:r>
              <a:rPr lang="en-US" altLang="zh-TW" sz="1400" dirty="0" smtClean="0">
                <a:latin typeface="微軟正黑體" pitchFamily="34" charset="-120"/>
                <a:ea typeface="微軟正黑體" pitchFamily="34" charset="-120"/>
              </a:rPr>
              <a:t>:</a:t>
            </a:r>
            <a:r>
              <a:rPr lang="zh-TW" altLang="en-US" sz="1400" dirty="0" smtClean="0">
                <a:latin typeface="微軟正黑體" pitchFamily="34" charset="-120"/>
                <a:ea typeface="微軟正黑體" pitchFamily="34" charset="-120"/>
              </a:rPr>
              <a:t> 魏前理事長哲和、外交</a:t>
            </a:r>
            <a:r>
              <a:rPr lang="zh-TW" altLang="en-US" sz="1400" dirty="0">
                <a:latin typeface="微軟正黑體" pitchFamily="34" charset="-120"/>
                <a:ea typeface="微軟正黑體" pitchFamily="34" charset="-120"/>
              </a:rPr>
              <a:t>部</a:t>
            </a:r>
            <a:r>
              <a:rPr lang="zh-TW" altLang="en-US" sz="1400" dirty="0" smtClean="0">
                <a:latin typeface="微軟正黑體" pitchFamily="34" charset="-120"/>
                <a:ea typeface="微軟正黑體" pitchFamily="34" charset="-120"/>
              </a:rPr>
              <a:t>駐紐代表處常以立代表</a:t>
            </a:r>
            <a:r>
              <a:rPr lang="en-US" altLang="zh-TW" sz="1400" dirty="0" smtClean="0">
                <a:latin typeface="微軟正黑體" pitchFamily="34" charset="-120"/>
                <a:ea typeface="微軟正黑體" pitchFamily="34" charset="-120"/>
              </a:rPr>
              <a:t>(</a:t>
            </a:r>
            <a:r>
              <a:rPr lang="zh-TW" altLang="en-US" sz="1400" dirty="0" smtClean="0">
                <a:latin typeface="微軟正黑體" pitchFamily="34" charset="-120"/>
                <a:ea typeface="微軟正黑體" pitchFamily="34" charset="-120"/>
              </a:rPr>
              <a:t>現為外交部亞太司司長</a:t>
            </a:r>
            <a:r>
              <a:rPr lang="en-US" altLang="zh-TW" sz="1400" dirty="0" smtClean="0">
                <a:latin typeface="微軟正黑體" pitchFamily="34" charset="-120"/>
                <a:ea typeface="微軟正黑體" pitchFamily="34" charset="-120"/>
              </a:rPr>
              <a:t>)</a:t>
            </a:r>
            <a:r>
              <a:rPr lang="zh-TW" altLang="en-US" sz="1400" dirty="0" smtClean="0">
                <a:latin typeface="微軟正黑體" pitchFamily="34" charset="-120"/>
                <a:ea typeface="微軟正黑體" pitchFamily="34" charset="-120"/>
              </a:rPr>
              <a:t>、</a:t>
            </a:r>
            <a:r>
              <a:rPr lang="en-US" altLang="zh-TW" sz="1400" dirty="0" smtClean="0">
                <a:latin typeface="微軟正黑體" pitchFamily="34" charset="-120"/>
                <a:ea typeface="微軟正黑體" pitchFamily="34" charset="-120"/>
              </a:rPr>
              <a:t/>
            </a:r>
            <a:br>
              <a:rPr lang="en-US" altLang="zh-TW" sz="1400" dirty="0" smtClean="0">
                <a:latin typeface="微軟正黑體" pitchFamily="34" charset="-120"/>
                <a:ea typeface="微軟正黑體" pitchFamily="34" charset="-120"/>
              </a:rPr>
            </a:br>
            <a:r>
              <a:rPr lang="zh-TW" altLang="en-US" sz="1400" dirty="0" smtClean="0">
                <a:latin typeface="微軟正黑體" pitchFamily="34" charset="-120"/>
                <a:ea typeface="微軟正黑體" pitchFamily="34" charset="-120"/>
              </a:rPr>
              <a:t>林聰明理事長、顏家鈺秘書長、</a:t>
            </a:r>
            <a:r>
              <a:rPr lang="en-US" altLang="zh-TW" sz="1400" dirty="0" smtClean="0">
                <a:latin typeface="微軟正黑體" pitchFamily="34" charset="-120"/>
                <a:ea typeface="微軟正黑體" pitchFamily="34" charset="-120"/>
              </a:rPr>
              <a:t>IEET</a:t>
            </a:r>
            <a:r>
              <a:rPr lang="zh-TW" altLang="en-US" sz="1400" dirty="0" smtClean="0">
                <a:latin typeface="微軟正黑體" pitchFamily="34" charset="-120"/>
                <a:ea typeface="微軟正黑體" pitchFamily="34" charset="-120"/>
              </a:rPr>
              <a:t>三位同仁</a:t>
            </a:r>
            <a:r>
              <a:rPr lang="en-US" altLang="zh-TW" sz="1400" dirty="0" smtClean="0">
                <a:latin typeface="微軟正黑體" pitchFamily="34" charset="-120"/>
                <a:ea typeface="微軟正黑體" pitchFamily="34" charset="-120"/>
              </a:rPr>
              <a:t/>
            </a:r>
            <a:br>
              <a:rPr lang="en-US" altLang="zh-TW" sz="1400" dirty="0" smtClean="0">
                <a:latin typeface="微軟正黑體" pitchFamily="34" charset="-120"/>
                <a:ea typeface="微軟正黑體" pitchFamily="34" charset="-120"/>
              </a:rPr>
            </a:br>
            <a:r>
              <a:rPr lang="zh-TW" altLang="en-US" sz="1400" dirty="0" smtClean="0">
                <a:latin typeface="微軟正黑體" pitchFamily="34" charset="-120"/>
                <a:ea typeface="微軟正黑體" pitchFamily="34" charset="-120"/>
              </a:rPr>
              <a:t>後排左起：胡文聰副秘書長、呂良正副秘書長 </a:t>
            </a:r>
            <a:endParaRPr lang="zh-TW" altLang="en-US" sz="1400" dirty="0">
              <a:latin typeface="微軟正黑體" pitchFamily="34" charset="-120"/>
              <a:ea typeface="微軟正黑體" pitchFamily="34" charset="-120"/>
            </a:endParaRPr>
          </a:p>
        </p:txBody>
      </p:sp>
      <p:sp>
        <p:nvSpPr>
          <p:cNvPr id="8" name="投影片編號版面配置區 7"/>
          <p:cNvSpPr>
            <a:spLocks noGrp="1"/>
          </p:cNvSpPr>
          <p:nvPr>
            <p:ph type="sldNum" sz="quarter" idx="4"/>
          </p:nvPr>
        </p:nvSpPr>
        <p:spPr/>
        <p:txBody>
          <a:bodyPr/>
          <a:lstStyle/>
          <a:p>
            <a:pPr>
              <a:defRPr/>
            </a:pPr>
            <a:fld id="{BECD4DF7-F563-4273-A2B9-C00E04DEF466}" type="slidenum">
              <a:rPr lang="zh-TW" altLang="en-US" smtClean="0"/>
              <a:pPr>
                <a:defRPr/>
              </a:pPr>
              <a:t>17</a:t>
            </a:fld>
            <a:endParaRPr lang="en-US" altLang="zh-TW" dirty="0"/>
          </a:p>
        </p:txBody>
      </p:sp>
      <p:pic>
        <p:nvPicPr>
          <p:cNvPr id="11" name="圖片 10" descr="圖片2.jpg"/>
          <p:cNvPicPr>
            <a:picLocks noChangeAspect="1"/>
          </p:cNvPicPr>
          <p:nvPr/>
        </p:nvPicPr>
        <p:blipFill>
          <a:blip r:embed="rId4" cstate="print"/>
          <a:stretch>
            <a:fillRect/>
          </a:stretch>
        </p:blipFill>
        <p:spPr>
          <a:xfrm>
            <a:off x="5076056" y="2348880"/>
            <a:ext cx="3675888" cy="2755392"/>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79513" y="857250"/>
            <a:ext cx="8784976" cy="699542"/>
          </a:xfrm>
          <a:prstGeom prst="rect">
            <a:avLst/>
          </a:prstGeom>
          <a:noFill/>
          <a:ln w="9525">
            <a:noFill/>
            <a:miter lim="800000"/>
            <a:headEnd/>
            <a:tailEnd/>
          </a:ln>
        </p:spPr>
        <p:txBody>
          <a:bodyPr anchor="ctr"/>
          <a:lstStyle/>
          <a:p>
            <a:pPr marL="838200" indent="-838200" algn="ctr">
              <a:defRPr/>
            </a:pPr>
            <a:r>
              <a:rPr lang="zh-TW" altLang="en-US"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mj-cs"/>
              </a:rPr>
              <a:t>認證優勢：系所與國際接軌</a:t>
            </a:r>
            <a:endParaRPr lang="en-US" altLang="zh-TW"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mj-cs"/>
            </a:endParaRPr>
          </a:p>
        </p:txBody>
      </p:sp>
      <p:graphicFrame>
        <p:nvGraphicFramePr>
          <p:cNvPr id="9" name="資料庫圖表 8"/>
          <p:cNvGraphicFramePr/>
          <p:nvPr>
            <p:extLst>
              <p:ext uri="{D42A27DB-BD31-4B8C-83A1-F6EECF244321}">
                <p14:modId xmlns:p14="http://schemas.microsoft.com/office/powerpoint/2010/main" val="1207380638"/>
              </p:ext>
            </p:extLst>
          </p:nvPr>
        </p:nvGraphicFramePr>
        <p:xfrm>
          <a:off x="539552" y="1700808"/>
          <a:ext cx="8064896"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圖片 9" descr="MH900292096.JPG"/>
          <p:cNvPicPr>
            <a:picLocks noChangeAspect="1"/>
          </p:cNvPicPr>
          <p:nvPr/>
        </p:nvPicPr>
        <p:blipFill>
          <a:blip r:embed="rId8" cstate="print"/>
          <a:srcRect/>
          <a:stretch>
            <a:fillRect/>
          </a:stretch>
        </p:blipFill>
        <p:spPr bwMode="auto">
          <a:xfrm>
            <a:off x="539552" y="1772816"/>
            <a:ext cx="720080" cy="720080"/>
          </a:xfrm>
          <a:prstGeom prst="rect">
            <a:avLst/>
          </a:prstGeom>
          <a:noFill/>
          <a:ln w="9525">
            <a:noFill/>
            <a:miter lim="800000"/>
            <a:headEnd/>
            <a:tailEnd/>
          </a:ln>
        </p:spPr>
      </p:pic>
      <p:pic>
        <p:nvPicPr>
          <p:cNvPr id="12" name="Picture 2" descr="http://law.sjtu.edu.cn/uploads/fckeditors/image/LL_M%E9%A1%B9%E7%9B%AE/dual%20degree.bmp"/>
          <p:cNvPicPr>
            <a:picLocks noChangeAspect="1" noChangeArrowheads="1"/>
          </p:cNvPicPr>
          <p:nvPr/>
        </p:nvPicPr>
        <p:blipFill>
          <a:blip r:embed="rId9" cstate="print"/>
          <a:srcRect l="15972" r="17158"/>
          <a:stretch>
            <a:fillRect/>
          </a:stretch>
        </p:blipFill>
        <p:spPr bwMode="auto">
          <a:xfrm>
            <a:off x="4808026" y="1700808"/>
            <a:ext cx="628070" cy="864096"/>
          </a:xfrm>
          <a:prstGeom prst="rect">
            <a:avLst/>
          </a:prstGeom>
          <a:noFill/>
        </p:spPr>
      </p:pic>
      <p:sp>
        <p:nvSpPr>
          <p:cNvPr id="10" name="投影片編號版面配置區 9"/>
          <p:cNvSpPr>
            <a:spLocks noGrp="1"/>
          </p:cNvSpPr>
          <p:nvPr>
            <p:ph type="sldNum" sz="quarter" idx="4"/>
          </p:nvPr>
        </p:nvSpPr>
        <p:spPr/>
        <p:txBody>
          <a:bodyPr/>
          <a:lstStyle/>
          <a:p>
            <a:pPr>
              <a:defRPr/>
            </a:pPr>
            <a:fld id="{BECD4DF7-F563-4273-A2B9-C00E04DEF466}" type="slidenum">
              <a:rPr lang="zh-TW" altLang="en-US" smtClean="0"/>
              <a:pPr>
                <a:defRPr/>
              </a:pPr>
              <a:t>18</a:t>
            </a:fld>
            <a:endParaRPr lang="en-US" altLang="zh-TW"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標題 1"/>
          <p:cNvSpPr>
            <a:spLocks noGrp="1"/>
          </p:cNvSpPr>
          <p:nvPr>
            <p:ph type="title"/>
          </p:nvPr>
        </p:nvSpPr>
        <p:spPr>
          <a:xfrm>
            <a:off x="827584" y="980728"/>
            <a:ext cx="7742634" cy="784225"/>
          </a:xfrm>
        </p:spPr>
        <p:txBody>
          <a:bodyPr/>
          <a:lstStyle/>
          <a:p>
            <a:pPr>
              <a:defRPr/>
            </a:pPr>
            <a:r>
              <a:rPr lang="zh-TW" altLang="en-US" sz="4000" dirty="0" smtClean="0"/>
              <a:t>新加坡政府認可</a:t>
            </a:r>
            <a:r>
              <a:rPr lang="en-US" altLang="zh-TW" sz="3800" dirty="0" smtClean="0"/>
              <a:t>IEET</a:t>
            </a:r>
            <a:endParaRPr lang="zh-TW" altLang="en-US" sz="3800" dirty="0" smtClean="0"/>
          </a:p>
        </p:txBody>
      </p:sp>
      <p:sp>
        <p:nvSpPr>
          <p:cNvPr id="26627" name="內容版面配置區 2"/>
          <p:cNvSpPr>
            <a:spLocks noGrp="1"/>
          </p:cNvSpPr>
          <p:nvPr>
            <p:ph idx="1"/>
          </p:nvPr>
        </p:nvSpPr>
        <p:spPr bwMode="auto">
          <a:xfrm>
            <a:off x="683568" y="2060848"/>
            <a:ext cx="7776864" cy="3303588"/>
          </a:xfrm>
          <a:noFill/>
          <a:ln>
            <a:miter lim="800000"/>
            <a:headEnd/>
            <a:tailEnd/>
          </a:ln>
        </p:spPr>
        <p:txBody>
          <a:bodyPr vert="horz" wrap="square" lIns="91440" tIns="45720" rIns="91440" bIns="45720" numCol="1" anchor="t" anchorCtr="0" compatLnSpc="1">
            <a:prstTxWarp prst="textNoShape">
              <a:avLst/>
            </a:prstTxWarp>
          </a:bodyPr>
          <a:lstStyle/>
          <a:p>
            <a:pPr algn="dist">
              <a:buFontTx/>
              <a:buNone/>
            </a:pPr>
            <a:r>
              <a:rPr lang="zh-TW" altLang="en-US" sz="2600" u="sng" dirty="0" smtClean="0">
                <a:solidFill>
                  <a:srgbClr val="A50021"/>
                </a:solidFill>
              </a:rPr>
              <a:t>新加坡政府</a:t>
            </a:r>
            <a:r>
              <a:rPr lang="en-US" altLang="zh-TW" sz="2600" u="sng" dirty="0" smtClean="0">
                <a:solidFill>
                  <a:srgbClr val="A50021"/>
                </a:solidFill>
              </a:rPr>
              <a:t>2009</a:t>
            </a:r>
            <a:r>
              <a:rPr lang="zh-TW" altLang="en-US" sz="2600" u="sng" dirty="0" smtClean="0">
                <a:solidFill>
                  <a:srgbClr val="A50021"/>
                </a:solidFill>
              </a:rPr>
              <a:t>年</a:t>
            </a:r>
            <a:r>
              <a:rPr lang="en-US" altLang="zh-TW" sz="2600" u="sng" dirty="0" smtClean="0">
                <a:solidFill>
                  <a:srgbClr val="A50021"/>
                </a:solidFill>
              </a:rPr>
              <a:t>12</a:t>
            </a:r>
            <a:r>
              <a:rPr lang="zh-TW" altLang="en-US" sz="2600" u="sng" dirty="0" smtClean="0">
                <a:solidFill>
                  <a:srgbClr val="A50021"/>
                </a:solidFill>
              </a:rPr>
              <a:t>月</a:t>
            </a:r>
            <a:r>
              <a:rPr lang="en-US" altLang="zh-TW" sz="2600" u="sng" dirty="0" smtClean="0">
                <a:solidFill>
                  <a:srgbClr val="A50021"/>
                </a:solidFill>
              </a:rPr>
              <a:t>29</a:t>
            </a:r>
            <a:r>
              <a:rPr lang="zh-TW" altLang="en-US" sz="2600" u="sng" dirty="0" smtClean="0">
                <a:solidFill>
                  <a:srgbClr val="A50021"/>
                </a:solidFill>
              </a:rPr>
              <a:t>日完成專業工程師法 </a:t>
            </a:r>
            <a:endParaRPr lang="en-US" altLang="zh-TW" sz="2600" u="sng" dirty="0" smtClean="0">
              <a:solidFill>
                <a:srgbClr val="A50021"/>
              </a:solidFill>
            </a:endParaRPr>
          </a:p>
          <a:p>
            <a:pPr algn="dist">
              <a:spcBef>
                <a:spcPts val="600"/>
              </a:spcBef>
              <a:buFontTx/>
              <a:buNone/>
            </a:pPr>
            <a:r>
              <a:rPr lang="en-US" altLang="zh-TW" sz="2600" u="sng" dirty="0" smtClean="0">
                <a:solidFill>
                  <a:srgbClr val="A50021"/>
                </a:solidFill>
              </a:rPr>
              <a:t>(Professional Engineers Act) </a:t>
            </a:r>
            <a:r>
              <a:rPr lang="zh-TW" altLang="en-US" sz="2600" u="sng" dirty="0" smtClean="0">
                <a:solidFill>
                  <a:srgbClr val="A50021"/>
                </a:solidFill>
              </a:rPr>
              <a:t>修訂</a:t>
            </a:r>
            <a:r>
              <a:rPr lang="zh-TW" altLang="en-US" sz="2600" dirty="0" smtClean="0"/>
              <a:t>，</a:t>
            </a:r>
            <a:r>
              <a:rPr lang="zh-TW" altLang="en-US" sz="2600" u="sng" dirty="0" smtClean="0">
                <a:solidFill>
                  <a:srgbClr val="A50021"/>
                </a:solidFill>
              </a:rPr>
              <a:t>認可</a:t>
            </a:r>
            <a:r>
              <a:rPr lang="en-US" altLang="zh-TW" sz="2600" u="sng" dirty="0" smtClean="0">
                <a:solidFill>
                  <a:srgbClr val="A50021"/>
                </a:solidFill>
              </a:rPr>
              <a:t>IEET</a:t>
            </a:r>
            <a:r>
              <a:rPr lang="zh-TW" altLang="en-US" sz="2600" dirty="0" smtClean="0"/>
              <a:t>與其</a:t>
            </a:r>
            <a:endParaRPr lang="en-US" altLang="zh-TW" sz="2600" dirty="0" smtClean="0"/>
          </a:p>
          <a:p>
            <a:pPr algn="dist">
              <a:spcBef>
                <a:spcPts val="600"/>
              </a:spcBef>
              <a:buFontTx/>
              <a:buNone/>
            </a:pPr>
            <a:r>
              <a:rPr lang="zh-TW" altLang="en-US" sz="2600" dirty="0" smtClean="0"/>
              <a:t>他</a:t>
            </a:r>
            <a:r>
              <a:rPr lang="en-US" altLang="zh-TW" sz="2600" dirty="0" smtClean="0"/>
              <a:t>Washington Accord </a:t>
            </a:r>
            <a:r>
              <a:rPr lang="zh-TW" altLang="en-US" sz="2600" dirty="0" smtClean="0"/>
              <a:t>組織，</a:t>
            </a:r>
            <a:r>
              <a:rPr lang="en-US" altLang="zh-TW" sz="2600" dirty="0" smtClean="0"/>
              <a:t>IEET</a:t>
            </a:r>
            <a:r>
              <a:rPr lang="zh-TW" altLang="en-US" sz="2600" dirty="0" smtClean="0"/>
              <a:t>通過認證學程畢</a:t>
            </a:r>
            <a:endParaRPr lang="en-US" altLang="zh-TW" sz="2600" dirty="0" smtClean="0"/>
          </a:p>
          <a:p>
            <a:pPr algn="dist">
              <a:spcBef>
                <a:spcPts val="600"/>
              </a:spcBef>
              <a:buFontTx/>
              <a:buNone/>
            </a:pPr>
            <a:r>
              <a:rPr lang="zh-TW" altLang="en-US" sz="2600" dirty="0" smtClean="0"/>
              <a:t>業生： </a:t>
            </a:r>
            <a:r>
              <a:rPr lang="en-US" altLang="zh-TW" sz="2600" u="sng" dirty="0" smtClean="0">
                <a:solidFill>
                  <a:srgbClr val="A50021"/>
                </a:solidFill>
              </a:rPr>
              <a:t>the qualification is accredited by the </a:t>
            </a:r>
          </a:p>
          <a:p>
            <a:pPr algn="dist">
              <a:spcBef>
                <a:spcPts val="600"/>
              </a:spcBef>
              <a:buFontTx/>
              <a:buNone/>
            </a:pPr>
            <a:r>
              <a:rPr lang="en-US" altLang="zh-TW" sz="2600" u="sng" dirty="0" smtClean="0">
                <a:solidFill>
                  <a:srgbClr val="A50021"/>
                </a:solidFill>
              </a:rPr>
              <a:t>accrediting </a:t>
            </a:r>
            <a:r>
              <a:rPr lang="en-US" altLang="zh-TW" sz="2600" u="sng" dirty="0" err="1" smtClean="0">
                <a:solidFill>
                  <a:srgbClr val="A50021"/>
                </a:solidFill>
              </a:rPr>
              <a:t>organisation</a:t>
            </a:r>
            <a:r>
              <a:rPr lang="en-US" altLang="zh-TW" sz="2600" u="sng" dirty="0" smtClean="0">
                <a:solidFill>
                  <a:srgbClr val="A50021"/>
                </a:solidFill>
              </a:rPr>
              <a:t> as fully meeting the </a:t>
            </a:r>
          </a:p>
          <a:p>
            <a:pPr algn="dist">
              <a:spcBef>
                <a:spcPts val="600"/>
              </a:spcBef>
              <a:buFontTx/>
              <a:buNone/>
            </a:pPr>
            <a:r>
              <a:rPr lang="en-US" altLang="zh-TW" sz="2600" u="sng" dirty="0" smtClean="0">
                <a:solidFill>
                  <a:srgbClr val="A50021"/>
                </a:solidFill>
              </a:rPr>
              <a:t>academic requirements for registration as a </a:t>
            </a:r>
          </a:p>
          <a:p>
            <a:pPr>
              <a:spcBef>
                <a:spcPts val="600"/>
              </a:spcBef>
              <a:buFontTx/>
              <a:buNone/>
            </a:pPr>
            <a:r>
              <a:rPr lang="en-US" altLang="zh-TW" sz="2600" u="sng" dirty="0" smtClean="0">
                <a:solidFill>
                  <a:srgbClr val="A50021"/>
                </a:solidFill>
              </a:rPr>
              <a:t>professional engineer</a:t>
            </a:r>
          </a:p>
          <a:p>
            <a:pPr>
              <a:buFontTx/>
              <a:buNone/>
            </a:pPr>
            <a:endParaRPr lang="zh-TW" altLang="en-US" sz="2600" dirty="0" smtClean="0">
              <a:latin typeface="新細明體" pitchFamily="18" charset="-120"/>
            </a:endParaRPr>
          </a:p>
        </p:txBody>
      </p:sp>
      <p:sp>
        <p:nvSpPr>
          <p:cNvPr id="26628" name="文字方塊 4"/>
          <p:cNvSpPr txBox="1">
            <a:spLocks noChangeArrowheads="1"/>
          </p:cNvSpPr>
          <p:nvPr/>
        </p:nvSpPr>
        <p:spPr bwMode="auto">
          <a:xfrm>
            <a:off x="755650" y="5949950"/>
            <a:ext cx="7704138" cy="584200"/>
          </a:xfrm>
          <a:prstGeom prst="rect">
            <a:avLst/>
          </a:prstGeom>
          <a:noFill/>
          <a:ln w="9525">
            <a:noFill/>
            <a:miter lim="800000"/>
            <a:headEnd/>
            <a:tailEnd/>
          </a:ln>
        </p:spPr>
        <p:txBody>
          <a:bodyPr>
            <a:spAutoFit/>
          </a:bodyPr>
          <a:lstStyle/>
          <a:p>
            <a:r>
              <a:rPr lang="en-US" altLang="zh-TW" sz="1600" i="1"/>
              <a:t>Professional Engineers Act (Chapter 253): Qualifications specified in Division I of Part IV  of the Schedule</a:t>
            </a:r>
            <a:endParaRPr lang="zh-TW" altLang="en-US" sz="1600" i="1"/>
          </a:p>
        </p:txBody>
      </p:sp>
      <p:pic>
        <p:nvPicPr>
          <p:cNvPr id="26629" name="圖片 5" descr="sgp.gif"/>
          <p:cNvPicPr>
            <a:picLocks noChangeAspect="1"/>
          </p:cNvPicPr>
          <p:nvPr/>
        </p:nvPicPr>
        <p:blipFill>
          <a:blip r:embed="rId3" cstate="print"/>
          <a:srcRect/>
          <a:stretch>
            <a:fillRect/>
          </a:stretch>
        </p:blipFill>
        <p:spPr bwMode="auto">
          <a:xfrm>
            <a:off x="539750" y="962695"/>
            <a:ext cx="1428750" cy="952500"/>
          </a:xfrm>
          <a:prstGeom prst="rect">
            <a:avLst/>
          </a:prstGeom>
          <a:noFill/>
          <a:ln w="9525">
            <a:noFill/>
            <a:miter lim="800000"/>
            <a:headEnd/>
            <a:tailEnd/>
          </a:ln>
        </p:spPr>
      </p:pic>
      <p:sp>
        <p:nvSpPr>
          <p:cNvPr id="8" name="投影片編號版面配置區 7"/>
          <p:cNvSpPr>
            <a:spLocks noGrp="1"/>
          </p:cNvSpPr>
          <p:nvPr>
            <p:ph type="sldNum" sz="quarter" idx="4"/>
          </p:nvPr>
        </p:nvSpPr>
        <p:spPr/>
        <p:txBody>
          <a:bodyPr/>
          <a:lstStyle/>
          <a:p>
            <a:pPr>
              <a:defRPr/>
            </a:pPr>
            <a:fld id="{BECD4DF7-F563-4273-A2B9-C00E04DEF466}" type="slidenum">
              <a:rPr lang="zh-TW" altLang="en-US" smtClean="0"/>
              <a:pPr>
                <a:defRPr/>
              </a:pPr>
              <a:t>19</a:t>
            </a:fld>
            <a:endParaRPr lang="en-US" altLang="zh-TW"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764704"/>
            <a:ext cx="8229600" cy="720725"/>
          </a:xfrm>
        </p:spPr>
        <p:txBody>
          <a:bodyPr/>
          <a:lstStyle/>
          <a:p>
            <a:pPr>
              <a:defRPr/>
            </a:pPr>
            <a:r>
              <a:rPr lang="zh-TW" altLang="en-US" dirty="0" smtClean="0"/>
              <a:t>大綱</a:t>
            </a:r>
            <a:endParaRPr lang="zh-TW" altLang="en-US" dirty="0"/>
          </a:p>
        </p:txBody>
      </p:sp>
      <p:graphicFrame>
        <p:nvGraphicFramePr>
          <p:cNvPr id="4" name="資料庫圖表 3"/>
          <p:cNvGraphicFramePr/>
          <p:nvPr>
            <p:extLst>
              <p:ext uri="{D42A27DB-BD31-4B8C-83A1-F6EECF244321}">
                <p14:modId xmlns:p14="http://schemas.microsoft.com/office/powerpoint/2010/main" val="770268258"/>
              </p:ext>
            </p:extLst>
          </p:nvPr>
        </p:nvGraphicFramePr>
        <p:xfrm>
          <a:off x="1979712" y="1844824"/>
          <a:ext cx="5472608" cy="4248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a:spLocks noGrp="1"/>
          </p:cNvSpPr>
          <p:nvPr>
            <p:ph type="sldNum" sz="quarter" idx="4"/>
          </p:nvPr>
        </p:nvSpPr>
        <p:spPr/>
        <p:txBody>
          <a:bodyPr/>
          <a:lstStyle/>
          <a:p>
            <a:pPr>
              <a:defRPr/>
            </a:pPr>
            <a:fld id="{BECD4DF7-F563-4273-A2B9-C00E04DEF466}" type="slidenum">
              <a:rPr lang="zh-TW" altLang="en-US" smtClean="0"/>
              <a:pPr>
                <a:defRPr/>
              </a:pPr>
              <a:t>2</a:t>
            </a:fld>
            <a:endParaRPr lang="en-US" altLang="zh-TW"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標題 1"/>
          <p:cNvSpPr>
            <a:spLocks noGrp="1"/>
          </p:cNvSpPr>
          <p:nvPr>
            <p:ph type="title"/>
          </p:nvPr>
        </p:nvSpPr>
        <p:spPr>
          <a:xfrm>
            <a:off x="1553075" y="913492"/>
            <a:ext cx="7138987" cy="792162"/>
          </a:xfrm>
        </p:spPr>
        <p:txBody>
          <a:bodyPr/>
          <a:lstStyle/>
          <a:p>
            <a:r>
              <a:rPr kumimoji="1" lang="zh-TW" altLang="en-US" sz="4000" dirty="0">
                <a:solidFill>
                  <a:srgbClr val="A50021"/>
                </a:solidFill>
                <a:effectLst>
                  <a:outerShdw blurRad="38100" dist="38100" dir="2700000" algn="tl">
                    <a:srgbClr val="C0C0C0"/>
                  </a:outerShdw>
                </a:effectLst>
                <a:cs typeface="+mn-cs"/>
              </a:rPr>
              <a:t>馬來西亞全面認可</a:t>
            </a:r>
            <a:r>
              <a:rPr kumimoji="1" lang="en-US" altLang="zh-TW" sz="4000" dirty="0">
                <a:solidFill>
                  <a:srgbClr val="A50021"/>
                </a:solidFill>
                <a:effectLst>
                  <a:outerShdw blurRad="38100" dist="38100" dir="2700000" algn="tl">
                    <a:srgbClr val="C0C0C0"/>
                  </a:outerShdw>
                </a:effectLst>
                <a:cs typeface="+mn-cs"/>
              </a:rPr>
              <a:t>IEET</a:t>
            </a:r>
            <a:endParaRPr kumimoji="1" lang="zh-TW" altLang="en-US" sz="4000" dirty="0">
              <a:solidFill>
                <a:srgbClr val="A50021"/>
              </a:solidFill>
              <a:effectLst>
                <a:outerShdw blurRad="38100" dist="38100" dir="2700000" algn="tl">
                  <a:srgbClr val="C0C0C0"/>
                </a:outerShdw>
              </a:effectLst>
              <a:cs typeface="+mn-cs"/>
            </a:endParaRPr>
          </a:p>
        </p:txBody>
      </p:sp>
      <p:sp>
        <p:nvSpPr>
          <p:cNvPr id="23555" name="內容版面配置區 3"/>
          <p:cNvSpPr>
            <a:spLocks noGrp="1"/>
          </p:cNvSpPr>
          <p:nvPr>
            <p:ph sz="half" idx="2"/>
          </p:nvPr>
        </p:nvSpPr>
        <p:spPr>
          <a:xfrm>
            <a:off x="4648200" y="1887538"/>
            <a:ext cx="4038600" cy="4525962"/>
          </a:xfrm>
        </p:spPr>
        <p:txBody>
          <a:bodyPr/>
          <a:lstStyle/>
          <a:p>
            <a:pPr>
              <a:buFontTx/>
              <a:buNone/>
            </a:pPr>
            <a:r>
              <a:rPr lang="en-US" altLang="zh-TW" sz="2600" dirty="0" smtClean="0">
                <a:cs typeface="Arial" charset="0"/>
              </a:rPr>
              <a:t>BEM has decided to</a:t>
            </a:r>
          </a:p>
          <a:p>
            <a:pPr>
              <a:buFontTx/>
              <a:buNone/>
            </a:pPr>
            <a:r>
              <a:rPr lang="en-US" altLang="zh-TW" sz="2600" dirty="0" smtClean="0">
                <a:cs typeface="Arial" charset="0"/>
              </a:rPr>
              <a:t>recognize all </a:t>
            </a:r>
          </a:p>
          <a:p>
            <a:pPr>
              <a:buFontTx/>
              <a:buNone/>
            </a:pPr>
            <a:r>
              <a:rPr lang="en-US" altLang="zh-TW" sz="2600" dirty="0" smtClean="0">
                <a:cs typeface="Arial" charset="0"/>
              </a:rPr>
              <a:t>engineering programs </a:t>
            </a:r>
          </a:p>
          <a:p>
            <a:pPr>
              <a:buFontTx/>
              <a:buNone/>
            </a:pPr>
            <a:r>
              <a:rPr lang="en-US" altLang="zh-TW" sz="2600" dirty="0" smtClean="0">
                <a:cs typeface="Arial" charset="0"/>
              </a:rPr>
              <a:t>accredited by IEET from</a:t>
            </a:r>
          </a:p>
          <a:p>
            <a:pPr>
              <a:buFontTx/>
              <a:buNone/>
            </a:pPr>
            <a:r>
              <a:rPr lang="en-US" altLang="zh-TW" sz="2600" dirty="0" smtClean="0">
                <a:cs typeface="Arial" charset="0"/>
              </a:rPr>
              <a:t>the date when IEET</a:t>
            </a:r>
          </a:p>
          <a:p>
            <a:pPr>
              <a:buFontTx/>
              <a:buNone/>
            </a:pPr>
            <a:r>
              <a:rPr lang="en-US" altLang="zh-TW" sz="2600" dirty="0" smtClean="0">
                <a:cs typeface="Arial" charset="0"/>
              </a:rPr>
              <a:t>was accepted as the </a:t>
            </a:r>
          </a:p>
          <a:p>
            <a:pPr>
              <a:buFontTx/>
              <a:buNone/>
            </a:pPr>
            <a:r>
              <a:rPr lang="en-US" altLang="zh-TW" sz="2600" dirty="0" smtClean="0">
                <a:cs typeface="Arial" charset="0"/>
              </a:rPr>
              <a:t>Washington Accord </a:t>
            </a:r>
          </a:p>
          <a:p>
            <a:pPr>
              <a:buFontTx/>
              <a:buNone/>
            </a:pPr>
            <a:r>
              <a:rPr lang="en-US" altLang="zh-TW" sz="2600" dirty="0" smtClean="0">
                <a:cs typeface="Arial" charset="0"/>
              </a:rPr>
              <a:t>signatory, i.e. since </a:t>
            </a:r>
          </a:p>
          <a:p>
            <a:pPr>
              <a:buFontTx/>
              <a:buNone/>
            </a:pPr>
            <a:r>
              <a:rPr lang="en-US" altLang="zh-TW" sz="2600" dirty="0" smtClean="0">
                <a:cs typeface="Arial" charset="0"/>
              </a:rPr>
              <a:t>2007. </a:t>
            </a:r>
            <a:endParaRPr lang="zh-TW" altLang="en-US" sz="2600" dirty="0" smtClean="0">
              <a:cs typeface="Arial" charset="0"/>
            </a:endParaRPr>
          </a:p>
        </p:txBody>
      </p:sp>
      <p:pic>
        <p:nvPicPr>
          <p:cNvPr id="23557" name="Picture 2"/>
          <p:cNvPicPr>
            <a:picLocks noGrp="1" noChangeAspect="1" noChangeArrowheads="1"/>
          </p:cNvPicPr>
          <p:nvPr>
            <p:ph sz="half" idx="1"/>
          </p:nvPr>
        </p:nvPicPr>
        <p:blipFill>
          <a:blip r:embed="rId3" cstate="print"/>
          <a:srcRect/>
          <a:stretch>
            <a:fillRect/>
          </a:stretch>
        </p:blipFill>
        <p:spPr>
          <a:xfrm>
            <a:off x="457200" y="1844675"/>
            <a:ext cx="4043363" cy="4679950"/>
          </a:xfrm>
          <a:noFill/>
        </p:spPr>
      </p:pic>
      <p:pic>
        <p:nvPicPr>
          <p:cNvPr id="23558" name="圖片 8" descr="malaysia.gif"/>
          <p:cNvPicPr>
            <a:picLocks noChangeAspect="1"/>
          </p:cNvPicPr>
          <p:nvPr/>
        </p:nvPicPr>
        <p:blipFill>
          <a:blip r:embed="rId4" cstate="print"/>
          <a:srcRect/>
          <a:stretch>
            <a:fillRect/>
          </a:stretch>
        </p:blipFill>
        <p:spPr bwMode="auto">
          <a:xfrm>
            <a:off x="611560" y="908720"/>
            <a:ext cx="1905000" cy="952500"/>
          </a:xfrm>
          <a:prstGeom prst="rect">
            <a:avLst/>
          </a:prstGeom>
          <a:noFill/>
          <a:ln w="9525">
            <a:noFill/>
            <a:miter lim="800000"/>
            <a:headEnd/>
            <a:tailEnd/>
          </a:ln>
        </p:spPr>
      </p:pic>
      <p:sp>
        <p:nvSpPr>
          <p:cNvPr id="8" name="投影片編號版面配置區 7"/>
          <p:cNvSpPr>
            <a:spLocks noGrp="1"/>
          </p:cNvSpPr>
          <p:nvPr>
            <p:ph type="sldNum" sz="quarter" idx="4"/>
          </p:nvPr>
        </p:nvSpPr>
        <p:spPr/>
        <p:txBody>
          <a:bodyPr/>
          <a:lstStyle/>
          <a:p>
            <a:pPr>
              <a:defRPr/>
            </a:pPr>
            <a:fld id="{BECD4DF7-F563-4273-A2B9-C00E04DEF466}" type="slidenum">
              <a:rPr lang="zh-TW" altLang="en-US" smtClean="0"/>
              <a:pPr>
                <a:defRPr/>
              </a:pPr>
              <a:t>20</a:t>
            </a:fld>
            <a:endParaRPr lang="en-US" altLang="zh-TW"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4294967295"/>
          </p:nvPr>
        </p:nvSpPr>
        <p:spPr bwMode="auto">
          <a:xfrm>
            <a:off x="285720" y="1700808"/>
            <a:ext cx="8607257" cy="4680520"/>
          </a:xfrm>
          <a:prstGeom prst="rect">
            <a:avLst/>
          </a:prstGeom>
          <a:ln>
            <a:miter lim="800000"/>
            <a:headEnd/>
            <a:tailEnd/>
          </a:ln>
        </p:spPr>
        <p:txBody>
          <a:bodyPr/>
          <a:lstStyle/>
          <a:p>
            <a:pPr>
              <a:lnSpc>
                <a:spcPct val="80000"/>
              </a:lnSpc>
              <a:buFontTx/>
              <a:buNone/>
              <a:defRPr/>
            </a:pPr>
            <a:r>
              <a:rPr lang="en-US" altLang="zh-TW" sz="2800" b="1" u="sng" dirty="0" smtClean="0">
                <a:latin typeface="微軟正黑體" pitchFamily="34" charset="-120"/>
                <a:ea typeface="微軟正黑體" pitchFamily="34" charset="-120"/>
              </a:rPr>
              <a:t>HKIE (</a:t>
            </a:r>
            <a:r>
              <a:rPr lang="zh-TW" altLang="en-US" sz="2800" b="1" u="sng" dirty="0" smtClean="0">
                <a:latin typeface="微軟正黑體" pitchFamily="34" charset="-120"/>
                <a:ea typeface="微軟正黑體" pitchFamily="34" charset="-120"/>
              </a:rPr>
              <a:t>香港工程師學會</a:t>
            </a:r>
            <a:r>
              <a:rPr lang="en-US" altLang="zh-TW" sz="2800" b="1" u="sng"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cs typeface="Arial" pitchFamily="34" charset="0"/>
              </a:rPr>
              <a:t> ：</a:t>
            </a:r>
            <a:endParaRPr lang="en-US" altLang="zh-TW" sz="2800" i="1" dirty="0" smtClean="0">
              <a:latin typeface="微軟正黑體" pitchFamily="34" charset="-120"/>
              <a:ea typeface="微軟正黑體" pitchFamily="34" charset="-120"/>
            </a:endParaRPr>
          </a:p>
          <a:p>
            <a:pPr marL="0" indent="0">
              <a:lnSpc>
                <a:spcPct val="80000"/>
              </a:lnSpc>
              <a:buFontTx/>
              <a:buNone/>
              <a:defRPr/>
            </a:pPr>
            <a:r>
              <a:rPr lang="en-US" altLang="zh-TW" sz="2000" dirty="0" smtClean="0">
                <a:latin typeface="微軟正黑體" pitchFamily="34" charset="-120"/>
                <a:ea typeface="微軟正黑體" pitchFamily="34" charset="-120"/>
              </a:rPr>
              <a:t>We have recently received enquiry from the candidate who is holding the following academic qualification:</a:t>
            </a:r>
          </a:p>
          <a:p>
            <a:pPr>
              <a:lnSpc>
                <a:spcPct val="80000"/>
              </a:lnSpc>
              <a:spcBef>
                <a:spcPts val="0"/>
              </a:spcBef>
              <a:buFontTx/>
              <a:buNone/>
              <a:defRPr/>
            </a:pPr>
            <a:r>
              <a:rPr lang="en-US" altLang="zh-TW" sz="2000" dirty="0" smtClean="0">
                <a:latin typeface="微軟正黑體" pitchFamily="34" charset="-120"/>
                <a:ea typeface="微軟正黑體" pitchFamily="34" charset="-120"/>
              </a:rPr>
              <a:t> </a:t>
            </a:r>
            <a:endParaRPr lang="en-US" altLang="zh-TW" sz="1200" dirty="0" smtClean="0">
              <a:latin typeface="微軟正黑體" pitchFamily="34" charset="-120"/>
              <a:ea typeface="微軟正黑體" pitchFamily="34" charset="-120"/>
            </a:endParaRPr>
          </a:p>
          <a:p>
            <a:pPr>
              <a:lnSpc>
                <a:spcPct val="80000"/>
              </a:lnSpc>
              <a:buFontTx/>
              <a:buNone/>
              <a:defRPr/>
            </a:pPr>
            <a:r>
              <a:rPr lang="en-US" altLang="zh-TW" sz="2000" dirty="0" smtClean="0">
                <a:latin typeface="微軟正黑體" pitchFamily="34" charset="-120"/>
                <a:ea typeface="微軟正黑體" pitchFamily="34" charset="-120"/>
              </a:rPr>
              <a:t>National Taiwan University</a:t>
            </a:r>
          </a:p>
          <a:p>
            <a:pPr>
              <a:lnSpc>
                <a:spcPct val="80000"/>
              </a:lnSpc>
              <a:buFontTx/>
              <a:buNone/>
              <a:defRPr/>
            </a:pPr>
            <a:r>
              <a:rPr lang="en-US" altLang="zh-TW" sz="2000" dirty="0" smtClean="0">
                <a:latin typeface="微軟正黑體" pitchFamily="34" charset="-120"/>
                <a:ea typeface="微軟正黑體" pitchFamily="34" charset="-120"/>
              </a:rPr>
              <a:t>Bachelor of Science in Engineering (Civil)</a:t>
            </a:r>
          </a:p>
          <a:p>
            <a:pPr>
              <a:lnSpc>
                <a:spcPct val="80000"/>
              </a:lnSpc>
              <a:buFontTx/>
              <a:buNone/>
              <a:defRPr/>
            </a:pPr>
            <a:r>
              <a:rPr lang="en-US" altLang="zh-TW" sz="2000" dirty="0" smtClean="0">
                <a:latin typeface="微軟正黑體" pitchFamily="34" charset="-120"/>
                <a:ea typeface="微軟正黑體" pitchFamily="34" charset="-120"/>
              </a:rPr>
              <a:t>1988 -1993</a:t>
            </a:r>
          </a:p>
          <a:p>
            <a:pPr>
              <a:lnSpc>
                <a:spcPct val="80000"/>
              </a:lnSpc>
              <a:buFontTx/>
              <a:buNone/>
              <a:defRPr/>
            </a:pPr>
            <a:r>
              <a:rPr lang="en-US" altLang="zh-TW" sz="2000" dirty="0" smtClean="0">
                <a:latin typeface="微軟正黑體" pitchFamily="34" charset="-120"/>
                <a:ea typeface="微軟正黑體" pitchFamily="34" charset="-120"/>
              </a:rPr>
              <a:t>(Full Time) (On Campus)</a:t>
            </a:r>
          </a:p>
          <a:p>
            <a:pPr>
              <a:lnSpc>
                <a:spcPct val="80000"/>
              </a:lnSpc>
              <a:spcBef>
                <a:spcPts val="0"/>
              </a:spcBef>
              <a:buFontTx/>
              <a:buNone/>
              <a:defRPr/>
            </a:pPr>
            <a:r>
              <a:rPr lang="en-US" altLang="zh-TW" sz="2000" i="1" dirty="0" smtClean="0">
                <a:latin typeface="微軟正黑體" pitchFamily="34" charset="-120"/>
                <a:ea typeface="微軟正黑體" pitchFamily="34" charset="-120"/>
              </a:rPr>
              <a:t> </a:t>
            </a:r>
          </a:p>
          <a:p>
            <a:pPr marL="0" indent="0">
              <a:buFontTx/>
              <a:buNone/>
              <a:defRPr/>
            </a:pPr>
            <a:r>
              <a:rPr lang="en-US" altLang="zh-TW" sz="2000" dirty="0" smtClean="0">
                <a:latin typeface="微軟正黑體" pitchFamily="34" charset="-120"/>
                <a:ea typeface="微軟正黑體" pitchFamily="34" charset="-120"/>
              </a:rPr>
              <a:t>From the IEET website, the captioned programme is </a:t>
            </a:r>
            <a:r>
              <a:rPr lang="en-US" altLang="zh-TW" sz="2000" u="sng" dirty="0" smtClean="0">
                <a:solidFill>
                  <a:srgbClr val="FF0000"/>
                </a:solidFill>
                <a:latin typeface="微軟正黑體" pitchFamily="34" charset="-120"/>
                <a:ea typeface="微軟正黑體" pitchFamily="34" charset="-120"/>
              </a:rPr>
              <a:t>accredited from 2005</a:t>
            </a:r>
            <a:r>
              <a:rPr lang="en-US" altLang="zh-TW" sz="2000" dirty="0" smtClean="0">
                <a:latin typeface="微軟正黑體" pitchFamily="34" charset="-120"/>
                <a:ea typeface="微軟正黑體" pitchFamily="34" charset="-120"/>
              </a:rPr>
              <a:t>. The candidate also submitted a certificate of competency equivalent recognition which issued by the IEET on 3 June 2011 (a copy is enclosed for your ease of reference).</a:t>
            </a:r>
            <a:r>
              <a:rPr lang="zh-TW" altLang="en-US" sz="2000" dirty="0" smtClean="0">
                <a:latin typeface="微軟正黑體" pitchFamily="34" charset="-120"/>
                <a:ea typeface="微軟正黑體" pitchFamily="34" charset="-120"/>
              </a:rPr>
              <a:t> </a:t>
            </a:r>
            <a:r>
              <a:rPr lang="en-US" altLang="zh-TW" sz="2000" dirty="0" smtClean="0">
                <a:latin typeface="微軟正黑體" pitchFamily="34" charset="-120"/>
                <a:ea typeface="微軟正黑體" pitchFamily="34" charset="-120"/>
              </a:rPr>
              <a:t>I would be grateful if you could confirm </a:t>
            </a:r>
            <a:r>
              <a:rPr lang="en-US" altLang="zh-TW" sz="2000" u="sng" dirty="0" smtClean="0">
                <a:solidFill>
                  <a:srgbClr val="FF0000"/>
                </a:solidFill>
                <a:latin typeface="微軟正黑體" pitchFamily="34" charset="-120"/>
                <a:ea typeface="微軟正黑體" pitchFamily="34" charset="-120"/>
              </a:rPr>
              <a:t>whether the captioned </a:t>
            </a:r>
            <a:r>
              <a:rPr lang="en-US" altLang="zh-TW" sz="2000" u="sng" dirty="0" err="1" smtClean="0">
                <a:solidFill>
                  <a:srgbClr val="FF0000"/>
                </a:solidFill>
                <a:latin typeface="微軟正黑體" pitchFamily="34" charset="-120"/>
                <a:ea typeface="微軟正黑體" pitchFamily="34" charset="-120"/>
              </a:rPr>
              <a:t>programme</a:t>
            </a:r>
            <a:r>
              <a:rPr lang="en-US" altLang="zh-TW" sz="2000" u="sng" dirty="0" smtClean="0">
                <a:solidFill>
                  <a:srgbClr val="FF0000"/>
                </a:solidFill>
                <a:latin typeface="微軟正黑體" pitchFamily="34" charset="-120"/>
                <a:ea typeface="微軟正黑體" pitchFamily="34" charset="-120"/>
              </a:rPr>
              <a:t> is accredited by IEET for the purpose of satisfying the Washington Accord.</a:t>
            </a:r>
          </a:p>
          <a:p>
            <a:pPr>
              <a:lnSpc>
                <a:spcPct val="80000"/>
              </a:lnSpc>
              <a:buFontTx/>
              <a:buNone/>
              <a:defRPr/>
            </a:pPr>
            <a:endParaRPr lang="zh-TW" altLang="en-US" sz="2000" i="1" dirty="0" smtClean="0">
              <a:latin typeface="微軟正黑體" pitchFamily="34" charset="-120"/>
              <a:ea typeface="微軟正黑體" pitchFamily="34" charset="-120"/>
            </a:endParaRPr>
          </a:p>
        </p:txBody>
      </p:sp>
      <p:sp>
        <p:nvSpPr>
          <p:cNvPr id="7" name="Rectangle 2"/>
          <p:cNvSpPr>
            <a:spLocks noChangeArrowheads="1"/>
          </p:cNvSpPr>
          <p:nvPr/>
        </p:nvSpPr>
        <p:spPr bwMode="auto">
          <a:xfrm>
            <a:off x="500034" y="836712"/>
            <a:ext cx="8135938" cy="742832"/>
          </a:xfrm>
          <a:prstGeom prst="rect">
            <a:avLst/>
          </a:prstGeom>
          <a:noFill/>
          <a:ln w="9525">
            <a:noFill/>
            <a:miter lim="800000"/>
            <a:headEnd/>
            <a:tailEnd/>
          </a:ln>
        </p:spPr>
        <p:txBody>
          <a:bodyPr anchor="ctr"/>
          <a:lstStyle/>
          <a:p>
            <a:pPr marL="838200" indent="-838200" algn="ctr"/>
            <a:r>
              <a:rPr lang="zh-TW" altLang="en-US"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rPr>
              <a:t>認證優勢：國際專業技師公會承認</a:t>
            </a:r>
            <a:endParaRPr lang="en-US" altLang="zh-TW" sz="4000" b="1" dirty="0">
              <a:solidFill>
                <a:srgbClr val="A50021"/>
              </a:solidFill>
              <a:effectLst>
                <a:outerShdw blurRad="38100" dist="38100" dir="2700000" algn="tl">
                  <a:srgbClr val="C0C0C0"/>
                </a:outerShdw>
              </a:effectLst>
              <a:latin typeface="微軟正黑體" pitchFamily="34" charset="-120"/>
              <a:ea typeface="微軟正黑體" pitchFamily="34" charset="-120"/>
            </a:endParaRPr>
          </a:p>
        </p:txBody>
      </p:sp>
      <p:pic>
        <p:nvPicPr>
          <p:cNvPr id="2050" name="Picture 2" descr="D:\#userdata\桌面\5_HKIE.jpg"/>
          <p:cNvPicPr>
            <a:picLocks noChangeAspect="1" noChangeArrowheads="1"/>
          </p:cNvPicPr>
          <p:nvPr/>
        </p:nvPicPr>
        <p:blipFill>
          <a:blip r:embed="rId3" cstate="print"/>
          <a:srcRect/>
          <a:stretch>
            <a:fillRect/>
          </a:stretch>
        </p:blipFill>
        <p:spPr bwMode="auto">
          <a:xfrm>
            <a:off x="5220072" y="3861048"/>
            <a:ext cx="3024336" cy="443569"/>
          </a:xfrm>
          <a:prstGeom prst="rect">
            <a:avLst/>
          </a:prstGeom>
          <a:noFill/>
        </p:spPr>
      </p:pic>
      <p:pic>
        <p:nvPicPr>
          <p:cNvPr id="2052" name="Picture 4" descr="D:\#userdata\桌面\hkie.jpg"/>
          <p:cNvPicPr>
            <a:picLocks noChangeAspect="1" noChangeArrowheads="1"/>
          </p:cNvPicPr>
          <p:nvPr/>
        </p:nvPicPr>
        <p:blipFill>
          <a:blip r:embed="rId4" cstate="print"/>
          <a:srcRect/>
          <a:stretch>
            <a:fillRect/>
          </a:stretch>
        </p:blipFill>
        <p:spPr bwMode="auto">
          <a:xfrm>
            <a:off x="6156176" y="2636912"/>
            <a:ext cx="1080120" cy="1182294"/>
          </a:xfrm>
          <a:prstGeom prst="rect">
            <a:avLst/>
          </a:prstGeom>
          <a:noFill/>
        </p:spPr>
      </p:pic>
      <p:sp>
        <p:nvSpPr>
          <p:cNvPr id="9" name="投影片編號版面配置區 8"/>
          <p:cNvSpPr>
            <a:spLocks noGrp="1"/>
          </p:cNvSpPr>
          <p:nvPr>
            <p:ph type="sldNum" sz="quarter" idx="4"/>
          </p:nvPr>
        </p:nvSpPr>
        <p:spPr/>
        <p:txBody>
          <a:bodyPr/>
          <a:lstStyle/>
          <a:p>
            <a:pPr>
              <a:defRPr/>
            </a:pPr>
            <a:fld id="{BECD4DF7-F563-4273-A2B9-C00E04DEF466}" type="slidenum">
              <a:rPr lang="zh-TW" altLang="en-US" smtClean="0"/>
              <a:pPr>
                <a:defRPr/>
              </a:pPr>
              <a:t>21</a:t>
            </a:fld>
            <a:endParaRPr lang="en-US" altLang="zh-TW"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圖表 6"/>
          <p:cNvGraphicFramePr>
            <a:graphicFrameLocks/>
          </p:cNvGraphicFramePr>
          <p:nvPr/>
        </p:nvGraphicFramePr>
        <p:xfrm>
          <a:off x="395536" y="692696"/>
          <a:ext cx="8568952" cy="5760640"/>
        </p:xfrm>
        <a:graphic>
          <a:graphicData uri="http://schemas.openxmlformats.org/drawingml/2006/chart">
            <c:chart xmlns:c="http://schemas.openxmlformats.org/drawingml/2006/chart" xmlns:r="http://schemas.openxmlformats.org/officeDocument/2006/relationships" r:id="rId3"/>
          </a:graphicData>
        </a:graphic>
      </p:graphicFrame>
      <p:sp>
        <p:nvSpPr>
          <p:cNvPr id="6" name="標題 1"/>
          <p:cNvSpPr txBox="1">
            <a:spLocks/>
          </p:cNvSpPr>
          <p:nvPr/>
        </p:nvSpPr>
        <p:spPr>
          <a:xfrm>
            <a:off x="323851" y="836613"/>
            <a:ext cx="8496622" cy="792162"/>
          </a:xfrm>
          <a:prstGeom prst="rect">
            <a:avLst/>
          </a:prstGeom>
        </p:spPr>
        <p:txBody>
          <a:bodyPr/>
          <a:lstStyle/>
          <a:p>
            <a:pPr algn="ctr" eaLnBrk="0" hangingPunct="0">
              <a:defRPr/>
            </a:pPr>
            <a:r>
              <a:rPr lang="zh-TW" altLang="en-US" sz="4000" b="1" dirty="0">
                <a:solidFill>
                  <a:srgbClr val="A50021"/>
                </a:solidFill>
                <a:effectLst>
                  <a:outerShdw blurRad="38100" dist="38100" dir="2700000" algn="tl">
                    <a:srgbClr val="C0C0C0"/>
                  </a:outerShdw>
                </a:effectLst>
                <a:latin typeface="Arial" pitchFamily="34" charset="0"/>
                <a:ea typeface="微軟正黑體" pitchFamily="34" charset="-120"/>
                <a:cs typeface="Arial" pitchFamily="34" charset="0"/>
              </a:rPr>
              <a:t>通過</a:t>
            </a:r>
            <a:r>
              <a:rPr lang="en-US" altLang="zh-TW" sz="4000" b="1" dirty="0">
                <a:solidFill>
                  <a:srgbClr val="A50021"/>
                </a:solidFill>
                <a:effectLst>
                  <a:outerShdw blurRad="38100" dist="38100" dir="2700000" algn="tl">
                    <a:srgbClr val="C0C0C0"/>
                  </a:outerShdw>
                </a:effectLst>
                <a:latin typeface="Arial" pitchFamily="34" charset="0"/>
                <a:ea typeface="微軟正黑體" pitchFamily="34" charset="-120"/>
                <a:cs typeface="Arial" pitchFamily="34" charset="0"/>
              </a:rPr>
              <a:t>IEET</a:t>
            </a:r>
            <a:r>
              <a:rPr lang="zh-TW" altLang="en-US" sz="4000" b="1" dirty="0">
                <a:solidFill>
                  <a:srgbClr val="A50021"/>
                </a:solidFill>
                <a:effectLst>
                  <a:outerShdw blurRad="38100" dist="38100" dir="2700000" algn="tl">
                    <a:srgbClr val="C0C0C0"/>
                  </a:outerShdw>
                </a:effectLst>
                <a:latin typeface="Arial" pitchFamily="34" charset="0"/>
                <a:ea typeface="微軟正黑體" pitchFamily="34" charset="-120"/>
                <a:cs typeface="Arial" pitchFamily="34" charset="0"/>
              </a:rPr>
              <a:t>認證之畢業生申請國際認可</a:t>
            </a:r>
          </a:p>
        </p:txBody>
      </p:sp>
      <p:sp>
        <p:nvSpPr>
          <p:cNvPr id="20484" name="文字方塊 5"/>
          <p:cNvSpPr txBox="1">
            <a:spLocks noChangeArrowheads="1"/>
          </p:cNvSpPr>
          <p:nvPr/>
        </p:nvSpPr>
        <p:spPr bwMode="auto">
          <a:xfrm>
            <a:off x="395288" y="5805264"/>
            <a:ext cx="8208962" cy="830997"/>
          </a:xfrm>
          <a:prstGeom prst="rect">
            <a:avLst/>
          </a:prstGeom>
          <a:noFill/>
          <a:ln w="9525">
            <a:noFill/>
            <a:miter lim="800000"/>
            <a:headEnd/>
            <a:tailEnd/>
          </a:ln>
        </p:spPr>
        <p:txBody>
          <a:bodyPr wrap="square">
            <a:spAutoFit/>
          </a:bodyPr>
          <a:lstStyle/>
          <a:p>
            <a:pPr marL="539750" indent="-539750">
              <a:defRPr/>
            </a:pPr>
            <a:r>
              <a:rPr lang="zh-TW" altLang="en-US" sz="1600" dirty="0">
                <a:latin typeface="Arial" pitchFamily="34" charset="0"/>
                <a:ea typeface="微軟正黑體" pitchFamily="34" charset="-120"/>
                <a:cs typeface="Arial" pitchFamily="34" charset="0"/>
              </a:rPr>
              <a:t>註</a:t>
            </a:r>
            <a:r>
              <a:rPr lang="en-US" altLang="zh-TW" sz="1600" dirty="0">
                <a:latin typeface="Arial" pitchFamily="34" charset="0"/>
                <a:ea typeface="微軟正黑體" pitchFamily="34" charset="-120"/>
                <a:cs typeface="Arial" pitchFamily="34" charset="0"/>
              </a:rPr>
              <a:t>: 1.</a:t>
            </a:r>
            <a:r>
              <a:rPr lang="zh-TW" altLang="en-US" sz="1600" dirty="0">
                <a:latin typeface="Arial" pitchFamily="34" charset="0"/>
                <a:ea typeface="微軟正黑體" pitchFamily="34" charset="-120"/>
                <a:cs typeface="Arial" pitchFamily="34" charset="0"/>
              </a:rPr>
              <a:t>更新於</a:t>
            </a:r>
            <a:r>
              <a:rPr lang="en-US" altLang="zh-TW" sz="1600" dirty="0" smtClean="0">
                <a:latin typeface="Arial" pitchFamily="34" charset="0"/>
                <a:ea typeface="微軟正黑體" pitchFamily="34" charset="-120"/>
                <a:cs typeface="Arial" pitchFamily="34" charset="0"/>
              </a:rPr>
              <a:t>2014/07/21</a:t>
            </a:r>
            <a:r>
              <a:rPr lang="zh-TW" altLang="en-US" sz="1600" dirty="0" smtClean="0">
                <a:latin typeface="Arial" pitchFamily="34" charset="0"/>
                <a:ea typeface="微軟正黑體" pitchFamily="34" charset="-120"/>
                <a:cs typeface="Arial" pitchFamily="34" charset="0"/>
              </a:rPr>
              <a:t>，</a:t>
            </a:r>
            <a:r>
              <a:rPr lang="zh-TW" altLang="en-US" sz="1600" dirty="0">
                <a:latin typeface="Arial" pitchFamily="34" charset="0"/>
                <a:ea typeface="微軟正黑體" pitchFamily="34" charset="-120"/>
                <a:cs typeface="Arial" pitchFamily="34" charset="0"/>
              </a:rPr>
              <a:t>此項數據僅為畢業於</a:t>
            </a:r>
            <a:r>
              <a:rPr lang="en-US" altLang="zh-TW" sz="1600" dirty="0">
                <a:latin typeface="Arial" pitchFamily="34" charset="0"/>
                <a:ea typeface="微軟正黑體" pitchFamily="34" charset="-120"/>
                <a:cs typeface="Arial" pitchFamily="34" charset="0"/>
              </a:rPr>
              <a:t>2007</a:t>
            </a:r>
            <a:r>
              <a:rPr lang="zh-TW" altLang="en-US" sz="1600" dirty="0">
                <a:latin typeface="Arial" pitchFamily="34" charset="0"/>
                <a:ea typeface="微軟正黑體" pitchFamily="34" charset="-120"/>
                <a:cs typeface="Arial" pitchFamily="34" charset="0"/>
              </a:rPr>
              <a:t>年前之申請者統計，</a:t>
            </a:r>
            <a:r>
              <a:rPr lang="en-US" altLang="zh-TW" sz="1600" dirty="0">
                <a:latin typeface="Arial" pitchFamily="34" charset="0"/>
                <a:ea typeface="微軟正黑體" pitchFamily="34" charset="-120"/>
                <a:cs typeface="Arial" pitchFamily="34" charset="0"/>
              </a:rPr>
              <a:t>2007</a:t>
            </a:r>
            <a:r>
              <a:rPr lang="zh-TW" altLang="en-US" sz="1600" dirty="0">
                <a:latin typeface="Arial" pitchFamily="34" charset="0"/>
                <a:ea typeface="微軟正黑體" pitchFamily="34" charset="-120"/>
                <a:cs typeface="Arial" pitchFamily="34" charset="0"/>
              </a:rPr>
              <a:t>年後通過認證系所之畢業生即自動認可。</a:t>
            </a:r>
            <a:endParaRPr lang="en-US" altLang="zh-TW" sz="1600" dirty="0">
              <a:latin typeface="Arial" pitchFamily="34" charset="0"/>
              <a:ea typeface="微軟正黑體" pitchFamily="34" charset="-120"/>
              <a:cs typeface="Arial" pitchFamily="34" charset="0"/>
            </a:endParaRPr>
          </a:p>
          <a:p>
            <a:pPr marL="360363" indent="-360363">
              <a:defRPr/>
            </a:pPr>
            <a:r>
              <a:rPr lang="zh-TW" altLang="en-US" sz="1600" dirty="0">
                <a:latin typeface="Arial" pitchFamily="34" charset="0"/>
                <a:ea typeface="微軟正黑體" pitchFamily="34" charset="-120"/>
                <a:cs typeface="Arial" pitchFamily="34" charset="0"/>
              </a:rPr>
              <a:t>註</a:t>
            </a:r>
            <a:r>
              <a:rPr lang="en-US" altLang="zh-TW" sz="1600" dirty="0">
                <a:latin typeface="Arial" pitchFamily="34" charset="0"/>
                <a:ea typeface="微軟正黑體" pitchFamily="34" charset="-120"/>
                <a:cs typeface="Arial" pitchFamily="34" charset="0"/>
              </a:rPr>
              <a:t>: 2.</a:t>
            </a:r>
            <a:r>
              <a:rPr lang="zh-TW" altLang="en-US" sz="1600" dirty="0">
                <a:latin typeface="Arial" pitchFamily="34" charset="0"/>
                <a:ea typeface="微軟正黑體" pitchFamily="34" charset="-120"/>
                <a:cs typeface="Arial" pitchFamily="34" charset="0"/>
              </a:rPr>
              <a:t> 其他包括申請律師考試、申請研究所及國外標案之用。</a:t>
            </a:r>
          </a:p>
        </p:txBody>
      </p:sp>
      <p:sp>
        <p:nvSpPr>
          <p:cNvPr id="8" name="文字方塊 1"/>
          <p:cNvSpPr txBox="1"/>
          <p:nvPr/>
        </p:nvSpPr>
        <p:spPr>
          <a:xfrm>
            <a:off x="6715140" y="1643050"/>
            <a:ext cx="1117671" cy="46830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zh-TW" sz="1600" dirty="0">
                <a:latin typeface="Arial" pitchFamily="34" charset="0"/>
                <a:cs typeface="Arial" pitchFamily="34" charset="0"/>
              </a:rPr>
              <a:t>(</a:t>
            </a:r>
            <a:r>
              <a:rPr lang="en-US" altLang="zh-TW" sz="1600" dirty="0" smtClean="0">
                <a:latin typeface="Arial" pitchFamily="34" charset="0"/>
                <a:cs typeface="Arial" pitchFamily="34" charset="0"/>
              </a:rPr>
              <a:t>N=141)</a:t>
            </a:r>
            <a:endParaRPr lang="zh-TW" altLang="en-US" sz="1600" dirty="0">
              <a:latin typeface="Arial" pitchFamily="34" charset="0"/>
              <a:cs typeface="Arial" pitchFamily="34" charset="0"/>
            </a:endParaRPr>
          </a:p>
        </p:txBody>
      </p:sp>
      <p:sp>
        <p:nvSpPr>
          <p:cNvPr id="10" name="投影片編號版面配置區 9"/>
          <p:cNvSpPr>
            <a:spLocks noGrp="1"/>
          </p:cNvSpPr>
          <p:nvPr>
            <p:ph type="sldNum" sz="quarter" idx="4"/>
          </p:nvPr>
        </p:nvSpPr>
        <p:spPr/>
        <p:txBody>
          <a:bodyPr/>
          <a:lstStyle/>
          <a:p>
            <a:pPr>
              <a:defRPr/>
            </a:pPr>
            <a:fld id="{BECD4DF7-F563-4273-A2B9-C00E04DEF466}" type="slidenum">
              <a:rPr lang="zh-TW" altLang="en-US" smtClean="0"/>
              <a:pPr>
                <a:defRPr/>
              </a:pPr>
              <a:t>22</a:t>
            </a:fld>
            <a:endParaRPr lang="en-US" altLang="zh-TW"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表格 13"/>
          <p:cNvGraphicFramePr>
            <a:graphicFrameLocks noGrp="1"/>
          </p:cNvGraphicFramePr>
          <p:nvPr>
            <p:extLst>
              <p:ext uri="{D42A27DB-BD31-4B8C-83A1-F6EECF244321}">
                <p14:modId xmlns:p14="http://schemas.microsoft.com/office/powerpoint/2010/main" val="1384613607"/>
              </p:ext>
            </p:extLst>
          </p:nvPr>
        </p:nvGraphicFramePr>
        <p:xfrm>
          <a:off x="323528" y="1556792"/>
          <a:ext cx="8496940" cy="2103120"/>
        </p:xfrm>
        <a:graphic>
          <a:graphicData uri="http://schemas.openxmlformats.org/drawingml/2006/table">
            <a:tbl>
              <a:tblPr firstRow="1" bandRow="1">
                <a:tableStyleId>{5C22544A-7EE6-4342-B048-85BDC9FD1C3A}</a:tableStyleId>
              </a:tblPr>
              <a:tblGrid>
                <a:gridCol w="849694"/>
                <a:gridCol w="849694"/>
                <a:gridCol w="849694"/>
                <a:gridCol w="849694"/>
                <a:gridCol w="849694"/>
                <a:gridCol w="849694"/>
                <a:gridCol w="849694"/>
                <a:gridCol w="849694"/>
                <a:gridCol w="849694"/>
                <a:gridCol w="849694"/>
              </a:tblGrid>
              <a:tr h="504056">
                <a:tc gridSpan="10">
                  <a:txBody>
                    <a:bodyPr/>
                    <a:lstStyle/>
                    <a:p>
                      <a:pPr algn="ctr"/>
                      <a:r>
                        <a:rPr lang="zh-TW" altLang="en-US" dirty="0" smtClean="0">
                          <a:latin typeface="微軟正黑體" pitchFamily="34" charset="-120"/>
                          <a:ea typeface="微軟正黑體" pitchFamily="34" charset="-120"/>
                        </a:rPr>
                        <a:t>大學部</a:t>
                      </a:r>
                      <a:endParaRPr lang="en-US" altLang="zh-TW" dirty="0" smtClean="0">
                        <a:latin typeface="微軟正黑體" pitchFamily="34" charset="-120"/>
                        <a:ea typeface="微軟正黑體" pitchFamily="34" charset="-120"/>
                      </a:endParaRPr>
                    </a:p>
                    <a:p>
                      <a:pPr algn="ctr"/>
                      <a:r>
                        <a:rPr lang="zh-TW" altLang="en-US" dirty="0" smtClean="0">
                          <a:latin typeface="微軟正黑體" pitchFamily="34" charset="-120"/>
                          <a:ea typeface="微軟正黑體" pitchFamily="34" charset="-120"/>
                        </a:rPr>
                        <a:t>規範 </a:t>
                      </a:r>
                      <a:r>
                        <a:rPr lang="en-US" altLang="zh-TW" dirty="0" smtClean="0">
                          <a:latin typeface="微軟正黑體" pitchFamily="34" charset="-120"/>
                          <a:ea typeface="微軟正黑體" pitchFamily="34" charset="-120"/>
                        </a:rPr>
                        <a:t>1</a:t>
                      </a:r>
                      <a:r>
                        <a:rPr lang="zh-TW" altLang="en-US" dirty="0" smtClean="0">
                          <a:latin typeface="微軟正黑體" pitchFamily="34" charset="-120"/>
                          <a:ea typeface="微軟正黑體" pitchFamily="34" charset="-120"/>
                        </a:rPr>
                        <a:t>～</a:t>
                      </a:r>
                      <a:r>
                        <a:rPr lang="en-US" altLang="zh-TW" dirty="0" smtClean="0">
                          <a:latin typeface="微軟正黑體" pitchFamily="34" charset="-120"/>
                          <a:ea typeface="微軟正黑體" pitchFamily="34" charset="-120"/>
                        </a:rPr>
                        <a:t>9</a:t>
                      </a:r>
                      <a:endParaRPr lang="zh-TW" altLang="en-US" dirty="0">
                        <a:latin typeface="微軟正黑體" pitchFamily="34" charset="-120"/>
                        <a:ea typeface="微軟正黑體" pitchFamily="34" charset="-120"/>
                      </a:endParaRPr>
                    </a:p>
                  </a:txBody>
                  <a:tcPr anchor="ct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r>
              <a:tr h="540060">
                <a:tc>
                  <a:txBody>
                    <a:bodyPr/>
                    <a:lstStyle/>
                    <a:p>
                      <a:pPr algn="ct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1</a:t>
                      </a:r>
                    </a:p>
                    <a:p>
                      <a:pPr algn="ctr"/>
                      <a:r>
                        <a:rPr lang="zh-TW" altLang="en-US" dirty="0" smtClean="0">
                          <a:latin typeface="微軟正黑體" pitchFamily="34" charset="-120"/>
                          <a:ea typeface="微軟正黑體" pitchFamily="34" charset="-120"/>
                        </a:rPr>
                        <a:t>教育目標</a:t>
                      </a: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2</a:t>
                      </a:r>
                    </a:p>
                    <a:p>
                      <a:pPr algn="ctr"/>
                      <a:r>
                        <a:rPr lang="zh-TW" altLang="en-US" dirty="0" smtClean="0">
                          <a:latin typeface="微軟正黑體" pitchFamily="34" charset="-120"/>
                          <a:ea typeface="微軟正黑體" pitchFamily="34" charset="-120"/>
                        </a:rPr>
                        <a:t>學生</a:t>
                      </a: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3</a:t>
                      </a:r>
                    </a:p>
                    <a:p>
                      <a:pPr algn="ctr"/>
                      <a:r>
                        <a:rPr lang="zh-TW" altLang="en-US" dirty="0" smtClean="0">
                          <a:latin typeface="微軟正黑體" pitchFamily="34" charset="-120"/>
                          <a:ea typeface="微軟正黑體" pitchFamily="34" charset="-120"/>
                        </a:rPr>
                        <a:t>教學成效及</a:t>
                      </a:r>
                      <a:r>
                        <a:rPr lang="en-US" altLang="zh-TW" dirty="0" smtClean="0">
                          <a:latin typeface="微軟正黑體" pitchFamily="34" charset="-120"/>
                          <a:ea typeface="微軟正黑體" pitchFamily="34" charset="-120"/>
                        </a:rPr>
                        <a:t/>
                      </a:r>
                      <a:br>
                        <a:rPr lang="en-US" altLang="zh-TW" dirty="0" smtClean="0">
                          <a:latin typeface="微軟正黑體" pitchFamily="34" charset="-120"/>
                          <a:ea typeface="微軟正黑體" pitchFamily="34" charset="-120"/>
                        </a:rPr>
                      </a:br>
                      <a:r>
                        <a:rPr lang="zh-TW" altLang="en-US" dirty="0" smtClean="0">
                          <a:latin typeface="微軟正黑體" pitchFamily="34" charset="-120"/>
                          <a:ea typeface="微軟正黑體" pitchFamily="34" charset="-120"/>
                        </a:rPr>
                        <a:t>評量</a:t>
                      </a: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4</a:t>
                      </a:r>
                    </a:p>
                    <a:p>
                      <a:pPr algn="ctr"/>
                      <a:r>
                        <a:rPr lang="zh-TW" altLang="en-US" dirty="0" smtClean="0">
                          <a:latin typeface="微軟正黑體" pitchFamily="34" charset="-120"/>
                          <a:ea typeface="微軟正黑體" pitchFamily="34" charset="-120"/>
                        </a:rPr>
                        <a:t>課程組成</a:t>
                      </a: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5</a:t>
                      </a:r>
                    </a:p>
                    <a:p>
                      <a:pPr algn="ctr"/>
                      <a:r>
                        <a:rPr lang="zh-TW" altLang="en-US" dirty="0" smtClean="0">
                          <a:latin typeface="微軟正黑體" pitchFamily="34" charset="-120"/>
                          <a:ea typeface="微軟正黑體" pitchFamily="34" charset="-120"/>
                        </a:rPr>
                        <a:t>教師</a:t>
                      </a: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6</a:t>
                      </a:r>
                    </a:p>
                    <a:p>
                      <a:pPr algn="ctr"/>
                      <a:r>
                        <a:rPr lang="zh-TW" altLang="en-US" dirty="0" smtClean="0">
                          <a:latin typeface="微軟正黑體" pitchFamily="34" charset="-120"/>
                          <a:ea typeface="微軟正黑體" pitchFamily="34" charset="-120"/>
                        </a:rPr>
                        <a:t>設備及</a:t>
                      </a:r>
                      <a:r>
                        <a:rPr lang="en-US" altLang="zh-TW" dirty="0" smtClean="0">
                          <a:latin typeface="微軟正黑體" pitchFamily="34" charset="-120"/>
                          <a:ea typeface="微軟正黑體" pitchFamily="34" charset="-120"/>
                        </a:rPr>
                        <a:t/>
                      </a:r>
                      <a:br>
                        <a:rPr lang="en-US" altLang="zh-TW" dirty="0" smtClean="0">
                          <a:latin typeface="微軟正黑體" pitchFamily="34" charset="-120"/>
                          <a:ea typeface="微軟正黑體" pitchFamily="34" charset="-120"/>
                        </a:rPr>
                      </a:br>
                      <a:r>
                        <a:rPr lang="zh-TW" altLang="en-US" dirty="0" smtClean="0">
                          <a:latin typeface="微軟正黑體" pitchFamily="34" charset="-120"/>
                          <a:ea typeface="微軟正黑體" pitchFamily="34" charset="-120"/>
                        </a:rPr>
                        <a:t>空間</a:t>
                      </a: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7</a:t>
                      </a:r>
                    </a:p>
                    <a:p>
                      <a:pPr algn="ctr"/>
                      <a:r>
                        <a:rPr lang="zh-TW" altLang="en-US" dirty="0" smtClean="0">
                          <a:latin typeface="微軟正黑體" pitchFamily="34" charset="-120"/>
                          <a:ea typeface="微軟正黑體" pitchFamily="34" charset="-120"/>
                        </a:rPr>
                        <a:t>行政支援與</a:t>
                      </a:r>
                      <a:r>
                        <a:rPr lang="en-US" altLang="zh-TW" dirty="0" smtClean="0">
                          <a:latin typeface="微軟正黑體" pitchFamily="34" charset="-120"/>
                          <a:ea typeface="微軟正黑體" pitchFamily="34" charset="-120"/>
                        </a:rPr>
                        <a:t/>
                      </a:r>
                      <a:br>
                        <a:rPr lang="en-US" altLang="zh-TW" dirty="0" smtClean="0">
                          <a:latin typeface="微軟正黑體" pitchFamily="34" charset="-120"/>
                          <a:ea typeface="微軟正黑體" pitchFamily="34" charset="-120"/>
                        </a:rPr>
                      </a:br>
                      <a:r>
                        <a:rPr lang="zh-TW" altLang="en-US" dirty="0" smtClean="0">
                          <a:latin typeface="微軟正黑體" pitchFamily="34" charset="-120"/>
                          <a:ea typeface="微軟正黑體" pitchFamily="34" charset="-120"/>
                        </a:rPr>
                        <a:t>經費</a:t>
                      </a: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8</a:t>
                      </a:r>
                    </a:p>
                    <a:p>
                      <a:pPr algn="ctr"/>
                      <a:r>
                        <a:rPr lang="zh-TW" altLang="en-US" dirty="0" smtClean="0">
                          <a:latin typeface="微軟正黑體" pitchFamily="34" charset="-120"/>
                          <a:ea typeface="微軟正黑體" pitchFamily="34" charset="-120"/>
                        </a:rPr>
                        <a:t>領域認證規範</a:t>
                      </a: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9</a:t>
                      </a:r>
                    </a:p>
                    <a:p>
                      <a:pPr algn="ctr"/>
                      <a:r>
                        <a:rPr lang="zh-TW" altLang="en-US" dirty="0" smtClean="0">
                          <a:latin typeface="微軟正黑體" pitchFamily="34" charset="-120"/>
                          <a:ea typeface="微軟正黑體" pitchFamily="34" charset="-120"/>
                        </a:rPr>
                        <a:t>持續改善成效</a:t>
                      </a:r>
                      <a:endParaRPr lang="zh-TW" altLang="en-US" dirty="0">
                        <a:latin typeface="微軟正黑體" pitchFamily="34" charset="-120"/>
                        <a:ea typeface="微軟正黑體" pitchFamily="34" charset="-120"/>
                      </a:endParaRPr>
                    </a:p>
                  </a:txBody>
                  <a:tcPr/>
                </a:tc>
              </a:tr>
            </a:tbl>
          </a:graphicData>
        </a:graphic>
      </p:graphicFrame>
      <p:sp>
        <p:nvSpPr>
          <p:cNvPr id="22530" name="標題 1"/>
          <p:cNvSpPr>
            <a:spLocks noGrp="1"/>
          </p:cNvSpPr>
          <p:nvPr>
            <p:ph type="title"/>
          </p:nvPr>
        </p:nvSpPr>
        <p:spPr>
          <a:xfrm>
            <a:off x="468313" y="764704"/>
            <a:ext cx="8229600" cy="720079"/>
          </a:xfrm>
        </p:spPr>
        <p:txBody>
          <a:bodyPr/>
          <a:lstStyle/>
          <a:p>
            <a:r>
              <a:rPr kumimoji="1" lang="en-US" altLang="zh-TW" sz="4000" kern="0" dirty="0" smtClean="0">
                <a:solidFill>
                  <a:srgbClr val="A50021"/>
                </a:solidFill>
                <a:effectLst>
                  <a:outerShdw blurRad="38100" dist="38100" dir="2700000" algn="tl">
                    <a:srgbClr val="C0C0C0"/>
                  </a:outerShdw>
                </a:effectLst>
                <a:latin typeface="微軟正黑體" pitchFamily="34" charset="-120"/>
                <a:ea typeface="微軟正黑體" pitchFamily="34" charset="-120"/>
              </a:rPr>
              <a:t>2014</a:t>
            </a:r>
            <a:r>
              <a:rPr kumimoji="1" lang="zh-TW" altLang="en-US" sz="4000" kern="0" dirty="0" smtClean="0">
                <a:solidFill>
                  <a:srgbClr val="A50021"/>
                </a:solidFill>
                <a:effectLst>
                  <a:outerShdw blurRad="38100" dist="38100" dir="2700000" algn="tl">
                    <a:srgbClr val="C0C0C0"/>
                  </a:outerShdw>
                </a:effectLst>
                <a:latin typeface="微軟正黑體" pitchFamily="34" charset="-120"/>
                <a:ea typeface="微軟正黑體" pitchFamily="34" charset="-120"/>
              </a:rPr>
              <a:t>年認證規範</a:t>
            </a:r>
          </a:p>
        </p:txBody>
      </p:sp>
      <p:graphicFrame>
        <p:nvGraphicFramePr>
          <p:cNvPr id="15" name="表格 14"/>
          <p:cNvGraphicFramePr>
            <a:graphicFrameLocks noGrp="1"/>
          </p:cNvGraphicFramePr>
          <p:nvPr>
            <p:extLst>
              <p:ext uri="{D42A27DB-BD31-4B8C-83A1-F6EECF244321}">
                <p14:modId xmlns:p14="http://schemas.microsoft.com/office/powerpoint/2010/main" val="2057538012"/>
              </p:ext>
            </p:extLst>
          </p:nvPr>
        </p:nvGraphicFramePr>
        <p:xfrm>
          <a:off x="323528" y="4293096"/>
          <a:ext cx="8496940" cy="2103120"/>
        </p:xfrm>
        <a:graphic>
          <a:graphicData uri="http://schemas.openxmlformats.org/drawingml/2006/table">
            <a:tbl>
              <a:tblPr firstRow="1" bandRow="1">
                <a:tableStyleId>{5C22544A-7EE6-4342-B048-85BDC9FD1C3A}</a:tableStyleId>
              </a:tblPr>
              <a:tblGrid>
                <a:gridCol w="849694"/>
                <a:gridCol w="849694"/>
                <a:gridCol w="849694"/>
                <a:gridCol w="849694"/>
                <a:gridCol w="849694"/>
                <a:gridCol w="849694"/>
                <a:gridCol w="849694"/>
                <a:gridCol w="849694"/>
                <a:gridCol w="849694"/>
                <a:gridCol w="849694"/>
              </a:tblGrid>
              <a:tr h="504056">
                <a:tc gridSpan="10">
                  <a:txBody>
                    <a:bodyPr/>
                    <a:lstStyle/>
                    <a:p>
                      <a:pPr algn="ctr"/>
                      <a:r>
                        <a:rPr lang="zh-TW" altLang="en-US" dirty="0" smtClean="0">
                          <a:latin typeface="微軟正黑體" pitchFamily="34" charset="-120"/>
                          <a:ea typeface="微軟正黑體" pitchFamily="34" charset="-120"/>
                        </a:rPr>
                        <a:t>研究所</a:t>
                      </a:r>
                      <a:endParaRPr lang="en-US" altLang="zh-TW" dirty="0" smtClean="0">
                        <a:latin typeface="微軟正黑體" pitchFamily="34" charset="-120"/>
                        <a:ea typeface="微軟正黑體" pitchFamily="34" charset="-120"/>
                      </a:endParaRPr>
                    </a:p>
                    <a:p>
                      <a:pPr algn="ctr"/>
                      <a:r>
                        <a:rPr lang="zh-TW" altLang="en-US" dirty="0" smtClean="0">
                          <a:latin typeface="微軟正黑體" pitchFamily="34" charset="-120"/>
                          <a:ea typeface="微軟正黑體" pitchFamily="34" charset="-120"/>
                        </a:rPr>
                        <a:t>規範 </a:t>
                      </a:r>
                      <a:r>
                        <a:rPr lang="en-US" altLang="zh-TW" dirty="0" smtClean="0">
                          <a:latin typeface="微軟正黑體" pitchFamily="34" charset="-120"/>
                          <a:ea typeface="微軟正黑體" pitchFamily="34" charset="-120"/>
                        </a:rPr>
                        <a:t>G.0</a:t>
                      </a:r>
                      <a:r>
                        <a:rPr lang="zh-TW" altLang="en-US" dirty="0" smtClean="0">
                          <a:latin typeface="微軟正黑體" pitchFamily="34" charset="-120"/>
                          <a:ea typeface="微軟正黑體" pitchFamily="34" charset="-120"/>
                        </a:rPr>
                        <a:t>～</a:t>
                      </a:r>
                      <a:r>
                        <a:rPr lang="en-US" altLang="zh-TW" dirty="0" smtClean="0">
                          <a:latin typeface="微軟正黑體" pitchFamily="34" charset="-120"/>
                          <a:ea typeface="微軟正黑體" pitchFamily="34" charset="-120"/>
                        </a:rPr>
                        <a:t>G.9</a:t>
                      </a:r>
                      <a:endParaRPr lang="zh-TW" altLang="en-US" dirty="0">
                        <a:latin typeface="微軟正黑體" pitchFamily="34" charset="-120"/>
                        <a:ea typeface="微軟正黑體" pitchFamily="34" charset="-120"/>
                      </a:endParaRPr>
                    </a:p>
                  </a:txBody>
                  <a:tcPr anchor="ct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r>
              <a:tr h="540060">
                <a:tc>
                  <a:txBody>
                    <a:bodyPr/>
                    <a:lstStyle/>
                    <a:p>
                      <a:pPr algn="ctr"/>
                      <a:r>
                        <a:rPr lang="en-US" altLang="zh-TW" dirty="0" smtClean="0">
                          <a:latin typeface="微軟正黑體" pitchFamily="34" charset="-120"/>
                          <a:ea typeface="微軟正黑體" pitchFamily="34" charset="-120"/>
                        </a:rPr>
                        <a:t>G.0</a:t>
                      </a:r>
                    </a:p>
                    <a:p>
                      <a:pPr algn="ctr"/>
                      <a:r>
                        <a:rPr lang="zh-TW" altLang="en-US" dirty="0" smtClean="0">
                          <a:latin typeface="微軟正黑體" pitchFamily="34" charset="-120"/>
                          <a:ea typeface="微軟正黑體" pitchFamily="34" charset="-120"/>
                        </a:rPr>
                        <a:t>入學評量方式</a:t>
                      </a: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G.1</a:t>
                      </a:r>
                    </a:p>
                    <a:p>
                      <a:pPr algn="ctr"/>
                      <a:r>
                        <a:rPr lang="zh-TW" altLang="en-US" dirty="0" smtClean="0">
                          <a:latin typeface="微軟正黑體" pitchFamily="34" charset="-120"/>
                          <a:ea typeface="微軟正黑體" pitchFamily="34" charset="-120"/>
                        </a:rPr>
                        <a:t>教育目標</a:t>
                      </a: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G.2</a:t>
                      </a:r>
                    </a:p>
                    <a:p>
                      <a:pPr algn="ctr"/>
                      <a:r>
                        <a:rPr lang="zh-TW" altLang="en-US" dirty="0" smtClean="0">
                          <a:latin typeface="微軟正黑體" pitchFamily="34" charset="-120"/>
                          <a:ea typeface="微軟正黑體" pitchFamily="34" charset="-120"/>
                        </a:rPr>
                        <a:t>學生</a:t>
                      </a: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G.3</a:t>
                      </a:r>
                    </a:p>
                    <a:p>
                      <a:pPr algn="ctr"/>
                      <a:r>
                        <a:rPr lang="zh-TW" altLang="en-US" dirty="0" smtClean="0">
                          <a:latin typeface="微軟正黑體" pitchFamily="34" charset="-120"/>
                          <a:ea typeface="微軟正黑體" pitchFamily="34" charset="-120"/>
                        </a:rPr>
                        <a:t>教學成效及</a:t>
                      </a:r>
                      <a:r>
                        <a:rPr lang="en-US" altLang="zh-TW" dirty="0" smtClean="0">
                          <a:latin typeface="微軟正黑體" pitchFamily="34" charset="-120"/>
                          <a:ea typeface="微軟正黑體" pitchFamily="34" charset="-120"/>
                        </a:rPr>
                        <a:t/>
                      </a:r>
                      <a:br>
                        <a:rPr lang="en-US" altLang="zh-TW" dirty="0" smtClean="0">
                          <a:latin typeface="微軟正黑體" pitchFamily="34" charset="-120"/>
                          <a:ea typeface="微軟正黑體" pitchFamily="34" charset="-120"/>
                        </a:rPr>
                      </a:br>
                      <a:r>
                        <a:rPr lang="zh-TW" altLang="en-US" dirty="0" smtClean="0">
                          <a:latin typeface="微軟正黑體" pitchFamily="34" charset="-120"/>
                          <a:ea typeface="微軟正黑體" pitchFamily="34" charset="-120"/>
                        </a:rPr>
                        <a:t>評量</a:t>
                      </a: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G.4</a:t>
                      </a:r>
                    </a:p>
                    <a:p>
                      <a:pPr algn="ctr"/>
                      <a:r>
                        <a:rPr lang="zh-TW" altLang="en-US" dirty="0" smtClean="0">
                          <a:latin typeface="微軟正黑體" pitchFamily="34" charset="-120"/>
                          <a:ea typeface="微軟正黑體" pitchFamily="34" charset="-120"/>
                        </a:rPr>
                        <a:t>課程組成</a:t>
                      </a: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G.5</a:t>
                      </a:r>
                    </a:p>
                    <a:p>
                      <a:pPr algn="ctr"/>
                      <a:r>
                        <a:rPr lang="zh-TW" altLang="en-US" dirty="0" smtClean="0">
                          <a:latin typeface="微軟正黑體" pitchFamily="34" charset="-120"/>
                          <a:ea typeface="微軟正黑體" pitchFamily="34" charset="-120"/>
                        </a:rPr>
                        <a:t>教師</a:t>
                      </a: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G.6</a:t>
                      </a:r>
                    </a:p>
                    <a:p>
                      <a:pPr algn="ctr"/>
                      <a:r>
                        <a:rPr lang="zh-TW" altLang="en-US" dirty="0" smtClean="0">
                          <a:latin typeface="微軟正黑體" pitchFamily="34" charset="-120"/>
                          <a:ea typeface="微軟正黑體" pitchFamily="34" charset="-120"/>
                        </a:rPr>
                        <a:t>設備及</a:t>
                      </a:r>
                      <a:r>
                        <a:rPr lang="en-US" altLang="zh-TW" dirty="0" smtClean="0">
                          <a:latin typeface="微軟正黑體" pitchFamily="34" charset="-120"/>
                          <a:ea typeface="微軟正黑體" pitchFamily="34" charset="-120"/>
                        </a:rPr>
                        <a:t/>
                      </a:r>
                      <a:br>
                        <a:rPr lang="en-US" altLang="zh-TW" dirty="0" smtClean="0">
                          <a:latin typeface="微軟正黑體" pitchFamily="34" charset="-120"/>
                          <a:ea typeface="微軟正黑體" pitchFamily="34" charset="-120"/>
                        </a:rPr>
                      </a:br>
                      <a:r>
                        <a:rPr lang="zh-TW" altLang="en-US" dirty="0" smtClean="0">
                          <a:latin typeface="微軟正黑體" pitchFamily="34" charset="-120"/>
                          <a:ea typeface="微軟正黑體" pitchFamily="34" charset="-120"/>
                        </a:rPr>
                        <a:t>空間</a:t>
                      </a: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G.7</a:t>
                      </a:r>
                    </a:p>
                    <a:p>
                      <a:pPr algn="ctr"/>
                      <a:r>
                        <a:rPr lang="zh-TW" altLang="en-US" dirty="0" smtClean="0">
                          <a:latin typeface="微軟正黑體" pitchFamily="34" charset="-120"/>
                          <a:ea typeface="微軟正黑體" pitchFamily="34" charset="-120"/>
                        </a:rPr>
                        <a:t>行政支援與</a:t>
                      </a:r>
                      <a:r>
                        <a:rPr lang="en-US" altLang="zh-TW" dirty="0" smtClean="0">
                          <a:latin typeface="微軟正黑體" pitchFamily="34" charset="-120"/>
                          <a:ea typeface="微軟正黑體" pitchFamily="34" charset="-120"/>
                        </a:rPr>
                        <a:t/>
                      </a:r>
                      <a:br>
                        <a:rPr lang="en-US" altLang="zh-TW" dirty="0" smtClean="0">
                          <a:latin typeface="微軟正黑體" pitchFamily="34" charset="-120"/>
                          <a:ea typeface="微軟正黑體" pitchFamily="34" charset="-120"/>
                        </a:rPr>
                      </a:br>
                      <a:r>
                        <a:rPr lang="zh-TW" altLang="en-US" dirty="0" smtClean="0">
                          <a:latin typeface="微軟正黑體" pitchFamily="34" charset="-120"/>
                          <a:ea typeface="微軟正黑體" pitchFamily="34" charset="-120"/>
                        </a:rPr>
                        <a:t>經費</a:t>
                      </a: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G.8</a:t>
                      </a:r>
                    </a:p>
                    <a:p>
                      <a:pPr algn="ctr"/>
                      <a:r>
                        <a:rPr lang="zh-TW" altLang="en-US" dirty="0" smtClean="0">
                          <a:latin typeface="微軟正黑體" pitchFamily="34" charset="-120"/>
                          <a:ea typeface="微軟正黑體" pitchFamily="34" charset="-120"/>
                        </a:rPr>
                        <a:t>領域認證規範</a:t>
                      </a:r>
                      <a:endParaRPr lang="zh-TW" altLang="en-US" dirty="0">
                        <a:latin typeface="微軟正黑體" pitchFamily="34" charset="-120"/>
                        <a:ea typeface="微軟正黑體" pitchFamily="34" charset="-120"/>
                      </a:endParaRPr>
                    </a:p>
                  </a:txBody>
                  <a:tcPr/>
                </a:tc>
                <a:tc>
                  <a:txBody>
                    <a:bodyPr/>
                    <a:lstStyle/>
                    <a:p>
                      <a:pPr algn="ctr"/>
                      <a:r>
                        <a:rPr lang="en-US" altLang="zh-TW" dirty="0" smtClean="0">
                          <a:latin typeface="微軟正黑體" pitchFamily="34" charset="-120"/>
                          <a:ea typeface="微軟正黑體" pitchFamily="34" charset="-120"/>
                        </a:rPr>
                        <a:t>G.9</a:t>
                      </a:r>
                    </a:p>
                    <a:p>
                      <a:pPr algn="ctr"/>
                      <a:r>
                        <a:rPr lang="zh-TW" altLang="en-US" dirty="0" smtClean="0">
                          <a:latin typeface="微軟正黑體" pitchFamily="34" charset="-120"/>
                          <a:ea typeface="微軟正黑體" pitchFamily="34" charset="-120"/>
                        </a:rPr>
                        <a:t>持續改善成效</a:t>
                      </a:r>
                      <a:endParaRPr lang="zh-TW" altLang="en-US" dirty="0">
                        <a:latin typeface="微軟正黑體" pitchFamily="34" charset="-120"/>
                        <a:ea typeface="微軟正黑體" pitchFamily="34" charset="-120"/>
                      </a:endParaRPr>
                    </a:p>
                  </a:txBody>
                  <a:tcPr/>
                </a:tc>
              </a:tr>
            </a:tbl>
          </a:graphicData>
        </a:graphic>
      </p:graphicFrame>
      <p:sp>
        <p:nvSpPr>
          <p:cNvPr id="20" name="投影片編號版面配置區 19"/>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23</a:t>
            </a:fld>
            <a:endParaRPr lang="zh-TW" altLang="en-US"/>
          </a:p>
        </p:txBody>
      </p:sp>
    </p:spTree>
    <p:extLst>
      <p:ext uri="{BB962C8B-B14F-4D97-AF65-F5344CB8AC3E}">
        <p14:creationId xmlns:p14="http://schemas.microsoft.com/office/powerpoint/2010/main" val="33250052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a:xfrm>
            <a:off x="457200" y="764704"/>
            <a:ext cx="8229600" cy="709613"/>
          </a:xfrm>
        </p:spPr>
        <p:txBody>
          <a:bodyPr/>
          <a:lstStyle/>
          <a:p>
            <a:pPr>
              <a:defRPr/>
            </a:pPr>
            <a:r>
              <a:rPr kumimoji="1" lang="zh-TW" altLang="en-US" sz="4000" kern="0" dirty="0" smtClean="0">
                <a:solidFill>
                  <a:srgbClr val="A50021"/>
                </a:solidFill>
                <a:effectLst>
                  <a:outerShdw blurRad="38100" dist="38100" dir="2700000" algn="tl">
                    <a:srgbClr val="C0C0C0"/>
                  </a:outerShdw>
                </a:effectLst>
                <a:latin typeface="微軟正黑體" pitchFamily="34" charset="-120"/>
                <a:ea typeface="微軟正黑體" pitchFamily="34" charset="-120"/>
              </a:rPr>
              <a:t>認證規範 </a:t>
            </a:r>
            <a:r>
              <a:rPr kumimoji="1" lang="en-US" altLang="zh-TW" sz="4000" kern="0" dirty="0" smtClean="0">
                <a:solidFill>
                  <a:srgbClr val="A50021"/>
                </a:solidFill>
                <a:effectLst>
                  <a:outerShdw blurRad="38100" dist="38100" dir="2700000" algn="tl">
                    <a:srgbClr val="C0C0C0"/>
                  </a:outerShdw>
                </a:effectLst>
                <a:latin typeface="微軟正黑體" pitchFamily="34" charset="-120"/>
                <a:ea typeface="微軟正黑體" pitchFamily="34" charset="-120"/>
              </a:rPr>
              <a:t>1</a:t>
            </a:r>
            <a:r>
              <a:rPr kumimoji="1" lang="zh-TW" altLang="en-US" sz="4000" kern="0" dirty="0" smtClean="0">
                <a:solidFill>
                  <a:srgbClr val="A50021"/>
                </a:solidFill>
                <a:effectLst>
                  <a:outerShdw blurRad="38100" dist="38100" dir="2700000" algn="tl">
                    <a:srgbClr val="C0C0C0"/>
                  </a:outerShdw>
                </a:effectLst>
                <a:latin typeface="微軟正黑體" pitchFamily="34" charset="-120"/>
                <a:ea typeface="微軟正黑體" pitchFamily="34" charset="-120"/>
              </a:rPr>
              <a:t>：教育目標</a:t>
            </a:r>
          </a:p>
        </p:txBody>
      </p:sp>
      <p:graphicFrame>
        <p:nvGraphicFramePr>
          <p:cNvPr id="6" name="表格 5"/>
          <p:cNvGraphicFramePr>
            <a:graphicFrameLocks noGrp="1"/>
          </p:cNvGraphicFramePr>
          <p:nvPr/>
        </p:nvGraphicFramePr>
        <p:xfrm>
          <a:off x="357188" y="1536255"/>
          <a:ext cx="8391554" cy="4764360"/>
        </p:xfrm>
        <a:graphic>
          <a:graphicData uri="http://schemas.openxmlformats.org/drawingml/2006/table">
            <a:tbl>
              <a:tblPr/>
              <a:tblGrid>
                <a:gridCol w="500036"/>
                <a:gridCol w="2236029"/>
                <a:gridCol w="3286235"/>
                <a:gridCol w="2369254"/>
              </a:tblGrid>
              <a:tr h="114366">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規範內容</a:t>
                      </a:r>
                      <a:endParaRPr kumimoji="0" 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42732" marR="42732"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00" b="1"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rPr>
                        <a:t>報告書佐證內容</a:t>
                      </a:r>
                      <a:endParaRPr kumimoji="0" lang="zh-TW" sz="17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42732" marR="42732"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實地訪評陳列文件</a:t>
                      </a:r>
                      <a:endParaRPr kumimoji="0" 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42732" marR="42732"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571828">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alt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1.1</a:t>
                      </a:r>
                      <a:endParaRPr kumimoji="0" lang="zh-TW" alt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72000" marR="72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270" algn="just">
                        <a:spcAft>
                          <a:spcPts val="0"/>
                        </a:spcAft>
                      </a:pP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須具備</a:t>
                      </a:r>
                      <a:r>
                        <a:rPr kumimoji="0" lang="zh-TW" sz="1700" b="1"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公開且明確</a:t>
                      </a: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的教育目標，展現學程的功能與特色，且符合時代潮流與社會需求。</a:t>
                      </a:r>
                    </a:p>
                  </a:txBody>
                  <a:tcPr marL="68580" marR="6858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73050" lvl="0" indent="-273050" algn="just">
                        <a:spcAft>
                          <a:spcPts val="0"/>
                        </a:spcAft>
                        <a:buFont typeface="+mj-lt"/>
                        <a:buAutoNum type="arabicParenR"/>
                      </a:pP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學程</a:t>
                      </a:r>
                      <a:r>
                        <a:rPr kumimoji="0" lang="zh-TW" sz="1700" b="1"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對外宣導教育目標的方式</a:t>
                      </a: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p>
                      <a:pPr marL="273050" lvl="0" indent="-273050" algn="just">
                        <a:spcAft>
                          <a:spcPts val="0"/>
                        </a:spcAft>
                        <a:buFont typeface="+mj-lt"/>
                        <a:buAutoNum type="arabicParenR"/>
                      </a:pP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學程所有相關人員均瞭解學程教育規劃的理念。</a:t>
                      </a:r>
                    </a:p>
                  </a:txBody>
                  <a:tcPr marL="68580" marR="6858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4">
                  <a:txBody>
                    <a:bodyPr/>
                    <a:lstStyle/>
                    <a:p>
                      <a:pPr marL="273050" lvl="0" indent="-273050" algn="just" defTabSz="914400" rtl="0" eaLnBrk="1" latinLnBrk="0" hangingPunct="1">
                        <a:spcAft>
                          <a:spcPts val="0"/>
                        </a:spcAft>
                        <a:buFont typeface="+mj-lt"/>
                        <a:buAutoNum type="arabicParenR"/>
                      </a:pPr>
                      <a:r>
                        <a:rPr kumimoji="0" lang="zh-TW"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宣導教育目標的宣傳品、資料或文件等。</a:t>
                      </a:r>
                    </a:p>
                    <a:p>
                      <a:pPr marL="273050" lvl="0" indent="-273050" algn="just" defTabSz="914400" rtl="0" eaLnBrk="1" latinLnBrk="0" hangingPunct="1">
                        <a:spcAft>
                          <a:spcPts val="0"/>
                        </a:spcAft>
                        <a:buFont typeface="+mj-lt"/>
                        <a:buAutoNum type="arabicParenR"/>
                      </a:pPr>
                      <a:r>
                        <a:rPr kumimoji="0" lang="zh-TW"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制定教育目標的過程</a:t>
                      </a:r>
                      <a:r>
                        <a:rPr kumimoji="0" lang="en-US"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r>
                        <a:rPr kumimoji="0" lang="zh-TW"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會議紀錄（含諮詢委員會組成辦法）。</a:t>
                      </a:r>
                    </a:p>
                    <a:p>
                      <a:pPr marL="273050" lvl="0" indent="-273050" algn="just" defTabSz="914400" rtl="0" eaLnBrk="1" latinLnBrk="0" hangingPunct="1">
                        <a:spcAft>
                          <a:spcPts val="0"/>
                        </a:spcAft>
                        <a:buFont typeface="+mj-lt"/>
                        <a:buAutoNum type="arabicParenR"/>
                      </a:pPr>
                      <a:r>
                        <a:rPr kumimoji="0" lang="zh-TW"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評估達成教育目標的相關文件，如校友、業界、雇主等問卷、訪談紀錄等。</a:t>
                      </a:r>
                    </a:p>
                    <a:p>
                      <a:pPr marL="273050" lvl="0" indent="-273050" algn="just" defTabSz="914400" rtl="0" eaLnBrk="1" latinLnBrk="0" hangingPunct="1">
                        <a:spcAft>
                          <a:spcPts val="0"/>
                        </a:spcAft>
                        <a:buFont typeface="+mj-lt"/>
                        <a:buAutoNum type="arabicParenR"/>
                      </a:pPr>
                      <a:r>
                        <a:rPr kumimoji="0" lang="zh-TW"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檢討教育目標執行成效與課程規劃的相關會議紀錄。</a:t>
                      </a:r>
                      <a:endPar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72000" marR="72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619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rPr>
                        <a:t>1.2</a:t>
                      </a:r>
                      <a:endParaRPr kumimoji="0" lang="zh-TW" altLang="zh-TW" sz="17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72000" marR="72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270" algn="just">
                        <a:spcAft>
                          <a:spcPts val="0"/>
                        </a:spcAft>
                      </a:pP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須說明教育目標與學校願景</a:t>
                      </a:r>
                      <a:r>
                        <a:rPr kumimoji="0" lang="en-US"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教育目標的關聯性及形成的流程。</a:t>
                      </a:r>
                    </a:p>
                  </a:txBody>
                  <a:tcPr marL="68580" marR="6858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73050" lvl="0" indent="-273050" algn="just">
                        <a:spcAft>
                          <a:spcPts val="0"/>
                        </a:spcAft>
                        <a:buFont typeface="+mj-lt"/>
                        <a:buAutoNum type="arabicParenR"/>
                      </a:pP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教師、校友、家長、應屆畢業生、雇主及相關專業團體代表參與教育目標的制定、檢討及</a:t>
                      </a:r>
                      <a:r>
                        <a:rPr kumimoji="0" lang="zh-TW" sz="1700" b="1"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執行成效的評估</a:t>
                      </a: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p>
                      <a:pPr marL="273050" lvl="0" indent="-273050" algn="just">
                        <a:spcAft>
                          <a:spcPts val="0"/>
                        </a:spcAft>
                        <a:buFont typeface="+mj-lt"/>
                        <a:buAutoNum type="arabicParenR"/>
                      </a:pP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校、院、學程教育目標的關聯性。</a:t>
                      </a:r>
                    </a:p>
                  </a:txBody>
                  <a:tcPr marL="68580" marR="6858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r>
              <a:tr h="22873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rPr>
                        <a:t>1.3</a:t>
                      </a:r>
                      <a:endParaRPr kumimoji="0" lang="zh-TW" altLang="zh-TW" sz="17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72000" marR="72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須說明</a:t>
                      </a:r>
                      <a:r>
                        <a:rPr kumimoji="0" lang="zh-TW" sz="1700" b="1"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課程設計如何達成教育目標</a:t>
                      </a: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68580" marR="6858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課程設計與達成各項教育目標的關聯性。</a:t>
                      </a:r>
                    </a:p>
                  </a:txBody>
                  <a:tcPr marL="68580" marR="6858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r>
              <a:tr h="3430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rPr>
                        <a:t>1.4</a:t>
                      </a:r>
                      <a:endParaRPr kumimoji="0" lang="zh-TW" altLang="zh-TW" sz="17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72000" marR="72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須具備</a:t>
                      </a:r>
                      <a:r>
                        <a:rPr kumimoji="0" lang="zh-TW" sz="1700" b="1"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有效的評估方式</a:t>
                      </a: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以確保教育目標的達成。</a:t>
                      </a:r>
                    </a:p>
                  </a:txBody>
                  <a:tcPr marL="68580" marR="6858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73050" lvl="0" indent="-273050" algn="just">
                        <a:spcAft>
                          <a:spcPts val="0"/>
                        </a:spcAft>
                        <a:buFont typeface="+mj-lt"/>
                        <a:buAutoNum type="arabicParenR"/>
                      </a:pP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學程</a:t>
                      </a:r>
                      <a:r>
                        <a:rPr kumimoji="0" lang="zh-TW" sz="1700" b="1"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定期運用多元方式</a:t>
                      </a: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評估教育目標達成度。</a:t>
                      </a:r>
                    </a:p>
                    <a:p>
                      <a:pPr marL="273050" lvl="0" indent="-273050" algn="just">
                        <a:spcAft>
                          <a:spcPts val="0"/>
                        </a:spcAft>
                        <a:buFont typeface="+mj-lt"/>
                        <a:buAutoNum type="arabicParenR"/>
                      </a:pP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學程檢討教育目標的紀錄。</a:t>
                      </a:r>
                    </a:p>
                  </a:txBody>
                  <a:tcPr marL="68580" marR="6858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dirty="0"/>
                    </a:p>
                  </a:txBody>
                  <a:tcPr/>
                </a:tc>
              </a:tr>
            </a:tbl>
          </a:graphicData>
        </a:graphic>
      </p:graphicFrame>
      <p:sp>
        <p:nvSpPr>
          <p:cNvPr id="7" name="投影片編號版面配置區 6"/>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24</a:t>
            </a:fld>
            <a:endParaRPr lang="zh-TW" altLang="en-US"/>
          </a:p>
        </p:txBody>
      </p:sp>
    </p:spTree>
    <p:extLst>
      <p:ext uri="{BB962C8B-B14F-4D97-AF65-F5344CB8AC3E}">
        <p14:creationId xmlns:p14="http://schemas.microsoft.com/office/powerpoint/2010/main" val="25548479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標題 1"/>
          <p:cNvSpPr>
            <a:spLocks noGrp="1"/>
          </p:cNvSpPr>
          <p:nvPr>
            <p:ph type="title"/>
          </p:nvPr>
        </p:nvSpPr>
        <p:spPr>
          <a:xfrm>
            <a:off x="468313" y="922326"/>
            <a:ext cx="8229600" cy="994506"/>
          </a:xfrm>
        </p:spPr>
        <p:txBody>
          <a:bodyPr/>
          <a:lstStyle/>
          <a:p>
            <a:r>
              <a:rPr kumimoji="1" lang="zh-TW" altLang="en-US" sz="4000" kern="0" dirty="0" smtClean="0">
                <a:solidFill>
                  <a:srgbClr val="A50021"/>
                </a:solidFill>
                <a:effectLst>
                  <a:outerShdw blurRad="38100" dist="38100" dir="2700000" algn="tl">
                    <a:srgbClr val="C0C0C0"/>
                  </a:outerShdw>
                </a:effectLst>
                <a:latin typeface="微軟正黑體" pitchFamily="34" charset="-120"/>
                <a:ea typeface="微軟正黑體" pitchFamily="34" charset="-120"/>
              </a:rPr>
              <a:t>教育目標 </a:t>
            </a:r>
            <a:r>
              <a:rPr kumimoji="1" lang="en-US" altLang="zh-TW" sz="4000" kern="0" dirty="0" smtClean="0">
                <a:solidFill>
                  <a:srgbClr val="A50021"/>
                </a:solidFill>
                <a:effectLst>
                  <a:outerShdw blurRad="38100" dist="38100" dir="2700000" algn="tl">
                    <a:srgbClr val="C0C0C0"/>
                  </a:outerShdw>
                </a:effectLst>
                <a:latin typeface="微軟正黑體" pitchFamily="34" charset="-120"/>
                <a:ea typeface="微軟正黑體" pitchFamily="34" charset="-120"/>
              </a:rPr>
              <a:t/>
            </a:r>
            <a:br>
              <a:rPr kumimoji="1" lang="en-US" altLang="zh-TW" sz="4000" kern="0" dirty="0" smtClean="0">
                <a:solidFill>
                  <a:srgbClr val="A50021"/>
                </a:solidFill>
                <a:effectLst>
                  <a:outerShdw blurRad="38100" dist="38100" dir="2700000" algn="tl">
                    <a:srgbClr val="C0C0C0"/>
                  </a:outerShdw>
                </a:effectLst>
                <a:latin typeface="微軟正黑體" pitchFamily="34" charset="-120"/>
                <a:ea typeface="微軟正黑體" pitchFamily="34" charset="-120"/>
              </a:rPr>
            </a:br>
            <a:r>
              <a:rPr kumimoji="1" lang="en-US" altLang="zh-TW" sz="3200" kern="0" dirty="0" smtClean="0">
                <a:solidFill>
                  <a:srgbClr val="A50021"/>
                </a:solidFill>
                <a:effectLst>
                  <a:outerShdw blurRad="38100" dist="38100" dir="2700000" algn="tl">
                    <a:srgbClr val="C0C0C0"/>
                  </a:outerShdw>
                </a:effectLst>
                <a:latin typeface="微軟正黑體" pitchFamily="34" charset="-120"/>
                <a:ea typeface="微軟正黑體" pitchFamily="34" charset="-120"/>
              </a:rPr>
              <a:t>(Program Educational Objectives, PEO)</a:t>
            </a:r>
            <a:endParaRPr kumimoji="1" lang="zh-TW" altLang="en-US" sz="3200" kern="0" dirty="0" smtClean="0">
              <a:solidFill>
                <a:srgbClr val="A50021"/>
              </a:solidFill>
              <a:effectLst>
                <a:outerShdw blurRad="38100" dist="38100" dir="2700000" algn="tl">
                  <a:srgbClr val="C0C0C0"/>
                </a:outerShdw>
              </a:effectLst>
              <a:latin typeface="微軟正黑體" pitchFamily="34" charset="-120"/>
              <a:ea typeface="微軟正黑體" pitchFamily="34" charset="-120"/>
            </a:endParaRPr>
          </a:p>
        </p:txBody>
      </p:sp>
      <p:graphicFrame>
        <p:nvGraphicFramePr>
          <p:cNvPr id="4" name="內容版面配置區 3"/>
          <p:cNvGraphicFramePr>
            <a:graphicFrameLocks noGrp="1"/>
          </p:cNvGraphicFramePr>
          <p:nvPr>
            <p:ph idx="1"/>
          </p:nvPr>
        </p:nvGraphicFramePr>
        <p:xfrm>
          <a:off x="683568" y="2071678"/>
          <a:ext cx="8003232" cy="45256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25</a:t>
            </a:fld>
            <a:endParaRPr lang="zh-TW" altLang="en-US"/>
          </a:p>
        </p:txBody>
      </p:sp>
    </p:spTree>
    <p:extLst>
      <p:ext uri="{BB962C8B-B14F-4D97-AF65-F5344CB8AC3E}">
        <p14:creationId xmlns:p14="http://schemas.microsoft.com/office/powerpoint/2010/main" val="775730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ChangeArrowheads="1"/>
          </p:cNvSpPr>
          <p:nvPr/>
        </p:nvSpPr>
        <p:spPr bwMode="auto">
          <a:xfrm>
            <a:off x="684213" y="4437063"/>
            <a:ext cx="7775575" cy="1368425"/>
          </a:xfrm>
          <a:prstGeom prst="rect">
            <a:avLst/>
          </a:prstGeom>
          <a:noFill/>
          <a:ln w="9525">
            <a:noFill/>
            <a:miter lim="800000"/>
            <a:headEnd/>
            <a:tailEnd/>
          </a:ln>
        </p:spPr>
        <p:txBody>
          <a:bodyPr/>
          <a:lstStyle/>
          <a:p>
            <a:pPr>
              <a:spcBef>
                <a:spcPct val="25000"/>
              </a:spcBef>
            </a:pPr>
            <a:endParaRPr lang="zh-TW" altLang="en-US" sz="2600">
              <a:solidFill>
                <a:srgbClr val="006600"/>
              </a:solidFill>
              <a:latin typeface="標楷體" pitchFamily="65" charset="-120"/>
              <a:ea typeface="標楷體" pitchFamily="65" charset="-120"/>
            </a:endParaRPr>
          </a:p>
        </p:txBody>
      </p:sp>
      <p:sp>
        <p:nvSpPr>
          <p:cNvPr id="39940" name="Rectangle 2"/>
          <p:cNvSpPr>
            <a:spLocks noGrp="1" noChangeArrowheads="1"/>
          </p:cNvSpPr>
          <p:nvPr>
            <p:ph type="title"/>
          </p:nvPr>
        </p:nvSpPr>
        <p:spPr>
          <a:xfrm>
            <a:off x="468313" y="764704"/>
            <a:ext cx="8229600" cy="627534"/>
          </a:xfrm>
        </p:spPr>
        <p:txBody>
          <a:bodyPr/>
          <a:lstStyle/>
          <a:p>
            <a:pPr>
              <a:defRPr/>
            </a:pPr>
            <a:r>
              <a:rPr kumimoji="1" lang="zh-TW" altLang="en-US" sz="4000" kern="0" dirty="0" smtClean="0">
                <a:solidFill>
                  <a:srgbClr val="A50021"/>
                </a:solidFill>
                <a:effectLst>
                  <a:outerShdw blurRad="38100" dist="38100" dir="2700000" algn="tl">
                    <a:srgbClr val="C0C0C0"/>
                  </a:outerShdw>
                </a:effectLst>
              </a:rPr>
              <a:t>認證規範 </a:t>
            </a:r>
            <a:r>
              <a:rPr kumimoji="1" lang="en-US" altLang="zh-TW" sz="4000" kern="0" dirty="0" smtClean="0">
                <a:solidFill>
                  <a:srgbClr val="A50021"/>
                </a:solidFill>
                <a:effectLst>
                  <a:outerShdw blurRad="38100" dist="38100" dir="2700000" algn="tl">
                    <a:srgbClr val="C0C0C0"/>
                  </a:outerShdw>
                </a:effectLst>
              </a:rPr>
              <a:t>2</a:t>
            </a:r>
            <a:r>
              <a:rPr kumimoji="1" lang="zh-TW" altLang="en-US" sz="4000" kern="0" dirty="0" smtClean="0">
                <a:solidFill>
                  <a:srgbClr val="A50021"/>
                </a:solidFill>
                <a:effectLst>
                  <a:outerShdw blurRad="38100" dist="38100" dir="2700000" algn="tl">
                    <a:srgbClr val="C0C0C0"/>
                  </a:outerShdw>
                </a:effectLst>
              </a:rPr>
              <a:t>：學生</a:t>
            </a:r>
          </a:p>
        </p:txBody>
      </p:sp>
      <p:graphicFrame>
        <p:nvGraphicFramePr>
          <p:cNvPr id="7" name="表格 6"/>
          <p:cNvGraphicFramePr>
            <a:graphicFrameLocks noGrp="1"/>
          </p:cNvGraphicFramePr>
          <p:nvPr/>
        </p:nvGraphicFramePr>
        <p:xfrm>
          <a:off x="285750" y="1392237"/>
          <a:ext cx="8572560" cy="5020800"/>
        </p:xfrm>
        <a:graphic>
          <a:graphicData uri="http://schemas.openxmlformats.org/drawingml/2006/table">
            <a:tbl>
              <a:tblPr/>
              <a:tblGrid>
                <a:gridCol w="469826"/>
                <a:gridCol w="1440160"/>
                <a:gridCol w="3744416"/>
                <a:gridCol w="2918158"/>
              </a:tblGrid>
              <a:tr h="26510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規範內容</a:t>
                      </a:r>
                      <a:endParaRPr kumimoji="0" lang="zh-TW" sz="16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42721" marR="42721"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rPr>
                        <a:t>報告書佐證內容</a:t>
                      </a:r>
                      <a:endParaRPr kumimoji="0" lang="zh-TW" sz="16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42721" marR="42721"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實地訪評陳列文件</a:t>
                      </a:r>
                      <a:endParaRPr kumimoji="0" lang="zh-TW" sz="16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42721" marR="42721"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850843">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alt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2.1</a:t>
                      </a:r>
                      <a:endParaRPr kumimoji="0" lang="zh-TW" alt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72000" marR="72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270" algn="just">
                        <a:spcAft>
                          <a:spcPts val="0"/>
                        </a:spcAft>
                      </a:pPr>
                      <a:r>
                        <a:rPr lang="zh-TW" sz="1700" kern="100" dirty="0">
                          <a:solidFill>
                            <a:srgbClr val="000000"/>
                          </a:solidFill>
                          <a:latin typeface="微軟正黑體" pitchFamily="34" charset="-120"/>
                          <a:ea typeface="微軟正黑體" pitchFamily="34" charset="-120"/>
                          <a:cs typeface="Times New Roman"/>
                        </a:rPr>
                        <a:t>須訂有配合達成教育目標合理可行的規章。</a:t>
                      </a:r>
                      <a:endParaRPr lang="zh-TW" sz="1700" kern="100" dirty="0">
                        <a:latin typeface="微軟正黑體" pitchFamily="34" charset="-120"/>
                        <a:ea typeface="微軟正黑體" pitchFamily="34" charset="-120"/>
                        <a:cs typeface="Times New Roman"/>
                      </a:endParaRPr>
                    </a:p>
                  </a:txBody>
                  <a:tcPr marL="68580" marR="6858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73050" lvl="0" indent="-273050" algn="just">
                        <a:spcAft>
                          <a:spcPts val="0"/>
                        </a:spcAft>
                        <a:buFont typeface="+mj-lt"/>
                        <a:buAutoNum type="arabicParenR"/>
                      </a:pPr>
                      <a:r>
                        <a:rPr lang="zh-TW" sz="1700" kern="100" dirty="0">
                          <a:solidFill>
                            <a:srgbClr val="000000"/>
                          </a:solidFill>
                          <a:latin typeface="微軟正黑體" pitchFamily="34" charset="-120"/>
                          <a:ea typeface="微軟正黑體" pitchFamily="34" charset="-120"/>
                          <a:cs typeface="Times New Roman"/>
                        </a:rPr>
                        <a:t>學校</a:t>
                      </a:r>
                      <a:r>
                        <a:rPr lang="en-US" sz="1700" kern="100" dirty="0">
                          <a:solidFill>
                            <a:srgbClr val="000000"/>
                          </a:solidFill>
                          <a:latin typeface="微軟正黑體" pitchFamily="34" charset="-120"/>
                          <a:ea typeface="微軟正黑體" pitchFamily="34" charset="-120"/>
                          <a:cs typeface="Times New Roman"/>
                        </a:rPr>
                        <a:t>/</a:t>
                      </a:r>
                      <a:r>
                        <a:rPr lang="zh-TW" sz="1700" kern="100" dirty="0">
                          <a:solidFill>
                            <a:srgbClr val="000000"/>
                          </a:solidFill>
                          <a:latin typeface="微軟正黑體" pitchFamily="34" charset="-120"/>
                          <a:ea typeface="微軟正黑體" pitchFamily="34" charset="-120"/>
                          <a:cs typeface="Times New Roman"/>
                        </a:rPr>
                        <a:t>學程具有輔導學生入學、休學、退學、轉學、畢業及就業的適當規定或辦法。</a:t>
                      </a:r>
                      <a:endParaRPr lang="zh-TW" sz="1700" kern="100" dirty="0">
                        <a:latin typeface="微軟正黑體" pitchFamily="34" charset="-120"/>
                        <a:ea typeface="微軟正黑體" pitchFamily="34" charset="-120"/>
                        <a:cs typeface="Times New Roman"/>
                      </a:endParaRPr>
                    </a:p>
                    <a:p>
                      <a:pPr marL="273050" lvl="0" indent="-273050" algn="just">
                        <a:spcAft>
                          <a:spcPts val="0"/>
                        </a:spcAft>
                        <a:buFont typeface="+mj-lt"/>
                        <a:buAutoNum type="arabicParenR"/>
                      </a:pPr>
                      <a:r>
                        <a:rPr lang="zh-TW" altLang="en-US" sz="1700" kern="100" dirty="0" smtClean="0">
                          <a:solidFill>
                            <a:srgbClr val="000000"/>
                          </a:solidFill>
                          <a:latin typeface="微軟正黑體" pitchFamily="34" charset="-120"/>
                          <a:ea typeface="微軟正黑體" pitchFamily="34" charset="-120"/>
                          <a:cs typeface="Times New Roman"/>
                        </a:rPr>
                        <a:t>以上</a:t>
                      </a:r>
                      <a:r>
                        <a:rPr lang="zh-TW" sz="1700" kern="100" dirty="0" smtClean="0">
                          <a:solidFill>
                            <a:srgbClr val="000000"/>
                          </a:solidFill>
                          <a:latin typeface="微軟正黑體" pitchFamily="34" charset="-120"/>
                          <a:ea typeface="微軟正黑體" pitchFamily="34" charset="-120"/>
                          <a:cs typeface="Times New Roman"/>
                        </a:rPr>
                        <a:t>的</a:t>
                      </a:r>
                      <a:r>
                        <a:rPr kumimoji="0" lang="zh-TW" sz="1700" b="1"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執行成果</a:t>
                      </a:r>
                      <a:r>
                        <a:rPr lang="zh-TW" sz="1700" kern="100" dirty="0" smtClean="0">
                          <a:solidFill>
                            <a:srgbClr val="000000"/>
                          </a:solidFill>
                          <a:latin typeface="微軟正黑體" pitchFamily="34" charset="-120"/>
                          <a:ea typeface="微軟正黑體" pitchFamily="34" charset="-120"/>
                          <a:cs typeface="Times New Roman"/>
                        </a:rPr>
                        <a:t>。 </a:t>
                      </a:r>
                      <a:endParaRPr lang="zh-TW" sz="1700" kern="100" dirty="0">
                        <a:latin typeface="微軟正黑體" pitchFamily="34" charset="-120"/>
                        <a:ea typeface="微軟正黑體" pitchFamily="34" charset="-120"/>
                        <a:cs typeface="Times New Roman"/>
                      </a:endParaRPr>
                    </a:p>
                  </a:txBody>
                  <a:tcPr marL="68580" marR="6858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4">
                  <a:txBody>
                    <a:bodyPr/>
                    <a:lstStyle/>
                    <a:p>
                      <a:pPr marL="273050" lvl="0" indent="-273050" algn="just" defTabSz="914400" rtl="0" eaLnBrk="1" latinLnBrk="0" hangingPunct="1">
                        <a:spcAft>
                          <a:spcPts val="0"/>
                        </a:spcAft>
                        <a:buFont typeface="+mj-lt"/>
                        <a:buAutoNum type="arabicParenR"/>
                      </a:pPr>
                      <a:r>
                        <a:rPr lang="zh-TW" altLang="zh-TW" sz="1600" kern="100" dirty="0" smtClean="0">
                          <a:solidFill>
                            <a:srgbClr val="000000"/>
                          </a:solidFill>
                          <a:latin typeface="微軟正黑體" pitchFamily="34" charset="-120"/>
                          <a:ea typeface="微軟正黑體" pitchFamily="34" charset="-120"/>
                          <a:cs typeface="Times New Roman"/>
                        </a:rPr>
                        <a:t>入學招生及授予學位辦法。</a:t>
                      </a:r>
                    </a:p>
                    <a:p>
                      <a:pPr marL="273050" lvl="0" indent="-273050" algn="just" defTabSz="914400" rtl="0" eaLnBrk="1" latinLnBrk="0" hangingPunct="1">
                        <a:spcAft>
                          <a:spcPts val="0"/>
                        </a:spcAft>
                        <a:buFont typeface="+mj-lt"/>
                        <a:buAutoNum type="arabicParenR"/>
                      </a:pPr>
                      <a:r>
                        <a:rPr lang="zh-TW" altLang="zh-TW" sz="1600" kern="100" dirty="0" smtClean="0">
                          <a:solidFill>
                            <a:srgbClr val="000000"/>
                          </a:solidFill>
                          <a:latin typeface="微軟正黑體" pitchFamily="34" charset="-120"/>
                          <a:ea typeface="微軟正黑體" pitchFamily="34" charset="-120"/>
                          <a:cs typeface="Times New Roman"/>
                        </a:rPr>
                        <a:t>休退學輔導辦法、預警機制與執行紀錄。</a:t>
                      </a:r>
                    </a:p>
                    <a:p>
                      <a:pPr marL="273050" lvl="0" indent="-273050" algn="just" defTabSz="914400" rtl="0" eaLnBrk="1" latinLnBrk="0" hangingPunct="1">
                        <a:spcAft>
                          <a:spcPts val="0"/>
                        </a:spcAft>
                        <a:buFont typeface="+mj-lt"/>
                        <a:buAutoNum type="arabicParenR"/>
                      </a:pPr>
                      <a:r>
                        <a:rPr lang="zh-TW" altLang="zh-TW" sz="1600" kern="100" dirty="0" smtClean="0">
                          <a:solidFill>
                            <a:srgbClr val="000000"/>
                          </a:solidFill>
                          <a:latin typeface="微軟正黑體" pitchFamily="34" charset="-120"/>
                          <a:ea typeface="微軟正黑體" pitchFamily="34" charset="-120"/>
                          <a:cs typeface="Times New Roman"/>
                        </a:rPr>
                        <a:t>轉入生輔導辦法與執行紀錄。</a:t>
                      </a:r>
                    </a:p>
                    <a:p>
                      <a:pPr marL="273050" lvl="0" indent="-273050" algn="just" defTabSz="914400" rtl="0" eaLnBrk="1" latinLnBrk="0" hangingPunct="1">
                        <a:spcAft>
                          <a:spcPts val="0"/>
                        </a:spcAft>
                        <a:buFont typeface="+mj-lt"/>
                        <a:buAutoNum type="arabicParenR"/>
                      </a:pPr>
                      <a:r>
                        <a:rPr lang="zh-TW" altLang="zh-TW" sz="1600" kern="100" dirty="0" smtClean="0">
                          <a:solidFill>
                            <a:srgbClr val="000000"/>
                          </a:solidFill>
                          <a:latin typeface="微軟正黑體" pitchFamily="34" charset="-120"/>
                          <a:ea typeface="微軟正黑體" pitchFamily="34" charset="-120"/>
                          <a:cs typeface="Times New Roman"/>
                        </a:rPr>
                        <a:t>畢業、升學及就業輔導辦法與執行紀錄。</a:t>
                      </a:r>
                    </a:p>
                    <a:p>
                      <a:pPr marL="273050" lvl="0" indent="-273050" algn="just" defTabSz="914400" rtl="0" eaLnBrk="1" latinLnBrk="0" hangingPunct="1">
                        <a:spcAft>
                          <a:spcPts val="0"/>
                        </a:spcAft>
                        <a:buFont typeface="+mj-lt"/>
                        <a:buAutoNum type="arabicParenR"/>
                      </a:pPr>
                      <a:r>
                        <a:rPr lang="zh-TW" altLang="zh-TW" sz="1600" kern="100" dirty="0" smtClean="0">
                          <a:solidFill>
                            <a:srgbClr val="000000"/>
                          </a:solidFill>
                          <a:latin typeface="微軟正黑體" pitchFamily="34" charset="-120"/>
                          <a:ea typeface="微軟正黑體" pitchFamily="34" charset="-120"/>
                          <a:cs typeface="Times New Roman"/>
                        </a:rPr>
                        <a:t>學生參與社團活動、國內外學術研討會、交換學生、國內外實習等的輔導辦法與執行紀錄。</a:t>
                      </a:r>
                    </a:p>
                    <a:p>
                      <a:pPr marL="273050" lvl="0" indent="-273050" algn="just" defTabSz="914400" rtl="0" eaLnBrk="1" latinLnBrk="0" hangingPunct="1">
                        <a:spcAft>
                          <a:spcPts val="0"/>
                        </a:spcAft>
                        <a:buFont typeface="+mj-lt"/>
                        <a:buAutoNum type="arabicParenR"/>
                      </a:pPr>
                      <a:r>
                        <a:rPr lang="zh-TW" altLang="zh-TW" sz="1600" kern="100" dirty="0" smtClean="0">
                          <a:solidFill>
                            <a:srgbClr val="000000"/>
                          </a:solidFill>
                          <a:latin typeface="微軟正黑體" pitchFamily="34" charset="-120"/>
                          <a:ea typeface="微軟正黑體" pitchFamily="34" charset="-120"/>
                          <a:cs typeface="Times New Roman"/>
                        </a:rPr>
                        <a:t>獎助績優學生辦法與清寒學生補助與輔導辦法及其執行紀錄。</a:t>
                      </a:r>
                    </a:p>
                    <a:p>
                      <a:pPr marL="273050" lvl="0" indent="-273050" algn="just" defTabSz="914400" rtl="0" eaLnBrk="1" latinLnBrk="0" hangingPunct="1">
                        <a:spcAft>
                          <a:spcPts val="0"/>
                        </a:spcAft>
                        <a:buFont typeface="+mj-lt"/>
                        <a:buAutoNum type="arabicParenR"/>
                      </a:pPr>
                      <a:r>
                        <a:rPr lang="zh-TW" altLang="zh-TW" sz="1600" kern="100" dirty="0" smtClean="0">
                          <a:solidFill>
                            <a:srgbClr val="000000"/>
                          </a:solidFill>
                          <a:latin typeface="微軟正黑體" pitchFamily="34" charset="-120"/>
                          <a:ea typeface="微軟正黑體" pitchFamily="34" charset="-120"/>
                          <a:cs typeface="Times New Roman"/>
                        </a:rPr>
                        <a:t>學生於校內外或國際競賽得獎紀錄及成果。</a:t>
                      </a:r>
                    </a:p>
                    <a:p>
                      <a:pPr marL="273050" lvl="0" indent="-273050" algn="just" defTabSz="914400" rtl="0" eaLnBrk="1" latinLnBrk="0" hangingPunct="1">
                        <a:spcAft>
                          <a:spcPts val="0"/>
                        </a:spcAft>
                        <a:buFont typeface="+mj-lt"/>
                        <a:buAutoNum type="arabicParenR"/>
                      </a:pPr>
                      <a:r>
                        <a:rPr lang="zh-TW" altLang="zh-TW" sz="1600" kern="100" dirty="0" smtClean="0">
                          <a:solidFill>
                            <a:srgbClr val="000000"/>
                          </a:solidFill>
                          <a:latin typeface="微軟正黑體" pitchFamily="34" charset="-120"/>
                          <a:ea typeface="微軟正黑體" pitchFamily="34" charset="-120"/>
                          <a:cs typeface="Times New Roman"/>
                        </a:rPr>
                        <a:t>學生在學期間輔導辦法（如課業輔導時間、導生時間、預警制度等）與紀錄。</a:t>
                      </a:r>
                    </a:p>
                    <a:p>
                      <a:pPr marL="273050" lvl="0" indent="-273050" algn="just" defTabSz="914400" rtl="0" eaLnBrk="1" latinLnBrk="0" hangingPunct="1">
                        <a:spcAft>
                          <a:spcPts val="0"/>
                        </a:spcAft>
                        <a:buFont typeface="+mj-lt"/>
                        <a:buAutoNum type="arabicParenR"/>
                      </a:pPr>
                      <a:r>
                        <a:rPr lang="zh-TW" altLang="zh-TW" sz="1600" kern="100" dirty="0" smtClean="0">
                          <a:solidFill>
                            <a:srgbClr val="000000"/>
                          </a:solidFill>
                          <a:latin typeface="微軟正黑體" pitchFamily="34" charset="-120"/>
                          <a:ea typeface="微軟正黑體" pitchFamily="34" charset="-120"/>
                          <a:cs typeface="Times New Roman"/>
                        </a:rPr>
                        <a:t>學生畢業規定相關辦法。</a:t>
                      </a:r>
                      <a:endParaRPr lang="zh-TW" sz="1600" kern="100" dirty="0" smtClean="0">
                        <a:solidFill>
                          <a:srgbClr val="000000"/>
                        </a:solidFill>
                        <a:latin typeface="微軟正黑體" pitchFamily="34" charset="-120"/>
                        <a:ea typeface="微軟正黑體" pitchFamily="34" charset="-120"/>
                        <a:cs typeface="Times New Roman"/>
                      </a:endParaRPr>
                    </a:p>
                  </a:txBody>
                  <a:tcPr marL="72000" marR="72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4133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rPr>
                        <a:t>2.2</a:t>
                      </a:r>
                      <a:endParaRPr kumimoji="0" lang="zh-TW" altLang="zh-TW" sz="17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72000" marR="72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270" algn="just">
                        <a:spcAft>
                          <a:spcPts val="0"/>
                        </a:spcAft>
                      </a:pPr>
                      <a:r>
                        <a:rPr lang="zh-TW" sz="1700" kern="100" dirty="0">
                          <a:solidFill>
                            <a:srgbClr val="000000"/>
                          </a:solidFill>
                          <a:latin typeface="微軟正黑體" pitchFamily="34" charset="-120"/>
                          <a:ea typeface="微軟正黑體" pitchFamily="34" charset="-120"/>
                          <a:cs typeface="Times New Roman"/>
                        </a:rPr>
                        <a:t>須訂有鼓勵學生交流與學習的措施及辦法。</a:t>
                      </a:r>
                      <a:endParaRPr lang="zh-TW" sz="1700" kern="100" dirty="0">
                        <a:latin typeface="微軟正黑體" pitchFamily="34" charset="-120"/>
                        <a:ea typeface="微軟正黑體" pitchFamily="34" charset="-120"/>
                        <a:cs typeface="Times New Roman"/>
                      </a:endParaRPr>
                    </a:p>
                  </a:txBody>
                  <a:tcPr marL="68580" marR="6858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73050" lvl="0" indent="-273050" algn="just">
                        <a:spcAft>
                          <a:spcPts val="0"/>
                        </a:spcAft>
                        <a:buFont typeface="+mj-lt"/>
                        <a:buAutoNum type="arabicParenR"/>
                      </a:pPr>
                      <a:r>
                        <a:rPr lang="zh-TW" sz="1700" kern="100" dirty="0">
                          <a:solidFill>
                            <a:srgbClr val="000000"/>
                          </a:solidFill>
                          <a:latin typeface="微軟正黑體" pitchFamily="34" charset="-120"/>
                          <a:ea typeface="微軟正黑體" pitchFamily="34" charset="-120"/>
                          <a:cs typeface="Times New Roman"/>
                        </a:rPr>
                        <a:t>學校</a:t>
                      </a:r>
                      <a:r>
                        <a:rPr lang="en-US" sz="1700" kern="100" dirty="0">
                          <a:solidFill>
                            <a:srgbClr val="000000"/>
                          </a:solidFill>
                          <a:latin typeface="微軟正黑體" pitchFamily="34" charset="-120"/>
                          <a:ea typeface="微軟正黑體" pitchFamily="34" charset="-120"/>
                          <a:cs typeface="Times New Roman"/>
                        </a:rPr>
                        <a:t>/</a:t>
                      </a:r>
                      <a:r>
                        <a:rPr lang="zh-TW" sz="1700" kern="100" dirty="0">
                          <a:solidFill>
                            <a:srgbClr val="000000"/>
                          </a:solidFill>
                          <a:latin typeface="微軟正黑體" pitchFamily="34" charset="-120"/>
                          <a:ea typeface="微軟正黑體" pitchFamily="34" charset="-120"/>
                          <a:cs typeface="Times New Roman"/>
                        </a:rPr>
                        <a:t>學程具有鼓勵學生交流、成長與學習的適當規定或辦法（如社團活動、國內外學術研討會、交換學生、國內外實習、各項奬學金</a:t>
                      </a:r>
                      <a:r>
                        <a:rPr lang="en-US" sz="1700" kern="100" dirty="0">
                          <a:solidFill>
                            <a:srgbClr val="000000"/>
                          </a:solidFill>
                          <a:latin typeface="微軟正黑體" pitchFamily="34" charset="-120"/>
                          <a:ea typeface="微軟正黑體" pitchFamily="34" charset="-120"/>
                          <a:cs typeface="Times New Roman"/>
                        </a:rPr>
                        <a:t>/</a:t>
                      </a:r>
                      <a:r>
                        <a:rPr lang="zh-TW" sz="1700" kern="100" dirty="0">
                          <a:solidFill>
                            <a:srgbClr val="000000"/>
                          </a:solidFill>
                          <a:latin typeface="微軟正黑體" pitchFamily="34" charset="-120"/>
                          <a:ea typeface="微軟正黑體" pitchFamily="34" charset="-120"/>
                          <a:cs typeface="Times New Roman"/>
                        </a:rPr>
                        <a:t>奬助金、校內外或國際競賽等）。</a:t>
                      </a:r>
                      <a:endParaRPr lang="zh-TW" sz="1700" kern="100" dirty="0">
                        <a:latin typeface="微軟正黑體" pitchFamily="34" charset="-120"/>
                        <a:ea typeface="微軟正黑體" pitchFamily="34" charset="-120"/>
                        <a:cs typeface="Times New Roman"/>
                      </a:endParaRPr>
                    </a:p>
                    <a:p>
                      <a:pPr marL="273050" lvl="0" indent="-273050" algn="just">
                        <a:spcAft>
                          <a:spcPts val="0"/>
                        </a:spcAft>
                        <a:buFont typeface="+mj-lt"/>
                        <a:buAutoNum type="arabicParenR"/>
                      </a:pPr>
                      <a:r>
                        <a:rPr lang="zh-TW" altLang="en-US" sz="1700" kern="100" dirty="0" smtClean="0">
                          <a:solidFill>
                            <a:srgbClr val="000000"/>
                          </a:solidFill>
                          <a:latin typeface="微軟正黑體" pitchFamily="34" charset="-120"/>
                          <a:ea typeface="微軟正黑體" pitchFamily="34" charset="-120"/>
                          <a:cs typeface="Times New Roman"/>
                        </a:rPr>
                        <a:t>以上</a:t>
                      </a:r>
                      <a:r>
                        <a:rPr lang="zh-TW" sz="1700" kern="100" dirty="0" smtClean="0">
                          <a:solidFill>
                            <a:srgbClr val="000000"/>
                          </a:solidFill>
                          <a:latin typeface="微軟正黑體" pitchFamily="34" charset="-120"/>
                          <a:ea typeface="微軟正黑體" pitchFamily="34" charset="-120"/>
                          <a:cs typeface="Times New Roman"/>
                        </a:rPr>
                        <a:t>的</a:t>
                      </a:r>
                      <a:r>
                        <a:rPr kumimoji="0" lang="zh-TW" sz="1700" b="1"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執行成效</a:t>
                      </a:r>
                      <a:r>
                        <a:rPr lang="zh-TW" sz="1700" kern="100" dirty="0">
                          <a:solidFill>
                            <a:srgbClr val="000000"/>
                          </a:solidFill>
                          <a:latin typeface="微軟正黑體" pitchFamily="34" charset="-120"/>
                          <a:ea typeface="微軟正黑體" pitchFamily="34" charset="-120"/>
                          <a:cs typeface="Times New Roman"/>
                        </a:rPr>
                        <a:t>。</a:t>
                      </a:r>
                      <a:endParaRPr lang="zh-TW" sz="1700" kern="100" dirty="0">
                        <a:latin typeface="微軟正黑體" pitchFamily="34" charset="-120"/>
                        <a:ea typeface="微軟正黑體" pitchFamily="34" charset="-120"/>
                        <a:cs typeface="Times New Roman"/>
                      </a:endParaRPr>
                    </a:p>
                  </a:txBody>
                  <a:tcPr marL="68580" marR="6858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r>
              <a:tr h="87524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rPr>
                        <a:t>2.3</a:t>
                      </a:r>
                      <a:endParaRPr kumimoji="0" lang="zh-TW" altLang="zh-TW" sz="17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72000" marR="72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270" algn="just">
                        <a:spcAft>
                          <a:spcPts val="0"/>
                        </a:spcAft>
                      </a:pPr>
                      <a:r>
                        <a:rPr lang="zh-TW" sz="1700" kern="100" dirty="0">
                          <a:solidFill>
                            <a:srgbClr val="000000"/>
                          </a:solidFill>
                          <a:latin typeface="微軟正黑體" pitchFamily="34" charset="-120"/>
                          <a:ea typeface="微軟正黑體" pitchFamily="34" charset="-120"/>
                          <a:cs typeface="Times New Roman"/>
                        </a:rPr>
                        <a:t>須確切說明如何能</a:t>
                      </a:r>
                      <a:r>
                        <a:rPr kumimoji="0" lang="zh-TW" sz="1700" b="1"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持續並有效執行學生的指導與評量</a:t>
                      </a:r>
                      <a:r>
                        <a:rPr lang="zh-TW" sz="1700" kern="100" dirty="0">
                          <a:solidFill>
                            <a:srgbClr val="000000"/>
                          </a:solidFill>
                          <a:latin typeface="微軟正黑體" pitchFamily="34" charset="-120"/>
                          <a:ea typeface="微軟正黑體" pitchFamily="34" charset="-120"/>
                          <a:cs typeface="Times New Roman"/>
                        </a:rPr>
                        <a:t>。</a:t>
                      </a:r>
                      <a:endParaRPr lang="zh-TW" sz="1700" kern="100" dirty="0">
                        <a:latin typeface="微軟正黑體" pitchFamily="34" charset="-120"/>
                        <a:ea typeface="微軟正黑體" pitchFamily="34" charset="-120"/>
                        <a:cs typeface="Times New Roman"/>
                      </a:endParaRPr>
                    </a:p>
                  </a:txBody>
                  <a:tcPr marL="68580" marR="6858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73050" lvl="0" indent="-273050" algn="just">
                        <a:spcAft>
                          <a:spcPts val="0"/>
                        </a:spcAft>
                        <a:buFont typeface="+mj-lt"/>
                        <a:buAutoNum type="arabicParenR"/>
                      </a:pPr>
                      <a:r>
                        <a:rPr lang="zh-TW" sz="1700" kern="100" dirty="0">
                          <a:solidFill>
                            <a:srgbClr val="000000"/>
                          </a:solidFill>
                          <a:latin typeface="微軟正黑體" pitchFamily="34" charset="-120"/>
                          <a:ea typeface="微軟正黑體" pitchFamily="34" charset="-120"/>
                          <a:cs typeface="Times New Roman"/>
                        </a:rPr>
                        <a:t>學校</a:t>
                      </a:r>
                      <a:r>
                        <a:rPr lang="en-US" sz="1700" kern="100" dirty="0">
                          <a:solidFill>
                            <a:srgbClr val="000000"/>
                          </a:solidFill>
                          <a:latin typeface="微軟正黑體" pitchFamily="34" charset="-120"/>
                          <a:ea typeface="微軟正黑體" pitchFamily="34" charset="-120"/>
                          <a:cs typeface="Times New Roman"/>
                        </a:rPr>
                        <a:t>/</a:t>
                      </a:r>
                      <a:r>
                        <a:rPr lang="zh-TW" sz="1700" kern="100" dirty="0">
                          <a:solidFill>
                            <a:srgbClr val="000000"/>
                          </a:solidFill>
                          <a:latin typeface="微軟正黑體" pitchFamily="34" charset="-120"/>
                          <a:ea typeface="微軟正黑體" pitchFamily="34" charset="-120"/>
                          <a:cs typeface="Times New Roman"/>
                        </a:rPr>
                        <a:t>學程具有學生在學期間相關輔導辦法（如課業輔導時間</a:t>
                      </a:r>
                      <a:r>
                        <a:rPr lang="en-US" sz="1700" kern="100" dirty="0">
                          <a:solidFill>
                            <a:srgbClr val="000000"/>
                          </a:solidFill>
                          <a:latin typeface="微軟正黑體" pitchFamily="34" charset="-120"/>
                          <a:ea typeface="微軟正黑體" pitchFamily="34" charset="-120"/>
                          <a:cs typeface="Times New Roman"/>
                        </a:rPr>
                        <a:t>(Office Hour)</a:t>
                      </a:r>
                      <a:r>
                        <a:rPr lang="zh-TW" sz="1700" kern="100" dirty="0">
                          <a:solidFill>
                            <a:srgbClr val="000000"/>
                          </a:solidFill>
                          <a:latin typeface="微軟正黑體" pitchFamily="34" charset="-120"/>
                          <a:ea typeface="微軟正黑體" pitchFamily="34" charset="-120"/>
                          <a:cs typeface="Times New Roman"/>
                        </a:rPr>
                        <a:t>、導生時間、預警制度等）。</a:t>
                      </a:r>
                      <a:endParaRPr lang="zh-TW" sz="1700" kern="100" dirty="0">
                        <a:latin typeface="微軟正黑體" pitchFamily="34" charset="-120"/>
                        <a:ea typeface="微軟正黑體" pitchFamily="34" charset="-120"/>
                        <a:cs typeface="Times New Roman"/>
                      </a:endParaRPr>
                    </a:p>
                    <a:p>
                      <a:pPr marL="273050" lvl="0" indent="-273050" algn="just">
                        <a:spcAft>
                          <a:spcPts val="0"/>
                        </a:spcAft>
                        <a:buFont typeface="+mj-lt"/>
                        <a:buAutoNum type="arabicParenR"/>
                      </a:pPr>
                      <a:r>
                        <a:rPr lang="zh-TW" sz="1700" kern="100" dirty="0">
                          <a:solidFill>
                            <a:srgbClr val="000000"/>
                          </a:solidFill>
                          <a:latin typeface="微軟正黑體" pitchFamily="34" charset="-120"/>
                          <a:ea typeface="微軟正黑體" pitchFamily="34" charset="-120"/>
                          <a:cs typeface="Times New Roman"/>
                        </a:rPr>
                        <a:t>學校</a:t>
                      </a:r>
                      <a:r>
                        <a:rPr lang="en-US" sz="1700" kern="100" dirty="0">
                          <a:solidFill>
                            <a:srgbClr val="000000"/>
                          </a:solidFill>
                          <a:latin typeface="微軟正黑體" pitchFamily="34" charset="-120"/>
                          <a:ea typeface="微軟正黑體" pitchFamily="34" charset="-120"/>
                          <a:cs typeface="Times New Roman"/>
                        </a:rPr>
                        <a:t>/</a:t>
                      </a:r>
                      <a:r>
                        <a:rPr lang="zh-TW" sz="1700" kern="100" dirty="0">
                          <a:solidFill>
                            <a:srgbClr val="000000"/>
                          </a:solidFill>
                          <a:latin typeface="微軟正黑體" pitchFamily="34" charset="-120"/>
                          <a:ea typeface="微軟正黑體" pitchFamily="34" charset="-120"/>
                          <a:cs typeface="Times New Roman"/>
                        </a:rPr>
                        <a:t>學程</a:t>
                      </a:r>
                      <a:r>
                        <a:rPr kumimoji="0" lang="zh-TW" sz="1700" b="1"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輔導學生的執行成效</a:t>
                      </a:r>
                      <a:r>
                        <a:rPr lang="zh-TW" sz="1700" kern="100" dirty="0">
                          <a:solidFill>
                            <a:srgbClr val="000000"/>
                          </a:solidFill>
                          <a:latin typeface="微軟正黑體" pitchFamily="34" charset="-120"/>
                          <a:ea typeface="微軟正黑體" pitchFamily="34" charset="-120"/>
                          <a:cs typeface="Times New Roman"/>
                        </a:rPr>
                        <a:t>。</a:t>
                      </a:r>
                      <a:endParaRPr lang="zh-TW" sz="1700" kern="100" dirty="0">
                        <a:latin typeface="微軟正黑體" pitchFamily="34" charset="-120"/>
                        <a:ea typeface="微軟正黑體" pitchFamily="34" charset="-120"/>
                        <a:cs typeface="Times New Roman"/>
                      </a:endParaRPr>
                    </a:p>
                  </a:txBody>
                  <a:tcPr marL="68580" marR="6858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r>
              <a:tr h="79991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rPr>
                        <a:t>2.4</a:t>
                      </a:r>
                      <a:endParaRPr kumimoji="0" lang="zh-TW" altLang="zh-TW" sz="17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72000" marR="72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270" algn="just">
                        <a:spcAft>
                          <a:spcPts val="0"/>
                        </a:spcAft>
                      </a:pPr>
                      <a:r>
                        <a:rPr lang="zh-TW" sz="1700" kern="100" dirty="0">
                          <a:solidFill>
                            <a:srgbClr val="000000"/>
                          </a:solidFill>
                          <a:latin typeface="微軟正黑體" pitchFamily="34" charset="-120"/>
                          <a:ea typeface="微軟正黑體" pitchFamily="34" charset="-120"/>
                          <a:cs typeface="Times New Roman"/>
                        </a:rPr>
                        <a:t>須能要求學生在</a:t>
                      </a:r>
                      <a:r>
                        <a:rPr kumimoji="0" lang="zh-TW" sz="1700" b="1"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畢業前完成所有的要求</a:t>
                      </a:r>
                      <a:r>
                        <a:rPr lang="zh-TW" sz="1700" kern="100" dirty="0">
                          <a:solidFill>
                            <a:srgbClr val="000000"/>
                          </a:solidFill>
                          <a:latin typeface="微軟正黑體" pitchFamily="34" charset="-120"/>
                          <a:ea typeface="微軟正黑體" pitchFamily="34" charset="-120"/>
                          <a:cs typeface="Times New Roman"/>
                        </a:rPr>
                        <a:t>。</a:t>
                      </a:r>
                      <a:endParaRPr lang="zh-TW" sz="1700" kern="100" dirty="0">
                        <a:latin typeface="微軟正黑體" pitchFamily="34" charset="-120"/>
                        <a:ea typeface="微軟正黑體" pitchFamily="34" charset="-120"/>
                        <a:cs typeface="Times New Roman"/>
                      </a:endParaRPr>
                    </a:p>
                  </a:txBody>
                  <a:tcPr marL="68580" marR="6858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lang="zh-TW" sz="1700" kern="100" dirty="0">
                          <a:solidFill>
                            <a:srgbClr val="000000"/>
                          </a:solidFill>
                          <a:latin typeface="微軟正黑體" pitchFamily="34" charset="-120"/>
                          <a:ea typeface="微軟正黑體" pitchFamily="34" charset="-120"/>
                          <a:cs typeface="Times New Roman"/>
                        </a:rPr>
                        <a:t>透過</a:t>
                      </a:r>
                      <a:r>
                        <a:rPr kumimoji="0" lang="zh-TW" sz="1700" b="1"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成績單分析</a:t>
                      </a:r>
                      <a:r>
                        <a:rPr lang="zh-TW" sz="1700" kern="100" dirty="0">
                          <a:solidFill>
                            <a:srgbClr val="000000"/>
                          </a:solidFill>
                          <a:latin typeface="微軟正黑體" pitchFamily="34" charset="-120"/>
                          <a:ea typeface="微軟正黑體" pitchFamily="34" charset="-120"/>
                          <a:cs typeface="Times New Roman"/>
                        </a:rPr>
                        <a:t>確認學生在畢業前能</a:t>
                      </a:r>
                      <a:r>
                        <a:rPr kumimoji="0" lang="zh-TW" sz="1700" b="1"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滿足</a:t>
                      </a:r>
                      <a:r>
                        <a:rPr kumimoji="0" lang="en-US" sz="1700" b="1"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IEET</a:t>
                      </a:r>
                      <a:r>
                        <a:rPr kumimoji="0" lang="zh-TW" sz="1700" b="1"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規範</a:t>
                      </a:r>
                      <a:r>
                        <a:rPr kumimoji="0" lang="en-US" sz="1700" b="1"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4.1</a:t>
                      </a:r>
                      <a:r>
                        <a:rPr kumimoji="0" lang="zh-TW" sz="1700" b="1"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對課程</a:t>
                      </a:r>
                      <a:r>
                        <a:rPr lang="zh-TW" sz="1700" kern="100" dirty="0">
                          <a:solidFill>
                            <a:srgbClr val="000000"/>
                          </a:solidFill>
                          <a:latin typeface="微軟正黑體" pitchFamily="34" charset="-120"/>
                          <a:ea typeface="微軟正黑體" pitchFamily="34" charset="-120"/>
                          <a:cs typeface="Times New Roman"/>
                        </a:rPr>
                        <a:t>的要求。</a:t>
                      </a:r>
                      <a:endParaRPr lang="zh-TW" sz="1700" kern="100" dirty="0">
                        <a:latin typeface="微軟正黑體" pitchFamily="34" charset="-120"/>
                        <a:ea typeface="微軟正黑體" pitchFamily="34" charset="-120"/>
                        <a:cs typeface="Times New Roman"/>
                      </a:endParaRPr>
                    </a:p>
                  </a:txBody>
                  <a:tcPr marL="68580" marR="6858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dirty="0"/>
                    </a:p>
                  </a:txBody>
                  <a:tcPr/>
                </a:tc>
              </a:tr>
            </a:tbl>
          </a:graphicData>
        </a:graphic>
      </p:graphicFrame>
      <p:sp>
        <p:nvSpPr>
          <p:cNvPr id="8" name="投影片編號版面配置區 7"/>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26</a:t>
            </a:fld>
            <a:endParaRPr lang="zh-TW" altLang="en-US"/>
          </a:p>
        </p:txBody>
      </p:sp>
    </p:spTree>
    <p:extLst>
      <p:ext uri="{BB962C8B-B14F-4D97-AF65-F5344CB8AC3E}">
        <p14:creationId xmlns:p14="http://schemas.microsoft.com/office/powerpoint/2010/main" val="502551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251147" y="765174"/>
            <a:ext cx="8569325" cy="719609"/>
          </a:xfrm>
          <a:prstGeom prst="rect">
            <a:avLst/>
          </a:prstGeom>
          <a:noFill/>
          <a:ln w="9525">
            <a:noFill/>
            <a:miter lim="800000"/>
            <a:headEnd/>
            <a:tailEnd/>
          </a:ln>
          <a:effectLst/>
        </p:spPr>
        <p:txBody>
          <a:bodyPr anchor="ctr"/>
          <a:lstStyle/>
          <a:p>
            <a:pPr algn="ctr" eaLnBrk="0" hangingPunct="0">
              <a:defRPr/>
            </a:pPr>
            <a:r>
              <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認證規範</a:t>
            </a:r>
            <a:r>
              <a:rPr lang="en-US" altLang="zh-TW"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3</a:t>
            </a:r>
            <a:r>
              <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：教學成效及</a:t>
            </a:r>
            <a:r>
              <a:rPr lang="zh-TW" altLang="en-US"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評量</a:t>
            </a:r>
            <a:r>
              <a:rPr lang="en-US" altLang="zh-TW"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(1/3)</a:t>
            </a:r>
            <a:endPar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endParaRPr>
          </a:p>
        </p:txBody>
      </p:sp>
      <p:graphicFrame>
        <p:nvGraphicFramePr>
          <p:cNvPr id="8" name="表格 7"/>
          <p:cNvGraphicFramePr>
            <a:graphicFrameLocks noGrp="1"/>
          </p:cNvGraphicFramePr>
          <p:nvPr/>
        </p:nvGraphicFramePr>
        <p:xfrm>
          <a:off x="251520" y="1529680"/>
          <a:ext cx="8640960" cy="4779640"/>
        </p:xfrm>
        <a:graphic>
          <a:graphicData uri="http://schemas.openxmlformats.org/drawingml/2006/table">
            <a:tbl>
              <a:tblPr/>
              <a:tblGrid>
                <a:gridCol w="1872208"/>
                <a:gridCol w="1728192"/>
                <a:gridCol w="1656184"/>
                <a:gridCol w="1728192"/>
                <a:gridCol w="1656184"/>
              </a:tblGrid>
              <a:tr h="360040">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EAC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TAC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CAC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AAC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DAC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r>
              <a:tr h="2352261">
                <a:tc>
                  <a:txBody>
                    <a:bodyPr/>
                    <a:lstStyle/>
                    <a:p>
                      <a:pPr marL="355600" indent="-355600" algn="just" hangingPunct="0">
                        <a:spcBef>
                          <a:spcPts val="600"/>
                        </a:spcBef>
                        <a:spcAft>
                          <a:spcPts val="0"/>
                        </a:spcAft>
                      </a:pPr>
                      <a:r>
                        <a:rPr lang="en-US" sz="1750" kern="100" dirty="0">
                          <a:latin typeface="微軟正黑體" pitchFamily="34" charset="-120"/>
                          <a:ea typeface="微軟正黑體" pitchFamily="34" charset="-120"/>
                          <a:cs typeface="Times New Roman"/>
                        </a:rPr>
                        <a:t>3.1	</a:t>
                      </a:r>
                      <a:r>
                        <a:rPr lang="zh-TW" sz="1750" kern="100" dirty="0">
                          <a:latin typeface="微軟正黑體" pitchFamily="34" charset="-120"/>
                          <a:ea typeface="微軟正黑體" pitchFamily="34" charset="-120"/>
                          <a:cs typeface="Times New Roman"/>
                        </a:rPr>
                        <a:t>運用數學、科學及工程知識的能力。</a:t>
                      </a:r>
                    </a:p>
                    <a:p>
                      <a:pPr marL="355600" indent="-355600" algn="just" hangingPunct="0">
                        <a:spcBef>
                          <a:spcPts val="600"/>
                        </a:spcBef>
                        <a:spcAft>
                          <a:spcPts val="0"/>
                        </a:spcAft>
                      </a:pPr>
                      <a:r>
                        <a:rPr lang="en-US" sz="1750" kern="100" dirty="0">
                          <a:latin typeface="微軟正黑體" pitchFamily="34" charset="-120"/>
                          <a:ea typeface="微軟正黑體" pitchFamily="34" charset="-120"/>
                          <a:cs typeface="Times New Roman"/>
                        </a:rPr>
                        <a:t>3.2	</a:t>
                      </a:r>
                      <a:r>
                        <a:rPr lang="zh-TW" sz="1750" kern="100" dirty="0">
                          <a:latin typeface="微軟正黑體" pitchFamily="34" charset="-120"/>
                          <a:ea typeface="微軟正黑體" pitchFamily="34" charset="-120"/>
                          <a:cs typeface="Times New Roman"/>
                        </a:rPr>
                        <a:t>設計與執行實驗，以及分析與解釋數據的能力。</a:t>
                      </a:r>
                    </a:p>
                    <a:p>
                      <a:pPr marL="355600" indent="-355600" algn="just" hangingPunct="0">
                        <a:spcBef>
                          <a:spcPts val="600"/>
                        </a:spcBef>
                        <a:spcAft>
                          <a:spcPts val="0"/>
                        </a:spcAft>
                      </a:pPr>
                      <a:r>
                        <a:rPr lang="en-US" sz="1750" kern="100" dirty="0">
                          <a:latin typeface="微軟正黑體" pitchFamily="34" charset="-120"/>
                          <a:ea typeface="微軟正黑體" pitchFamily="34" charset="-120"/>
                          <a:cs typeface="Times New Roman"/>
                        </a:rPr>
                        <a:t>3.3	</a:t>
                      </a:r>
                      <a:r>
                        <a:rPr lang="zh-TW" sz="1750" kern="100" dirty="0">
                          <a:latin typeface="微軟正黑體" pitchFamily="34" charset="-120"/>
                          <a:ea typeface="微軟正黑體" pitchFamily="34" charset="-120"/>
                          <a:cs typeface="Times New Roman"/>
                        </a:rPr>
                        <a:t>執行工程實務所需技術、技巧及使用現代工具的能力。</a:t>
                      </a:r>
                    </a:p>
                    <a:p>
                      <a:pPr marL="355600" indent="-355600" algn="just" hangingPunct="0">
                        <a:spcBef>
                          <a:spcPts val="600"/>
                        </a:spcBef>
                        <a:spcAft>
                          <a:spcPts val="0"/>
                        </a:spcAft>
                      </a:pPr>
                      <a:r>
                        <a:rPr lang="en-US" sz="1750" kern="100" dirty="0">
                          <a:latin typeface="微軟正黑體" pitchFamily="34" charset="-120"/>
                          <a:ea typeface="微軟正黑體" pitchFamily="34" charset="-120"/>
                          <a:cs typeface="Times New Roman"/>
                        </a:rPr>
                        <a:t>3.4	</a:t>
                      </a:r>
                      <a:r>
                        <a:rPr lang="zh-TW" sz="1750" kern="100" dirty="0">
                          <a:latin typeface="微軟正黑體" pitchFamily="34" charset="-120"/>
                          <a:ea typeface="微軟正黑體" pitchFamily="34" charset="-120"/>
                          <a:cs typeface="Times New Roman"/>
                        </a:rPr>
                        <a:t>設計工程系統、元件或製程的能力。</a:t>
                      </a:r>
                    </a:p>
                  </a:txBody>
                  <a:tcPr marL="64870" marR="64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0" indent="-355600" algn="just" hangingPunct="0">
                        <a:spcBef>
                          <a:spcPts val="600"/>
                        </a:spcBef>
                        <a:spcAft>
                          <a:spcPts val="0"/>
                        </a:spcAft>
                      </a:pPr>
                      <a:r>
                        <a:rPr lang="en-US" sz="1750" kern="100" dirty="0">
                          <a:solidFill>
                            <a:srgbClr val="000000"/>
                          </a:solidFill>
                          <a:latin typeface="微軟正黑體" pitchFamily="34" charset="-120"/>
                          <a:ea typeface="微軟正黑體" pitchFamily="34" charset="-120"/>
                          <a:cs typeface="Times New Roman"/>
                        </a:rPr>
                        <a:t>3.1</a:t>
                      </a:r>
                      <a:r>
                        <a:rPr lang="en-US" sz="1750" kern="100" dirty="0">
                          <a:latin typeface="微軟正黑體" pitchFamily="34" charset="-120"/>
                          <a:ea typeface="微軟正黑體" pitchFamily="34" charset="-120"/>
                          <a:cs typeface="Times New Roman"/>
                        </a:rPr>
                        <a:t>	</a:t>
                      </a:r>
                      <a:r>
                        <a:rPr lang="zh-TW" sz="1750" kern="100" dirty="0">
                          <a:latin typeface="微軟正黑體" pitchFamily="34" charset="-120"/>
                          <a:ea typeface="微軟正黑體" pitchFamily="34" charset="-120"/>
                          <a:cs typeface="Times New Roman"/>
                        </a:rPr>
                        <a:t>熟用專業實務所需的知識、技術、技能及工具的能力。</a:t>
                      </a:r>
                    </a:p>
                    <a:p>
                      <a:pPr marL="355600" indent="-355600" algn="just" hangingPunct="0">
                        <a:spcBef>
                          <a:spcPts val="600"/>
                        </a:spcBef>
                        <a:spcAft>
                          <a:spcPts val="0"/>
                        </a:spcAft>
                      </a:pPr>
                      <a:r>
                        <a:rPr lang="en-US" sz="1750" kern="100" dirty="0">
                          <a:latin typeface="微軟正黑體" pitchFamily="34" charset="-120"/>
                          <a:ea typeface="微軟正黑體" pitchFamily="34" charset="-120"/>
                          <a:cs typeface="Times New Roman"/>
                        </a:rPr>
                        <a:t>3.2	</a:t>
                      </a:r>
                      <a:r>
                        <a:rPr lang="zh-TW" sz="1750" kern="100" dirty="0">
                          <a:latin typeface="微軟正黑體" pitchFamily="34" charset="-120"/>
                          <a:ea typeface="微軟正黑體" pitchFamily="34" charset="-120"/>
                          <a:cs typeface="Times New Roman"/>
                        </a:rPr>
                        <a:t>確實執行標準作業程序，並執行、分析、解釋與應用實驗於改善實務技術的能力。</a:t>
                      </a:r>
                    </a:p>
                    <a:p>
                      <a:pPr marL="355600" indent="-355600" algn="just" hangingPunct="0">
                        <a:spcBef>
                          <a:spcPts val="600"/>
                        </a:spcBef>
                        <a:spcAft>
                          <a:spcPts val="0"/>
                        </a:spcAft>
                      </a:pPr>
                      <a:r>
                        <a:rPr lang="en-US" sz="1750" kern="100" dirty="0">
                          <a:latin typeface="微軟正黑體" pitchFamily="34" charset="-120"/>
                          <a:ea typeface="微軟正黑體" pitchFamily="34" charset="-120"/>
                          <a:cs typeface="Times New Roman"/>
                        </a:rPr>
                        <a:t>3.3	</a:t>
                      </a:r>
                      <a:r>
                        <a:rPr lang="zh-TW" sz="1750" kern="100" dirty="0">
                          <a:latin typeface="微軟正黑體" pitchFamily="34" charset="-120"/>
                          <a:ea typeface="微軟正黑體" pitchFamily="34" charset="-120"/>
                          <a:cs typeface="Times New Roman"/>
                        </a:rPr>
                        <a:t>運用創意於實務技術的能力。</a:t>
                      </a:r>
                    </a:p>
                  </a:txBody>
                  <a:tcPr marL="64870" marR="64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0" indent="-355600" algn="just" hangingPunct="0">
                        <a:spcBef>
                          <a:spcPts val="600"/>
                        </a:spcBef>
                        <a:spcAft>
                          <a:spcPts val="0"/>
                        </a:spcAft>
                      </a:pPr>
                      <a:r>
                        <a:rPr lang="en-US" sz="1750" kern="100" dirty="0">
                          <a:solidFill>
                            <a:srgbClr val="000000"/>
                          </a:solidFill>
                          <a:latin typeface="微軟正黑體" pitchFamily="34" charset="-120"/>
                          <a:ea typeface="微軟正黑體" pitchFamily="34" charset="-120"/>
                          <a:cs typeface="Times New Roman"/>
                        </a:rPr>
                        <a:t>3.1	</a:t>
                      </a:r>
                      <a:r>
                        <a:rPr lang="zh-TW" sz="1750" kern="100" dirty="0">
                          <a:solidFill>
                            <a:srgbClr val="000000"/>
                          </a:solidFill>
                          <a:latin typeface="微軟正黑體" pitchFamily="34" charset="-120"/>
                          <a:ea typeface="微軟正黑體" pitchFamily="34" charset="-120"/>
                          <a:cs typeface="Times New Roman"/>
                        </a:rPr>
                        <a:t>創新與應用資訊科</a:t>
                      </a:r>
                      <a:r>
                        <a:rPr lang="zh-TW" sz="1750" kern="100" dirty="0">
                          <a:latin typeface="微軟正黑體" pitchFamily="34" charset="-120"/>
                          <a:ea typeface="微軟正黑體" pitchFamily="34" charset="-120"/>
                          <a:cs typeface="Times New Roman"/>
                        </a:rPr>
                        <a:t>技及數學知識的能力。</a:t>
                      </a:r>
                    </a:p>
                    <a:p>
                      <a:pPr marL="355600" indent="-355600" algn="just" hangingPunct="0">
                        <a:spcBef>
                          <a:spcPts val="600"/>
                        </a:spcBef>
                        <a:spcAft>
                          <a:spcPts val="0"/>
                        </a:spcAft>
                      </a:pPr>
                      <a:r>
                        <a:rPr lang="en-US" sz="1750" kern="100" dirty="0">
                          <a:latin typeface="微軟正黑體" pitchFamily="34" charset="-120"/>
                          <a:ea typeface="微軟正黑體" pitchFamily="34" charset="-120"/>
                          <a:cs typeface="Times New Roman"/>
                        </a:rPr>
                        <a:t>3.2	</a:t>
                      </a:r>
                      <a:r>
                        <a:rPr lang="zh-TW" sz="1750" kern="100" dirty="0">
                          <a:latin typeface="微軟正黑體" pitchFamily="34" charset="-120"/>
                          <a:ea typeface="微軟正黑體" pitchFamily="34" charset="-120"/>
                          <a:cs typeface="Times New Roman"/>
                        </a:rPr>
                        <a:t>執行資訊科技實務所需技術、技巧及使用現代工具的能力。</a:t>
                      </a:r>
                    </a:p>
                    <a:p>
                      <a:pPr marL="355600" indent="-355600" algn="just" hangingPunct="0">
                        <a:spcBef>
                          <a:spcPts val="600"/>
                        </a:spcBef>
                        <a:spcAft>
                          <a:spcPts val="0"/>
                        </a:spcAft>
                      </a:pPr>
                      <a:r>
                        <a:rPr lang="en-US" sz="1750" kern="100" dirty="0">
                          <a:latin typeface="微軟正黑體" pitchFamily="34" charset="-120"/>
                          <a:ea typeface="微軟正黑體" pitchFamily="34" charset="-120"/>
                          <a:cs typeface="Times New Roman"/>
                        </a:rPr>
                        <a:t>3.3	</a:t>
                      </a:r>
                      <a:r>
                        <a:rPr lang="zh-TW" sz="1750" kern="100" dirty="0">
                          <a:latin typeface="微軟正黑體" pitchFamily="34" charset="-120"/>
                          <a:ea typeface="微軟正黑體" pitchFamily="34" charset="-120"/>
                          <a:cs typeface="Times New Roman"/>
                        </a:rPr>
                        <a:t>設計及評估電腦化的系統、程序、</a:t>
                      </a:r>
                      <a:r>
                        <a:rPr lang="zh-TW" sz="1750" kern="100" dirty="0">
                          <a:solidFill>
                            <a:srgbClr val="000000"/>
                          </a:solidFill>
                          <a:latin typeface="微軟正黑體" pitchFamily="34" charset="-120"/>
                          <a:ea typeface="微軟正黑體" pitchFamily="34" charset="-120"/>
                          <a:cs typeface="Times New Roman"/>
                        </a:rPr>
                        <a:t>元件或程式的能力。</a:t>
                      </a:r>
                      <a:endParaRPr lang="zh-TW" sz="1750" kern="100" dirty="0">
                        <a:latin typeface="微軟正黑體" pitchFamily="34" charset="-120"/>
                        <a:ea typeface="微軟正黑體" pitchFamily="34" charset="-120"/>
                        <a:cs typeface="Times New Roman"/>
                      </a:endParaRPr>
                    </a:p>
                  </a:txBody>
                  <a:tcPr marL="64870" marR="64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0" indent="-355600" algn="just" hangingPunct="0">
                        <a:spcBef>
                          <a:spcPts val="600"/>
                        </a:spcBef>
                        <a:spcAft>
                          <a:spcPts val="0"/>
                        </a:spcAft>
                      </a:pPr>
                      <a:r>
                        <a:rPr lang="en-US" sz="1750" kern="100" dirty="0">
                          <a:solidFill>
                            <a:srgbClr val="000000"/>
                          </a:solidFill>
                          <a:latin typeface="微軟正黑體" pitchFamily="34" charset="-120"/>
                          <a:ea typeface="微軟正黑體" pitchFamily="34" charset="-120"/>
                          <a:cs typeface="Times New Roman"/>
                        </a:rPr>
                        <a:t>3.1	</a:t>
                      </a:r>
                      <a:r>
                        <a:rPr lang="zh-TW" sz="1750" kern="100" dirty="0">
                          <a:solidFill>
                            <a:srgbClr val="000000"/>
                          </a:solidFill>
                          <a:latin typeface="微軟正黑體" pitchFamily="34" charset="-120"/>
                          <a:ea typeface="微軟正黑體" pitchFamily="34" charset="-120"/>
                          <a:cs typeface="Times New Roman"/>
                        </a:rPr>
                        <a:t>運用創意、美學及知識於建築設計的能力。 </a:t>
                      </a:r>
                      <a:endParaRPr lang="zh-TW" sz="1750" kern="100" dirty="0">
                        <a:latin typeface="微軟正黑體" pitchFamily="34" charset="-120"/>
                        <a:ea typeface="微軟正黑體" pitchFamily="34" charset="-120"/>
                        <a:cs typeface="Times New Roman"/>
                      </a:endParaRPr>
                    </a:p>
                    <a:p>
                      <a:pPr marL="355600" indent="-355600" algn="just" hangingPunct="0">
                        <a:spcBef>
                          <a:spcPts val="600"/>
                        </a:spcBef>
                        <a:spcAft>
                          <a:spcPts val="0"/>
                        </a:spcAft>
                      </a:pPr>
                      <a:r>
                        <a:rPr lang="en-US" sz="1750" kern="100" dirty="0">
                          <a:solidFill>
                            <a:srgbClr val="000000"/>
                          </a:solidFill>
                          <a:latin typeface="微軟正黑體" pitchFamily="34" charset="-120"/>
                          <a:ea typeface="微軟正黑體" pitchFamily="34" charset="-120"/>
                          <a:cs typeface="Times New Roman"/>
                        </a:rPr>
                        <a:t>3.2	</a:t>
                      </a:r>
                      <a:r>
                        <a:rPr lang="zh-TW" sz="1750" kern="100" dirty="0">
                          <a:solidFill>
                            <a:srgbClr val="000000"/>
                          </a:solidFill>
                          <a:latin typeface="微軟正黑體" pitchFamily="34" charset="-120"/>
                          <a:ea typeface="微軟正黑體" pitchFamily="34" charset="-120"/>
                          <a:cs typeface="Times New Roman"/>
                        </a:rPr>
                        <a:t>調查、評估、解釋及整合設計概念於建築空間與形式的能力。 </a:t>
                      </a:r>
                      <a:endParaRPr lang="zh-TW" sz="1750" kern="100" dirty="0">
                        <a:latin typeface="微軟正黑體" pitchFamily="34" charset="-120"/>
                        <a:ea typeface="微軟正黑體" pitchFamily="34" charset="-120"/>
                        <a:cs typeface="Times New Roman"/>
                      </a:endParaRPr>
                    </a:p>
                    <a:p>
                      <a:pPr marL="355600" indent="-355600" algn="just" hangingPunct="0">
                        <a:spcBef>
                          <a:spcPts val="600"/>
                        </a:spcBef>
                        <a:spcAft>
                          <a:spcPts val="0"/>
                        </a:spcAft>
                      </a:pPr>
                      <a:r>
                        <a:rPr lang="en-US" sz="1750" kern="100" dirty="0">
                          <a:solidFill>
                            <a:srgbClr val="000000"/>
                          </a:solidFill>
                          <a:latin typeface="微軟正黑體" pitchFamily="34" charset="-120"/>
                          <a:ea typeface="微軟正黑體" pitchFamily="34" charset="-120"/>
                          <a:cs typeface="Times New Roman"/>
                        </a:rPr>
                        <a:t>3.3	</a:t>
                      </a:r>
                      <a:r>
                        <a:rPr lang="zh-TW" sz="1750" kern="100" dirty="0">
                          <a:solidFill>
                            <a:srgbClr val="000000"/>
                          </a:solidFill>
                          <a:latin typeface="微軟正黑體" pitchFamily="34" charset="-120"/>
                          <a:ea typeface="微軟正黑體" pitchFamily="34" charset="-120"/>
                          <a:cs typeface="Times New Roman"/>
                        </a:rPr>
                        <a:t>規劃及從事建築實務的能力。 </a:t>
                      </a:r>
                      <a:endParaRPr lang="zh-TW" sz="1750" kern="100" dirty="0">
                        <a:latin typeface="微軟正黑體" pitchFamily="34" charset="-120"/>
                        <a:ea typeface="微軟正黑體" pitchFamily="34" charset="-120"/>
                        <a:cs typeface="Times New Roman"/>
                      </a:endParaRPr>
                    </a:p>
                  </a:txBody>
                  <a:tcPr marL="64870" marR="64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0" indent="-355600" algn="just" hangingPunct="0">
                        <a:spcBef>
                          <a:spcPts val="600"/>
                        </a:spcBef>
                        <a:spcAft>
                          <a:spcPts val="0"/>
                        </a:spcAft>
                      </a:pPr>
                      <a:r>
                        <a:rPr lang="en-US" sz="1750" kern="100" dirty="0">
                          <a:latin typeface="微軟正黑體" pitchFamily="34" charset="-120"/>
                          <a:ea typeface="微軟正黑體" pitchFamily="34" charset="-120"/>
                          <a:cs typeface="Times New Roman"/>
                        </a:rPr>
                        <a:t>3.1	</a:t>
                      </a:r>
                      <a:r>
                        <a:rPr lang="zh-TW" sz="1750" kern="100" dirty="0">
                          <a:latin typeface="微軟正黑體" pitchFamily="34" charset="-120"/>
                          <a:ea typeface="微軟正黑體" pitchFamily="34" charset="-120"/>
                          <a:cs typeface="Times New Roman"/>
                        </a:rPr>
                        <a:t>具備設計專業知識的能力。</a:t>
                      </a:r>
                    </a:p>
                    <a:p>
                      <a:pPr marL="355600" indent="-355600" algn="just" hangingPunct="0">
                        <a:spcBef>
                          <a:spcPts val="600"/>
                        </a:spcBef>
                        <a:spcAft>
                          <a:spcPts val="0"/>
                        </a:spcAft>
                      </a:pPr>
                      <a:r>
                        <a:rPr lang="en-US" sz="1750" kern="100" dirty="0">
                          <a:latin typeface="微軟正黑體" pitchFamily="34" charset="-120"/>
                          <a:ea typeface="微軟正黑體" pitchFamily="34" charset="-120"/>
                          <a:cs typeface="Times New Roman"/>
                        </a:rPr>
                        <a:t>3.2	</a:t>
                      </a:r>
                      <a:r>
                        <a:rPr lang="zh-TW" sz="1750" kern="100" dirty="0">
                          <a:latin typeface="微軟正黑體" pitchFamily="34" charset="-120"/>
                          <a:ea typeface="微軟正黑體" pitchFamily="34" charset="-120"/>
                          <a:cs typeface="Times New Roman"/>
                        </a:rPr>
                        <a:t>執行設計實務所需技術、技巧及使用現代工具的能力。</a:t>
                      </a:r>
                    </a:p>
                    <a:p>
                      <a:pPr marL="355600" indent="-355600" algn="just" hangingPunct="0">
                        <a:spcBef>
                          <a:spcPts val="600"/>
                        </a:spcBef>
                        <a:spcAft>
                          <a:spcPts val="0"/>
                        </a:spcAft>
                      </a:pPr>
                      <a:r>
                        <a:rPr lang="en-US" sz="1750" kern="100" dirty="0">
                          <a:latin typeface="微軟正黑體" pitchFamily="34" charset="-120"/>
                          <a:ea typeface="微軟正黑體" pitchFamily="34" charset="-120"/>
                          <a:cs typeface="Times New Roman"/>
                        </a:rPr>
                        <a:t>3.3	</a:t>
                      </a:r>
                      <a:r>
                        <a:rPr lang="zh-TW" sz="1750" kern="100" dirty="0">
                          <a:latin typeface="微軟正黑體" pitchFamily="34" charset="-120"/>
                          <a:ea typeface="微軟正黑體" pitchFamily="34" charset="-120"/>
                          <a:cs typeface="Times New Roman"/>
                        </a:rPr>
                        <a:t>整合設計知識及技術的能力。</a:t>
                      </a:r>
                    </a:p>
                  </a:txBody>
                  <a:tcPr marL="64870" marR="64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投影片編號版面配置區 5"/>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27</a:t>
            </a:fld>
            <a:endParaRPr lang="zh-TW" altLang="en-US"/>
          </a:p>
        </p:txBody>
      </p:sp>
    </p:spTree>
    <p:extLst>
      <p:ext uri="{BB962C8B-B14F-4D97-AF65-F5344CB8AC3E}">
        <p14:creationId xmlns:p14="http://schemas.microsoft.com/office/powerpoint/2010/main" val="28538951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251147" y="765174"/>
            <a:ext cx="8569325" cy="719609"/>
          </a:xfrm>
          <a:prstGeom prst="rect">
            <a:avLst/>
          </a:prstGeom>
          <a:noFill/>
          <a:ln w="9525">
            <a:noFill/>
            <a:miter lim="800000"/>
            <a:headEnd/>
            <a:tailEnd/>
          </a:ln>
          <a:effectLst/>
        </p:spPr>
        <p:txBody>
          <a:bodyPr anchor="ctr"/>
          <a:lstStyle/>
          <a:p>
            <a:pPr algn="ctr" eaLnBrk="0" hangingPunct="0">
              <a:defRPr/>
            </a:pPr>
            <a:r>
              <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認證規範</a:t>
            </a:r>
            <a:r>
              <a:rPr lang="en-US" altLang="zh-TW"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3</a:t>
            </a:r>
            <a:r>
              <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：教學成效及</a:t>
            </a:r>
            <a:r>
              <a:rPr lang="zh-TW" altLang="en-US"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評量</a:t>
            </a:r>
            <a:r>
              <a:rPr lang="en-US" altLang="zh-TW"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(2/3)</a:t>
            </a:r>
            <a:endPar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endParaRPr>
          </a:p>
        </p:txBody>
      </p:sp>
      <p:graphicFrame>
        <p:nvGraphicFramePr>
          <p:cNvPr id="8" name="表格 7"/>
          <p:cNvGraphicFramePr>
            <a:graphicFrameLocks noGrp="1"/>
          </p:cNvGraphicFramePr>
          <p:nvPr/>
        </p:nvGraphicFramePr>
        <p:xfrm>
          <a:off x="251520" y="1556792"/>
          <a:ext cx="8640960" cy="4276720"/>
        </p:xfrm>
        <a:graphic>
          <a:graphicData uri="http://schemas.openxmlformats.org/drawingml/2006/table">
            <a:tbl>
              <a:tblPr/>
              <a:tblGrid>
                <a:gridCol w="1728192"/>
                <a:gridCol w="1728192"/>
                <a:gridCol w="1728192"/>
                <a:gridCol w="1728192"/>
                <a:gridCol w="1728192"/>
              </a:tblGrid>
              <a:tr h="360040">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EAC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TAC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CAC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AAC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DAC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r>
              <a:tr h="2352261">
                <a:tc>
                  <a:txBody>
                    <a:bodyPr/>
                    <a:lstStyle/>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3.5 </a:t>
                      </a:r>
                      <a:r>
                        <a:rPr lang="zh-TW" sz="1800" kern="100" dirty="0">
                          <a:solidFill>
                            <a:srgbClr val="000000"/>
                          </a:solidFill>
                          <a:latin typeface="微軟正黑體" pitchFamily="34" charset="-120"/>
                          <a:ea typeface="微軟正黑體" pitchFamily="34" charset="-120"/>
                          <a:cs typeface="Times New Roman"/>
                        </a:rPr>
                        <a:t>專案管理（含經費規劃）、有效溝通、領域整合與團隊合作的能力。</a:t>
                      </a:r>
                    </a:p>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3.6	</a:t>
                      </a:r>
                      <a:r>
                        <a:rPr lang="zh-TW" sz="1800" kern="100" dirty="0">
                          <a:solidFill>
                            <a:srgbClr val="000000"/>
                          </a:solidFill>
                          <a:latin typeface="微軟正黑體" pitchFamily="34" charset="-120"/>
                          <a:ea typeface="微軟正黑體" pitchFamily="34" charset="-120"/>
                          <a:cs typeface="Times New Roman"/>
                        </a:rPr>
                        <a:t>發掘、分析、應用研究成果及因應複雜且整合性工程問題的能力。</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3.4	</a:t>
                      </a:r>
                      <a:r>
                        <a:rPr lang="zh-TW" sz="1800" kern="100" dirty="0">
                          <a:solidFill>
                            <a:srgbClr val="000000"/>
                          </a:solidFill>
                          <a:latin typeface="微軟正黑體" pitchFamily="34" charset="-120"/>
                          <a:ea typeface="微軟正黑體" pitchFamily="34" charset="-120"/>
                          <a:cs typeface="Times New Roman"/>
                        </a:rPr>
                        <a:t>計畫管理、有效溝通與團隊合作的能力</a:t>
                      </a:r>
                      <a:r>
                        <a:rPr lang="zh-TW" sz="1800" kern="100" dirty="0" smtClean="0">
                          <a:solidFill>
                            <a:srgbClr val="000000"/>
                          </a:solidFill>
                          <a:latin typeface="微軟正黑體" pitchFamily="34" charset="-120"/>
                          <a:ea typeface="微軟正黑體" pitchFamily="34" charset="-120"/>
                          <a:cs typeface="Times New Roman"/>
                        </a:rPr>
                        <a:t>。</a:t>
                      </a:r>
                      <a:endParaRPr lang="en-US" altLang="zh-TW" sz="1800" kern="100" dirty="0" smtClean="0">
                        <a:solidFill>
                          <a:srgbClr val="000000"/>
                        </a:solidFill>
                        <a:latin typeface="微軟正黑體" pitchFamily="34" charset="-120"/>
                        <a:ea typeface="微軟正黑體" pitchFamily="34" charset="-120"/>
                        <a:cs typeface="Times New Roman"/>
                      </a:endParaRPr>
                    </a:p>
                    <a:p>
                      <a:pPr marL="355600" indent="-355600" algn="just" defTabSz="914400" rtl="0" eaLnBrk="1" latinLnBrk="0" hangingPunct="0">
                        <a:spcBef>
                          <a:spcPts val="1800"/>
                        </a:spcBef>
                        <a:spcAft>
                          <a:spcPts val="0"/>
                        </a:spcAft>
                      </a:pPr>
                      <a:endParaRPr lang="en-US" altLang="zh-TW" sz="1800" kern="100" dirty="0" smtClean="0">
                        <a:solidFill>
                          <a:srgbClr val="000000"/>
                        </a:solidFill>
                        <a:latin typeface="微軟正黑體" pitchFamily="34" charset="-120"/>
                        <a:ea typeface="微軟正黑體" pitchFamily="34" charset="-120"/>
                        <a:cs typeface="Times New Roman"/>
                      </a:endParaRPr>
                    </a:p>
                    <a:p>
                      <a:pPr marL="355600" indent="-355600" algn="just" defTabSz="914400" rtl="0" eaLnBrk="1" latinLnBrk="0" hangingPunct="0">
                        <a:spcBef>
                          <a:spcPts val="600"/>
                        </a:spcBef>
                        <a:spcAft>
                          <a:spcPts val="0"/>
                        </a:spcAft>
                      </a:pPr>
                      <a:endParaRPr lang="en-US" altLang="zh-TW" sz="1800" kern="100" dirty="0" smtClean="0">
                        <a:solidFill>
                          <a:srgbClr val="000000"/>
                        </a:solidFill>
                        <a:latin typeface="微軟正黑體" pitchFamily="34" charset="-120"/>
                        <a:ea typeface="微軟正黑體" pitchFamily="34" charset="-120"/>
                        <a:cs typeface="Times New Roman"/>
                      </a:endParaRPr>
                    </a:p>
                    <a:p>
                      <a:pPr marL="355600" indent="-355600" algn="just" defTabSz="914400" rtl="0" eaLnBrk="1" latinLnBrk="0" hangingPunct="0">
                        <a:spcBef>
                          <a:spcPts val="600"/>
                        </a:spcBef>
                        <a:spcAft>
                          <a:spcPts val="0"/>
                        </a:spcAft>
                      </a:pPr>
                      <a:r>
                        <a:rPr lang="en-US" sz="1800" kern="100" dirty="0" smtClean="0">
                          <a:solidFill>
                            <a:srgbClr val="000000"/>
                          </a:solidFill>
                          <a:latin typeface="微軟正黑體" pitchFamily="34" charset="-120"/>
                          <a:ea typeface="微軟正黑體" pitchFamily="34" charset="-120"/>
                          <a:cs typeface="Times New Roman"/>
                        </a:rPr>
                        <a:t>3.5</a:t>
                      </a:r>
                      <a:r>
                        <a:rPr lang="en-US" sz="1800" kern="100" dirty="0">
                          <a:solidFill>
                            <a:srgbClr val="000000"/>
                          </a:solidFill>
                          <a:latin typeface="微軟正黑體" pitchFamily="34" charset="-120"/>
                          <a:ea typeface="微軟正黑體" pitchFamily="34" charset="-120"/>
                          <a:cs typeface="Times New Roman"/>
                        </a:rPr>
                        <a:t>	</a:t>
                      </a:r>
                      <a:r>
                        <a:rPr lang="zh-TW" sz="1800" kern="100" dirty="0">
                          <a:solidFill>
                            <a:srgbClr val="000000"/>
                          </a:solidFill>
                          <a:latin typeface="微軟正黑體" pitchFamily="34" charset="-120"/>
                          <a:ea typeface="微軟正黑體" pitchFamily="34" charset="-120"/>
                          <a:cs typeface="Times New Roman"/>
                        </a:rPr>
                        <a:t>確認、分析及解決實務技術問題的能力。</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3.4	</a:t>
                      </a:r>
                      <a:r>
                        <a:rPr lang="zh-TW" sz="1800" kern="100" dirty="0">
                          <a:solidFill>
                            <a:srgbClr val="000000"/>
                          </a:solidFill>
                          <a:latin typeface="微軟正黑體" pitchFamily="34" charset="-120"/>
                          <a:ea typeface="微軟正黑體" pitchFamily="34" charset="-120"/>
                          <a:cs typeface="Times New Roman"/>
                        </a:rPr>
                        <a:t>專案管理（含成本分析）、有效溝通、領域整合與團隊合作的能力。</a:t>
                      </a:r>
                    </a:p>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3.5	</a:t>
                      </a:r>
                      <a:r>
                        <a:rPr lang="zh-TW" sz="1800" kern="100" dirty="0">
                          <a:solidFill>
                            <a:srgbClr val="000000"/>
                          </a:solidFill>
                          <a:latin typeface="微軟正黑體" pitchFamily="34" charset="-120"/>
                          <a:ea typeface="微軟正黑體" pitchFamily="34" charset="-120"/>
                          <a:cs typeface="Times New Roman"/>
                        </a:rPr>
                        <a:t>發掘、分析、應用研究成果及因應複雜且具整合性資訊問題的能力。</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3.4	</a:t>
                      </a:r>
                      <a:r>
                        <a:rPr lang="zh-TW" sz="1800" kern="100" dirty="0">
                          <a:solidFill>
                            <a:srgbClr val="000000"/>
                          </a:solidFill>
                          <a:latin typeface="微軟正黑體" pitchFamily="34" charset="-120"/>
                          <a:ea typeface="微軟正黑體" pitchFamily="34" charset="-120"/>
                          <a:cs typeface="Times New Roman"/>
                        </a:rPr>
                        <a:t>計畫管理、有效溝通、尊重多元觀點與跨領域團隊合作的能力</a:t>
                      </a:r>
                      <a:r>
                        <a:rPr lang="zh-TW" sz="1800" kern="100" dirty="0" smtClean="0">
                          <a:solidFill>
                            <a:srgbClr val="000000"/>
                          </a:solidFill>
                          <a:latin typeface="微軟正黑體" pitchFamily="34" charset="-120"/>
                          <a:ea typeface="微軟正黑體" pitchFamily="34" charset="-120"/>
                          <a:cs typeface="Times New Roman"/>
                        </a:rPr>
                        <a:t>。</a:t>
                      </a:r>
                      <a:endParaRPr lang="en-US" altLang="zh-TW" sz="1800" kern="100" dirty="0" smtClean="0">
                        <a:solidFill>
                          <a:srgbClr val="000000"/>
                        </a:solidFill>
                        <a:latin typeface="微軟正黑體" pitchFamily="34" charset="-120"/>
                        <a:ea typeface="微軟正黑體" pitchFamily="34" charset="-120"/>
                        <a:cs typeface="Times New Roman"/>
                      </a:endParaRPr>
                    </a:p>
                    <a:p>
                      <a:pPr marL="355600" indent="-355600" algn="just" defTabSz="914400" rtl="0" eaLnBrk="1" latinLnBrk="0" hangingPunct="0">
                        <a:spcBef>
                          <a:spcPts val="0"/>
                        </a:spcBef>
                        <a:spcAft>
                          <a:spcPts val="0"/>
                        </a:spcAft>
                      </a:pPr>
                      <a:endParaRPr lang="zh-TW" sz="1800" kern="100" dirty="0">
                        <a:solidFill>
                          <a:srgbClr val="000000"/>
                        </a:solidFill>
                        <a:latin typeface="微軟正黑體" pitchFamily="34" charset="-120"/>
                        <a:ea typeface="微軟正黑體" pitchFamily="34" charset="-120"/>
                        <a:cs typeface="Times New Roman"/>
                      </a:endParaRPr>
                    </a:p>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 </a:t>
                      </a:r>
                      <a:r>
                        <a:rPr lang="en-US" sz="1800" kern="100" dirty="0" smtClean="0">
                          <a:solidFill>
                            <a:srgbClr val="000000"/>
                          </a:solidFill>
                          <a:latin typeface="微軟正黑體" pitchFamily="34" charset="-120"/>
                          <a:ea typeface="微軟正黑體" pitchFamily="34" charset="-120"/>
                          <a:cs typeface="Times New Roman"/>
                        </a:rPr>
                        <a:t>3.5</a:t>
                      </a:r>
                      <a:r>
                        <a:rPr lang="zh-TW" sz="1800" kern="100" dirty="0" smtClean="0">
                          <a:solidFill>
                            <a:srgbClr val="000000"/>
                          </a:solidFill>
                          <a:latin typeface="微軟正黑體" pitchFamily="34" charset="-120"/>
                          <a:ea typeface="微軟正黑體" pitchFamily="34" charset="-120"/>
                          <a:cs typeface="Times New Roman"/>
                        </a:rPr>
                        <a:t>發掘</a:t>
                      </a:r>
                      <a:r>
                        <a:rPr lang="zh-TW" sz="1800" kern="100" dirty="0">
                          <a:solidFill>
                            <a:srgbClr val="000000"/>
                          </a:solidFill>
                          <a:latin typeface="微軟正黑體" pitchFamily="34" charset="-120"/>
                          <a:ea typeface="微軟正黑體" pitchFamily="34" charset="-120"/>
                          <a:cs typeface="Times New Roman"/>
                        </a:rPr>
                        <a:t>、</a:t>
                      </a:r>
                      <a:r>
                        <a:rPr lang="zh-TW" sz="1800" kern="100" dirty="0" smtClean="0">
                          <a:solidFill>
                            <a:srgbClr val="000000"/>
                          </a:solidFill>
                          <a:latin typeface="微軟正黑體" pitchFamily="34" charset="-120"/>
                          <a:ea typeface="微軟正黑體" pitchFamily="34" charset="-120"/>
                          <a:cs typeface="Times New Roman"/>
                        </a:rPr>
                        <a:t>分析</a:t>
                      </a:r>
                      <a:r>
                        <a:rPr lang="zh-TW" sz="1800" kern="100" dirty="0">
                          <a:solidFill>
                            <a:srgbClr val="000000"/>
                          </a:solidFill>
                          <a:latin typeface="微軟正黑體" pitchFamily="34" charset="-120"/>
                          <a:ea typeface="微軟正黑體" pitchFamily="34" charset="-120"/>
                          <a:cs typeface="Times New Roman"/>
                        </a:rPr>
                        <a:t>及因應複雜且整合性建築問題的能力。</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3.4	</a:t>
                      </a:r>
                      <a:r>
                        <a:rPr lang="zh-TW" sz="1800" kern="100" dirty="0">
                          <a:solidFill>
                            <a:srgbClr val="000000"/>
                          </a:solidFill>
                          <a:latin typeface="微軟正黑體" pitchFamily="34" charset="-120"/>
                          <a:ea typeface="微軟正黑體" pitchFamily="34" charset="-120"/>
                          <a:cs typeface="Times New Roman"/>
                        </a:rPr>
                        <a:t>發掘、分析及因應複雜設計問題的能力。 </a:t>
                      </a:r>
                      <a:endParaRPr lang="en-US" altLang="zh-TW" sz="1800" kern="100" dirty="0" smtClean="0">
                        <a:solidFill>
                          <a:srgbClr val="000000"/>
                        </a:solidFill>
                        <a:latin typeface="微軟正黑體" pitchFamily="34" charset="-120"/>
                        <a:ea typeface="微軟正黑體" pitchFamily="34" charset="-120"/>
                        <a:cs typeface="Times New Roman"/>
                      </a:endParaRPr>
                    </a:p>
                    <a:p>
                      <a:pPr marL="355600" indent="-355600" algn="just" defTabSz="914400" rtl="0" eaLnBrk="1" latinLnBrk="0" hangingPunct="0">
                        <a:spcBef>
                          <a:spcPts val="1500"/>
                        </a:spcBef>
                        <a:spcAft>
                          <a:spcPts val="0"/>
                        </a:spcAft>
                      </a:pPr>
                      <a:endParaRPr lang="en-US" altLang="zh-TW" sz="1800" kern="100" dirty="0" smtClean="0">
                        <a:solidFill>
                          <a:srgbClr val="000000"/>
                        </a:solidFill>
                        <a:latin typeface="微軟正黑體" pitchFamily="34" charset="-120"/>
                        <a:ea typeface="微軟正黑體" pitchFamily="34" charset="-120"/>
                        <a:cs typeface="Times New Roman"/>
                      </a:endParaRPr>
                    </a:p>
                    <a:p>
                      <a:pPr marL="355600" indent="-355600" algn="just" defTabSz="914400" rtl="0" eaLnBrk="1" latinLnBrk="0" hangingPunct="0">
                        <a:spcBef>
                          <a:spcPts val="600"/>
                        </a:spcBef>
                        <a:spcAft>
                          <a:spcPts val="0"/>
                        </a:spcAft>
                      </a:pPr>
                      <a:endParaRPr lang="zh-TW" sz="1800" kern="100" dirty="0">
                        <a:solidFill>
                          <a:srgbClr val="000000"/>
                        </a:solidFill>
                        <a:latin typeface="微軟正黑體" pitchFamily="34" charset="-120"/>
                        <a:ea typeface="微軟正黑體" pitchFamily="34" charset="-120"/>
                        <a:cs typeface="Times New Roman"/>
                      </a:endParaRPr>
                    </a:p>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3.5	</a:t>
                      </a:r>
                      <a:r>
                        <a:rPr lang="zh-TW" sz="1800" kern="100" dirty="0">
                          <a:solidFill>
                            <a:srgbClr val="000000"/>
                          </a:solidFill>
                          <a:latin typeface="微軟正黑體" pitchFamily="34" charset="-120"/>
                          <a:ea typeface="微軟正黑體" pitchFamily="34" charset="-120"/>
                          <a:cs typeface="Times New Roman"/>
                        </a:rPr>
                        <a:t>具備計畫管理、有效溝通、尊重多元觀點與跨領域團隊合作的能力。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投影片編號版面配置區 5"/>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28</a:t>
            </a:fld>
            <a:endParaRPr lang="zh-TW" altLang="en-US"/>
          </a:p>
        </p:txBody>
      </p:sp>
    </p:spTree>
    <p:extLst>
      <p:ext uri="{BB962C8B-B14F-4D97-AF65-F5344CB8AC3E}">
        <p14:creationId xmlns:p14="http://schemas.microsoft.com/office/powerpoint/2010/main" val="21381268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251147" y="765174"/>
            <a:ext cx="8569325" cy="719609"/>
          </a:xfrm>
          <a:prstGeom prst="rect">
            <a:avLst/>
          </a:prstGeom>
          <a:noFill/>
          <a:ln w="9525">
            <a:noFill/>
            <a:miter lim="800000"/>
            <a:headEnd/>
            <a:tailEnd/>
          </a:ln>
          <a:effectLst/>
        </p:spPr>
        <p:txBody>
          <a:bodyPr anchor="ctr"/>
          <a:lstStyle/>
          <a:p>
            <a:pPr algn="ctr" eaLnBrk="0" hangingPunct="0">
              <a:defRPr/>
            </a:pPr>
            <a:r>
              <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認證規範</a:t>
            </a:r>
            <a:r>
              <a:rPr lang="en-US" altLang="zh-TW"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3</a:t>
            </a:r>
            <a:r>
              <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：教學成效及</a:t>
            </a:r>
            <a:r>
              <a:rPr lang="zh-TW" altLang="en-US"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評量</a:t>
            </a:r>
            <a:r>
              <a:rPr lang="en-US" altLang="zh-TW"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(3/3)</a:t>
            </a:r>
            <a:endPar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endParaRPr>
          </a:p>
        </p:txBody>
      </p:sp>
      <p:graphicFrame>
        <p:nvGraphicFramePr>
          <p:cNvPr id="8" name="表格 7"/>
          <p:cNvGraphicFramePr>
            <a:graphicFrameLocks noGrp="1"/>
          </p:cNvGraphicFramePr>
          <p:nvPr/>
        </p:nvGraphicFramePr>
        <p:xfrm>
          <a:off x="251520" y="1556792"/>
          <a:ext cx="8640960" cy="4276720"/>
        </p:xfrm>
        <a:graphic>
          <a:graphicData uri="http://schemas.openxmlformats.org/drawingml/2006/table">
            <a:tbl>
              <a:tblPr/>
              <a:tblGrid>
                <a:gridCol w="1728192"/>
                <a:gridCol w="1728192"/>
                <a:gridCol w="1728192"/>
                <a:gridCol w="1728192"/>
                <a:gridCol w="1728192"/>
              </a:tblGrid>
              <a:tr h="360040">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EAC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TAC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CAC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AAC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DAC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r>
              <a:tr h="2352261">
                <a:tc>
                  <a:txBody>
                    <a:bodyPr/>
                    <a:lstStyle/>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3.7	</a:t>
                      </a:r>
                      <a:r>
                        <a:rPr lang="zh-TW" sz="1800" kern="100" dirty="0">
                          <a:solidFill>
                            <a:srgbClr val="000000"/>
                          </a:solidFill>
                          <a:latin typeface="微軟正黑體" pitchFamily="34" charset="-120"/>
                          <a:ea typeface="微軟正黑體" pitchFamily="34" charset="-120"/>
                          <a:cs typeface="Times New Roman"/>
                        </a:rPr>
                        <a:t>認識時事議題，瞭解工程技術對環境、社會及全球的影響，並培養持續學習的習慣與能力。</a:t>
                      </a:r>
                    </a:p>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3.8	</a:t>
                      </a:r>
                      <a:r>
                        <a:rPr lang="zh-TW" sz="1800" kern="100" dirty="0">
                          <a:solidFill>
                            <a:srgbClr val="000000"/>
                          </a:solidFill>
                          <a:latin typeface="微軟正黑體" pitchFamily="34" charset="-120"/>
                          <a:ea typeface="微軟正黑體" pitchFamily="34" charset="-120"/>
                          <a:cs typeface="Times New Roman"/>
                        </a:rPr>
                        <a:t>理解及應用專業倫理，認知社會責任及尊重多元觀點。</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3.6	</a:t>
                      </a:r>
                      <a:r>
                        <a:rPr lang="zh-TW" sz="1800" kern="100" dirty="0">
                          <a:solidFill>
                            <a:srgbClr val="000000"/>
                          </a:solidFill>
                          <a:latin typeface="微軟正黑體" pitchFamily="34" charset="-120"/>
                          <a:ea typeface="微軟正黑體" pitchFamily="34" charset="-120"/>
                          <a:cs typeface="Times New Roman"/>
                        </a:rPr>
                        <a:t>認識時事議題，瞭解實務技術對環境、社會及全球的影響，並培養持續學習的習慣與能力。</a:t>
                      </a:r>
                    </a:p>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3.7	</a:t>
                      </a:r>
                      <a:r>
                        <a:rPr lang="zh-TW" sz="1800" kern="100" dirty="0">
                          <a:solidFill>
                            <a:srgbClr val="000000"/>
                          </a:solidFill>
                          <a:latin typeface="微軟正黑體" pitchFamily="34" charset="-120"/>
                          <a:ea typeface="微軟正黑體" pitchFamily="34" charset="-120"/>
                          <a:cs typeface="Times New Roman"/>
                        </a:rPr>
                        <a:t>理解及應用專業倫理，認知社會責任及尊重多元觀點。</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3.6	</a:t>
                      </a:r>
                      <a:r>
                        <a:rPr lang="zh-TW" sz="1800" kern="100" dirty="0">
                          <a:solidFill>
                            <a:srgbClr val="000000"/>
                          </a:solidFill>
                          <a:latin typeface="微軟正黑體" pitchFamily="34" charset="-120"/>
                          <a:ea typeface="微軟正黑體" pitchFamily="34" charset="-120"/>
                          <a:cs typeface="Times New Roman"/>
                        </a:rPr>
                        <a:t>認識時事議題，瞭解資訊科技對環境、社會及全球的影響，並培養持續學習的習慣與能力。</a:t>
                      </a:r>
                    </a:p>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3.7	</a:t>
                      </a:r>
                      <a:r>
                        <a:rPr lang="zh-TW" sz="1800" kern="100" dirty="0">
                          <a:solidFill>
                            <a:srgbClr val="000000"/>
                          </a:solidFill>
                          <a:latin typeface="微軟正黑體" pitchFamily="34" charset="-120"/>
                          <a:ea typeface="微軟正黑體" pitchFamily="34" charset="-120"/>
                          <a:cs typeface="Times New Roman"/>
                        </a:rPr>
                        <a:t>理解及遵守專業倫理，認知社會責任及尊重多元觀點。</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3.6	</a:t>
                      </a:r>
                      <a:r>
                        <a:rPr lang="zh-TW" sz="1800" kern="100" dirty="0">
                          <a:solidFill>
                            <a:srgbClr val="000000"/>
                          </a:solidFill>
                          <a:latin typeface="微軟正黑體" pitchFamily="34" charset="-120"/>
                          <a:ea typeface="微軟正黑體" pitchFamily="34" charset="-120"/>
                          <a:cs typeface="Times New Roman"/>
                        </a:rPr>
                        <a:t>認識時事議題，瞭解建築實務對環境、社會經濟及全球的影響，並培養持續學習的習慣與能力。</a:t>
                      </a:r>
                    </a:p>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3.7	</a:t>
                      </a:r>
                      <a:r>
                        <a:rPr lang="zh-TW" sz="1800" kern="100" dirty="0">
                          <a:solidFill>
                            <a:srgbClr val="000000"/>
                          </a:solidFill>
                          <a:latin typeface="微軟正黑體" pitchFamily="34" charset="-120"/>
                          <a:ea typeface="微軟正黑體" pitchFamily="34" charset="-120"/>
                          <a:cs typeface="Times New Roman"/>
                        </a:rPr>
                        <a:t>理解專業倫理及認知社會責任。</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3.6	</a:t>
                      </a:r>
                      <a:r>
                        <a:rPr lang="zh-TW" sz="1800" kern="100" dirty="0">
                          <a:solidFill>
                            <a:srgbClr val="000000"/>
                          </a:solidFill>
                          <a:latin typeface="微軟正黑體" pitchFamily="34" charset="-120"/>
                          <a:ea typeface="微軟正黑體" pitchFamily="34" charset="-120"/>
                          <a:cs typeface="Times New Roman"/>
                        </a:rPr>
                        <a:t>認識時事議題，瞭解設計實務對環境、社會經濟及全球的影響，並培養持續學習的習慣與能力。</a:t>
                      </a:r>
                    </a:p>
                    <a:p>
                      <a:pPr marL="355600" indent="-355600" algn="just" defTabSz="914400" rtl="0" eaLnBrk="1" latinLnBrk="0" hangingPunct="0">
                        <a:spcBef>
                          <a:spcPts val="600"/>
                        </a:spcBef>
                        <a:spcAft>
                          <a:spcPts val="0"/>
                        </a:spcAft>
                      </a:pPr>
                      <a:r>
                        <a:rPr lang="en-US" sz="1800" kern="100" dirty="0">
                          <a:solidFill>
                            <a:srgbClr val="000000"/>
                          </a:solidFill>
                          <a:latin typeface="微軟正黑體" pitchFamily="34" charset="-120"/>
                          <a:ea typeface="微軟正黑體" pitchFamily="34" charset="-120"/>
                          <a:cs typeface="Times New Roman"/>
                        </a:rPr>
                        <a:t>3.7	</a:t>
                      </a:r>
                      <a:r>
                        <a:rPr lang="zh-TW" sz="1800" kern="100" dirty="0">
                          <a:solidFill>
                            <a:srgbClr val="000000"/>
                          </a:solidFill>
                          <a:latin typeface="微軟正黑體" pitchFamily="34" charset="-120"/>
                          <a:ea typeface="微軟正黑體" pitchFamily="34" charset="-120"/>
                          <a:cs typeface="Times New Roman"/>
                        </a:rPr>
                        <a:t>具備專業倫理及認知社會責任。</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投影片編號版面配置區 5"/>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29</a:t>
            </a:fld>
            <a:endParaRPr lang="zh-TW" altLang="en-US"/>
          </a:p>
        </p:txBody>
      </p:sp>
    </p:spTree>
    <p:extLst>
      <p:ext uri="{BB962C8B-B14F-4D97-AF65-F5344CB8AC3E}">
        <p14:creationId xmlns:p14="http://schemas.microsoft.com/office/powerpoint/2010/main" val="18174304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標題 1"/>
          <p:cNvSpPr>
            <a:spLocks noGrp="1"/>
          </p:cNvSpPr>
          <p:nvPr>
            <p:ph type="title"/>
          </p:nvPr>
        </p:nvSpPr>
        <p:spPr>
          <a:xfrm>
            <a:off x="4644008" y="1196752"/>
            <a:ext cx="4104456" cy="5184998"/>
          </a:xfrm>
        </p:spPr>
        <p:txBody>
          <a:bodyPr anchor="t"/>
          <a:lstStyle/>
          <a:p>
            <a:pPr algn="l">
              <a:spcBef>
                <a:spcPts val="1200"/>
              </a:spcBef>
              <a:defRPr/>
            </a:pPr>
            <a:r>
              <a:rPr lang="en-US" altLang="zh-TW" sz="3800" dirty="0" smtClean="0"/>
              <a:t>2010.06.21</a:t>
            </a:r>
            <a:br>
              <a:rPr lang="en-US" altLang="zh-TW" sz="3800" dirty="0" smtClean="0"/>
            </a:br>
            <a:r>
              <a:rPr lang="zh-TW" altLang="en-US" sz="3800" dirty="0" smtClean="0"/>
              <a:t>教育部公告：</a:t>
            </a:r>
            <a:r>
              <a:rPr lang="en-US" altLang="zh-TW" sz="3800" dirty="0" smtClean="0"/>
              <a:t/>
            </a:r>
            <a:br>
              <a:rPr lang="en-US" altLang="zh-TW" sz="3800" dirty="0" smtClean="0"/>
            </a:br>
            <a:r>
              <a:rPr lang="zh-TW" altLang="en-US" sz="3800" dirty="0" smtClean="0"/>
              <a:t>「社團法人中華工程教育學會」為教育部認可之「國內專業評鑑機構」，</a:t>
            </a:r>
            <a:r>
              <a:rPr lang="zh-TW" altLang="en-US" sz="3800" u="sng" dirty="0" smtClean="0"/>
              <a:t>通過</a:t>
            </a:r>
            <a:r>
              <a:rPr lang="en-US" altLang="zh-TW" sz="3800" u="sng" dirty="0" smtClean="0"/>
              <a:t>IEET</a:t>
            </a:r>
            <a:r>
              <a:rPr lang="zh-TW" altLang="en-US" sz="3800" u="sng" dirty="0" smtClean="0"/>
              <a:t>認證得申請教育部免評鑑</a:t>
            </a:r>
            <a:r>
              <a:rPr lang="zh-TW" altLang="en-US" sz="3800" dirty="0" smtClean="0"/>
              <a:t>。</a:t>
            </a:r>
          </a:p>
        </p:txBody>
      </p:sp>
      <p:sp>
        <p:nvSpPr>
          <p:cNvPr id="6" name="投影片編號版面配置區 5"/>
          <p:cNvSpPr>
            <a:spLocks noGrp="1"/>
          </p:cNvSpPr>
          <p:nvPr>
            <p:ph type="sldNum" sz="quarter" idx="4"/>
          </p:nvPr>
        </p:nvSpPr>
        <p:spPr/>
        <p:txBody>
          <a:bodyPr/>
          <a:lstStyle/>
          <a:p>
            <a:pPr>
              <a:defRPr/>
            </a:pPr>
            <a:fld id="{BECD4DF7-F563-4273-A2B9-C00E04DEF466}" type="slidenum">
              <a:rPr lang="zh-TW" altLang="en-US" smtClean="0"/>
              <a:pPr>
                <a:defRPr/>
              </a:pPr>
              <a:t>3</a:t>
            </a:fld>
            <a:endParaRPr lang="en-US" altLang="zh-TW" dirty="0"/>
          </a:p>
        </p:txBody>
      </p:sp>
      <p:pic>
        <p:nvPicPr>
          <p:cNvPr id="7" name="內容版面配置區 6" descr="圖片1.gif"/>
          <p:cNvPicPr>
            <a:picLocks noGrp="1" noChangeAspect="1"/>
          </p:cNvPicPr>
          <p:nvPr>
            <p:ph idx="1"/>
          </p:nvPr>
        </p:nvPicPr>
        <p:blipFill>
          <a:blip r:embed="rId3" cstate="print"/>
          <a:stretch>
            <a:fillRect/>
          </a:stretch>
        </p:blipFill>
        <p:spPr>
          <a:xfrm>
            <a:off x="323528" y="633559"/>
            <a:ext cx="4248472" cy="5993013"/>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908720"/>
            <a:ext cx="8229600" cy="719137"/>
          </a:xfrm>
        </p:spPr>
        <p:txBody>
          <a:bodyPr/>
          <a:lstStyle/>
          <a:p>
            <a:pPr>
              <a:defRPr/>
            </a:pPr>
            <a:r>
              <a:rPr kumimoji="1" lang="zh-TW" altLang="en-US" kern="0" dirty="0" smtClean="0">
                <a:solidFill>
                  <a:srgbClr val="A50021"/>
                </a:solidFill>
                <a:effectLst>
                  <a:outerShdw blurRad="38100" dist="38100" dir="2700000" algn="tl">
                    <a:srgbClr val="C0C0C0"/>
                  </a:outerShdw>
                </a:effectLst>
              </a:rPr>
              <a:t>學生學習成果</a:t>
            </a:r>
            <a:r>
              <a:rPr kumimoji="1" lang="en-US" altLang="zh-TW" kern="0" dirty="0" smtClean="0">
                <a:solidFill>
                  <a:srgbClr val="A50021"/>
                </a:solidFill>
                <a:effectLst>
                  <a:outerShdw blurRad="38100" dist="38100" dir="2700000" algn="tl">
                    <a:srgbClr val="C0C0C0"/>
                  </a:outerShdw>
                </a:effectLst>
              </a:rPr>
              <a:t>-</a:t>
            </a:r>
            <a:r>
              <a:rPr kumimoji="1" lang="zh-TW" altLang="en-US" kern="0" dirty="0" smtClean="0">
                <a:solidFill>
                  <a:srgbClr val="A50021"/>
                </a:solidFill>
                <a:effectLst>
                  <a:outerShdw blurRad="38100" dist="38100" dir="2700000" algn="tl">
                    <a:srgbClr val="C0C0C0"/>
                  </a:outerShdw>
                </a:effectLst>
              </a:rPr>
              <a:t>畢業生核心能力</a:t>
            </a:r>
          </a:p>
        </p:txBody>
      </p:sp>
      <p:graphicFrame>
        <p:nvGraphicFramePr>
          <p:cNvPr id="5" name="內容版面配置區 4"/>
          <p:cNvGraphicFramePr>
            <a:graphicFrameLocks noGrp="1"/>
          </p:cNvGraphicFramePr>
          <p:nvPr>
            <p:ph idx="1"/>
            <p:extLst>
              <p:ext uri="{D42A27DB-BD31-4B8C-83A1-F6EECF244321}">
                <p14:modId xmlns:p14="http://schemas.microsoft.com/office/powerpoint/2010/main" val="3445768750"/>
              </p:ext>
            </p:extLst>
          </p:nvPr>
        </p:nvGraphicFramePr>
        <p:xfrm>
          <a:off x="467544" y="1772816"/>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6"/>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30</a:t>
            </a:fld>
            <a:endParaRPr lang="zh-TW" altLang="en-US"/>
          </a:p>
        </p:txBody>
      </p:sp>
    </p:spTree>
    <p:extLst>
      <p:ext uri="{BB962C8B-B14F-4D97-AF65-F5344CB8AC3E}">
        <p14:creationId xmlns:p14="http://schemas.microsoft.com/office/powerpoint/2010/main" val="35341280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a:xfrm>
            <a:off x="468313" y="993764"/>
            <a:ext cx="8229600" cy="863600"/>
          </a:xfrm>
        </p:spPr>
        <p:txBody>
          <a:bodyPr/>
          <a:lstStyle/>
          <a:p>
            <a:r>
              <a:rPr kumimoji="1" lang="zh-TW" altLang="en-US" sz="4000" kern="0" dirty="0" smtClean="0">
                <a:solidFill>
                  <a:srgbClr val="A50021"/>
                </a:solidFill>
                <a:effectLst>
                  <a:outerShdw blurRad="38100" dist="38100" dir="2700000" algn="tl">
                    <a:srgbClr val="C0C0C0"/>
                  </a:outerShdw>
                </a:effectLst>
              </a:rPr>
              <a:t>畢業生核心能力 </a:t>
            </a:r>
            <a:r>
              <a:rPr kumimoji="1" lang="en-US" altLang="zh-TW" sz="4000" kern="0" dirty="0" smtClean="0">
                <a:solidFill>
                  <a:srgbClr val="A50021"/>
                </a:solidFill>
                <a:effectLst>
                  <a:outerShdw blurRad="38100" dist="38100" dir="2700000" algn="tl">
                    <a:srgbClr val="C0C0C0"/>
                  </a:outerShdw>
                </a:effectLst>
              </a:rPr>
              <a:t/>
            </a:r>
            <a:br>
              <a:rPr kumimoji="1" lang="en-US" altLang="zh-TW" sz="4000" kern="0" dirty="0" smtClean="0">
                <a:solidFill>
                  <a:srgbClr val="A50021"/>
                </a:solidFill>
                <a:effectLst>
                  <a:outerShdw blurRad="38100" dist="38100" dir="2700000" algn="tl">
                    <a:srgbClr val="C0C0C0"/>
                  </a:outerShdw>
                </a:effectLst>
              </a:rPr>
            </a:br>
            <a:r>
              <a:rPr kumimoji="1" lang="en-US" altLang="zh-TW" sz="3200" kern="0" dirty="0" smtClean="0">
                <a:solidFill>
                  <a:srgbClr val="A50021"/>
                </a:solidFill>
                <a:effectLst>
                  <a:outerShdw blurRad="38100" dist="38100" dir="2700000" algn="tl">
                    <a:srgbClr val="C0C0C0"/>
                  </a:outerShdw>
                </a:effectLst>
              </a:rPr>
              <a:t>(Graduate Attributes, GA)</a:t>
            </a:r>
            <a:endParaRPr kumimoji="1" lang="zh-TW" altLang="en-US" sz="3200" kern="0" dirty="0" smtClean="0">
              <a:solidFill>
                <a:srgbClr val="A50021"/>
              </a:solidFill>
              <a:effectLst>
                <a:outerShdw blurRad="38100" dist="38100" dir="2700000" algn="tl">
                  <a:srgbClr val="C0C0C0"/>
                </a:outerShdw>
              </a:effectLst>
            </a:endParaRPr>
          </a:p>
        </p:txBody>
      </p:sp>
      <p:graphicFrame>
        <p:nvGraphicFramePr>
          <p:cNvPr id="4" name="內容版面配置區 3"/>
          <p:cNvGraphicFramePr>
            <a:graphicFrameLocks noGrp="1"/>
          </p:cNvGraphicFramePr>
          <p:nvPr>
            <p:ph idx="1"/>
          </p:nvPr>
        </p:nvGraphicFramePr>
        <p:xfrm>
          <a:off x="683568" y="2071678"/>
          <a:ext cx="8003232" cy="44529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31</a:t>
            </a:fld>
            <a:endParaRPr lang="zh-TW" altLang="en-US"/>
          </a:p>
        </p:txBody>
      </p:sp>
    </p:spTree>
    <p:extLst>
      <p:ext uri="{BB962C8B-B14F-4D97-AF65-F5344CB8AC3E}">
        <p14:creationId xmlns:p14="http://schemas.microsoft.com/office/powerpoint/2010/main" val="12692378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692696"/>
            <a:ext cx="8640959" cy="699560"/>
          </a:xfrm>
        </p:spPr>
        <p:txBody>
          <a:bodyPr/>
          <a:lstStyle/>
          <a:p>
            <a:pPr>
              <a:defRPr/>
            </a:pPr>
            <a:r>
              <a:rPr lang="zh-TW" altLang="en-US" sz="4000" dirty="0" smtClean="0"/>
              <a:t>學生須具備</a:t>
            </a:r>
            <a:r>
              <a:rPr lang="zh-TW" altLang="en-US" sz="4000" u="sng" dirty="0" smtClean="0"/>
              <a:t>解決問題</a:t>
            </a:r>
            <a:r>
              <a:rPr lang="zh-TW" altLang="en-US" sz="4000" dirty="0" smtClean="0"/>
              <a:t>的能力</a:t>
            </a:r>
            <a:endParaRPr kumimoji="1" lang="zh-TW" altLang="en-US" sz="4000" kern="0" dirty="0">
              <a:solidFill>
                <a:srgbClr val="A50021"/>
              </a:solidFill>
              <a:effectLst>
                <a:outerShdw blurRad="38100" dist="38100" dir="2700000" algn="tl">
                  <a:srgbClr val="C0C0C0"/>
                </a:outerShdw>
              </a:effectLst>
            </a:endParaRPr>
          </a:p>
        </p:txBody>
      </p:sp>
      <p:graphicFrame>
        <p:nvGraphicFramePr>
          <p:cNvPr id="5" name="資料庫圖表 4"/>
          <p:cNvGraphicFramePr/>
          <p:nvPr>
            <p:extLst>
              <p:ext uri="{D42A27DB-BD31-4B8C-83A1-F6EECF244321}">
                <p14:modId xmlns:p14="http://schemas.microsoft.com/office/powerpoint/2010/main" val="842898761"/>
              </p:ext>
            </p:extLst>
          </p:nvPr>
        </p:nvGraphicFramePr>
        <p:xfrm>
          <a:off x="323528" y="1340768"/>
          <a:ext cx="8496944"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投影片編號版面配置區 7"/>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32</a:t>
            </a:fld>
            <a:endParaRPr lang="zh-TW" altLang="en-US"/>
          </a:p>
        </p:txBody>
      </p:sp>
    </p:spTree>
    <p:extLst>
      <p:ext uri="{BB962C8B-B14F-4D97-AF65-F5344CB8AC3E}">
        <p14:creationId xmlns:p14="http://schemas.microsoft.com/office/powerpoint/2010/main" val="41098714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1"/>
          </p:nvPr>
        </p:nvGraphicFramePr>
        <p:xfrm>
          <a:off x="251520" y="1484784"/>
          <a:ext cx="6192685" cy="4859704"/>
        </p:xfrm>
        <a:graphic>
          <a:graphicData uri="http://schemas.openxmlformats.org/drawingml/2006/table">
            <a:tbl>
              <a:tblPr/>
              <a:tblGrid>
                <a:gridCol w="854186"/>
                <a:gridCol w="1029108"/>
                <a:gridCol w="787911"/>
                <a:gridCol w="787911"/>
                <a:gridCol w="787911"/>
                <a:gridCol w="645772"/>
                <a:gridCol w="649943"/>
                <a:gridCol w="649943"/>
              </a:tblGrid>
              <a:tr h="1685432">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核心能力</a:t>
                      </a:r>
                      <a:endParaRPr kumimoji="0" lang="en-US" altLang="zh-TW"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IEET</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核心能力</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ap="flat" cmpd="sng" algn="ctr">
                      <a:solidFill>
                        <a:schemeClr val="bg1"/>
                      </a:solidFill>
                      <a:prstDash val="solid"/>
                      <a:round/>
                      <a:headEnd type="none" w="med" len="med"/>
                      <a:tailEnd type="none" w="med" len="med"/>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1</a:t>
                      </a:r>
                      <a:b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br>
                      <a:r>
                        <a:rPr kumimoji="0" lang="zh-TW" altLang="en-US"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應用科學、物理學、微積分、工程數學及工程統計知識能力</a:t>
                      </a:r>
                      <a:endParaRPr kumimoji="0" lang="zh-TW" altLang="en-US" sz="15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2</a:t>
                      </a:r>
                      <a:b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br>
                      <a:r>
                        <a:rPr kumimoji="0" lang="zh-TW" altLang="en-US"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設計及執行實驗，以及分析解釋數據能力</a:t>
                      </a:r>
                      <a:endParaRPr kumimoji="0" lang="zh-TW" altLang="en-US" sz="15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3</a:t>
                      </a:r>
                      <a:b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br>
                      <a:r>
                        <a:rPr kumimoji="0" lang="zh-TW" altLang="en-US"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設計工程系統、元件或流程能力</a:t>
                      </a:r>
                      <a:endParaRPr kumimoji="0" lang="zh-TW" altLang="en-US" sz="15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4</a:t>
                      </a:r>
                      <a:b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br>
                      <a:r>
                        <a:rPr kumimoji="0" lang="zh-TW" altLang="en-US"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辨識、分析規劃及解決工程問題能力</a:t>
                      </a:r>
                      <a:endParaRPr kumimoji="0" lang="zh-TW" altLang="en-US" sz="15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5</a:t>
                      </a:r>
                      <a:b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br>
                      <a:r>
                        <a:rPr kumimoji="0" lang="zh-TW" altLang="en-US"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有效溝通及團隊合作及領導統御能力</a:t>
                      </a:r>
                      <a:endParaRPr kumimoji="0" lang="zh-TW" altLang="en-US" sz="15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chemeClr val="bg1"/>
                          </a:solidFill>
                          <a:effectLst/>
                          <a:latin typeface="微軟正黑體" pitchFamily="34" charset="-120"/>
                          <a:ea typeface="微軟正黑體" pitchFamily="34" charset="-120"/>
                          <a:cs typeface="Times New Roman" pitchFamily="18" charset="0"/>
                        </a:rPr>
                        <a:t>6</a:t>
                      </a:r>
                      <a:br>
                        <a:rPr kumimoji="0" lang="en-US" altLang="zh-TW" sz="1500" b="0" i="0" u="none" strike="noStrike" cap="none" normalizeH="0" baseline="0" dirty="0" smtClean="0">
                          <a:ln>
                            <a:noFill/>
                          </a:ln>
                          <a:solidFill>
                            <a:schemeClr val="bg1"/>
                          </a:solidFill>
                          <a:effectLst/>
                          <a:latin typeface="微軟正黑體" pitchFamily="34" charset="-120"/>
                          <a:ea typeface="微軟正黑體" pitchFamily="34" charset="-120"/>
                          <a:cs typeface="Times New Roman" pitchFamily="18" charset="0"/>
                        </a:rPr>
                      </a:br>
                      <a:r>
                        <a:rPr kumimoji="0" lang="zh-TW" altLang="en-US" sz="1500" b="0" i="0" u="none" strike="noStrike" cap="none" normalizeH="0" baseline="0" dirty="0" smtClean="0">
                          <a:ln>
                            <a:noFill/>
                          </a:ln>
                          <a:solidFill>
                            <a:schemeClr val="bg1"/>
                          </a:solidFill>
                          <a:effectLst/>
                          <a:latin typeface="微軟正黑體" pitchFamily="34" charset="-120"/>
                          <a:ea typeface="微軟正黑體" pitchFamily="34" charset="-120"/>
                          <a:cs typeface="Times New Roman" pitchFamily="18" charset="0"/>
                        </a:rPr>
                        <a:t>寬廣的國際視野及外語能力</a:t>
                      </a:r>
                    </a:p>
                  </a:txBody>
                  <a:tcPr marL="36000" marR="36000"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chemeClr val="bg1"/>
                          </a:solidFill>
                          <a:effectLst/>
                          <a:latin typeface="微軟正黑體" pitchFamily="34" charset="-120"/>
                          <a:ea typeface="微軟正黑體" pitchFamily="34" charset="-120"/>
                          <a:cs typeface="Times New Roman" pitchFamily="18" charset="0"/>
                        </a:rPr>
                        <a:t>7</a:t>
                      </a:r>
                      <a:br>
                        <a:rPr kumimoji="0" lang="en-US" altLang="zh-TW" sz="1500" b="0" i="0" u="none" strike="noStrike" cap="none" normalizeH="0" baseline="0" dirty="0" smtClean="0">
                          <a:ln>
                            <a:noFill/>
                          </a:ln>
                          <a:solidFill>
                            <a:schemeClr val="bg1"/>
                          </a:solidFill>
                          <a:effectLst/>
                          <a:latin typeface="微軟正黑體" pitchFamily="34" charset="-120"/>
                          <a:ea typeface="微軟正黑體" pitchFamily="34" charset="-120"/>
                          <a:cs typeface="Times New Roman" pitchFamily="18" charset="0"/>
                        </a:rPr>
                      </a:br>
                      <a:r>
                        <a:rPr kumimoji="0" lang="zh-TW" altLang="en-US" sz="1500" b="0" i="0" u="none" strike="noStrike" cap="none" normalizeH="0" baseline="0" dirty="0" smtClean="0">
                          <a:ln>
                            <a:noFill/>
                          </a:ln>
                          <a:solidFill>
                            <a:schemeClr val="bg1"/>
                          </a:solidFill>
                          <a:effectLst/>
                          <a:latin typeface="微軟正黑體" pitchFamily="34" charset="-120"/>
                          <a:ea typeface="微軟正黑體" pitchFamily="34" charset="-120"/>
                          <a:cs typeface="Times New Roman" pitchFamily="18" charset="0"/>
                        </a:rPr>
                        <a:t>專業倫理、人文素養及社會責任</a:t>
                      </a:r>
                    </a:p>
                  </a:txBody>
                  <a:tcPr marL="36000" marR="36000"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851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3.1</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r h="3851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3.2</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r>
              <a:tr h="3851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rPr>
                        <a:t>3.3</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r h="3851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rPr>
                        <a:t>3.4</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r>
              <a:tr h="3851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rPr>
                        <a:t>3.5</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r h="3851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rPr>
                        <a:t>3.6</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r>
              <a:tr h="3851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rPr>
                        <a:t>3.7</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r h="3851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rPr>
                        <a:t>3.8</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36000" marR="36000" marT="72000" marB="72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r>
            </a:tbl>
          </a:graphicData>
        </a:graphic>
      </p:graphicFrame>
      <p:sp>
        <p:nvSpPr>
          <p:cNvPr id="8" name="標題 1"/>
          <p:cNvSpPr>
            <a:spLocks noGrp="1"/>
          </p:cNvSpPr>
          <p:nvPr>
            <p:ph type="title"/>
          </p:nvPr>
        </p:nvSpPr>
        <p:spPr>
          <a:xfrm>
            <a:off x="251520" y="764704"/>
            <a:ext cx="8640960" cy="648072"/>
          </a:xfrm>
        </p:spPr>
        <p:txBody>
          <a:bodyPr/>
          <a:lstStyle/>
          <a:p>
            <a:r>
              <a:rPr kumimoji="1" lang="zh-TW" altLang="zh-TW" sz="4000" kern="0" dirty="0" smtClean="0">
                <a:solidFill>
                  <a:srgbClr val="A50021"/>
                </a:solidFill>
                <a:effectLst>
                  <a:outerShdw blurRad="38100" dist="38100" dir="2700000" algn="tl">
                    <a:srgbClr val="C0C0C0"/>
                  </a:outerShdw>
                </a:effectLst>
              </a:rPr>
              <a:t>學</a:t>
            </a:r>
            <a:r>
              <a:rPr kumimoji="1" lang="zh-TW" altLang="en-US" sz="4000" kern="0" dirty="0">
                <a:solidFill>
                  <a:srgbClr val="A50021"/>
                </a:solidFill>
                <a:effectLst>
                  <a:outerShdw blurRad="38100" dist="38100" dir="2700000" algn="tl">
                    <a:srgbClr val="C0C0C0"/>
                  </a:outerShdw>
                </a:effectLst>
              </a:rPr>
              <a:t>程</a:t>
            </a:r>
            <a:r>
              <a:rPr kumimoji="1" lang="zh-TW" altLang="zh-TW" sz="4000" kern="0" dirty="0" smtClean="0">
                <a:solidFill>
                  <a:srgbClr val="A50021"/>
                </a:solidFill>
                <a:effectLst>
                  <a:outerShdw blurRad="38100" dist="38100" dir="2700000" algn="tl">
                    <a:srgbClr val="C0C0C0"/>
                  </a:outerShdw>
                </a:effectLst>
              </a:rPr>
              <a:t>核心能力與</a:t>
            </a:r>
            <a:r>
              <a:rPr kumimoji="1" lang="en-US" altLang="zh-TW" sz="4000" kern="0" dirty="0" smtClean="0">
                <a:solidFill>
                  <a:srgbClr val="A50021"/>
                </a:solidFill>
                <a:effectLst>
                  <a:outerShdw blurRad="38100" dist="38100" dir="2700000" algn="tl">
                    <a:srgbClr val="C0C0C0"/>
                  </a:outerShdw>
                </a:effectLst>
              </a:rPr>
              <a:t>IEET</a:t>
            </a:r>
            <a:r>
              <a:rPr kumimoji="1" lang="zh-TW" altLang="en-US" sz="4000" kern="0" dirty="0" smtClean="0">
                <a:solidFill>
                  <a:srgbClr val="A50021"/>
                </a:solidFill>
                <a:effectLst>
                  <a:outerShdw blurRad="38100" dist="38100" dir="2700000" algn="tl">
                    <a:srgbClr val="C0C0C0"/>
                  </a:outerShdw>
                </a:effectLst>
              </a:rPr>
              <a:t>核心能力關聯表</a:t>
            </a:r>
          </a:p>
        </p:txBody>
      </p:sp>
      <p:sp>
        <p:nvSpPr>
          <p:cNvPr id="12" name="雲朵形 11"/>
          <p:cNvSpPr/>
          <p:nvPr/>
        </p:nvSpPr>
        <p:spPr>
          <a:xfrm>
            <a:off x="6479704" y="1628800"/>
            <a:ext cx="2484784" cy="554360"/>
          </a:xfrm>
          <a:prstGeom prst="cloud">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algn="ctr">
              <a:defRPr/>
            </a:pPr>
            <a:r>
              <a:rPr lang="zh-TW" altLang="en-US" sz="2000" dirty="0" smtClean="0">
                <a:latin typeface="Arial" pitchFamily="34" charset="0"/>
                <a:ea typeface="微軟正黑體" pitchFamily="34" charset="-120"/>
                <a:cs typeface="Arial" pitchFamily="34" charset="0"/>
              </a:rPr>
              <a:t>請留意</a:t>
            </a:r>
            <a:endParaRPr lang="zh-TW" altLang="en-US" sz="2000" dirty="0">
              <a:latin typeface="Arial" pitchFamily="34" charset="0"/>
              <a:ea typeface="微軟正黑體" pitchFamily="34" charset="-120"/>
              <a:cs typeface="Arial" pitchFamily="34" charset="0"/>
            </a:endParaRPr>
          </a:p>
        </p:txBody>
      </p:sp>
      <p:sp>
        <p:nvSpPr>
          <p:cNvPr id="13" name="內容版面配置區 2"/>
          <p:cNvSpPr txBox="1">
            <a:spLocks/>
          </p:cNvSpPr>
          <p:nvPr/>
        </p:nvSpPr>
        <p:spPr bwMode="auto">
          <a:xfrm>
            <a:off x="6516216" y="2276872"/>
            <a:ext cx="2448272" cy="4221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2563" indent="-182563" eaLnBrk="0" hangingPunct="0">
              <a:spcBef>
                <a:spcPts val="600"/>
              </a:spcBef>
              <a:buFont typeface="Arial" pitchFamily="34" charset="0"/>
              <a:buChar char="•"/>
            </a:pPr>
            <a:r>
              <a:rPr kumimoji="0" lang="zh-TW" altLang="zh-TW" sz="2200" dirty="0" smtClean="0">
                <a:latin typeface="微軟正黑體" pitchFamily="34" charset="-120"/>
                <a:ea typeface="微軟正黑體" pitchFamily="34" charset="-120"/>
                <a:cs typeface="Arial" pitchFamily="34" charset="0"/>
              </a:rPr>
              <a:t>學程訂定的學生核心能力</a:t>
            </a:r>
            <a:r>
              <a:rPr kumimoji="0" lang="zh-TW" altLang="en-US" sz="2200" dirty="0" smtClean="0">
                <a:latin typeface="微軟正黑體" pitchFamily="34" charset="-120"/>
                <a:ea typeface="微軟正黑體" pitchFamily="34" charset="-120"/>
                <a:cs typeface="Arial" pitchFamily="34" charset="0"/>
              </a:rPr>
              <a:t>須</a:t>
            </a:r>
            <a:r>
              <a:rPr kumimoji="0" lang="zh-TW" altLang="zh-TW" sz="2200" dirty="0" smtClean="0">
                <a:latin typeface="微軟正黑體" pitchFamily="34" charset="-120"/>
                <a:ea typeface="微軟正黑體" pitchFamily="34" charset="-120"/>
                <a:cs typeface="Arial" pitchFamily="34" charset="0"/>
              </a:rPr>
              <a:t>能涵蓋</a:t>
            </a:r>
            <a:r>
              <a:rPr kumimoji="0" lang="en-US" altLang="zh-TW" sz="2200" dirty="0" smtClean="0">
                <a:latin typeface="微軟正黑體" pitchFamily="34" charset="-120"/>
                <a:ea typeface="微軟正黑體" pitchFamily="34" charset="-120"/>
                <a:cs typeface="Arial" pitchFamily="34" charset="0"/>
              </a:rPr>
              <a:t>IEET</a:t>
            </a:r>
            <a:r>
              <a:rPr kumimoji="0" lang="zh-TW" altLang="zh-TW" sz="2200" dirty="0" smtClean="0">
                <a:latin typeface="微軟正黑體" pitchFamily="34" charset="-120"/>
                <a:ea typeface="微軟正黑體" pitchFamily="34" charset="-120"/>
                <a:cs typeface="Arial" pitchFamily="34" charset="0"/>
              </a:rPr>
              <a:t>核心能力的要求</a:t>
            </a:r>
            <a:endParaRPr kumimoji="0" lang="en-US" altLang="zh-TW" sz="2200" dirty="0" smtClean="0">
              <a:latin typeface="微軟正黑體" pitchFamily="34" charset="-120"/>
              <a:ea typeface="微軟正黑體" pitchFamily="34" charset="-120"/>
              <a:cs typeface="Arial" pitchFamily="34" charset="0"/>
            </a:endParaRPr>
          </a:p>
        </p:txBody>
      </p:sp>
      <p:sp>
        <p:nvSpPr>
          <p:cNvPr id="7" name="投影片編號版面配置區 6"/>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33</a:t>
            </a:fld>
            <a:endParaRPr lang="zh-TW" altLang="en-US"/>
          </a:p>
        </p:txBody>
      </p:sp>
    </p:spTree>
    <p:extLst>
      <p:ext uri="{BB962C8B-B14F-4D97-AF65-F5344CB8AC3E}">
        <p14:creationId xmlns:p14="http://schemas.microsoft.com/office/powerpoint/2010/main" val="5688659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1"/>
          <p:cNvSpPr>
            <a:spLocks noGrp="1"/>
          </p:cNvSpPr>
          <p:nvPr>
            <p:ph type="title"/>
          </p:nvPr>
        </p:nvSpPr>
        <p:spPr>
          <a:xfrm>
            <a:off x="467544" y="692696"/>
            <a:ext cx="8229600" cy="864096"/>
          </a:xfrm>
        </p:spPr>
        <p:txBody>
          <a:bodyPr/>
          <a:lstStyle/>
          <a:p>
            <a:r>
              <a:rPr kumimoji="1" lang="zh-TW" altLang="en-US" sz="4000" kern="0" dirty="0" smtClean="0">
                <a:solidFill>
                  <a:srgbClr val="A50021"/>
                </a:solidFill>
                <a:effectLst>
                  <a:outerShdw blurRad="38100" dist="38100" dir="2700000" algn="tl">
                    <a:srgbClr val="C0C0C0"/>
                  </a:outerShdw>
                </a:effectLst>
              </a:rPr>
              <a:t>核心能力評量：應以</a:t>
            </a:r>
            <a:r>
              <a:rPr kumimoji="1" lang="zh-TW" altLang="en-US" sz="4000" u="sng" kern="0" dirty="0" smtClean="0">
                <a:solidFill>
                  <a:srgbClr val="A50021"/>
                </a:solidFill>
                <a:effectLst>
                  <a:outerShdw blurRad="38100" dist="38100" dir="2700000" algn="tl">
                    <a:srgbClr val="C0C0C0"/>
                  </a:outerShdw>
                </a:effectLst>
              </a:rPr>
              <a:t>直接評量</a:t>
            </a:r>
            <a:r>
              <a:rPr kumimoji="1" lang="zh-TW" altLang="en-US" sz="4000" kern="0" dirty="0" smtClean="0">
                <a:solidFill>
                  <a:srgbClr val="A50021"/>
                </a:solidFill>
                <a:effectLst>
                  <a:outerShdw blurRad="38100" dist="38100" dir="2700000" algn="tl">
                    <a:srgbClr val="C0C0C0"/>
                  </a:outerShdw>
                </a:effectLst>
              </a:rPr>
              <a:t>為主</a:t>
            </a:r>
          </a:p>
        </p:txBody>
      </p:sp>
      <p:graphicFrame>
        <p:nvGraphicFramePr>
          <p:cNvPr id="4" name="內容版面配置區 3"/>
          <p:cNvGraphicFramePr>
            <a:graphicFrameLocks noGrp="1"/>
          </p:cNvGraphicFramePr>
          <p:nvPr>
            <p:ph idx="1"/>
          </p:nvPr>
        </p:nvGraphicFramePr>
        <p:xfrm>
          <a:off x="518864" y="2637335"/>
          <a:ext cx="8229600" cy="3671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圓角矩形 4"/>
          <p:cNvSpPr/>
          <p:nvPr/>
        </p:nvSpPr>
        <p:spPr>
          <a:xfrm>
            <a:off x="322833" y="2492896"/>
            <a:ext cx="4177159" cy="3960440"/>
          </a:xfrm>
          <a:prstGeom prst="roundRect">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pic>
        <p:nvPicPr>
          <p:cNvPr id="8" name="圖片 7" descr="poke.png"/>
          <p:cNvPicPr>
            <a:picLocks noChangeAspect="1"/>
          </p:cNvPicPr>
          <p:nvPr/>
        </p:nvPicPr>
        <p:blipFill>
          <a:blip r:embed="rId8" cstate="print">
            <a:duotone>
              <a:schemeClr val="accent6">
                <a:shade val="45000"/>
                <a:satMod val="135000"/>
              </a:schemeClr>
              <a:prstClr val="white"/>
            </a:duotone>
          </a:blip>
          <a:stretch>
            <a:fillRect/>
          </a:stretch>
        </p:blipFill>
        <p:spPr>
          <a:xfrm rot="2167106">
            <a:off x="956686" y="1541879"/>
            <a:ext cx="649969" cy="649969"/>
          </a:xfrm>
          <a:prstGeom prst="rect">
            <a:avLst/>
          </a:prstGeom>
        </p:spPr>
      </p:pic>
      <p:sp>
        <p:nvSpPr>
          <p:cNvPr id="12" name="圓角矩形 11"/>
          <p:cNvSpPr/>
          <p:nvPr/>
        </p:nvSpPr>
        <p:spPr>
          <a:xfrm>
            <a:off x="1763688" y="1556793"/>
            <a:ext cx="6480720" cy="792088"/>
          </a:xfrm>
          <a:prstGeom prst="roundRect">
            <a:avLst/>
          </a:prstGeom>
        </p:spPr>
        <p:style>
          <a:lnRef idx="3">
            <a:schemeClr val="lt1"/>
          </a:lnRef>
          <a:fillRef idx="1">
            <a:schemeClr val="accent6"/>
          </a:fillRef>
          <a:effectRef idx="1">
            <a:schemeClr val="accent6"/>
          </a:effectRef>
          <a:fontRef idx="minor">
            <a:schemeClr val="lt1"/>
          </a:fontRef>
        </p:style>
        <p:txBody>
          <a:bodyPr anchor="ctr"/>
          <a:lstStyle/>
          <a:p>
            <a:pPr>
              <a:defRPr/>
            </a:pPr>
            <a:r>
              <a:rPr lang="zh-TW" altLang="en-US" sz="2000" dirty="0" smtClean="0">
                <a:latin typeface="微軟正黑體" pitchFamily="34" charset="-120"/>
                <a:ea typeface="微軟正黑體" pitchFamily="34" charset="-120"/>
              </a:rPr>
              <a:t>教師在課堂上所進行的作業及測驗及可作為核心能力的分析資料與佐證。</a:t>
            </a:r>
            <a:endParaRPr lang="en-US" altLang="zh-TW" sz="2000" b="1" dirty="0">
              <a:latin typeface="微軟正黑體" pitchFamily="34" charset="-120"/>
              <a:ea typeface="微軟正黑體" pitchFamily="34" charset="-120"/>
            </a:endParaRPr>
          </a:p>
        </p:txBody>
      </p:sp>
      <p:sp>
        <p:nvSpPr>
          <p:cNvPr id="10" name="投影片編號版面配置區 9"/>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34</a:t>
            </a:fld>
            <a:endParaRPr lang="zh-TW" altLang="en-US"/>
          </a:p>
        </p:txBody>
      </p:sp>
    </p:spTree>
    <p:extLst>
      <p:ext uri="{BB962C8B-B14F-4D97-AF65-F5344CB8AC3E}">
        <p14:creationId xmlns:p14="http://schemas.microsoft.com/office/powerpoint/2010/main" val="13403946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標題 1"/>
          <p:cNvSpPr>
            <a:spLocks noGrp="1"/>
          </p:cNvSpPr>
          <p:nvPr>
            <p:ph type="title"/>
          </p:nvPr>
        </p:nvSpPr>
        <p:spPr>
          <a:xfrm>
            <a:off x="468313" y="764704"/>
            <a:ext cx="8229600" cy="1224136"/>
          </a:xfrm>
        </p:spPr>
        <p:txBody>
          <a:bodyPr/>
          <a:lstStyle/>
          <a:p>
            <a:r>
              <a:rPr kumimoji="1" lang="zh-TW" altLang="en-US" sz="4000" kern="0" dirty="0" smtClean="0">
                <a:solidFill>
                  <a:srgbClr val="A50021"/>
                </a:solidFill>
                <a:effectLst>
                  <a:outerShdw blurRad="38100" dist="38100" dir="2700000" algn="tl">
                    <a:srgbClr val="C0C0C0"/>
                  </a:outerShdw>
                </a:effectLst>
              </a:rPr>
              <a:t>畢業生核心能力</a:t>
            </a:r>
            <a:r>
              <a:rPr kumimoji="1" lang="en-US" altLang="zh-TW" sz="4000" kern="0" dirty="0" smtClean="0">
                <a:solidFill>
                  <a:srgbClr val="A50021"/>
                </a:solidFill>
                <a:effectLst>
                  <a:outerShdw blurRad="38100" dist="38100" dir="2700000" algn="tl">
                    <a:srgbClr val="C0C0C0"/>
                  </a:outerShdw>
                </a:effectLst>
              </a:rPr>
              <a:t/>
            </a:r>
            <a:br>
              <a:rPr kumimoji="1" lang="en-US" altLang="zh-TW" sz="4000" kern="0" dirty="0" smtClean="0">
                <a:solidFill>
                  <a:srgbClr val="A50021"/>
                </a:solidFill>
                <a:effectLst>
                  <a:outerShdw blurRad="38100" dist="38100" dir="2700000" algn="tl">
                    <a:srgbClr val="C0C0C0"/>
                  </a:outerShdw>
                </a:effectLst>
              </a:rPr>
            </a:br>
            <a:r>
              <a:rPr kumimoji="1" lang="zh-TW" altLang="en-US" sz="4000" kern="0" dirty="0" smtClean="0">
                <a:solidFill>
                  <a:srgbClr val="A50021"/>
                </a:solidFill>
                <a:effectLst>
                  <a:outerShdw blurRad="38100" dist="38100" dir="2700000" algn="tl">
                    <a:srgbClr val="C0C0C0"/>
                  </a:outerShdw>
                </a:effectLst>
              </a:rPr>
              <a:t>應由學生於課程上的表現顯示</a:t>
            </a:r>
          </a:p>
        </p:txBody>
      </p:sp>
      <p:graphicFrame>
        <p:nvGraphicFramePr>
          <p:cNvPr id="5" name="內容版面配置區 4"/>
          <p:cNvGraphicFramePr>
            <a:graphicFrameLocks noGrp="1"/>
          </p:cNvGraphicFramePr>
          <p:nvPr>
            <p:ph idx="1"/>
          </p:nvPr>
        </p:nvGraphicFramePr>
        <p:xfrm>
          <a:off x="468313" y="2060848"/>
          <a:ext cx="8229600" cy="43099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6"/>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35</a:t>
            </a:fld>
            <a:endParaRPr lang="zh-TW" altLang="en-US"/>
          </a:p>
        </p:txBody>
      </p:sp>
    </p:spTree>
    <p:extLst>
      <p:ext uri="{BB962C8B-B14F-4D97-AF65-F5344CB8AC3E}">
        <p14:creationId xmlns:p14="http://schemas.microsoft.com/office/powerpoint/2010/main" val="861347723"/>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標題 1"/>
          <p:cNvSpPr>
            <a:spLocks noGrp="1"/>
          </p:cNvSpPr>
          <p:nvPr>
            <p:ph type="title"/>
          </p:nvPr>
        </p:nvSpPr>
        <p:spPr>
          <a:xfrm>
            <a:off x="468313" y="836712"/>
            <a:ext cx="8229600" cy="1007963"/>
          </a:xfrm>
        </p:spPr>
        <p:txBody>
          <a:bodyPr/>
          <a:lstStyle/>
          <a:p>
            <a:r>
              <a:rPr kumimoji="1" lang="zh-TW" altLang="en-US" sz="3800" kern="0" dirty="0" smtClean="0">
                <a:solidFill>
                  <a:srgbClr val="A50021"/>
                </a:solidFill>
                <a:effectLst>
                  <a:outerShdw blurRad="38100" dist="38100" dir="2700000" algn="tl">
                    <a:srgbClr val="C0C0C0"/>
                  </a:outerShdw>
                </a:effectLst>
              </a:rPr>
              <a:t>藉</a:t>
            </a:r>
            <a:r>
              <a:rPr kumimoji="1" lang="en-US" altLang="zh-TW" sz="3800" u="sng" kern="0" dirty="0" smtClean="0">
                <a:solidFill>
                  <a:srgbClr val="A50021"/>
                </a:solidFill>
                <a:effectLst>
                  <a:outerShdw blurRad="38100" dist="38100" dir="2700000" algn="tl">
                    <a:srgbClr val="C0C0C0"/>
                  </a:outerShdw>
                </a:effectLst>
              </a:rPr>
              <a:t>Capstone</a:t>
            </a:r>
            <a:r>
              <a:rPr kumimoji="1" lang="zh-TW" altLang="en-US" sz="3800" u="sng" kern="0" dirty="0" smtClean="0">
                <a:solidFill>
                  <a:srgbClr val="A50021"/>
                </a:solidFill>
                <a:effectLst>
                  <a:outerShdw blurRad="38100" dist="38100" dir="2700000" algn="tl">
                    <a:srgbClr val="C0C0C0"/>
                  </a:outerShdw>
                </a:effectLst>
              </a:rPr>
              <a:t>課程</a:t>
            </a:r>
            <a:r>
              <a:rPr kumimoji="1" lang="zh-TW" altLang="en-US" sz="3800" kern="0" dirty="0" smtClean="0">
                <a:solidFill>
                  <a:srgbClr val="A50021"/>
                </a:solidFill>
                <a:effectLst>
                  <a:outerShdw blurRad="38100" dist="38100" dir="2700000" algn="tl">
                    <a:srgbClr val="C0C0C0"/>
                  </a:outerShdw>
                </a:effectLst>
              </a:rPr>
              <a:t>及</a:t>
            </a:r>
            <a:r>
              <a:rPr kumimoji="1" lang="zh-TW" altLang="en-US" sz="3800" u="sng" kern="0" dirty="0" smtClean="0">
                <a:solidFill>
                  <a:srgbClr val="A50021"/>
                </a:solidFill>
                <a:effectLst>
                  <a:outerShdw blurRad="38100" dist="38100" dir="2700000" algn="tl">
                    <a:srgbClr val="C0C0C0"/>
                  </a:outerShdw>
                </a:effectLst>
              </a:rPr>
              <a:t>必修核心</a:t>
            </a:r>
            <a:r>
              <a:rPr kumimoji="1" lang="zh-TW" altLang="en-US" sz="3800" kern="0" dirty="0" smtClean="0">
                <a:solidFill>
                  <a:srgbClr val="A50021"/>
                </a:solidFill>
                <a:effectLst>
                  <a:outerShdw blurRad="38100" dist="38100" dir="2700000" algn="tl">
                    <a:srgbClr val="C0C0C0"/>
                  </a:outerShdw>
                </a:effectLst>
              </a:rPr>
              <a:t>課程</a:t>
            </a:r>
            <a:r>
              <a:rPr kumimoji="1" lang="en-US" altLang="zh-TW" sz="3800" kern="0" dirty="0" smtClean="0">
                <a:solidFill>
                  <a:srgbClr val="A50021"/>
                </a:solidFill>
                <a:effectLst>
                  <a:outerShdw blurRad="38100" dist="38100" dir="2700000" algn="tl">
                    <a:srgbClr val="C0C0C0"/>
                  </a:outerShdw>
                </a:effectLst>
              </a:rPr>
              <a:t/>
            </a:r>
            <a:br>
              <a:rPr kumimoji="1" lang="en-US" altLang="zh-TW" sz="3800" kern="0" dirty="0" smtClean="0">
                <a:solidFill>
                  <a:srgbClr val="A50021"/>
                </a:solidFill>
                <a:effectLst>
                  <a:outerShdw blurRad="38100" dist="38100" dir="2700000" algn="tl">
                    <a:srgbClr val="C0C0C0"/>
                  </a:outerShdw>
                </a:effectLst>
              </a:rPr>
            </a:br>
            <a:r>
              <a:rPr kumimoji="1" lang="zh-TW" altLang="en-US" sz="3800" kern="0" dirty="0" smtClean="0">
                <a:solidFill>
                  <a:srgbClr val="A50021"/>
                </a:solidFill>
                <a:effectLst>
                  <a:outerShdw blurRad="38100" dist="38100" dir="2700000" algn="tl">
                    <a:srgbClr val="C0C0C0"/>
                  </a:outerShdw>
                </a:effectLst>
              </a:rPr>
              <a:t>檢視</a:t>
            </a:r>
            <a:r>
              <a:rPr kumimoji="1" lang="zh-TW" altLang="en-US" sz="3800" u="sng" kern="0" dirty="0" smtClean="0">
                <a:solidFill>
                  <a:srgbClr val="A50021"/>
                </a:solidFill>
                <a:effectLst>
                  <a:outerShdw blurRad="38100" dist="38100" dir="2700000" algn="tl">
                    <a:srgbClr val="C0C0C0"/>
                  </a:outerShdw>
                </a:effectLst>
              </a:rPr>
              <a:t>畢業生核心能力 </a:t>
            </a:r>
            <a:r>
              <a:rPr kumimoji="1" lang="en-US" altLang="zh-TW" sz="2800" kern="0" dirty="0" smtClean="0">
                <a:solidFill>
                  <a:srgbClr val="A50021"/>
                </a:solidFill>
                <a:effectLst>
                  <a:outerShdw blurRad="38100" dist="38100" dir="2700000" algn="tl">
                    <a:srgbClr val="C0C0C0"/>
                  </a:outerShdw>
                </a:effectLst>
              </a:rPr>
              <a:t>(</a:t>
            </a:r>
            <a:r>
              <a:rPr kumimoji="1" lang="zh-TW" altLang="en-US" sz="2800" kern="0" dirty="0" smtClean="0">
                <a:solidFill>
                  <a:srgbClr val="A50021"/>
                </a:solidFill>
                <a:effectLst>
                  <a:outerShdw blurRad="38100" dist="38100" dir="2700000" algn="tl">
                    <a:srgbClr val="C0C0C0"/>
                  </a:outerShdw>
                </a:effectLst>
              </a:rPr>
              <a:t>以某土木系為例</a:t>
            </a:r>
            <a:r>
              <a:rPr kumimoji="1" lang="en-US" altLang="zh-TW" sz="2800" kern="0" dirty="0" smtClean="0">
                <a:solidFill>
                  <a:srgbClr val="A50021"/>
                </a:solidFill>
                <a:effectLst>
                  <a:outerShdw blurRad="38100" dist="38100" dir="2700000" algn="tl">
                    <a:srgbClr val="C0C0C0"/>
                  </a:outerShdw>
                </a:effectLst>
              </a:rPr>
              <a:t>)</a:t>
            </a:r>
            <a:endParaRPr kumimoji="1" lang="zh-TW" altLang="en-US" sz="2800" kern="0" dirty="0" smtClean="0">
              <a:solidFill>
                <a:srgbClr val="A50021"/>
              </a:solidFill>
              <a:effectLst>
                <a:outerShdw blurRad="38100" dist="38100" dir="2700000" algn="tl">
                  <a:srgbClr val="C0C0C0"/>
                </a:outerShdw>
              </a:effectLst>
            </a:endParaRPr>
          </a:p>
        </p:txBody>
      </p:sp>
      <p:graphicFrame>
        <p:nvGraphicFramePr>
          <p:cNvPr id="4" name="內容版面配置區 3"/>
          <p:cNvGraphicFramePr>
            <a:graphicFrameLocks noGrp="1"/>
          </p:cNvGraphicFramePr>
          <p:nvPr>
            <p:ph idx="1"/>
          </p:nvPr>
        </p:nvGraphicFramePr>
        <p:xfrm>
          <a:off x="539552" y="1988840"/>
          <a:ext cx="8157592" cy="46073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橢圓 4"/>
          <p:cNvSpPr/>
          <p:nvPr/>
        </p:nvSpPr>
        <p:spPr>
          <a:xfrm>
            <a:off x="6372200" y="3356992"/>
            <a:ext cx="1872705" cy="1471622"/>
          </a:xfrm>
          <a:prstGeom prst="ellipse">
            <a:avLst/>
          </a:prstGeom>
          <a:noFill/>
          <a:ln w="635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8" name="投影片編號版面配置區 7"/>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36</a:t>
            </a:fld>
            <a:endParaRPr lang="zh-TW" altLang="en-US"/>
          </a:p>
        </p:txBody>
      </p:sp>
    </p:spTree>
    <p:extLst>
      <p:ext uri="{BB962C8B-B14F-4D97-AF65-F5344CB8AC3E}">
        <p14:creationId xmlns:p14="http://schemas.microsoft.com/office/powerpoint/2010/main" val="6571038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251147" y="765174"/>
            <a:ext cx="8569325" cy="719609"/>
          </a:xfrm>
          <a:prstGeom prst="rect">
            <a:avLst/>
          </a:prstGeom>
          <a:noFill/>
          <a:ln w="9525">
            <a:noFill/>
            <a:miter lim="800000"/>
            <a:headEnd/>
            <a:tailEnd/>
          </a:ln>
          <a:effectLst/>
        </p:spPr>
        <p:txBody>
          <a:bodyPr anchor="ctr"/>
          <a:lstStyle/>
          <a:p>
            <a:pPr algn="ctr" eaLnBrk="0" hangingPunct="0">
              <a:defRPr/>
            </a:pPr>
            <a:r>
              <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認證</a:t>
            </a:r>
            <a:r>
              <a:rPr lang="zh-TW" altLang="en-US"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規範</a:t>
            </a:r>
            <a:r>
              <a:rPr lang="en-US" altLang="zh-TW"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4</a:t>
            </a:r>
            <a:r>
              <a:rPr lang="zh-TW" altLang="en-US"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：課程組成</a:t>
            </a:r>
            <a:r>
              <a:rPr lang="en-US" altLang="zh-TW"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(1/3)</a:t>
            </a:r>
            <a:endPar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endParaRPr>
          </a:p>
        </p:txBody>
      </p:sp>
      <p:graphicFrame>
        <p:nvGraphicFramePr>
          <p:cNvPr id="8" name="表格 7"/>
          <p:cNvGraphicFramePr>
            <a:graphicFrameLocks noGrp="1"/>
          </p:cNvGraphicFramePr>
          <p:nvPr/>
        </p:nvGraphicFramePr>
        <p:xfrm>
          <a:off x="251520" y="1484784"/>
          <a:ext cx="8640960" cy="4896543"/>
        </p:xfrm>
        <a:graphic>
          <a:graphicData uri="http://schemas.openxmlformats.org/drawingml/2006/table">
            <a:tbl>
              <a:tblPr/>
              <a:tblGrid>
                <a:gridCol w="1674186"/>
                <a:gridCol w="1674186"/>
                <a:gridCol w="1674186"/>
                <a:gridCol w="1674186"/>
                <a:gridCol w="1944216"/>
              </a:tblGrid>
              <a:tr h="287189">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EAC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TAC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CAC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AAC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DAC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r>
              <a:tr h="2735461">
                <a:tc>
                  <a:txBody>
                    <a:bodyPr/>
                    <a:lstStyle/>
                    <a:p>
                      <a:pPr marL="228600" indent="-228600">
                        <a:spcAft>
                          <a:spcPts val="0"/>
                        </a:spcAft>
                      </a:pPr>
                      <a:r>
                        <a:rPr lang="en-US" sz="1800" kern="100" dirty="0" smtClean="0">
                          <a:latin typeface="微軟正黑體" pitchFamily="34" charset="-120"/>
                          <a:ea typeface="微軟正黑體" pitchFamily="34" charset="-120"/>
                          <a:cs typeface="Times New Roman"/>
                        </a:rPr>
                        <a:t>4.1</a:t>
                      </a:r>
                      <a:r>
                        <a:rPr lang="zh-TW" sz="1800" kern="100" dirty="0" smtClean="0">
                          <a:latin typeface="微軟正黑體" pitchFamily="34" charset="-120"/>
                          <a:ea typeface="微軟正黑體" pitchFamily="34" charset="-120"/>
                          <a:cs typeface="Times New Roman"/>
                        </a:rPr>
                        <a:t>學</a:t>
                      </a:r>
                      <a:r>
                        <a:rPr lang="zh-TW" sz="1800" kern="100" dirty="0">
                          <a:latin typeface="微軟正黑體" pitchFamily="34" charset="-120"/>
                          <a:ea typeface="微軟正黑體" pitchFamily="34" charset="-120"/>
                          <a:cs typeface="Times New Roman"/>
                        </a:rPr>
                        <a:t>程課程設計與內容須與教育目標一致，且至少應包含數學及基礎科學、工程專業課程及通識課程等三大要素，其中：</a:t>
                      </a:r>
                    </a:p>
                  </a:txBody>
                  <a:tcPr marL="36000" marR="36000" marT="72000" marB="72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spcAft>
                          <a:spcPts val="0"/>
                        </a:spcAft>
                      </a:pPr>
                      <a:r>
                        <a:rPr lang="en-US" sz="1800" kern="100" dirty="0" smtClean="0">
                          <a:latin typeface="微軟正黑體" pitchFamily="34" charset="-120"/>
                          <a:ea typeface="微軟正黑體" pitchFamily="34" charset="-120"/>
                          <a:cs typeface="Times New Roman"/>
                        </a:rPr>
                        <a:t>4.1</a:t>
                      </a:r>
                      <a:r>
                        <a:rPr lang="zh-TW" sz="1800" kern="100" dirty="0" smtClean="0">
                          <a:latin typeface="微軟正黑體" pitchFamily="34" charset="-120"/>
                          <a:ea typeface="微軟正黑體" pitchFamily="34" charset="-120"/>
                          <a:cs typeface="Times New Roman"/>
                        </a:rPr>
                        <a:t>學</a:t>
                      </a:r>
                      <a:r>
                        <a:rPr lang="zh-TW" sz="1800" kern="100" dirty="0">
                          <a:latin typeface="微軟正黑體" pitchFamily="34" charset="-120"/>
                          <a:ea typeface="微軟正黑體" pitchFamily="34" charset="-120"/>
                          <a:cs typeface="Times New Roman"/>
                        </a:rPr>
                        <a:t>程課程設計與內容須與教育目標一致，且至少應包含數學及基礎科學、專業與實務課程及通識課程等三大要素，其中：</a:t>
                      </a:r>
                    </a:p>
                  </a:txBody>
                  <a:tcPr marL="36000" marR="36000" marT="72000" marB="72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spcAft>
                          <a:spcPts val="0"/>
                        </a:spcAft>
                      </a:pPr>
                      <a:r>
                        <a:rPr lang="en-US" sz="1800" kern="100" dirty="0" smtClean="0">
                          <a:latin typeface="微軟正黑體" pitchFamily="34" charset="-120"/>
                          <a:ea typeface="微軟正黑體" pitchFamily="34" charset="-120"/>
                          <a:cs typeface="Times New Roman"/>
                        </a:rPr>
                        <a:t>4.1</a:t>
                      </a:r>
                      <a:r>
                        <a:rPr lang="zh-TW" sz="1800" kern="100" dirty="0" smtClean="0">
                          <a:latin typeface="微軟正黑體" pitchFamily="34" charset="-120"/>
                          <a:ea typeface="微軟正黑體" pitchFamily="34" charset="-120"/>
                          <a:cs typeface="Times New Roman"/>
                        </a:rPr>
                        <a:t>學</a:t>
                      </a:r>
                      <a:r>
                        <a:rPr lang="zh-TW" sz="1800" kern="100" dirty="0">
                          <a:latin typeface="微軟正黑體" pitchFamily="34" charset="-120"/>
                          <a:ea typeface="微軟正黑體" pitchFamily="34" charset="-120"/>
                          <a:cs typeface="Times New Roman"/>
                        </a:rPr>
                        <a:t>程課程設計與內容須與教育目標一致，且至少應包含數學、專業課程及通識課程等三大要素，其中：</a:t>
                      </a:r>
                    </a:p>
                  </a:txBody>
                  <a:tcPr marL="36000" marR="36000" marT="72000" marB="72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spcAft>
                          <a:spcPts val="0"/>
                        </a:spcAft>
                      </a:pPr>
                      <a:r>
                        <a:rPr lang="en-US" sz="1800" kern="100" dirty="0" smtClean="0">
                          <a:latin typeface="微軟正黑體" pitchFamily="34" charset="-120"/>
                          <a:ea typeface="微軟正黑體" pitchFamily="34" charset="-120"/>
                          <a:cs typeface="Times New Roman"/>
                        </a:rPr>
                        <a:t>4.1</a:t>
                      </a:r>
                      <a:r>
                        <a:rPr lang="zh-TW" sz="1800" kern="100" dirty="0" smtClean="0">
                          <a:latin typeface="微軟正黑體" pitchFamily="34" charset="-120"/>
                          <a:ea typeface="微軟正黑體" pitchFamily="34" charset="-120"/>
                          <a:cs typeface="Times New Roman"/>
                        </a:rPr>
                        <a:t>學</a:t>
                      </a:r>
                      <a:r>
                        <a:rPr lang="zh-TW" sz="1800" kern="100" dirty="0">
                          <a:latin typeface="微軟正黑體" pitchFamily="34" charset="-120"/>
                          <a:ea typeface="微軟正黑體" pitchFamily="34" charset="-120"/>
                          <a:cs typeface="Times New Roman"/>
                        </a:rPr>
                        <a:t>程課程設計與內容須與教育目標一致，且至少應包含人文、社會科學、基礎科學、建築專業課程及通識課程等要素，其中：</a:t>
                      </a:r>
                    </a:p>
                  </a:txBody>
                  <a:tcPr marL="36000" marR="36000" marT="72000" marB="72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spcAft>
                          <a:spcPts val="0"/>
                        </a:spcAft>
                      </a:pPr>
                      <a:r>
                        <a:rPr lang="en-US" sz="1800" kern="100" dirty="0" smtClean="0">
                          <a:latin typeface="微軟正黑體" pitchFamily="34" charset="-120"/>
                          <a:ea typeface="微軟正黑體" pitchFamily="34" charset="-120"/>
                          <a:cs typeface="Times New Roman"/>
                        </a:rPr>
                        <a:t>4.1</a:t>
                      </a:r>
                      <a:r>
                        <a:rPr lang="zh-TW" sz="1800" kern="100" dirty="0" smtClean="0">
                          <a:latin typeface="微軟正黑體" pitchFamily="34" charset="-120"/>
                          <a:ea typeface="微軟正黑體" pitchFamily="34" charset="-120"/>
                          <a:cs typeface="Times New Roman"/>
                        </a:rPr>
                        <a:t>學</a:t>
                      </a:r>
                      <a:r>
                        <a:rPr lang="zh-TW" sz="1800" kern="100" dirty="0">
                          <a:latin typeface="微軟正黑體" pitchFamily="34" charset="-120"/>
                          <a:ea typeface="微軟正黑體" pitchFamily="34" charset="-120"/>
                          <a:cs typeface="Times New Roman"/>
                        </a:rPr>
                        <a:t>程課程設計與內容須與教育目標一致，且至少應包含人文、美學、社會科學、基礎科學、設計專業與實作課程及通識課程等，其中：</a:t>
                      </a:r>
                    </a:p>
                  </a:txBody>
                  <a:tcPr marL="36000" marR="36000" marT="72000" marB="72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3893">
                <a:tc>
                  <a:txBody>
                    <a:bodyPr/>
                    <a:lstStyle/>
                    <a:p>
                      <a:pPr marL="228600" indent="-228600">
                        <a:spcAft>
                          <a:spcPts val="0"/>
                        </a:spcAft>
                      </a:pPr>
                      <a:r>
                        <a:rPr lang="en-US" sz="1800" kern="100" dirty="0">
                          <a:latin typeface="微軟正黑體" pitchFamily="34" charset="-120"/>
                          <a:ea typeface="微軟正黑體" pitchFamily="34" charset="-120"/>
                          <a:cs typeface="Times New Roman"/>
                        </a:rPr>
                        <a:t>4.1.1 </a:t>
                      </a:r>
                      <a:r>
                        <a:rPr lang="zh-TW" sz="1800" kern="100" dirty="0">
                          <a:latin typeface="微軟正黑體" pitchFamily="34" charset="-120"/>
                          <a:ea typeface="微軟正黑體" pitchFamily="34" charset="-120"/>
                          <a:cs typeface="Times New Roman"/>
                        </a:rPr>
                        <a:t>數學及基礎科學課程至少各</a:t>
                      </a:r>
                      <a:r>
                        <a:rPr lang="en-US" sz="1800" kern="100" dirty="0">
                          <a:latin typeface="微軟正黑體" pitchFamily="34" charset="-120"/>
                          <a:ea typeface="微軟正黑體" pitchFamily="34" charset="-120"/>
                          <a:cs typeface="Times New Roman"/>
                        </a:rPr>
                        <a:t>9</a:t>
                      </a:r>
                      <a:r>
                        <a:rPr lang="zh-TW" sz="1800" kern="100" dirty="0">
                          <a:latin typeface="微軟正黑體" pitchFamily="34" charset="-120"/>
                          <a:ea typeface="微軟正黑體" pitchFamily="34" charset="-120"/>
                          <a:cs typeface="Times New Roman"/>
                        </a:rPr>
                        <a:t>學分，且合計須占最低畢業學分的四分之一以上</a:t>
                      </a:r>
                      <a:r>
                        <a:rPr lang="zh-TW" sz="1800" kern="100" dirty="0" smtClean="0">
                          <a:latin typeface="微軟正黑體" pitchFamily="34" charset="-120"/>
                          <a:ea typeface="微軟正黑體" pitchFamily="34" charset="-120"/>
                          <a:cs typeface="Times New Roman"/>
                        </a:rPr>
                        <a:t>。</a:t>
                      </a:r>
                      <a:endParaRPr lang="zh-TW" sz="1800" kern="100" dirty="0">
                        <a:latin typeface="微軟正黑體" pitchFamily="34" charset="-120"/>
                        <a:ea typeface="微軟正黑體" pitchFamily="34" charset="-120"/>
                        <a:cs typeface="Times New Roman"/>
                      </a:endParaRPr>
                    </a:p>
                  </a:txBody>
                  <a:tcPr marL="36000" marR="36000" marT="72000" marB="72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spcAft>
                          <a:spcPts val="0"/>
                        </a:spcAft>
                      </a:pPr>
                      <a:r>
                        <a:rPr lang="en-US" sz="1800" kern="100" dirty="0">
                          <a:solidFill>
                            <a:srgbClr val="000000"/>
                          </a:solidFill>
                          <a:latin typeface="微軟正黑體" pitchFamily="34" charset="-120"/>
                          <a:ea typeface="微軟正黑體" pitchFamily="34" charset="-120"/>
                          <a:cs typeface="Times New Roman"/>
                        </a:rPr>
                        <a:t>4.1.1 </a:t>
                      </a:r>
                      <a:r>
                        <a:rPr lang="zh-TW" sz="1800" kern="100" dirty="0">
                          <a:solidFill>
                            <a:srgbClr val="000000"/>
                          </a:solidFill>
                          <a:latin typeface="微軟正黑體" pitchFamily="34" charset="-120"/>
                          <a:ea typeface="微軟正黑體" pitchFamily="34" charset="-120"/>
                          <a:cs typeface="Times New Roman"/>
                        </a:rPr>
                        <a:t>數學及基礎</a:t>
                      </a:r>
                      <a:r>
                        <a:rPr lang="zh-TW" sz="1800" kern="100" dirty="0">
                          <a:latin typeface="微軟正黑體" pitchFamily="34" charset="-120"/>
                          <a:ea typeface="微軟正黑體" pitchFamily="34" charset="-120"/>
                          <a:cs typeface="Times New Roman"/>
                        </a:rPr>
                        <a:t>科學課程能符合教育目標及專業實務技術所需</a:t>
                      </a:r>
                      <a:r>
                        <a:rPr lang="zh-TW" sz="1800" kern="100" dirty="0" smtClean="0">
                          <a:latin typeface="微軟正黑體" pitchFamily="34" charset="-120"/>
                          <a:ea typeface="微軟正黑體" pitchFamily="34" charset="-120"/>
                          <a:cs typeface="Times New Roman"/>
                        </a:rPr>
                        <a:t>。</a:t>
                      </a:r>
                      <a:endParaRPr lang="zh-TW" sz="1800" kern="100" dirty="0">
                        <a:latin typeface="微軟正黑體" pitchFamily="34" charset="-120"/>
                        <a:ea typeface="微軟正黑體" pitchFamily="34" charset="-120"/>
                        <a:cs typeface="Times New Roman"/>
                      </a:endParaRPr>
                    </a:p>
                  </a:txBody>
                  <a:tcPr marL="36000" marR="36000" marT="72000" marB="72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spcAft>
                          <a:spcPts val="0"/>
                        </a:spcAft>
                      </a:pPr>
                      <a:r>
                        <a:rPr lang="en-US" sz="1800" kern="100" dirty="0">
                          <a:solidFill>
                            <a:srgbClr val="000000"/>
                          </a:solidFill>
                          <a:latin typeface="微軟正黑體" pitchFamily="34" charset="-120"/>
                          <a:ea typeface="微軟正黑體" pitchFamily="34" charset="-120"/>
                          <a:cs typeface="Times New Roman"/>
                        </a:rPr>
                        <a:t>4.1.1 </a:t>
                      </a:r>
                      <a:r>
                        <a:rPr lang="zh-TW" sz="1800" kern="100" dirty="0">
                          <a:solidFill>
                            <a:srgbClr val="000000"/>
                          </a:solidFill>
                          <a:latin typeface="微軟正黑體" pitchFamily="34" charset="-120"/>
                          <a:ea typeface="微軟正黑體" pitchFamily="34" charset="-120"/>
                          <a:cs typeface="Times New Roman"/>
                        </a:rPr>
                        <a:t>數學相關課</a:t>
                      </a:r>
                      <a:r>
                        <a:rPr lang="zh-TW" sz="1800" kern="100" dirty="0">
                          <a:latin typeface="微軟正黑體" pitchFamily="34" charset="-120"/>
                          <a:ea typeface="微軟正黑體" pitchFamily="34" charset="-120"/>
                          <a:cs typeface="Times New Roman"/>
                        </a:rPr>
                        <a:t>程須與專業領域配合，</a:t>
                      </a:r>
                      <a:r>
                        <a:rPr lang="zh-TW" sz="1800" kern="100" dirty="0" smtClean="0">
                          <a:latin typeface="微軟正黑體" pitchFamily="34" charset="-120"/>
                          <a:ea typeface="微軟正黑體" pitchFamily="34" charset="-120"/>
                          <a:cs typeface="Times New Roman"/>
                        </a:rPr>
                        <a:t>至少</a:t>
                      </a:r>
                      <a:r>
                        <a:rPr lang="en-US" sz="1800" kern="100" dirty="0" smtClean="0">
                          <a:latin typeface="微軟正黑體" pitchFamily="34" charset="-120"/>
                          <a:ea typeface="微軟正黑體" pitchFamily="34" charset="-120"/>
                          <a:cs typeface="Times New Roman"/>
                        </a:rPr>
                        <a:t>9</a:t>
                      </a:r>
                      <a:r>
                        <a:rPr lang="zh-TW" sz="1800" kern="100" dirty="0" smtClean="0">
                          <a:latin typeface="微軟正黑體" pitchFamily="34" charset="-120"/>
                          <a:ea typeface="微軟正黑體" pitchFamily="34" charset="-120"/>
                          <a:cs typeface="Times New Roman"/>
                        </a:rPr>
                        <a:t>學分。</a:t>
                      </a:r>
                      <a:endParaRPr lang="zh-TW" sz="1800" kern="100" dirty="0">
                        <a:latin typeface="微軟正黑體" pitchFamily="34" charset="-120"/>
                        <a:ea typeface="微軟正黑體" pitchFamily="34" charset="-120"/>
                        <a:cs typeface="Times New Roman"/>
                      </a:endParaRPr>
                    </a:p>
                  </a:txBody>
                  <a:tcPr marL="36000" marR="36000" marT="72000" marB="72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spcAft>
                          <a:spcPts val="0"/>
                        </a:spcAft>
                      </a:pPr>
                      <a:r>
                        <a:rPr lang="en-US" sz="1800" kern="100" dirty="0">
                          <a:latin typeface="微軟正黑體" pitchFamily="34" charset="-120"/>
                          <a:ea typeface="微軟正黑體" pitchFamily="34" charset="-120"/>
                          <a:cs typeface="Times New Roman"/>
                        </a:rPr>
                        <a:t>4.1.1 </a:t>
                      </a:r>
                      <a:r>
                        <a:rPr lang="zh-TW" sz="1800" kern="100" dirty="0">
                          <a:latin typeface="微軟正黑體" pitchFamily="34" charset="-120"/>
                          <a:ea typeface="微軟正黑體" pitchFamily="34" charset="-120"/>
                          <a:cs typeface="Times New Roman"/>
                        </a:rPr>
                        <a:t>人文、社會科學及基礎科學課程須能符合教育目標及建築實務所需。 </a:t>
                      </a:r>
                    </a:p>
                  </a:txBody>
                  <a:tcPr marL="36000" marR="36000" marT="72000" marB="72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spcAft>
                          <a:spcPts val="0"/>
                        </a:spcAft>
                      </a:pPr>
                      <a:r>
                        <a:rPr lang="en-US" sz="1800" kern="100" dirty="0">
                          <a:solidFill>
                            <a:srgbClr val="000000"/>
                          </a:solidFill>
                          <a:latin typeface="微軟正黑體" pitchFamily="34" charset="-120"/>
                          <a:ea typeface="微軟正黑體" pitchFamily="34" charset="-120"/>
                          <a:cs typeface="Times New Roman"/>
                        </a:rPr>
                        <a:t>4.1.1 </a:t>
                      </a:r>
                      <a:r>
                        <a:rPr lang="zh-TW" sz="1800" kern="100" dirty="0">
                          <a:solidFill>
                            <a:srgbClr val="000000"/>
                          </a:solidFill>
                          <a:latin typeface="微軟正黑體" pitchFamily="34" charset="-120"/>
                          <a:ea typeface="微軟正黑體" pitchFamily="34" charset="-120"/>
                          <a:cs typeface="Times New Roman"/>
                        </a:rPr>
                        <a:t>人文、美學、社會科學及基礎科學課程須占最低畢業學分的四分之一以上</a:t>
                      </a:r>
                      <a:r>
                        <a:rPr lang="zh-TW" sz="1800" kern="100" dirty="0" smtClean="0">
                          <a:solidFill>
                            <a:srgbClr val="000000"/>
                          </a:solidFill>
                          <a:latin typeface="微軟正黑體" pitchFamily="34" charset="-120"/>
                          <a:ea typeface="微軟正黑體" pitchFamily="34" charset="-120"/>
                          <a:cs typeface="Times New Roman"/>
                        </a:rPr>
                        <a:t>。</a:t>
                      </a:r>
                      <a:endParaRPr lang="zh-TW" sz="1800" kern="100" dirty="0">
                        <a:latin typeface="微軟正黑體" pitchFamily="34" charset="-120"/>
                        <a:ea typeface="微軟正黑體" pitchFamily="34" charset="-120"/>
                        <a:cs typeface="Times New Roman"/>
                      </a:endParaRPr>
                    </a:p>
                  </a:txBody>
                  <a:tcPr marL="36000" marR="36000" marT="72000" marB="72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投影片編號版面配置區 5"/>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37</a:t>
            </a:fld>
            <a:endParaRPr lang="zh-TW" altLang="en-US"/>
          </a:p>
        </p:txBody>
      </p:sp>
    </p:spTree>
    <p:extLst>
      <p:ext uri="{BB962C8B-B14F-4D97-AF65-F5344CB8AC3E}">
        <p14:creationId xmlns:p14="http://schemas.microsoft.com/office/powerpoint/2010/main" val="25976558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251147" y="765174"/>
            <a:ext cx="8569325" cy="719609"/>
          </a:xfrm>
          <a:prstGeom prst="rect">
            <a:avLst/>
          </a:prstGeom>
          <a:noFill/>
          <a:ln w="9525">
            <a:noFill/>
            <a:miter lim="800000"/>
            <a:headEnd/>
            <a:tailEnd/>
          </a:ln>
          <a:effectLst/>
        </p:spPr>
        <p:txBody>
          <a:bodyPr anchor="ctr"/>
          <a:lstStyle/>
          <a:p>
            <a:pPr algn="ctr" eaLnBrk="0" hangingPunct="0">
              <a:defRPr/>
            </a:pPr>
            <a:r>
              <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認證</a:t>
            </a:r>
            <a:r>
              <a:rPr lang="zh-TW" altLang="en-US"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規範</a:t>
            </a:r>
            <a:r>
              <a:rPr lang="en-US" altLang="zh-TW"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4</a:t>
            </a:r>
            <a:r>
              <a:rPr lang="zh-TW" altLang="en-US"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：課程組成</a:t>
            </a:r>
            <a:r>
              <a:rPr lang="en-US" altLang="zh-TW"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(2/3)</a:t>
            </a:r>
            <a:endPar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endParaRPr>
          </a:p>
        </p:txBody>
      </p:sp>
      <p:graphicFrame>
        <p:nvGraphicFramePr>
          <p:cNvPr id="8" name="表格 7"/>
          <p:cNvGraphicFramePr>
            <a:graphicFrameLocks noGrp="1"/>
          </p:cNvGraphicFramePr>
          <p:nvPr/>
        </p:nvGraphicFramePr>
        <p:xfrm>
          <a:off x="251520" y="1484784"/>
          <a:ext cx="8640960" cy="5088632"/>
        </p:xfrm>
        <a:graphic>
          <a:graphicData uri="http://schemas.openxmlformats.org/drawingml/2006/table">
            <a:tbl>
              <a:tblPr/>
              <a:tblGrid>
                <a:gridCol w="1512168"/>
                <a:gridCol w="1800200"/>
                <a:gridCol w="1584176"/>
                <a:gridCol w="1872208"/>
                <a:gridCol w="1872208"/>
              </a:tblGrid>
              <a:tr h="288032">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EAC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TAC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CAC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AAC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DAC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64870" marR="6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r>
              <a:tr h="2160240">
                <a:tc>
                  <a:txBody>
                    <a:bodyPr/>
                    <a:lstStyle/>
                    <a:p>
                      <a:pPr marL="228600" indent="-228600">
                        <a:spcAft>
                          <a:spcPts val="0"/>
                        </a:spcAft>
                      </a:pPr>
                      <a:r>
                        <a:rPr lang="en-US" sz="1750" kern="100" dirty="0" smtClean="0">
                          <a:latin typeface="微軟正黑體" pitchFamily="34" charset="-120"/>
                          <a:ea typeface="微軟正黑體" pitchFamily="34" charset="-120"/>
                          <a:cs typeface="Times New Roman"/>
                        </a:rPr>
                        <a:t>4.1.2 </a:t>
                      </a:r>
                      <a:r>
                        <a:rPr lang="zh-TW" sz="1750" kern="100" dirty="0">
                          <a:latin typeface="微軟正黑體" pitchFamily="34" charset="-120"/>
                          <a:ea typeface="微軟正黑體" pitchFamily="34" charset="-120"/>
                          <a:cs typeface="Times New Roman"/>
                        </a:rPr>
                        <a:t>工程專業課程須占最低畢業學分的八分之三以上，其中須包括</a:t>
                      </a:r>
                      <a:r>
                        <a:rPr lang="zh-TW" sz="1750" b="1" u="sng" kern="100" dirty="0">
                          <a:solidFill>
                            <a:srgbClr val="FF0000"/>
                          </a:solidFill>
                          <a:latin typeface="微軟正黑體" pitchFamily="34" charset="-120"/>
                          <a:ea typeface="微軟正黑體" pitchFamily="34" charset="-120"/>
                          <a:cs typeface="Times New Roman"/>
                        </a:rPr>
                        <a:t>整合工程設計能力的專題實作</a:t>
                      </a:r>
                      <a:r>
                        <a:rPr lang="zh-TW" sz="1750" kern="100" dirty="0" smtClean="0">
                          <a:latin typeface="微軟正黑體" pitchFamily="34" charset="-120"/>
                          <a:ea typeface="微軟正黑體" pitchFamily="34" charset="-120"/>
                          <a:cs typeface="Times New Roman"/>
                        </a:rPr>
                        <a:t>。</a:t>
                      </a:r>
                      <a:endParaRPr lang="en-US" altLang="zh-TW" sz="1750" kern="100" dirty="0" smtClean="0">
                        <a:latin typeface="微軟正黑體" pitchFamily="34" charset="-120"/>
                        <a:ea typeface="微軟正黑體" pitchFamily="34" charset="-120"/>
                        <a:cs typeface="Times New Roman"/>
                      </a:endParaRPr>
                    </a:p>
                    <a:p>
                      <a:pPr marL="228600" indent="-228600">
                        <a:spcAft>
                          <a:spcPts val="0"/>
                        </a:spcAft>
                      </a:pPr>
                      <a:endParaRPr lang="en-US" altLang="zh-TW" sz="1750" kern="100" dirty="0" smtClean="0">
                        <a:latin typeface="微軟正黑體" pitchFamily="34" charset="-120"/>
                        <a:ea typeface="微軟正黑體" pitchFamily="34" charset="-120"/>
                        <a:cs typeface="Times New Roman"/>
                      </a:endParaRPr>
                    </a:p>
                    <a:p>
                      <a:pPr marL="228600" indent="-228600">
                        <a:spcAft>
                          <a:spcPts val="0"/>
                        </a:spcAft>
                      </a:pPr>
                      <a:endParaRPr lang="en-US" altLang="zh-TW" sz="1750" kern="100" dirty="0" smtClean="0">
                        <a:latin typeface="微軟正黑體" pitchFamily="34" charset="-120"/>
                        <a:ea typeface="微軟正黑體" pitchFamily="34" charset="-120"/>
                        <a:cs typeface="Times New Roman"/>
                      </a:endParaRPr>
                    </a:p>
                    <a:p>
                      <a:pPr marL="228600" indent="-228600">
                        <a:spcAft>
                          <a:spcPts val="0"/>
                        </a:spcAft>
                      </a:pPr>
                      <a:endParaRPr lang="en-US" altLang="zh-TW" sz="1750" kern="100" dirty="0" smtClean="0">
                        <a:latin typeface="微軟正黑體" pitchFamily="34" charset="-120"/>
                        <a:ea typeface="微軟正黑體" pitchFamily="34" charset="-120"/>
                        <a:cs typeface="Times New Roman"/>
                      </a:endParaRPr>
                    </a:p>
                    <a:p>
                      <a:pPr marL="228600" indent="-228600">
                        <a:spcAft>
                          <a:spcPts val="0"/>
                        </a:spcAft>
                      </a:pPr>
                      <a:endParaRPr lang="zh-TW" sz="1750" kern="100" dirty="0">
                        <a:latin typeface="微軟正黑體" pitchFamily="34" charset="-120"/>
                        <a:ea typeface="微軟正黑體" pitchFamily="34" charset="-120"/>
                        <a:cs typeface="Times New Roman"/>
                      </a:endParaRPr>
                    </a:p>
                    <a:p>
                      <a:pPr marL="228600" indent="-228600">
                        <a:spcAft>
                          <a:spcPts val="0"/>
                        </a:spcAft>
                      </a:pPr>
                      <a:r>
                        <a:rPr lang="en-US" sz="1750" kern="100" dirty="0">
                          <a:latin typeface="微軟正黑體" pitchFamily="34" charset="-120"/>
                          <a:ea typeface="微軟正黑體" pitchFamily="34" charset="-120"/>
                          <a:cs typeface="Times New Roman"/>
                        </a:rPr>
                        <a:t>4.1.3 </a:t>
                      </a:r>
                      <a:r>
                        <a:rPr lang="zh-TW" sz="1750" kern="100" dirty="0">
                          <a:latin typeface="微軟正黑體" pitchFamily="34" charset="-120"/>
                          <a:ea typeface="微軟正黑體" pitchFamily="34" charset="-120"/>
                          <a:cs typeface="Times New Roman"/>
                        </a:rPr>
                        <a:t>通識課程須與專業領域均衡，並與學程教育目標一致。</a:t>
                      </a: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spcAft>
                          <a:spcPts val="0"/>
                        </a:spcAft>
                      </a:pPr>
                      <a:r>
                        <a:rPr lang="en-US" sz="1750" kern="100" dirty="0" smtClean="0">
                          <a:latin typeface="微軟正黑體" pitchFamily="34" charset="-120"/>
                          <a:ea typeface="微軟正黑體" pitchFamily="34" charset="-120"/>
                          <a:cs typeface="Times New Roman"/>
                        </a:rPr>
                        <a:t>4.1.2 </a:t>
                      </a:r>
                      <a:r>
                        <a:rPr lang="zh-TW" sz="1750" kern="100" dirty="0">
                          <a:latin typeface="微軟正黑體" pitchFamily="34" charset="-120"/>
                          <a:ea typeface="微軟正黑體" pitchFamily="34" charset="-120"/>
                          <a:cs typeface="Times New Roman"/>
                        </a:rPr>
                        <a:t>培養學生技術專精的專業與實務課程須占最低畢業學分八分之三以上，其中須包括：</a:t>
                      </a:r>
                      <a:r>
                        <a:rPr lang="en-US" sz="1750" kern="100" dirty="0">
                          <a:latin typeface="微軟正黑體" pitchFamily="34" charset="-120"/>
                          <a:ea typeface="微軟正黑體" pitchFamily="34" charset="-120"/>
                          <a:cs typeface="Times New Roman"/>
                        </a:rPr>
                        <a:t>(1)</a:t>
                      </a:r>
                      <a:r>
                        <a:rPr lang="zh-TW" sz="1750" b="1" u="sng" kern="100" dirty="0">
                          <a:solidFill>
                            <a:srgbClr val="FF0000"/>
                          </a:solidFill>
                          <a:latin typeface="微軟正黑體" pitchFamily="34" charset="-120"/>
                          <a:ea typeface="微軟正黑體" pitchFamily="34" charset="-120"/>
                          <a:cs typeface="Times New Roman"/>
                        </a:rPr>
                        <a:t>整合實務技術能力的專題或實作</a:t>
                      </a:r>
                      <a:r>
                        <a:rPr lang="zh-TW" sz="1750" kern="100" dirty="0">
                          <a:latin typeface="微軟正黑體" pitchFamily="34" charset="-120"/>
                          <a:ea typeface="微軟正黑體" pitchFamily="34" charset="-120"/>
                          <a:cs typeface="Times New Roman"/>
                        </a:rPr>
                        <a:t>，和</a:t>
                      </a:r>
                      <a:r>
                        <a:rPr lang="en-US" sz="1750" kern="100" dirty="0">
                          <a:latin typeface="微軟正黑體" pitchFamily="34" charset="-120"/>
                          <a:ea typeface="微軟正黑體" pitchFamily="34" charset="-120"/>
                          <a:cs typeface="Times New Roman"/>
                        </a:rPr>
                        <a:t>(2)</a:t>
                      </a:r>
                      <a:r>
                        <a:rPr lang="zh-TW" sz="1750" b="1" u="sng" kern="100" dirty="0">
                          <a:solidFill>
                            <a:srgbClr val="FF0000"/>
                          </a:solidFill>
                          <a:latin typeface="微軟正黑體" pitchFamily="34" charset="-120"/>
                          <a:ea typeface="微軟正黑體" pitchFamily="34" charset="-120"/>
                          <a:cs typeface="Times New Roman"/>
                        </a:rPr>
                        <a:t>實驗或實作至少</a:t>
                      </a:r>
                      <a:r>
                        <a:rPr lang="en-US" sz="1750" b="1" u="sng" kern="100" dirty="0">
                          <a:solidFill>
                            <a:srgbClr val="FF0000"/>
                          </a:solidFill>
                          <a:latin typeface="微軟正黑體" pitchFamily="34" charset="-120"/>
                          <a:ea typeface="微軟正黑體" pitchFamily="34" charset="-120"/>
                          <a:cs typeface="Times New Roman"/>
                        </a:rPr>
                        <a:t>8</a:t>
                      </a:r>
                      <a:r>
                        <a:rPr lang="zh-TW" sz="1750" b="1" u="sng" kern="100" dirty="0">
                          <a:solidFill>
                            <a:srgbClr val="FF0000"/>
                          </a:solidFill>
                          <a:latin typeface="微軟正黑體" pitchFamily="34" charset="-120"/>
                          <a:ea typeface="微軟正黑體" pitchFamily="34" charset="-120"/>
                          <a:cs typeface="Times New Roman"/>
                        </a:rPr>
                        <a:t>學分，一學分至少</a:t>
                      </a:r>
                      <a:r>
                        <a:rPr lang="en-US" sz="1750" b="1" u="sng" kern="100" dirty="0">
                          <a:solidFill>
                            <a:srgbClr val="FF0000"/>
                          </a:solidFill>
                          <a:latin typeface="微軟正黑體" pitchFamily="34" charset="-120"/>
                          <a:ea typeface="微軟正黑體" pitchFamily="34" charset="-120"/>
                          <a:cs typeface="Times New Roman"/>
                        </a:rPr>
                        <a:t>36</a:t>
                      </a:r>
                      <a:r>
                        <a:rPr lang="zh-TW" sz="1750" b="1" u="sng" kern="100" dirty="0">
                          <a:solidFill>
                            <a:srgbClr val="FF0000"/>
                          </a:solidFill>
                          <a:latin typeface="微軟正黑體" pitchFamily="34" charset="-120"/>
                          <a:ea typeface="微軟正黑體" pitchFamily="34" charset="-120"/>
                          <a:cs typeface="Times New Roman"/>
                        </a:rPr>
                        <a:t>小時</a:t>
                      </a:r>
                      <a:r>
                        <a:rPr lang="zh-TW" sz="1750" kern="100" dirty="0">
                          <a:latin typeface="微軟正黑體" pitchFamily="34" charset="-120"/>
                          <a:ea typeface="微軟正黑體" pitchFamily="34" charset="-120"/>
                          <a:cs typeface="Times New Roman"/>
                        </a:rPr>
                        <a:t>。</a:t>
                      </a:r>
                    </a:p>
                    <a:p>
                      <a:pPr marL="228600" indent="-228600">
                        <a:spcAft>
                          <a:spcPts val="0"/>
                        </a:spcAft>
                      </a:pPr>
                      <a:r>
                        <a:rPr lang="en-US" sz="1750" kern="100" dirty="0">
                          <a:latin typeface="微軟正黑體" pitchFamily="34" charset="-120"/>
                          <a:ea typeface="微軟正黑體" pitchFamily="34" charset="-120"/>
                          <a:cs typeface="Times New Roman"/>
                        </a:rPr>
                        <a:t>4.1.3 </a:t>
                      </a:r>
                      <a:r>
                        <a:rPr lang="zh-TW" sz="1750" kern="100" dirty="0">
                          <a:latin typeface="微軟正黑體" pitchFamily="34" charset="-120"/>
                          <a:ea typeface="微軟正黑體" pitchFamily="34" charset="-120"/>
                          <a:cs typeface="Times New Roman"/>
                        </a:rPr>
                        <a:t>通</a:t>
                      </a:r>
                      <a:r>
                        <a:rPr lang="zh-TW" sz="1750" kern="100" dirty="0">
                          <a:solidFill>
                            <a:srgbClr val="000000"/>
                          </a:solidFill>
                          <a:latin typeface="微軟正黑體" pitchFamily="34" charset="-120"/>
                          <a:ea typeface="微軟正黑體" pitchFamily="34" charset="-120"/>
                          <a:cs typeface="Times New Roman"/>
                        </a:rPr>
                        <a:t>識課程須與專業領域均衡，並與</a:t>
                      </a:r>
                      <a:r>
                        <a:rPr lang="zh-TW" sz="1750" kern="100" dirty="0">
                          <a:latin typeface="微軟正黑體" pitchFamily="34" charset="-120"/>
                          <a:ea typeface="微軟正黑體" pitchFamily="34" charset="-120"/>
                          <a:cs typeface="Times New Roman"/>
                        </a:rPr>
                        <a:t>學程</a:t>
                      </a:r>
                      <a:r>
                        <a:rPr lang="zh-TW" sz="1750" kern="100" dirty="0">
                          <a:solidFill>
                            <a:srgbClr val="000000"/>
                          </a:solidFill>
                          <a:latin typeface="微軟正黑體" pitchFamily="34" charset="-120"/>
                          <a:ea typeface="微軟正黑體" pitchFamily="34" charset="-120"/>
                          <a:cs typeface="Times New Roman"/>
                        </a:rPr>
                        <a:t>教育目標一致。</a:t>
                      </a:r>
                      <a:endParaRPr lang="zh-TW" sz="1750" kern="100" dirty="0">
                        <a:latin typeface="微軟正黑體" pitchFamily="34" charset="-120"/>
                        <a:ea typeface="微軟正黑體" pitchFamily="34" charset="-120"/>
                        <a:cs typeface="Times New Roman"/>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spcAft>
                          <a:spcPts val="0"/>
                        </a:spcAft>
                      </a:pPr>
                      <a:r>
                        <a:rPr lang="en-US" sz="1750" kern="100" dirty="0" smtClean="0">
                          <a:solidFill>
                            <a:srgbClr val="000000"/>
                          </a:solidFill>
                          <a:latin typeface="微軟正黑體" pitchFamily="34" charset="-120"/>
                          <a:ea typeface="微軟正黑體" pitchFamily="34" charset="-120"/>
                          <a:cs typeface="Times New Roman"/>
                        </a:rPr>
                        <a:t>4.1.</a:t>
                      </a:r>
                      <a:r>
                        <a:rPr lang="en-US" altLang="zh-TW" sz="1750" kern="100" dirty="0" smtClean="0">
                          <a:solidFill>
                            <a:srgbClr val="000000"/>
                          </a:solidFill>
                          <a:latin typeface="微軟正黑體" pitchFamily="34" charset="-120"/>
                          <a:ea typeface="微軟正黑體" pitchFamily="34" charset="-120"/>
                          <a:cs typeface="Times New Roman"/>
                        </a:rPr>
                        <a:t>2</a:t>
                      </a:r>
                      <a:r>
                        <a:rPr lang="zh-TW" altLang="en-US" sz="1750" kern="100" baseline="0" dirty="0" smtClean="0">
                          <a:solidFill>
                            <a:schemeClr val="tx1"/>
                          </a:solidFill>
                          <a:latin typeface="微軟正黑體" pitchFamily="34" charset="-120"/>
                          <a:ea typeface="微軟正黑體" pitchFamily="34" charset="-120"/>
                          <a:cs typeface="Times New Roman"/>
                        </a:rPr>
                        <a:t> </a:t>
                      </a:r>
                      <a:r>
                        <a:rPr lang="zh-TW" sz="1750" kern="100" dirty="0" smtClean="0">
                          <a:latin typeface="微軟正黑體" pitchFamily="34" charset="-120"/>
                          <a:ea typeface="微軟正黑體" pitchFamily="34" charset="-120"/>
                          <a:cs typeface="Times New Roman"/>
                        </a:rPr>
                        <a:t>專業</a:t>
                      </a:r>
                      <a:r>
                        <a:rPr lang="zh-TW" sz="1750" kern="100" dirty="0">
                          <a:latin typeface="微軟正黑體" pitchFamily="34" charset="-120"/>
                          <a:ea typeface="微軟正黑體" pitchFamily="34" charset="-120"/>
                          <a:cs typeface="Times New Roman"/>
                        </a:rPr>
                        <a:t>課程須占最低畢業學分八分之三以上，其中須包括展現</a:t>
                      </a:r>
                      <a:r>
                        <a:rPr lang="zh-TW" sz="1750" b="1" u="sng" kern="100" dirty="0">
                          <a:solidFill>
                            <a:srgbClr val="FF0000"/>
                          </a:solidFill>
                          <a:latin typeface="微軟正黑體" pitchFamily="34" charset="-120"/>
                          <a:ea typeface="微軟正黑體" pitchFamily="34" charset="-120"/>
                          <a:cs typeface="Times New Roman"/>
                        </a:rPr>
                        <a:t>整合資訊設計能力的專題實作</a:t>
                      </a:r>
                      <a:r>
                        <a:rPr lang="zh-TW" sz="1750" kern="100" dirty="0" smtClean="0">
                          <a:latin typeface="微軟正黑體" pitchFamily="34" charset="-120"/>
                          <a:ea typeface="微軟正黑體" pitchFamily="34" charset="-120"/>
                          <a:cs typeface="Times New Roman"/>
                        </a:rPr>
                        <a:t>。</a:t>
                      </a:r>
                      <a:endParaRPr lang="en-US" altLang="zh-TW" sz="1750" kern="100" dirty="0" smtClean="0">
                        <a:latin typeface="微軟正黑體" pitchFamily="34" charset="-120"/>
                        <a:ea typeface="微軟正黑體" pitchFamily="34" charset="-120"/>
                        <a:cs typeface="Times New Roman"/>
                      </a:endParaRPr>
                    </a:p>
                    <a:p>
                      <a:pPr marL="228600" indent="-228600">
                        <a:spcAft>
                          <a:spcPts val="0"/>
                        </a:spcAft>
                      </a:pPr>
                      <a:endParaRPr lang="en-US" altLang="zh-TW" sz="1750" kern="100" dirty="0" smtClean="0">
                        <a:latin typeface="微軟正黑體" pitchFamily="34" charset="-120"/>
                        <a:ea typeface="微軟正黑體" pitchFamily="34" charset="-120"/>
                        <a:cs typeface="Times New Roman"/>
                      </a:endParaRPr>
                    </a:p>
                    <a:p>
                      <a:pPr marL="228600" indent="-228600">
                        <a:spcAft>
                          <a:spcPts val="0"/>
                        </a:spcAft>
                      </a:pPr>
                      <a:endParaRPr lang="en-US" altLang="zh-TW" sz="1750" kern="100" dirty="0" smtClean="0">
                        <a:latin typeface="微軟正黑體" pitchFamily="34" charset="-120"/>
                        <a:ea typeface="微軟正黑體" pitchFamily="34" charset="-120"/>
                        <a:cs typeface="Times New Roman"/>
                      </a:endParaRPr>
                    </a:p>
                    <a:p>
                      <a:pPr marL="228600" indent="-228600">
                        <a:spcAft>
                          <a:spcPts val="0"/>
                        </a:spcAft>
                      </a:pPr>
                      <a:endParaRPr lang="en-US" altLang="zh-TW" sz="1750" kern="100" dirty="0" smtClean="0">
                        <a:latin typeface="微軟正黑體" pitchFamily="34" charset="-120"/>
                        <a:ea typeface="微軟正黑體" pitchFamily="34" charset="-120"/>
                        <a:cs typeface="Times New Roman"/>
                      </a:endParaRPr>
                    </a:p>
                    <a:p>
                      <a:pPr marL="228600" indent="-228600">
                        <a:spcAft>
                          <a:spcPts val="0"/>
                        </a:spcAft>
                      </a:pPr>
                      <a:endParaRPr lang="en-US" altLang="zh-TW" sz="1750" kern="100" dirty="0" smtClean="0">
                        <a:latin typeface="微軟正黑體" pitchFamily="34" charset="-120"/>
                        <a:ea typeface="微軟正黑體" pitchFamily="34" charset="-120"/>
                        <a:cs typeface="Times New Roman"/>
                      </a:endParaRPr>
                    </a:p>
                    <a:p>
                      <a:pPr marL="228600" indent="-228600">
                        <a:spcAft>
                          <a:spcPts val="0"/>
                        </a:spcAft>
                      </a:pPr>
                      <a:endParaRPr lang="zh-TW" sz="1750" kern="100" dirty="0">
                        <a:latin typeface="微軟正黑體" pitchFamily="34" charset="-120"/>
                        <a:ea typeface="微軟正黑體" pitchFamily="34" charset="-120"/>
                        <a:cs typeface="Times New Roman"/>
                      </a:endParaRPr>
                    </a:p>
                    <a:p>
                      <a:pPr marL="228600" indent="-228600">
                        <a:spcAft>
                          <a:spcPts val="0"/>
                        </a:spcAft>
                      </a:pPr>
                      <a:r>
                        <a:rPr lang="en-US" sz="1750" kern="100" dirty="0">
                          <a:latin typeface="微軟正黑體" pitchFamily="34" charset="-120"/>
                          <a:ea typeface="微軟正黑體" pitchFamily="34" charset="-120"/>
                          <a:cs typeface="Times New Roman"/>
                        </a:rPr>
                        <a:t>4.1.3 </a:t>
                      </a:r>
                      <a:r>
                        <a:rPr lang="zh-TW" sz="1750" kern="100" dirty="0">
                          <a:latin typeface="微軟正黑體" pitchFamily="34" charset="-120"/>
                          <a:ea typeface="微軟正黑體" pitchFamily="34" charset="-120"/>
                          <a:cs typeface="Times New Roman"/>
                        </a:rPr>
                        <a:t>通識課程須與專業</a:t>
                      </a:r>
                      <a:r>
                        <a:rPr lang="zh-TW" sz="1750" kern="100" dirty="0">
                          <a:solidFill>
                            <a:srgbClr val="000000"/>
                          </a:solidFill>
                          <a:latin typeface="微軟正黑體" pitchFamily="34" charset="-120"/>
                          <a:ea typeface="微軟正黑體" pitchFamily="34" charset="-120"/>
                          <a:cs typeface="Times New Roman"/>
                        </a:rPr>
                        <a:t>領域均衡，並與學程教育目標一致。</a:t>
                      </a:r>
                      <a:endParaRPr lang="zh-TW" sz="1750" kern="100" dirty="0">
                        <a:latin typeface="微軟正黑體" pitchFamily="34" charset="-120"/>
                        <a:ea typeface="微軟正黑體" pitchFamily="34" charset="-120"/>
                        <a:cs typeface="Times New Roman"/>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spcAft>
                          <a:spcPts val="0"/>
                        </a:spcAft>
                      </a:pPr>
                      <a:r>
                        <a:rPr lang="en-US" sz="1750" kern="100" dirty="0" smtClean="0">
                          <a:latin typeface="微軟正黑體" pitchFamily="34" charset="-120"/>
                          <a:ea typeface="微軟正黑體" pitchFamily="34" charset="-120"/>
                          <a:cs typeface="Times New Roman"/>
                        </a:rPr>
                        <a:t>4.1.2 </a:t>
                      </a:r>
                      <a:r>
                        <a:rPr lang="zh-TW" sz="1750" kern="100" dirty="0">
                          <a:latin typeface="微軟正黑體" pitchFamily="34" charset="-120"/>
                          <a:ea typeface="微軟正黑體" pitchFamily="34" charset="-120"/>
                          <a:cs typeface="Times New Roman"/>
                        </a:rPr>
                        <a:t>建築專業及實作課程須占最低畢業學分的八分之三以上，其中，</a:t>
                      </a:r>
                      <a:r>
                        <a:rPr lang="zh-TW" sz="1750" b="1" u="sng" kern="100" dirty="0">
                          <a:solidFill>
                            <a:srgbClr val="FF0000"/>
                          </a:solidFill>
                          <a:latin typeface="微軟正黑體" pitchFamily="34" charset="-120"/>
                          <a:ea typeface="微軟正黑體" pitchFamily="34" charset="-120"/>
                          <a:cs typeface="Times New Roman"/>
                        </a:rPr>
                        <a:t>建築設計實作須占最低畢業學分的四分之一以上</a:t>
                      </a:r>
                      <a:r>
                        <a:rPr lang="zh-TW" sz="1750" kern="100" dirty="0">
                          <a:latin typeface="微軟正黑體" pitchFamily="34" charset="-120"/>
                          <a:ea typeface="微軟正黑體" pitchFamily="34" charset="-120"/>
                          <a:cs typeface="Times New Roman"/>
                        </a:rPr>
                        <a:t>。</a:t>
                      </a:r>
                    </a:p>
                    <a:p>
                      <a:pPr marL="228600" indent="-228600">
                        <a:spcAft>
                          <a:spcPts val="0"/>
                        </a:spcAft>
                      </a:pPr>
                      <a:r>
                        <a:rPr lang="en-US" sz="1750" kern="100" dirty="0">
                          <a:latin typeface="微軟正黑體" pitchFamily="34" charset="-120"/>
                          <a:ea typeface="微軟正黑體" pitchFamily="34" charset="-120"/>
                          <a:cs typeface="Times New Roman"/>
                        </a:rPr>
                        <a:t>4.1.3 </a:t>
                      </a:r>
                      <a:r>
                        <a:rPr lang="zh-TW" sz="1750" kern="100" dirty="0">
                          <a:latin typeface="微軟正黑體" pitchFamily="34" charset="-120"/>
                          <a:ea typeface="微軟正黑體" pitchFamily="34" charset="-120"/>
                          <a:cs typeface="Times New Roman"/>
                        </a:rPr>
                        <a:t>建築專業課程應能充分支持設計實作所需的專業知識</a:t>
                      </a:r>
                      <a:r>
                        <a:rPr lang="zh-TW" sz="1750" kern="100" dirty="0" smtClean="0">
                          <a:latin typeface="微軟正黑體" pitchFamily="34" charset="-120"/>
                          <a:ea typeface="微軟正黑體" pitchFamily="34" charset="-120"/>
                          <a:cs typeface="Times New Roman"/>
                        </a:rPr>
                        <a:t>。</a:t>
                      </a:r>
                      <a:endParaRPr lang="en-US" altLang="zh-TW" sz="1750" kern="100" dirty="0" smtClean="0">
                        <a:latin typeface="微軟正黑體" pitchFamily="34" charset="-120"/>
                        <a:ea typeface="微軟正黑體" pitchFamily="34" charset="-120"/>
                        <a:cs typeface="Times New Roman"/>
                      </a:endParaRPr>
                    </a:p>
                    <a:p>
                      <a:pPr marL="228600" indent="-228600">
                        <a:spcAft>
                          <a:spcPts val="0"/>
                        </a:spcAft>
                      </a:pPr>
                      <a:endParaRPr lang="zh-TW" sz="1750" kern="100" dirty="0">
                        <a:latin typeface="微軟正黑體" pitchFamily="34" charset="-120"/>
                        <a:ea typeface="微軟正黑體" pitchFamily="34" charset="-120"/>
                        <a:cs typeface="Times New Roman"/>
                      </a:endParaRPr>
                    </a:p>
                    <a:p>
                      <a:pPr marL="228600" indent="-228600">
                        <a:spcAft>
                          <a:spcPts val="0"/>
                        </a:spcAft>
                      </a:pPr>
                      <a:r>
                        <a:rPr lang="en-US" sz="1750" kern="100" dirty="0">
                          <a:latin typeface="微軟正黑體" pitchFamily="34" charset="-120"/>
                          <a:ea typeface="微軟正黑體" pitchFamily="34" charset="-120"/>
                          <a:cs typeface="Times New Roman"/>
                        </a:rPr>
                        <a:t>4.1.4 </a:t>
                      </a:r>
                      <a:r>
                        <a:rPr lang="zh-TW" sz="1750" kern="100" dirty="0">
                          <a:latin typeface="微軟正黑體" pitchFamily="34" charset="-120"/>
                          <a:ea typeface="微軟正黑體" pitchFamily="34" charset="-120"/>
                          <a:cs typeface="Times New Roman"/>
                        </a:rPr>
                        <a:t>通識課程與專業領域均衡，並與學程教育目標一致。</a:t>
                      </a: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spcAft>
                          <a:spcPts val="0"/>
                        </a:spcAft>
                      </a:pPr>
                      <a:r>
                        <a:rPr lang="en-US" sz="1750" kern="100" dirty="0" smtClean="0">
                          <a:solidFill>
                            <a:srgbClr val="000000"/>
                          </a:solidFill>
                          <a:latin typeface="微軟正黑體" pitchFamily="34" charset="-120"/>
                          <a:ea typeface="微軟正黑體" pitchFamily="34" charset="-120"/>
                          <a:cs typeface="Times New Roman"/>
                        </a:rPr>
                        <a:t>4.1.2 </a:t>
                      </a:r>
                      <a:r>
                        <a:rPr lang="zh-TW" sz="1750" kern="100" dirty="0">
                          <a:solidFill>
                            <a:srgbClr val="000000"/>
                          </a:solidFill>
                          <a:latin typeface="微軟正黑體" pitchFamily="34" charset="-120"/>
                          <a:ea typeface="微軟正黑體" pitchFamily="34" charset="-120"/>
                          <a:cs typeface="Times New Roman"/>
                        </a:rPr>
                        <a:t>設計專業與實作課程須占最低畢業學分的八分之三以上，其中，</a:t>
                      </a:r>
                      <a:r>
                        <a:rPr lang="zh-TW" sz="1750" b="1" u="sng" kern="100" dirty="0">
                          <a:solidFill>
                            <a:srgbClr val="FF0000"/>
                          </a:solidFill>
                          <a:latin typeface="微軟正黑體" pitchFamily="34" charset="-120"/>
                          <a:ea typeface="微軟正黑體" pitchFamily="34" charset="-120"/>
                          <a:cs typeface="Times New Roman"/>
                        </a:rPr>
                        <a:t>設計實作課程須占最低畢業學分的四分之一以上</a:t>
                      </a:r>
                      <a:r>
                        <a:rPr lang="zh-TW" sz="1750" kern="100" dirty="0">
                          <a:solidFill>
                            <a:srgbClr val="000000"/>
                          </a:solidFill>
                          <a:latin typeface="微軟正黑體" pitchFamily="34" charset="-120"/>
                          <a:ea typeface="微軟正黑體" pitchFamily="34" charset="-120"/>
                          <a:cs typeface="Times New Roman"/>
                        </a:rPr>
                        <a:t>。</a:t>
                      </a:r>
                      <a:endParaRPr lang="zh-TW" sz="1750" kern="100" dirty="0">
                        <a:latin typeface="微軟正黑體" pitchFamily="34" charset="-120"/>
                        <a:ea typeface="微軟正黑體" pitchFamily="34" charset="-120"/>
                        <a:cs typeface="Times New Roman"/>
                      </a:endParaRPr>
                    </a:p>
                    <a:p>
                      <a:pPr marL="228600" indent="-228600">
                        <a:spcAft>
                          <a:spcPts val="0"/>
                        </a:spcAft>
                      </a:pPr>
                      <a:r>
                        <a:rPr lang="en-US" sz="1750" kern="100" dirty="0">
                          <a:solidFill>
                            <a:srgbClr val="000000"/>
                          </a:solidFill>
                          <a:latin typeface="微軟正黑體" pitchFamily="34" charset="-120"/>
                          <a:ea typeface="微軟正黑體" pitchFamily="34" charset="-120"/>
                          <a:cs typeface="Times New Roman"/>
                        </a:rPr>
                        <a:t>4.1.3 </a:t>
                      </a:r>
                      <a:r>
                        <a:rPr lang="zh-TW" sz="1750" kern="100" dirty="0">
                          <a:solidFill>
                            <a:srgbClr val="000000"/>
                          </a:solidFill>
                          <a:latin typeface="微軟正黑體" pitchFamily="34" charset="-120"/>
                          <a:ea typeface="微軟正黑體" pitchFamily="34" charset="-120"/>
                          <a:cs typeface="Times New Roman"/>
                        </a:rPr>
                        <a:t>設計專業課程應能充分支持設計實作所需的專業知識</a:t>
                      </a:r>
                      <a:r>
                        <a:rPr lang="zh-TW" sz="1750" kern="100" dirty="0" smtClean="0">
                          <a:solidFill>
                            <a:srgbClr val="000000"/>
                          </a:solidFill>
                          <a:latin typeface="微軟正黑體" pitchFamily="34" charset="-120"/>
                          <a:ea typeface="微軟正黑體" pitchFamily="34" charset="-120"/>
                          <a:cs typeface="Times New Roman"/>
                        </a:rPr>
                        <a:t>。</a:t>
                      </a:r>
                      <a:endParaRPr lang="en-US" altLang="zh-TW" sz="1750" kern="100" dirty="0" smtClean="0">
                        <a:solidFill>
                          <a:srgbClr val="000000"/>
                        </a:solidFill>
                        <a:latin typeface="微軟正黑體" pitchFamily="34" charset="-120"/>
                        <a:ea typeface="微軟正黑體" pitchFamily="34" charset="-120"/>
                        <a:cs typeface="Times New Roman"/>
                      </a:endParaRPr>
                    </a:p>
                    <a:p>
                      <a:pPr marL="228600" indent="-228600">
                        <a:spcAft>
                          <a:spcPts val="0"/>
                        </a:spcAft>
                      </a:pPr>
                      <a:endParaRPr lang="en-US" altLang="zh-TW" sz="1750" kern="100" dirty="0" smtClean="0">
                        <a:solidFill>
                          <a:srgbClr val="000000"/>
                        </a:solidFill>
                        <a:latin typeface="微軟正黑體" pitchFamily="34" charset="-120"/>
                        <a:ea typeface="微軟正黑體" pitchFamily="34" charset="-120"/>
                        <a:cs typeface="Times New Roman"/>
                      </a:endParaRPr>
                    </a:p>
                    <a:p>
                      <a:pPr marL="228600" indent="-228600">
                        <a:spcAft>
                          <a:spcPts val="0"/>
                        </a:spcAft>
                      </a:pPr>
                      <a:r>
                        <a:rPr lang="en-US" sz="1750" kern="100" dirty="0" smtClean="0">
                          <a:solidFill>
                            <a:srgbClr val="000000"/>
                          </a:solidFill>
                          <a:latin typeface="微軟正黑體" pitchFamily="34" charset="-120"/>
                          <a:ea typeface="微軟正黑體" pitchFamily="34" charset="-120"/>
                          <a:cs typeface="Times New Roman"/>
                        </a:rPr>
                        <a:t>4.1.4 </a:t>
                      </a:r>
                      <a:r>
                        <a:rPr lang="zh-TW" sz="1750" kern="100" dirty="0">
                          <a:solidFill>
                            <a:srgbClr val="000000"/>
                          </a:solidFill>
                          <a:latin typeface="微軟正黑體" pitchFamily="34" charset="-120"/>
                          <a:ea typeface="微軟正黑體" pitchFamily="34" charset="-120"/>
                          <a:cs typeface="Times New Roman"/>
                        </a:rPr>
                        <a:t>通識課程與專業課程均衡，並與學程教育目標一致。</a:t>
                      </a:r>
                      <a:endParaRPr lang="zh-TW" sz="1750" kern="100" dirty="0">
                        <a:latin typeface="微軟正黑體" pitchFamily="34" charset="-120"/>
                        <a:ea typeface="微軟正黑體" pitchFamily="34" charset="-120"/>
                        <a:cs typeface="Times New Roman"/>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投影片編號版面配置區 5"/>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38</a:t>
            </a:fld>
            <a:endParaRPr lang="zh-TW" altLang="en-US"/>
          </a:p>
        </p:txBody>
      </p:sp>
    </p:spTree>
    <p:extLst>
      <p:ext uri="{BB962C8B-B14F-4D97-AF65-F5344CB8AC3E}">
        <p14:creationId xmlns:p14="http://schemas.microsoft.com/office/powerpoint/2010/main" val="4783062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251147" y="765174"/>
            <a:ext cx="8569325" cy="719609"/>
          </a:xfrm>
          <a:prstGeom prst="rect">
            <a:avLst/>
          </a:prstGeom>
          <a:noFill/>
          <a:ln w="9525">
            <a:noFill/>
            <a:miter lim="800000"/>
            <a:headEnd/>
            <a:tailEnd/>
          </a:ln>
          <a:effectLst/>
        </p:spPr>
        <p:txBody>
          <a:bodyPr anchor="ctr"/>
          <a:lstStyle/>
          <a:p>
            <a:pPr algn="ctr" eaLnBrk="0" hangingPunct="0">
              <a:defRPr/>
            </a:pPr>
            <a:r>
              <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認證</a:t>
            </a:r>
            <a:r>
              <a:rPr lang="zh-TW" altLang="en-US"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規範</a:t>
            </a:r>
            <a:r>
              <a:rPr lang="en-US" altLang="zh-TW"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4</a:t>
            </a:r>
            <a:r>
              <a:rPr lang="zh-TW" altLang="en-US"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：課程組成</a:t>
            </a:r>
            <a:r>
              <a:rPr lang="en-US" altLang="zh-TW"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(3/3)</a:t>
            </a:r>
            <a:endPar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834555840"/>
              </p:ext>
            </p:extLst>
          </p:nvPr>
        </p:nvGraphicFramePr>
        <p:xfrm>
          <a:off x="251520" y="1484784"/>
          <a:ext cx="8640960" cy="3024336"/>
        </p:xfrm>
        <a:graphic>
          <a:graphicData uri="http://schemas.openxmlformats.org/drawingml/2006/table">
            <a:tbl>
              <a:tblPr/>
              <a:tblGrid>
                <a:gridCol w="1728192"/>
                <a:gridCol w="1728192"/>
                <a:gridCol w="1728192"/>
                <a:gridCol w="1728192"/>
                <a:gridCol w="1728192"/>
              </a:tblGrid>
              <a:tr h="375358">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EAC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36000" marR="36000" marT="36000" marB="360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TAC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36000" marR="36000" marT="36000" marB="360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CAC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36000" marR="36000" marT="36000" marB="360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AAC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36000" marR="36000" marT="36000" marB="360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ctr">
                        <a:spcAft>
                          <a:spcPts val="0"/>
                        </a:spcAft>
                      </a:pPr>
                      <a:r>
                        <a:rPr lang="en-US"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rPr>
                        <a:t>DAC 2014</a:t>
                      </a:r>
                      <a:endParaRPr lang="zh-TW" sz="1800" b="1" kern="100" dirty="0">
                        <a:effectLst>
                          <a:outerShdw blurRad="38100" dist="38100" dir="2700000" algn="tl">
                            <a:srgbClr val="000000">
                              <a:alpha val="43137"/>
                            </a:srgbClr>
                          </a:outerShdw>
                        </a:effectLst>
                        <a:latin typeface="微軟正黑體" pitchFamily="34" charset="-120"/>
                        <a:ea typeface="微軟正黑體" pitchFamily="34" charset="-120"/>
                        <a:cs typeface="Times New Roman"/>
                      </a:endParaRPr>
                    </a:p>
                  </a:txBody>
                  <a:tcPr marL="36000" marR="36000" marT="36000" marB="360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r>
              <a:tr h="2648978">
                <a:tc>
                  <a:txBody>
                    <a:bodyPr/>
                    <a:lstStyle/>
                    <a:p>
                      <a:pPr marL="228600" indent="-228600">
                        <a:spcAft>
                          <a:spcPts val="0"/>
                        </a:spcAft>
                      </a:pPr>
                      <a:r>
                        <a:rPr lang="en-US" sz="1800" kern="100" dirty="0" smtClean="0">
                          <a:latin typeface="微軟正黑體" pitchFamily="34" charset="-120"/>
                          <a:ea typeface="微軟正黑體" pitchFamily="34" charset="-120"/>
                          <a:cs typeface="Times New Roman"/>
                        </a:rPr>
                        <a:t>4.2</a:t>
                      </a:r>
                      <a:r>
                        <a:rPr lang="zh-TW" sz="1800" kern="100" dirty="0" smtClean="0">
                          <a:latin typeface="微軟正黑體" pitchFamily="34" charset="-120"/>
                          <a:ea typeface="微軟正黑體" pitchFamily="34" charset="-120"/>
                          <a:cs typeface="Times New Roman"/>
                        </a:rPr>
                        <a:t>課程</a:t>
                      </a:r>
                      <a:r>
                        <a:rPr lang="zh-TW" sz="1800" kern="100" dirty="0">
                          <a:latin typeface="微軟正黑體" pitchFamily="34" charset="-120"/>
                          <a:ea typeface="微軟正黑體" pitchFamily="34" charset="-120"/>
                          <a:cs typeface="Times New Roman"/>
                        </a:rPr>
                        <a:t>規劃與教學須符合產業需求，並能培養學生將所學應用在工程實務的能力。</a:t>
                      </a:r>
                    </a:p>
                  </a:txBody>
                  <a:tcPr marL="36000" marR="36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spcAft>
                          <a:spcPts val="0"/>
                        </a:spcAft>
                      </a:pPr>
                      <a:r>
                        <a:rPr lang="en-US" sz="1800" kern="100" dirty="0" smtClean="0">
                          <a:latin typeface="微軟正黑體" pitchFamily="34" charset="-120"/>
                          <a:ea typeface="微軟正黑體" pitchFamily="34" charset="-120"/>
                          <a:cs typeface="Times New Roman"/>
                        </a:rPr>
                        <a:t>4.2</a:t>
                      </a:r>
                      <a:r>
                        <a:rPr lang="zh-TW" sz="1800" kern="100" dirty="0" smtClean="0">
                          <a:latin typeface="微軟正黑體" pitchFamily="34" charset="-120"/>
                          <a:ea typeface="微軟正黑體" pitchFamily="34" charset="-120"/>
                          <a:cs typeface="Times New Roman"/>
                        </a:rPr>
                        <a:t>課程</a:t>
                      </a:r>
                      <a:r>
                        <a:rPr lang="zh-TW" sz="1800" kern="100" dirty="0">
                          <a:latin typeface="微軟正黑體" pitchFamily="34" charset="-120"/>
                          <a:ea typeface="微軟正黑體" pitchFamily="34" charset="-120"/>
                          <a:cs typeface="Times New Roman"/>
                        </a:rPr>
                        <a:t>規劃與教學須符合產業需求，並能培養學生將所學應用於實務技術的能力。</a:t>
                      </a:r>
                    </a:p>
                  </a:txBody>
                  <a:tcPr marL="36000" marR="36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spcAft>
                          <a:spcPts val="0"/>
                        </a:spcAft>
                      </a:pPr>
                      <a:r>
                        <a:rPr lang="en-US" sz="1800" kern="100" dirty="0" smtClean="0">
                          <a:solidFill>
                            <a:srgbClr val="000000"/>
                          </a:solidFill>
                          <a:latin typeface="微軟正黑體" pitchFamily="34" charset="-120"/>
                          <a:ea typeface="微軟正黑體" pitchFamily="34" charset="-120"/>
                          <a:cs typeface="Times New Roman"/>
                        </a:rPr>
                        <a:t>4.2</a:t>
                      </a:r>
                      <a:r>
                        <a:rPr lang="zh-TW" sz="1800" kern="100" dirty="0" smtClean="0">
                          <a:solidFill>
                            <a:srgbClr val="000000"/>
                          </a:solidFill>
                          <a:latin typeface="微軟正黑體" pitchFamily="34" charset="-120"/>
                          <a:ea typeface="微軟正黑體" pitchFamily="34" charset="-120"/>
                          <a:cs typeface="Times New Roman"/>
                        </a:rPr>
                        <a:t>課程</a:t>
                      </a:r>
                      <a:r>
                        <a:rPr lang="zh-TW" sz="1800" kern="100" dirty="0">
                          <a:solidFill>
                            <a:srgbClr val="000000"/>
                          </a:solidFill>
                          <a:latin typeface="微軟正黑體" pitchFamily="34" charset="-120"/>
                          <a:ea typeface="微軟正黑體" pitchFamily="34" charset="-120"/>
                          <a:cs typeface="Times New Roman"/>
                        </a:rPr>
                        <a:t>規劃與教學須符合產業需求，並能培養學生將所學應用在專業實務的能力。</a:t>
                      </a:r>
                      <a:endParaRPr lang="zh-TW" sz="1800" kern="100" dirty="0">
                        <a:latin typeface="微軟正黑體" pitchFamily="34" charset="-120"/>
                        <a:ea typeface="微軟正黑體" pitchFamily="34" charset="-120"/>
                        <a:cs typeface="Times New Roman"/>
                      </a:endParaRPr>
                    </a:p>
                  </a:txBody>
                  <a:tcPr marL="36000" marR="36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spcAft>
                          <a:spcPts val="0"/>
                        </a:spcAft>
                      </a:pPr>
                      <a:r>
                        <a:rPr lang="en-US" sz="1800" kern="100" dirty="0" smtClean="0">
                          <a:latin typeface="微軟正黑體" pitchFamily="34" charset="-120"/>
                          <a:ea typeface="微軟正黑體" pitchFamily="34" charset="-120"/>
                          <a:cs typeface="Times New Roman"/>
                        </a:rPr>
                        <a:t>4.2</a:t>
                      </a:r>
                      <a:r>
                        <a:rPr lang="zh-TW" sz="1800" kern="100" dirty="0" smtClean="0">
                          <a:latin typeface="微軟正黑體" pitchFamily="34" charset="-120"/>
                          <a:ea typeface="微軟正黑體" pitchFamily="34" charset="-120"/>
                          <a:cs typeface="Times New Roman"/>
                        </a:rPr>
                        <a:t>課程</a:t>
                      </a:r>
                      <a:r>
                        <a:rPr lang="zh-TW" sz="1800" kern="100" dirty="0">
                          <a:latin typeface="微軟正黑體" pitchFamily="34" charset="-120"/>
                          <a:ea typeface="微軟正黑體" pitchFamily="34" charset="-120"/>
                          <a:cs typeface="Times New Roman"/>
                        </a:rPr>
                        <a:t>規劃與教學須符合產業需求，並能培養學生將所學應用在建築實務的能力。</a:t>
                      </a:r>
                    </a:p>
                  </a:txBody>
                  <a:tcPr marL="36000" marR="36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spcAft>
                          <a:spcPts val="0"/>
                        </a:spcAft>
                      </a:pPr>
                      <a:r>
                        <a:rPr lang="en-US" sz="1800" kern="100" dirty="0" smtClean="0">
                          <a:latin typeface="微軟正黑體" pitchFamily="34" charset="-120"/>
                          <a:ea typeface="微軟正黑體" pitchFamily="34" charset="-120"/>
                          <a:cs typeface="Times New Roman"/>
                        </a:rPr>
                        <a:t>4.2</a:t>
                      </a:r>
                      <a:r>
                        <a:rPr lang="zh-TW" sz="1800" kern="100" dirty="0" smtClean="0">
                          <a:latin typeface="微軟正黑體" pitchFamily="34" charset="-120"/>
                          <a:ea typeface="微軟正黑體" pitchFamily="34" charset="-120"/>
                          <a:cs typeface="Times New Roman"/>
                        </a:rPr>
                        <a:t>課程</a:t>
                      </a:r>
                      <a:r>
                        <a:rPr lang="zh-TW" sz="1800" kern="100" dirty="0">
                          <a:latin typeface="微軟正黑體" pitchFamily="34" charset="-120"/>
                          <a:ea typeface="微軟正黑體" pitchFamily="34" charset="-120"/>
                          <a:cs typeface="Times New Roman"/>
                        </a:rPr>
                        <a:t>規劃與教學須符合產業需求，並能培養學生將所學應用在設計實務的能力。</a:t>
                      </a:r>
                    </a:p>
                    <a:p>
                      <a:pPr marL="228600" indent="-228600">
                        <a:spcAft>
                          <a:spcPts val="0"/>
                        </a:spcAft>
                      </a:pPr>
                      <a:r>
                        <a:rPr lang="en-US" sz="1800" b="1" kern="100" dirty="0" smtClean="0">
                          <a:solidFill>
                            <a:srgbClr val="FF0000"/>
                          </a:solidFill>
                          <a:latin typeface="微軟正黑體" pitchFamily="34" charset="-120"/>
                          <a:ea typeface="微軟正黑體" pitchFamily="34" charset="-120"/>
                          <a:cs typeface="Times New Roman"/>
                        </a:rPr>
                        <a:t>4.3</a:t>
                      </a:r>
                      <a:r>
                        <a:rPr lang="zh-TW" sz="1800" b="1" kern="100" dirty="0" smtClean="0">
                          <a:solidFill>
                            <a:srgbClr val="FF0000"/>
                          </a:solidFill>
                          <a:latin typeface="微軟正黑體" pitchFamily="34" charset="-120"/>
                          <a:ea typeface="微軟正黑體" pitchFamily="34" charset="-120"/>
                          <a:cs typeface="Times New Roman"/>
                        </a:rPr>
                        <a:t>課程</a:t>
                      </a:r>
                      <a:r>
                        <a:rPr lang="zh-TW" sz="1800" b="1" kern="100" dirty="0">
                          <a:solidFill>
                            <a:srgbClr val="FF0000"/>
                          </a:solidFill>
                          <a:latin typeface="微軟正黑體" pitchFamily="34" charset="-120"/>
                          <a:ea typeface="微軟正黑體" pitchFamily="34" charset="-120"/>
                          <a:cs typeface="Times New Roman"/>
                        </a:rPr>
                        <a:t>須有與主修相關之企業或專業實習</a:t>
                      </a:r>
                      <a:r>
                        <a:rPr lang="zh-TW" sz="1800" kern="100" dirty="0">
                          <a:latin typeface="微軟正黑體" pitchFamily="34" charset="-120"/>
                          <a:ea typeface="微軟正黑體" pitchFamily="34" charset="-120"/>
                          <a:cs typeface="Times New Roman"/>
                        </a:rPr>
                        <a:t>。</a:t>
                      </a:r>
                    </a:p>
                  </a:txBody>
                  <a:tcPr marL="36000" marR="36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投影片編號版面配置區 5"/>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39</a:t>
            </a:fld>
            <a:endParaRPr lang="zh-TW" altLang="en-US"/>
          </a:p>
        </p:txBody>
      </p:sp>
    </p:spTree>
    <p:extLst>
      <p:ext uri="{BB962C8B-B14F-4D97-AF65-F5344CB8AC3E}">
        <p14:creationId xmlns:p14="http://schemas.microsoft.com/office/powerpoint/2010/main" val="468790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1"/>
          <p:cNvSpPr>
            <a:spLocks noGrp="1"/>
          </p:cNvSpPr>
          <p:nvPr>
            <p:ph type="title"/>
          </p:nvPr>
        </p:nvSpPr>
        <p:spPr>
          <a:xfrm>
            <a:off x="468313" y="692150"/>
            <a:ext cx="8229600" cy="865188"/>
          </a:xfrm>
        </p:spPr>
        <p:txBody>
          <a:bodyPr/>
          <a:lstStyle/>
          <a:p>
            <a:r>
              <a:rPr lang="en-US" altLang="zh-TW" sz="4000" dirty="0" smtClean="0"/>
              <a:t>IEET</a:t>
            </a:r>
            <a:r>
              <a:rPr lang="zh-TW" altLang="en-US" sz="4000" dirty="0" smtClean="0"/>
              <a:t>為</a:t>
            </a:r>
            <a:r>
              <a:rPr lang="zh-TW" altLang="en-US" sz="4000" u="sng" dirty="0" smtClean="0">
                <a:solidFill>
                  <a:srgbClr val="003399"/>
                </a:solidFill>
              </a:rPr>
              <a:t>獨立、非官方、非營利</a:t>
            </a:r>
            <a:r>
              <a:rPr lang="zh-TW" altLang="en-US" sz="4000" dirty="0" smtClean="0"/>
              <a:t>機構</a:t>
            </a:r>
            <a:endParaRPr lang="zh-TW" altLang="en-US" sz="4000" dirty="0" smtClean="0">
              <a:latin typeface="Arial" charset="0"/>
              <a:cs typeface="Arial" charset="0"/>
            </a:endParaRPr>
          </a:p>
        </p:txBody>
      </p:sp>
      <p:graphicFrame>
        <p:nvGraphicFramePr>
          <p:cNvPr id="5" name="內容版面配置區 4"/>
          <p:cNvGraphicFramePr>
            <a:graphicFrameLocks noGrp="1"/>
          </p:cNvGraphicFramePr>
          <p:nvPr>
            <p:ph idx="1"/>
          </p:nvPr>
        </p:nvGraphicFramePr>
        <p:xfrm>
          <a:off x="395536" y="1628800"/>
          <a:ext cx="8496944"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149" name="圖片 5" descr="01_楊永斌.jpg"/>
          <p:cNvPicPr>
            <a:picLocks noChangeAspect="1"/>
          </p:cNvPicPr>
          <p:nvPr/>
        </p:nvPicPr>
        <p:blipFill>
          <a:blip r:embed="rId8" cstate="print"/>
          <a:stretch>
            <a:fillRect/>
          </a:stretch>
        </p:blipFill>
        <p:spPr bwMode="auto">
          <a:xfrm>
            <a:off x="5348932" y="2349177"/>
            <a:ext cx="1134687" cy="1438102"/>
          </a:xfrm>
          <a:prstGeom prst="rect">
            <a:avLst/>
          </a:prstGeom>
          <a:noFill/>
          <a:ln>
            <a:noFill/>
          </a:ln>
        </p:spPr>
      </p:pic>
      <p:sp>
        <p:nvSpPr>
          <p:cNvPr id="6150" name="文字方塊 8"/>
          <p:cNvSpPr txBox="1">
            <a:spLocks noChangeArrowheads="1"/>
          </p:cNvSpPr>
          <p:nvPr/>
        </p:nvSpPr>
        <p:spPr bwMode="auto">
          <a:xfrm>
            <a:off x="6428432" y="2708275"/>
            <a:ext cx="2032000" cy="646113"/>
          </a:xfrm>
          <a:prstGeom prst="rect">
            <a:avLst/>
          </a:prstGeom>
          <a:noFill/>
          <a:ln w="9525">
            <a:noFill/>
            <a:miter lim="800000"/>
            <a:headEnd/>
            <a:tailEnd/>
          </a:ln>
        </p:spPr>
        <p:txBody>
          <a:bodyPr wrap="none">
            <a:spAutoFit/>
          </a:bodyPr>
          <a:lstStyle/>
          <a:p>
            <a:r>
              <a:rPr lang="zh-TW" altLang="en-US">
                <a:latin typeface="微軟正黑體" pitchFamily="34" charset="-120"/>
                <a:ea typeface="微軟正黑體" pitchFamily="34" charset="-120"/>
              </a:rPr>
              <a:t>台大終身特聘教授</a:t>
            </a:r>
            <a:endParaRPr lang="en-US" altLang="zh-TW">
              <a:latin typeface="微軟正黑體" pitchFamily="34" charset="-120"/>
              <a:ea typeface="微軟正黑體" pitchFamily="34" charset="-120"/>
            </a:endParaRPr>
          </a:p>
          <a:p>
            <a:r>
              <a:rPr lang="zh-TW" altLang="en-US">
                <a:latin typeface="微軟正黑體" pitchFamily="34" charset="-120"/>
                <a:ea typeface="微軟正黑體" pitchFamily="34" charset="-120"/>
              </a:rPr>
              <a:t>前雲科大校長</a:t>
            </a:r>
          </a:p>
        </p:txBody>
      </p:sp>
      <p:pic>
        <p:nvPicPr>
          <p:cNvPr id="6151" name="圖片 7" descr="林聰明.jpg"/>
          <p:cNvPicPr>
            <a:picLocks noChangeAspect="1"/>
          </p:cNvPicPr>
          <p:nvPr/>
        </p:nvPicPr>
        <p:blipFill>
          <a:blip r:embed="rId9" cstate="print"/>
          <a:stretch>
            <a:fillRect/>
          </a:stretch>
        </p:blipFill>
        <p:spPr bwMode="auto">
          <a:xfrm>
            <a:off x="2633167" y="1484784"/>
            <a:ext cx="1076498" cy="1438102"/>
          </a:xfrm>
          <a:prstGeom prst="rect">
            <a:avLst/>
          </a:prstGeom>
          <a:noFill/>
          <a:ln>
            <a:noFill/>
          </a:ln>
        </p:spPr>
      </p:pic>
      <p:sp>
        <p:nvSpPr>
          <p:cNvPr id="6152" name="文字方塊 8"/>
          <p:cNvSpPr txBox="1">
            <a:spLocks noChangeArrowheads="1"/>
          </p:cNvSpPr>
          <p:nvPr/>
        </p:nvSpPr>
        <p:spPr bwMode="auto">
          <a:xfrm>
            <a:off x="539552" y="1773238"/>
            <a:ext cx="2032000" cy="646112"/>
          </a:xfrm>
          <a:prstGeom prst="rect">
            <a:avLst/>
          </a:prstGeom>
          <a:noFill/>
          <a:ln w="9525">
            <a:noFill/>
            <a:miter lim="800000"/>
            <a:headEnd/>
            <a:tailEnd/>
          </a:ln>
        </p:spPr>
        <p:txBody>
          <a:bodyPr wrap="none">
            <a:spAutoFit/>
          </a:bodyPr>
          <a:lstStyle/>
          <a:p>
            <a:r>
              <a:rPr lang="zh-TW" altLang="en-US">
                <a:latin typeface="微軟正黑體" pitchFamily="34" charset="-120"/>
                <a:ea typeface="微軟正黑體" pitchFamily="34" charset="-120"/>
              </a:rPr>
              <a:t>南華大學校長</a:t>
            </a:r>
            <a:endParaRPr lang="en-US" altLang="zh-TW">
              <a:latin typeface="微軟正黑體" pitchFamily="34" charset="-120"/>
              <a:ea typeface="微軟正黑體" pitchFamily="34" charset="-120"/>
            </a:endParaRPr>
          </a:p>
          <a:p>
            <a:r>
              <a:rPr lang="zh-TW" altLang="en-US">
                <a:latin typeface="微軟正黑體" pitchFamily="34" charset="-120"/>
                <a:ea typeface="微軟正黑體" pitchFamily="34" charset="-120"/>
              </a:rPr>
              <a:t>前教育部政務次長</a:t>
            </a:r>
          </a:p>
        </p:txBody>
      </p:sp>
      <p:pic>
        <p:nvPicPr>
          <p:cNvPr id="6153" name="圖片 6" descr="顏家鈺.jpg"/>
          <p:cNvPicPr>
            <a:picLocks noChangeAspect="1"/>
          </p:cNvPicPr>
          <p:nvPr/>
        </p:nvPicPr>
        <p:blipFill>
          <a:blip r:embed="rId10" cstate="print"/>
          <a:stretch>
            <a:fillRect/>
          </a:stretch>
        </p:blipFill>
        <p:spPr bwMode="auto">
          <a:xfrm>
            <a:off x="5364088" y="3787750"/>
            <a:ext cx="1122218" cy="1442258"/>
          </a:xfrm>
          <a:prstGeom prst="rect">
            <a:avLst/>
          </a:prstGeom>
          <a:noFill/>
          <a:ln>
            <a:noFill/>
          </a:ln>
        </p:spPr>
      </p:pic>
      <p:sp>
        <p:nvSpPr>
          <p:cNvPr id="6154" name="文字方塊 9"/>
          <p:cNvSpPr txBox="1">
            <a:spLocks noChangeArrowheads="1"/>
          </p:cNvSpPr>
          <p:nvPr/>
        </p:nvSpPr>
        <p:spPr bwMode="auto">
          <a:xfrm>
            <a:off x="6444208" y="4221088"/>
            <a:ext cx="2032000" cy="647700"/>
          </a:xfrm>
          <a:prstGeom prst="rect">
            <a:avLst/>
          </a:prstGeom>
          <a:noFill/>
          <a:ln w="9525">
            <a:noFill/>
            <a:miter lim="800000"/>
            <a:headEnd/>
            <a:tailEnd/>
          </a:ln>
        </p:spPr>
        <p:txBody>
          <a:bodyPr wrap="none">
            <a:spAutoFit/>
          </a:bodyPr>
          <a:lstStyle/>
          <a:p>
            <a:r>
              <a:rPr lang="zh-TW" altLang="en-US" dirty="0">
                <a:latin typeface="微軟正黑體" pitchFamily="34" charset="-120"/>
                <a:ea typeface="微軟正黑體" pitchFamily="34" charset="-120"/>
              </a:rPr>
              <a:t>台大工學院院長</a:t>
            </a:r>
            <a:endParaRPr lang="en-US" altLang="zh-TW" dirty="0">
              <a:latin typeface="微軟正黑體" pitchFamily="34" charset="-120"/>
              <a:ea typeface="微軟正黑體" pitchFamily="34" charset="-120"/>
            </a:endParaRPr>
          </a:p>
          <a:p>
            <a:r>
              <a:rPr lang="zh-TW" altLang="en-US" dirty="0">
                <a:latin typeface="微軟正黑體" pitchFamily="34" charset="-120"/>
                <a:ea typeface="微軟正黑體" pitchFamily="34" charset="-120"/>
              </a:rPr>
              <a:t>台大機械特聘教授</a:t>
            </a:r>
          </a:p>
        </p:txBody>
      </p:sp>
      <p:pic>
        <p:nvPicPr>
          <p:cNvPr id="6155" name="圖片 7" descr="胡文聰.jpg"/>
          <p:cNvPicPr>
            <a:picLocks noChangeAspect="1"/>
          </p:cNvPicPr>
          <p:nvPr/>
        </p:nvPicPr>
        <p:blipFill>
          <a:blip r:embed="rId11" cstate="print"/>
          <a:srcRect b="4980"/>
          <a:stretch>
            <a:fillRect/>
          </a:stretch>
        </p:blipFill>
        <p:spPr bwMode="auto">
          <a:xfrm>
            <a:off x="286723" y="3861048"/>
            <a:ext cx="1441450" cy="1368152"/>
          </a:xfrm>
          <a:prstGeom prst="rect">
            <a:avLst/>
          </a:prstGeom>
          <a:noFill/>
          <a:ln w="9525">
            <a:noFill/>
            <a:miter lim="800000"/>
            <a:headEnd/>
            <a:tailEnd/>
          </a:ln>
        </p:spPr>
      </p:pic>
      <p:sp>
        <p:nvSpPr>
          <p:cNvPr id="6156" name="文字方塊 11"/>
          <p:cNvSpPr txBox="1">
            <a:spLocks noChangeArrowheads="1"/>
          </p:cNvSpPr>
          <p:nvPr/>
        </p:nvSpPr>
        <p:spPr bwMode="auto">
          <a:xfrm>
            <a:off x="179219" y="3140968"/>
            <a:ext cx="1800493" cy="923330"/>
          </a:xfrm>
          <a:prstGeom prst="rect">
            <a:avLst/>
          </a:prstGeom>
          <a:noFill/>
          <a:ln w="9525">
            <a:noFill/>
            <a:miter lim="800000"/>
            <a:headEnd/>
            <a:tailEnd/>
          </a:ln>
        </p:spPr>
        <p:txBody>
          <a:bodyPr wrap="none">
            <a:spAutoFit/>
          </a:bodyPr>
          <a:lstStyle/>
          <a:p>
            <a:pPr algn="ctr"/>
            <a:r>
              <a:rPr lang="zh-TW" altLang="en-US" dirty="0">
                <a:latin typeface="微軟正黑體" pitchFamily="34" charset="-120"/>
                <a:ea typeface="微軟正黑體" pitchFamily="34" charset="-120"/>
              </a:rPr>
              <a:t>台大應力</a:t>
            </a:r>
            <a:r>
              <a:rPr lang="zh-TW" altLang="en-US" dirty="0" smtClean="0">
                <a:latin typeface="微軟正黑體" pitchFamily="34" charset="-120"/>
                <a:ea typeface="微軟正黑體" pitchFamily="34" charset="-120"/>
              </a:rPr>
              <a:t>所</a:t>
            </a:r>
            <a:endParaRPr lang="en-US" altLang="zh-TW" dirty="0" smtClean="0">
              <a:latin typeface="微軟正黑體" pitchFamily="34" charset="-120"/>
              <a:ea typeface="微軟正黑體" pitchFamily="34" charset="-120"/>
            </a:endParaRPr>
          </a:p>
          <a:p>
            <a:pPr algn="ctr"/>
            <a:r>
              <a:rPr lang="zh-TW" altLang="en-US" dirty="0" smtClean="0">
                <a:latin typeface="微軟正黑體" pitchFamily="34" charset="-120"/>
                <a:ea typeface="微軟正黑體" pitchFamily="34" charset="-120"/>
              </a:rPr>
              <a:t>教授兼副研發長</a:t>
            </a:r>
            <a:endParaRPr lang="en-US" altLang="zh-TW" dirty="0" smtClean="0">
              <a:latin typeface="微軟正黑體" pitchFamily="34" charset="-120"/>
              <a:ea typeface="微軟正黑體" pitchFamily="34" charset="-120"/>
            </a:endParaRPr>
          </a:p>
          <a:p>
            <a:pPr algn="ctr"/>
            <a:r>
              <a:rPr lang="en-US" altLang="zh-TW" dirty="0" smtClean="0">
                <a:latin typeface="微軟正黑體" pitchFamily="34" charset="-120"/>
                <a:ea typeface="微軟正黑體" pitchFamily="34" charset="-120"/>
              </a:rPr>
              <a:t>WA</a:t>
            </a:r>
            <a:r>
              <a:rPr lang="zh-TW" altLang="en-US" dirty="0" smtClean="0">
                <a:latin typeface="微軟正黑體" pitchFamily="34" charset="-120"/>
                <a:ea typeface="微軟正黑體" pitchFamily="34" charset="-120"/>
              </a:rPr>
              <a:t>副主席</a:t>
            </a:r>
            <a:endParaRPr lang="zh-TW" altLang="en-US" dirty="0">
              <a:latin typeface="微軟正黑體" pitchFamily="34" charset="-120"/>
              <a:ea typeface="微軟正黑體" pitchFamily="34" charset="-120"/>
            </a:endParaRPr>
          </a:p>
        </p:txBody>
      </p:sp>
      <p:sp>
        <p:nvSpPr>
          <p:cNvPr id="6158" name="文字方塊 10"/>
          <p:cNvSpPr txBox="1">
            <a:spLocks noChangeArrowheads="1"/>
          </p:cNvSpPr>
          <p:nvPr/>
        </p:nvSpPr>
        <p:spPr bwMode="auto">
          <a:xfrm>
            <a:off x="2195736" y="4653136"/>
            <a:ext cx="1728787" cy="647700"/>
          </a:xfrm>
          <a:prstGeom prst="rect">
            <a:avLst/>
          </a:prstGeom>
          <a:noFill/>
          <a:ln w="9525">
            <a:noFill/>
            <a:miter lim="800000"/>
            <a:headEnd/>
            <a:tailEnd/>
          </a:ln>
        </p:spPr>
        <p:txBody>
          <a:bodyPr>
            <a:spAutoFit/>
          </a:bodyPr>
          <a:lstStyle/>
          <a:p>
            <a:r>
              <a:rPr lang="zh-TW" altLang="en-US" dirty="0">
                <a:latin typeface="微軟正黑體" pitchFamily="34" charset="-120"/>
                <a:ea typeface="微軟正黑體" pitchFamily="34" charset="-120"/>
              </a:rPr>
              <a:t>台大</a:t>
            </a:r>
            <a:r>
              <a:rPr lang="zh-TW" altLang="en-US" dirty="0" smtClean="0">
                <a:latin typeface="微軟正黑體" pitchFamily="34" charset="-120"/>
                <a:ea typeface="微軟正黑體" pitchFamily="34" charset="-120"/>
              </a:rPr>
              <a:t>土木</a:t>
            </a:r>
            <a:endParaRPr lang="en-US" altLang="zh-TW" dirty="0" smtClean="0">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教授</a:t>
            </a:r>
            <a:r>
              <a:rPr lang="zh-TW" altLang="en-US" dirty="0">
                <a:latin typeface="微軟正黑體" pitchFamily="34" charset="-120"/>
                <a:ea typeface="微軟正黑體" pitchFamily="34" charset="-120"/>
              </a:rPr>
              <a:t>兼系主任</a:t>
            </a:r>
          </a:p>
        </p:txBody>
      </p:sp>
      <p:pic>
        <p:nvPicPr>
          <p:cNvPr id="6159" name="圖片 15" descr="劉曼君.JPG"/>
          <p:cNvPicPr>
            <a:picLocks noChangeAspect="1"/>
          </p:cNvPicPr>
          <p:nvPr/>
        </p:nvPicPr>
        <p:blipFill>
          <a:blip r:embed="rId12" cstate="print"/>
          <a:stretch>
            <a:fillRect/>
          </a:stretch>
        </p:blipFill>
        <p:spPr bwMode="auto">
          <a:xfrm>
            <a:off x="6013351" y="5300663"/>
            <a:ext cx="1151313" cy="1284316"/>
          </a:xfrm>
          <a:prstGeom prst="rect">
            <a:avLst/>
          </a:prstGeom>
          <a:noFill/>
          <a:ln>
            <a:noFill/>
          </a:ln>
        </p:spPr>
      </p:pic>
      <p:sp>
        <p:nvSpPr>
          <p:cNvPr id="16" name="投影片編號版面配置區 15"/>
          <p:cNvSpPr>
            <a:spLocks noGrp="1"/>
          </p:cNvSpPr>
          <p:nvPr>
            <p:ph type="sldNum" sz="quarter" idx="4"/>
          </p:nvPr>
        </p:nvSpPr>
        <p:spPr/>
        <p:txBody>
          <a:bodyPr/>
          <a:lstStyle/>
          <a:p>
            <a:pPr>
              <a:defRPr/>
            </a:pPr>
            <a:fld id="{BECD4DF7-F563-4273-A2B9-C00E04DEF466}" type="slidenum">
              <a:rPr lang="zh-TW" altLang="en-US" smtClean="0"/>
              <a:pPr>
                <a:defRPr/>
              </a:pPr>
              <a:t>4</a:t>
            </a:fld>
            <a:endParaRPr lang="en-US" altLang="zh-TW" dirty="0"/>
          </a:p>
        </p:txBody>
      </p:sp>
      <p:pic>
        <p:nvPicPr>
          <p:cNvPr id="17" name="圖片 16" descr="圖片2.jpg"/>
          <p:cNvPicPr>
            <a:picLocks noChangeAspect="1"/>
          </p:cNvPicPr>
          <p:nvPr/>
        </p:nvPicPr>
        <p:blipFill>
          <a:blip r:embed="rId13" cstate="print"/>
          <a:stretch>
            <a:fillRect/>
          </a:stretch>
        </p:blipFill>
        <p:spPr>
          <a:xfrm>
            <a:off x="2483768" y="5301208"/>
            <a:ext cx="1164336" cy="1298448"/>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標題 1"/>
          <p:cNvSpPr>
            <a:spLocks noGrp="1"/>
          </p:cNvSpPr>
          <p:nvPr>
            <p:ph type="title"/>
          </p:nvPr>
        </p:nvSpPr>
        <p:spPr>
          <a:xfrm>
            <a:off x="339725" y="764704"/>
            <a:ext cx="8447088" cy="705892"/>
          </a:xfrm>
        </p:spPr>
        <p:txBody>
          <a:bodyPr/>
          <a:lstStyle/>
          <a:p>
            <a:r>
              <a:rPr kumimoji="1" lang="zh-TW" altLang="en-US" sz="4000" kern="0" dirty="0" smtClean="0">
                <a:solidFill>
                  <a:srgbClr val="A50021"/>
                </a:solidFill>
                <a:effectLst>
                  <a:outerShdw blurRad="38100" dist="38100" dir="2700000" algn="tl">
                    <a:srgbClr val="C0C0C0"/>
                  </a:outerShdw>
                </a:effectLst>
                <a:cs typeface="Arial" pitchFamily="34" charset="0"/>
              </a:rPr>
              <a:t>透過畢業生成績單分析驗證課程組成</a:t>
            </a:r>
          </a:p>
        </p:txBody>
      </p:sp>
      <p:sp>
        <p:nvSpPr>
          <p:cNvPr id="3073" name="Rectangle 1"/>
          <p:cNvSpPr>
            <a:spLocks noChangeArrowheads="1"/>
          </p:cNvSpPr>
          <p:nvPr/>
        </p:nvSpPr>
        <p:spPr bwMode="auto">
          <a:xfrm>
            <a:off x="179512" y="1484784"/>
            <a:ext cx="5831632"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tabLst>
                <a:tab pos="762000" algn="l"/>
                <a:tab pos="1530350" algn="l"/>
                <a:tab pos="1620838" algn="l"/>
                <a:tab pos="1711325" algn="l"/>
                <a:tab pos="1890713" algn="l"/>
                <a:tab pos="2070100" algn="l"/>
              </a:tabLst>
            </a:pPr>
            <a:r>
              <a:rPr lang="zh-TW" altLang="zh-TW" sz="1600" dirty="0" smtClean="0">
                <a:latin typeface="微軟正黑體" pitchFamily="34" charset="-120"/>
                <a:ea typeface="微軟正黑體" pitchFamily="34" charset="-120"/>
                <a:cs typeface="Times New Roman" pitchFamily="18" charset="0"/>
              </a:rPr>
              <a:t>學號末三位：○○○</a:t>
            </a:r>
            <a:endParaRPr lang="zh-TW" sz="1600" dirty="0" smtClean="0">
              <a:latin typeface="微軟正黑體" pitchFamily="34" charset="-120"/>
              <a:ea typeface="微軟正黑體" pitchFamily="34" charset="-120"/>
              <a:cs typeface="Times New Roman" pitchFamily="18" charset="0"/>
            </a:endParaRPr>
          </a:p>
        </p:txBody>
      </p:sp>
      <p:sp>
        <p:nvSpPr>
          <p:cNvPr id="21" name="內容版面配置區 2"/>
          <p:cNvSpPr>
            <a:spLocks noGrp="1"/>
          </p:cNvSpPr>
          <p:nvPr>
            <p:ph idx="1"/>
          </p:nvPr>
        </p:nvSpPr>
        <p:spPr>
          <a:xfrm>
            <a:off x="5292080" y="2204864"/>
            <a:ext cx="3456384" cy="4221088"/>
          </a:xfrm>
        </p:spPr>
        <p:txBody>
          <a:bodyPr/>
          <a:lstStyle/>
          <a:p>
            <a:pPr algn="just">
              <a:spcBef>
                <a:spcPts val="1200"/>
              </a:spcBef>
            </a:pPr>
            <a:r>
              <a:rPr lang="zh-TW" altLang="en-US" sz="2100" dirty="0" smtClean="0"/>
              <a:t>數學及基礎科學大致上包括數學、統計、物理、化學、地球科學、生物、生命科學等。</a:t>
            </a:r>
            <a:endParaRPr lang="en-US" altLang="zh-TW" sz="2100" dirty="0" smtClean="0"/>
          </a:p>
          <a:p>
            <a:pPr algn="just">
              <a:spcBef>
                <a:spcPts val="1200"/>
              </a:spcBef>
            </a:pPr>
            <a:r>
              <a:rPr lang="zh-TW" altLang="en-US" sz="2100" u="sng" dirty="0" smtClean="0"/>
              <a:t>課程可拆分計算</a:t>
            </a:r>
            <a:r>
              <a:rPr lang="en-US" altLang="zh-TW" sz="2100" dirty="0" smtClean="0"/>
              <a:t>(</a:t>
            </a:r>
            <a:r>
              <a:rPr lang="zh-TW" altLang="en-US" sz="2100" dirty="0" smtClean="0"/>
              <a:t>如</a:t>
            </a:r>
            <a:r>
              <a:rPr lang="en-US" altLang="zh-TW" sz="2100" dirty="0" smtClean="0"/>
              <a:t>1/3</a:t>
            </a:r>
            <a:r>
              <a:rPr lang="zh-TW" altLang="en-US" sz="2100" dirty="0" smtClean="0"/>
              <a:t>為基礎科學，</a:t>
            </a:r>
            <a:r>
              <a:rPr lang="en-US" altLang="zh-TW" sz="2100" dirty="0" smtClean="0"/>
              <a:t>2/3</a:t>
            </a:r>
            <a:r>
              <a:rPr lang="zh-TW" altLang="en-US" sz="2100" dirty="0" smtClean="0"/>
              <a:t>為專業課程</a:t>
            </a:r>
            <a:r>
              <a:rPr lang="en-US" altLang="zh-TW" sz="2100" dirty="0" smtClean="0"/>
              <a:t>)</a:t>
            </a:r>
            <a:r>
              <a:rPr lang="zh-TW" altLang="en-US" sz="2100" dirty="0" smtClean="0"/>
              <a:t>，但不可牽強拆分，也非每堂課均要拆分。</a:t>
            </a:r>
            <a:endParaRPr lang="en-US" altLang="zh-TW" sz="2100" dirty="0" smtClean="0"/>
          </a:p>
        </p:txBody>
      </p:sp>
      <p:sp>
        <p:nvSpPr>
          <p:cNvPr id="22" name="雲朵形 21"/>
          <p:cNvSpPr/>
          <p:nvPr/>
        </p:nvSpPr>
        <p:spPr>
          <a:xfrm>
            <a:off x="5148064" y="1628800"/>
            <a:ext cx="2664296" cy="554360"/>
          </a:xfrm>
          <a:prstGeom prst="cloud">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dirty="0" smtClean="0">
                <a:latin typeface="Arial" pitchFamily="34" charset="0"/>
                <a:ea typeface="微軟正黑體" pitchFamily="34" charset="-120"/>
                <a:cs typeface="Arial" pitchFamily="34" charset="0"/>
              </a:rPr>
              <a:t>請留意</a:t>
            </a:r>
            <a:endParaRPr lang="zh-TW" altLang="en-US" sz="2000" dirty="0">
              <a:latin typeface="Arial" pitchFamily="34" charset="0"/>
              <a:ea typeface="微軟正黑體" pitchFamily="34" charset="-120"/>
              <a:cs typeface="Arial" pitchFamily="34" charset="0"/>
            </a:endParaRPr>
          </a:p>
        </p:txBody>
      </p:sp>
      <p:graphicFrame>
        <p:nvGraphicFramePr>
          <p:cNvPr id="8" name="表格 7"/>
          <p:cNvGraphicFramePr>
            <a:graphicFrameLocks noGrp="1"/>
          </p:cNvGraphicFramePr>
          <p:nvPr/>
        </p:nvGraphicFramePr>
        <p:xfrm>
          <a:off x="251040" y="1799608"/>
          <a:ext cx="4824537" cy="4460310"/>
        </p:xfrm>
        <a:graphic>
          <a:graphicData uri="http://schemas.openxmlformats.org/drawingml/2006/table">
            <a:tbl>
              <a:tblPr/>
              <a:tblGrid>
                <a:gridCol w="567125"/>
                <a:gridCol w="1176597"/>
                <a:gridCol w="303256"/>
                <a:gridCol w="530698"/>
                <a:gridCol w="758140"/>
                <a:gridCol w="630076"/>
                <a:gridCol w="355506"/>
                <a:gridCol w="503139"/>
              </a:tblGrid>
              <a:tr h="236561">
                <a:tc rowSpan="2">
                  <a:txBody>
                    <a:bodyPr/>
                    <a:lstStyle/>
                    <a:p>
                      <a:pPr marL="0" indent="0" algn="ctr">
                        <a:lnSpc>
                          <a:spcPct val="90000"/>
                        </a:lnSpc>
                        <a:spcBef>
                          <a:spcPts val="0"/>
                        </a:spcBef>
                        <a:spcAft>
                          <a:spcPts val="0"/>
                        </a:spcAft>
                      </a:pPr>
                      <a:r>
                        <a:rPr lang="zh-TW" sz="1400" b="1" kern="100" dirty="0">
                          <a:latin typeface="微軟正黑體" pitchFamily="34" charset="-120"/>
                          <a:ea typeface="微軟正黑體" pitchFamily="34" charset="-120"/>
                          <a:cs typeface="Times New Roman"/>
                        </a:rPr>
                        <a:t>年級</a:t>
                      </a:r>
                      <a:endParaRPr lang="zh-TW" sz="1400" kern="100" dirty="0">
                        <a:latin typeface="微軟正黑體" pitchFamily="34" charset="-120"/>
                        <a:ea typeface="微軟正黑體" pitchFamily="34" charset="-120"/>
                        <a:cs typeface="Times New Roman"/>
                      </a:endParaRPr>
                    </a:p>
                  </a:txBody>
                  <a:tcPr marL="51030" marR="5103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marL="0" indent="0" algn="ctr">
                        <a:lnSpc>
                          <a:spcPct val="90000"/>
                        </a:lnSpc>
                        <a:spcBef>
                          <a:spcPts val="0"/>
                        </a:spcBef>
                        <a:spcAft>
                          <a:spcPts val="0"/>
                        </a:spcAft>
                      </a:pPr>
                      <a:r>
                        <a:rPr lang="zh-TW" sz="1400" b="1" kern="100" dirty="0">
                          <a:latin typeface="微軟正黑體" pitchFamily="34" charset="-120"/>
                          <a:ea typeface="微軟正黑體" pitchFamily="34" charset="-120"/>
                          <a:cs typeface="Times New Roman"/>
                        </a:rPr>
                        <a:t>課程名稱</a:t>
                      </a:r>
                      <a:endParaRPr lang="zh-TW"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marL="0" indent="0" algn="l">
                        <a:lnSpc>
                          <a:spcPct val="90000"/>
                        </a:lnSpc>
                        <a:spcBef>
                          <a:spcPts val="0"/>
                        </a:spcBef>
                        <a:spcAft>
                          <a:spcPts val="0"/>
                        </a:spcAft>
                      </a:pPr>
                      <a:r>
                        <a:rPr lang="zh-TW" sz="1400" b="1" kern="100" dirty="0">
                          <a:latin typeface="微軟正黑體" pitchFamily="34" charset="-120"/>
                          <a:ea typeface="微軟正黑體" pitchFamily="34" charset="-120"/>
                          <a:cs typeface="Times New Roman"/>
                        </a:rPr>
                        <a:t>必</a:t>
                      </a:r>
                      <a:r>
                        <a:rPr lang="en-US" sz="1400" b="1" kern="100" dirty="0">
                          <a:latin typeface="微軟正黑體" pitchFamily="34" charset="-120"/>
                          <a:ea typeface="微軟正黑體" pitchFamily="34" charset="-120"/>
                          <a:cs typeface="Times New Roman"/>
                        </a:rPr>
                        <a:t>/</a:t>
                      </a:r>
                      <a:r>
                        <a:rPr lang="zh-TW" sz="1400" b="1" kern="100" dirty="0">
                          <a:latin typeface="微軟正黑體" pitchFamily="34" charset="-120"/>
                          <a:ea typeface="微軟正黑體" pitchFamily="34" charset="-120"/>
                          <a:cs typeface="Times New Roman"/>
                        </a:rPr>
                        <a:t>選修</a:t>
                      </a:r>
                      <a:endParaRPr lang="zh-TW"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5">
                  <a:txBody>
                    <a:bodyPr/>
                    <a:lstStyle/>
                    <a:p>
                      <a:pPr marL="228600" indent="-228600" algn="ctr">
                        <a:lnSpc>
                          <a:spcPct val="90000"/>
                        </a:lnSpc>
                        <a:spcBef>
                          <a:spcPts val="0"/>
                        </a:spcBef>
                        <a:spcAft>
                          <a:spcPts val="0"/>
                        </a:spcAft>
                      </a:pPr>
                      <a:r>
                        <a:rPr lang="zh-TW" sz="1400" b="1" kern="100">
                          <a:latin typeface="微軟正黑體" pitchFamily="34" charset="-120"/>
                          <a:ea typeface="微軟正黑體" pitchFamily="34" charset="-120"/>
                          <a:cs typeface="Times New Roman"/>
                        </a:rPr>
                        <a:t>學分數</a:t>
                      </a:r>
                      <a:endParaRPr lang="zh-TW"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58335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indent="0" algn="ctr">
                        <a:lnSpc>
                          <a:spcPct val="90000"/>
                        </a:lnSpc>
                        <a:spcBef>
                          <a:spcPts val="0"/>
                        </a:spcBef>
                        <a:spcAft>
                          <a:spcPts val="0"/>
                        </a:spcAft>
                      </a:pPr>
                      <a:r>
                        <a:rPr lang="zh-TW" sz="1400" b="1" kern="100" dirty="0">
                          <a:solidFill>
                            <a:srgbClr val="000000"/>
                          </a:solidFill>
                          <a:latin typeface="微軟正黑體" pitchFamily="34" charset="-120"/>
                          <a:ea typeface="微軟正黑體" pitchFamily="34" charset="-120"/>
                          <a:cs typeface="Times New Roman"/>
                        </a:rPr>
                        <a:t>數學</a:t>
                      </a:r>
                      <a:endParaRPr lang="zh-TW"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r>
                        <a:rPr lang="zh-TW" sz="1400" b="1" kern="100" dirty="0">
                          <a:solidFill>
                            <a:srgbClr val="000000"/>
                          </a:solidFill>
                          <a:latin typeface="微軟正黑體" pitchFamily="34" charset="-120"/>
                          <a:ea typeface="微軟正黑體" pitchFamily="34" charset="-120"/>
                          <a:cs typeface="Times New Roman"/>
                        </a:rPr>
                        <a:t>基礎</a:t>
                      </a:r>
                      <a:endParaRPr lang="zh-TW" sz="1400" kern="100" dirty="0">
                        <a:latin typeface="微軟正黑體" pitchFamily="34" charset="-120"/>
                        <a:ea typeface="微軟正黑體" pitchFamily="34" charset="-120"/>
                        <a:cs typeface="Times New Roman"/>
                      </a:endParaRPr>
                    </a:p>
                    <a:p>
                      <a:pPr marL="0" indent="0" algn="ctr">
                        <a:lnSpc>
                          <a:spcPct val="90000"/>
                        </a:lnSpc>
                        <a:spcBef>
                          <a:spcPts val="0"/>
                        </a:spcBef>
                        <a:spcAft>
                          <a:spcPts val="0"/>
                        </a:spcAft>
                      </a:pPr>
                      <a:r>
                        <a:rPr lang="zh-TW" sz="1400" b="1" kern="100" dirty="0">
                          <a:solidFill>
                            <a:srgbClr val="000000"/>
                          </a:solidFill>
                          <a:latin typeface="微軟正黑體" pitchFamily="34" charset="-120"/>
                          <a:ea typeface="微軟正黑體" pitchFamily="34" charset="-120"/>
                          <a:cs typeface="Times New Roman"/>
                        </a:rPr>
                        <a:t>科學</a:t>
                      </a:r>
                      <a:endParaRPr lang="zh-TW"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2">
                  <a:txBody>
                    <a:bodyPr/>
                    <a:lstStyle/>
                    <a:p>
                      <a:pPr marL="0" indent="0" algn="ctr">
                        <a:lnSpc>
                          <a:spcPct val="90000"/>
                        </a:lnSpc>
                        <a:spcBef>
                          <a:spcPts val="0"/>
                        </a:spcBef>
                        <a:spcAft>
                          <a:spcPts val="0"/>
                        </a:spcAft>
                      </a:pPr>
                      <a:r>
                        <a:rPr lang="zh-TW" sz="1400" b="1" kern="100" dirty="0">
                          <a:solidFill>
                            <a:srgbClr val="000000"/>
                          </a:solidFill>
                          <a:latin typeface="微軟正黑體" pitchFamily="34" charset="-120"/>
                          <a:ea typeface="微軟正黑體" pitchFamily="34" charset="-120"/>
                          <a:cs typeface="Times New Roman"/>
                        </a:rPr>
                        <a:t>工程專業</a:t>
                      </a:r>
                      <a:r>
                        <a:rPr lang="zh-TW" sz="1400" b="1" kern="100" dirty="0" smtClean="0">
                          <a:solidFill>
                            <a:srgbClr val="000000"/>
                          </a:solidFill>
                          <a:latin typeface="微軟正黑體" pitchFamily="34" charset="-120"/>
                          <a:ea typeface="微軟正黑體" pitchFamily="34" charset="-120"/>
                          <a:cs typeface="Times New Roman"/>
                        </a:rPr>
                        <a:t>課程</a:t>
                      </a:r>
                      <a:r>
                        <a:rPr lang="en-US" sz="1400" b="1" kern="100" dirty="0" smtClean="0">
                          <a:solidFill>
                            <a:srgbClr val="000000"/>
                          </a:solidFill>
                          <a:latin typeface="微軟正黑體" pitchFamily="34" charset="-120"/>
                          <a:ea typeface="微軟正黑體" pitchFamily="34" charset="-120"/>
                          <a:cs typeface="Times New Roman"/>
                        </a:rPr>
                        <a:t>(</a:t>
                      </a:r>
                      <a:r>
                        <a:rPr lang="zh-TW" sz="1400" b="1" kern="100" dirty="0">
                          <a:solidFill>
                            <a:srgbClr val="000000"/>
                          </a:solidFill>
                          <a:latin typeface="微軟正黑體" pitchFamily="34" charset="-120"/>
                          <a:ea typeface="微軟正黑體" pitchFamily="34" charset="-120"/>
                          <a:cs typeface="Times New Roman"/>
                        </a:rPr>
                        <a:t>含設計實作請打</a:t>
                      </a:r>
                      <a:r>
                        <a:rPr lang="en-US" sz="1400" b="1" kern="100" dirty="0">
                          <a:solidFill>
                            <a:srgbClr val="000000"/>
                          </a:solidFill>
                          <a:latin typeface="微軟正黑體" pitchFamily="34" charset="-120"/>
                          <a:ea typeface="微軟正黑體" pitchFamily="34" charset="-120"/>
                          <a:cs typeface="Times New Roman"/>
                        </a:rPr>
                        <a:t>V)</a:t>
                      </a:r>
                      <a:endParaRPr lang="zh-TW" sz="1400" kern="100" dirty="0">
                        <a:latin typeface="微軟正黑體" pitchFamily="34" charset="-120"/>
                        <a:ea typeface="微軟正黑體" pitchFamily="34" charset="-120"/>
                        <a:cs typeface="Times New Roman"/>
                      </a:endParaRPr>
                    </a:p>
                  </a:txBody>
                  <a:tcPr marL="36000" marR="36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marL="0" indent="0" algn="ctr">
                        <a:lnSpc>
                          <a:spcPct val="90000"/>
                        </a:lnSpc>
                        <a:spcBef>
                          <a:spcPts val="0"/>
                        </a:spcBef>
                        <a:spcAft>
                          <a:spcPts val="0"/>
                        </a:spcAft>
                      </a:pPr>
                      <a:r>
                        <a:rPr lang="zh-TW" sz="1400" b="1" kern="100" dirty="0">
                          <a:latin typeface="微軟正黑體" pitchFamily="34" charset="-120"/>
                          <a:ea typeface="微軟正黑體" pitchFamily="34" charset="-120"/>
                          <a:cs typeface="Times New Roman"/>
                        </a:rPr>
                        <a:t>通識課程</a:t>
                      </a:r>
                      <a:endParaRPr lang="zh-TW"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62845">
                <a:tc>
                  <a:txBody>
                    <a:bodyPr/>
                    <a:lstStyle/>
                    <a:p>
                      <a:pPr marL="0" indent="0" algn="ctr">
                        <a:lnSpc>
                          <a:spcPct val="90000"/>
                        </a:lnSpc>
                        <a:spcBef>
                          <a:spcPts val="0"/>
                        </a:spcBef>
                        <a:spcAft>
                          <a:spcPts val="0"/>
                        </a:spcAft>
                      </a:pPr>
                      <a:r>
                        <a:rPr lang="zh-TW" sz="1400" kern="100">
                          <a:latin typeface="微軟正黑體" pitchFamily="34" charset="-120"/>
                          <a:ea typeface="微軟正黑體" pitchFamily="34" charset="-120"/>
                          <a:cs typeface="Times New Roman"/>
                        </a:rPr>
                        <a:t>一上</a:t>
                      </a:r>
                    </a:p>
                  </a:txBody>
                  <a:tcPr marL="51030" marR="5103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sz="1400"/>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sz="1400"/>
                    </a:p>
                  </a:txBody>
                  <a:tcPr marL="51030" marR="5103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45">
                <a:tc>
                  <a:txBody>
                    <a:bodyPr/>
                    <a:lstStyle/>
                    <a:p>
                      <a:pPr marL="0" indent="0" algn="ctr">
                        <a:lnSpc>
                          <a:spcPct val="90000"/>
                        </a:lnSpc>
                        <a:spcBef>
                          <a:spcPts val="0"/>
                        </a:spcBef>
                        <a:spcAft>
                          <a:spcPts val="0"/>
                        </a:spcAft>
                      </a:pPr>
                      <a:r>
                        <a:rPr lang="zh-TW" sz="1400" kern="100">
                          <a:latin typeface="微軟正黑體" pitchFamily="34" charset="-120"/>
                          <a:ea typeface="微軟正黑體" pitchFamily="34" charset="-120"/>
                          <a:cs typeface="Times New Roman"/>
                        </a:rPr>
                        <a:t>一下</a:t>
                      </a:r>
                    </a:p>
                  </a:txBody>
                  <a:tcPr marL="51030" marR="5103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sz="1400"/>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sz="1400"/>
                    </a:p>
                  </a:txBody>
                  <a:tcPr marL="51030" marR="5103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45">
                <a:tc>
                  <a:txBody>
                    <a:bodyPr/>
                    <a:lstStyle/>
                    <a:p>
                      <a:pPr marL="0" indent="0" algn="ctr">
                        <a:lnSpc>
                          <a:spcPct val="90000"/>
                        </a:lnSpc>
                        <a:spcBef>
                          <a:spcPts val="0"/>
                        </a:spcBef>
                        <a:spcAft>
                          <a:spcPts val="0"/>
                        </a:spcAft>
                      </a:pPr>
                      <a:r>
                        <a:rPr lang="zh-TW" sz="1400" kern="100">
                          <a:latin typeface="微軟正黑體" pitchFamily="34" charset="-120"/>
                          <a:ea typeface="微軟正黑體" pitchFamily="34" charset="-120"/>
                          <a:cs typeface="Times New Roman"/>
                        </a:rPr>
                        <a:t>二上</a:t>
                      </a:r>
                    </a:p>
                  </a:txBody>
                  <a:tcPr marL="51030" marR="5103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sz="1400" dirty="0"/>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sz="1400"/>
                    </a:p>
                  </a:txBody>
                  <a:tcPr marL="51030" marR="5103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45">
                <a:tc>
                  <a:txBody>
                    <a:bodyPr/>
                    <a:lstStyle/>
                    <a:p>
                      <a:pPr marL="0" indent="0" algn="ctr">
                        <a:lnSpc>
                          <a:spcPct val="90000"/>
                        </a:lnSpc>
                        <a:spcBef>
                          <a:spcPts val="0"/>
                        </a:spcBef>
                        <a:spcAft>
                          <a:spcPts val="0"/>
                        </a:spcAft>
                      </a:pPr>
                      <a:r>
                        <a:rPr lang="zh-TW" sz="1400" kern="100">
                          <a:latin typeface="微軟正黑體" pitchFamily="34" charset="-120"/>
                          <a:ea typeface="微軟正黑體" pitchFamily="34" charset="-120"/>
                          <a:cs typeface="Times New Roman"/>
                        </a:rPr>
                        <a:t>二下</a:t>
                      </a:r>
                    </a:p>
                  </a:txBody>
                  <a:tcPr marL="51030" marR="5103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sz="1400" dirty="0"/>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sz="1400"/>
                    </a:p>
                  </a:txBody>
                  <a:tcPr marL="51030" marR="5103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45">
                <a:tc>
                  <a:txBody>
                    <a:bodyPr/>
                    <a:lstStyle/>
                    <a:p>
                      <a:pPr marL="0" indent="0" algn="ctr">
                        <a:lnSpc>
                          <a:spcPct val="90000"/>
                        </a:lnSpc>
                        <a:spcBef>
                          <a:spcPts val="0"/>
                        </a:spcBef>
                        <a:spcAft>
                          <a:spcPts val="0"/>
                        </a:spcAft>
                      </a:pPr>
                      <a:r>
                        <a:rPr lang="zh-TW" sz="1400" kern="100">
                          <a:latin typeface="微軟正黑體" pitchFamily="34" charset="-120"/>
                          <a:ea typeface="微軟正黑體" pitchFamily="34" charset="-120"/>
                          <a:cs typeface="Times New Roman"/>
                        </a:rPr>
                        <a:t>三上</a:t>
                      </a:r>
                    </a:p>
                  </a:txBody>
                  <a:tcPr marL="51030" marR="5103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sz="1400" dirty="0"/>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sz="1400"/>
                    </a:p>
                  </a:txBody>
                  <a:tcPr marL="51030" marR="5103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45">
                <a:tc>
                  <a:txBody>
                    <a:bodyPr/>
                    <a:lstStyle/>
                    <a:p>
                      <a:pPr marL="0" indent="0" algn="ctr">
                        <a:lnSpc>
                          <a:spcPct val="90000"/>
                        </a:lnSpc>
                        <a:spcBef>
                          <a:spcPts val="0"/>
                        </a:spcBef>
                        <a:spcAft>
                          <a:spcPts val="0"/>
                        </a:spcAft>
                      </a:pPr>
                      <a:r>
                        <a:rPr lang="zh-TW" sz="1400" kern="100">
                          <a:latin typeface="微軟正黑體" pitchFamily="34" charset="-120"/>
                          <a:ea typeface="微軟正黑體" pitchFamily="34" charset="-120"/>
                          <a:cs typeface="Times New Roman"/>
                        </a:rPr>
                        <a:t>三下</a:t>
                      </a:r>
                    </a:p>
                  </a:txBody>
                  <a:tcPr marL="51030" marR="5103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sz="1400" dirty="0"/>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sz="1400"/>
                    </a:p>
                  </a:txBody>
                  <a:tcPr marL="51030" marR="5103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45">
                <a:tc>
                  <a:txBody>
                    <a:bodyPr/>
                    <a:lstStyle/>
                    <a:p>
                      <a:pPr marL="0" indent="0" algn="ctr">
                        <a:lnSpc>
                          <a:spcPct val="90000"/>
                        </a:lnSpc>
                        <a:spcBef>
                          <a:spcPts val="0"/>
                        </a:spcBef>
                        <a:spcAft>
                          <a:spcPts val="0"/>
                        </a:spcAft>
                      </a:pPr>
                      <a:r>
                        <a:rPr lang="zh-TW" sz="1400" kern="100">
                          <a:latin typeface="微軟正黑體" pitchFamily="34" charset="-120"/>
                          <a:ea typeface="微軟正黑體" pitchFamily="34" charset="-120"/>
                          <a:cs typeface="Times New Roman"/>
                        </a:rPr>
                        <a:t>四上</a:t>
                      </a:r>
                    </a:p>
                  </a:txBody>
                  <a:tcPr marL="51030" marR="5103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sz="1400" dirty="0"/>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altLang="en-US" sz="1400"/>
                    </a:p>
                  </a:txBody>
                  <a:tcPr marL="51030" marR="5103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45">
                <a:tc>
                  <a:txBody>
                    <a:bodyPr/>
                    <a:lstStyle/>
                    <a:p>
                      <a:pPr marL="0" indent="0" algn="ctr">
                        <a:lnSpc>
                          <a:spcPct val="90000"/>
                        </a:lnSpc>
                        <a:spcBef>
                          <a:spcPts val="0"/>
                        </a:spcBef>
                        <a:spcAft>
                          <a:spcPts val="0"/>
                        </a:spcAft>
                      </a:pPr>
                      <a:r>
                        <a:rPr lang="zh-TW" sz="1400" kern="100">
                          <a:latin typeface="微軟正黑體" pitchFamily="34" charset="-120"/>
                          <a:ea typeface="微軟正黑體" pitchFamily="34" charset="-120"/>
                          <a:cs typeface="Times New Roman"/>
                        </a:rPr>
                        <a:t>四下</a:t>
                      </a:r>
                    </a:p>
                  </a:txBody>
                  <a:tcPr marL="51030" marR="5103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zh-TW" altLang="en-US" sz="1400" dirty="0"/>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zh-TW" altLang="en-US" sz="1400"/>
                    </a:p>
                  </a:txBody>
                  <a:tcPr marL="51030" marR="5103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62845">
                <a:tc gridSpan="3">
                  <a:txBody>
                    <a:bodyPr/>
                    <a:lstStyle/>
                    <a:p>
                      <a:pPr marL="0" indent="0" algn="just">
                        <a:lnSpc>
                          <a:spcPct val="90000"/>
                        </a:lnSpc>
                        <a:spcBef>
                          <a:spcPts val="0"/>
                        </a:spcBef>
                        <a:spcAft>
                          <a:spcPts val="0"/>
                        </a:spcAft>
                      </a:pPr>
                      <a:r>
                        <a:rPr lang="zh-TW" sz="1400" b="1" kern="100" dirty="0">
                          <a:latin typeface="微軟正黑體" pitchFamily="34" charset="-120"/>
                          <a:ea typeface="微軟正黑體" pitchFamily="34" charset="-120"/>
                          <a:cs typeface="Times New Roman"/>
                        </a:rPr>
                        <a:t>修課總學分數</a:t>
                      </a:r>
                      <a:endParaRPr lang="zh-TW" sz="1400" kern="100" dirty="0">
                        <a:latin typeface="微軟正黑體" pitchFamily="34" charset="-120"/>
                        <a:ea typeface="微軟正黑體" pitchFamily="34" charset="-120"/>
                        <a:cs typeface="Times New Roman"/>
                      </a:endParaRPr>
                    </a:p>
                  </a:txBody>
                  <a:tcPr marL="51030" marR="5103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indent="0" algn="ctr">
                        <a:lnSpc>
                          <a:spcPct val="90000"/>
                        </a:lnSpc>
                        <a:spcBef>
                          <a:spcPts val="0"/>
                        </a:spcBef>
                        <a:spcAft>
                          <a:spcPts val="0"/>
                        </a:spcAft>
                      </a:pPr>
                      <a:endParaRPr lang="en-US" sz="1400" kern="10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2">
                  <a:txBody>
                    <a:bodyPr/>
                    <a:lstStyle/>
                    <a:p>
                      <a:endParaRPr lang="zh-TW" altLang="en-US" sz="1400" dirty="0"/>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endParaRPr lang="zh-TW" altLang="en-US" sz="1400"/>
                    </a:p>
                  </a:txBody>
                  <a:tcPr marL="51030" marR="5103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302263">
                <a:tc gridSpan="3">
                  <a:txBody>
                    <a:bodyPr/>
                    <a:lstStyle/>
                    <a:p>
                      <a:pPr marL="0" indent="0" algn="just">
                        <a:lnSpc>
                          <a:spcPct val="90000"/>
                        </a:lnSpc>
                        <a:spcBef>
                          <a:spcPts val="0"/>
                        </a:spcBef>
                        <a:spcAft>
                          <a:spcPts val="0"/>
                        </a:spcAft>
                      </a:pPr>
                      <a:r>
                        <a:rPr lang="zh-TW" sz="1400" b="1" kern="100">
                          <a:latin typeface="微軟正黑體" pitchFamily="34" charset="-120"/>
                          <a:ea typeface="微軟正黑體" pitchFamily="34" charset="-120"/>
                          <a:cs typeface="Times New Roman"/>
                        </a:rPr>
                        <a:t>學程最低畢業學分數</a:t>
                      </a:r>
                      <a:endParaRPr lang="zh-TW" sz="1400" kern="100">
                        <a:latin typeface="微軟正黑體" pitchFamily="34" charset="-120"/>
                        <a:ea typeface="微軟正黑體" pitchFamily="34" charset="-120"/>
                        <a:cs typeface="Times New Roman"/>
                      </a:endParaRPr>
                    </a:p>
                  </a:txBody>
                  <a:tcPr marL="51030" marR="5103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5">
                  <a:txBody>
                    <a:bodyPr/>
                    <a:lstStyle/>
                    <a:p>
                      <a:pPr marL="0" indent="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709682">
                <a:tc gridSpan="3">
                  <a:txBody>
                    <a:bodyPr/>
                    <a:lstStyle/>
                    <a:p>
                      <a:pPr marL="0" indent="0" algn="just">
                        <a:lnSpc>
                          <a:spcPct val="90000"/>
                        </a:lnSpc>
                        <a:spcBef>
                          <a:spcPts val="0"/>
                        </a:spcBef>
                        <a:spcAft>
                          <a:spcPts val="0"/>
                        </a:spcAft>
                      </a:pPr>
                      <a:r>
                        <a:rPr lang="en-US" sz="1400" b="1" kern="100" dirty="0">
                          <a:latin typeface="微軟正黑體" pitchFamily="34" charset="-120"/>
                          <a:ea typeface="微軟正黑體" pitchFamily="34" charset="-120"/>
                          <a:cs typeface="Times New Roman"/>
                        </a:rPr>
                        <a:t>IEET</a:t>
                      </a:r>
                      <a:r>
                        <a:rPr lang="zh-TW" sz="1400" b="1" kern="100" dirty="0">
                          <a:latin typeface="微軟正黑體" pitchFamily="34" charset="-120"/>
                          <a:ea typeface="微軟正黑體" pitchFamily="34" charset="-120"/>
                          <a:cs typeface="Times New Roman"/>
                        </a:rPr>
                        <a:t>認證規範</a:t>
                      </a:r>
                      <a:r>
                        <a:rPr lang="en-US" sz="1400" b="1" kern="100" dirty="0">
                          <a:latin typeface="微軟正黑體" pitchFamily="34" charset="-120"/>
                          <a:ea typeface="微軟正黑體" pitchFamily="34" charset="-120"/>
                          <a:cs typeface="Times New Roman"/>
                        </a:rPr>
                        <a:t>4</a:t>
                      </a:r>
                      <a:r>
                        <a:rPr lang="zh-TW" sz="1400" b="1" kern="100" dirty="0">
                          <a:latin typeface="微軟正黑體" pitchFamily="34" charset="-120"/>
                          <a:ea typeface="微軟正黑體" pitchFamily="34" charset="-120"/>
                          <a:cs typeface="Times New Roman"/>
                        </a:rPr>
                        <a:t>課程學分數之要求</a:t>
                      </a:r>
                      <a:endParaRPr lang="zh-TW" sz="1400" kern="100" dirty="0">
                        <a:latin typeface="微軟正黑體" pitchFamily="34" charset="-120"/>
                        <a:ea typeface="微軟正黑體" pitchFamily="34" charset="-120"/>
                        <a:cs typeface="Times New Roman"/>
                      </a:endParaRPr>
                    </a:p>
                  </a:txBody>
                  <a:tcPr marL="51030" marR="5103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2">
                  <a:txBody>
                    <a:bodyPr/>
                    <a:lstStyle/>
                    <a:p>
                      <a:pPr marL="0" indent="0" algn="ctr">
                        <a:lnSpc>
                          <a:spcPct val="90000"/>
                        </a:lnSpc>
                        <a:spcBef>
                          <a:spcPts val="0"/>
                        </a:spcBef>
                        <a:spcAft>
                          <a:spcPts val="0"/>
                        </a:spcAft>
                      </a:pPr>
                      <a:r>
                        <a:rPr lang="en-US" sz="1400" b="1" kern="100" dirty="0">
                          <a:latin typeface="微軟正黑體" pitchFamily="34" charset="-120"/>
                          <a:ea typeface="微軟正黑體" pitchFamily="34" charset="-120"/>
                          <a:cs typeface="Times New Roman"/>
                        </a:rPr>
                        <a:t>32</a:t>
                      </a:r>
                      <a:r>
                        <a:rPr lang="zh-TW" sz="1400" b="1" kern="100" dirty="0">
                          <a:latin typeface="微軟正黑體" pitchFamily="34" charset="-120"/>
                          <a:ea typeface="微軟正黑體" pitchFamily="34" charset="-120"/>
                          <a:cs typeface="Times New Roman"/>
                        </a:rPr>
                        <a:t>學分</a:t>
                      </a:r>
                      <a:endParaRPr lang="zh-TW" sz="1400" kern="100" dirty="0">
                        <a:latin typeface="微軟正黑體" pitchFamily="34" charset="-120"/>
                        <a:ea typeface="微軟正黑體" pitchFamily="34" charset="-120"/>
                        <a:cs typeface="Times New Roman"/>
                      </a:endParaRPr>
                    </a:p>
                    <a:p>
                      <a:pPr marL="0" indent="0" algn="ctr">
                        <a:lnSpc>
                          <a:spcPct val="90000"/>
                        </a:lnSpc>
                        <a:spcBef>
                          <a:spcPts val="0"/>
                        </a:spcBef>
                        <a:spcAft>
                          <a:spcPts val="0"/>
                        </a:spcAft>
                      </a:pPr>
                      <a:r>
                        <a:rPr lang="en-US" sz="1400" b="1" kern="100" dirty="0">
                          <a:latin typeface="微軟正黑體" pitchFamily="34" charset="-120"/>
                          <a:ea typeface="微軟正黑體" pitchFamily="34" charset="-120"/>
                          <a:cs typeface="Times New Roman"/>
                        </a:rPr>
                        <a:t>(</a:t>
                      </a:r>
                      <a:r>
                        <a:rPr lang="zh-TW" sz="1400" b="1" kern="100" dirty="0" smtClean="0">
                          <a:latin typeface="微軟正黑體" pitchFamily="34" charset="-120"/>
                          <a:ea typeface="微軟正黑體" pitchFamily="34" charset="-120"/>
                          <a:cs typeface="Times New Roman"/>
                        </a:rPr>
                        <a:t>數學基礎科學各</a:t>
                      </a:r>
                      <a:r>
                        <a:rPr lang="en-US" sz="1400" b="1" kern="100" dirty="0">
                          <a:latin typeface="微軟正黑體" pitchFamily="34" charset="-120"/>
                          <a:ea typeface="微軟正黑體" pitchFamily="34" charset="-120"/>
                          <a:cs typeface="Times New Roman"/>
                        </a:rPr>
                        <a:t>9</a:t>
                      </a:r>
                      <a:r>
                        <a:rPr lang="zh-TW" sz="1400" b="1" kern="100" dirty="0">
                          <a:latin typeface="微軟正黑體" pitchFamily="34" charset="-120"/>
                          <a:ea typeface="微軟正黑體" pitchFamily="34" charset="-120"/>
                          <a:cs typeface="Times New Roman"/>
                        </a:rPr>
                        <a:t>學分以上</a:t>
                      </a:r>
                      <a:r>
                        <a:rPr lang="en-US" sz="1400" b="1" kern="100" dirty="0">
                          <a:latin typeface="微軟正黑體" pitchFamily="34" charset="-120"/>
                          <a:ea typeface="微軟正黑體" pitchFamily="34" charset="-120"/>
                          <a:cs typeface="Times New Roman"/>
                        </a:rPr>
                        <a:t>)</a:t>
                      </a:r>
                      <a:endParaRPr lang="zh-TW"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hMerge="1">
                  <a:txBody>
                    <a:bodyPr/>
                    <a:lstStyle/>
                    <a:p>
                      <a:endParaRPr lang="zh-TW" altLang="en-US"/>
                    </a:p>
                  </a:txBody>
                  <a:tcPr/>
                </a:tc>
                <a:tc gridSpan="2">
                  <a:txBody>
                    <a:bodyPr/>
                    <a:lstStyle/>
                    <a:p>
                      <a:pPr marL="0" indent="0" algn="ctr">
                        <a:lnSpc>
                          <a:spcPct val="90000"/>
                        </a:lnSpc>
                        <a:spcBef>
                          <a:spcPts val="0"/>
                        </a:spcBef>
                        <a:spcAft>
                          <a:spcPts val="0"/>
                        </a:spcAft>
                      </a:pPr>
                      <a:r>
                        <a:rPr lang="en-US" sz="1400" b="1" kern="100" dirty="0">
                          <a:latin typeface="微軟正黑體" pitchFamily="34" charset="-120"/>
                          <a:ea typeface="微軟正黑體" pitchFamily="34" charset="-120"/>
                          <a:cs typeface="Times New Roman"/>
                        </a:rPr>
                        <a:t>48</a:t>
                      </a:r>
                      <a:r>
                        <a:rPr lang="zh-TW" sz="1400" b="1" kern="100" dirty="0">
                          <a:latin typeface="微軟正黑體" pitchFamily="34" charset="-120"/>
                          <a:ea typeface="微軟正黑體" pitchFamily="34" charset="-120"/>
                          <a:cs typeface="Times New Roman"/>
                        </a:rPr>
                        <a:t>學分</a:t>
                      </a:r>
                      <a:endParaRPr lang="zh-TW"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hMerge="1">
                  <a:txBody>
                    <a:bodyPr/>
                    <a:lstStyle/>
                    <a:p>
                      <a:endParaRPr lang="zh-TW" altLang="en-US"/>
                    </a:p>
                  </a:txBody>
                  <a:tcPr/>
                </a:tc>
                <a:tc rowSpan="2">
                  <a:txBody>
                    <a:bodyPr/>
                    <a:lstStyle/>
                    <a:p>
                      <a:endParaRPr lang="zh-TW" altLang="en-US" sz="1400" dirty="0"/>
                    </a:p>
                  </a:txBody>
                  <a:tcPr marL="51030" marR="5103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r>
              <a:tr h="262845">
                <a:tc gridSpan="3">
                  <a:txBody>
                    <a:bodyPr/>
                    <a:lstStyle/>
                    <a:p>
                      <a:pPr marL="228600" indent="-228600" algn="ctr">
                        <a:lnSpc>
                          <a:spcPct val="90000"/>
                        </a:lnSpc>
                        <a:spcBef>
                          <a:spcPts val="0"/>
                        </a:spcBef>
                        <a:spcAft>
                          <a:spcPts val="0"/>
                        </a:spcAft>
                      </a:pPr>
                      <a:r>
                        <a:rPr lang="zh-TW" sz="1400" b="1" kern="100" dirty="0">
                          <a:latin typeface="微軟正黑體" pitchFamily="34" charset="-120"/>
                          <a:ea typeface="微軟正黑體" pitchFamily="34" charset="-120"/>
                          <a:cs typeface="Times New Roman"/>
                        </a:rPr>
                        <a:t>是否符合</a:t>
                      </a:r>
                      <a:endParaRPr lang="zh-TW" sz="1400" kern="100" dirty="0">
                        <a:latin typeface="微軟正黑體" pitchFamily="34" charset="-120"/>
                        <a:ea typeface="微軟正黑體" pitchFamily="34" charset="-120"/>
                        <a:cs typeface="Times New Roman"/>
                      </a:endParaRPr>
                    </a:p>
                  </a:txBody>
                  <a:tcPr marL="51030" marR="5103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2">
                  <a:txBody>
                    <a:bodyPr/>
                    <a:lstStyle/>
                    <a:p>
                      <a:pPr marL="228600" indent="-228600" algn="ctr">
                        <a:lnSpc>
                          <a:spcPct val="90000"/>
                        </a:lnSpc>
                        <a:spcBef>
                          <a:spcPts val="0"/>
                        </a:spcBef>
                        <a:spcAft>
                          <a:spcPts val="0"/>
                        </a:spcAft>
                      </a:pPr>
                      <a:endParaRPr lang="en-US" sz="1400" kern="100" dirty="0">
                        <a:latin typeface="微軟正黑體" pitchFamily="34" charset="-120"/>
                        <a:ea typeface="微軟正黑體" pitchFamily="34" charset="-120"/>
                        <a:cs typeface="Times New Roman"/>
                      </a:endParaRPr>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endParaRPr lang="zh-TW" altLang="en-US" sz="1400" dirty="0"/>
                    </a:p>
                  </a:txBody>
                  <a:tcPr marL="51030" marR="510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zh-TW" altLang="en-US"/>
                    </a:p>
                  </a:txBody>
                  <a:tcPr/>
                </a:tc>
                <a:tc vMerge="1">
                  <a:txBody>
                    <a:bodyPr/>
                    <a:lstStyle/>
                    <a:p>
                      <a:endParaRPr lang="zh-TW" altLang="en-US"/>
                    </a:p>
                  </a:txBody>
                  <a:tcPr/>
                </a:tc>
              </a:tr>
            </a:tbl>
          </a:graphicData>
        </a:graphic>
      </p:graphicFrame>
      <p:sp>
        <p:nvSpPr>
          <p:cNvPr id="9" name="矩形 8"/>
          <p:cNvSpPr/>
          <p:nvPr/>
        </p:nvSpPr>
        <p:spPr>
          <a:xfrm>
            <a:off x="3563888" y="6240175"/>
            <a:ext cx="1539204" cy="307777"/>
          </a:xfrm>
          <a:prstGeom prst="rect">
            <a:avLst/>
          </a:prstGeom>
        </p:spPr>
        <p:txBody>
          <a:bodyPr wrap="none">
            <a:spAutoFit/>
          </a:bodyPr>
          <a:lstStyle/>
          <a:p>
            <a:r>
              <a:rPr lang="en-US" altLang="zh-TW" sz="1400" dirty="0" smtClean="0">
                <a:latin typeface="微軟正黑體" pitchFamily="34" charset="-120"/>
                <a:ea typeface="微軟正黑體" pitchFamily="34" charset="-120"/>
              </a:rPr>
              <a:t>(</a:t>
            </a:r>
            <a:r>
              <a:rPr lang="zh-TW" altLang="en-US" sz="1400" dirty="0" smtClean="0">
                <a:latin typeface="微軟正黑體" pitchFamily="34" charset="-120"/>
                <a:ea typeface="微軟正黑體" pitchFamily="34" charset="-120"/>
              </a:rPr>
              <a:t>此表以</a:t>
            </a:r>
            <a:r>
              <a:rPr lang="en-US" altLang="zh-TW" sz="1400" dirty="0" smtClean="0">
                <a:latin typeface="微軟正黑體" pitchFamily="34" charset="-120"/>
                <a:ea typeface="微軟正黑體" pitchFamily="34" charset="-120"/>
              </a:rPr>
              <a:t>EAC</a:t>
            </a:r>
            <a:r>
              <a:rPr lang="zh-TW" altLang="en-US" sz="1400" dirty="0" smtClean="0">
                <a:latin typeface="微軟正黑體" pitchFamily="34" charset="-120"/>
                <a:ea typeface="微軟正黑體" pitchFamily="34" charset="-120"/>
              </a:rPr>
              <a:t>為例</a:t>
            </a:r>
            <a:r>
              <a:rPr lang="en-US" altLang="zh-TW" sz="1400" dirty="0" smtClean="0">
                <a:latin typeface="微軟正黑體" pitchFamily="34" charset="-120"/>
                <a:ea typeface="微軟正黑體" pitchFamily="34" charset="-120"/>
              </a:rPr>
              <a:t>)</a:t>
            </a:r>
            <a:endParaRPr lang="zh-TW" altLang="en-US" sz="1400" dirty="0">
              <a:latin typeface="微軟正黑體" pitchFamily="34" charset="-120"/>
              <a:ea typeface="微軟正黑體" pitchFamily="34" charset="-120"/>
            </a:endParaRPr>
          </a:p>
        </p:txBody>
      </p:sp>
      <p:sp>
        <p:nvSpPr>
          <p:cNvPr id="11" name="投影片編號版面配置區 10"/>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40</a:t>
            </a:fld>
            <a:endParaRPr lang="zh-TW" altLang="en-US"/>
          </a:p>
        </p:txBody>
      </p:sp>
    </p:spTree>
    <p:extLst>
      <p:ext uri="{BB962C8B-B14F-4D97-AF65-F5344CB8AC3E}">
        <p14:creationId xmlns:p14="http://schemas.microsoft.com/office/powerpoint/2010/main" val="22598618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標題 1"/>
          <p:cNvSpPr>
            <a:spLocks noGrp="1"/>
          </p:cNvSpPr>
          <p:nvPr>
            <p:ph type="title"/>
          </p:nvPr>
        </p:nvSpPr>
        <p:spPr>
          <a:xfrm>
            <a:off x="339725" y="764704"/>
            <a:ext cx="8447088" cy="792163"/>
          </a:xfrm>
        </p:spPr>
        <p:txBody>
          <a:bodyPr/>
          <a:lstStyle/>
          <a:p>
            <a:r>
              <a:rPr kumimoji="1" lang="zh-TW" altLang="en-US" sz="4000" kern="0" dirty="0" smtClean="0">
                <a:solidFill>
                  <a:srgbClr val="A50021"/>
                </a:solidFill>
                <a:effectLst>
                  <a:outerShdw blurRad="38100" dist="38100" dir="2700000" algn="tl">
                    <a:srgbClr val="C0C0C0"/>
                  </a:outerShdw>
                </a:effectLst>
                <a:cs typeface="Arial" pitchFamily="34" charset="0"/>
              </a:rPr>
              <a:t>系所課程應圍繞</a:t>
            </a:r>
            <a:r>
              <a:rPr kumimoji="1" lang="zh-TW" altLang="en-US" sz="4000" u="sng" kern="0" dirty="0" smtClean="0">
                <a:solidFill>
                  <a:srgbClr val="A50021"/>
                </a:solidFill>
                <a:effectLst>
                  <a:outerShdw blurRad="38100" dist="38100" dir="2700000" algn="tl">
                    <a:srgbClr val="C0C0C0"/>
                  </a:outerShdw>
                </a:effectLst>
                <a:cs typeface="Arial" pitchFamily="34" charset="0"/>
              </a:rPr>
              <a:t>學生核心能力</a:t>
            </a:r>
            <a:r>
              <a:rPr kumimoji="1" lang="zh-TW" altLang="en-US" sz="4000" kern="0" dirty="0" smtClean="0">
                <a:solidFill>
                  <a:srgbClr val="A50021"/>
                </a:solidFill>
                <a:effectLst>
                  <a:outerShdw blurRad="38100" dist="38100" dir="2700000" algn="tl">
                    <a:srgbClr val="C0C0C0"/>
                  </a:outerShdw>
                </a:effectLst>
                <a:cs typeface="Arial" pitchFamily="34" charset="0"/>
              </a:rPr>
              <a:t>而設計</a:t>
            </a:r>
          </a:p>
        </p:txBody>
      </p:sp>
      <p:graphicFrame>
        <p:nvGraphicFramePr>
          <p:cNvPr id="6" name="內容版面配置區 5"/>
          <p:cNvGraphicFramePr>
            <a:graphicFrameLocks noGrp="1"/>
          </p:cNvGraphicFramePr>
          <p:nvPr>
            <p:ph sz="half" idx="1"/>
          </p:nvPr>
        </p:nvGraphicFramePr>
        <p:xfrm>
          <a:off x="683568" y="2984896"/>
          <a:ext cx="3318520" cy="310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8" name="內容版面配置區 5"/>
          <p:cNvGraphicFramePr>
            <a:graphicFrameLocks noGrp="1"/>
          </p:cNvGraphicFramePr>
          <p:nvPr>
            <p:ph sz="half" idx="2"/>
          </p:nvPr>
        </p:nvGraphicFramePr>
        <p:xfrm>
          <a:off x="5004048" y="3056904"/>
          <a:ext cx="3174504" cy="318040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圓角矩形 7"/>
          <p:cNvSpPr/>
          <p:nvPr/>
        </p:nvSpPr>
        <p:spPr>
          <a:xfrm>
            <a:off x="323528" y="1700808"/>
            <a:ext cx="4032448" cy="4679801"/>
          </a:xfrm>
          <a:prstGeom prst="round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9" name="圓角矩形 18"/>
          <p:cNvSpPr/>
          <p:nvPr/>
        </p:nvSpPr>
        <p:spPr>
          <a:xfrm>
            <a:off x="4499992" y="1700808"/>
            <a:ext cx="4248150" cy="4679801"/>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0728" name="文字方塊 8"/>
          <p:cNvSpPr txBox="1">
            <a:spLocks noChangeArrowheads="1"/>
          </p:cNvSpPr>
          <p:nvPr/>
        </p:nvSpPr>
        <p:spPr bwMode="auto">
          <a:xfrm>
            <a:off x="4778425" y="2204392"/>
            <a:ext cx="801687" cy="461962"/>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pPr>
              <a:defRPr/>
            </a:pPr>
            <a:r>
              <a:rPr lang="zh-TW" altLang="en-US" sz="2400" b="1" dirty="0">
                <a:solidFill>
                  <a:prstClr val="white"/>
                </a:solidFill>
                <a:latin typeface="微軟正黑體" pitchFamily="34" charset="-120"/>
                <a:ea typeface="微軟正黑體" pitchFamily="34" charset="-120"/>
              </a:rPr>
              <a:t>現在</a:t>
            </a:r>
          </a:p>
        </p:txBody>
      </p:sp>
      <p:sp>
        <p:nvSpPr>
          <p:cNvPr id="12" name="圓角矩形 11"/>
          <p:cNvSpPr/>
          <p:nvPr/>
        </p:nvSpPr>
        <p:spPr>
          <a:xfrm>
            <a:off x="1475656" y="1988840"/>
            <a:ext cx="2376487" cy="72072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zh-TW" altLang="en-US" b="1" dirty="0">
                <a:solidFill>
                  <a:schemeClr val="accent1"/>
                </a:solidFill>
                <a:latin typeface="微軟正黑體" pitchFamily="34" charset="-120"/>
                <a:ea typeface="微軟正黑體" pitchFamily="34" charset="-120"/>
              </a:rPr>
              <a:t>以教師專長開授課程</a:t>
            </a:r>
          </a:p>
        </p:txBody>
      </p:sp>
      <p:sp>
        <p:nvSpPr>
          <p:cNvPr id="30725" name="文字方塊 8"/>
          <p:cNvSpPr txBox="1">
            <a:spLocks noChangeArrowheads="1"/>
          </p:cNvSpPr>
          <p:nvPr/>
        </p:nvSpPr>
        <p:spPr bwMode="auto">
          <a:xfrm>
            <a:off x="612056" y="2133302"/>
            <a:ext cx="800219" cy="461665"/>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a:defRPr/>
            </a:pPr>
            <a:r>
              <a:rPr lang="zh-TW" altLang="en-US" sz="2400" b="1" dirty="0" smtClean="0">
                <a:solidFill>
                  <a:prstClr val="white"/>
                </a:solidFill>
                <a:latin typeface="微軟正黑體" pitchFamily="34" charset="-120"/>
                <a:ea typeface="微軟正黑體" pitchFamily="34" charset="-120"/>
              </a:rPr>
              <a:t>過去</a:t>
            </a:r>
            <a:endParaRPr lang="zh-TW" altLang="en-US" sz="2400" b="1" dirty="0">
              <a:solidFill>
                <a:prstClr val="white"/>
              </a:solidFill>
              <a:latin typeface="微軟正黑體" pitchFamily="34" charset="-120"/>
              <a:ea typeface="微軟正黑體" pitchFamily="34" charset="-120"/>
            </a:endParaRPr>
          </a:p>
        </p:txBody>
      </p:sp>
      <p:sp>
        <p:nvSpPr>
          <p:cNvPr id="13" name="圓角矩形 12"/>
          <p:cNvSpPr/>
          <p:nvPr/>
        </p:nvSpPr>
        <p:spPr>
          <a:xfrm>
            <a:off x="5723955" y="1916832"/>
            <a:ext cx="2520950" cy="1008062"/>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algn="ctr">
              <a:defRPr/>
            </a:pPr>
            <a:r>
              <a:rPr lang="zh-TW" altLang="en-US" b="1" dirty="0">
                <a:solidFill>
                  <a:srgbClr val="A44846"/>
                </a:solidFill>
                <a:latin typeface="微軟正黑體" pitchFamily="34" charset="-120"/>
                <a:ea typeface="微軟正黑體" pitchFamily="34" charset="-120"/>
              </a:rPr>
              <a:t>系所在規劃課程的同時，應思考是否能培養學生具備核心能力</a:t>
            </a:r>
          </a:p>
        </p:txBody>
      </p:sp>
      <p:pic>
        <p:nvPicPr>
          <p:cNvPr id="14" name="圖片 13" descr="symbol_check.png"/>
          <p:cNvPicPr>
            <a:picLocks noChangeAspect="1"/>
          </p:cNvPicPr>
          <p:nvPr/>
        </p:nvPicPr>
        <p:blipFill>
          <a:blip r:embed="rId13" cstate="print">
            <a:duotone>
              <a:schemeClr val="accent2">
                <a:shade val="45000"/>
                <a:satMod val="135000"/>
              </a:schemeClr>
              <a:prstClr val="white"/>
            </a:duotone>
          </a:blip>
          <a:stretch>
            <a:fillRect/>
          </a:stretch>
        </p:blipFill>
        <p:spPr>
          <a:xfrm>
            <a:off x="6732240" y="1628800"/>
            <a:ext cx="2561501" cy="2561501"/>
          </a:xfrm>
          <a:prstGeom prst="rect">
            <a:avLst/>
          </a:prstGeom>
        </p:spPr>
      </p:pic>
      <p:sp>
        <p:nvSpPr>
          <p:cNvPr id="17" name="投影片編號版面配置區 16"/>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41</a:t>
            </a:fld>
            <a:endParaRPr lang="zh-TW" altLang="en-US"/>
          </a:p>
        </p:txBody>
      </p:sp>
    </p:spTree>
    <p:extLst>
      <p:ext uri="{BB962C8B-B14F-4D97-AF65-F5344CB8AC3E}">
        <p14:creationId xmlns:p14="http://schemas.microsoft.com/office/powerpoint/2010/main" val="18460708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1"/>
          </p:nvPr>
        </p:nvGraphicFramePr>
        <p:xfrm>
          <a:off x="251518" y="1536405"/>
          <a:ext cx="6120680" cy="4988939"/>
        </p:xfrm>
        <a:graphic>
          <a:graphicData uri="http://schemas.openxmlformats.org/drawingml/2006/table">
            <a:tbl>
              <a:tblPr/>
              <a:tblGrid>
                <a:gridCol w="844253"/>
                <a:gridCol w="1017142"/>
                <a:gridCol w="778750"/>
                <a:gridCol w="778750"/>
                <a:gridCol w="778750"/>
                <a:gridCol w="638263"/>
                <a:gridCol w="642386"/>
                <a:gridCol w="642386"/>
              </a:tblGrid>
              <a:tr h="1762709">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核心能力</a:t>
                      </a:r>
                      <a:endParaRPr kumimoji="0" lang="en-US" altLang="zh-TW"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核心課程</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ap="flat" cmpd="sng" algn="ctr">
                      <a:solidFill>
                        <a:schemeClr val="bg1"/>
                      </a:solidFill>
                      <a:prstDash val="solid"/>
                      <a:round/>
                      <a:headEnd type="none" w="med" len="med"/>
                      <a:tailEnd type="none" w="med" len="med"/>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1</a:t>
                      </a:r>
                      <a:b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br>
                      <a:r>
                        <a:rPr kumimoji="0" lang="zh-TW" altLang="en-US"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應用科學、物理學、微積分、工程數學及工程統計知識能力</a:t>
                      </a:r>
                      <a:endParaRPr kumimoji="0" lang="zh-TW" altLang="en-US" sz="15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0" marR="0"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2</a:t>
                      </a:r>
                      <a:b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br>
                      <a:r>
                        <a:rPr kumimoji="0" lang="zh-TW" altLang="en-US"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設計及執行實驗，以及分析解釋數據能力</a:t>
                      </a:r>
                      <a:endParaRPr kumimoji="0" lang="zh-TW" altLang="en-US" sz="15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0" marR="0"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3</a:t>
                      </a:r>
                      <a:b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br>
                      <a:r>
                        <a:rPr kumimoji="0" lang="zh-TW" altLang="en-US"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設計工程系統、元件或流程能力</a:t>
                      </a:r>
                      <a:endParaRPr kumimoji="0" lang="zh-TW" altLang="en-US" sz="15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0" marR="0"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4</a:t>
                      </a:r>
                      <a:b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br>
                      <a:r>
                        <a:rPr kumimoji="0" lang="zh-TW" altLang="en-US"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辨識、分析規劃及解決工程問題能力</a:t>
                      </a:r>
                      <a:endParaRPr kumimoji="0" lang="zh-TW" altLang="en-US" sz="15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0" marR="0"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5</a:t>
                      </a:r>
                      <a:br>
                        <a:rPr kumimoji="0" lang="en-US" altLang="zh-TW"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br>
                      <a:r>
                        <a:rPr kumimoji="0" lang="zh-TW" altLang="en-US" sz="1500" b="0" i="0" u="none" strike="noStrike" cap="none" normalizeH="0" baseline="0" dirty="0" smtClean="0">
                          <a:ln>
                            <a:noFill/>
                          </a:ln>
                          <a:solidFill>
                            <a:srgbClr val="FFFFFF"/>
                          </a:solidFill>
                          <a:effectLst/>
                          <a:latin typeface="微軟正黑體" pitchFamily="34" charset="-120"/>
                          <a:ea typeface="微軟正黑體" pitchFamily="34" charset="-120"/>
                          <a:cs typeface="Times New Roman" pitchFamily="18" charset="0"/>
                        </a:rPr>
                        <a:t>有效溝通及團隊合作及領導統御能力</a:t>
                      </a:r>
                      <a:endParaRPr kumimoji="0" lang="zh-TW" altLang="en-US" sz="15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0" marR="0"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chemeClr val="bg1"/>
                          </a:solidFill>
                          <a:effectLst/>
                          <a:latin typeface="微軟正黑體" pitchFamily="34" charset="-120"/>
                          <a:ea typeface="微軟正黑體" pitchFamily="34" charset="-120"/>
                          <a:cs typeface="Times New Roman" pitchFamily="18" charset="0"/>
                        </a:rPr>
                        <a:t>6</a:t>
                      </a:r>
                      <a:br>
                        <a:rPr kumimoji="0" lang="en-US" altLang="zh-TW" sz="1500" b="0" i="0" u="none" strike="noStrike" cap="none" normalizeH="0" baseline="0" dirty="0" smtClean="0">
                          <a:ln>
                            <a:noFill/>
                          </a:ln>
                          <a:solidFill>
                            <a:schemeClr val="bg1"/>
                          </a:solidFill>
                          <a:effectLst/>
                          <a:latin typeface="微軟正黑體" pitchFamily="34" charset="-120"/>
                          <a:ea typeface="微軟正黑體" pitchFamily="34" charset="-120"/>
                          <a:cs typeface="Times New Roman" pitchFamily="18" charset="0"/>
                        </a:rPr>
                      </a:br>
                      <a:r>
                        <a:rPr kumimoji="0" lang="zh-TW" altLang="en-US" sz="1500" b="0" i="0" u="none" strike="noStrike" cap="none" normalizeH="0" baseline="0" dirty="0" smtClean="0">
                          <a:ln>
                            <a:noFill/>
                          </a:ln>
                          <a:solidFill>
                            <a:schemeClr val="bg1"/>
                          </a:solidFill>
                          <a:effectLst/>
                          <a:latin typeface="微軟正黑體" pitchFamily="34" charset="-120"/>
                          <a:ea typeface="微軟正黑體" pitchFamily="34" charset="-120"/>
                          <a:cs typeface="Times New Roman" pitchFamily="18" charset="0"/>
                        </a:rPr>
                        <a:t>寬廣的國際視野及外語能力</a:t>
                      </a:r>
                    </a:p>
                  </a:txBody>
                  <a:tcPr marL="0" marR="0"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chemeClr val="bg1"/>
                          </a:solidFill>
                          <a:effectLst/>
                          <a:latin typeface="微軟正黑體" pitchFamily="34" charset="-120"/>
                          <a:ea typeface="微軟正黑體" pitchFamily="34" charset="-120"/>
                          <a:cs typeface="Times New Roman" pitchFamily="18" charset="0"/>
                        </a:rPr>
                        <a:t>7</a:t>
                      </a:r>
                      <a:br>
                        <a:rPr kumimoji="0" lang="en-US" altLang="zh-TW" sz="1500" b="0" i="0" u="none" strike="noStrike" cap="none" normalizeH="0" baseline="0" dirty="0" smtClean="0">
                          <a:ln>
                            <a:noFill/>
                          </a:ln>
                          <a:solidFill>
                            <a:schemeClr val="bg1"/>
                          </a:solidFill>
                          <a:effectLst/>
                          <a:latin typeface="微軟正黑體" pitchFamily="34" charset="-120"/>
                          <a:ea typeface="微軟正黑體" pitchFamily="34" charset="-120"/>
                          <a:cs typeface="Times New Roman" pitchFamily="18" charset="0"/>
                        </a:rPr>
                      </a:br>
                      <a:r>
                        <a:rPr kumimoji="0" lang="zh-TW" altLang="en-US" sz="1500" b="0" i="0" u="none" strike="noStrike" cap="none" normalizeH="0" baseline="0" dirty="0" smtClean="0">
                          <a:ln>
                            <a:noFill/>
                          </a:ln>
                          <a:solidFill>
                            <a:schemeClr val="bg1"/>
                          </a:solidFill>
                          <a:effectLst/>
                          <a:latin typeface="微軟正黑體" pitchFamily="34" charset="-120"/>
                          <a:ea typeface="微軟正黑體" pitchFamily="34" charset="-120"/>
                          <a:cs typeface="Times New Roman" pitchFamily="18" charset="0"/>
                        </a:rPr>
                        <a:t>專業倫理、人文素養及社會責任</a:t>
                      </a:r>
                    </a:p>
                  </a:txBody>
                  <a:tcPr marL="0" marR="0"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21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工程圖學</a:t>
                      </a: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r>
              <a:tr h="5615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土木工程</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基本實作</a:t>
                      </a: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r>
              <a:tr h="321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rPr>
                        <a:t>流體力學</a:t>
                      </a: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r>
              <a:tr h="321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rPr>
                        <a:t>工程數學</a:t>
                      </a: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r>
              <a:tr h="321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rPr>
                        <a:t>結構學</a:t>
                      </a: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E"/>
                    </a:solidFill>
                  </a:tcPr>
                </a:tc>
              </a:tr>
              <a:tr h="3213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rPr>
                        <a:t>…</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r>
              <a:tr h="104200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rPr>
                        <a:t>土木工程</a:t>
                      </a: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rPr>
                        <a:t/>
                      </a:r>
                      <a:b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rPr>
                      </a:br>
                      <a:r>
                        <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rPr>
                        <a:t>設計實務</a:t>
                      </a: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rPr>
                        <a:t/>
                      </a:r>
                      <a:b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rPr>
                      </a:br>
                      <a:r>
                        <a:rPr kumimoji="0" lang="en-US" altLang="zh-TW" sz="120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(Capstone)</a:t>
                      </a:r>
                      <a:endParaRPr kumimoji="0" lang="zh-TW" altLang="en-US" sz="12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kumimoji="0" lang="zh-TW" altLang="en-US" sz="14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r>
            </a:tbl>
          </a:graphicData>
        </a:graphic>
      </p:graphicFrame>
      <p:sp>
        <p:nvSpPr>
          <p:cNvPr id="11" name="圓角矩形 10"/>
          <p:cNvSpPr/>
          <p:nvPr/>
        </p:nvSpPr>
        <p:spPr>
          <a:xfrm>
            <a:off x="5076057" y="1484784"/>
            <a:ext cx="648072" cy="5072062"/>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36952" name="文字方塊 7"/>
          <p:cNvSpPr txBox="1">
            <a:spLocks noChangeArrowheads="1"/>
          </p:cNvSpPr>
          <p:nvPr/>
        </p:nvSpPr>
        <p:spPr bwMode="auto">
          <a:xfrm>
            <a:off x="3419872" y="4293096"/>
            <a:ext cx="1709737" cy="769441"/>
          </a:xfrm>
          <a:prstGeom prst="rect">
            <a:avLst/>
          </a:prstGeom>
          <a:noFill/>
          <a:ln w="9525">
            <a:noFill/>
            <a:miter lim="800000"/>
            <a:headEnd/>
            <a:tailEnd/>
          </a:ln>
        </p:spPr>
        <p:txBody>
          <a:bodyPr>
            <a:spAutoFit/>
          </a:bodyPr>
          <a:lstStyle/>
          <a:p>
            <a:pPr algn="ctr"/>
            <a:r>
              <a:rPr lang="zh-TW" altLang="en-US" sz="2200" b="1" dirty="0">
                <a:solidFill>
                  <a:srgbClr val="C00000"/>
                </a:solidFill>
                <a:latin typeface="微軟正黑體" pitchFamily="34" charset="-120"/>
                <a:ea typeface="微軟正黑體" pitchFamily="34" charset="-120"/>
              </a:rPr>
              <a:t>僅</a:t>
            </a:r>
            <a:r>
              <a:rPr lang="en-US" altLang="zh-TW" sz="2200" b="1" dirty="0">
                <a:solidFill>
                  <a:srgbClr val="C00000"/>
                </a:solidFill>
                <a:latin typeface="微軟正黑體" pitchFamily="34" charset="-120"/>
                <a:ea typeface="微軟正黑體" pitchFamily="34" charset="-120"/>
              </a:rPr>
              <a:t>1</a:t>
            </a:r>
            <a:r>
              <a:rPr lang="zh-TW" altLang="en-US" sz="2200" b="1" dirty="0">
                <a:solidFill>
                  <a:srgbClr val="C00000"/>
                </a:solidFill>
                <a:latin typeface="微軟正黑體" pitchFamily="34" charset="-120"/>
                <a:ea typeface="微軟正黑體" pitchFamily="34" charset="-120"/>
              </a:rPr>
              <a:t>門課程</a:t>
            </a:r>
            <a:r>
              <a:rPr lang="en-US" altLang="zh-TW" sz="2200" b="1" dirty="0">
                <a:solidFill>
                  <a:srgbClr val="C00000"/>
                </a:solidFill>
                <a:latin typeface="微軟正黑體" pitchFamily="34" charset="-120"/>
                <a:ea typeface="微軟正黑體" pitchFamily="34" charset="-120"/>
              </a:rPr>
              <a:t/>
            </a:r>
            <a:br>
              <a:rPr lang="en-US" altLang="zh-TW" sz="2200" b="1" dirty="0">
                <a:solidFill>
                  <a:srgbClr val="C00000"/>
                </a:solidFill>
                <a:latin typeface="微軟正黑體" pitchFamily="34" charset="-120"/>
                <a:ea typeface="微軟正黑體" pitchFamily="34" charset="-120"/>
              </a:rPr>
            </a:br>
            <a:r>
              <a:rPr lang="zh-TW" altLang="en-US" sz="2200" b="1" dirty="0">
                <a:solidFill>
                  <a:srgbClr val="C00000"/>
                </a:solidFill>
                <a:latin typeface="微軟正黑體" pitchFamily="34" charset="-120"/>
                <a:ea typeface="微軟正黑體" pitchFamily="34" charset="-120"/>
              </a:rPr>
              <a:t>養成不夠！</a:t>
            </a:r>
          </a:p>
        </p:txBody>
      </p:sp>
      <p:sp>
        <p:nvSpPr>
          <p:cNvPr id="8" name="標題 1"/>
          <p:cNvSpPr>
            <a:spLocks noGrp="1"/>
          </p:cNvSpPr>
          <p:nvPr>
            <p:ph type="title"/>
          </p:nvPr>
        </p:nvSpPr>
        <p:spPr>
          <a:xfrm>
            <a:off x="467544" y="836712"/>
            <a:ext cx="8229600" cy="648072"/>
          </a:xfrm>
        </p:spPr>
        <p:txBody>
          <a:bodyPr/>
          <a:lstStyle/>
          <a:p>
            <a:r>
              <a:rPr kumimoji="1" lang="zh-TW" altLang="zh-TW" sz="4000" kern="0" dirty="0" smtClean="0">
                <a:solidFill>
                  <a:srgbClr val="A50021"/>
                </a:solidFill>
                <a:effectLst>
                  <a:outerShdw blurRad="38100" dist="38100" dir="2700000" algn="tl">
                    <a:srgbClr val="C0C0C0"/>
                  </a:outerShdw>
                </a:effectLst>
              </a:rPr>
              <a:t>學生核心能力與課程關聯統計表</a:t>
            </a:r>
            <a:endParaRPr kumimoji="1" lang="zh-TW" altLang="en-US" sz="4000" kern="0" dirty="0" smtClean="0">
              <a:solidFill>
                <a:srgbClr val="A50021"/>
              </a:solidFill>
              <a:effectLst>
                <a:outerShdw blurRad="38100" dist="38100" dir="2700000" algn="tl">
                  <a:srgbClr val="C0C0C0"/>
                </a:outerShdw>
              </a:effectLst>
            </a:endParaRPr>
          </a:p>
        </p:txBody>
      </p:sp>
      <p:sp>
        <p:nvSpPr>
          <p:cNvPr id="12" name="雲朵形 11"/>
          <p:cNvSpPr/>
          <p:nvPr/>
        </p:nvSpPr>
        <p:spPr>
          <a:xfrm>
            <a:off x="6444208" y="1506488"/>
            <a:ext cx="2484784" cy="554360"/>
          </a:xfrm>
          <a:prstGeom prst="cloud">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algn="ctr">
              <a:defRPr/>
            </a:pPr>
            <a:r>
              <a:rPr lang="zh-TW" altLang="en-US" sz="2000" dirty="0" smtClean="0">
                <a:latin typeface="Arial" pitchFamily="34" charset="0"/>
                <a:ea typeface="微軟正黑體" pitchFamily="34" charset="-120"/>
                <a:cs typeface="Arial" pitchFamily="34" charset="0"/>
              </a:rPr>
              <a:t>請留意</a:t>
            </a:r>
            <a:endParaRPr lang="zh-TW" altLang="en-US" sz="2000" dirty="0">
              <a:latin typeface="Arial" pitchFamily="34" charset="0"/>
              <a:ea typeface="微軟正黑體" pitchFamily="34" charset="-120"/>
              <a:cs typeface="Arial" pitchFamily="34" charset="0"/>
            </a:endParaRPr>
          </a:p>
        </p:txBody>
      </p:sp>
      <p:sp>
        <p:nvSpPr>
          <p:cNvPr id="13" name="內容版面配置區 2"/>
          <p:cNvSpPr txBox="1">
            <a:spLocks/>
          </p:cNvSpPr>
          <p:nvPr/>
        </p:nvSpPr>
        <p:spPr bwMode="auto">
          <a:xfrm>
            <a:off x="6444208" y="2132856"/>
            <a:ext cx="2448272" cy="4221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82563" marR="0" lvl="0" indent="-182563" algn="l" defTabSz="914400" rtl="0" eaLnBrk="0" fontAlgn="base" latinLnBrk="0" hangingPunct="0">
              <a:lnSpc>
                <a:spcPct val="100000"/>
              </a:lnSpc>
              <a:spcBef>
                <a:spcPts val="600"/>
              </a:spcBef>
              <a:spcAft>
                <a:spcPct val="0"/>
              </a:spcAft>
              <a:buClrTx/>
              <a:buSzTx/>
              <a:buFont typeface="Arial" pitchFamily="34" charset="0"/>
              <a:buChar char="•"/>
              <a:tabLst/>
              <a:defRPr/>
            </a:pPr>
            <a:r>
              <a:rPr kumimoji="0" lang="zh-TW" altLang="en-US" sz="2200" b="0"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Arial" pitchFamily="34" charset="0"/>
              </a:rPr>
              <a:t>某些核心能力是否僅由</a:t>
            </a:r>
            <a:r>
              <a:rPr kumimoji="0" lang="en-US" altLang="zh-TW" sz="2200" b="0"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Arial" pitchFamily="34" charset="0"/>
              </a:rPr>
              <a:t>1~2</a:t>
            </a:r>
            <a:r>
              <a:rPr kumimoji="0" lang="zh-TW" altLang="en-US" sz="2200" b="0"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Arial" pitchFamily="34" charset="0"/>
              </a:rPr>
              <a:t>門課培育，且非必修</a:t>
            </a:r>
            <a:endParaRPr kumimoji="0" lang="en-US" altLang="zh-TW" sz="2200" b="0"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Arial" pitchFamily="34" charset="0"/>
            </a:endParaRPr>
          </a:p>
          <a:p>
            <a:pPr marL="182563" marR="0" lvl="0" indent="-182563" algn="l" defTabSz="914400" rtl="0" eaLnBrk="0" fontAlgn="base" latinLnBrk="0" hangingPunct="0">
              <a:lnSpc>
                <a:spcPct val="100000"/>
              </a:lnSpc>
              <a:spcBef>
                <a:spcPts val="600"/>
              </a:spcBef>
              <a:spcAft>
                <a:spcPct val="0"/>
              </a:spcAft>
              <a:buClrTx/>
              <a:buSzTx/>
              <a:buFont typeface="Arial" pitchFamily="34" charset="0"/>
              <a:buChar char="•"/>
              <a:tabLst/>
              <a:defRPr/>
            </a:pPr>
            <a:r>
              <a:rPr kumimoji="0" lang="zh-TW" altLang="en-US" sz="2200" b="0"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Arial" pitchFamily="34" charset="0"/>
              </a:rPr>
              <a:t>某些課程與核心能力的對應過於牽強</a:t>
            </a:r>
            <a:endParaRPr kumimoji="0" lang="en-US" altLang="zh-TW" sz="2200" b="0"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Arial" pitchFamily="34" charset="0"/>
            </a:endParaRPr>
          </a:p>
          <a:p>
            <a:pPr marL="182563" marR="0" lvl="0" indent="-182563" algn="l" defTabSz="914400" rtl="0" eaLnBrk="0" fontAlgn="base" latinLnBrk="0" hangingPunct="0">
              <a:lnSpc>
                <a:spcPct val="100000"/>
              </a:lnSpc>
              <a:spcBef>
                <a:spcPts val="600"/>
              </a:spcBef>
              <a:spcAft>
                <a:spcPct val="0"/>
              </a:spcAft>
              <a:buClrTx/>
              <a:buSzTx/>
              <a:buFont typeface="Arial" pitchFamily="34" charset="0"/>
              <a:buChar char="•"/>
              <a:tabLst/>
              <a:defRPr/>
            </a:pPr>
            <a:r>
              <a:rPr kumimoji="0" lang="zh-TW" altLang="en-US" sz="2200" b="0"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Arial" pitchFamily="34" charset="0"/>
              </a:rPr>
              <a:t>實習課程、專題課程是否與核心能力對應</a:t>
            </a:r>
            <a:endParaRPr kumimoji="0" lang="en-US" altLang="zh-TW" sz="2200" b="0"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Arial" pitchFamily="34" charset="0"/>
            </a:endParaRPr>
          </a:p>
          <a:p>
            <a:pPr marL="182563" marR="0" lvl="0" indent="-182563" algn="l" defTabSz="914400" rtl="0" eaLnBrk="0" fontAlgn="base" latinLnBrk="0" hangingPunct="0">
              <a:lnSpc>
                <a:spcPct val="100000"/>
              </a:lnSpc>
              <a:spcBef>
                <a:spcPts val="600"/>
              </a:spcBef>
              <a:spcAft>
                <a:spcPct val="0"/>
              </a:spcAft>
              <a:buClrTx/>
              <a:buSzTx/>
              <a:buFont typeface="Arial" pitchFamily="34" charset="0"/>
              <a:buChar char="•"/>
              <a:tabLst/>
              <a:defRPr/>
            </a:pPr>
            <a:r>
              <a:rPr kumimoji="0" lang="zh-TW" altLang="en-US" sz="2200" b="0"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Arial" pitchFamily="34" charset="0"/>
              </a:rPr>
              <a:t>專題課程是否能對應多數的核心能力</a:t>
            </a:r>
            <a:endParaRPr kumimoji="0" lang="en-US" altLang="zh-TW" sz="2200" b="0"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endParaRPr kumimoji="0" lang="zh-TW" altLang="en-US" sz="2200" b="0"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Arial" pitchFamily="34" charset="0"/>
            </a:endParaRPr>
          </a:p>
        </p:txBody>
      </p:sp>
      <p:sp>
        <p:nvSpPr>
          <p:cNvPr id="10" name="投影片編號版面配置區 9"/>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42</a:t>
            </a:fld>
            <a:endParaRPr lang="zh-TW" altLang="en-US"/>
          </a:p>
        </p:txBody>
      </p:sp>
    </p:spTree>
    <p:extLst>
      <p:ext uri="{BB962C8B-B14F-4D97-AF65-F5344CB8AC3E}">
        <p14:creationId xmlns:p14="http://schemas.microsoft.com/office/powerpoint/2010/main" val="29365546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格 7"/>
          <p:cNvGraphicFramePr>
            <a:graphicFrameLocks noGrp="1"/>
          </p:cNvGraphicFramePr>
          <p:nvPr/>
        </p:nvGraphicFramePr>
        <p:xfrm>
          <a:off x="250825" y="1340768"/>
          <a:ext cx="8642350" cy="3699120"/>
        </p:xfrm>
        <a:graphic>
          <a:graphicData uri="http://schemas.openxmlformats.org/drawingml/2006/table">
            <a:tbl>
              <a:tblPr/>
              <a:tblGrid>
                <a:gridCol w="433388"/>
                <a:gridCol w="2447627"/>
                <a:gridCol w="3528392"/>
                <a:gridCol w="2232943"/>
              </a:tblGrid>
              <a:tr h="225828">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規範內容</a:t>
                      </a:r>
                      <a:endParaRPr kumimoji="0" 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42721" marR="42721"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00" b="1"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rPr>
                        <a:t>報告書佐證內容</a:t>
                      </a:r>
                      <a:endParaRPr kumimoji="0" lang="zh-TW" sz="17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42721" marR="42721"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實地訪評陳列文件</a:t>
                      </a:r>
                      <a:endParaRPr kumimoji="0" 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42721" marR="42721"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1690051">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alt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5.1</a:t>
                      </a:r>
                      <a:endParaRPr kumimoji="0" lang="zh-TW" alt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700" b="0" i="0" u="sng" strike="noStrike"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學程應有足夠的專任教師人數。</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教師</a:t>
                      </a:r>
                      <a:r>
                        <a:rPr kumimoji="0" lang="zh-TW" sz="1700" b="0"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專長與人數足以開授該領域的專業科目</a:t>
                      </a: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教師</a:t>
                      </a:r>
                      <a:r>
                        <a:rPr kumimoji="0" lang="zh-TW" sz="1700" b="0"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每週工作量的統計表</a:t>
                      </a: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學程如何建立一套有效整合所有教師的教學、研究與服務的合理機制（如解決超鐘點、考量兼任行政職教師的教學時數等）。</a:t>
                      </a: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教師授課鐘點名冊。</a:t>
                      </a: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學程教評會會議紀錄。</a:t>
                      </a: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教師聘任、升等審查作業辦法與執行紀錄。</a:t>
                      </a: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教師參與學程目標制定與執行的紀錄。</a:t>
                      </a: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教師履歷（</a:t>
                      </a:r>
                      <a:r>
                        <a:rPr kumimoji="0" lang="en-US"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CV</a:t>
                      </a:r>
                      <a:r>
                        <a:rPr kumimoji="0" lang="zh-TW"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，須含基本資料、過去五年重要著作、該領域相關證照或業界實務經驗等）。</a:t>
                      </a:r>
                      <a:endParaRPr kumimoji="0" 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7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5.2</a:t>
                      </a:r>
                      <a:endParaRPr kumimoji="0" lang="zh-TW" altLang="zh-TW" sz="17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教師須參與學程目標的制定與執行。</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pP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教師參與學程目標制定與執行的紀錄與成果。</a:t>
                      </a: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r>
              <a:tr h="7601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5.3</a:t>
                      </a:r>
                      <a:endParaRPr kumimoji="0" lang="zh-TW" altLang="zh-TW" sz="170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700" b="0" i="0" u="sng" strike="noStrike"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教師的專長應能涵蓋其相關領域所需的專業知識。</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教師如何將研究融入教學。</a:t>
                      </a: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教師</a:t>
                      </a:r>
                      <a:r>
                        <a:rPr kumimoji="0" lang="zh-TW" sz="1700" b="0"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展現適當領域專長或具有該領域的相關證照</a:t>
                      </a:r>
                      <a:r>
                        <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dirty="0"/>
                    </a:p>
                  </a:txBody>
                  <a:tcPr/>
                </a:tc>
              </a:tr>
            </a:tbl>
          </a:graphicData>
        </a:graphic>
      </p:graphicFrame>
      <p:sp>
        <p:nvSpPr>
          <p:cNvPr id="7" name="Rectangle 2"/>
          <p:cNvSpPr>
            <a:spLocks noGrp="1" noChangeArrowheads="1"/>
          </p:cNvSpPr>
          <p:nvPr>
            <p:ph type="title"/>
          </p:nvPr>
        </p:nvSpPr>
        <p:spPr>
          <a:xfrm>
            <a:off x="142875" y="620688"/>
            <a:ext cx="9001125" cy="700088"/>
          </a:xfrm>
        </p:spPr>
        <p:txBody>
          <a:bodyPr/>
          <a:lstStyle/>
          <a:p>
            <a:pPr eaLnBrk="1" hangingPunct="1">
              <a:defRPr/>
            </a:pPr>
            <a:r>
              <a:rPr lang="zh-TW" altLang="en-US" sz="4000" kern="0" dirty="0" smtClean="0">
                <a:solidFill>
                  <a:srgbClr val="A50021"/>
                </a:solidFill>
                <a:effectLst>
                  <a:outerShdw blurRad="38100" dist="38100" dir="2700000" algn="tl">
                    <a:srgbClr val="C0C0C0"/>
                  </a:outerShdw>
                </a:effectLst>
              </a:rPr>
              <a:t>認證規範 </a:t>
            </a:r>
            <a:r>
              <a:rPr lang="en-US" altLang="zh-TW" sz="4000" kern="0" dirty="0" smtClean="0">
                <a:solidFill>
                  <a:srgbClr val="A50021"/>
                </a:solidFill>
                <a:effectLst>
                  <a:outerShdw blurRad="38100" dist="38100" dir="2700000" algn="tl">
                    <a:srgbClr val="C0C0C0"/>
                  </a:outerShdw>
                </a:effectLst>
              </a:rPr>
              <a:t>5</a:t>
            </a:r>
            <a:r>
              <a:rPr lang="zh-TW" altLang="en-US" sz="4000" kern="0" dirty="0" smtClean="0">
                <a:solidFill>
                  <a:srgbClr val="A50021"/>
                </a:solidFill>
                <a:effectLst>
                  <a:outerShdw blurRad="38100" dist="38100" dir="2700000" algn="tl">
                    <a:srgbClr val="C0C0C0"/>
                  </a:outerShdw>
                </a:effectLst>
              </a:rPr>
              <a:t>：教師</a:t>
            </a:r>
            <a:r>
              <a:rPr lang="en-US" altLang="zh-TW" sz="4000" kern="0" dirty="0" smtClean="0">
                <a:solidFill>
                  <a:srgbClr val="A50021"/>
                </a:solidFill>
                <a:effectLst>
                  <a:outerShdw blurRad="38100" dist="38100" dir="2700000" algn="tl">
                    <a:srgbClr val="C0C0C0"/>
                  </a:outerShdw>
                </a:effectLst>
              </a:rPr>
              <a:t>(1/2)</a:t>
            </a:r>
            <a:endParaRPr lang="zh-TW" altLang="en-US" sz="4000" kern="0" dirty="0" smtClean="0">
              <a:solidFill>
                <a:srgbClr val="A50021"/>
              </a:solidFill>
              <a:effectLst>
                <a:outerShdw blurRad="38100" dist="38100" dir="2700000" algn="tl">
                  <a:srgbClr val="C0C0C0"/>
                </a:outerShdw>
              </a:effectLst>
            </a:endParaRPr>
          </a:p>
        </p:txBody>
      </p:sp>
      <p:graphicFrame>
        <p:nvGraphicFramePr>
          <p:cNvPr id="11" name="表格 10"/>
          <p:cNvGraphicFramePr>
            <a:graphicFrameLocks noGrp="1"/>
          </p:cNvGraphicFramePr>
          <p:nvPr/>
        </p:nvGraphicFramePr>
        <p:xfrm>
          <a:off x="251520" y="5042880"/>
          <a:ext cx="6408712" cy="1626480"/>
        </p:xfrm>
        <a:graphic>
          <a:graphicData uri="http://schemas.openxmlformats.org/drawingml/2006/table">
            <a:tbl>
              <a:tblPr/>
              <a:tblGrid>
                <a:gridCol w="432048"/>
                <a:gridCol w="2448272"/>
                <a:gridCol w="3528392"/>
              </a:tblGrid>
              <a:tr h="11513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5.3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(TAC)</a:t>
                      </a:r>
                      <a:endParaRPr kumimoji="0" lang="zh-TW" alt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0" marR="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教師的專長應能涵蓋其相關領域所需的專業職能，</a:t>
                      </a:r>
                      <a:r>
                        <a:rPr kumimoji="0" lang="zh-TW" altLang="zh-TW" sz="1700" b="0"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至少半數師資須具備二年以上業界經驗或乙級技術士以上或相當的相關證照資格</a:t>
                      </a:r>
                      <a:r>
                        <a:rPr kumimoji="0" 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altLang="en-US"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同上</a:t>
                      </a:r>
                      <a:r>
                        <a:rPr kumimoji="0" lang="en-US"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1</a:t>
                      </a:r>
                      <a:r>
                        <a:rPr kumimoji="0" lang="zh-TW" altLang="en-US"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及</a:t>
                      </a:r>
                      <a:r>
                        <a:rPr kumimoji="0" lang="en-US"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2</a:t>
                      </a:r>
                      <a:r>
                        <a:rPr kumimoji="0" lang="zh-TW" altLang="en-US"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kumimoji="0" lang="en-US"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altLang="en-US"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學</a:t>
                      </a:r>
                      <a:r>
                        <a:rPr kumimoji="0" lang="zh-TW"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程</a:t>
                      </a:r>
                      <a:r>
                        <a:rPr kumimoji="0" lang="zh-TW" altLang="zh-TW" sz="1700" b="0"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延聘具專業技術能力與經驗的人士為教師</a:t>
                      </a:r>
                      <a:r>
                        <a:rPr kumimoji="0" lang="zh-TW"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教師具有相當程度的</a:t>
                      </a:r>
                      <a:r>
                        <a:rPr kumimoji="0" lang="zh-TW" altLang="zh-TW" sz="1700" b="0"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業界實務</a:t>
                      </a:r>
                      <a:r>
                        <a:rPr kumimoji="0" lang="zh-TW" alt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經驗。</a:t>
                      </a:r>
                      <a:endParaRPr kumimoji="0" lang="zh-TW" sz="170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r>
            </a:tbl>
          </a:graphicData>
        </a:graphic>
      </p:graphicFrame>
      <p:sp>
        <p:nvSpPr>
          <p:cNvPr id="9" name="投影片編號版面配置區 8"/>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43</a:t>
            </a:fld>
            <a:endParaRPr lang="zh-TW" altLang="en-US"/>
          </a:p>
        </p:txBody>
      </p:sp>
    </p:spTree>
    <p:extLst>
      <p:ext uri="{BB962C8B-B14F-4D97-AF65-F5344CB8AC3E}">
        <p14:creationId xmlns:p14="http://schemas.microsoft.com/office/powerpoint/2010/main" val="334577918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格 7"/>
          <p:cNvGraphicFramePr>
            <a:graphicFrameLocks noGrp="1"/>
          </p:cNvGraphicFramePr>
          <p:nvPr/>
        </p:nvGraphicFramePr>
        <p:xfrm>
          <a:off x="250825" y="1377380"/>
          <a:ext cx="8642350" cy="5054446"/>
        </p:xfrm>
        <a:graphic>
          <a:graphicData uri="http://schemas.openxmlformats.org/drawingml/2006/table">
            <a:tbl>
              <a:tblPr/>
              <a:tblGrid>
                <a:gridCol w="433388"/>
                <a:gridCol w="1943100"/>
                <a:gridCol w="3672879"/>
                <a:gridCol w="2592983"/>
              </a:tblGrid>
              <a:tr h="384166">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5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規範內容</a:t>
                      </a:r>
                      <a:endPar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5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報告書佐證內容</a:t>
                      </a:r>
                      <a:endPar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50" b="1"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實地訪評陳列文件</a:t>
                      </a:r>
                    </a:p>
                  </a:txBody>
                  <a:tcPr marL="54000" marR="54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97536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5.4</a:t>
                      </a:r>
                      <a:endParaRPr kumimoji="0" lang="zh-TW"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kumimoji="0" lang="zh-TW" sz="1750" b="0"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教師與學生間的互動與輔導學生的成效</a:t>
                      </a:r>
                      <a:r>
                        <a:rPr lang="zh-TW" sz="1750" kern="100" dirty="0">
                          <a:solidFill>
                            <a:srgbClr val="000000"/>
                          </a:solidFill>
                          <a:latin typeface="微軟正黑體" pitchFamily="34" charset="-120"/>
                          <a:ea typeface="微軟正黑體" pitchFamily="34" charset="-120"/>
                          <a:cs typeface="Times New Roman"/>
                        </a:rPr>
                        <a:t>。</a:t>
                      </a:r>
                      <a:endParaRPr lang="zh-TW" sz="175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lang="zh-TW" sz="1750" kern="100" dirty="0">
                          <a:solidFill>
                            <a:srgbClr val="000000"/>
                          </a:solidFill>
                          <a:latin typeface="微軟正黑體" pitchFamily="34" charset="-120"/>
                          <a:ea typeface="微軟正黑體" pitchFamily="34" charset="-120"/>
                          <a:cs typeface="Times New Roman"/>
                        </a:rPr>
                        <a:t>具備有效的師生交流，例如</a:t>
                      </a:r>
                      <a:r>
                        <a:rPr kumimoji="0" lang="zh-TW" sz="1750" b="0"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導生制度、課業輔導時間、及其他回應學生需要的即時回饋機制與執行成果</a:t>
                      </a:r>
                      <a:r>
                        <a:rPr lang="zh-TW" sz="1750" kern="100" dirty="0">
                          <a:solidFill>
                            <a:srgbClr val="000000"/>
                          </a:solidFill>
                          <a:latin typeface="微軟正黑體" pitchFamily="34" charset="-120"/>
                          <a:ea typeface="微軟正黑體" pitchFamily="34" charset="-120"/>
                          <a:cs typeface="Times New Roman"/>
                        </a:rPr>
                        <a:t>。</a:t>
                      </a:r>
                      <a:endParaRPr lang="zh-TW" sz="175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4">
                  <a:txBody>
                    <a:bodyPr/>
                    <a:lstStyle/>
                    <a:p>
                      <a:pPr marL="342900" lvl="0" indent="-342900" algn="just" defTabSz="914400" rtl="0" eaLnBrk="1" latinLnBrk="0" hangingPunct="1">
                        <a:spcAft>
                          <a:spcPts val="0"/>
                        </a:spcAft>
                        <a:buFont typeface="+mj-lt"/>
                        <a:buAutoNum type="arabicParenR" startAt="7"/>
                      </a:pPr>
                      <a:r>
                        <a:rPr kumimoji="0" lang="zh-TW" altLang="zh-TW" sz="175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教師課業輔導時間表及相關紀錄（含導生會議紀錄）</a:t>
                      </a:r>
                      <a:r>
                        <a:rPr kumimoji="0" lang="zh-TW" altLang="en-US" sz="175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endParaRPr lang="en-US" altLang="zh-TW" sz="1750" kern="100" dirty="0" smtClean="0">
                        <a:solidFill>
                          <a:srgbClr val="000000"/>
                        </a:solidFill>
                        <a:latin typeface="微軟正黑體" pitchFamily="34" charset="-120"/>
                        <a:ea typeface="微軟正黑體" pitchFamily="34" charset="-120"/>
                        <a:cs typeface="Times New Roman"/>
                      </a:endParaRPr>
                    </a:p>
                    <a:p>
                      <a:pPr marL="342900" lvl="0" indent="-342900" algn="just" defTabSz="914400" rtl="0" eaLnBrk="1" latinLnBrk="0" hangingPunct="1">
                        <a:spcAft>
                          <a:spcPts val="0"/>
                        </a:spcAft>
                        <a:buFont typeface="+mj-lt"/>
                        <a:buAutoNum type="arabicParenR" startAt="7"/>
                      </a:pPr>
                      <a:r>
                        <a:rPr lang="zh-TW" altLang="zh-TW" sz="1750" kern="100" dirty="0" smtClean="0">
                          <a:solidFill>
                            <a:srgbClr val="000000"/>
                          </a:solidFill>
                          <a:latin typeface="微軟正黑體" pitchFamily="34" charset="-120"/>
                          <a:ea typeface="微軟正黑體" pitchFamily="34" charset="-120"/>
                          <a:cs typeface="Times New Roman"/>
                        </a:rPr>
                        <a:t>教師申請政府及業界補助研究計畫的辦法與紀錄資料。</a:t>
                      </a:r>
                    </a:p>
                    <a:p>
                      <a:pPr marL="274638" lvl="0" indent="-274638" algn="just" defTabSz="914400" rtl="0" eaLnBrk="1" latinLnBrk="0" hangingPunct="1">
                        <a:spcAft>
                          <a:spcPts val="0"/>
                        </a:spcAft>
                        <a:buFont typeface="+mj-lt"/>
                        <a:buAutoNum type="arabicParenR" startAt="7"/>
                      </a:pPr>
                      <a:r>
                        <a:rPr lang="zh-TW" altLang="zh-TW" sz="1750" kern="100" dirty="0" smtClean="0">
                          <a:solidFill>
                            <a:srgbClr val="000000"/>
                          </a:solidFill>
                          <a:latin typeface="微軟正黑體" pitchFamily="34" charset="-120"/>
                          <a:ea typeface="微軟正黑體" pitchFamily="34" charset="-120"/>
                          <a:cs typeface="Times New Roman"/>
                        </a:rPr>
                        <a:t>教師參與建教合作或產學合作的紀錄資料。</a:t>
                      </a:r>
                    </a:p>
                    <a:p>
                      <a:pPr marL="274638" lvl="0" indent="-274638" algn="just" defTabSz="914400" rtl="0" eaLnBrk="1" latinLnBrk="0" hangingPunct="1">
                        <a:spcAft>
                          <a:spcPts val="0"/>
                        </a:spcAft>
                        <a:buFont typeface="+mj-lt"/>
                        <a:buAutoNum type="arabicParenR" startAt="7"/>
                      </a:pPr>
                      <a:r>
                        <a:rPr lang="zh-TW" altLang="zh-TW" sz="1750" kern="100" dirty="0" smtClean="0">
                          <a:solidFill>
                            <a:srgbClr val="000000"/>
                          </a:solidFill>
                          <a:latin typeface="微軟正黑體" pitchFamily="34" charset="-120"/>
                          <a:ea typeface="微軟正黑體" pitchFamily="34" charset="-120"/>
                          <a:cs typeface="Times New Roman"/>
                        </a:rPr>
                        <a:t>教師檢討教學改進的相關紀錄。</a:t>
                      </a:r>
                    </a:p>
                    <a:p>
                      <a:pPr marL="274638" lvl="0" indent="-274638" algn="just" defTabSz="914400" rtl="0" eaLnBrk="1" latinLnBrk="0" hangingPunct="1">
                        <a:spcAft>
                          <a:spcPts val="0"/>
                        </a:spcAft>
                        <a:buFont typeface="+mj-lt"/>
                        <a:buAutoNum type="arabicParenR" startAt="7"/>
                      </a:pPr>
                      <a:r>
                        <a:rPr lang="zh-TW" altLang="zh-TW" sz="1750" kern="100" dirty="0" smtClean="0">
                          <a:solidFill>
                            <a:srgbClr val="000000"/>
                          </a:solidFill>
                          <a:latin typeface="微軟正黑體" pitchFamily="34" charset="-120"/>
                          <a:ea typeface="微軟正黑體" pitchFamily="34" charset="-120"/>
                          <a:cs typeface="Times New Roman"/>
                        </a:rPr>
                        <a:t>鼓勵教師參與研習、進修、研究的措施。</a:t>
                      </a:r>
                    </a:p>
                    <a:p>
                      <a:pPr marL="274638" lvl="0" indent="-274638" algn="just" defTabSz="914400" rtl="0" eaLnBrk="1" latinLnBrk="0" hangingPunct="1">
                        <a:spcAft>
                          <a:spcPts val="0"/>
                        </a:spcAft>
                        <a:buFont typeface="+mj-lt"/>
                        <a:buAutoNum type="arabicParenR" startAt="7"/>
                      </a:pPr>
                      <a:r>
                        <a:rPr lang="zh-TW" altLang="zh-TW" sz="1750" kern="100" dirty="0" smtClean="0">
                          <a:solidFill>
                            <a:srgbClr val="000000"/>
                          </a:solidFill>
                          <a:latin typeface="微軟正黑體" pitchFamily="34" charset="-120"/>
                          <a:ea typeface="微軟正黑體" pitchFamily="34" charset="-120"/>
                          <a:cs typeface="Times New Roman"/>
                        </a:rPr>
                        <a:t>鼓勵教師參與國內外學術及專業組織及其活動等辦法。</a:t>
                      </a:r>
                      <a:endParaRPr lang="zh-TW" sz="1750" kern="100" dirty="0" smtClean="0">
                        <a:solidFill>
                          <a:srgbClr val="000000"/>
                        </a:solidFill>
                        <a:latin typeface="微軟正黑體" pitchFamily="34" charset="-120"/>
                        <a:ea typeface="微軟正黑體" pitchFamily="34" charset="-120"/>
                        <a:cs typeface="Times New Roman"/>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3152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5.5</a:t>
                      </a:r>
                      <a:endParaRPr kumimoji="0" lang="zh-TW" altLang="zh-TW" sz="175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lang="zh-TW" sz="1750" kern="100" dirty="0">
                          <a:solidFill>
                            <a:srgbClr val="000000"/>
                          </a:solidFill>
                          <a:latin typeface="微軟正黑體" pitchFamily="34" charset="-120"/>
                          <a:ea typeface="微軟正黑體" pitchFamily="34" charset="-120"/>
                          <a:cs typeface="Times New Roman"/>
                        </a:rPr>
                        <a:t>教師與業界交流的執行成效。</a:t>
                      </a:r>
                      <a:endParaRPr lang="zh-TW" sz="175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lang="zh-TW" sz="1750" kern="100" dirty="0">
                          <a:solidFill>
                            <a:srgbClr val="000000"/>
                          </a:solidFill>
                          <a:latin typeface="微軟正黑體" pitchFamily="34" charset="-120"/>
                          <a:ea typeface="微軟正黑體" pitchFamily="34" charset="-120"/>
                          <a:cs typeface="Times New Roman"/>
                        </a:rPr>
                        <a:t>教師與業界的交流，包括擔任顧問、合作計畫、諮議委員會、及教育訓練等的</a:t>
                      </a:r>
                      <a:r>
                        <a:rPr kumimoji="0" lang="zh-TW" sz="1750" b="0" i="0" u="sng" strike="noStrike" kern="1200" cap="none" normalizeH="0" baseline="0" dirty="0" smtClean="0">
                          <a:ln>
                            <a:noFill/>
                          </a:ln>
                          <a:solidFill>
                            <a:srgbClr val="C00000"/>
                          </a:solidFill>
                          <a:effectLst/>
                          <a:latin typeface="微軟正黑體" pitchFamily="34" charset="-120"/>
                          <a:ea typeface="微軟正黑體" pitchFamily="34" charset="-120"/>
                          <a:cs typeface="Times New Roman" pitchFamily="18" charset="0"/>
                        </a:rPr>
                        <a:t>成果展現</a:t>
                      </a:r>
                      <a:r>
                        <a:rPr lang="zh-TW" sz="1750" kern="100" dirty="0">
                          <a:solidFill>
                            <a:srgbClr val="000000"/>
                          </a:solidFill>
                          <a:latin typeface="微軟正黑體" pitchFamily="34" charset="-120"/>
                          <a:ea typeface="微軟正黑體" pitchFamily="34" charset="-120"/>
                          <a:cs typeface="Times New Roman"/>
                        </a:rPr>
                        <a:t>。</a:t>
                      </a:r>
                      <a:endParaRPr lang="zh-TW" sz="175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ase" latinLnBrk="0" hangingPunct="1">
                        <a:lnSpc>
                          <a:spcPct val="100000"/>
                        </a:lnSpc>
                        <a:spcBef>
                          <a:spcPct val="0"/>
                        </a:spcBef>
                        <a:spcAft>
                          <a:spcPct val="0"/>
                        </a:spcAft>
                        <a:buClrTx/>
                        <a:buSzTx/>
                        <a:buFont typeface="Arial" pitchFamily="34" charset="0"/>
                        <a:buAutoNum type="arabicParenR" startAt="10"/>
                        <a:tabLst/>
                      </a:pPr>
                      <a:endParaRPr kumimoji="0" lang="zh-TW" sz="16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42721" marR="4272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5072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5.6</a:t>
                      </a:r>
                      <a:endParaRPr kumimoji="0" lang="zh-TW" altLang="zh-TW" sz="175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lang="zh-TW" sz="1750" kern="100" dirty="0">
                          <a:solidFill>
                            <a:srgbClr val="000000"/>
                          </a:solidFill>
                          <a:latin typeface="微軟正黑體" pitchFamily="34" charset="-120"/>
                          <a:ea typeface="微軟正黑體" pitchFamily="34" charset="-120"/>
                          <a:cs typeface="Times New Roman"/>
                        </a:rPr>
                        <a:t>教師專業持續成長的管道與鼓勵措施。</a:t>
                      </a:r>
                      <a:endParaRPr lang="zh-TW" sz="175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74638" lvl="0" indent="-274638" algn="just">
                        <a:spcAft>
                          <a:spcPts val="0"/>
                        </a:spcAft>
                        <a:buFont typeface="+mj-lt"/>
                        <a:buAutoNum type="arabicParenR"/>
                      </a:pPr>
                      <a:r>
                        <a:rPr lang="zh-TW" sz="1750" kern="100" dirty="0">
                          <a:solidFill>
                            <a:srgbClr val="000000"/>
                          </a:solidFill>
                          <a:latin typeface="微軟正黑體" pitchFamily="34" charset="-120"/>
                          <a:ea typeface="微軟正黑體" pitchFamily="34" charset="-120"/>
                          <a:cs typeface="Times New Roman"/>
                        </a:rPr>
                        <a:t>學程如何協助教師營造積極的合作學習情境。</a:t>
                      </a:r>
                      <a:endParaRPr lang="zh-TW" sz="1750" kern="100" dirty="0">
                        <a:latin typeface="微軟正黑體" pitchFamily="34" charset="-120"/>
                        <a:ea typeface="微軟正黑體" pitchFamily="34" charset="-120"/>
                        <a:cs typeface="Times New Roman"/>
                      </a:endParaRPr>
                    </a:p>
                    <a:p>
                      <a:pPr marL="274638" lvl="0" indent="-274638" algn="just">
                        <a:spcAft>
                          <a:spcPts val="0"/>
                        </a:spcAft>
                        <a:buFont typeface="+mj-lt"/>
                        <a:buAutoNum type="arabicParenR"/>
                      </a:pPr>
                      <a:r>
                        <a:rPr lang="zh-TW" sz="1750" kern="100" dirty="0">
                          <a:solidFill>
                            <a:srgbClr val="000000"/>
                          </a:solidFill>
                          <a:latin typeface="微軟正黑體" pitchFamily="34" charset="-120"/>
                          <a:ea typeface="微軟正黑體" pitchFamily="34" charset="-120"/>
                          <a:cs typeface="Times New Roman"/>
                        </a:rPr>
                        <a:t>學程如何協助教師提升其教學、課程設計及評量的能力。</a:t>
                      </a:r>
                      <a:endParaRPr lang="zh-TW" sz="1750" kern="100" dirty="0">
                        <a:latin typeface="微軟正黑體" pitchFamily="34" charset="-120"/>
                        <a:ea typeface="微軟正黑體" pitchFamily="34" charset="-120"/>
                        <a:cs typeface="Times New Roman"/>
                      </a:endParaRPr>
                    </a:p>
                    <a:p>
                      <a:pPr marL="274638" lvl="0" indent="-274638" algn="just">
                        <a:spcAft>
                          <a:spcPts val="0"/>
                        </a:spcAft>
                        <a:buFont typeface="+mj-lt"/>
                        <a:buAutoNum type="arabicParenR"/>
                      </a:pPr>
                      <a:r>
                        <a:rPr lang="zh-TW" sz="1750" kern="100" dirty="0">
                          <a:solidFill>
                            <a:srgbClr val="000000"/>
                          </a:solidFill>
                          <a:latin typeface="微軟正黑體" pitchFamily="34" charset="-120"/>
                          <a:ea typeface="微軟正黑體" pitchFamily="34" charset="-120"/>
                          <a:cs typeface="Times New Roman"/>
                        </a:rPr>
                        <a:t>學程如何協助教師維持教學與研究的均衡發展。</a:t>
                      </a:r>
                      <a:endParaRPr lang="zh-TW" sz="1750" kern="100" dirty="0">
                        <a:latin typeface="微軟正黑體" pitchFamily="34" charset="-120"/>
                        <a:ea typeface="微軟正黑體" pitchFamily="34" charset="-120"/>
                        <a:cs typeface="Times New Roman"/>
                      </a:endParaRPr>
                    </a:p>
                    <a:p>
                      <a:pPr marL="274638" lvl="0" indent="-274638" algn="just">
                        <a:spcAft>
                          <a:spcPts val="0"/>
                        </a:spcAft>
                        <a:buFont typeface="+mj-lt"/>
                        <a:buAutoNum type="arabicParenR"/>
                      </a:pPr>
                      <a:r>
                        <a:rPr lang="zh-TW" sz="1750" kern="100" dirty="0">
                          <a:solidFill>
                            <a:srgbClr val="000000"/>
                          </a:solidFill>
                          <a:latin typeface="微軟正黑體" pitchFamily="34" charset="-120"/>
                          <a:ea typeface="微軟正黑體" pitchFamily="34" charset="-120"/>
                          <a:cs typeface="Times New Roman"/>
                        </a:rPr>
                        <a:t>學程鼓勵教師專業持續</a:t>
                      </a:r>
                      <a:r>
                        <a:rPr lang="zh-TW" sz="1750" kern="100" dirty="0" smtClean="0">
                          <a:solidFill>
                            <a:srgbClr val="000000"/>
                          </a:solidFill>
                          <a:latin typeface="微軟正黑體" pitchFamily="34" charset="-120"/>
                          <a:ea typeface="微軟正黑體" pitchFamily="34" charset="-120"/>
                          <a:cs typeface="Times New Roman"/>
                        </a:rPr>
                        <a:t>成長成果</a:t>
                      </a:r>
                      <a:r>
                        <a:rPr lang="zh-TW" sz="1750" kern="100" dirty="0">
                          <a:solidFill>
                            <a:srgbClr val="000000"/>
                          </a:solidFill>
                          <a:latin typeface="微軟正黑體" pitchFamily="34" charset="-120"/>
                          <a:ea typeface="微軟正黑體" pitchFamily="34" charset="-120"/>
                          <a:cs typeface="Times New Roman"/>
                        </a:rPr>
                        <a:t>。</a:t>
                      </a:r>
                      <a:endParaRPr lang="zh-TW" sz="175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r>
              <a:tr h="5286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5.7</a:t>
                      </a:r>
                      <a:endParaRPr kumimoji="0" lang="zh-TW" altLang="zh-TW" sz="175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lang="zh-TW" sz="1750" kern="100">
                          <a:solidFill>
                            <a:srgbClr val="000000"/>
                          </a:solidFill>
                          <a:latin typeface="微軟正黑體" pitchFamily="34" charset="-120"/>
                          <a:ea typeface="微軟正黑體" pitchFamily="34" charset="-120"/>
                          <a:cs typeface="Times New Roman"/>
                        </a:rPr>
                        <a:t>教師參與相關學術及專業組織以及其活動。</a:t>
                      </a:r>
                      <a:endParaRPr lang="zh-TW" sz="1750" kern="10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lang="zh-TW" sz="1750" kern="100" dirty="0">
                          <a:solidFill>
                            <a:srgbClr val="000000"/>
                          </a:solidFill>
                          <a:latin typeface="微軟正黑體" pitchFamily="34" charset="-120"/>
                          <a:ea typeface="微軟正黑體" pitchFamily="34" charset="-120"/>
                          <a:cs typeface="Times New Roman"/>
                        </a:rPr>
                        <a:t>教師參與相關學術及專業組織活動的紀錄與成果。</a:t>
                      </a:r>
                      <a:endParaRPr lang="zh-TW" sz="175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r>
            </a:tbl>
          </a:graphicData>
        </a:graphic>
      </p:graphicFrame>
      <p:sp>
        <p:nvSpPr>
          <p:cNvPr id="6" name="Rectangle 2"/>
          <p:cNvSpPr txBox="1">
            <a:spLocks noChangeArrowheads="1"/>
          </p:cNvSpPr>
          <p:nvPr/>
        </p:nvSpPr>
        <p:spPr bwMode="auto">
          <a:xfrm>
            <a:off x="142875" y="640680"/>
            <a:ext cx="9001125" cy="700088"/>
          </a:xfrm>
          <a:prstGeom prst="rect">
            <a:avLst/>
          </a:prstGeom>
          <a:noFill/>
          <a:ln w="9525">
            <a:noFill/>
            <a:miter lim="800000"/>
            <a:headEnd/>
            <a:tailEnd/>
          </a:ln>
        </p:spPr>
        <p:txBody>
          <a:bodyPr anchor="ctr"/>
          <a:lstStyle/>
          <a:p>
            <a:pPr algn="ctr">
              <a:defRPr/>
            </a:pPr>
            <a:r>
              <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認證規範 </a:t>
            </a:r>
            <a:r>
              <a:rPr lang="en-US" altLang="zh-TW"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5</a:t>
            </a:r>
            <a:r>
              <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：教師</a:t>
            </a:r>
            <a:r>
              <a:rPr lang="en-US" altLang="zh-TW"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(2/2)</a:t>
            </a:r>
            <a:endPar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endParaRPr>
          </a:p>
        </p:txBody>
      </p:sp>
      <p:sp>
        <p:nvSpPr>
          <p:cNvPr id="7" name="投影片編號版面配置區 6"/>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44</a:t>
            </a:fld>
            <a:endParaRPr lang="zh-TW" altLang="en-US"/>
          </a:p>
        </p:txBody>
      </p:sp>
    </p:spTree>
    <p:extLst>
      <p:ext uri="{BB962C8B-B14F-4D97-AF65-F5344CB8AC3E}">
        <p14:creationId xmlns:p14="http://schemas.microsoft.com/office/powerpoint/2010/main" val="385570828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格 7"/>
          <p:cNvGraphicFramePr>
            <a:graphicFrameLocks noGrp="1"/>
          </p:cNvGraphicFramePr>
          <p:nvPr/>
        </p:nvGraphicFramePr>
        <p:xfrm>
          <a:off x="250825" y="1412776"/>
          <a:ext cx="8642350" cy="4220700"/>
        </p:xfrm>
        <a:graphic>
          <a:graphicData uri="http://schemas.openxmlformats.org/drawingml/2006/table">
            <a:tbl>
              <a:tblPr/>
              <a:tblGrid>
                <a:gridCol w="433388"/>
                <a:gridCol w="2807667"/>
                <a:gridCol w="3024336"/>
                <a:gridCol w="2376959"/>
              </a:tblGrid>
              <a:tr h="275526">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50" b="1"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規範內容</a:t>
                      </a:r>
                      <a:endPar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endParaRPr>
                    </a:p>
                  </a:txBody>
                  <a:tcPr marL="54000" marR="54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50" b="1" i="0" u="none" strike="noStrike" cap="none" normalizeH="0" baseline="0" smtClean="0">
                          <a:ln>
                            <a:noFill/>
                          </a:ln>
                          <a:solidFill>
                            <a:schemeClr val="tx1"/>
                          </a:solidFill>
                          <a:effectLst/>
                          <a:latin typeface="微軟正黑體" pitchFamily="34" charset="-120"/>
                          <a:ea typeface="微軟正黑體" pitchFamily="34" charset="-120"/>
                          <a:cs typeface="Arial" pitchFamily="34" charset="0"/>
                        </a:rPr>
                        <a:t>報告書佐證內容</a:t>
                      </a:r>
                      <a:endParaRPr kumimoji="0" lang="zh-TW" sz="1750" b="0" i="0" u="none" strike="noStrike" cap="none" normalizeH="0" baseline="0" smtClean="0">
                        <a:ln>
                          <a:noFill/>
                        </a:ln>
                        <a:solidFill>
                          <a:schemeClr val="tx1"/>
                        </a:solidFill>
                        <a:effectLst/>
                        <a:latin typeface="微軟正黑體" pitchFamily="34" charset="-120"/>
                        <a:ea typeface="微軟正黑體" pitchFamily="34" charset="-120"/>
                        <a:cs typeface="Arial" pitchFamily="34" charset="0"/>
                      </a:endParaRPr>
                    </a:p>
                  </a:txBody>
                  <a:tcPr marL="54000" marR="54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50" b="1"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實地訪評陳列文件</a:t>
                      </a:r>
                      <a:endPar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endParaRPr>
                    </a:p>
                  </a:txBody>
                  <a:tcPr marL="54000" marR="54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709435">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6.1</a:t>
                      </a:r>
                      <a:endParaRPr kumimoji="0" lang="zh-TW"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須能促成良性的師生互動。</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5">
                  <a:txBody>
                    <a:bodyPr/>
                    <a:lstStyle/>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設備與空間</a:t>
                      </a:r>
                      <a:r>
                        <a:rPr kumimoji="0" lang="zh-TW" sz="1750" b="0" i="0" u="sng" strike="noStrike" cap="none" normalizeH="0" baseline="0" dirty="0" smtClean="0">
                          <a:ln>
                            <a:noFill/>
                          </a:ln>
                          <a:solidFill>
                            <a:srgbClr val="C00000"/>
                          </a:solidFill>
                          <a:effectLst/>
                          <a:latin typeface="微軟正黑體" pitchFamily="34" charset="-120"/>
                          <a:ea typeface="微軟正黑體" pitchFamily="34" charset="-120"/>
                          <a:cs typeface="Arial" pitchFamily="34" charset="0"/>
                        </a:rPr>
                        <a:t>足以支援學生的實作學習</a:t>
                      </a: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a:t>
                      </a:r>
                    </a:p>
                    <a:p>
                      <a:pPr marL="536575" marR="0" lvl="0" indent="-173038" algn="just" defTabSz="914400" rtl="0" eaLnBrk="1" fontAlgn="base" latinLnBrk="0" hangingPunct="1">
                        <a:lnSpc>
                          <a:spcPct val="100000"/>
                        </a:lnSpc>
                        <a:spcBef>
                          <a:spcPct val="0"/>
                        </a:spcBef>
                        <a:spcAft>
                          <a:spcPct val="0"/>
                        </a:spcAft>
                        <a:buClrTx/>
                        <a:buSzTx/>
                        <a:buFont typeface="Symbol" pitchFamily="18" charset="2"/>
                        <a:buChar char=""/>
                        <a:tabLst/>
                      </a:pPr>
                      <a:r>
                        <a:rPr kumimoji="0" lang="zh-TW" sz="1750" b="0" i="0" u="sng" strike="noStrike" cap="none" normalizeH="0" baseline="0" dirty="0" smtClean="0">
                          <a:ln>
                            <a:noFill/>
                          </a:ln>
                          <a:solidFill>
                            <a:srgbClr val="C00000"/>
                          </a:solidFill>
                          <a:effectLst/>
                          <a:latin typeface="微軟正黑體" pitchFamily="34" charset="-120"/>
                          <a:ea typeface="微軟正黑體" pitchFamily="34" charset="-120"/>
                          <a:cs typeface="Arial" pitchFamily="34" charset="0"/>
                        </a:rPr>
                        <a:t>實際及實作的學習環境</a:t>
                      </a:r>
                    </a:p>
                    <a:p>
                      <a:pPr marL="536575" marR="0" lvl="0" indent="-173038" algn="just" defTabSz="914400" rtl="0" eaLnBrk="1" fontAlgn="base" latinLnBrk="0" hangingPunct="1">
                        <a:lnSpc>
                          <a:spcPct val="100000"/>
                        </a:lnSpc>
                        <a:spcBef>
                          <a:spcPct val="0"/>
                        </a:spcBef>
                        <a:spcAft>
                          <a:spcPct val="0"/>
                        </a:spcAft>
                        <a:buClrTx/>
                        <a:buSzTx/>
                        <a:buFont typeface="Symbol" pitchFamily="18" charset="2"/>
                        <a:buChar char=""/>
                        <a:tabLst/>
                      </a:pPr>
                      <a:r>
                        <a:rPr kumimoji="0" lang="zh-TW" sz="1750" b="0" i="0" u="sng" strike="noStrike" cap="none" normalizeH="0" baseline="0" dirty="0" smtClean="0">
                          <a:ln>
                            <a:noFill/>
                          </a:ln>
                          <a:solidFill>
                            <a:srgbClr val="C00000"/>
                          </a:solidFill>
                          <a:effectLst/>
                          <a:latin typeface="微軟正黑體" pitchFamily="34" charset="-120"/>
                          <a:ea typeface="微軟正黑體" pitchFamily="34" charset="-120"/>
                          <a:cs typeface="Arial" pitchFamily="34" charset="0"/>
                        </a:rPr>
                        <a:t>資訊設備與支援</a:t>
                      </a:r>
                    </a:p>
                    <a:p>
                      <a:pPr marL="536575" marR="0" lvl="0" indent="-173038" algn="just" defTabSz="914400" rtl="0" eaLnBrk="1" fontAlgn="base" latinLnBrk="0" hangingPunct="1">
                        <a:lnSpc>
                          <a:spcPct val="100000"/>
                        </a:lnSpc>
                        <a:spcBef>
                          <a:spcPct val="0"/>
                        </a:spcBef>
                        <a:spcAft>
                          <a:spcPct val="0"/>
                        </a:spcAft>
                        <a:buClrTx/>
                        <a:buSzTx/>
                        <a:buFont typeface="Symbol" pitchFamily="18" charset="2"/>
                        <a:buChar char=""/>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圖書館資源</a:t>
                      </a:r>
                    </a:p>
                    <a:p>
                      <a:pPr marL="536575" marR="0" lvl="0" indent="-173038" algn="just" defTabSz="914400" rtl="0" eaLnBrk="1" fontAlgn="base" latinLnBrk="0" hangingPunct="1">
                        <a:lnSpc>
                          <a:spcPct val="100000"/>
                        </a:lnSpc>
                        <a:spcBef>
                          <a:spcPct val="0"/>
                        </a:spcBef>
                        <a:spcAft>
                          <a:spcPct val="0"/>
                        </a:spcAft>
                        <a:buClrTx/>
                        <a:buSzTx/>
                        <a:buFont typeface="Symbol" pitchFamily="18" charset="2"/>
                        <a:buChar char=""/>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學生自學輔導軟體</a:t>
                      </a:r>
                    </a:p>
                    <a:p>
                      <a:pPr marL="536575" marR="0" lvl="0" indent="-173038" algn="just" defTabSz="914400" rtl="0" eaLnBrk="1" fontAlgn="base" latinLnBrk="0" hangingPunct="1">
                        <a:lnSpc>
                          <a:spcPct val="100000"/>
                        </a:lnSpc>
                        <a:spcBef>
                          <a:spcPct val="0"/>
                        </a:spcBef>
                        <a:spcAft>
                          <a:spcPct val="0"/>
                        </a:spcAft>
                        <a:buClrTx/>
                        <a:buSzTx/>
                        <a:buFont typeface="Symbol" pitchFamily="18" charset="2"/>
                        <a:buChar char=""/>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團體學習的環境</a:t>
                      </a:r>
                    </a:p>
                    <a:p>
                      <a:pPr marL="536575" marR="0" lvl="0" indent="-173038" algn="just" defTabSz="914400" rtl="0" eaLnBrk="1" fontAlgn="base" latinLnBrk="0" hangingPunct="1">
                        <a:lnSpc>
                          <a:spcPct val="100000"/>
                        </a:lnSpc>
                        <a:spcBef>
                          <a:spcPct val="0"/>
                        </a:spcBef>
                        <a:spcAft>
                          <a:spcPct val="0"/>
                        </a:spcAft>
                        <a:buClrTx/>
                        <a:buSzTx/>
                        <a:buFont typeface="Symbol" pitchFamily="18" charset="2"/>
                        <a:buChar char=""/>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安全、健康及促進學習的環境</a:t>
                      </a:r>
                    </a:p>
                    <a:p>
                      <a:pPr marL="261938" marR="0" lvl="0" indent="-261938" algn="just" defTabSz="914400" rtl="0" eaLnBrk="1" fontAlgn="base" latinLnBrk="0" hangingPunct="1">
                        <a:lnSpc>
                          <a:spcPct val="100000"/>
                        </a:lnSpc>
                        <a:spcBef>
                          <a:spcPts val="600"/>
                        </a:spcBef>
                        <a:spcAft>
                          <a:spcPct val="0"/>
                        </a:spcAft>
                        <a:buClrTx/>
                        <a:buSzTx/>
                        <a:buFont typeface="Arial" pitchFamily="34" charset="0"/>
                        <a:buAutoNum type="arabicParenR" startAt="2"/>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專業設備與工具能</a:t>
                      </a:r>
                      <a:r>
                        <a:rPr kumimoji="0" lang="zh-TW" sz="1750" b="0" i="0" u="sng" strike="noStrike" cap="none" normalizeH="0" baseline="0" dirty="0" smtClean="0">
                          <a:ln>
                            <a:noFill/>
                          </a:ln>
                          <a:solidFill>
                            <a:srgbClr val="C00000"/>
                          </a:solidFill>
                          <a:effectLst/>
                          <a:latin typeface="微軟正黑體" pitchFamily="34" charset="-120"/>
                          <a:ea typeface="微軟正黑體" pitchFamily="34" charset="-120"/>
                          <a:cs typeface="Arial" pitchFamily="34" charset="0"/>
                        </a:rPr>
                        <a:t>符合產業需求</a:t>
                      </a: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a:t>
                      </a: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startAt="2"/>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學程具備合適的設備</a:t>
                      </a:r>
                      <a:r>
                        <a:rPr kumimoji="0" lang="en-US"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a:t>
                      </a: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空間</a:t>
                      </a:r>
                      <a:r>
                        <a:rPr kumimoji="0" lang="zh-TW" altLang="en-US"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的</a:t>
                      </a:r>
                      <a:r>
                        <a:rPr kumimoji="0" lang="zh-TW" sz="1750" b="0" i="0" u="sng" strike="noStrike" cap="none" normalizeH="0" baseline="0" dirty="0" smtClean="0">
                          <a:ln>
                            <a:noFill/>
                          </a:ln>
                          <a:solidFill>
                            <a:srgbClr val="C00000"/>
                          </a:solidFill>
                          <a:effectLst/>
                          <a:latin typeface="微軟正黑體" pitchFamily="34" charset="-120"/>
                          <a:ea typeface="微軟正黑體" pitchFamily="34" charset="-120"/>
                          <a:cs typeface="Arial" pitchFamily="34" charset="0"/>
                        </a:rPr>
                        <a:t>維護與管理制度</a:t>
                      </a: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及其執行成果。</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5">
                  <a:txBody>
                    <a:bodyPr/>
                    <a:lstStyle/>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中、西文圖書及期刊採購清單。</a:t>
                      </a: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設備及空間使用之規劃及紀錄。</a:t>
                      </a: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實驗室及教學設備清單及其管理辦法。</a:t>
                      </a: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實驗課程講義、實驗手冊或安全手冊。</a:t>
                      </a: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衛生安全講習資料或會議紀錄。</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94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6.2</a:t>
                      </a:r>
                      <a:endParaRPr kumimoji="0" lang="zh-TW"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須能營造一個有利於學生發展專業能力的環境</a:t>
                      </a:r>
                      <a:r>
                        <a:rPr kumimoji="0" lang="zh-TW" sz="1750" b="1"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c vMerge="1">
                  <a:txBody>
                    <a:bodyPr/>
                    <a:lstStyle/>
                    <a:p>
                      <a:endParaRPr lang="zh-TW" altLang="en-US"/>
                    </a:p>
                  </a:txBody>
                  <a:tcPr/>
                </a:tc>
              </a:tr>
              <a:tr h="7094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6.3</a:t>
                      </a:r>
                      <a:endParaRPr kumimoji="0" lang="zh-TW" altLang="zh-TW" sz="175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須能提供學生使用相關專業設備與工具的學習環境。</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c vMerge="1">
                  <a:txBody>
                    <a:bodyPr/>
                    <a:lstStyle/>
                    <a:p>
                      <a:endParaRPr lang="zh-TW" altLang="en-US"/>
                    </a:p>
                  </a:txBody>
                  <a:tcPr/>
                </a:tc>
              </a:tr>
              <a:tr h="7094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6.4</a:t>
                      </a:r>
                      <a:endParaRPr kumimoji="0" lang="zh-TW" altLang="zh-TW" sz="175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750" b="0" i="0" u="sng" strike="noStrike" cap="none" normalizeH="0" baseline="0" dirty="0" smtClean="0">
                          <a:ln>
                            <a:noFill/>
                          </a:ln>
                          <a:solidFill>
                            <a:srgbClr val="C00000"/>
                          </a:solidFill>
                          <a:effectLst/>
                          <a:latin typeface="微軟正黑體" pitchFamily="34" charset="-120"/>
                          <a:ea typeface="微軟正黑體" pitchFamily="34" charset="-120"/>
                          <a:cs typeface="Arial" pitchFamily="34" charset="0"/>
                        </a:rPr>
                        <a:t>須能提供足夠的資訊設備供師生進行與教育目標相符之教學活動。</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c vMerge="1">
                  <a:txBody>
                    <a:bodyPr/>
                    <a:lstStyle/>
                    <a:p>
                      <a:endParaRPr lang="zh-TW" altLang="en-US"/>
                    </a:p>
                  </a:txBody>
                  <a:tcPr/>
                </a:tc>
              </a:tr>
              <a:tr h="7094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6.5</a:t>
                      </a:r>
                      <a:endParaRPr kumimoji="0" lang="zh-TW" altLang="zh-TW" sz="175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altLang="zh-TW" sz="1750" b="0" i="0" u="none" strike="noStrike" kern="1200" cap="none" normalizeH="0" baseline="0" dirty="0" smtClean="0">
                          <a:ln>
                            <a:noFill/>
                          </a:ln>
                          <a:solidFill>
                            <a:schemeClr val="tx1"/>
                          </a:solidFill>
                          <a:effectLst/>
                          <a:latin typeface="微軟正黑體" pitchFamily="34" charset="-120"/>
                          <a:ea typeface="微軟正黑體" pitchFamily="34" charset="-120"/>
                          <a:cs typeface="Arial" pitchFamily="34" charset="0"/>
                        </a:rPr>
                        <a:t>須能提供安全的學習空間、設備維護及管理制度。</a:t>
                      </a:r>
                      <a:endParaRPr kumimoji="0" lang="zh-TW" sz="1750" b="0" i="0" u="none" strike="noStrike" kern="1200" cap="none" normalizeH="0" baseline="0" dirty="0" smtClean="0">
                        <a:ln>
                          <a:noFill/>
                        </a:ln>
                        <a:solidFill>
                          <a:schemeClr val="tx1"/>
                        </a:solidFill>
                        <a:effectLst/>
                        <a:latin typeface="微軟正黑體" pitchFamily="34" charset="-120"/>
                        <a:ea typeface="微軟正黑體" pitchFamily="34" charset="-120"/>
                        <a:cs typeface="Arial" pitchFamily="34"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c vMerge="1">
                  <a:txBody>
                    <a:bodyPr/>
                    <a:lstStyle/>
                    <a:p>
                      <a:endParaRPr lang="zh-TW" altLang="en-US"/>
                    </a:p>
                  </a:txBody>
                  <a:tcPr/>
                </a:tc>
              </a:tr>
            </a:tbl>
          </a:graphicData>
        </a:graphic>
      </p:graphicFrame>
      <p:sp>
        <p:nvSpPr>
          <p:cNvPr id="7" name="Rectangle 2"/>
          <p:cNvSpPr txBox="1">
            <a:spLocks noChangeArrowheads="1"/>
          </p:cNvSpPr>
          <p:nvPr/>
        </p:nvSpPr>
        <p:spPr bwMode="auto">
          <a:xfrm>
            <a:off x="142875" y="658404"/>
            <a:ext cx="9001125" cy="714375"/>
          </a:xfrm>
          <a:prstGeom prst="rect">
            <a:avLst/>
          </a:prstGeom>
          <a:noFill/>
          <a:ln w="9525">
            <a:noFill/>
            <a:miter lim="800000"/>
            <a:headEnd/>
            <a:tailEnd/>
          </a:ln>
        </p:spPr>
        <p:txBody>
          <a:bodyPr anchor="ctr"/>
          <a:lstStyle/>
          <a:p>
            <a:pPr algn="ctr">
              <a:defRPr/>
            </a:pPr>
            <a:r>
              <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認證規範 </a:t>
            </a:r>
            <a:r>
              <a:rPr lang="en-US" altLang="zh-TW"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6</a:t>
            </a:r>
            <a:r>
              <a:rPr lang="zh-TW" altLang="en-US" sz="4000" b="1" kern="0"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：設備及空間</a:t>
            </a:r>
          </a:p>
        </p:txBody>
      </p:sp>
      <p:graphicFrame>
        <p:nvGraphicFramePr>
          <p:cNvPr id="10" name="表格 9"/>
          <p:cNvGraphicFramePr>
            <a:graphicFrameLocks noGrp="1"/>
          </p:cNvGraphicFramePr>
          <p:nvPr/>
        </p:nvGraphicFramePr>
        <p:xfrm>
          <a:off x="251520" y="5667527"/>
          <a:ext cx="3240360" cy="826380"/>
        </p:xfrm>
        <a:graphic>
          <a:graphicData uri="http://schemas.openxmlformats.org/drawingml/2006/table">
            <a:tbl>
              <a:tblPr/>
              <a:tblGrid>
                <a:gridCol w="432048"/>
                <a:gridCol w="2808312"/>
              </a:tblGrid>
              <a:tr h="3600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6.2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(TAC)</a:t>
                      </a:r>
                      <a:endParaRPr kumimoji="0" lang="zh-TW" altLang="zh-TW" sz="16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0" marR="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altLang="zh-TW" sz="175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須能營造一個有利於</a:t>
                      </a:r>
                      <a:r>
                        <a:rPr kumimoji="0" lang="zh-TW" altLang="zh-TW" sz="1750" b="0" i="0" u="sng" strike="noStrike" kern="1200" cap="none" normalizeH="0" baseline="0" dirty="0" smtClean="0">
                          <a:ln>
                            <a:noFill/>
                          </a:ln>
                          <a:solidFill>
                            <a:srgbClr val="C00000"/>
                          </a:solidFill>
                          <a:effectLst/>
                          <a:latin typeface="微軟正黑體" pitchFamily="34" charset="-120"/>
                          <a:ea typeface="微軟正黑體" pitchFamily="34" charset="-120"/>
                          <a:cs typeface="Arial" pitchFamily="34" charset="0"/>
                        </a:rPr>
                        <a:t>每名</a:t>
                      </a:r>
                      <a:r>
                        <a:rPr kumimoji="0" lang="zh-TW" altLang="zh-TW" sz="1750" b="0" i="0" u="none" strike="noStrike" kern="1200"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學生發展專業技術能力的環境。</a:t>
                      </a:r>
                    </a:p>
                  </a:txBody>
                  <a:tcPr marL="54000" marR="54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r>
            </a:tbl>
          </a:graphicData>
        </a:graphic>
      </p:graphicFrame>
      <p:sp>
        <p:nvSpPr>
          <p:cNvPr id="9" name="投影片編號版面配置區 8"/>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45</a:t>
            </a:fld>
            <a:endParaRPr lang="zh-TW" altLang="en-US"/>
          </a:p>
        </p:txBody>
      </p:sp>
    </p:spTree>
    <p:extLst>
      <p:ext uri="{BB962C8B-B14F-4D97-AF65-F5344CB8AC3E}">
        <p14:creationId xmlns:p14="http://schemas.microsoft.com/office/powerpoint/2010/main" val="372613491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250825" y="1536254"/>
          <a:ext cx="8569648" cy="4949034"/>
        </p:xfrm>
        <a:graphic>
          <a:graphicData uri="http://schemas.openxmlformats.org/drawingml/2006/table">
            <a:tbl>
              <a:tblPr/>
              <a:tblGrid>
                <a:gridCol w="429742"/>
                <a:gridCol w="2091233"/>
                <a:gridCol w="3744416"/>
                <a:gridCol w="2304257"/>
              </a:tblGrid>
              <a:tr h="40269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50" b="1"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規範內容</a:t>
                      </a:r>
                      <a:endPar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endParaRPr>
                    </a:p>
                  </a:txBody>
                  <a:tcPr marL="54000" marR="54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50" b="1"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報告書佐證內容</a:t>
                      </a:r>
                      <a:endPar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endParaRPr>
                    </a:p>
                  </a:txBody>
                  <a:tcPr marL="54000" marR="54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50" b="1"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實地訪評陳列文件</a:t>
                      </a:r>
                      <a:endPar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endParaRPr>
                    </a:p>
                  </a:txBody>
                  <a:tcPr marL="54000" marR="54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1714403">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7.1</a:t>
                      </a:r>
                      <a:endParaRPr kumimoji="0" lang="zh-TW"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須提供足以確保學程品質及賡續發展</a:t>
                      </a:r>
                      <a:r>
                        <a:rPr kumimoji="0" lang="zh-TW" altLang="en-US"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的</a:t>
                      </a: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行政支援及經費，並具備有效的領導及管理制度。</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61938" marR="0" lvl="0" indent="-261938" algn="l"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學程對於目前的工作項目及未來的發展具有</a:t>
                      </a:r>
                      <a:r>
                        <a:rPr kumimoji="0" lang="zh-TW" sz="1750" b="0" i="0" u="sng" strike="noStrike" cap="none" normalizeH="0" baseline="0" dirty="0" smtClean="0">
                          <a:ln>
                            <a:noFill/>
                          </a:ln>
                          <a:solidFill>
                            <a:srgbClr val="C00000"/>
                          </a:solidFill>
                          <a:effectLst/>
                          <a:latin typeface="微軟正黑體" pitchFamily="34" charset="-120"/>
                          <a:ea typeface="微軟正黑體" pitchFamily="34" charset="-120"/>
                          <a:cs typeface="Arial" pitchFamily="34" charset="0"/>
                        </a:rPr>
                        <a:t>良好的規劃</a:t>
                      </a: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a:t>
                      </a:r>
                    </a:p>
                    <a:p>
                      <a:pPr marL="261938" marR="0" lvl="0" indent="-261938" algn="l"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校院經費分配原則，以及學程過去的經費分配，以佐證學程所屬學院及學程皆獲</a:t>
                      </a:r>
                      <a:r>
                        <a:rPr kumimoji="0" lang="zh-TW" sz="1750" b="0" i="0" u="sng" strike="noStrike" cap="none" normalizeH="0" baseline="0" dirty="0" smtClean="0">
                          <a:ln>
                            <a:noFill/>
                          </a:ln>
                          <a:solidFill>
                            <a:srgbClr val="C00000"/>
                          </a:solidFill>
                          <a:effectLst/>
                          <a:latin typeface="微軟正黑體" pitchFamily="34" charset="-120"/>
                          <a:ea typeface="微軟正黑體" pitchFamily="34" charset="-120"/>
                          <a:cs typeface="Arial" pitchFamily="34" charset="0"/>
                        </a:rPr>
                        <a:t>適當的財務支援</a:t>
                      </a:r>
                      <a:r>
                        <a:rPr kumimoji="0" lang="zh-TW"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a:t>
                      </a:r>
                      <a:endPar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endParaRPr>
                    </a:p>
                    <a:p>
                      <a:pPr marL="261938" marR="0" lvl="0" indent="-261938" algn="l" defTabSz="914400" rtl="0" eaLnBrk="1" fontAlgn="base" latinLnBrk="0" hangingPunct="1">
                        <a:lnSpc>
                          <a:spcPct val="100000"/>
                        </a:lnSpc>
                        <a:spcBef>
                          <a:spcPct val="0"/>
                        </a:spcBef>
                        <a:spcAft>
                          <a:spcPts val="600"/>
                        </a:spcAft>
                        <a:buClrTx/>
                        <a:buSzTx/>
                        <a:buFont typeface="Arial" pitchFamily="34" charset="0"/>
                        <a:buAutoNum type="arabicParenR"/>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學校對於學程的維護與發展的行政配合。</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4">
                  <a:txBody>
                    <a:bodyPr/>
                    <a:lstStyle/>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學程主管遴選辦法及相關會議紀錄。</a:t>
                      </a: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制定學程短、中及長程規劃之會議紀錄。</a:t>
                      </a: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50" b="0" i="0" u="none" strike="noStrike" kern="1200" cap="none" normalizeH="0" baseline="0" dirty="0" smtClean="0">
                          <a:ln>
                            <a:noFill/>
                          </a:ln>
                          <a:solidFill>
                            <a:schemeClr val="tx1"/>
                          </a:solidFill>
                          <a:effectLst/>
                          <a:latin typeface="微軟正黑體" pitchFamily="34" charset="-120"/>
                          <a:ea typeface="微軟正黑體" pitchFamily="34" charset="-120"/>
                          <a:cs typeface="Arial" pitchFamily="34" charset="0"/>
                        </a:rPr>
                        <a:t>支援</a:t>
                      </a:r>
                      <a:r>
                        <a:rPr kumimoji="0" lang="zh-TW" sz="1750" b="0" i="0" u="sng" strike="noStrike" kern="1200" cap="none" normalizeH="0" baseline="0" dirty="0" smtClean="0">
                          <a:ln>
                            <a:noFill/>
                          </a:ln>
                          <a:solidFill>
                            <a:srgbClr val="C00000"/>
                          </a:solidFill>
                          <a:effectLst/>
                          <a:latin typeface="微軟正黑體" pitchFamily="34" charset="-120"/>
                          <a:ea typeface="微軟正黑體" pitchFamily="34" charset="-120"/>
                          <a:cs typeface="Arial" pitchFamily="34" charset="0"/>
                        </a:rPr>
                        <a:t>教師專業成長</a:t>
                      </a:r>
                      <a:r>
                        <a:rPr kumimoji="0" lang="en-US" altLang="zh-TW" sz="1750" b="0" i="0" u="none" strike="noStrike" kern="1200" cap="none" normalizeH="0" baseline="0" dirty="0" smtClean="0">
                          <a:ln>
                            <a:noFill/>
                          </a:ln>
                          <a:solidFill>
                            <a:schemeClr val="tx1"/>
                          </a:solidFill>
                          <a:effectLst/>
                          <a:latin typeface="微軟正黑體" pitchFamily="34" charset="-120"/>
                          <a:ea typeface="微軟正黑體" pitchFamily="34" charset="-120"/>
                          <a:cs typeface="Arial" pitchFamily="34" charset="0"/>
                        </a:rPr>
                        <a:t>(</a:t>
                      </a:r>
                      <a:r>
                        <a:rPr kumimoji="0" lang="zh-TW" sz="1750" b="0" i="0" u="none" strike="noStrike" kern="1200" cap="none" normalizeH="0" baseline="0" dirty="0" smtClean="0">
                          <a:ln>
                            <a:noFill/>
                          </a:ln>
                          <a:solidFill>
                            <a:schemeClr val="tx1"/>
                          </a:solidFill>
                          <a:effectLst/>
                          <a:latin typeface="微軟正黑體" pitchFamily="34" charset="-120"/>
                          <a:ea typeface="微軟正黑體" pitchFamily="34" charset="-120"/>
                          <a:cs typeface="Arial" pitchFamily="34" charset="0"/>
                        </a:rPr>
                        <a:t>含教師訓練、進修、研究及參與國內外學術交流活動</a:t>
                      </a:r>
                      <a:r>
                        <a:rPr kumimoji="0" lang="en-US" altLang="zh-TW" sz="1750" b="0" i="0" u="none" strike="noStrike" kern="1200" cap="none" normalizeH="0" baseline="0" dirty="0" smtClean="0">
                          <a:ln>
                            <a:noFill/>
                          </a:ln>
                          <a:solidFill>
                            <a:schemeClr val="tx1"/>
                          </a:solidFill>
                          <a:effectLst/>
                          <a:latin typeface="微軟正黑體" pitchFamily="34" charset="-120"/>
                          <a:ea typeface="微軟正黑體" pitchFamily="34" charset="-120"/>
                          <a:cs typeface="Arial" pitchFamily="34" charset="0"/>
                        </a:rPr>
                        <a:t>)</a:t>
                      </a:r>
                      <a:r>
                        <a:rPr kumimoji="0" lang="zh-TW" sz="1750" b="0" i="0" u="sng" strike="noStrike" kern="1200" cap="none" normalizeH="0" baseline="0" dirty="0" smtClean="0">
                          <a:ln>
                            <a:noFill/>
                          </a:ln>
                          <a:solidFill>
                            <a:srgbClr val="C00000"/>
                          </a:solidFill>
                          <a:effectLst/>
                          <a:latin typeface="微軟正黑體" pitchFamily="34" charset="-120"/>
                          <a:ea typeface="微軟正黑體" pitchFamily="34" charset="-120"/>
                          <a:cs typeface="Arial" pitchFamily="34" charset="0"/>
                        </a:rPr>
                        <a:t>之經費申請辦法與分配原則</a:t>
                      </a: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a:t>
                      </a: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50" b="0" i="0" u="sng" strike="noStrike" cap="none" normalizeH="0" baseline="0" dirty="0" smtClean="0">
                          <a:ln>
                            <a:noFill/>
                          </a:ln>
                          <a:solidFill>
                            <a:srgbClr val="C00000"/>
                          </a:solidFill>
                          <a:effectLst/>
                          <a:latin typeface="微軟正黑體" pitchFamily="34" charset="-120"/>
                          <a:ea typeface="微軟正黑體" pitchFamily="34" charset="-120"/>
                          <a:cs typeface="Arial" pitchFamily="34" charset="0"/>
                        </a:rPr>
                        <a:t>助教、行政人員、技術人員等名單及工作內容</a:t>
                      </a: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a:t>
                      </a:r>
                    </a:p>
                    <a:p>
                      <a:pPr marL="261938" marR="0" lvl="0" indent="-261938" algn="just" defTabSz="914400" rtl="0" eaLnBrk="1" fontAlgn="base" latinLnBrk="0" hangingPunct="1">
                        <a:lnSpc>
                          <a:spcPct val="100000"/>
                        </a:lnSpc>
                        <a:spcBef>
                          <a:spcPct val="0"/>
                        </a:spcBef>
                        <a:spcAft>
                          <a:spcPct val="0"/>
                        </a:spcAft>
                        <a:buClrTx/>
                        <a:buSzTx/>
                        <a:buFont typeface="Arial" pitchFamily="34" charset="0"/>
                        <a:buAutoNum type="arabicParenR"/>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設備經費的申請辦法與分配原則。</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343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7.2</a:t>
                      </a:r>
                      <a:endParaRPr kumimoji="0" lang="zh-TW" altLang="zh-TW" sz="175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須提供足以</a:t>
                      </a:r>
                      <a:r>
                        <a:rPr kumimoji="0" lang="zh-TW" sz="1750" b="0" i="0" u="sng" strike="noStrike" cap="none" normalizeH="0" baseline="0" dirty="0" smtClean="0">
                          <a:ln>
                            <a:noFill/>
                          </a:ln>
                          <a:solidFill>
                            <a:srgbClr val="C00000"/>
                          </a:solidFill>
                          <a:effectLst/>
                          <a:latin typeface="微軟正黑體" pitchFamily="34" charset="-120"/>
                          <a:ea typeface="微軟正黑體" pitchFamily="34" charset="-120"/>
                          <a:cs typeface="Arial" pitchFamily="34" charset="0"/>
                        </a:rPr>
                        <a:t>支援教師專業成長</a:t>
                      </a:r>
                      <a:r>
                        <a:rPr kumimoji="0" lang="zh-TW" altLang="en-US"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的</a:t>
                      </a: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經費。</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學程具有</a:t>
                      </a:r>
                      <a:r>
                        <a:rPr kumimoji="0" lang="zh-TW" sz="1750" b="0" i="0" u="sng" strike="noStrike" cap="none" normalizeH="0" baseline="0" dirty="0" smtClean="0">
                          <a:ln>
                            <a:noFill/>
                          </a:ln>
                          <a:solidFill>
                            <a:srgbClr val="C00000"/>
                          </a:solidFill>
                          <a:effectLst/>
                          <a:latin typeface="微軟正黑體" pitchFamily="34" charset="-120"/>
                          <a:ea typeface="微軟正黑體" pitchFamily="34" charset="-120"/>
                          <a:cs typeface="Arial" pitchFamily="34" charset="0"/>
                        </a:rPr>
                        <a:t>支援教師專業成長的經費、資源與鼓勵機制及其執行成果</a:t>
                      </a: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r>
              <a:tr h="7343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7.3</a:t>
                      </a:r>
                      <a:endParaRPr kumimoji="0" lang="zh-TW" altLang="zh-TW" sz="175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須提供足夠的</a:t>
                      </a:r>
                      <a:r>
                        <a:rPr kumimoji="0" lang="zh-TW" sz="1750" b="0" i="0" u="sng" strike="noStrike" kern="1200" cap="none" normalizeH="0" baseline="0" dirty="0" smtClean="0">
                          <a:ln>
                            <a:noFill/>
                          </a:ln>
                          <a:solidFill>
                            <a:srgbClr val="C00000"/>
                          </a:solidFill>
                          <a:effectLst/>
                          <a:latin typeface="微軟正黑體" pitchFamily="34" charset="-120"/>
                          <a:ea typeface="微軟正黑體" pitchFamily="34" charset="-120"/>
                          <a:cs typeface="Arial" pitchFamily="34" charset="0"/>
                        </a:rPr>
                        <a:t>行政支援</a:t>
                      </a: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與</a:t>
                      </a:r>
                      <a:r>
                        <a:rPr kumimoji="0" lang="zh-TW" sz="1750" b="0" i="0" u="sng" strike="noStrike" kern="1200" cap="none" normalizeH="0" baseline="0" dirty="0" smtClean="0">
                          <a:ln>
                            <a:noFill/>
                          </a:ln>
                          <a:solidFill>
                            <a:srgbClr val="C00000"/>
                          </a:solidFill>
                          <a:effectLst/>
                          <a:latin typeface="微軟正黑體" pitchFamily="34" charset="-120"/>
                          <a:ea typeface="微軟正黑體" pitchFamily="34" charset="-120"/>
                          <a:cs typeface="Arial" pitchFamily="34" charset="0"/>
                        </a:rPr>
                        <a:t>技術人力</a:t>
                      </a: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學程的</a:t>
                      </a:r>
                      <a:r>
                        <a:rPr kumimoji="0" lang="zh-TW" sz="1750" b="0" i="0" u="sng" strike="noStrike" cap="none" normalizeH="0" baseline="0" dirty="0" smtClean="0">
                          <a:ln>
                            <a:noFill/>
                          </a:ln>
                          <a:solidFill>
                            <a:srgbClr val="C00000"/>
                          </a:solidFill>
                          <a:effectLst/>
                          <a:latin typeface="微軟正黑體" pitchFamily="34" charset="-120"/>
                          <a:ea typeface="微軟正黑體" pitchFamily="34" charset="-120"/>
                          <a:cs typeface="Arial" pitchFamily="34" charset="0"/>
                        </a:rPr>
                        <a:t>助教、行政人員、技術人員</a:t>
                      </a: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等足以提供各項行政支援與維修。</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r>
              <a:tr h="7343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7.4</a:t>
                      </a:r>
                      <a:endParaRPr kumimoji="0" lang="zh-TW" altLang="zh-TW" sz="175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須提供足夠的</a:t>
                      </a:r>
                      <a:r>
                        <a:rPr kumimoji="0" lang="zh-TW" sz="1750" b="0" i="0" u="sng" strike="noStrike" cap="none" normalizeH="0" baseline="0" dirty="0" smtClean="0">
                          <a:ln>
                            <a:noFill/>
                          </a:ln>
                          <a:solidFill>
                            <a:srgbClr val="C00000"/>
                          </a:solidFill>
                          <a:effectLst/>
                          <a:latin typeface="微軟正黑體" pitchFamily="34" charset="-120"/>
                          <a:ea typeface="微軟正黑體" pitchFamily="34" charset="-120"/>
                          <a:cs typeface="Arial" pitchFamily="34" charset="0"/>
                        </a:rPr>
                        <a:t>經費支應教學、實驗及實習設備之取得、保養與運轉</a:t>
                      </a: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學程的經費足以提供各項設備的取得、保養與運轉。</a:t>
                      </a:r>
                    </a:p>
                  </a:txBody>
                  <a:tcPr marL="54000" marR="54000" marT="36000" marB="36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r>
            </a:tbl>
          </a:graphicData>
        </a:graphic>
      </p:graphicFrame>
      <p:sp>
        <p:nvSpPr>
          <p:cNvPr id="8" name="Rectangle 2"/>
          <p:cNvSpPr>
            <a:spLocks noGrp="1" noChangeArrowheads="1"/>
          </p:cNvSpPr>
          <p:nvPr>
            <p:ph type="title"/>
          </p:nvPr>
        </p:nvSpPr>
        <p:spPr>
          <a:xfrm>
            <a:off x="457200" y="836712"/>
            <a:ext cx="8229600" cy="714375"/>
          </a:xfrm>
        </p:spPr>
        <p:txBody>
          <a:bodyPr/>
          <a:lstStyle/>
          <a:p>
            <a:pPr eaLnBrk="1" hangingPunct="1">
              <a:defRPr/>
            </a:pPr>
            <a:r>
              <a:rPr lang="zh-TW" altLang="en-US" sz="4000" kern="0" dirty="0" smtClean="0">
                <a:solidFill>
                  <a:srgbClr val="A50021"/>
                </a:solidFill>
                <a:effectLst>
                  <a:outerShdw blurRad="38100" dist="38100" dir="2700000" algn="tl">
                    <a:srgbClr val="C0C0C0"/>
                  </a:outerShdw>
                </a:effectLst>
              </a:rPr>
              <a:t>認證規範 </a:t>
            </a:r>
            <a:r>
              <a:rPr lang="en-US" altLang="zh-TW" sz="4000" kern="0" dirty="0" smtClean="0">
                <a:solidFill>
                  <a:srgbClr val="A50021"/>
                </a:solidFill>
                <a:effectLst>
                  <a:outerShdw blurRad="38100" dist="38100" dir="2700000" algn="tl">
                    <a:srgbClr val="C0C0C0"/>
                  </a:outerShdw>
                </a:effectLst>
              </a:rPr>
              <a:t>7</a:t>
            </a:r>
            <a:r>
              <a:rPr lang="zh-TW" altLang="en-US" sz="4000" kern="0" dirty="0" smtClean="0">
                <a:solidFill>
                  <a:srgbClr val="A50021"/>
                </a:solidFill>
                <a:effectLst>
                  <a:outerShdw blurRad="38100" dist="38100" dir="2700000" algn="tl">
                    <a:srgbClr val="C0C0C0"/>
                  </a:outerShdw>
                </a:effectLst>
              </a:rPr>
              <a:t>：行政支援與經費</a:t>
            </a:r>
          </a:p>
        </p:txBody>
      </p:sp>
      <p:sp>
        <p:nvSpPr>
          <p:cNvPr id="7" name="投影片編號版面配置區 6"/>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46</a:t>
            </a:fld>
            <a:endParaRPr lang="zh-TW" altLang="en-US"/>
          </a:p>
        </p:txBody>
      </p:sp>
    </p:spTree>
    <p:extLst>
      <p:ext uri="{BB962C8B-B14F-4D97-AF65-F5344CB8AC3E}">
        <p14:creationId xmlns:p14="http://schemas.microsoft.com/office/powerpoint/2010/main" val="242322562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250825" y="1700808"/>
          <a:ext cx="8642350" cy="2270372"/>
        </p:xfrm>
        <a:graphic>
          <a:graphicData uri="http://schemas.openxmlformats.org/drawingml/2006/table">
            <a:tbl>
              <a:tblPr/>
              <a:tblGrid>
                <a:gridCol w="2573338"/>
                <a:gridCol w="3248025"/>
                <a:gridCol w="2820987"/>
              </a:tblGrid>
              <a:tr h="4320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5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規範內容</a:t>
                      </a:r>
                      <a:endPar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42721" marR="42721"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50" b="1"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rPr>
                        <a:t>報告書佐證內容</a:t>
                      </a:r>
                      <a:endParaRPr kumimoji="0" lang="zh-TW" sz="1750" b="0" i="0" u="none" strike="noStrike" cap="none" normalizeH="0" baseline="0" smtClean="0">
                        <a:ln>
                          <a:noFill/>
                        </a:ln>
                        <a:solidFill>
                          <a:schemeClr val="tx1"/>
                        </a:solidFill>
                        <a:effectLst/>
                        <a:latin typeface="微軟正黑體" pitchFamily="34" charset="-120"/>
                        <a:ea typeface="微軟正黑體" pitchFamily="34" charset="-120"/>
                        <a:cs typeface="Times New Roman" pitchFamily="18" charset="0"/>
                      </a:endParaRPr>
                    </a:p>
                  </a:txBody>
                  <a:tcPr marL="42721" marR="42721"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5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實地訪評陳列文件</a:t>
                      </a:r>
                      <a:endPar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42721" marR="42721"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1838324">
                <a:tc>
                  <a:txBody>
                    <a:bodyPr/>
                    <a:lstStyle/>
                    <a:p>
                      <a:pPr algn="just">
                        <a:spcAft>
                          <a:spcPts val="0"/>
                        </a:spcAft>
                      </a:pPr>
                      <a:r>
                        <a:rPr lang="zh-TW" sz="1750" kern="100" dirty="0">
                          <a:latin typeface="微軟正黑體" pitchFamily="34" charset="-120"/>
                          <a:ea typeface="微軟正黑體" pitchFamily="34" charset="-120"/>
                          <a:cs typeface="Times New Roman"/>
                        </a:rPr>
                        <a:t>各學程的</a:t>
                      </a:r>
                      <a:r>
                        <a:rPr lang="zh-TW" sz="1750" b="1" u="sng" kern="100" dirty="0">
                          <a:solidFill>
                            <a:srgbClr val="FF0000"/>
                          </a:solidFill>
                          <a:latin typeface="微軟正黑體" pitchFamily="34" charset="-120"/>
                          <a:ea typeface="微軟正黑體" pitchFamily="34" charset="-120"/>
                          <a:cs typeface="Times New Roman"/>
                        </a:rPr>
                        <a:t>課程與師資須與其名稱所指的領域名實相符</a:t>
                      </a:r>
                      <a:r>
                        <a:rPr lang="zh-TW" sz="1750" kern="100" dirty="0">
                          <a:latin typeface="微軟正黑體" pitchFamily="34" charset="-120"/>
                          <a:ea typeface="微軟正黑體" pitchFamily="34" charset="-120"/>
                          <a:cs typeface="Times New Roman"/>
                        </a:rPr>
                        <a:t>，若該學程屬整合性領域，則須分別滿足各相關領域的認證規範。</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lvl="0" indent="-342900" algn="just">
                        <a:spcAft>
                          <a:spcPts val="0"/>
                        </a:spcAft>
                        <a:buFont typeface="+mj-lt"/>
                        <a:buAutoNum type="arabicParenR"/>
                      </a:pPr>
                      <a:r>
                        <a:rPr lang="zh-TW" sz="1750" kern="100" dirty="0">
                          <a:latin typeface="微軟正黑體" pitchFamily="34" charset="-120"/>
                          <a:ea typeface="微軟正黑體" pitchFamily="34" charset="-120"/>
                          <a:cs typeface="Times New Roman"/>
                        </a:rPr>
                        <a:t>學程名稱能適切反映教育目標的內涵。</a:t>
                      </a:r>
                    </a:p>
                    <a:p>
                      <a:pPr marL="342900" lvl="0" indent="-342900" algn="just">
                        <a:spcAft>
                          <a:spcPts val="0"/>
                        </a:spcAft>
                        <a:buFont typeface="+mj-lt"/>
                        <a:buAutoNum type="arabicParenR"/>
                      </a:pPr>
                      <a:r>
                        <a:rPr lang="zh-TW" sz="1750" kern="100" dirty="0">
                          <a:latin typeface="微軟正黑體" pitchFamily="34" charset="-120"/>
                          <a:ea typeface="微軟正黑體" pitchFamily="34" charset="-120"/>
                          <a:cs typeface="Times New Roman"/>
                        </a:rPr>
                        <a:t>課程與學程的名稱能適切描述課程及學程內涵。</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lvl="0" indent="-342900" algn="just">
                        <a:spcAft>
                          <a:spcPts val="0"/>
                        </a:spcAft>
                        <a:buFont typeface="+mj-lt"/>
                        <a:buAutoNum type="arabicParenR"/>
                      </a:pPr>
                      <a:r>
                        <a:rPr lang="zh-TW" sz="1750" kern="100" dirty="0">
                          <a:latin typeface="微軟正黑體" pitchFamily="34" charset="-120"/>
                          <a:ea typeface="微軟正黑體" pitchFamily="34" charset="-120"/>
                          <a:cs typeface="Times New Roman"/>
                        </a:rPr>
                        <a:t>受認證學程名稱符合該領域專業內涵的相關資料。</a:t>
                      </a:r>
                    </a:p>
                    <a:p>
                      <a:pPr marL="342900" lvl="0" indent="-342900" algn="just">
                        <a:spcAft>
                          <a:spcPts val="0"/>
                        </a:spcAft>
                        <a:buFont typeface="+mj-lt"/>
                        <a:buAutoNum type="arabicParenR"/>
                      </a:pPr>
                      <a:r>
                        <a:rPr lang="zh-TW" sz="1750" kern="100" dirty="0">
                          <a:latin typeface="微軟正黑體" pitchFamily="34" charset="-120"/>
                          <a:ea typeface="微軟正黑體" pitchFamily="34" charset="-120"/>
                          <a:cs typeface="Times New Roman"/>
                        </a:rPr>
                        <a:t>與其他學程合開課程的協調過程紀錄。</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8" name="Rectangle 2"/>
          <p:cNvSpPr>
            <a:spLocks noGrp="1" noChangeArrowheads="1"/>
          </p:cNvSpPr>
          <p:nvPr>
            <p:ph type="title"/>
          </p:nvPr>
        </p:nvSpPr>
        <p:spPr>
          <a:xfrm>
            <a:off x="457200" y="857250"/>
            <a:ext cx="8229600" cy="785813"/>
          </a:xfrm>
        </p:spPr>
        <p:txBody>
          <a:bodyPr/>
          <a:lstStyle/>
          <a:p>
            <a:pPr eaLnBrk="1" hangingPunct="1">
              <a:defRPr/>
            </a:pPr>
            <a:r>
              <a:rPr lang="zh-TW" altLang="en-US" sz="4000" kern="0" dirty="0" smtClean="0">
                <a:solidFill>
                  <a:srgbClr val="A50021"/>
                </a:solidFill>
                <a:effectLst>
                  <a:outerShdw blurRad="38100" dist="38100" dir="2700000" algn="tl">
                    <a:srgbClr val="C0C0C0"/>
                  </a:outerShdw>
                </a:effectLst>
              </a:rPr>
              <a:t>認證規範 </a:t>
            </a:r>
            <a:r>
              <a:rPr lang="en-US" altLang="zh-TW" sz="4000" kern="0" dirty="0" smtClean="0">
                <a:solidFill>
                  <a:srgbClr val="A50021"/>
                </a:solidFill>
                <a:effectLst>
                  <a:outerShdw blurRad="38100" dist="38100" dir="2700000" algn="tl">
                    <a:srgbClr val="C0C0C0"/>
                  </a:outerShdw>
                </a:effectLst>
              </a:rPr>
              <a:t>8</a:t>
            </a:r>
            <a:r>
              <a:rPr lang="zh-TW" altLang="en-US" sz="4000" kern="0" dirty="0" smtClean="0">
                <a:solidFill>
                  <a:srgbClr val="A50021"/>
                </a:solidFill>
                <a:effectLst>
                  <a:outerShdw blurRad="38100" dist="38100" dir="2700000" algn="tl">
                    <a:srgbClr val="C0C0C0"/>
                  </a:outerShdw>
                </a:effectLst>
              </a:rPr>
              <a:t>：領域認證規範</a:t>
            </a:r>
          </a:p>
        </p:txBody>
      </p:sp>
      <p:pic>
        <p:nvPicPr>
          <p:cNvPr id="6" name="圖片 5" descr="poke.png"/>
          <p:cNvPicPr>
            <a:picLocks noChangeAspect="1"/>
          </p:cNvPicPr>
          <p:nvPr/>
        </p:nvPicPr>
        <p:blipFill>
          <a:blip r:embed="rId3" cstate="print">
            <a:duotone>
              <a:schemeClr val="accent6">
                <a:shade val="45000"/>
                <a:satMod val="135000"/>
              </a:schemeClr>
              <a:prstClr val="white"/>
            </a:duotone>
          </a:blip>
          <a:stretch>
            <a:fillRect/>
          </a:stretch>
        </p:blipFill>
        <p:spPr>
          <a:xfrm rot="2167106">
            <a:off x="884678" y="4494206"/>
            <a:ext cx="649969" cy="649969"/>
          </a:xfrm>
          <a:prstGeom prst="rect">
            <a:avLst/>
          </a:prstGeom>
        </p:spPr>
      </p:pic>
      <p:sp>
        <p:nvSpPr>
          <p:cNvPr id="7" name="圓角矩形 6"/>
          <p:cNvSpPr/>
          <p:nvPr/>
        </p:nvSpPr>
        <p:spPr>
          <a:xfrm>
            <a:off x="1691680" y="4509120"/>
            <a:ext cx="6624736" cy="792088"/>
          </a:xfrm>
          <a:prstGeom prst="roundRect">
            <a:avLst/>
          </a:prstGeom>
        </p:spPr>
        <p:style>
          <a:lnRef idx="3">
            <a:schemeClr val="lt1"/>
          </a:lnRef>
          <a:fillRef idx="1">
            <a:schemeClr val="accent6"/>
          </a:fillRef>
          <a:effectRef idx="1">
            <a:schemeClr val="accent6"/>
          </a:effectRef>
          <a:fontRef idx="minor">
            <a:schemeClr val="lt1"/>
          </a:fontRef>
        </p:style>
        <p:txBody>
          <a:bodyPr anchor="ctr"/>
          <a:lstStyle/>
          <a:p>
            <a:pPr>
              <a:defRPr/>
            </a:pPr>
            <a:r>
              <a:rPr lang="zh-TW" altLang="en-US" sz="2200" dirty="0" smtClean="0">
                <a:latin typeface="微軟正黑體" pitchFamily="34" charset="-120"/>
                <a:ea typeface="微軟正黑體" pitchFamily="34" charset="-120"/>
              </a:rPr>
              <a:t>若學程有更名情況，則須就其名稱、課程及師資等項目確認其調整內容。</a:t>
            </a:r>
            <a:endParaRPr lang="en-US" altLang="zh-TW" sz="2200" b="1" dirty="0">
              <a:latin typeface="微軟正黑體" pitchFamily="34" charset="-120"/>
              <a:ea typeface="微軟正黑體" pitchFamily="34" charset="-120"/>
            </a:endParaRPr>
          </a:p>
        </p:txBody>
      </p:sp>
      <p:sp>
        <p:nvSpPr>
          <p:cNvPr id="11" name="投影片編號版面配置區 10"/>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47</a:t>
            </a:fld>
            <a:endParaRPr lang="zh-TW" altLang="en-US"/>
          </a:p>
        </p:txBody>
      </p:sp>
    </p:spTree>
    <p:extLst>
      <p:ext uri="{BB962C8B-B14F-4D97-AF65-F5344CB8AC3E}">
        <p14:creationId xmlns:p14="http://schemas.microsoft.com/office/powerpoint/2010/main" val="169558524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250825" y="1556793"/>
          <a:ext cx="8569648" cy="4576539"/>
        </p:xfrm>
        <a:graphic>
          <a:graphicData uri="http://schemas.openxmlformats.org/drawingml/2006/table">
            <a:tbl>
              <a:tblPr/>
              <a:tblGrid>
                <a:gridCol w="429742"/>
                <a:gridCol w="2091233"/>
                <a:gridCol w="3528392"/>
                <a:gridCol w="2520281"/>
              </a:tblGrid>
              <a:tr h="360039">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50" b="1"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規範內容</a:t>
                      </a:r>
                      <a:endPar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endParaRPr>
                    </a:p>
                  </a:txBody>
                  <a:tcPr marL="54000" marR="54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50" b="1"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報告書佐證內容</a:t>
                      </a:r>
                      <a:endPar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endParaRPr>
                    </a:p>
                  </a:txBody>
                  <a:tcPr marL="54000" marR="54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750" b="1"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實地訪評陳列文件</a:t>
                      </a:r>
                      <a:endParaRPr kumimoji="0" lang="zh-TW" sz="175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endParaRPr>
                    </a:p>
                  </a:txBody>
                  <a:tcPr marL="54000" marR="54000" marT="36000" marB="36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0">
                <a:tc>
                  <a:txBody>
                    <a:bodyPr/>
                    <a:lstStyle/>
                    <a:p>
                      <a:pPr marL="228600" indent="-228600" algn="ctr">
                        <a:spcAft>
                          <a:spcPts val="0"/>
                        </a:spcAft>
                      </a:pPr>
                      <a:r>
                        <a:rPr lang="en-US" sz="1600" kern="100" dirty="0">
                          <a:latin typeface="微軟正黑體" pitchFamily="34" charset="-120"/>
                          <a:ea typeface="微軟正黑體" pitchFamily="34" charset="-120"/>
                          <a:cs typeface="Times New Roman"/>
                        </a:rPr>
                        <a:t>9.1</a:t>
                      </a:r>
                      <a:endParaRPr lang="zh-TW" sz="160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lang="zh-TW" sz="1750" kern="100" dirty="0">
                          <a:solidFill>
                            <a:srgbClr val="000000"/>
                          </a:solidFill>
                          <a:latin typeface="微軟正黑體" pitchFamily="34" charset="-120"/>
                          <a:ea typeface="微軟正黑體" pitchFamily="34" charset="-120"/>
                          <a:cs typeface="Times New Roman"/>
                        </a:rPr>
                        <a:t>須</a:t>
                      </a:r>
                      <a:r>
                        <a:rPr lang="zh-TW" sz="1750" u="sng" kern="100" dirty="0">
                          <a:solidFill>
                            <a:srgbClr val="FF0000"/>
                          </a:solidFill>
                          <a:latin typeface="微軟正黑體" pitchFamily="34" charset="-120"/>
                          <a:ea typeface="微軟正黑體" pitchFamily="34" charset="-120"/>
                          <a:cs typeface="Times New Roman"/>
                        </a:rPr>
                        <a:t>持續</a:t>
                      </a:r>
                      <a:r>
                        <a:rPr lang="zh-TW" sz="1750" kern="100" dirty="0">
                          <a:solidFill>
                            <a:srgbClr val="000000"/>
                          </a:solidFill>
                          <a:latin typeface="微軟正黑體" pitchFamily="34" charset="-120"/>
                          <a:ea typeface="微軟正黑體" pitchFamily="34" charset="-120"/>
                          <a:cs typeface="Times New Roman"/>
                        </a:rPr>
                        <a:t>確保學生在畢業時具備核心能力。</a:t>
                      </a:r>
                      <a:endParaRPr lang="zh-TW" sz="175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74638" lvl="0" indent="-274638" algn="just">
                        <a:spcAft>
                          <a:spcPts val="0"/>
                        </a:spcAft>
                        <a:buFont typeface="+mj-lt"/>
                        <a:buAutoNum type="arabicParenR"/>
                      </a:pPr>
                      <a:r>
                        <a:rPr lang="zh-TW" sz="1750" kern="100" dirty="0">
                          <a:solidFill>
                            <a:srgbClr val="000000"/>
                          </a:solidFill>
                          <a:latin typeface="微軟正黑體" pitchFamily="34" charset="-120"/>
                          <a:ea typeface="微軟正黑體" pitchFamily="34" charset="-120"/>
                          <a:cs typeface="Times New Roman"/>
                        </a:rPr>
                        <a:t>學程定期評量學生核心能力。</a:t>
                      </a:r>
                      <a:endParaRPr lang="zh-TW" sz="1750" kern="100" dirty="0">
                        <a:latin typeface="微軟正黑體" pitchFamily="34" charset="-120"/>
                        <a:ea typeface="微軟正黑體" pitchFamily="34" charset="-120"/>
                        <a:cs typeface="Times New Roman"/>
                      </a:endParaRPr>
                    </a:p>
                    <a:p>
                      <a:pPr marL="274638" lvl="0" indent="-274638" algn="just">
                        <a:spcAft>
                          <a:spcPts val="0"/>
                        </a:spcAft>
                        <a:buFont typeface="+mj-lt"/>
                        <a:buAutoNum type="arabicParenR"/>
                      </a:pPr>
                      <a:r>
                        <a:rPr lang="zh-TW" sz="1750" kern="100" dirty="0">
                          <a:solidFill>
                            <a:srgbClr val="000000"/>
                          </a:solidFill>
                          <a:latin typeface="微軟正黑體" pitchFamily="34" charset="-120"/>
                          <a:ea typeface="微軟正黑體" pitchFamily="34" charset="-120"/>
                          <a:cs typeface="Times New Roman"/>
                        </a:rPr>
                        <a:t>學程具備定期檢討評量方式的機制。</a:t>
                      </a:r>
                      <a:endParaRPr lang="zh-TW" sz="1750" kern="100" dirty="0">
                        <a:latin typeface="微軟正黑體" pitchFamily="34" charset="-120"/>
                        <a:ea typeface="微軟正黑體" pitchFamily="34" charset="-120"/>
                        <a:cs typeface="Times New Roman"/>
                      </a:endParaRPr>
                    </a:p>
                    <a:p>
                      <a:pPr marL="274638" lvl="0" indent="-274638" algn="just">
                        <a:spcAft>
                          <a:spcPts val="0"/>
                        </a:spcAft>
                        <a:buFont typeface="+mj-lt"/>
                        <a:buAutoNum type="arabicParenR"/>
                      </a:pPr>
                      <a:r>
                        <a:rPr lang="zh-TW" sz="1750" kern="100" dirty="0">
                          <a:solidFill>
                            <a:srgbClr val="000000"/>
                          </a:solidFill>
                          <a:latin typeface="微軟正黑體" pitchFamily="34" charset="-120"/>
                          <a:ea typeface="微軟正黑體" pitchFamily="34" charset="-120"/>
                          <a:cs typeface="Times New Roman"/>
                        </a:rPr>
                        <a:t>學程定期檢討機制可確保畢業生核心能力的養成。</a:t>
                      </a:r>
                      <a:endParaRPr lang="zh-TW" sz="175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lang="zh-TW" sz="1750" kern="100" dirty="0">
                          <a:solidFill>
                            <a:srgbClr val="000000"/>
                          </a:solidFill>
                          <a:latin typeface="微軟正黑體" pitchFamily="34" charset="-120"/>
                          <a:ea typeface="微軟正黑體" pitchFamily="34" charset="-120"/>
                          <a:cs typeface="Times New Roman"/>
                        </a:rPr>
                        <a:t>檢討學生核心能力養成的相關工作</a:t>
                      </a:r>
                      <a:r>
                        <a:rPr lang="en-US" sz="1750" kern="100" dirty="0">
                          <a:solidFill>
                            <a:srgbClr val="000000"/>
                          </a:solidFill>
                          <a:latin typeface="微軟正黑體" pitchFamily="34" charset="-120"/>
                          <a:ea typeface="微軟正黑體" pitchFamily="34" charset="-120"/>
                          <a:cs typeface="Times New Roman"/>
                        </a:rPr>
                        <a:t>/</a:t>
                      </a:r>
                      <a:r>
                        <a:rPr lang="zh-TW" sz="1750" kern="100" dirty="0">
                          <a:solidFill>
                            <a:srgbClr val="000000"/>
                          </a:solidFill>
                          <a:latin typeface="微軟正黑體" pitchFamily="34" charset="-120"/>
                          <a:ea typeface="微軟正黑體" pitchFamily="34" charset="-120"/>
                          <a:cs typeface="Times New Roman"/>
                        </a:rPr>
                        <a:t>會議紀錄。</a:t>
                      </a:r>
                      <a:endParaRPr lang="zh-TW" sz="175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228600" indent="-228600" algn="ctr">
                        <a:spcAft>
                          <a:spcPts val="0"/>
                        </a:spcAft>
                      </a:pPr>
                      <a:r>
                        <a:rPr lang="en-US" sz="1600" kern="100" dirty="0">
                          <a:latin typeface="微軟正黑體" pitchFamily="34" charset="-120"/>
                          <a:ea typeface="微軟正黑體" pitchFamily="34" charset="-120"/>
                          <a:cs typeface="Times New Roman"/>
                        </a:rPr>
                        <a:t>9.2</a:t>
                      </a:r>
                      <a:endParaRPr lang="zh-TW" sz="160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lang="zh-TW" sz="1750" kern="100" dirty="0">
                          <a:solidFill>
                            <a:srgbClr val="000000"/>
                          </a:solidFill>
                          <a:latin typeface="微軟正黑體" pitchFamily="34" charset="-120"/>
                          <a:ea typeface="微軟正黑體" pitchFamily="34" charset="-120"/>
                          <a:cs typeface="Times New Roman"/>
                        </a:rPr>
                        <a:t>課程與教學須</a:t>
                      </a:r>
                      <a:r>
                        <a:rPr lang="zh-TW" sz="1750" u="sng" kern="100" dirty="0">
                          <a:solidFill>
                            <a:srgbClr val="FF0000"/>
                          </a:solidFill>
                          <a:latin typeface="微軟正黑體" pitchFamily="34" charset="-120"/>
                          <a:ea typeface="微軟正黑體" pitchFamily="34" charset="-120"/>
                          <a:cs typeface="Times New Roman"/>
                        </a:rPr>
                        <a:t>持續</a:t>
                      </a:r>
                      <a:r>
                        <a:rPr lang="zh-TW" sz="1750" kern="100" dirty="0">
                          <a:solidFill>
                            <a:srgbClr val="000000"/>
                          </a:solidFill>
                          <a:latin typeface="微軟正黑體" pitchFamily="34" charset="-120"/>
                          <a:ea typeface="微軟正黑體" pitchFamily="34" charset="-120"/>
                          <a:cs typeface="Times New Roman"/>
                        </a:rPr>
                        <a:t>符合產業需求，及</a:t>
                      </a:r>
                      <a:r>
                        <a:rPr lang="zh-TW" sz="1750" kern="100" dirty="0">
                          <a:latin typeface="微軟正黑體" pitchFamily="34" charset="-120"/>
                          <a:ea typeface="微軟正黑體" pitchFamily="34" charset="-120"/>
                          <a:cs typeface="Times New Roman"/>
                        </a:rPr>
                        <a:t>培養學生實務技術能力</a:t>
                      </a:r>
                      <a:r>
                        <a:rPr lang="zh-TW" sz="1750" kern="100" dirty="0">
                          <a:solidFill>
                            <a:srgbClr val="000000"/>
                          </a:solidFill>
                          <a:latin typeface="微軟正黑體" pitchFamily="34" charset="-120"/>
                          <a:ea typeface="微軟正黑體" pitchFamily="34" charset="-120"/>
                          <a:cs typeface="Times New Roman"/>
                        </a:rPr>
                        <a:t>。</a:t>
                      </a:r>
                      <a:endParaRPr lang="zh-TW" sz="175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274638" lvl="0" indent="-274638" algn="just">
                        <a:spcAft>
                          <a:spcPts val="0"/>
                        </a:spcAft>
                        <a:buFont typeface="+mj-lt"/>
                        <a:buAutoNum type="arabicParenR"/>
                      </a:pPr>
                      <a:r>
                        <a:rPr lang="zh-TW" sz="1750" kern="100" dirty="0">
                          <a:latin typeface="微軟正黑體" pitchFamily="34" charset="-120"/>
                          <a:ea typeface="微軟正黑體" pitchFamily="34" charset="-120"/>
                          <a:cs typeface="Times New Roman"/>
                        </a:rPr>
                        <a:t>學程透</a:t>
                      </a:r>
                      <a:r>
                        <a:rPr lang="zh-TW" sz="1750" kern="100" dirty="0">
                          <a:solidFill>
                            <a:srgbClr val="000000"/>
                          </a:solidFill>
                          <a:latin typeface="微軟正黑體" pitchFamily="34" charset="-120"/>
                          <a:ea typeface="微軟正黑體" pitchFamily="34" charset="-120"/>
                          <a:cs typeface="Times New Roman"/>
                        </a:rPr>
                        <a:t>過定期召開諮詢委員會及其他方式，檢討課程與教學是否符合產業需</a:t>
                      </a:r>
                      <a:r>
                        <a:rPr lang="zh-TW" sz="1750" kern="100" dirty="0">
                          <a:latin typeface="微軟正黑體" pitchFamily="34" charset="-120"/>
                          <a:ea typeface="微軟正黑體" pitchFamily="34" charset="-120"/>
                          <a:cs typeface="Times New Roman"/>
                        </a:rPr>
                        <a:t>求及培養學生實務技術能力。</a:t>
                      </a:r>
                    </a:p>
                    <a:p>
                      <a:pPr marL="274638" lvl="0" indent="-274638" algn="just">
                        <a:spcAft>
                          <a:spcPts val="0"/>
                        </a:spcAft>
                        <a:buFont typeface="+mj-lt"/>
                        <a:buAutoNum type="arabicParenR"/>
                      </a:pPr>
                      <a:r>
                        <a:rPr lang="zh-TW" sz="1750" kern="100" dirty="0">
                          <a:solidFill>
                            <a:srgbClr val="000000"/>
                          </a:solidFill>
                          <a:latin typeface="微軟正黑體" pitchFamily="34" charset="-120"/>
                          <a:ea typeface="微軟正黑體" pitchFamily="34" charset="-120"/>
                          <a:cs typeface="Times New Roman"/>
                        </a:rPr>
                        <a:t>學程定期檢討機制可確保課程與教學能持續符合產業需求及培養學生實務技術能力。</a:t>
                      </a:r>
                      <a:endParaRPr lang="zh-TW" sz="175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lang="zh-TW" sz="1750" kern="100" dirty="0">
                          <a:solidFill>
                            <a:srgbClr val="000000"/>
                          </a:solidFill>
                          <a:latin typeface="微軟正黑體" pitchFamily="34" charset="-120"/>
                          <a:ea typeface="微軟正黑體" pitchFamily="34" charset="-120"/>
                          <a:cs typeface="Times New Roman"/>
                        </a:rPr>
                        <a:t>檢討課程規劃的相關工作</a:t>
                      </a:r>
                      <a:r>
                        <a:rPr lang="en-US" sz="1750" kern="100" dirty="0">
                          <a:solidFill>
                            <a:srgbClr val="000000"/>
                          </a:solidFill>
                          <a:latin typeface="微軟正黑體" pitchFamily="34" charset="-120"/>
                          <a:ea typeface="微軟正黑體" pitchFamily="34" charset="-120"/>
                          <a:cs typeface="Times New Roman"/>
                        </a:rPr>
                        <a:t>/</a:t>
                      </a:r>
                      <a:r>
                        <a:rPr lang="zh-TW" sz="1750" kern="100" dirty="0">
                          <a:solidFill>
                            <a:srgbClr val="000000"/>
                          </a:solidFill>
                          <a:latin typeface="微軟正黑體" pitchFamily="34" charset="-120"/>
                          <a:ea typeface="微軟正黑體" pitchFamily="34" charset="-120"/>
                          <a:cs typeface="Times New Roman"/>
                        </a:rPr>
                        <a:t>會議紀錄。</a:t>
                      </a:r>
                      <a:endParaRPr lang="zh-TW" sz="175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228600" indent="-228600" algn="ctr">
                        <a:spcAft>
                          <a:spcPts val="0"/>
                        </a:spcAft>
                      </a:pPr>
                      <a:r>
                        <a:rPr lang="en-US" sz="1600" kern="100" dirty="0">
                          <a:latin typeface="微軟正黑體" pitchFamily="34" charset="-120"/>
                          <a:ea typeface="微軟正黑體" pitchFamily="34" charset="-120"/>
                          <a:cs typeface="Times New Roman"/>
                        </a:rPr>
                        <a:t>9.3</a:t>
                      </a:r>
                      <a:endParaRPr lang="zh-TW" sz="160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lang="zh-TW" sz="1750" kern="100" dirty="0">
                          <a:solidFill>
                            <a:srgbClr val="000000"/>
                          </a:solidFill>
                          <a:latin typeface="微軟正黑體" pitchFamily="34" charset="-120"/>
                          <a:ea typeface="微軟正黑體" pitchFamily="34" charset="-120"/>
                          <a:cs typeface="Times New Roman"/>
                        </a:rPr>
                        <a:t>其他</a:t>
                      </a:r>
                      <a:r>
                        <a:rPr lang="zh-TW" sz="1750" u="sng" kern="100" dirty="0">
                          <a:solidFill>
                            <a:srgbClr val="FF0000"/>
                          </a:solidFill>
                          <a:latin typeface="微軟正黑體" pitchFamily="34" charset="-120"/>
                          <a:ea typeface="微軟正黑體" pitchFamily="34" charset="-120"/>
                          <a:cs typeface="Times New Roman"/>
                        </a:rPr>
                        <a:t>持續改善</a:t>
                      </a:r>
                      <a:r>
                        <a:rPr lang="zh-TW" sz="1750" kern="100" dirty="0">
                          <a:solidFill>
                            <a:srgbClr val="000000"/>
                          </a:solidFill>
                          <a:latin typeface="微軟正黑體" pitchFamily="34" charset="-120"/>
                          <a:ea typeface="微軟正黑體" pitchFamily="34" charset="-120"/>
                          <a:cs typeface="Times New Roman"/>
                        </a:rPr>
                        <a:t>之機制與成果。</a:t>
                      </a:r>
                      <a:endParaRPr lang="zh-TW" sz="175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lang="zh-TW" sz="1750" kern="100">
                          <a:solidFill>
                            <a:srgbClr val="000000"/>
                          </a:solidFill>
                          <a:latin typeface="微軟正黑體" pitchFamily="34" charset="-120"/>
                          <a:ea typeface="微軟正黑體" pitchFamily="34" charset="-120"/>
                          <a:cs typeface="Times New Roman"/>
                        </a:rPr>
                        <a:t>學程在其他規範的重要檢討及改善工作及成效。</a:t>
                      </a:r>
                      <a:endParaRPr lang="zh-TW" sz="1750" kern="10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just">
                        <a:spcAft>
                          <a:spcPts val="0"/>
                        </a:spcAft>
                      </a:pPr>
                      <a:r>
                        <a:rPr lang="zh-TW" sz="1750" kern="100" dirty="0">
                          <a:solidFill>
                            <a:srgbClr val="000000"/>
                          </a:solidFill>
                          <a:latin typeface="微軟正黑體" pitchFamily="34" charset="-120"/>
                          <a:ea typeface="微軟正黑體" pitchFamily="34" charset="-120"/>
                          <a:cs typeface="Times New Roman"/>
                        </a:rPr>
                        <a:t>學程在其他規範的重要檢討及改善的相關紀錄及文件。</a:t>
                      </a:r>
                      <a:endParaRPr lang="zh-TW" sz="1750" kern="100" dirty="0">
                        <a:latin typeface="微軟正黑體" pitchFamily="34" charset="-120"/>
                        <a:ea typeface="微軟正黑體" pitchFamily="34" charset="-120"/>
                        <a:cs typeface="Times New Roman"/>
                      </a:endParaRPr>
                    </a:p>
                  </a:txBody>
                  <a:tcPr marL="54000" marR="54000" marT="36000" marB="36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8" name="Rectangle 2"/>
          <p:cNvSpPr>
            <a:spLocks noGrp="1" noChangeArrowheads="1"/>
          </p:cNvSpPr>
          <p:nvPr>
            <p:ph type="title"/>
          </p:nvPr>
        </p:nvSpPr>
        <p:spPr>
          <a:xfrm>
            <a:off x="457200" y="857250"/>
            <a:ext cx="8229600" cy="714375"/>
          </a:xfrm>
        </p:spPr>
        <p:txBody>
          <a:bodyPr/>
          <a:lstStyle/>
          <a:p>
            <a:pPr eaLnBrk="1" hangingPunct="1">
              <a:defRPr/>
            </a:pPr>
            <a:r>
              <a:rPr lang="zh-TW" altLang="en-US" sz="4000" kern="0" dirty="0" smtClean="0">
                <a:solidFill>
                  <a:srgbClr val="A50021"/>
                </a:solidFill>
                <a:effectLst>
                  <a:outerShdw blurRad="38100" dist="38100" dir="2700000" algn="tl">
                    <a:srgbClr val="C0C0C0"/>
                  </a:outerShdw>
                </a:effectLst>
              </a:rPr>
              <a:t>認證規範 </a:t>
            </a:r>
            <a:r>
              <a:rPr lang="en-US" altLang="zh-TW" sz="4000" kern="0" dirty="0" smtClean="0">
                <a:solidFill>
                  <a:srgbClr val="A50021"/>
                </a:solidFill>
                <a:effectLst>
                  <a:outerShdw blurRad="38100" dist="38100" dir="2700000" algn="tl">
                    <a:srgbClr val="C0C0C0"/>
                  </a:outerShdw>
                </a:effectLst>
              </a:rPr>
              <a:t>9</a:t>
            </a:r>
            <a:r>
              <a:rPr lang="zh-TW" altLang="en-US" sz="4000" kern="0" dirty="0" smtClean="0">
                <a:solidFill>
                  <a:srgbClr val="A50021"/>
                </a:solidFill>
                <a:effectLst>
                  <a:outerShdw blurRad="38100" dist="38100" dir="2700000" algn="tl">
                    <a:srgbClr val="C0C0C0"/>
                  </a:outerShdw>
                </a:effectLst>
              </a:rPr>
              <a:t>：持續改善成效</a:t>
            </a:r>
          </a:p>
        </p:txBody>
      </p:sp>
      <p:sp>
        <p:nvSpPr>
          <p:cNvPr id="7" name="投影片編號版面配置區 6"/>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48</a:t>
            </a:fld>
            <a:endParaRPr lang="zh-TW" altLang="en-US"/>
          </a:p>
        </p:txBody>
      </p:sp>
    </p:spTree>
    <p:extLst>
      <p:ext uri="{BB962C8B-B14F-4D97-AF65-F5344CB8AC3E}">
        <p14:creationId xmlns:p14="http://schemas.microsoft.com/office/powerpoint/2010/main" val="11724466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內容版面配置區 2"/>
          <p:cNvSpPr>
            <a:spLocks noGrp="1"/>
          </p:cNvSpPr>
          <p:nvPr>
            <p:ph idx="1"/>
          </p:nvPr>
        </p:nvSpPr>
        <p:spPr>
          <a:xfrm>
            <a:off x="250825" y="836613"/>
            <a:ext cx="8642350" cy="5618162"/>
          </a:xfrm>
        </p:spPr>
        <p:txBody>
          <a:bodyPr/>
          <a:lstStyle/>
          <a:p>
            <a:pPr>
              <a:buFont typeface="Arial" pitchFamily="34" charset="0"/>
              <a:buNone/>
            </a:pPr>
            <a:r>
              <a:rPr lang="en-US" altLang="zh-TW" sz="1800" dirty="0" smtClean="0"/>
              <a:t>G.0 </a:t>
            </a:r>
            <a:r>
              <a:rPr lang="zh-TW" altLang="en-US" sz="1800" dirty="0" smtClean="0"/>
              <a:t>具有適當的入學評量方式。</a:t>
            </a:r>
            <a:endParaRPr lang="en-US" altLang="zh-TW" sz="1800" dirty="0" smtClean="0"/>
          </a:p>
          <a:p>
            <a:pPr>
              <a:buFont typeface="Arial" pitchFamily="34" charset="0"/>
              <a:buNone/>
            </a:pPr>
            <a:r>
              <a:rPr lang="en-US" altLang="zh-TW" sz="1800" dirty="0" smtClean="0"/>
              <a:t>G.1 </a:t>
            </a:r>
            <a:r>
              <a:rPr lang="zh-TW" altLang="en-US" sz="1800" dirty="0" smtClean="0"/>
              <a:t>符合規範</a:t>
            </a:r>
            <a:r>
              <a:rPr lang="en-US" altLang="zh-TW" sz="1800" dirty="0" smtClean="0"/>
              <a:t>1</a:t>
            </a:r>
            <a:r>
              <a:rPr lang="zh-TW" altLang="en-US" sz="1800" dirty="0" smtClean="0"/>
              <a:t>教育目標的要求</a:t>
            </a:r>
            <a:endParaRPr lang="en-US" altLang="zh-TW" sz="1800" dirty="0" smtClean="0"/>
          </a:p>
          <a:p>
            <a:pPr>
              <a:buFont typeface="Arial" pitchFamily="34" charset="0"/>
              <a:buNone/>
            </a:pPr>
            <a:r>
              <a:rPr lang="en-US" altLang="zh-TW" sz="1800" dirty="0" smtClean="0"/>
              <a:t>G.2 </a:t>
            </a:r>
            <a:r>
              <a:rPr lang="zh-TW" altLang="en-US" sz="1800" dirty="0" smtClean="0"/>
              <a:t>具備規範</a:t>
            </a:r>
            <a:r>
              <a:rPr lang="en-US" altLang="zh-TW" sz="1800" dirty="0" smtClean="0"/>
              <a:t>2</a:t>
            </a:r>
            <a:r>
              <a:rPr lang="zh-TW" altLang="en-US" sz="1800" dirty="0" smtClean="0"/>
              <a:t>學生的要求，但須強調研究生與指導教授間的互動。</a:t>
            </a:r>
            <a:endParaRPr lang="en-US" altLang="zh-TW" sz="1800" dirty="0" smtClean="0"/>
          </a:p>
          <a:p>
            <a:pPr>
              <a:buFont typeface="Arial" pitchFamily="34" charset="0"/>
              <a:buNone/>
            </a:pPr>
            <a:r>
              <a:rPr lang="en-US" altLang="zh-TW" sz="1800" b="1" dirty="0" smtClean="0">
                <a:solidFill>
                  <a:srgbClr val="C00000"/>
                </a:solidFill>
              </a:rPr>
              <a:t>G.3 </a:t>
            </a:r>
            <a:r>
              <a:rPr lang="zh-TW" altLang="en-US" sz="1800" b="1" dirty="0" smtClean="0">
                <a:solidFill>
                  <a:srgbClr val="C00000"/>
                </a:solidFill>
              </a:rPr>
              <a:t>具備規範</a:t>
            </a:r>
            <a:r>
              <a:rPr lang="en-US" altLang="zh-TW" sz="1800" b="1" dirty="0" smtClean="0">
                <a:solidFill>
                  <a:srgbClr val="C00000"/>
                </a:solidFill>
              </a:rPr>
              <a:t>3</a:t>
            </a:r>
            <a:r>
              <a:rPr lang="zh-TW" altLang="en-US" sz="1800" b="1" dirty="0" smtClean="0">
                <a:solidFill>
                  <a:srgbClr val="C00000"/>
                </a:solidFill>
              </a:rPr>
              <a:t>的要求，及具有：</a:t>
            </a:r>
            <a:br>
              <a:rPr lang="zh-TW" altLang="en-US" sz="1800" b="1" dirty="0" smtClean="0">
                <a:solidFill>
                  <a:srgbClr val="C00000"/>
                </a:solidFill>
              </a:rPr>
            </a:br>
            <a:r>
              <a:rPr lang="zh-TW" altLang="en-US" sz="1800" b="1" dirty="0" smtClean="0">
                <a:solidFill>
                  <a:srgbClr val="C00000"/>
                </a:solidFill>
              </a:rPr>
              <a:t>  </a:t>
            </a:r>
            <a:r>
              <a:rPr lang="en-US" altLang="zh-TW" sz="1600" b="1" dirty="0" smtClean="0">
                <a:solidFill>
                  <a:srgbClr val="C00000"/>
                </a:solidFill>
              </a:rPr>
              <a:t>G.3.1 </a:t>
            </a:r>
            <a:r>
              <a:rPr lang="zh-TW" altLang="en-US" sz="1600" b="1" dirty="0" smtClean="0">
                <a:solidFill>
                  <a:srgbClr val="C00000"/>
                </a:solidFill>
              </a:rPr>
              <a:t>特定領域的專業知識。</a:t>
            </a:r>
            <a:r>
              <a:rPr lang="en-US" altLang="zh-TW" sz="1600" b="1" dirty="0" smtClean="0">
                <a:solidFill>
                  <a:srgbClr val="C00000"/>
                </a:solidFill>
              </a:rPr>
              <a:t/>
            </a:r>
            <a:br>
              <a:rPr lang="en-US" altLang="zh-TW" sz="1600" b="1" dirty="0" smtClean="0">
                <a:solidFill>
                  <a:srgbClr val="C00000"/>
                </a:solidFill>
              </a:rPr>
            </a:br>
            <a:r>
              <a:rPr lang="en-US" altLang="zh-TW" sz="1600" b="1" dirty="0" smtClean="0">
                <a:solidFill>
                  <a:srgbClr val="C00000"/>
                </a:solidFill>
              </a:rPr>
              <a:t>   G.3.2 </a:t>
            </a:r>
            <a:r>
              <a:rPr lang="zh-TW" altLang="en-US" sz="1600" b="1" dirty="0" smtClean="0">
                <a:solidFill>
                  <a:srgbClr val="C00000"/>
                </a:solidFill>
              </a:rPr>
              <a:t>策劃及執行專題研究的能力。</a:t>
            </a:r>
            <a:br>
              <a:rPr lang="zh-TW" altLang="en-US" sz="1600" b="1" dirty="0" smtClean="0">
                <a:solidFill>
                  <a:srgbClr val="C00000"/>
                </a:solidFill>
              </a:rPr>
            </a:br>
            <a:r>
              <a:rPr lang="zh-TW" altLang="en-US" sz="1600" b="1" dirty="0" smtClean="0">
                <a:solidFill>
                  <a:srgbClr val="C00000"/>
                </a:solidFill>
              </a:rPr>
              <a:t>   </a:t>
            </a:r>
            <a:r>
              <a:rPr lang="en-US" altLang="zh-TW" sz="1600" b="1" dirty="0" smtClean="0">
                <a:solidFill>
                  <a:srgbClr val="C00000"/>
                </a:solidFill>
              </a:rPr>
              <a:t>G.3.3 </a:t>
            </a:r>
            <a:r>
              <a:rPr lang="zh-TW" altLang="en-US" sz="1600" b="1" dirty="0" smtClean="0">
                <a:solidFill>
                  <a:srgbClr val="C00000"/>
                </a:solidFill>
              </a:rPr>
              <a:t>撰寫專業論文或創作論述的能力。</a:t>
            </a:r>
            <a:br>
              <a:rPr lang="zh-TW" altLang="en-US" sz="1600" b="1" dirty="0" smtClean="0">
                <a:solidFill>
                  <a:srgbClr val="C00000"/>
                </a:solidFill>
              </a:rPr>
            </a:br>
            <a:r>
              <a:rPr lang="zh-TW" altLang="en-US" sz="1600" b="1" dirty="0" smtClean="0">
                <a:solidFill>
                  <a:srgbClr val="C00000"/>
                </a:solidFill>
              </a:rPr>
              <a:t>   </a:t>
            </a:r>
            <a:r>
              <a:rPr lang="en-US" altLang="zh-TW" sz="1600" b="1" dirty="0" smtClean="0">
                <a:solidFill>
                  <a:srgbClr val="C00000"/>
                </a:solidFill>
              </a:rPr>
              <a:t>G.3.4 </a:t>
            </a:r>
            <a:r>
              <a:rPr lang="zh-TW" altLang="en-US" sz="1600" b="1" dirty="0" smtClean="0">
                <a:solidFill>
                  <a:srgbClr val="C00000"/>
                </a:solidFill>
              </a:rPr>
              <a:t>創新思考及獨立解決問題的能力。</a:t>
            </a:r>
            <a:br>
              <a:rPr lang="zh-TW" altLang="en-US" sz="1600" b="1" dirty="0" smtClean="0">
                <a:solidFill>
                  <a:srgbClr val="C00000"/>
                </a:solidFill>
              </a:rPr>
            </a:br>
            <a:r>
              <a:rPr lang="zh-TW" altLang="en-US" sz="1600" b="1" dirty="0" smtClean="0">
                <a:solidFill>
                  <a:srgbClr val="C00000"/>
                </a:solidFill>
              </a:rPr>
              <a:t>   </a:t>
            </a:r>
            <a:r>
              <a:rPr lang="en-US" altLang="zh-TW" sz="1600" b="1" dirty="0" smtClean="0">
                <a:solidFill>
                  <a:srgbClr val="C00000"/>
                </a:solidFill>
              </a:rPr>
              <a:t>G.3.5 </a:t>
            </a:r>
            <a:r>
              <a:rPr lang="zh-TW" altLang="en-US" sz="1600" b="1" dirty="0" smtClean="0">
                <a:solidFill>
                  <a:srgbClr val="C00000"/>
                </a:solidFill>
              </a:rPr>
              <a:t>與不同領域人員協調整合的能力。</a:t>
            </a:r>
            <a:br>
              <a:rPr lang="zh-TW" altLang="en-US" sz="1600" b="1" dirty="0" smtClean="0">
                <a:solidFill>
                  <a:srgbClr val="C00000"/>
                </a:solidFill>
              </a:rPr>
            </a:br>
            <a:r>
              <a:rPr lang="zh-TW" altLang="en-US" sz="1600" b="1" dirty="0" smtClean="0">
                <a:solidFill>
                  <a:srgbClr val="C00000"/>
                </a:solidFill>
              </a:rPr>
              <a:t>   </a:t>
            </a:r>
            <a:r>
              <a:rPr lang="en-US" altLang="zh-TW" sz="1600" b="1" dirty="0" smtClean="0">
                <a:solidFill>
                  <a:srgbClr val="C00000"/>
                </a:solidFill>
              </a:rPr>
              <a:t>G.3.6 </a:t>
            </a:r>
            <a:r>
              <a:rPr lang="zh-TW" altLang="en-US" sz="1600" b="1" dirty="0" smtClean="0">
                <a:solidFill>
                  <a:srgbClr val="C00000"/>
                </a:solidFill>
              </a:rPr>
              <a:t>良好的國際觀。</a:t>
            </a:r>
            <a:br>
              <a:rPr lang="zh-TW" altLang="en-US" sz="1600" b="1" dirty="0" smtClean="0">
                <a:solidFill>
                  <a:srgbClr val="C00000"/>
                </a:solidFill>
              </a:rPr>
            </a:br>
            <a:r>
              <a:rPr lang="zh-TW" altLang="en-US" sz="1600" b="1" dirty="0" smtClean="0">
                <a:solidFill>
                  <a:srgbClr val="C00000"/>
                </a:solidFill>
              </a:rPr>
              <a:t>   </a:t>
            </a:r>
            <a:r>
              <a:rPr lang="en-US" altLang="zh-TW" sz="1600" b="1" dirty="0" smtClean="0">
                <a:solidFill>
                  <a:srgbClr val="C00000"/>
                </a:solidFill>
              </a:rPr>
              <a:t>G.3.7 </a:t>
            </a:r>
            <a:r>
              <a:rPr lang="zh-TW" altLang="en-US" sz="1600" b="1" dirty="0" smtClean="0">
                <a:solidFill>
                  <a:srgbClr val="C00000"/>
                </a:solidFill>
              </a:rPr>
              <a:t>領導、管理及規劃的能力。</a:t>
            </a:r>
            <a:br>
              <a:rPr lang="zh-TW" altLang="en-US" sz="1600" b="1" dirty="0" smtClean="0">
                <a:solidFill>
                  <a:srgbClr val="C00000"/>
                </a:solidFill>
              </a:rPr>
            </a:br>
            <a:r>
              <a:rPr lang="zh-TW" altLang="en-US" sz="1600" b="1" dirty="0" smtClean="0">
                <a:solidFill>
                  <a:srgbClr val="C00000"/>
                </a:solidFill>
              </a:rPr>
              <a:t>   </a:t>
            </a:r>
            <a:r>
              <a:rPr lang="en-US" altLang="zh-TW" sz="1600" b="1" dirty="0" smtClean="0">
                <a:solidFill>
                  <a:srgbClr val="C00000"/>
                </a:solidFill>
              </a:rPr>
              <a:t>G.3.8 </a:t>
            </a:r>
            <a:r>
              <a:rPr lang="zh-TW" altLang="en-US" sz="1600" b="1" dirty="0" smtClean="0">
                <a:solidFill>
                  <a:srgbClr val="C00000"/>
                </a:solidFill>
              </a:rPr>
              <a:t>終身自我學習成長的能力。</a:t>
            </a:r>
            <a:endParaRPr lang="en-US" altLang="zh-TW" sz="1800" b="1" dirty="0" smtClean="0">
              <a:solidFill>
                <a:srgbClr val="C00000"/>
              </a:solidFill>
            </a:endParaRPr>
          </a:p>
          <a:p>
            <a:pPr>
              <a:buFont typeface="Arial" pitchFamily="34" charset="0"/>
              <a:buNone/>
            </a:pPr>
            <a:r>
              <a:rPr lang="en-US" altLang="zh-TW" sz="1800" dirty="0" smtClean="0"/>
              <a:t>G.4 </a:t>
            </a:r>
            <a:r>
              <a:rPr lang="zh-TW" altLang="en-US" sz="1800" dirty="0" smtClean="0"/>
              <a:t>提供適當的課程規劃，以滿足專業領域發展的需求。</a:t>
            </a:r>
            <a:endParaRPr lang="en-US" altLang="zh-TW" sz="1800" dirty="0" smtClean="0"/>
          </a:p>
          <a:p>
            <a:pPr>
              <a:buFont typeface="Arial" pitchFamily="34" charset="0"/>
              <a:buNone/>
            </a:pPr>
            <a:r>
              <a:rPr lang="en-US" altLang="zh-TW" sz="1800" dirty="0" smtClean="0"/>
              <a:t>G.5 </a:t>
            </a:r>
            <a:r>
              <a:rPr lang="zh-TW" altLang="en-US" sz="1800" dirty="0" smtClean="0"/>
              <a:t>具備規範</a:t>
            </a:r>
            <a:r>
              <a:rPr lang="en-US" altLang="zh-TW" sz="1800" dirty="0" smtClean="0"/>
              <a:t>5</a:t>
            </a:r>
            <a:r>
              <a:rPr lang="zh-TW" altLang="en-US" sz="1800" dirty="0" smtClean="0"/>
              <a:t>教師的要求，且教師須重視學術或實務研究、發表相關研究成果並</a:t>
            </a:r>
            <a:r>
              <a:rPr lang="en-US" altLang="zh-TW" sz="1800" dirty="0" smtClean="0"/>
              <a:t/>
            </a:r>
            <a:br>
              <a:rPr lang="en-US" altLang="zh-TW" sz="1800" dirty="0" smtClean="0"/>
            </a:br>
            <a:r>
              <a:rPr lang="en-US" altLang="zh-TW" sz="1800" dirty="0" smtClean="0"/>
              <a:t> </a:t>
            </a:r>
            <a:r>
              <a:rPr lang="zh-TW" altLang="en-US" sz="1800" dirty="0" smtClean="0"/>
              <a:t>參與國內外學術活動。</a:t>
            </a:r>
            <a:endParaRPr lang="en-US" altLang="zh-TW" sz="1800" dirty="0" smtClean="0"/>
          </a:p>
          <a:p>
            <a:pPr>
              <a:buFont typeface="Arial" pitchFamily="34" charset="0"/>
              <a:buNone/>
            </a:pPr>
            <a:r>
              <a:rPr lang="en-US" altLang="zh-TW" sz="1800" dirty="0" smtClean="0"/>
              <a:t>G.6 </a:t>
            </a:r>
            <a:r>
              <a:rPr lang="zh-TW" altLang="en-US" sz="1800" dirty="0" smtClean="0"/>
              <a:t>具備規範</a:t>
            </a:r>
            <a:r>
              <a:rPr lang="en-US" altLang="zh-TW" sz="1800" dirty="0" smtClean="0"/>
              <a:t>6</a:t>
            </a:r>
            <a:r>
              <a:rPr lang="zh-TW" altLang="en-US" sz="1800" dirty="0" smtClean="0"/>
              <a:t>設備及空間的要求，且須能滿足研究的需要。</a:t>
            </a:r>
            <a:endParaRPr lang="en-US" altLang="zh-TW" sz="1800" dirty="0" smtClean="0"/>
          </a:p>
          <a:p>
            <a:pPr>
              <a:buFont typeface="Arial" pitchFamily="34" charset="0"/>
              <a:buNone/>
            </a:pPr>
            <a:r>
              <a:rPr lang="en-US" altLang="zh-TW" sz="1800" dirty="0" smtClean="0"/>
              <a:t>G.7 </a:t>
            </a:r>
            <a:r>
              <a:rPr lang="zh-TW" altLang="en-US" sz="1800" dirty="0" smtClean="0"/>
              <a:t>具備規範</a:t>
            </a:r>
            <a:r>
              <a:rPr lang="en-US" altLang="zh-TW" sz="1800" dirty="0" smtClean="0"/>
              <a:t>7</a:t>
            </a:r>
            <a:r>
              <a:rPr lang="zh-TW" altLang="en-US" sz="1800" dirty="0" smtClean="0"/>
              <a:t>行政支援與經費的要求。</a:t>
            </a:r>
            <a:endParaRPr lang="en-US" altLang="zh-TW" sz="1800" dirty="0" smtClean="0"/>
          </a:p>
          <a:p>
            <a:pPr>
              <a:buFont typeface="Arial" pitchFamily="34" charset="0"/>
              <a:buNone/>
            </a:pPr>
            <a:r>
              <a:rPr lang="en-US" altLang="zh-TW" sz="1800" dirty="0" smtClean="0"/>
              <a:t>G.8 </a:t>
            </a:r>
            <a:r>
              <a:rPr lang="zh-TW" altLang="en-US" sz="1800" dirty="0" smtClean="0"/>
              <a:t>符合規範</a:t>
            </a:r>
            <a:r>
              <a:rPr lang="en-US" altLang="zh-TW" sz="1800" dirty="0" smtClean="0"/>
              <a:t>8</a:t>
            </a:r>
            <a:r>
              <a:rPr lang="zh-TW" altLang="en-US" sz="1800" dirty="0" smtClean="0"/>
              <a:t>領域認證規範的要求。</a:t>
            </a:r>
            <a:endParaRPr lang="en-US" altLang="zh-TW" sz="1800" dirty="0" smtClean="0"/>
          </a:p>
          <a:p>
            <a:pPr>
              <a:buFont typeface="Arial" pitchFamily="34" charset="0"/>
              <a:buNone/>
            </a:pPr>
            <a:r>
              <a:rPr lang="en-US" altLang="zh-TW" sz="1800" dirty="0" smtClean="0"/>
              <a:t>G.9 </a:t>
            </a:r>
            <a:r>
              <a:rPr lang="zh-TW" altLang="en-US" sz="1800" dirty="0" smtClean="0"/>
              <a:t>符合規範</a:t>
            </a:r>
            <a:r>
              <a:rPr lang="en-US" altLang="zh-TW" sz="1800" dirty="0" smtClean="0"/>
              <a:t>9</a:t>
            </a:r>
            <a:r>
              <a:rPr lang="zh-TW" altLang="en-US" sz="1800" dirty="0" smtClean="0"/>
              <a:t>持續改善成效的要求。</a:t>
            </a:r>
            <a:endParaRPr lang="zh-TW" altLang="en-US" sz="2400" dirty="0" smtClean="0"/>
          </a:p>
        </p:txBody>
      </p:sp>
      <p:sp>
        <p:nvSpPr>
          <p:cNvPr id="2" name="標題 1"/>
          <p:cNvSpPr>
            <a:spLocks noGrp="1"/>
          </p:cNvSpPr>
          <p:nvPr>
            <p:ph type="title"/>
          </p:nvPr>
        </p:nvSpPr>
        <p:spPr>
          <a:xfrm>
            <a:off x="4427984" y="404664"/>
            <a:ext cx="4392488" cy="863600"/>
          </a:xfrm>
        </p:spPr>
        <p:txBody>
          <a:bodyPr/>
          <a:lstStyle/>
          <a:p>
            <a:pPr>
              <a:defRPr/>
            </a:pPr>
            <a:r>
              <a:rPr kumimoji="1" lang="zh-TW" altLang="en-US" sz="3600" kern="0" dirty="0" smtClean="0">
                <a:solidFill>
                  <a:srgbClr val="A50021"/>
                </a:solidFill>
                <a:effectLst>
                  <a:outerShdw blurRad="38100" dist="38100" dir="2700000" algn="tl">
                    <a:srgbClr val="C0C0C0"/>
                  </a:outerShdw>
                </a:effectLst>
              </a:rPr>
              <a:t>規範</a:t>
            </a:r>
            <a:r>
              <a:rPr kumimoji="1" lang="en-US" altLang="zh-TW" sz="3600" kern="0" dirty="0" smtClean="0">
                <a:solidFill>
                  <a:srgbClr val="A50021"/>
                </a:solidFill>
                <a:effectLst>
                  <a:outerShdw blurRad="38100" dist="38100" dir="2700000" algn="tl">
                    <a:srgbClr val="C0C0C0"/>
                  </a:outerShdw>
                </a:effectLst>
              </a:rPr>
              <a:t>G</a:t>
            </a:r>
            <a:br>
              <a:rPr kumimoji="1" lang="en-US" altLang="zh-TW" sz="3600" kern="0" dirty="0" smtClean="0">
                <a:solidFill>
                  <a:srgbClr val="A50021"/>
                </a:solidFill>
                <a:effectLst>
                  <a:outerShdw blurRad="38100" dist="38100" dir="2700000" algn="tl">
                    <a:srgbClr val="C0C0C0"/>
                  </a:outerShdw>
                </a:effectLst>
              </a:rPr>
            </a:br>
            <a:r>
              <a:rPr kumimoji="1" lang="zh-TW" altLang="en-US" sz="3600" kern="0" dirty="0" smtClean="0">
                <a:solidFill>
                  <a:srgbClr val="A50021"/>
                </a:solidFill>
                <a:effectLst>
                  <a:outerShdw blurRad="38100" dist="38100" dir="2700000" algn="tl">
                    <a:srgbClr val="C0C0C0"/>
                  </a:outerShdw>
                </a:effectLst>
              </a:rPr>
              <a:t>研究所認證基本要求 </a:t>
            </a:r>
            <a:endParaRPr lang="zh-TW" altLang="en-US" sz="3600" dirty="0"/>
          </a:p>
        </p:txBody>
      </p:sp>
      <p:sp>
        <p:nvSpPr>
          <p:cNvPr id="5" name="矩形 4"/>
          <p:cNvSpPr/>
          <p:nvPr/>
        </p:nvSpPr>
        <p:spPr>
          <a:xfrm>
            <a:off x="4211960" y="6021288"/>
            <a:ext cx="4392488" cy="369332"/>
          </a:xfrm>
          <a:prstGeom prst="rect">
            <a:avLst/>
          </a:prstGeom>
          <a:solidFill>
            <a:schemeClr val="accent6">
              <a:lumMod val="40000"/>
              <a:lumOff val="60000"/>
            </a:schemeClr>
          </a:solidFill>
        </p:spPr>
        <p:txBody>
          <a:bodyPr wrap="square">
            <a:spAutoFit/>
          </a:bodyPr>
          <a:lstStyle/>
          <a:p>
            <a:r>
              <a:rPr lang="zh-TW" altLang="en-US" kern="0" dirty="0" smtClean="0">
                <a:solidFill>
                  <a:srgbClr val="351AA6"/>
                </a:solidFill>
                <a:latin typeface="微軟正黑體" pitchFamily="34" charset="-120"/>
                <a:ea typeface="微軟正黑體" pitchFamily="34" charset="-120"/>
                <a:cs typeface="Arial" pitchFamily="34" charset="0"/>
              </a:rPr>
              <a:t>（規範 </a:t>
            </a:r>
            <a:r>
              <a:rPr lang="en-US" altLang="zh-TW" kern="0" dirty="0" smtClean="0">
                <a:solidFill>
                  <a:srgbClr val="351AA6"/>
                </a:solidFill>
                <a:latin typeface="微軟正黑體" pitchFamily="34" charset="-120"/>
                <a:ea typeface="微軟正黑體" pitchFamily="34" charset="-120"/>
                <a:cs typeface="Arial" pitchFamily="34" charset="0"/>
              </a:rPr>
              <a:t>G</a:t>
            </a:r>
            <a:r>
              <a:rPr lang="zh-TW" altLang="en-US" kern="0" dirty="0" smtClean="0">
                <a:solidFill>
                  <a:srgbClr val="351AA6"/>
                </a:solidFill>
                <a:latin typeface="微軟正黑體" pitchFamily="34" charset="-120"/>
                <a:ea typeface="微軟正黑體" pitchFamily="34" charset="-120"/>
                <a:cs typeface="Arial" pitchFamily="34" charset="0"/>
              </a:rPr>
              <a:t> 佐證之呈現，請參考規範</a:t>
            </a:r>
            <a:r>
              <a:rPr lang="en-US" altLang="zh-TW" kern="0" dirty="0" smtClean="0">
                <a:solidFill>
                  <a:srgbClr val="351AA6"/>
                </a:solidFill>
                <a:latin typeface="微軟正黑體" pitchFamily="34" charset="-120"/>
                <a:ea typeface="微軟正黑體" pitchFamily="34" charset="-120"/>
                <a:cs typeface="Arial" pitchFamily="34" charset="0"/>
              </a:rPr>
              <a:t>1</a:t>
            </a:r>
            <a:r>
              <a:rPr lang="zh-TW" altLang="en-US" kern="0" dirty="0" smtClean="0">
                <a:solidFill>
                  <a:srgbClr val="351AA6"/>
                </a:solidFill>
                <a:latin typeface="微軟正黑體" pitchFamily="34" charset="-120"/>
                <a:ea typeface="微軟正黑體" pitchFamily="34" charset="-120"/>
                <a:cs typeface="Arial" pitchFamily="34" charset="0"/>
              </a:rPr>
              <a:t>～</a:t>
            </a:r>
            <a:r>
              <a:rPr lang="en-US" altLang="zh-TW" kern="0" dirty="0" smtClean="0">
                <a:solidFill>
                  <a:srgbClr val="351AA6"/>
                </a:solidFill>
                <a:latin typeface="微軟正黑體" pitchFamily="34" charset="-120"/>
                <a:ea typeface="微軟正黑體" pitchFamily="34" charset="-120"/>
                <a:cs typeface="Arial" pitchFamily="34" charset="0"/>
              </a:rPr>
              <a:t>9</a:t>
            </a:r>
            <a:r>
              <a:rPr lang="zh-TW" altLang="en-US" kern="0" dirty="0" smtClean="0">
                <a:solidFill>
                  <a:srgbClr val="351AA6"/>
                </a:solidFill>
                <a:latin typeface="微軟正黑體" pitchFamily="34" charset="-120"/>
                <a:ea typeface="微軟正黑體" pitchFamily="34" charset="-120"/>
                <a:cs typeface="Arial" pitchFamily="34" charset="0"/>
              </a:rPr>
              <a:t>）</a:t>
            </a:r>
          </a:p>
        </p:txBody>
      </p:sp>
      <p:sp>
        <p:nvSpPr>
          <p:cNvPr id="7" name="投影片編號版面配置區 6"/>
          <p:cNvSpPr>
            <a:spLocks noGrp="1"/>
          </p:cNvSpPr>
          <p:nvPr>
            <p:ph type="sldNum" sz="quarter" idx="4294967295"/>
          </p:nvPr>
        </p:nvSpPr>
        <p:spPr>
          <a:xfrm>
            <a:off x="6875463" y="6309320"/>
            <a:ext cx="2133600" cy="365125"/>
          </a:xfrm>
          <a:prstGeom prst="rect">
            <a:avLst/>
          </a:prstGeom>
        </p:spPr>
        <p:txBody>
          <a:bodyPr/>
          <a:lstStyle/>
          <a:p>
            <a:pPr>
              <a:defRPr/>
            </a:pPr>
            <a:fld id="{BB6E82A1-9870-41FA-B68C-FB124C892BB5}" type="slidenum">
              <a:rPr lang="zh-TW" altLang="en-US" smtClean="0"/>
              <a:pPr>
                <a:defRPr/>
              </a:pPr>
              <a:t>49</a:t>
            </a:fld>
            <a:endParaRPr lang="zh-TW" altLang="en-US" dirty="0"/>
          </a:p>
        </p:txBody>
      </p:sp>
    </p:spTree>
    <p:extLst>
      <p:ext uri="{BB962C8B-B14F-4D97-AF65-F5344CB8AC3E}">
        <p14:creationId xmlns:p14="http://schemas.microsoft.com/office/powerpoint/2010/main" val="22829054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a:spLocks noGrp="1"/>
          </p:cNvSpPr>
          <p:nvPr>
            <p:ph type="title"/>
          </p:nvPr>
        </p:nvSpPr>
        <p:spPr>
          <a:xfrm>
            <a:off x="468313" y="764704"/>
            <a:ext cx="8229600" cy="720080"/>
          </a:xfrm>
        </p:spPr>
        <p:txBody>
          <a:bodyPr/>
          <a:lstStyle/>
          <a:p>
            <a:pPr>
              <a:defRPr/>
            </a:pPr>
            <a:r>
              <a:rPr kumimoji="1" lang="en-US" altLang="zh-TW" sz="4000" kern="0" dirty="0" smtClean="0">
                <a:solidFill>
                  <a:srgbClr val="A50021"/>
                </a:solidFill>
                <a:effectLst>
                  <a:outerShdw blurRad="38100" dist="38100" dir="2700000" algn="tl">
                    <a:srgbClr val="C0C0C0"/>
                  </a:outerShdw>
                </a:effectLst>
              </a:rPr>
              <a:t>IEET</a:t>
            </a:r>
            <a:r>
              <a:rPr kumimoji="1" lang="zh-TW" altLang="en-US" sz="4000" kern="0" dirty="0" smtClean="0">
                <a:solidFill>
                  <a:srgbClr val="A50021"/>
                </a:solidFill>
                <a:effectLst>
                  <a:outerShdw blurRad="38100" dist="38100" dir="2700000" algn="tl">
                    <a:srgbClr val="C0C0C0"/>
                  </a:outerShdw>
                </a:effectLst>
              </a:rPr>
              <a:t>認證領域範疇</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108326098"/>
              </p:ext>
            </p:extLst>
          </p:nvPr>
        </p:nvGraphicFramePr>
        <p:xfrm>
          <a:off x="251521" y="1510316"/>
          <a:ext cx="8640958" cy="5015030"/>
        </p:xfrm>
        <a:graphic>
          <a:graphicData uri="http://schemas.openxmlformats.org/drawingml/2006/table">
            <a:tbl>
              <a:tblPr firstRow="1" bandRow="1">
                <a:tableStyleId>{5C22544A-7EE6-4342-B048-85BDC9FD1C3A}</a:tableStyleId>
              </a:tblPr>
              <a:tblGrid>
                <a:gridCol w="1114933"/>
                <a:gridCol w="1505205"/>
                <a:gridCol w="1505205"/>
                <a:gridCol w="1505205"/>
                <a:gridCol w="1505205"/>
                <a:gridCol w="1505205"/>
              </a:tblGrid>
              <a:tr h="64648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u="none" strike="noStrike" cap="none" normalizeH="0" baseline="0" dirty="0" smtClean="0">
                          <a:ln>
                            <a:noFill/>
                          </a:ln>
                          <a:effectLst>
                            <a:outerShdw blurRad="38100" dist="38100" dir="2700000" algn="tl">
                              <a:srgbClr val="000000">
                                <a:alpha val="43137"/>
                              </a:srgbClr>
                            </a:outerShdw>
                          </a:effectLst>
                          <a:latin typeface="+mn-lt"/>
                          <a:ea typeface="微軟正黑體" panose="020B0604030504040204" pitchFamily="34" charset="-120"/>
                        </a:rPr>
                        <a:t>認證範疇</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u="none" strike="noStrike" cap="none" normalizeH="0" baseline="0" dirty="0" smtClean="0">
                          <a:ln>
                            <a:noFill/>
                          </a:ln>
                          <a:effectLst>
                            <a:outerShdw blurRad="38100" dist="38100" dir="2700000" algn="tl">
                              <a:srgbClr val="000000">
                                <a:alpha val="43137"/>
                              </a:srgbClr>
                            </a:outerShdw>
                          </a:effectLst>
                          <a:latin typeface="+mn-lt"/>
                          <a:ea typeface="微軟正黑體" panose="020B0604030504040204" pitchFamily="34" charset="-120"/>
                        </a:rPr>
                        <a:t>Accreditation</a:t>
                      </a:r>
                      <a:endParaRPr kumimoji="0" lang="zh-TW" altLang="zh-TW" sz="1200" b="1" i="0" u="none" strike="noStrike" cap="none" normalizeH="0" baseline="0" dirty="0" smtClean="0">
                        <a:ln>
                          <a:noFill/>
                        </a:ln>
                        <a:solidFill>
                          <a:schemeClr val="bg1"/>
                        </a:solidFill>
                        <a:effectLst>
                          <a:outerShdw blurRad="38100" dist="38100" dir="2700000" algn="tl">
                            <a:srgbClr val="000000">
                              <a:alpha val="43137"/>
                            </a:srgbClr>
                          </a:outerShdw>
                        </a:effectLst>
                        <a:latin typeface="+mn-lt"/>
                        <a:ea typeface="微軟正黑體" pitchFamily="34" charset="-120"/>
                        <a:cs typeface="Arial" pitchFamily="34" charset="0"/>
                      </a:endParaRPr>
                    </a:p>
                  </a:txBody>
                  <a:tcPr marL="36000" marR="36000" marT="0" marB="0" anchor="ctr" horzOverflow="overflow">
                    <a:solidFill>
                      <a:schemeClr val="accent3">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u="none" strike="noStrike" cap="none" normalizeH="0" baseline="0" dirty="0" smtClean="0">
                          <a:ln>
                            <a:noFill/>
                          </a:ln>
                          <a:effectLst>
                            <a:outerShdw blurRad="38100" dist="38100" dir="2700000" algn="tl">
                              <a:srgbClr val="000000">
                                <a:alpha val="43137"/>
                              </a:srgbClr>
                            </a:outerShdw>
                          </a:effectLst>
                          <a:latin typeface="+mn-lt"/>
                          <a:ea typeface="微軟正黑體" panose="020B0604030504040204" pitchFamily="34" charset="-120"/>
                        </a:rPr>
                        <a:t>工程教育</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u="none" strike="noStrike" cap="none" normalizeH="0" baseline="0" dirty="0" smtClean="0">
                          <a:ln>
                            <a:noFill/>
                          </a:ln>
                          <a:effectLst>
                            <a:outerShdw blurRad="38100" dist="38100" dir="2700000" algn="tl">
                              <a:srgbClr val="000000">
                                <a:alpha val="43137"/>
                              </a:srgbClr>
                            </a:outerShdw>
                          </a:effectLst>
                          <a:latin typeface="+mn-lt"/>
                          <a:ea typeface="微軟正黑體" panose="020B0604030504040204" pitchFamily="34" charset="-120"/>
                        </a:rPr>
                        <a:t>Engineering Education</a:t>
                      </a:r>
                      <a:endParaRPr kumimoji="0" lang="zh-TW" altLang="zh-TW" sz="1200" b="1" i="0" u="none" strike="noStrike" cap="none" normalizeH="0" baseline="0" dirty="0" smtClean="0">
                        <a:ln>
                          <a:noFill/>
                        </a:ln>
                        <a:solidFill>
                          <a:schemeClr val="bg1"/>
                        </a:solidFill>
                        <a:effectLst>
                          <a:outerShdw blurRad="38100" dist="38100" dir="2700000" algn="tl">
                            <a:srgbClr val="000000">
                              <a:alpha val="43137"/>
                            </a:srgbClr>
                          </a:outerShdw>
                        </a:effectLst>
                        <a:latin typeface="+mn-lt"/>
                        <a:ea typeface="微軟正黑體" pitchFamily="34" charset="-120"/>
                        <a:cs typeface="Arial" pitchFamily="34" charset="0"/>
                      </a:endParaRPr>
                    </a:p>
                  </a:txBody>
                  <a:tcPr marL="36000" marR="3600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u="none" strike="noStrike" cap="none" normalizeH="0" baseline="0" dirty="0" smtClean="0">
                          <a:ln>
                            <a:noFill/>
                          </a:ln>
                          <a:effectLst>
                            <a:outerShdw blurRad="38100" dist="38100" dir="2700000" algn="tl">
                              <a:srgbClr val="000000">
                                <a:alpha val="43137"/>
                              </a:srgbClr>
                            </a:outerShdw>
                          </a:effectLst>
                          <a:latin typeface="+mn-lt"/>
                          <a:ea typeface="微軟正黑體" panose="020B0604030504040204" pitchFamily="34" charset="-120"/>
                        </a:rPr>
                        <a:t>資訊教育</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u="none" strike="noStrike" cap="none" normalizeH="0" baseline="0" dirty="0" smtClean="0">
                          <a:ln>
                            <a:noFill/>
                          </a:ln>
                          <a:effectLst>
                            <a:outerShdw blurRad="38100" dist="38100" dir="2700000" algn="tl">
                              <a:srgbClr val="000000">
                                <a:alpha val="43137"/>
                              </a:srgbClr>
                            </a:outerShdw>
                          </a:effectLst>
                          <a:latin typeface="+mn-lt"/>
                          <a:ea typeface="微軟正黑體" panose="020B0604030504040204" pitchFamily="34" charset="-120"/>
                        </a:rPr>
                        <a:t>Computing Education</a:t>
                      </a:r>
                      <a:endParaRPr kumimoji="0" lang="zh-TW" altLang="zh-TW" sz="1200" b="1" i="0" u="none" strike="noStrike" cap="none" normalizeH="0" baseline="0" dirty="0" smtClean="0">
                        <a:ln>
                          <a:noFill/>
                        </a:ln>
                        <a:solidFill>
                          <a:schemeClr val="bg1"/>
                        </a:solidFill>
                        <a:effectLst>
                          <a:outerShdw blurRad="38100" dist="38100" dir="2700000" algn="tl">
                            <a:srgbClr val="000000">
                              <a:alpha val="43137"/>
                            </a:srgbClr>
                          </a:outerShdw>
                        </a:effectLst>
                        <a:latin typeface="+mn-lt"/>
                        <a:ea typeface="微軟正黑體" pitchFamily="34" charset="-120"/>
                        <a:cs typeface="Arial" pitchFamily="34" charset="0"/>
                      </a:endParaRPr>
                    </a:p>
                  </a:txBody>
                  <a:tcPr marL="36000" marR="3600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u="none" strike="noStrike" cap="none" normalizeH="0" baseline="0" dirty="0" smtClean="0">
                          <a:ln>
                            <a:noFill/>
                          </a:ln>
                          <a:effectLst>
                            <a:outerShdw blurRad="38100" dist="38100" dir="2700000" algn="tl">
                              <a:srgbClr val="000000">
                                <a:alpha val="43137"/>
                              </a:srgbClr>
                            </a:outerShdw>
                          </a:effectLst>
                          <a:latin typeface="+mn-lt"/>
                          <a:ea typeface="微軟正黑體" panose="020B0604030504040204" pitchFamily="34" charset="-120"/>
                        </a:rPr>
                        <a:t>技術教育</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u="none" strike="noStrike" cap="none" normalizeH="0" baseline="0" dirty="0" smtClean="0">
                          <a:ln>
                            <a:noFill/>
                          </a:ln>
                          <a:effectLst>
                            <a:outerShdw blurRad="38100" dist="38100" dir="2700000" algn="tl">
                              <a:srgbClr val="000000">
                                <a:alpha val="43137"/>
                              </a:srgbClr>
                            </a:outerShdw>
                          </a:effectLst>
                          <a:latin typeface="+mn-lt"/>
                          <a:ea typeface="微軟正黑體" panose="020B0604030504040204" pitchFamily="34" charset="-120"/>
                        </a:rPr>
                        <a:t>Technology Education</a:t>
                      </a:r>
                      <a:endParaRPr kumimoji="0" lang="zh-TW" altLang="zh-TW" sz="1200" b="1" i="0" u="none" strike="noStrike" cap="none" normalizeH="0" baseline="0" dirty="0" smtClean="0">
                        <a:ln>
                          <a:noFill/>
                        </a:ln>
                        <a:solidFill>
                          <a:schemeClr val="bg1"/>
                        </a:solidFill>
                        <a:effectLst>
                          <a:outerShdw blurRad="38100" dist="38100" dir="2700000" algn="tl">
                            <a:srgbClr val="000000">
                              <a:alpha val="43137"/>
                            </a:srgbClr>
                          </a:outerShdw>
                        </a:effectLst>
                        <a:latin typeface="+mn-lt"/>
                        <a:ea typeface="微軟正黑體" pitchFamily="34" charset="-120"/>
                        <a:cs typeface="Arial" pitchFamily="34" charset="0"/>
                      </a:endParaRPr>
                    </a:p>
                  </a:txBody>
                  <a:tcPr marL="36000" marR="3600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u="none" strike="noStrike" cap="none" normalizeH="0" baseline="0" dirty="0" smtClean="0">
                          <a:ln>
                            <a:noFill/>
                          </a:ln>
                          <a:effectLst>
                            <a:outerShdw blurRad="38100" dist="38100" dir="2700000" algn="tl">
                              <a:srgbClr val="000000">
                                <a:alpha val="43137"/>
                              </a:srgbClr>
                            </a:outerShdw>
                          </a:effectLst>
                          <a:latin typeface="+mn-lt"/>
                          <a:ea typeface="微軟正黑體" panose="020B0604030504040204" pitchFamily="34" charset="-120"/>
                        </a:rPr>
                        <a:t>建築教育</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u="none" strike="noStrike" cap="none" normalizeH="0" baseline="0" dirty="0" smtClean="0">
                          <a:ln>
                            <a:noFill/>
                          </a:ln>
                          <a:effectLst>
                            <a:outerShdw blurRad="38100" dist="38100" dir="2700000" algn="tl">
                              <a:srgbClr val="000000">
                                <a:alpha val="43137"/>
                              </a:srgbClr>
                            </a:outerShdw>
                          </a:effectLst>
                          <a:latin typeface="+mn-lt"/>
                          <a:ea typeface="微軟正黑體" panose="020B0604030504040204" pitchFamily="34" charset="-120"/>
                        </a:rPr>
                        <a:t>Architecture Education</a:t>
                      </a:r>
                      <a:endParaRPr kumimoji="0" lang="zh-TW" altLang="zh-TW" sz="1200" b="1" i="0" u="none" strike="noStrike" cap="none" normalizeH="0" baseline="0" dirty="0" smtClean="0">
                        <a:ln>
                          <a:noFill/>
                        </a:ln>
                        <a:solidFill>
                          <a:schemeClr val="bg1"/>
                        </a:solidFill>
                        <a:effectLst>
                          <a:outerShdw blurRad="38100" dist="38100" dir="2700000" algn="tl">
                            <a:srgbClr val="000000">
                              <a:alpha val="43137"/>
                            </a:srgbClr>
                          </a:outerShdw>
                        </a:effectLst>
                        <a:latin typeface="+mn-lt"/>
                        <a:ea typeface="微軟正黑體" pitchFamily="34" charset="-120"/>
                        <a:cs typeface="Arial" pitchFamily="34" charset="0"/>
                      </a:endParaRPr>
                    </a:p>
                  </a:txBody>
                  <a:tcPr marL="36000" marR="3600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u="none" strike="noStrike" cap="none" normalizeH="0" baseline="0" dirty="0" smtClean="0">
                          <a:ln>
                            <a:noFill/>
                          </a:ln>
                          <a:effectLst>
                            <a:outerShdw blurRad="38100" dist="38100" dir="2700000" algn="tl">
                              <a:srgbClr val="000000">
                                <a:alpha val="43137"/>
                              </a:srgbClr>
                            </a:outerShdw>
                          </a:effectLst>
                          <a:latin typeface="+mn-lt"/>
                          <a:ea typeface="微軟正黑體" panose="020B0604030504040204" pitchFamily="34" charset="-120"/>
                        </a:rPr>
                        <a:t>設計</a:t>
                      </a:r>
                      <a:r>
                        <a:rPr kumimoji="0" lang="zh-TW" sz="1600" u="none" strike="noStrike" cap="none" normalizeH="0" baseline="0" dirty="0" smtClean="0">
                          <a:ln>
                            <a:noFill/>
                          </a:ln>
                          <a:effectLst>
                            <a:outerShdw blurRad="38100" dist="38100" dir="2700000" algn="tl">
                              <a:srgbClr val="000000">
                                <a:alpha val="43137"/>
                              </a:srgbClr>
                            </a:outerShdw>
                          </a:effectLst>
                          <a:latin typeface="+mn-lt"/>
                          <a:ea typeface="微軟正黑體" panose="020B0604030504040204" pitchFamily="34" charset="-120"/>
                        </a:rPr>
                        <a:t>教育</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u="none" strike="noStrike" cap="none" normalizeH="0" baseline="0" dirty="0" smtClean="0">
                          <a:ln>
                            <a:noFill/>
                          </a:ln>
                          <a:effectLst>
                            <a:outerShdw blurRad="38100" dist="38100" dir="2700000" algn="tl">
                              <a:srgbClr val="000000">
                                <a:alpha val="43137"/>
                              </a:srgbClr>
                            </a:outerShdw>
                          </a:effectLst>
                          <a:latin typeface="+mn-lt"/>
                          <a:ea typeface="微軟正黑體" panose="020B0604030504040204" pitchFamily="34" charset="-120"/>
                        </a:rPr>
                        <a:t>Design</a:t>
                      </a:r>
                      <a:r>
                        <a:rPr kumimoji="0" lang="zh-TW" altLang="en-US" sz="1200" u="none" strike="noStrike" cap="none" normalizeH="0" baseline="0" dirty="0" smtClean="0">
                          <a:ln>
                            <a:noFill/>
                          </a:ln>
                          <a:effectLst>
                            <a:outerShdw blurRad="38100" dist="38100" dir="2700000" algn="tl">
                              <a:srgbClr val="000000">
                                <a:alpha val="43137"/>
                              </a:srgbClr>
                            </a:outerShdw>
                          </a:effectLst>
                          <a:latin typeface="+mn-lt"/>
                          <a:ea typeface="微軟正黑體" panose="020B0604030504040204" pitchFamily="34" charset="-120"/>
                        </a:rPr>
                        <a:t> </a:t>
                      </a:r>
                      <a:r>
                        <a:rPr kumimoji="0" lang="en-US" altLang="zh-TW" sz="1200" u="none" strike="noStrike" cap="none" normalizeH="0" baseline="0" dirty="0" smtClean="0">
                          <a:ln>
                            <a:noFill/>
                          </a:ln>
                          <a:effectLst>
                            <a:outerShdw blurRad="38100" dist="38100" dir="2700000" algn="tl">
                              <a:srgbClr val="000000">
                                <a:alpha val="43137"/>
                              </a:srgbClr>
                            </a:outerShdw>
                          </a:effectLst>
                          <a:latin typeface="+mn-lt"/>
                          <a:ea typeface="微軟正黑體" panose="020B0604030504040204" pitchFamily="34" charset="-120"/>
                        </a:rPr>
                        <a:t>Education</a:t>
                      </a:r>
                      <a:endParaRPr kumimoji="0" lang="zh-TW" altLang="zh-TW" sz="1200" b="1" i="0" u="none" strike="noStrike" cap="none" normalizeH="0" baseline="0" dirty="0" smtClean="0">
                        <a:ln>
                          <a:noFill/>
                        </a:ln>
                        <a:solidFill>
                          <a:schemeClr val="bg1"/>
                        </a:solidFill>
                        <a:effectLst>
                          <a:outerShdw blurRad="38100" dist="38100" dir="2700000" algn="tl">
                            <a:srgbClr val="000000">
                              <a:alpha val="43137"/>
                            </a:srgbClr>
                          </a:outerShdw>
                        </a:effectLst>
                        <a:latin typeface="+mn-lt"/>
                        <a:ea typeface="微軟正黑體" pitchFamily="34" charset="-120"/>
                        <a:cs typeface="Arial" pitchFamily="34" charset="0"/>
                      </a:endParaRPr>
                    </a:p>
                  </a:txBody>
                  <a:tcPr marL="36000" marR="36000" marT="0" marB="0" anchor="ctr" horzOverflow="overflow"/>
                </a:tc>
              </a:tr>
              <a:tr h="1323411">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altLang="zh-TW" sz="1600" u="none" strike="noStrike" cap="none" normalizeH="0" baseline="0" dirty="0" smtClean="0">
                          <a:ln>
                            <a:noFill/>
                          </a:ln>
                          <a:effectLst/>
                          <a:latin typeface="+mn-lt"/>
                          <a:ea typeface="微軟正黑體" panose="020B0604030504040204" pitchFamily="34" charset="-120"/>
                        </a:rPr>
                        <a:t>IEET</a:t>
                      </a:r>
                    </a:p>
                    <a:p>
                      <a:pPr marL="0" marR="0" lvl="0" indent="0" algn="ctr" defTabSz="914400" rtl="0" eaLnBrk="1" fontAlgn="base" latinLnBrk="0" hangingPunct="1">
                        <a:lnSpc>
                          <a:spcPct val="90000"/>
                        </a:lnSpc>
                        <a:spcBef>
                          <a:spcPct val="0"/>
                        </a:spcBef>
                        <a:spcAft>
                          <a:spcPct val="0"/>
                        </a:spcAft>
                        <a:buClrTx/>
                        <a:buSzTx/>
                        <a:buFontTx/>
                        <a:buNone/>
                        <a:tabLst/>
                      </a:pPr>
                      <a:r>
                        <a:rPr kumimoji="0" lang="zh-TW" sz="1500" u="none" strike="noStrike" cap="none" normalizeH="0" baseline="0" dirty="0" smtClean="0">
                          <a:ln>
                            <a:noFill/>
                          </a:ln>
                          <a:effectLst/>
                          <a:latin typeface="+mn-lt"/>
                          <a:ea typeface="微軟正黑體" panose="020B0604030504040204" pitchFamily="34" charset="-120"/>
                        </a:rPr>
                        <a:t>執行委員會</a:t>
                      </a:r>
                      <a:endParaRPr kumimoji="0" lang="en-US" altLang="zh-TW" sz="1500" u="none" strike="noStrike" cap="none" normalizeH="0" baseline="0" dirty="0" smtClean="0">
                        <a:ln>
                          <a:noFill/>
                        </a:ln>
                        <a:effectLst/>
                        <a:latin typeface="+mn-lt"/>
                        <a:ea typeface="微軟正黑體" panose="020B0604030504040204" pitchFamily="34" charset="-120"/>
                      </a:endParaRPr>
                    </a:p>
                    <a:p>
                      <a:pPr marL="0" marR="0" lvl="0" indent="0" algn="ctr" defTabSz="914400" rtl="0" eaLnBrk="1" fontAlgn="base" latinLnBrk="0" hangingPunct="1">
                        <a:lnSpc>
                          <a:spcPct val="90000"/>
                        </a:lnSpc>
                        <a:spcBef>
                          <a:spcPct val="0"/>
                        </a:spcBef>
                        <a:spcAft>
                          <a:spcPct val="0"/>
                        </a:spcAft>
                        <a:buClrTx/>
                        <a:buSzTx/>
                        <a:buFontTx/>
                        <a:buNone/>
                        <a:tabLst/>
                      </a:pPr>
                      <a:endParaRPr kumimoji="0" lang="zh-TW" sz="1200" u="none" strike="noStrike" cap="none" normalizeH="0" baseline="0" dirty="0" smtClean="0">
                        <a:ln>
                          <a:noFill/>
                        </a:ln>
                        <a:effectLst/>
                        <a:latin typeface="+mn-lt"/>
                        <a:ea typeface="微軟正黑體" panose="020B0604030504040204" pitchFamily="34" charset="-120"/>
                      </a:endParaRPr>
                    </a:p>
                    <a:p>
                      <a:pPr marL="0" marR="0" lvl="0" indent="0" algn="ctr" defTabSz="914400" rtl="0" eaLnBrk="1" fontAlgn="base" latinLnBrk="0" hangingPunct="1">
                        <a:lnSpc>
                          <a:spcPct val="90000"/>
                        </a:lnSpc>
                        <a:spcBef>
                          <a:spcPts val="300"/>
                        </a:spcBef>
                        <a:spcAft>
                          <a:spcPct val="0"/>
                        </a:spcAft>
                        <a:buClrTx/>
                        <a:buSzTx/>
                        <a:buFontTx/>
                        <a:buNone/>
                        <a:tabLst/>
                      </a:pPr>
                      <a:r>
                        <a:rPr kumimoji="0" lang="en-US" altLang="zh-TW" sz="1200" u="none" strike="noStrike" cap="none" normalizeH="0" baseline="0" dirty="0" smtClean="0">
                          <a:ln>
                            <a:noFill/>
                          </a:ln>
                          <a:effectLst/>
                          <a:latin typeface="+mn-lt"/>
                          <a:ea typeface="微軟正黑體" panose="020B0604030504040204" pitchFamily="34" charset="-120"/>
                        </a:rPr>
                        <a:t>IEET Commission</a:t>
                      </a:r>
                      <a:endParaRPr kumimoji="0" lang="zh-TW" altLang="zh-TW" sz="1200" b="0" i="0" u="none" strike="noStrike"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0" marB="0" anchor="ctr" horzOverflow="overflow">
                    <a:solidFill>
                      <a:schemeClr val="accent3">
                        <a:lumMod val="60000"/>
                        <a:lumOff val="40000"/>
                      </a:schemeClr>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sz="1600" u="none" strike="noStrike" cap="none" normalizeH="0" baseline="0" dirty="0" smtClean="0">
                          <a:ln>
                            <a:noFill/>
                          </a:ln>
                          <a:effectLst/>
                          <a:latin typeface="+mn-lt"/>
                          <a:ea typeface="微軟正黑體" panose="020B0604030504040204" pitchFamily="34" charset="-120"/>
                        </a:rPr>
                        <a:t>工程教育認證</a:t>
                      </a:r>
                      <a:r>
                        <a:rPr kumimoji="0" lang="en-US" altLang="zh-TW" sz="1600" u="none" strike="noStrike" cap="none" normalizeH="0" baseline="0" dirty="0" smtClean="0">
                          <a:ln>
                            <a:noFill/>
                          </a:ln>
                          <a:effectLst/>
                          <a:latin typeface="+mn-lt"/>
                          <a:ea typeface="微軟正黑體" panose="020B0604030504040204" pitchFamily="34" charset="-120"/>
                        </a:rPr>
                        <a:t>  </a:t>
                      </a:r>
                    </a:p>
                    <a:p>
                      <a:pPr marL="0" marR="0" lvl="0" indent="0" algn="ctr" defTabSz="914400" rtl="0" eaLnBrk="1" fontAlgn="base" latinLnBrk="0" hangingPunct="1">
                        <a:lnSpc>
                          <a:spcPct val="90000"/>
                        </a:lnSpc>
                        <a:spcBef>
                          <a:spcPct val="0"/>
                        </a:spcBef>
                        <a:spcAft>
                          <a:spcPct val="0"/>
                        </a:spcAft>
                        <a:buClrTx/>
                        <a:buSzTx/>
                        <a:buFontTx/>
                        <a:buNone/>
                        <a:tabLst/>
                      </a:pPr>
                      <a:r>
                        <a:rPr kumimoji="0" lang="zh-TW" sz="1600" u="none" strike="noStrike" cap="none" normalizeH="0" baseline="0" dirty="0" smtClean="0">
                          <a:ln>
                            <a:noFill/>
                          </a:ln>
                          <a:effectLst/>
                          <a:latin typeface="+mn-lt"/>
                          <a:ea typeface="微軟正黑體" panose="020B0604030504040204" pitchFamily="34" charset="-120"/>
                        </a:rPr>
                        <a:t>執行委員會</a:t>
                      </a:r>
                    </a:p>
                    <a:p>
                      <a:pPr marL="0" marR="0" lvl="0" indent="0" algn="ctr" defTabSz="914400" rtl="0" eaLnBrk="1" fontAlgn="base" latinLnBrk="0" hangingPunct="1">
                        <a:lnSpc>
                          <a:spcPct val="90000"/>
                        </a:lnSpc>
                        <a:spcBef>
                          <a:spcPts val="60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Engineering</a:t>
                      </a:r>
                      <a:endParaRPr kumimoji="0" lang="zh-TW" altLang="zh-TW" sz="1200" u="none" strike="noStrike" kern="1200" cap="none" normalizeH="0" baseline="0" dirty="0" smtClean="0">
                        <a:ln>
                          <a:noFill/>
                        </a:ln>
                        <a:effectLst/>
                        <a:latin typeface="+mn-lt"/>
                        <a:ea typeface="微軟正黑體" panose="020B0604030504040204" pitchFamily="34" charset="-12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Accreditation Commission</a:t>
                      </a:r>
                      <a:br>
                        <a:rPr kumimoji="0" lang="en-US" altLang="zh-TW" sz="1200" u="none" strike="noStrike" kern="1200" cap="none" normalizeH="0" baseline="0" dirty="0" smtClean="0">
                          <a:ln>
                            <a:noFill/>
                          </a:ln>
                          <a:effectLst/>
                          <a:latin typeface="+mn-lt"/>
                          <a:ea typeface="微軟正黑體" panose="020B0604030504040204" pitchFamily="34" charset="-120"/>
                        </a:rPr>
                      </a:br>
                      <a:r>
                        <a:rPr kumimoji="0" lang="en-US" altLang="zh-TW" sz="1400" u="none" strike="noStrike" kern="1200" cap="none" normalizeH="0" baseline="0" dirty="0" smtClean="0">
                          <a:ln>
                            <a:noFill/>
                          </a:ln>
                          <a:effectLst/>
                          <a:latin typeface="+mn-lt"/>
                          <a:ea typeface="微軟正黑體" panose="020B0604030504040204" pitchFamily="34" charset="-120"/>
                        </a:rPr>
                        <a:t>(EAC)</a:t>
                      </a:r>
                      <a:endParaRPr kumimoji="0" lang="zh-TW" altLang="zh-TW" sz="1200" b="1" u="none" strike="noStrike" kern="1200" cap="none" normalizeH="0" baseline="0" dirty="0" smtClean="0">
                        <a:ln>
                          <a:noFill/>
                        </a:ln>
                        <a:solidFill>
                          <a:srgbClr val="FF0000"/>
                        </a:solidFill>
                        <a:effectLst/>
                        <a:latin typeface="+mn-lt"/>
                        <a:ea typeface="微軟正黑體" pitchFamily="34" charset="-120"/>
                        <a:cs typeface="Arial" pitchFamily="34" charset="0"/>
                      </a:endParaRPr>
                    </a:p>
                  </a:txBody>
                  <a:tcPr marL="68578" marR="68578" marT="0" marB="0" anchor="ctr" horzOverflow="overflow"/>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sz="1600" u="none" strike="noStrike" kern="1200" cap="none" normalizeH="0" baseline="0" dirty="0" smtClean="0">
                          <a:ln>
                            <a:noFill/>
                          </a:ln>
                          <a:effectLst/>
                          <a:latin typeface="+mn-lt"/>
                          <a:ea typeface="微軟正黑體" panose="020B0604030504040204" pitchFamily="34" charset="-120"/>
                        </a:rPr>
                        <a:t>資訊教育認證</a:t>
                      </a:r>
                      <a:r>
                        <a:rPr kumimoji="0" lang="en-US" altLang="zh-TW" sz="1600" u="none" strike="noStrike" kern="1200" cap="none" normalizeH="0" baseline="0" dirty="0" smtClean="0">
                          <a:ln>
                            <a:noFill/>
                          </a:ln>
                          <a:effectLst/>
                          <a:latin typeface="+mn-lt"/>
                          <a:ea typeface="微軟正黑體" panose="020B0604030504040204" pitchFamily="34" charset="-120"/>
                        </a:rPr>
                        <a:t>   </a:t>
                      </a:r>
                    </a:p>
                    <a:p>
                      <a:pPr marL="0" marR="0" lvl="0" indent="0" algn="ctr" defTabSz="914400" rtl="0" eaLnBrk="1" fontAlgn="base" latinLnBrk="0" hangingPunct="1">
                        <a:lnSpc>
                          <a:spcPct val="90000"/>
                        </a:lnSpc>
                        <a:spcBef>
                          <a:spcPct val="0"/>
                        </a:spcBef>
                        <a:spcAft>
                          <a:spcPct val="0"/>
                        </a:spcAft>
                        <a:buClrTx/>
                        <a:buSzTx/>
                        <a:buFontTx/>
                        <a:buNone/>
                        <a:tabLst/>
                      </a:pPr>
                      <a:r>
                        <a:rPr kumimoji="0" lang="zh-TW" sz="1600" u="none" strike="noStrike" kern="1200" cap="none" normalizeH="0" baseline="0" dirty="0" smtClean="0">
                          <a:ln>
                            <a:noFill/>
                          </a:ln>
                          <a:effectLst/>
                          <a:latin typeface="+mn-lt"/>
                          <a:ea typeface="微軟正黑體" panose="020B0604030504040204" pitchFamily="34" charset="-120"/>
                        </a:rPr>
                        <a:t>執行委員會</a:t>
                      </a:r>
                    </a:p>
                    <a:p>
                      <a:pPr marL="0" marR="0" lvl="0" indent="0" algn="ctr" defTabSz="914400" rtl="0" eaLnBrk="1" fontAlgn="base" latinLnBrk="0" hangingPunct="1">
                        <a:lnSpc>
                          <a:spcPct val="90000"/>
                        </a:lnSpc>
                        <a:spcBef>
                          <a:spcPts val="60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Computing</a:t>
                      </a:r>
                      <a:endParaRPr kumimoji="0" lang="zh-TW" altLang="zh-TW" sz="1200" u="none" strike="noStrike" kern="1200" cap="none" normalizeH="0" baseline="0" dirty="0" smtClean="0">
                        <a:ln>
                          <a:noFill/>
                        </a:ln>
                        <a:effectLst/>
                        <a:latin typeface="+mn-lt"/>
                        <a:ea typeface="微軟正黑體" panose="020B0604030504040204" pitchFamily="34" charset="-12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Accreditation Commission</a:t>
                      </a:r>
                      <a:br>
                        <a:rPr kumimoji="0" lang="en-US" altLang="zh-TW" sz="1200" u="none" strike="noStrike" kern="1200" cap="none" normalizeH="0" baseline="0" dirty="0" smtClean="0">
                          <a:ln>
                            <a:noFill/>
                          </a:ln>
                          <a:effectLst/>
                          <a:latin typeface="+mn-lt"/>
                          <a:ea typeface="微軟正黑體" panose="020B0604030504040204" pitchFamily="34" charset="-120"/>
                        </a:rPr>
                      </a:br>
                      <a:r>
                        <a:rPr kumimoji="0" lang="en-US" altLang="zh-TW" sz="1400" u="none" strike="noStrike" kern="1200" cap="none" normalizeH="0" baseline="0" dirty="0" smtClean="0">
                          <a:ln>
                            <a:noFill/>
                          </a:ln>
                          <a:effectLst/>
                          <a:latin typeface="+mn-lt"/>
                          <a:ea typeface="微軟正黑體" panose="020B0604030504040204" pitchFamily="34" charset="-120"/>
                        </a:rPr>
                        <a:t>(CAC)</a:t>
                      </a:r>
                      <a:endParaRPr kumimoji="0" lang="zh-TW" altLang="zh-TW" sz="1400" b="1" u="none" strike="noStrike" kern="1200" cap="none" normalizeH="0" baseline="0" dirty="0" smtClean="0">
                        <a:ln>
                          <a:noFill/>
                        </a:ln>
                        <a:solidFill>
                          <a:srgbClr val="FF0000"/>
                        </a:solidFill>
                        <a:effectLst/>
                        <a:latin typeface="+mn-lt"/>
                        <a:ea typeface="微軟正黑體" pitchFamily="34" charset="-120"/>
                        <a:cs typeface="Arial" pitchFamily="34" charset="0"/>
                      </a:endParaRPr>
                    </a:p>
                  </a:txBody>
                  <a:tcPr marL="68578" marR="68578" marT="0" marB="0" anchor="ctr" horzOverflow="overflow"/>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sz="1600" u="none" strike="noStrike" kern="1200" cap="none" normalizeH="0" baseline="0" dirty="0" smtClean="0">
                          <a:ln>
                            <a:noFill/>
                          </a:ln>
                          <a:effectLst/>
                          <a:latin typeface="+mn-lt"/>
                          <a:ea typeface="微軟正黑體" panose="020B0604030504040204" pitchFamily="34" charset="-120"/>
                        </a:rPr>
                        <a:t>技術教育認證</a:t>
                      </a:r>
                      <a:r>
                        <a:rPr kumimoji="0" lang="en-US" altLang="zh-TW" sz="1600" u="none" strike="noStrike" kern="1200" cap="none" normalizeH="0" baseline="0" dirty="0" smtClean="0">
                          <a:ln>
                            <a:noFill/>
                          </a:ln>
                          <a:effectLst/>
                          <a:latin typeface="+mn-lt"/>
                          <a:ea typeface="微軟正黑體" panose="020B0604030504040204" pitchFamily="34" charset="-120"/>
                        </a:rPr>
                        <a:t>   </a:t>
                      </a:r>
                      <a:r>
                        <a:rPr kumimoji="0" lang="zh-TW" sz="1600" u="none" strike="noStrike" kern="1200" cap="none" normalizeH="0" baseline="0" dirty="0" smtClean="0">
                          <a:ln>
                            <a:noFill/>
                          </a:ln>
                          <a:effectLst/>
                          <a:latin typeface="+mn-lt"/>
                          <a:ea typeface="微軟正黑體" panose="020B0604030504040204" pitchFamily="34" charset="-120"/>
                        </a:rPr>
                        <a:t>執行委員會</a:t>
                      </a:r>
                    </a:p>
                    <a:p>
                      <a:pPr marL="0" marR="0" lvl="0" indent="0" algn="ctr" defTabSz="914400" rtl="0" eaLnBrk="1" fontAlgn="base" latinLnBrk="0" hangingPunct="1">
                        <a:lnSpc>
                          <a:spcPct val="90000"/>
                        </a:lnSpc>
                        <a:spcBef>
                          <a:spcPts val="60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Technology</a:t>
                      </a:r>
                      <a:endParaRPr kumimoji="0" lang="zh-TW" altLang="zh-TW" sz="1200" u="none" strike="noStrike" kern="1200" cap="none" normalizeH="0" baseline="0" dirty="0" smtClean="0">
                        <a:ln>
                          <a:noFill/>
                        </a:ln>
                        <a:effectLst/>
                        <a:latin typeface="+mn-lt"/>
                        <a:ea typeface="微軟正黑體" panose="020B0604030504040204" pitchFamily="34" charset="-12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Accreditation Commission</a:t>
                      </a:r>
                      <a:br>
                        <a:rPr kumimoji="0" lang="en-US" altLang="zh-TW" sz="1200" u="none" strike="noStrike" kern="1200" cap="none" normalizeH="0" baseline="0" dirty="0" smtClean="0">
                          <a:ln>
                            <a:noFill/>
                          </a:ln>
                          <a:effectLst/>
                          <a:latin typeface="+mn-lt"/>
                          <a:ea typeface="微軟正黑體" panose="020B0604030504040204" pitchFamily="34" charset="-120"/>
                        </a:rPr>
                      </a:br>
                      <a:r>
                        <a:rPr kumimoji="0" lang="en-US" altLang="zh-TW" sz="1400" u="none" strike="noStrike" kern="1200" cap="none" normalizeH="0" baseline="0" dirty="0" smtClean="0">
                          <a:ln>
                            <a:noFill/>
                          </a:ln>
                          <a:effectLst/>
                          <a:latin typeface="+mn-lt"/>
                          <a:ea typeface="微軟正黑體" panose="020B0604030504040204" pitchFamily="34" charset="-120"/>
                        </a:rPr>
                        <a:t>(TAC)</a:t>
                      </a:r>
                      <a:endParaRPr kumimoji="0" lang="zh-TW" altLang="zh-TW" sz="1400" b="1" u="none" strike="noStrike" kern="1200" cap="none" normalizeH="0" baseline="0" dirty="0" smtClean="0">
                        <a:ln>
                          <a:noFill/>
                        </a:ln>
                        <a:solidFill>
                          <a:srgbClr val="FF0000"/>
                        </a:solidFill>
                        <a:effectLst/>
                        <a:latin typeface="+mn-lt"/>
                        <a:ea typeface="微軟正黑體" pitchFamily="34" charset="-120"/>
                        <a:cs typeface="Arial" pitchFamily="34" charset="0"/>
                      </a:endParaRPr>
                    </a:p>
                  </a:txBody>
                  <a:tcPr marL="68578" marR="68578" marT="0" marB="0" anchor="ctr" horzOverflow="overflow"/>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sz="1600" u="none" strike="noStrike" kern="1200" cap="none" normalizeH="0" baseline="0" dirty="0" smtClean="0">
                          <a:ln>
                            <a:noFill/>
                          </a:ln>
                          <a:effectLst/>
                          <a:latin typeface="+mn-lt"/>
                          <a:ea typeface="微軟正黑體" panose="020B0604030504040204" pitchFamily="34" charset="-120"/>
                        </a:rPr>
                        <a:t>建築教育認證執行委員會</a:t>
                      </a:r>
                    </a:p>
                    <a:p>
                      <a:pPr marL="0" marR="0" lvl="0" indent="0" algn="ctr" defTabSz="914400" rtl="0" eaLnBrk="1" fontAlgn="base" latinLnBrk="0" hangingPunct="1">
                        <a:lnSpc>
                          <a:spcPct val="90000"/>
                        </a:lnSpc>
                        <a:spcBef>
                          <a:spcPts val="60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Architecture</a:t>
                      </a:r>
                      <a:endParaRPr kumimoji="0" lang="zh-TW" altLang="zh-TW" sz="1200" u="none" strike="noStrike" kern="1200" cap="none" normalizeH="0" baseline="0" dirty="0" smtClean="0">
                        <a:ln>
                          <a:noFill/>
                        </a:ln>
                        <a:effectLst/>
                        <a:latin typeface="+mn-lt"/>
                        <a:ea typeface="微軟正黑體" panose="020B0604030504040204" pitchFamily="34" charset="-12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Accreditation Commission</a:t>
                      </a:r>
                      <a:br>
                        <a:rPr kumimoji="0" lang="en-US" altLang="zh-TW" sz="1200" u="none" strike="noStrike" kern="1200" cap="none" normalizeH="0" baseline="0" dirty="0" smtClean="0">
                          <a:ln>
                            <a:noFill/>
                          </a:ln>
                          <a:effectLst/>
                          <a:latin typeface="+mn-lt"/>
                          <a:ea typeface="微軟正黑體" panose="020B0604030504040204" pitchFamily="34" charset="-120"/>
                        </a:rPr>
                      </a:br>
                      <a:r>
                        <a:rPr kumimoji="0" lang="en-US" altLang="zh-TW" sz="1400" u="none" strike="noStrike" kern="1200" cap="none" normalizeH="0" baseline="0" dirty="0" smtClean="0">
                          <a:ln>
                            <a:noFill/>
                          </a:ln>
                          <a:effectLst/>
                          <a:latin typeface="+mn-lt"/>
                          <a:ea typeface="微軟正黑體" panose="020B0604030504040204" pitchFamily="34" charset="-120"/>
                        </a:rPr>
                        <a:t>(AAC)</a:t>
                      </a:r>
                      <a:endParaRPr kumimoji="0" lang="zh-TW" altLang="zh-TW" sz="1400" b="1" u="none" strike="noStrike" kern="1200" cap="none" normalizeH="0" baseline="0" dirty="0" smtClean="0">
                        <a:ln>
                          <a:noFill/>
                        </a:ln>
                        <a:solidFill>
                          <a:srgbClr val="FF0000"/>
                        </a:solidFill>
                        <a:effectLst/>
                        <a:latin typeface="+mn-lt"/>
                        <a:ea typeface="微軟正黑體" pitchFamily="34" charset="-120"/>
                        <a:cs typeface="Arial" pitchFamily="34" charset="0"/>
                      </a:endParaRPr>
                    </a:p>
                  </a:txBody>
                  <a:tcPr marL="68578" marR="68578" marT="0" marB="0" anchor="ctr" horzOverflow="overflow"/>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altLang="en-US" sz="1600" u="none" strike="noStrike" kern="1200" cap="none" normalizeH="0" baseline="0" dirty="0" smtClean="0">
                          <a:ln>
                            <a:noFill/>
                          </a:ln>
                          <a:effectLst/>
                          <a:latin typeface="+mn-lt"/>
                          <a:ea typeface="微軟正黑體" panose="020B0604030504040204" pitchFamily="34" charset="-120"/>
                        </a:rPr>
                        <a:t>設計</a:t>
                      </a:r>
                      <a:r>
                        <a:rPr kumimoji="0" lang="zh-TW" sz="1600" u="none" strike="noStrike" kern="1200" cap="none" normalizeH="0" baseline="0" dirty="0" smtClean="0">
                          <a:ln>
                            <a:noFill/>
                          </a:ln>
                          <a:effectLst/>
                          <a:latin typeface="+mn-lt"/>
                          <a:ea typeface="微軟正黑體" panose="020B0604030504040204" pitchFamily="34" charset="-120"/>
                        </a:rPr>
                        <a:t>教育認證執行委員會</a:t>
                      </a:r>
                    </a:p>
                    <a:p>
                      <a:pPr marL="0" marR="0" lvl="0" indent="0" algn="ctr" defTabSz="914400" rtl="0" eaLnBrk="1" fontAlgn="base" latinLnBrk="0" hangingPunct="1">
                        <a:lnSpc>
                          <a:spcPct val="90000"/>
                        </a:lnSpc>
                        <a:spcBef>
                          <a:spcPts val="60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Design Accreditation Commission</a:t>
                      </a:r>
                      <a:br>
                        <a:rPr kumimoji="0" lang="en-US" altLang="zh-TW" sz="1200" u="none" strike="noStrike" kern="1200" cap="none" normalizeH="0" baseline="0" dirty="0" smtClean="0">
                          <a:ln>
                            <a:noFill/>
                          </a:ln>
                          <a:effectLst/>
                          <a:latin typeface="+mn-lt"/>
                          <a:ea typeface="微軟正黑體" panose="020B0604030504040204" pitchFamily="34" charset="-120"/>
                        </a:rPr>
                      </a:br>
                      <a:r>
                        <a:rPr kumimoji="0" lang="en-US" altLang="zh-TW" sz="1400" u="none" strike="noStrike" kern="1200" cap="none" normalizeH="0" baseline="0" dirty="0" smtClean="0">
                          <a:ln>
                            <a:noFill/>
                          </a:ln>
                          <a:effectLst/>
                          <a:latin typeface="+mn-lt"/>
                          <a:ea typeface="微軟正黑體" panose="020B0604030504040204" pitchFamily="34" charset="-120"/>
                        </a:rPr>
                        <a:t>(DAC)</a:t>
                      </a:r>
                      <a:endParaRPr kumimoji="0" lang="zh-TW" altLang="zh-TW" sz="1400" b="1" u="none" strike="noStrike" kern="1200" cap="none" normalizeH="0" baseline="0" dirty="0" smtClean="0">
                        <a:ln>
                          <a:noFill/>
                        </a:ln>
                        <a:solidFill>
                          <a:srgbClr val="FF0000"/>
                        </a:solidFill>
                        <a:effectLst/>
                        <a:latin typeface="+mn-lt"/>
                        <a:ea typeface="微軟正黑體" pitchFamily="34" charset="-120"/>
                        <a:cs typeface="Arial" pitchFamily="34" charset="0"/>
                      </a:endParaRPr>
                    </a:p>
                  </a:txBody>
                  <a:tcPr marL="68578" marR="68578" marT="0" marB="0" anchor="ctr" horzOverflow="overflow"/>
                </a:tc>
              </a:tr>
              <a:tr h="569778">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sz="1600" u="none" strike="noStrike" cap="none" normalizeH="0" baseline="0" dirty="0" smtClean="0">
                          <a:ln>
                            <a:noFill/>
                          </a:ln>
                          <a:effectLst/>
                          <a:latin typeface="+mn-lt"/>
                          <a:ea typeface="微軟正黑體" panose="020B0604030504040204" pitchFamily="34" charset="-120"/>
                        </a:rPr>
                        <a:t>學位</a:t>
                      </a:r>
                    </a:p>
                    <a:p>
                      <a:pPr marL="0" marR="0" lvl="0" indent="0" algn="ctr" defTabSz="914400" rtl="0" eaLnBrk="1" fontAlgn="base" latinLnBrk="0" hangingPunct="1">
                        <a:lnSpc>
                          <a:spcPct val="90000"/>
                        </a:lnSpc>
                        <a:spcBef>
                          <a:spcPts val="300"/>
                        </a:spcBef>
                        <a:spcAft>
                          <a:spcPct val="0"/>
                        </a:spcAft>
                        <a:buClrTx/>
                        <a:buSzTx/>
                        <a:buFontTx/>
                        <a:buNone/>
                        <a:tabLst/>
                      </a:pPr>
                      <a:r>
                        <a:rPr kumimoji="0" lang="en-US" altLang="zh-TW" sz="1200" u="none" strike="noStrike" cap="none" normalizeH="0" baseline="0" dirty="0" smtClean="0">
                          <a:ln>
                            <a:noFill/>
                          </a:ln>
                          <a:effectLst/>
                          <a:latin typeface="+mn-lt"/>
                          <a:ea typeface="微軟正黑體" panose="020B0604030504040204" pitchFamily="34" charset="-120"/>
                        </a:rPr>
                        <a:t>Degree</a:t>
                      </a:r>
                      <a:endParaRPr kumimoji="0" lang="zh-TW" altLang="zh-TW" sz="1200" b="0" i="0" u="none" strike="noStrike"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0" marB="0" anchor="ctr" horzOverflow="overflow">
                    <a:solidFill>
                      <a:schemeClr val="accent3">
                        <a:lumMod val="40000"/>
                        <a:lumOff val="60000"/>
                      </a:schemeClr>
                    </a:solidFill>
                  </a:tcPr>
                </a:tc>
                <a:tc gridSpan="5">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sz="1600" u="none" strike="noStrike" kern="1200" cap="none" normalizeH="0" baseline="0" dirty="0" smtClean="0">
                          <a:ln>
                            <a:noFill/>
                          </a:ln>
                          <a:effectLst/>
                          <a:latin typeface="+mn-lt"/>
                          <a:ea typeface="微軟正黑體" panose="020B0604030504040204" pitchFamily="34" charset="-120"/>
                        </a:rPr>
                        <a:t>學士或以上</a:t>
                      </a:r>
                    </a:p>
                    <a:p>
                      <a:pPr marL="0" marR="0" lvl="0" indent="0" algn="ctr" defTabSz="914400" rtl="0" eaLnBrk="1" fontAlgn="base" latinLnBrk="0" hangingPunct="1">
                        <a:lnSpc>
                          <a:spcPct val="90000"/>
                        </a:lnSpc>
                        <a:spcBef>
                          <a:spcPts val="30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Bachelor’s Degree or above</a:t>
                      </a:r>
                      <a:endParaRPr kumimoji="0" lang="zh-TW" altLang="zh-TW" sz="1200" u="none" strike="noStrike" kern="1200"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0" marB="0" anchor="ctr" horzOverflow="overflow"/>
                </a:tc>
                <a:tc hMerge="1">
                  <a:txBody>
                    <a:bodyPr/>
                    <a:lstStyle/>
                    <a:p>
                      <a:pPr marL="0" marR="0" lvl="0" indent="0" algn="ctr" defTabSz="914400" rtl="0" eaLnBrk="1" fontAlgn="base" latinLnBrk="0" hangingPunct="1">
                        <a:lnSpc>
                          <a:spcPct val="90000"/>
                        </a:lnSpc>
                        <a:spcBef>
                          <a:spcPct val="0"/>
                        </a:spcBef>
                        <a:spcAft>
                          <a:spcPct val="0"/>
                        </a:spcAft>
                        <a:buClrTx/>
                        <a:buSzTx/>
                        <a:buFontTx/>
                        <a:buNone/>
                        <a:tabLst/>
                      </a:pPr>
                      <a:endParaRPr kumimoji="0" lang="zh-TW" altLang="zh-TW" sz="1400" u="none" strike="noStrike" kern="1200" cap="none" normalizeH="0" baseline="0" dirty="0" smtClean="0">
                        <a:ln>
                          <a:noFill/>
                        </a:ln>
                        <a:solidFill>
                          <a:schemeClr val="dk1"/>
                        </a:solidFill>
                        <a:effectLst/>
                        <a:latin typeface="Calibri" pitchFamily="34" charset="0"/>
                        <a:ea typeface="標楷體" pitchFamily="65" charset="-120"/>
                        <a:cs typeface="+mn-cs"/>
                      </a:endParaRPr>
                    </a:p>
                  </a:txBody>
                  <a:tcPr marL="68578" marR="68578" marT="0" marB="0" anchor="ctr" horzOverflow="overflow"/>
                </a:tc>
                <a:tc hMerge="1">
                  <a:txBody>
                    <a:bodyPr/>
                    <a:lstStyle/>
                    <a:p>
                      <a:pPr marL="0" marR="0" lvl="0" indent="0" algn="ctr" defTabSz="914400" rtl="0" eaLnBrk="1" fontAlgn="base" latinLnBrk="0" hangingPunct="1">
                        <a:lnSpc>
                          <a:spcPct val="90000"/>
                        </a:lnSpc>
                        <a:spcBef>
                          <a:spcPct val="0"/>
                        </a:spcBef>
                        <a:spcAft>
                          <a:spcPct val="0"/>
                        </a:spcAft>
                        <a:buClrTx/>
                        <a:buSzTx/>
                        <a:buFontTx/>
                        <a:buNone/>
                        <a:tabLst/>
                      </a:pPr>
                      <a:endParaRPr kumimoji="0" lang="zh-TW" altLang="zh-TW" sz="1400" u="none" strike="noStrike" kern="1200" cap="none" normalizeH="0" baseline="0" dirty="0" smtClean="0">
                        <a:ln>
                          <a:noFill/>
                        </a:ln>
                        <a:solidFill>
                          <a:schemeClr val="dk1"/>
                        </a:solidFill>
                        <a:effectLst/>
                        <a:latin typeface="Calibri" pitchFamily="34" charset="0"/>
                        <a:ea typeface="標楷體" pitchFamily="65" charset="-120"/>
                        <a:cs typeface="+mn-cs"/>
                      </a:endParaRPr>
                    </a:p>
                  </a:txBody>
                  <a:tcPr marL="68578" marR="68578" marT="0" marB="0" anchor="ctr" horzOverflow="overflow"/>
                </a:tc>
                <a:tc hMerge="1">
                  <a:txBody>
                    <a:bodyPr/>
                    <a:lstStyle/>
                    <a:p>
                      <a:pPr marL="0" marR="0" lvl="0" indent="0" algn="ctr" defTabSz="914400" rtl="0" eaLnBrk="1" fontAlgn="base" latinLnBrk="0" hangingPunct="1">
                        <a:lnSpc>
                          <a:spcPct val="90000"/>
                        </a:lnSpc>
                        <a:spcBef>
                          <a:spcPct val="0"/>
                        </a:spcBef>
                        <a:spcAft>
                          <a:spcPct val="0"/>
                        </a:spcAft>
                        <a:buClrTx/>
                        <a:buSzTx/>
                        <a:buFontTx/>
                        <a:buNone/>
                        <a:tabLst/>
                      </a:pPr>
                      <a:endParaRPr kumimoji="0" lang="zh-TW" altLang="zh-TW" sz="1400" u="none" strike="noStrike" kern="1200" cap="none" normalizeH="0" baseline="0" dirty="0" smtClean="0">
                        <a:ln>
                          <a:noFill/>
                        </a:ln>
                        <a:solidFill>
                          <a:schemeClr val="dk1"/>
                        </a:solidFill>
                        <a:effectLst/>
                        <a:latin typeface="Calibri" pitchFamily="34" charset="0"/>
                        <a:ea typeface="標楷體" pitchFamily="65" charset="-120"/>
                        <a:cs typeface="+mn-cs"/>
                      </a:endParaRPr>
                    </a:p>
                  </a:txBody>
                  <a:tcPr marL="68578" marR="68578" marT="0" marB="0" anchor="ctr" horzOverflow="overflow"/>
                </a:tc>
                <a:tc hMerge="1">
                  <a:txBody>
                    <a:bodyPr/>
                    <a:lstStyle/>
                    <a:p>
                      <a:pPr marL="0" marR="0" lvl="0" indent="0" algn="ctr" defTabSz="914400" rtl="0" eaLnBrk="1" fontAlgn="base" latinLnBrk="0" hangingPunct="1">
                        <a:lnSpc>
                          <a:spcPct val="90000"/>
                        </a:lnSpc>
                        <a:spcBef>
                          <a:spcPct val="0"/>
                        </a:spcBef>
                        <a:spcAft>
                          <a:spcPct val="0"/>
                        </a:spcAft>
                        <a:buClrTx/>
                        <a:buSzTx/>
                        <a:buFontTx/>
                        <a:buNone/>
                        <a:tabLst/>
                      </a:pPr>
                      <a:endParaRPr kumimoji="0" lang="zh-TW" altLang="zh-TW" sz="1400" u="none" strike="noStrike" kern="1200" cap="none" normalizeH="0" baseline="0" dirty="0" smtClean="0">
                        <a:ln>
                          <a:noFill/>
                        </a:ln>
                        <a:solidFill>
                          <a:schemeClr val="dk1"/>
                        </a:solidFill>
                        <a:effectLst/>
                        <a:latin typeface="Calibri" pitchFamily="34" charset="0"/>
                        <a:ea typeface="標楷體" pitchFamily="65" charset="-120"/>
                        <a:cs typeface="+mn-cs"/>
                      </a:endParaRPr>
                    </a:p>
                  </a:txBody>
                  <a:tcPr marL="68578" marR="68578" marT="0" marB="0" anchor="ctr" horzOverflow="overflow"/>
                </a:tc>
              </a:tr>
              <a:tr h="1280355">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sz="1600" u="none" strike="noStrike" cap="none" normalizeH="0" baseline="0" dirty="0" smtClean="0">
                          <a:ln>
                            <a:noFill/>
                          </a:ln>
                          <a:effectLst/>
                          <a:latin typeface="+mn-lt"/>
                          <a:ea typeface="微軟正黑體" panose="020B0604030504040204" pitchFamily="34" charset="-120"/>
                        </a:rPr>
                        <a:t>專業職稱</a:t>
                      </a:r>
                    </a:p>
                    <a:p>
                      <a:pPr marL="0" marR="0" lvl="0" indent="0" algn="ctr" defTabSz="914400" rtl="0" eaLnBrk="1" fontAlgn="base" latinLnBrk="0" hangingPunct="1">
                        <a:lnSpc>
                          <a:spcPct val="90000"/>
                        </a:lnSpc>
                        <a:spcBef>
                          <a:spcPts val="300"/>
                        </a:spcBef>
                        <a:spcAft>
                          <a:spcPct val="0"/>
                        </a:spcAft>
                        <a:buClrTx/>
                        <a:buSzTx/>
                        <a:buFontTx/>
                        <a:buNone/>
                        <a:tabLst/>
                      </a:pPr>
                      <a:r>
                        <a:rPr kumimoji="0" lang="en-US" altLang="zh-TW" sz="1200" u="none" strike="noStrike" cap="none" normalizeH="0" baseline="0" dirty="0" smtClean="0">
                          <a:ln>
                            <a:noFill/>
                          </a:ln>
                          <a:effectLst/>
                          <a:latin typeface="+mn-lt"/>
                          <a:ea typeface="微軟正黑體" panose="020B0604030504040204" pitchFamily="34" charset="-120"/>
                        </a:rPr>
                        <a:t>Professional Title/</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altLang="zh-TW" sz="1200" u="none" strike="noStrike" cap="none" normalizeH="0" baseline="0" dirty="0" smtClean="0">
                          <a:ln>
                            <a:noFill/>
                          </a:ln>
                          <a:effectLst/>
                          <a:latin typeface="+mn-lt"/>
                          <a:ea typeface="微軟正黑體" panose="020B0604030504040204" pitchFamily="34" charset="-120"/>
                        </a:rPr>
                        <a:t>Licensure</a:t>
                      </a:r>
                      <a:endParaRPr kumimoji="0" lang="zh-TW" altLang="zh-TW" sz="1200" b="0" i="0" u="none" strike="noStrike"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0" marB="0" anchor="ctr" horzOverflow="overflow">
                    <a:solidFill>
                      <a:schemeClr val="accent3">
                        <a:lumMod val="60000"/>
                        <a:lumOff val="40000"/>
                      </a:schemeClr>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sz="1600" u="none" strike="noStrike" kern="1200" cap="none" normalizeH="0" baseline="0" dirty="0" smtClean="0">
                          <a:ln>
                            <a:noFill/>
                          </a:ln>
                          <a:effectLst/>
                          <a:latin typeface="+mn-lt"/>
                          <a:ea typeface="微軟正黑體" panose="020B0604030504040204" pitchFamily="34" charset="-120"/>
                        </a:rPr>
                        <a:t>專業工程師</a:t>
                      </a:r>
                      <a:r>
                        <a:rPr kumimoji="0" lang="en-US" altLang="zh-TW" sz="1600" u="none" strike="noStrike" kern="1200" cap="none" normalizeH="0" baseline="0" dirty="0" smtClean="0">
                          <a:ln>
                            <a:noFill/>
                          </a:ln>
                          <a:effectLst/>
                          <a:latin typeface="+mn-lt"/>
                          <a:ea typeface="微軟正黑體" panose="020B0604030504040204" pitchFamily="34" charset="-120"/>
                        </a:rPr>
                        <a:t>/</a:t>
                      </a:r>
                    </a:p>
                    <a:p>
                      <a:pPr marL="0" marR="0" lvl="0" indent="0" algn="ctr" defTabSz="914400" rtl="0" eaLnBrk="1" fontAlgn="base" latinLnBrk="0" hangingPunct="1">
                        <a:lnSpc>
                          <a:spcPct val="90000"/>
                        </a:lnSpc>
                        <a:spcBef>
                          <a:spcPct val="0"/>
                        </a:spcBef>
                        <a:spcAft>
                          <a:spcPct val="0"/>
                        </a:spcAft>
                        <a:buClrTx/>
                        <a:buSzTx/>
                        <a:buFontTx/>
                        <a:buNone/>
                        <a:tabLst/>
                      </a:pPr>
                      <a:r>
                        <a:rPr kumimoji="0" lang="zh-TW" sz="1600" u="none" strike="noStrike" kern="1200" cap="none" normalizeH="0" baseline="0" dirty="0" smtClean="0">
                          <a:ln>
                            <a:noFill/>
                          </a:ln>
                          <a:effectLst/>
                          <a:latin typeface="+mn-lt"/>
                          <a:ea typeface="微軟正黑體" panose="020B0604030504040204" pitchFamily="34" charset="-120"/>
                        </a:rPr>
                        <a:t>技師</a:t>
                      </a:r>
                    </a:p>
                    <a:p>
                      <a:pPr marL="0" marR="0" lvl="0" indent="0" algn="ctr" defTabSz="914400" rtl="0" eaLnBrk="1" fontAlgn="base" latinLnBrk="0" hangingPunct="1">
                        <a:lnSpc>
                          <a:spcPct val="90000"/>
                        </a:lnSpc>
                        <a:spcBef>
                          <a:spcPts val="60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Professional Engineer</a:t>
                      </a:r>
                      <a:endParaRPr kumimoji="0" lang="zh-TW" altLang="zh-TW" sz="1200" u="none" strike="noStrike" kern="1200"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0" marB="0" anchor="ctr" horzOverflow="overflow"/>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sz="1600" u="none" strike="noStrike" kern="1200" cap="none" normalizeH="0" baseline="0" dirty="0" smtClean="0">
                          <a:ln>
                            <a:noFill/>
                          </a:ln>
                          <a:effectLst/>
                          <a:latin typeface="+mn-lt"/>
                          <a:ea typeface="微軟正黑體" panose="020B0604030504040204" pitchFamily="34" charset="-120"/>
                        </a:rPr>
                        <a:t>電腦與資訊領域專業工程師</a:t>
                      </a:r>
                    </a:p>
                    <a:p>
                      <a:pPr marL="0" marR="0" lvl="0" indent="0" algn="ctr" defTabSz="914400" rtl="0" eaLnBrk="1" fontAlgn="base" latinLnBrk="0" hangingPunct="1">
                        <a:lnSpc>
                          <a:spcPct val="90000"/>
                        </a:lnSpc>
                        <a:spcBef>
                          <a:spcPts val="60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Computing or IT-related field Professional Engineer</a:t>
                      </a:r>
                      <a:endParaRPr kumimoji="0" lang="zh-TW" altLang="zh-TW" sz="1200" u="none" strike="noStrike" kern="1200"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0" marB="0" anchor="ctr" horzOverflow="overflow"/>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altLang="en-US" sz="1600" u="none" strike="noStrike" kern="1200" cap="none" normalizeH="0" baseline="0" dirty="0" smtClean="0">
                          <a:ln>
                            <a:noFill/>
                          </a:ln>
                          <a:effectLst/>
                          <a:latin typeface="+mn-lt"/>
                          <a:ea typeface="微軟正黑體" panose="020B0604030504040204" pitchFamily="34" charset="-120"/>
                        </a:rPr>
                        <a:t>應用工程師 </a:t>
                      </a:r>
                      <a:endParaRPr kumimoji="0" lang="en-US" altLang="zh-TW" sz="1600" u="none" strike="noStrike" kern="1200" cap="none" normalizeH="0" baseline="0" dirty="0" smtClean="0">
                        <a:ln>
                          <a:noFill/>
                        </a:ln>
                        <a:effectLst/>
                        <a:latin typeface="+mn-lt"/>
                        <a:ea typeface="微軟正黑體" panose="020B0604030504040204" pitchFamily="34" charset="-12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zh-TW" altLang="en-US" sz="1400" u="none" strike="noStrike" kern="1200" cap="none" normalizeH="0" baseline="0" dirty="0" smtClean="0">
                          <a:ln>
                            <a:noFill/>
                          </a:ln>
                          <a:effectLst/>
                          <a:latin typeface="+mn-lt"/>
                          <a:ea typeface="微軟正黑體" panose="020B0604030504040204" pitchFamily="34" charset="-120"/>
                        </a:rPr>
                        <a:t> </a:t>
                      </a:r>
                      <a:r>
                        <a:rPr kumimoji="0" lang="en-US" altLang="zh-TW" sz="1400" u="none" strike="noStrike" kern="1200" cap="none" normalizeH="0" baseline="0" dirty="0" smtClean="0">
                          <a:ln>
                            <a:noFill/>
                          </a:ln>
                          <a:effectLst/>
                          <a:latin typeface="+mn-lt"/>
                          <a:ea typeface="微軟正黑體" panose="020B0604030504040204" pitchFamily="34" charset="-120"/>
                        </a:rPr>
                        <a:t>(</a:t>
                      </a:r>
                      <a:r>
                        <a:rPr kumimoji="0" lang="zh-TW" sz="1400" u="none" strike="noStrike" kern="1200" cap="none" normalizeH="0" baseline="0" dirty="0" smtClean="0">
                          <a:ln>
                            <a:noFill/>
                          </a:ln>
                          <a:effectLst/>
                          <a:latin typeface="+mn-lt"/>
                          <a:ea typeface="微軟正黑體" panose="020B0604030504040204" pitchFamily="34" charset="-120"/>
                        </a:rPr>
                        <a:t>以</a:t>
                      </a:r>
                      <a:r>
                        <a:rPr kumimoji="0" lang="zh-TW" sz="1400" u="none" strike="noStrike" cap="none" normalizeH="0" baseline="0" dirty="0" smtClean="0">
                          <a:ln>
                            <a:noFill/>
                          </a:ln>
                          <a:effectLst/>
                          <a:latin typeface="+mn-lt"/>
                          <a:ea typeface="微軟正黑體" panose="020B0604030504040204" pitchFamily="34" charset="-120"/>
                        </a:rPr>
                        <a:t>實務為主，</a:t>
                      </a:r>
                      <a:endParaRPr kumimoji="0" lang="en-US" altLang="zh-TW" sz="1400" u="none" strike="noStrike" cap="none" normalizeH="0" baseline="0" dirty="0" smtClean="0">
                        <a:ln>
                          <a:noFill/>
                        </a:ln>
                        <a:effectLst/>
                        <a:latin typeface="+mn-lt"/>
                        <a:ea typeface="微軟正黑體" panose="020B0604030504040204" pitchFamily="34" charset="-12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zh-TW" sz="1400" u="none" strike="noStrike" cap="none" normalizeH="0" baseline="0" dirty="0" smtClean="0">
                          <a:ln>
                            <a:noFill/>
                          </a:ln>
                          <a:effectLst/>
                          <a:latin typeface="+mn-lt"/>
                          <a:ea typeface="微軟正黑體" panose="020B0604030504040204" pitchFamily="34" charset="-120"/>
                        </a:rPr>
                        <a:t>研發為輔</a:t>
                      </a:r>
                      <a:r>
                        <a:rPr kumimoji="0" lang="en-US" altLang="zh-TW" sz="1400" u="none" strike="noStrike" cap="none" normalizeH="0" baseline="0" dirty="0" smtClean="0">
                          <a:ln>
                            <a:noFill/>
                          </a:ln>
                          <a:effectLst/>
                          <a:latin typeface="+mn-lt"/>
                          <a:ea typeface="微軟正黑體" panose="020B0604030504040204" pitchFamily="34" charset="-120"/>
                        </a:rPr>
                        <a:t>)</a:t>
                      </a:r>
                    </a:p>
                    <a:p>
                      <a:pPr marL="0" marR="0" lvl="0" indent="0" algn="ctr" defTabSz="914400" rtl="0" eaLnBrk="1" fontAlgn="base" latinLnBrk="0" hangingPunct="1">
                        <a:lnSpc>
                          <a:spcPct val="90000"/>
                        </a:lnSpc>
                        <a:spcBef>
                          <a:spcPts val="600"/>
                        </a:spcBef>
                        <a:spcAft>
                          <a:spcPct val="0"/>
                        </a:spcAft>
                        <a:buClrTx/>
                        <a:buSzTx/>
                        <a:buFontTx/>
                        <a:buNone/>
                        <a:tabLst/>
                      </a:pPr>
                      <a:r>
                        <a:rPr kumimoji="0" lang="en-US" altLang="zh-TW" sz="1600" u="none" strike="noStrike" cap="none" normalizeH="0" baseline="0" dirty="0" smtClean="0">
                          <a:ln>
                            <a:noFill/>
                          </a:ln>
                          <a:effectLst/>
                          <a:latin typeface="+mn-lt"/>
                          <a:ea typeface="微軟正黑體" panose="020B0604030504040204" pitchFamily="34" charset="-120"/>
                        </a:rPr>
                        <a:t> </a:t>
                      </a:r>
                      <a:r>
                        <a:rPr kumimoji="0" lang="en-US" altLang="zh-TW" sz="1200" u="none" strike="noStrike" kern="1200" cap="none" normalizeH="0" baseline="0" dirty="0" smtClean="0">
                          <a:ln>
                            <a:noFill/>
                          </a:ln>
                          <a:effectLst/>
                          <a:latin typeface="+mn-lt"/>
                          <a:ea typeface="微軟正黑體" panose="020B0604030504040204" pitchFamily="34" charset="-120"/>
                        </a:rPr>
                        <a:t>Engineering Technologist</a:t>
                      </a:r>
                      <a:endParaRPr kumimoji="0" lang="zh-TW" altLang="zh-TW" sz="1200" u="none" strike="noStrike" kern="1200"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0" marB="0" anchor="ctr" horzOverflow="overflow"/>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sz="1600" u="none" strike="noStrike" kern="1200" cap="none" normalizeH="0" baseline="0" dirty="0" smtClean="0">
                          <a:ln>
                            <a:noFill/>
                          </a:ln>
                          <a:effectLst/>
                          <a:latin typeface="+mn-lt"/>
                          <a:ea typeface="微軟正黑體" panose="020B0604030504040204" pitchFamily="34" charset="-120"/>
                        </a:rPr>
                        <a:t>建築師</a:t>
                      </a:r>
                    </a:p>
                    <a:p>
                      <a:pPr marL="0" marR="0" lvl="0" indent="0" algn="ctr" defTabSz="914400" rtl="0" eaLnBrk="1" fontAlgn="base" latinLnBrk="0" hangingPunct="1">
                        <a:lnSpc>
                          <a:spcPct val="90000"/>
                        </a:lnSpc>
                        <a:spcBef>
                          <a:spcPts val="60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Architect</a:t>
                      </a:r>
                      <a:endParaRPr kumimoji="0" lang="zh-TW" altLang="zh-TW" sz="1200" u="none" strike="noStrike" kern="1200"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0" marB="0" anchor="ctr" horzOverflow="overflow"/>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altLang="en-US" sz="1600" u="none" strike="noStrike" kern="1200" cap="none" normalizeH="0" baseline="0" dirty="0" smtClean="0">
                          <a:ln>
                            <a:noFill/>
                          </a:ln>
                          <a:effectLst/>
                          <a:latin typeface="+mn-lt"/>
                          <a:ea typeface="微軟正黑體" panose="020B0604030504040204" pitchFamily="34" charset="-120"/>
                        </a:rPr>
                        <a:t>設計師</a:t>
                      </a:r>
                      <a:endParaRPr kumimoji="0" lang="zh-TW" sz="1600" u="none" strike="noStrike" kern="1200" cap="none" normalizeH="0" baseline="0" dirty="0" smtClean="0">
                        <a:ln>
                          <a:noFill/>
                        </a:ln>
                        <a:effectLst/>
                        <a:latin typeface="+mn-lt"/>
                        <a:ea typeface="微軟正黑體" panose="020B0604030504040204" pitchFamily="34" charset="-120"/>
                      </a:endParaRPr>
                    </a:p>
                    <a:p>
                      <a:pPr marL="0" marR="0" lvl="0" indent="0" algn="ctr" defTabSz="914400" rtl="0" eaLnBrk="1" fontAlgn="base" latinLnBrk="0" hangingPunct="1">
                        <a:lnSpc>
                          <a:spcPct val="90000"/>
                        </a:lnSpc>
                        <a:spcBef>
                          <a:spcPts val="60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Designer</a:t>
                      </a:r>
                      <a:endParaRPr kumimoji="0" lang="zh-TW" altLang="zh-TW" sz="1200" u="none" strike="noStrike" kern="1200"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0" marB="0" anchor="ctr" horzOverflow="overflow"/>
                </a:tc>
              </a:tr>
              <a:tr h="702003">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sz="1600" u="none" strike="noStrike" cap="none" normalizeH="0" baseline="0" dirty="0" smtClean="0">
                          <a:ln>
                            <a:noFill/>
                          </a:ln>
                          <a:effectLst/>
                          <a:latin typeface="+mn-lt"/>
                          <a:ea typeface="微軟正黑體" panose="020B0604030504040204" pitchFamily="34" charset="-120"/>
                        </a:rPr>
                        <a:t>國際認可</a:t>
                      </a:r>
                    </a:p>
                    <a:p>
                      <a:pPr marL="0" marR="0" lvl="0" indent="0" algn="ctr" defTabSz="914400" rtl="0" eaLnBrk="1" fontAlgn="base" latinLnBrk="0" hangingPunct="1">
                        <a:lnSpc>
                          <a:spcPct val="90000"/>
                        </a:lnSpc>
                        <a:spcBef>
                          <a:spcPts val="30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International Agreement</a:t>
                      </a:r>
                      <a:endParaRPr kumimoji="0" lang="zh-TW" altLang="zh-TW" sz="1200" u="none" strike="noStrike" kern="1200"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0" marB="0" anchor="ctr" horzOverflow="overflow">
                    <a:solidFill>
                      <a:schemeClr val="accent3">
                        <a:lumMod val="40000"/>
                        <a:lumOff val="60000"/>
                      </a:schemeClr>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sz="1600" u="none" strike="noStrike" kern="1200" cap="none" normalizeH="0" baseline="0" dirty="0" smtClean="0">
                          <a:ln>
                            <a:noFill/>
                          </a:ln>
                          <a:effectLst/>
                          <a:latin typeface="+mn-lt"/>
                          <a:ea typeface="微軟正黑體" panose="020B0604030504040204" pitchFamily="34" charset="-120"/>
                        </a:rPr>
                        <a:t>華盛頓協定</a:t>
                      </a:r>
                    </a:p>
                    <a:p>
                      <a:pPr marL="0" marR="0" lvl="0" indent="0" algn="ctr" defTabSz="914400" rtl="0" eaLnBrk="1" fontAlgn="base" latinLnBrk="0" hangingPunct="1">
                        <a:lnSpc>
                          <a:spcPct val="90000"/>
                        </a:lnSpc>
                        <a:spcBef>
                          <a:spcPts val="30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Washington Accord</a:t>
                      </a:r>
                      <a:endParaRPr kumimoji="0" lang="zh-TW" altLang="zh-TW" sz="1400" b="0" i="0" u="none" strike="noStrike"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0" marB="0" anchor="ctr" horzOverflow="overflow"/>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sz="1600" u="none" strike="noStrike" kern="1200" cap="none" normalizeH="0" baseline="0" dirty="0" smtClean="0">
                          <a:ln>
                            <a:noFill/>
                          </a:ln>
                          <a:effectLst/>
                          <a:latin typeface="+mn-lt"/>
                          <a:ea typeface="微軟正黑體" panose="020B0604030504040204" pitchFamily="34" charset="-120"/>
                        </a:rPr>
                        <a:t>首爾協定</a:t>
                      </a:r>
                    </a:p>
                    <a:p>
                      <a:pPr marL="0" marR="0" lvl="0" indent="0" algn="ctr" defTabSz="914400" rtl="0" eaLnBrk="1" fontAlgn="base" latinLnBrk="0" hangingPunct="1">
                        <a:lnSpc>
                          <a:spcPct val="90000"/>
                        </a:lnSpc>
                        <a:spcBef>
                          <a:spcPts val="30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Seoul Accord</a:t>
                      </a:r>
                      <a:endParaRPr kumimoji="0" lang="zh-TW" altLang="zh-TW" sz="1400" b="0" i="0" u="none" strike="noStrike"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0" marB="0" anchor="ctr" horzOverflow="overflow"/>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sz="1600" u="none" strike="noStrike" kern="1200" cap="none" normalizeH="0" baseline="0" dirty="0" smtClean="0">
                          <a:ln>
                            <a:noFill/>
                          </a:ln>
                          <a:effectLst/>
                          <a:latin typeface="+mn-lt"/>
                          <a:ea typeface="微軟正黑體" panose="020B0604030504040204" pitchFamily="34" charset="-120"/>
                        </a:rPr>
                        <a:t>雪梨協定</a:t>
                      </a:r>
                    </a:p>
                    <a:p>
                      <a:pPr marL="0" marR="0" lvl="0" indent="0" algn="ctr" defTabSz="914400" rtl="0" eaLnBrk="1" fontAlgn="base" latinLnBrk="0" hangingPunct="1">
                        <a:lnSpc>
                          <a:spcPct val="90000"/>
                        </a:lnSpc>
                        <a:spcBef>
                          <a:spcPts val="30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Sydney Accord</a:t>
                      </a:r>
                      <a:endParaRPr kumimoji="0" lang="zh-TW" altLang="zh-TW" sz="1200" u="none" strike="noStrike" kern="1200"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0" marB="0" anchor="ctr" horzOverflow="overflow"/>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altLang="en-US" sz="1600" u="none" strike="noStrike" kern="1200" cap="none" normalizeH="0" baseline="0" dirty="0" smtClean="0">
                          <a:ln>
                            <a:noFill/>
                          </a:ln>
                          <a:effectLst/>
                          <a:latin typeface="+mn-lt"/>
                          <a:ea typeface="微軟正黑體" panose="020B0604030504040204" pitchFamily="34" charset="-120"/>
                        </a:rPr>
                        <a:t>坎培拉協定</a:t>
                      </a:r>
                      <a:endParaRPr kumimoji="0" lang="zh-TW" sz="1600" u="none" strike="noStrike" kern="1200" cap="none" normalizeH="0" baseline="0" dirty="0" smtClean="0">
                        <a:ln>
                          <a:noFill/>
                        </a:ln>
                        <a:effectLst/>
                        <a:latin typeface="+mn-lt"/>
                        <a:ea typeface="微軟正黑體" panose="020B0604030504040204" pitchFamily="34" charset="-120"/>
                      </a:endParaRPr>
                    </a:p>
                    <a:p>
                      <a:pPr marL="0" marR="0" lvl="0" indent="0" algn="ctr" defTabSz="914400" rtl="0" eaLnBrk="1" fontAlgn="base" latinLnBrk="0" hangingPunct="1">
                        <a:lnSpc>
                          <a:spcPct val="90000"/>
                        </a:lnSpc>
                        <a:spcBef>
                          <a:spcPts val="300"/>
                        </a:spcBef>
                        <a:spcAft>
                          <a:spcPct val="0"/>
                        </a:spcAft>
                        <a:buClrTx/>
                        <a:buSzTx/>
                        <a:buFontTx/>
                        <a:buNone/>
                        <a:tabLst/>
                      </a:pPr>
                      <a:r>
                        <a:rPr kumimoji="0" lang="en-US" altLang="zh-TW" sz="1200" u="none" strike="noStrike" kern="1200" cap="none" normalizeH="0" baseline="0" dirty="0" smtClean="0">
                          <a:ln>
                            <a:noFill/>
                          </a:ln>
                          <a:effectLst/>
                          <a:latin typeface="+mn-lt"/>
                          <a:ea typeface="微軟正黑體" panose="020B0604030504040204" pitchFamily="34" charset="-120"/>
                        </a:rPr>
                        <a:t>Canberra Accord</a:t>
                      </a:r>
                      <a:endParaRPr kumimoji="0" lang="zh-TW" altLang="zh-TW" sz="1200" u="none" strike="noStrike" kern="1200"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0" marB="0" anchor="ctr" horzOverflow="overflow"/>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altLang="zh-TW" sz="1600" u="none" strike="noStrike" cap="none" normalizeH="0" baseline="0" dirty="0" smtClean="0">
                          <a:ln>
                            <a:noFill/>
                          </a:ln>
                          <a:effectLst/>
                          <a:latin typeface="+mn-lt"/>
                          <a:ea typeface="微軟正黑體" panose="020B0604030504040204" pitchFamily="34" charset="-120"/>
                        </a:rPr>
                        <a:t>NA</a:t>
                      </a:r>
                      <a:endParaRPr kumimoji="0" lang="zh-TW" altLang="zh-TW" sz="1200" b="1" i="0" u="none" strike="noStrike"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0" marB="0" anchor="ctr" horzOverflow="overflow"/>
                </a:tc>
              </a:tr>
              <a:tr h="492997">
                <a:tc>
                  <a:txBody>
                    <a:bodyPr/>
                    <a:lstStyle/>
                    <a:p>
                      <a:pPr marL="0" marR="0" lvl="0" indent="0" algn="ctr" defTabSz="914400" rtl="0" eaLnBrk="1" fontAlgn="base" latinLnBrk="0" hangingPunct="1">
                        <a:lnSpc>
                          <a:spcPct val="100000"/>
                        </a:lnSpc>
                        <a:spcBef>
                          <a:spcPts val="30"/>
                        </a:spcBef>
                        <a:spcAft>
                          <a:spcPts val="30"/>
                        </a:spcAft>
                        <a:buClrTx/>
                        <a:buSzTx/>
                        <a:buFontTx/>
                        <a:buNone/>
                        <a:tabLst/>
                      </a:pPr>
                      <a:r>
                        <a:rPr kumimoji="0" lang="en-US" altLang="zh-TW" sz="1400" u="none" strike="noStrike" cap="none" normalizeH="0" baseline="0" dirty="0" smtClean="0">
                          <a:ln>
                            <a:noFill/>
                          </a:ln>
                          <a:effectLst/>
                          <a:latin typeface="+mn-lt"/>
                          <a:ea typeface="微軟正黑體" panose="020B0604030504040204" pitchFamily="34" charset="-120"/>
                        </a:rPr>
                        <a:t>IEET</a:t>
                      </a:r>
                      <a:r>
                        <a:rPr kumimoji="0" lang="zh-TW" altLang="en-US" sz="1400" u="none" strike="noStrike" cap="none" normalizeH="0" baseline="0" dirty="0" smtClean="0">
                          <a:ln>
                            <a:noFill/>
                          </a:ln>
                          <a:effectLst/>
                          <a:latin typeface="+mn-lt"/>
                          <a:ea typeface="微軟正黑體" panose="020B0604030504040204" pitchFamily="34" charset="-120"/>
                        </a:rPr>
                        <a:t> 現況</a:t>
                      </a:r>
                      <a:endParaRPr kumimoji="0" lang="zh-TW" altLang="zh-TW" sz="1400" b="0" i="0" u="none" strike="noStrike"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36000" marB="36000" anchor="ctr" horzOverflow="overflow">
                    <a:solidFill>
                      <a:schemeClr val="accent3">
                        <a:lumMod val="60000"/>
                        <a:lumOff val="40000"/>
                      </a:schemeClr>
                    </a:solidFill>
                  </a:tcPr>
                </a:tc>
                <a:tc>
                  <a:txBody>
                    <a:bodyPr/>
                    <a:lstStyle/>
                    <a:p>
                      <a:pPr marL="0" marR="0" lvl="0" indent="0" algn="ctr" defTabSz="914400" rtl="0" eaLnBrk="1" fontAlgn="base" latinLnBrk="0" hangingPunct="1">
                        <a:lnSpc>
                          <a:spcPct val="100000"/>
                        </a:lnSpc>
                        <a:spcBef>
                          <a:spcPts val="30"/>
                        </a:spcBef>
                        <a:spcAft>
                          <a:spcPts val="30"/>
                        </a:spcAft>
                        <a:buClrTx/>
                        <a:buSzTx/>
                        <a:buFontTx/>
                        <a:buNone/>
                        <a:tabLst/>
                      </a:pPr>
                      <a:r>
                        <a:rPr kumimoji="0" lang="en-US" altLang="zh-TW" sz="1400" u="none" strike="noStrike" cap="none" normalizeH="0" baseline="0" dirty="0" smtClean="0">
                          <a:ln>
                            <a:noFill/>
                          </a:ln>
                          <a:effectLst/>
                          <a:latin typeface="+mn-lt"/>
                          <a:ea typeface="微軟正黑體" panose="020B0604030504040204" pitchFamily="34" charset="-120"/>
                        </a:rPr>
                        <a:t>IEET</a:t>
                      </a:r>
                      <a:r>
                        <a:rPr kumimoji="0" lang="zh-TW" altLang="en-US" sz="1400" u="none" strike="noStrike" cap="none" normalizeH="0" baseline="0" dirty="0" smtClean="0">
                          <a:ln>
                            <a:noFill/>
                          </a:ln>
                          <a:effectLst/>
                          <a:latin typeface="+mn-lt"/>
                          <a:ea typeface="微軟正黑體" panose="020B0604030504040204" pitchFamily="34" charset="-120"/>
                        </a:rPr>
                        <a:t>為正式會員</a:t>
                      </a:r>
                      <a:endParaRPr kumimoji="0" lang="zh-TW" altLang="zh-TW" sz="1400" b="0" i="0" u="none" strike="noStrike"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36000" marB="36000" anchor="ctr" horzOverflow="overflow"/>
                </a:tc>
                <a:tc>
                  <a:txBody>
                    <a:bodyPr/>
                    <a:lstStyle/>
                    <a:p>
                      <a:pPr marL="0" marR="0" lvl="0" indent="0" algn="ctr" defTabSz="914400" rtl="0" eaLnBrk="1" fontAlgn="base" latinLnBrk="0" hangingPunct="1">
                        <a:lnSpc>
                          <a:spcPct val="100000"/>
                        </a:lnSpc>
                        <a:spcBef>
                          <a:spcPts val="30"/>
                        </a:spcBef>
                        <a:spcAft>
                          <a:spcPts val="30"/>
                        </a:spcAft>
                        <a:buClrTx/>
                        <a:buSzTx/>
                        <a:buFontTx/>
                        <a:buNone/>
                        <a:tabLst/>
                      </a:pPr>
                      <a:r>
                        <a:rPr kumimoji="0" lang="en-US" altLang="zh-TW" sz="1400" u="none" strike="noStrike" cap="none" normalizeH="0" baseline="0" dirty="0" smtClean="0">
                          <a:ln>
                            <a:noFill/>
                          </a:ln>
                          <a:effectLst/>
                          <a:latin typeface="+mn-lt"/>
                          <a:ea typeface="微軟正黑體" panose="020B0604030504040204" pitchFamily="34" charset="-120"/>
                        </a:rPr>
                        <a:t>IEET</a:t>
                      </a:r>
                      <a:r>
                        <a:rPr kumimoji="0" lang="zh-TW" altLang="en-US" sz="1400" u="none" strike="noStrike" cap="none" normalizeH="0" baseline="0" dirty="0" smtClean="0">
                          <a:ln>
                            <a:noFill/>
                          </a:ln>
                          <a:effectLst/>
                          <a:latin typeface="+mn-lt"/>
                          <a:ea typeface="微軟正黑體" panose="020B0604030504040204" pitchFamily="34" charset="-120"/>
                        </a:rPr>
                        <a:t>為秘書處</a:t>
                      </a:r>
                      <a:endParaRPr kumimoji="0" lang="zh-TW" altLang="zh-TW" sz="1400" b="0" i="0" u="none" strike="noStrike"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36000" marB="36000" anchor="ctr" horzOverflow="overflow"/>
                </a:tc>
                <a:tc>
                  <a:txBody>
                    <a:bodyPr/>
                    <a:lstStyle/>
                    <a:p>
                      <a:pPr marL="0" marR="0" lvl="0" indent="0" algn="ctr" defTabSz="914400" rtl="0" eaLnBrk="1" fontAlgn="base" latinLnBrk="0" hangingPunct="1">
                        <a:lnSpc>
                          <a:spcPct val="100000"/>
                        </a:lnSpc>
                        <a:spcBef>
                          <a:spcPts val="30"/>
                        </a:spcBef>
                        <a:spcAft>
                          <a:spcPts val="30"/>
                        </a:spcAft>
                        <a:buClrTx/>
                        <a:buSzTx/>
                        <a:buFontTx/>
                        <a:buNone/>
                        <a:tabLst/>
                      </a:pPr>
                      <a:r>
                        <a:rPr kumimoji="0" lang="en-US" altLang="zh-TW" sz="1300" u="none" strike="noStrike" cap="none" normalizeH="0" baseline="0" dirty="0" smtClean="0">
                          <a:ln>
                            <a:noFill/>
                          </a:ln>
                          <a:effectLst/>
                          <a:latin typeface="+mn-lt"/>
                          <a:ea typeface="微軟正黑體" panose="020B0604030504040204" pitchFamily="34" charset="-120"/>
                        </a:rPr>
                        <a:t>2014</a:t>
                      </a:r>
                      <a:r>
                        <a:rPr kumimoji="0" lang="zh-TW" altLang="en-US" sz="1300" u="none" strike="noStrike" cap="none" normalizeH="0" baseline="0" dirty="0" smtClean="0">
                          <a:ln>
                            <a:noFill/>
                          </a:ln>
                          <a:effectLst/>
                          <a:latin typeface="+mn-lt"/>
                          <a:ea typeface="微軟正黑體" panose="020B0604030504040204" pitchFamily="34" charset="-120"/>
                        </a:rPr>
                        <a:t>年</a:t>
                      </a:r>
                      <a:r>
                        <a:rPr kumimoji="0" lang="en-US" altLang="zh-TW" sz="1300" u="none" strike="noStrike" cap="none" normalizeH="0" baseline="0" dirty="0" smtClean="0">
                          <a:ln>
                            <a:noFill/>
                          </a:ln>
                          <a:effectLst/>
                          <a:latin typeface="+mn-lt"/>
                          <a:ea typeface="微軟正黑體" panose="020B0604030504040204" pitchFamily="34" charset="-120"/>
                        </a:rPr>
                        <a:t>6</a:t>
                      </a:r>
                      <a:r>
                        <a:rPr kumimoji="0" lang="zh-TW" altLang="en-US" sz="1300" u="none" strike="noStrike" cap="none" normalizeH="0" baseline="0" dirty="0" smtClean="0">
                          <a:ln>
                            <a:noFill/>
                          </a:ln>
                          <a:effectLst/>
                          <a:latin typeface="+mn-lt"/>
                          <a:ea typeface="微軟正黑體" panose="020B0604030504040204" pitchFamily="34" charset="-120"/>
                        </a:rPr>
                        <a:t>月</a:t>
                      </a:r>
                      <a:endParaRPr kumimoji="0" lang="en-US" altLang="zh-TW" sz="1300" u="none" strike="noStrike" cap="none" normalizeH="0" baseline="0" dirty="0" smtClean="0">
                        <a:ln>
                          <a:noFill/>
                        </a:ln>
                        <a:effectLst/>
                        <a:latin typeface="+mn-lt"/>
                        <a:ea typeface="微軟正黑體" panose="020B0604030504040204" pitchFamily="34" charset="-120"/>
                      </a:endParaRPr>
                    </a:p>
                    <a:p>
                      <a:pPr marL="0" marR="0" lvl="0" indent="0" algn="ctr" defTabSz="914400" rtl="0" eaLnBrk="1" fontAlgn="base" latinLnBrk="0" hangingPunct="1">
                        <a:lnSpc>
                          <a:spcPct val="100000"/>
                        </a:lnSpc>
                        <a:spcBef>
                          <a:spcPts val="30"/>
                        </a:spcBef>
                        <a:spcAft>
                          <a:spcPts val="30"/>
                        </a:spcAft>
                        <a:buClrTx/>
                        <a:buSzTx/>
                        <a:buFontTx/>
                        <a:buNone/>
                        <a:tabLst/>
                      </a:pPr>
                      <a:r>
                        <a:rPr kumimoji="0" lang="zh-TW" altLang="en-US" sz="1300" u="none" strike="noStrike" cap="none" normalizeH="0" baseline="0" dirty="0" smtClean="0">
                          <a:ln>
                            <a:noFill/>
                          </a:ln>
                          <a:effectLst/>
                          <a:latin typeface="+mn-lt"/>
                          <a:ea typeface="微軟正黑體" panose="020B0604030504040204" pitchFamily="34" charset="-120"/>
                        </a:rPr>
                        <a:t>晉升為正式會員</a:t>
                      </a:r>
                      <a:endParaRPr kumimoji="0" lang="zh-TW" altLang="zh-TW" sz="1300" b="0" i="0" u="none" strike="noStrike"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36000" marB="36000" anchor="ctr" horzOverflow="overflow"/>
                </a:tc>
                <a:tc>
                  <a:txBody>
                    <a:bodyPr/>
                    <a:lstStyle/>
                    <a:p>
                      <a:pPr marL="0" marR="0" lvl="0" indent="0" algn="ctr" defTabSz="914400" rtl="0" eaLnBrk="1" fontAlgn="base" latinLnBrk="0" hangingPunct="1">
                        <a:lnSpc>
                          <a:spcPct val="100000"/>
                        </a:lnSpc>
                        <a:spcBef>
                          <a:spcPts val="30"/>
                        </a:spcBef>
                        <a:spcAft>
                          <a:spcPts val="30"/>
                        </a:spcAft>
                        <a:buClrTx/>
                        <a:buSzTx/>
                        <a:buFontTx/>
                        <a:buNone/>
                        <a:tabLst/>
                      </a:pPr>
                      <a:r>
                        <a:rPr kumimoji="0" lang="en-US" altLang="zh-TW" sz="1400" u="none" strike="noStrike" cap="none" normalizeH="0" baseline="0" dirty="0" smtClean="0">
                          <a:ln>
                            <a:noFill/>
                          </a:ln>
                          <a:effectLst/>
                          <a:latin typeface="+mn-lt"/>
                          <a:ea typeface="微軟正黑體" panose="020B0604030504040204" pitchFamily="34" charset="-120"/>
                        </a:rPr>
                        <a:t>IEET</a:t>
                      </a:r>
                      <a:r>
                        <a:rPr kumimoji="0" lang="zh-TW" altLang="en-US" sz="1400" u="none" strike="noStrike" cap="none" normalizeH="0" baseline="0" dirty="0" smtClean="0">
                          <a:ln>
                            <a:noFill/>
                          </a:ln>
                          <a:effectLst/>
                          <a:latin typeface="+mn-lt"/>
                          <a:ea typeface="微軟正黑體" panose="020B0604030504040204" pitchFamily="34" charset="-120"/>
                        </a:rPr>
                        <a:t>積極申請中</a:t>
                      </a:r>
                      <a:endParaRPr kumimoji="0" lang="zh-TW" altLang="zh-TW" sz="1400" b="0" i="0" u="none" strike="noStrike"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36000" marB="36000" anchor="ctr" horzOverflow="overflow"/>
                </a:tc>
                <a:tc>
                  <a:txBody>
                    <a:bodyPr/>
                    <a:lstStyle/>
                    <a:p>
                      <a:pPr marL="0" marR="0" lvl="0" indent="0" algn="ctr" defTabSz="914400" rtl="0" eaLnBrk="1" fontAlgn="base" latinLnBrk="0" hangingPunct="1">
                        <a:lnSpc>
                          <a:spcPct val="100000"/>
                        </a:lnSpc>
                        <a:spcBef>
                          <a:spcPts val="30"/>
                        </a:spcBef>
                        <a:spcAft>
                          <a:spcPts val="30"/>
                        </a:spcAft>
                        <a:buClrTx/>
                        <a:buSzTx/>
                        <a:buFontTx/>
                        <a:buNone/>
                        <a:tabLst/>
                      </a:pPr>
                      <a:r>
                        <a:rPr kumimoji="0" lang="en-US" altLang="zh-TW" sz="1400" u="none" strike="noStrike" cap="none" normalizeH="0" baseline="0" dirty="0" smtClean="0">
                          <a:ln>
                            <a:noFill/>
                          </a:ln>
                          <a:effectLst/>
                          <a:latin typeface="+mn-lt"/>
                          <a:ea typeface="微軟正黑體" panose="020B0604030504040204" pitchFamily="34" charset="-120"/>
                        </a:rPr>
                        <a:t>103</a:t>
                      </a:r>
                      <a:r>
                        <a:rPr kumimoji="0" lang="zh-TW" altLang="en-US" sz="1400" u="none" strike="noStrike" cap="none" normalizeH="0" baseline="0" dirty="0" smtClean="0">
                          <a:ln>
                            <a:noFill/>
                          </a:ln>
                          <a:effectLst/>
                          <a:latin typeface="+mn-lt"/>
                          <a:ea typeface="微軟正黑體" panose="020B0604030504040204" pitchFamily="34" charset="-120"/>
                        </a:rPr>
                        <a:t>學年度啟動</a:t>
                      </a:r>
                      <a:endParaRPr kumimoji="0" lang="zh-TW" altLang="zh-TW" sz="1400" b="0" i="0" u="none" strike="noStrike" cap="none" normalizeH="0" baseline="0" dirty="0" smtClean="0">
                        <a:ln>
                          <a:noFill/>
                        </a:ln>
                        <a:solidFill>
                          <a:schemeClr val="tx1">
                            <a:lumMod val="75000"/>
                            <a:lumOff val="25000"/>
                          </a:schemeClr>
                        </a:solidFill>
                        <a:effectLst/>
                        <a:latin typeface="+mn-lt"/>
                        <a:ea typeface="微軟正黑體" pitchFamily="34" charset="-120"/>
                        <a:cs typeface="Arial" pitchFamily="34" charset="0"/>
                      </a:endParaRPr>
                    </a:p>
                  </a:txBody>
                  <a:tcPr marL="68578" marR="68578" marT="36000" marB="36000" anchor="ctr" horzOverflow="overflow"/>
                </a:tc>
              </a:tr>
            </a:tbl>
          </a:graphicData>
        </a:graphic>
      </p:graphicFrame>
      <p:pic>
        <p:nvPicPr>
          <p:cNvPr id="6" name="圖片 5" descr="new.png"/>
          <p:cNvPicPr>
            <a:picLocks noChangeAspect="1"/>
          </p:cNvPicPr>
          <p:nvPr/>
        </p:nvPicPr>
        <p:blipFill>
          <a:blip r:embed="rId3" cstate="print"/>
          <a:stretch>
            <a:fillRect/>
          </a:stretch>
        </p:blipFill>
        <p:spPr>
          <a:xfrm>
            <a:off x="4211960" y="5877272"/>
            <a:ext cx="701538" cy="350769"/>
          </a:xfrm>
          <a:prstGeom prst="rect">
            <a:avLst/>
          </a:prstGeom>
        </p:spPr>
      </p:pic>
      <p:sp>
        <p:nvSpPr>
          <p:cNvPr id="8" name="投影片編號版面配置區 7"/>
          <p:cNvSpPr>
            <a:spLocks noGrp="1"/>
          </p:cNvSpPr>
          <p:nvPr>
            <p:ph type="sldNum" sz="quarter" idx="4"/>
          </p:nvPr>
        </p:nvSpPr>
        <p:spPr/>
        <p:txBody>
          <a:bodyPr/>
          <a:lstStyle/>
          <a:p>
            <a:pPr>
              <a:defRPr/>
            </a:pPr>
            <a:fld id="{BECD4DF7-F563-4273-A2B9-C00E04DEF466}" type="slidenum">
              <a:rPr lang="zh-TW" altLang="en-US" smtClean="0"/>
              <a:pPr>
                <a:defRPr/>
              </a:pPr>
              <a:t>5</a:t>
            </a:fld>
            <a:endParaRPr lang="en-US" altLang="zh-TW"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標題 1"/>
          <p:cNvSpPr>
            <a:spLocks noGrp="1"/>
          </p:cNvSpPr>
          <p:nvPr>
            <p:ph type="title"/>
          </p:nvPr>
        </p:nvSpPr>
        <p:spPr>
          <a:xfrm>
            <a:off x="0" y="908050"/>
            <a:ext cx="9144000" cy="1008063"/>
          </a:xfrm>
        </p:spPr>
        <p:txBody>
          <a:bodyPr/>
          <a:lstStyle/>
          <a:p>
            <a:pPr>
              <a:defRPr/>
            </a:pPr>
            <a:r>
              <a:rPr lang="en-US" altLang="zh-TW" sz="3500" dirty="0" smtClean="0">
                <a:solidFill>
                  <a:srgbClr val="A50021"/>
                </a:solidFill>
                <a:effectLst>
                  <a:outerShdw blurRad="38100" dist="38100" dir="2700000" algn="tl">
                    <a:srgbClr val="000000">
                      <a:alpha val="43137"/>
                    </a:srgbClr>
                  </a:outerShdw>
                </a:effectLst>
              </a:rPr>
              <a:t>103</a:t>
            </a:r>
            <a:r>
              <a:rPr lang="zh-TW" altLang="en-US" sz="3500" dirty="0" smtClean="0">
                <a:solidFill>
                  <a:srgbClr val="A50021"/>
                </a:solidFill>
                <a:effectLst>
                  <a:outerShdw blurRad="38100" dist="38100" dir="2700000" algn="tl">
                    <a:srgbClr val="000000">
                      <a:alpha val="43137"/>
                    </a:srgbClr>
                  </a:outerShdw>
                </a:effectLst>
              </a:rPr>
              <a:t>學年度起「入學大一生」，畢業前要修</a:t>
            </a:r>
            <a:r>
              <a:rPr lang="en-US" altLang="zh-TW" sz="3500" dirty="0" smtClean="0">
                <a:solidFill>
                  <a:srgbClr val="A50021"/>
                </a:solidFill>
                <a:effectLst>
                  <a:outerShdw blurRad="38100" dist="38100" dir="2700000" algn="tl">
                    <a:srgbClr val="000000">
                      <a:alpha val="43137"/>
                    </a:srgbClr>
                  </a:outerShdw>
                </a:effectLst>
              </a:rPr>
              <a:t/>
            </a:r>
            <a:br>
              <a:rPr lang="en-US" altLang="zh-TW" sz="3500" dirty="0" smtClean="0">
                <a:solidFill>
                  <a:srgbClr val="A50021"/>
                </a:solidFill>
                <a:effectLst>
                  <a:outerShdw blurRad="38100" dist="38100" dir="2700000" algn="tl">
                    <a:srgbClr val="000000">
                      <a:alpha val="43137"/>
                    </a:srgbClr>
                  </a:outerShdw>
                </a:effectLst>
              </a:rPr>
            </a:br>
            <a:r>
              <a:rPr lang="zh-TW" altLang="en-US" sz="3500" u="sng" dirty="0" smtClean="0">
                <a:solidFill>
                  <a:srgbClr val="A50021"/>
                </a:solidFill>
                <a:effectLst>
                  <a:outerShdw blurRad="38100" dist="38100" dir="2700000" algn="tl">
                    <a:srgbClr val="000000">
                      <a:alpha val="43137"/>
                    </a:srgbClr>
                  </a:outerShdw>
                </a:effectLst>
              </a:rPr>
              <a:t>整合能力的專題實作 </a:t>
            </a:r>
            <a:r>
              <a:rPr lang="en-US" altLang="zh-TW" sz="3500" u="sng" dirty="0" smtClean="0">
                <a:solidFill>
                  <a:srgbClr val="A50021"/>
                </a:solidFill>
                <a:effectLst>
                  <a:outerShdw blurRad="38100" dist="38100" dir="2700000" algn="tl">
                    <a:srgbClr val="000000">
                      <a:alpha val="43137"/>
                    </a:srgbClr>
                  </a:outerShdw>
                </a:effectLst>
              </a:rPr>
              <a:t>(Capstone Course)</a:t>
            </a:r>
            <a:endParaRPr lang="zh-TW" altLang="en-US" sz="3500" u="sng" dirty="0" smtClean="0">
              <a:solidFill>
                <a:srgbClr val="A50021"/>
              </a:solidFill>
              <a:effectLst>
                <a:outerShdw blurRad="38100" dist="38100" dir="2700000" algn="tl">
                  <a:srgbClr val="000000">
                    <a:alpha val="43137"/>
                  </a:srgbClr>
                </a:outerShdw>
              </a:effectLst>
            </a:endParaRPr>
          </a:p>
        </p:txBody>
      </p:sp>
      <p:graphicFrame>
        <p:nvGraphicFramePr>
          <p:cNvPr id="4" name="內容版面配置區 3"/>
          <p:cNvGraphicFramePr>
            <a:graphicFrameLocks noGrp="1"/>
          </p:cNvGraphicFramePr>
          <p:nvPr>
            <p:ph sz="half" idx="1"/>
          </p:nvPr>
        </p:nvGraphicFramePr>
        <p:xfrm>
          <a:off x="457200" y="2696864"/>
          <a:ext cx="4038600" cy="3900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內容版面配置區 4"/>
          <p:cNvGraphicFramePr>
            <a:graphicFrameLocks noGrp="1"/>
          </p:cNvGraphicFramePr>
          <p:nvPr>
            <p:ph sz="half" idx="2"/>
          </p:nvPr>
        </p:nvGraphicFramePr>
        <p:xfrm>
          <a:off x="4860032" y="2780928"/>
          <a:ext cx="3816424" cy="361245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7109" name="文字方塊 7"/>
          <p:cNvSpPr txBox="1">
            <a:spLocks noChangeArrowheads="1"/>
          </p:cNvSpPr>
          <p:nvPr/>
        </p:nvSpPr>
        <p:spPr bwMode="auto">
          <a:xfrm>
            <a:off x="250825" y="2060575"/>
            <a:ext cx="4033838"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just">
              <a:spcBef>
                <a:spcPct val="0"/>
              </a:spcBef>
              <a:buFontTx/>
              <a:buNone/>
            </a:pPr>
            <a:r>
              <a:rPr lang="en-US" altLang="zh-TW" sz="2400" b="1">
                <a:solidFill>
                  <a:srgbClr val="351AA6"/>
                </a:solidFill>
                <a:latin typeface="微軟正黑體" panose="020B0604030504040204" pitchFamily="34" charset="-120"/>
                <a:ea typeface="微軟正黑體" panose="020B0604030504040204" pitchFamily="34" charset="-120"/>
                <a:cs typeface="Arial" panose="020B0604020202020204" pitchFamily="34" charset="0"/>
              </a:rPr>
              <a:t>Capstone Course</a:t>
            </a:r>
            <a:r>
              <a:rPr lang="zh-TW" altLang="en-US" sz="2400" b="1">
                <a:solidFill>
                  <a:srgbClr val="351AA6"/>
                </a:solidFill>
                <a:latin typeface="微軟正黑體" panose="020B0604030504040204" pitchFamily="34" charset="-120"/>
                <a:ea typeface="微軟正黑體" panose="020B0604030504040204" pitchFamily="34" charset="-120"/>
                <a:cs typeface="Arial" panose="020B0604020202020204" pitchFamily="34" charset="0"/>
              </a:rPr>
              <a:t>可以是</a:t>
            </a:r>
            <a:r>
              <a:rPr lang="en-US" altLang="zh-TW" sz="2400" b="1">
                <a:solidFill>
                  <a:srgbClr val="351AA6"/>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2400" b="1">
              <a:solidFill>
                <a:srgbClr val="351AA6"/>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47110" name="文字方塊 8"/>
          <p:cNvSpPr txBox="1">
            <a:spLocks noChangeArrowheads="1"/>
          </p:cNvSpPr>
          <p:nvPr/>
        </p:nvSpPr>
        <p:spPr bwMode="auto">
          <a:xfrm>
            <a:off x="6227763" y="2133600"/>
            <a:ext cx="1549400"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just">
              <a:spcBef>
                <a:spcPct val="0"/>
              </a:spcBef>
              <a:buFontTx/>
              <a:buNone/>
            </a:pPr>
            <a:r>
              <a:rPr lang="zh-TW" altLang="en-US" sz="2400" b="1">
                <a:solidFill>
                  <a:srgbClr val="351AA6"/>
                </a:solidFill>
                <a:latin typeface="微軟正黑體" panose="020B0604030504040204" pitchFamily="34" charset="-120"/>
                <a:ea typeface="微軟正黑體" panose="020B0604030504040204" pitchFamily="34" charset="-120"/>
                <a:cs typeface="Arial" panose="020B0604020202020204" pitchFamily="34" charset="0"/>
              </a:rPr>
              <a:t>但不是</a:t>
            </a:r>
            <a:r>
              <a:rPr lang="en-US" altLang="zh-TW" sz="2400" b="1">
                <a:solidFill>
                  <a:srgbClr val="351AA6"/>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2400" b="1">
              <a:solidFill>
                <a:srgbClr val="351AA6"/>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47111" name="投影片編號版面配置區 8"/>
          <p:cNvSpPr>
            <a:spLocks noGrp="1"/>
          </p:cNvSpPr>
          <p:nvPr>
            <p:ph type="sldNum" sz="quarter" idx="4294967295"/>
          </p:nvPr>
        </p:nvSpPr>
        <p:spPr bwMode="auto">
          <a:xfrm>
            <a:off x="8604447" y="6237288"/>
            <a:ext cx="40461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fld id="{F7BA45F3-E9D7-40C7-892C-2E34146D4001}" type="slidenum">
              <a:rPr lang="zh-TW" altLang="en-US" sz="1400" smtClean="0">
                <a:solidFill>
                  <a:srgbClr val="000000"/>
                </a:solidFill>
                <a:latin typeface="微軟正黑體" panose="020B0604030504040204" pitchFamily="34" charset="-120"/>
                <a:ea typeface="微軟正黑體" panose="020B0604030504040204" pitchFamily="34" charset="-120"/>
              </a:rPr>
              <a:pPr>
                <a:spcBef>
                  <a:spcPct val="0"/>
                </a:spcBef>
                <a:buFontTx/>
                <a:buNone/>
              </a:pPr>
              <a:t>50</a:t>
            </a:fld>
            <a:endParaRPr lang="zh-TW" altLang="en-US" sz="1400" dirty="0" smtClean="0">
              <a:solidFill>
                <a:srgbClr val="0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3069427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標題 1"/>
          <p:cNvSpPr>
            <a:spLocks noGrp="1"/>
          </p:cNvSpPr>
          <p:nvPr>
            <p:ph type="title"/>
          </p:nvPr>
        </p:nvSpPr>
        <p:spPr>
          <a:xfrm>
            <a:off x="0" y="908050"/>
            <a:ext cx="9144000" cy="1143000"/>
          </a:xfrm>
        </p:spPr>
        <p:txBody>
          <a:bodyPr/>
          <a:lstStyle/>
          <a:p>
            <a:r>
              <a:rPr lang="en-US" altLang="zh-TW" sz="2800" smtClean="0"/>
              <a:t>103</a:t>
            </a:r>
            <a:r>
              <a:rPr lang="zh-TW" altLang="en-US" sz="2800" smtClean="0"/>
              <a:t>學年度起「入學大一生」，畢業前定要修</a:t>
            </a:r>
            <a:r>
              <a:rPr lang="en-US" altLang="zh-TW" sz="2800" smtClean="0"/>
              <a:t>Capstone</a:t>
            </a:r>
            <a:endParaRPr lang="zh-TW" altLang="en-US" sz="2800" smtClean="0"/>
          </a:p>
        </p:txBody>
      </p:sp>
      <p:sp>
        <p:nvSpPr>
          <p:cNvPr id="49155" name="投影片編號版面配置區 3"/>
          <p:cNvSpPr>
            <a:spLocks noGrp="1"/>
          </p:cNvSpPr>
          <p:nvPr>
            <p:ph type="sldNum" sz="quarter" idx="4294967295"/>
          </p:nvPr>
        </p:nvSpPr>
        <p:spPr bwMode="auto">
          <a:xfrm>
            <a:off x="8739385" y="6270625"/>
            <a:ext cx="40461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fld id="{A3FCF9EC-9E93-4C71-B6F5-107D0468F9CF}" type="slidenum">
              <a:rPr lang="zh-TW" altLang="en-US" sz="1400" smtClean="0">
                <a:latin typeface="微軟正黑體" panose="020B0604030504040204" pitchFamily="34" charset="-120"/>
                <a:ea typeface="微軟正黑體" panose="020B0604030504040204" pitchFamily="34" charset="-120"/>
              </a:rPr>
              <a:pPr>
                <a:spcBef>
                  <a:spcPct val="0"/>
                </a:spcBef>
                <a:buFontTx/>
                <a:buNone/>
              </a:pPr>
              <a:t>51</a:t>
            </a:fld>
            <a:endParaRPr lang="zh-TW" altLang="en-US" sz="1400" dirty="0" smtClean="0">
              <a:latin typeface="微軟正黑體" panose="020B0604030504040204" pitchFamily="34" charset="-120"/>
              <a:ea typeface="微軟正黑體" panose="020B0604030504040204" pitchFamily="34" charset="-120"/>
            </a:endParaRPr>
          </a:p>
        </p:txBody>
      </p:sp>
      <p:graphicFrame>
        <p:nvGraphicFramePr>
          <p:cNvPr id="5" name="資料庫圖表 4"/>
          <p:cNvGraphicFramePr/>
          <p:nvPr/>
        </p:nvGraphicFramePr>
        <p:xfrm>
          <a:off x="395536" y="1844824"/>
          <a:ext cx="8424936" cy="4668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橢圓 5"/>
          <p:cNvSpPr/>
          <p:nvPr/>
        </p:nvSpPr>
        <p:spPr>
          <a:xfrm>
            <a:off x="0" y="1700213"/>
            <a:ext cx="2124075" cy="4752975"/>
          </a:xfrm>
          <a:prstGeom prst="ellipse">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p>
        </p:txBody>
      </p:sp>
    </p:spTree>
    <p:extLst>
      <p:ext uri="{BB962C8B-B14F-4D97-AF65-F5344CB8AC3E}">
        <p14:creationId xmlns:p14="http://schemas.microsoft.com/office/powerpoint/2010/main" val="380510987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標題 1"/>
          <p:cNvSpPr>
            <a:spLocks noGrp="1"/>
          </p:cNvSpPr>
          <p:nvPr>
            <p:ph type="title"/>
          </p:nvPr>
        </p:nvSpPr>
        <p:spPr>
          <a:xfrm>
            <a:off x="539750" y="765175"/>
            <a:ext cx="8229600" cy="1143000"/>
          </a:xfrm>
        </p:spPr>
        <p:txBody>
          <a:bodyPr/>
          <a:lstStyle/>
          <a:p>
            <a:r>
              <a:rPr lang="en-US" altLang="zh-TW" sz="4000" smtClean="0"/>
              <a:t>IEET</a:t>
            </a:r>
            <a:r>
              <a:rPr lang="zh-TW" altLang="en-US" sz="4000" smtClean="0"/>
              <a:t>認證將檢視 </a:t>
            </a:r>
            <a:r>
              <a:rPr lang="en-US" altLang="zh-TW" sz="4000" smtClean="0"/>
              <a:t>Capstone</a:t>
            </a:r>
            <a:r>
              <a:rPr lang="zh-TW" altLang="en-US" sz="4000" smtClean="0"/>
              <a:t>課程的：</a:t>
            </a:r>
          </a:p>
        </p:txBody>
      </p:sp>
      <p:graphicFrame>
        <p:nvGraphicFramePr>
          <p:cNvPr id="4" name="內容版面配置區 3"/>
          <p:cNvGraphicFramePr>
            <a:graphicFrameLocks noGrp="1"/>
          </p:cNvGraphicFramePr>
          <p:nvPr>
            <p:ph idx="1"/>
          </p:nvPr>
        </p:nvGraphicFramePr>
        <p:xfrm>
          <a:off x="-1116632" y="2153416"/>
          <a:ext cx="8856984" cy="4401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1204" name="文字方塊 8"/>
          <p:cNvSpPr txBox="1">
            <a:spLocks noChangeArrowheads="1"/>
          </p:cNvSpPr>
          <p:nvPr/>
        </p:nvSpPr>
        <p:spPr bwMode="auto">
          <a:xfrm>
            <a:off x="5076825" y="2205038"/>
            <a:ext cx="41846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r>
              <a:rPr lang="en-US" altLang="zh-TW" sz="2400">
                <a:latin typeface="Arial" panose="020B0604020202020204" pitchFamily="34" charset="0"/>
                <a:ea typeface="微軟正黑體" panose="020B0604030504040204" pitchFamily="34" charset="-120"/>
                <a:cs typeface="Arial" panose="020B0604020202020204" pitchFamily="34" charset="0"/>
              </a:rPr>
              <a:t>IEET 103 </a:t>
            </a:r>
            <a:r>
              <a:rPr lang="zh-TW" altLang="en-US" sz="2400">
                <a:latin typeface="Arial" panose="020B0604020202020204" pitchFamily="34" charset="0"/>
                <a:ea typeface="微軟正黑體" panose="020B0604030504040204" pitchFamily="34" charset="-120"/>
                <a:cs typeface="Arial" panose="020B0604020202020204" pitchFamily="34" charset="0"/>
              </a:rPr>
              <a:t>學年度認證時，</a:t>
            </a:r>
            <a:r>
              <a:rPr lang="en-US" altLang="zh-TW" sz="2400">
                <a:latin typeface="Arial" panose="020B0604020202020204" pitchFamily="34" charset="0"/>
                <a:ea typeface="微軟正黑體" panose="020B0604030504040204" pitchFamily="34" charset="-120"/>
                <a:cs typeface="Arial" panose="020B0604020202020204" pitchFamily="34" charset="0"/>
              </a:rPr>
              <a:t/>
            </a:r>
            <a:br>
              <a:rPr lang="en-US" altLang="zh-TW" sz="2400">
                <a:latin typeface="Arial" panose="020B0604020202020204" pitchFamily="34" charset="0"/>
                <a:ea typeface="微軟正黑體" panose="020B0604030504040204" pitchFamily="34" charset="-120"/>
                <a:cs typeface="Arial" panose="020B0604020202020204" pitchFamily="34" charset="0"/>
              </a:rPr>
            </a:br>
            <a:r>
              <a:rPr lang="zh-TW" altLang="en-US" sz="2400">
                <a:latin typeface="Arial" panose="020B0604020202020204" pitchFamily="34" charset="0"/>
                <a:ea typeface="微軟正黑體" panose="020B0604030504040204" pitchFamily="34" charset="-120"/>
                <a:cs typeface="Arial" panose="020B0604020202020204" pitchFamily="34" charset="0"/>
              </a:rPr>
              <a:t>若尚無成果佐證，須至少</a:t>
            </a:r>
            <a:r>
              <a:rPr lang="en-US" altLang="zh-TW" sz="2400">
                <a:latin typeface="Arial" panose="020B0604020202020204" pitchFamily="34" charset="0"/>
                <a:ea typeface="微軟正黑體" panose="020B0604030504040204" pitchFamily="34" charset="-120"/>
                <a:cs typeface="Arial" panose="020B0604020202020204" pitchFamily="34" charset="0"/>
              </a:rPr>
              <a:t/>
            </a:r>
            <a:br>
              <a:rPr lang="en-US" altLang="zh-TW" sz="2400">
                <a:latin typeface="Arial" panose="020B0604020202020204" pitchFamily="34" charset="0"/>
                <a:ea typeface="微軟正黑體" panose="020B0604030504040204" pitchFamily="34" charset="-120"/>
                <a:cs typeface="Arial" panose="020B0604020202020204" pitchFamily="34" charset="0"/>
              </a:rPr>
            </a:br>
            <a:r>
              <a:rPr lang="zh-TW" altLang="en-US" sz="2400">
                <a:latin typeface="Arial" panose="020B0604020202020204" pitchFamily="34" charset="0"/>
                <a:ea typeface="微軟正黑體" panose="020B0604030504040204" pitchFamily="34" charset="-120"/>
                <a:cs typeface="Arial" panose="020B0604020202020204" pitchFamily="34" charset="0"/>
              </a:rPr>
              <a:t>於大一課程納入為必修，</a:t>
            </a:r>
            <a:r>
              <a:rPr lang="en-US" altLang="zh-TW" sz="2400">
                <a:latin typeface="Arial" panose="020B0604020202020204" pitchFamily="34" charset="0"/>
                <a:ea typeface="微軟正黑體" panose="020B0604030504040204" pitchFamily="34" charset="-120"/>
                <a:cs typeface="Arial" panose="020B0604020202020204" pitchFamily="34" charset="0"/>
              </a:rPr>
              <a:t/>
            </a:r>
            <a:br>
              <a:rPr lang="en-US" altLang="zh-TW" sz="2400">
                <a:latin typeface="Arial" panose="020B0604020202020204" pitchFamily="34" charset="0"/>
                <a:ea typeface="微軟正黑體" panose="020B0604030504040204" pitchFamily="34" charset="-120"/>
                <a:cs typeface="Arial" panose="020B0604020202020204" pitchFamily="34" charset="0"/>
              </a:rPr>
            </a:br>
            <a:r>
              <a:rPr lang="zh-TW" altLang="en-US" sz="2400">
                <a:latin typeface="Arial" panose="020B0604020202020204" pitchFamily="34" charset="0"/>
                <a:ea typeface="微軟正黑體" panose="020B0604030504040204" pitchFamily="34" charset="-120"/>
                <a:cs typeface="Arial" panose="020B0604020202020204" pitchFamily="34" charset="0"/>
              </a:rPr>
              <a:t>且提供完整課程綱要規畫，</a:t>
            </a:r>
            <a:r>
              <a:rPr lang="en-US" altLang="zh-TW" sz="2400">
                <a:latin typeface="Arial" panose="020B0604020202020204" pitchFamily="34" charset="0"/>
                <a:ea typeface="微軟正黑體" panose="020B0604030504040204" pitchFamily="34" charset="-120"/>
                <a:cs typeface="Arial" panose="020B0604020202020204" pitchFamily="34" charset="0"/>
              </a:rPr>
              <a:t/>
            </a:r>
            <a:br>
              <a:rPr lang="en-US" altLang="zh-TW" sz="2400">
                <a:latin typeface="Arial" panose="020B0604020202020204" pitchFamily="34" charset="0"/>
                <a:ea typeface="微軟正黑體" panose="020B0604030504040204" pitchFamily="34" charset="-120"/>
                <a:cs typeface="Arial" panose="020B0604020202020204" pitchFamily="34" charset="0"/>
              </a:rPr>
            </a:br>
            <a:r>
              <a:rPr lang="zh-TW" altLang="en-US" sz="2400">
                <a:latin typeface="Arial" panose="020B0604020202020204" pitchFamily="34" charset="0"/>
                <a:ea typeface="微軟正黑體" panose="020B0604030504040204" pitchFamily="34" charset="-120"/>
                <a:cs typeface="Arial" panose="020B0604020202020204" pitchFamily="34" charset="0"/>
              </a:rPr>
              <a:t>明確展現課程內涵及對應</a:t>
            </a:r>
            <a:endParaRPr lang="en-US" altLang="zh-TW" sz="2400">
              <a:latin typeface="Arial" panose="020B0604020202020204" pitchFamily="34" charset="0"/>
              <a:ea typeface="微軟正黑體" panose="020B0604030504040204" pitchFamily="34" charset="-120"/>
              <a:cs typeface="Arial" panose="020B0604020202020204" pitchFamily="34" charset="0"/>
            </a:endParaRPr>
          </a:p>
          <a:p>
            <a:pPr>
              <a:spcBef>
                <a:spcPct val="0"/>
              </a:spcBef>
              <a:buFontTx/>
              <a:buNone/>
            </a:pPr>
            <a:r>
              <a:rPr lang="zh-TW" altLang="en-US" sz="2400">
                <a:latin typeface="Arial" panose="020B0604020202020204" pitchFamily="34" charset="0"/>
                <a:ea typeface="微軟正黑體" panose="020B0604030504040204" pitchFamily="34" charset="-120"/>
                <a:cs typeface="Arial" panose="020B0604020202020204" pitchFamily="34" charset="0"/>
              </a:rPr>
              <a:t>的核心能力及擬評量的方式。</a:t>
            </a:r>
          </a:p>
        </p:txBody>
      </p:sp>
      <p:sp>
        <p:nvSpPr>
          <p:cNvPr id="51205" name="投影片編號版面配置區 1"/>
          <p:cNvSpPr>
            <a:spLocks noGrp="1"/>
          </p:cNvSpPr>
          <p:nvPr>
            <p:ph type="sldNum" sz="quarter" idx="4294967295"/>
          </p:nvPr>
        </p:nvSpPr>
        <p:spPr bwMode="auto">
          <a:xfrm>
            <a:off x="8460431" y="6165850"/>
            <a:ext cx="548631"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7AE14BA3-3AF0-472C-AD53-A8394B5743DB}" type="slidenum">
              <a:rPr kumimoji="0" lang="zh-TW" altLang="en-US" sz="1400" smtClean="0">
                <a:solidFill>
                  <a:srgbClr val="000000"/>
                </a:solidFill>
                <a:latin typeface="微軟正黑體" panose="020B0604030504040204" pitchFamily="34" charset="-120"/>
                <a:ea typeface="微軟正黑體" panose="020B0604030504040204" pitchFamily="34" charset="-120"/>
              </a:rPr>
              <a:pPr/>
              <a:t>52</a:t>
            </a:fld>
            <a:endParaRPr kumimoji="0" lang="zh-TW" altLang="en-US" dirty="0" smtClean="0">
              <a:solidFill>
                <a:srgbClr val="0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5435283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標題 1"/>
          <p:cNvSpPr>
            <a:spLocks noGrp="1"/>
          </p:cNvSpPr>
          <p:nvPr>
            <p:ph type="title"/>
          </p:nvPr>
        </p:nvSpPr>
        <p:spPr>
          <a:xfrm>
            <a:off x="323850" y="1125538"/>
            <a:ext cx="8569325" cy="863600"/>
          </a:xfrm>
        </p:spPr>
        <p:txBody>
          <a:bodyPr/>
          <a:lstStyle/>
          <a:p>
            <a:r>
              <a:rPr lang="en-US" altLang="zh-TW" smtClean="0"/>
              <a:t>Capstone</a:t>
            </a:r>
            <a:r>
              <a:rPr lang="zh-TW" altLang="en-US" smtClean="0"/>
              <a:t> 是</a:t>
            </a:r>
            <a:r>
              <a:rPr lang="zh-TW" altLang="en-US" u="sng" smtClean="0"/>
              <a:t>大學教育最後一哩</a:t>
            </a:r>
          </a:p>
        </p:txBody>
      </p:sp>
      <p:graphicFrame>
        <p:nvGraphicFramePr>
          <p:cNvPr id="7" name="內容版面配置區 6"/>
          <p:cNvGraphicFramePr>
            <a:graphicFrameLocks noGrp="1"/>
          </p:cNvGraphicFramePr>
          <p:nvPr>
            <p:ph idx="1"/>
          </p:nvPr>
        </p:nvGraphicFramePr>
        <p:xfrm>
          <a:off x="179512" y="1412776"/>
          <a:ext cx="8517632" cy="49674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316" name="文字方塊 7"/>
          <p:cNvSpPr txBox="1">
            <a:spLocks noChangeArrowheads="1"/>
          </p:cNvSpPr>
          <p:nvPr/>
        </p:nvSpPr>
        <p:spPr bwMode="auto">
          <a:xfrm rot="20734478">
            <a:off x="8018463" y="2735263"/>
            <a:ext cx="923925" cy="1322387"/>
          </a:xfrm>
          <a:prstGeom prst="rect">
            <a:avLst/>
          </a:prstGeom>
          <a:noFill/>
          <a:ln w="9525">
            <a:noFill/>
            <a:miter lim="800000"/>
            <a:headEnd/>
            <a:tailEnd/>
          </a:ln>
        </p:spPr>
        <p:txBody>
          <a:bodyPr vert="eaVert" wrap="none">
            <a:spAutoFit/>
          </a:bodyPr>
          <a:lstStyle/>
          <a:p>
            <a:pPr eaLnBrk="1" hangingPunct="1">
              <a:defRPr/>
            </a:pPr>
            <a:r>
              <a:rPr lang="zh-TW" altLang="en-US" sz="4800" b="1" dirty="0">
                <a:effectLst>
                  <a:outerShdw blurRad="38100" dist="38100" dir="2700000" algn="tl">
                    <a:srgbClr val="000000">
                      <a:alpha val="43137"/>
                    </a:srgbClr>
                  </a:outerShdw>
                </a:effectLst>
                <a:latin typeface="微軟正黑體" pitchFamily="34" charset="-120"/>
                <a:ea typeface="微軟正黑體" pitchFamily="34" charset="-120"/>
              </a:rPr>
              <a:t>畢業</a:t>
            </a:r>
          </a:p>
        </p:txBody>
      </p:sp>
      <p:sp>
        <p:nvSpPr>
          <p:cNvPr id="9" name="橢圓 8"/>
          <p:cNvSpPr/>
          <p:nvPr/>
        </p:nvSpPr>
        <p:spPr>
          <a:xfrm rot="20966172">
            <a:off x="4179888" y="3213100"/>
            <a:ext cx="3108325" cy="1301750"/>
          </a:xfrm>
          <a:prstGeom prst="ellipse">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zh-TW" sz="4000" b="1" dirty="0">
                <a:solidFill>
                  <a:srgbClr val="C00000"/>
                </a:solidFill>
              </a:rPr>
              <a:t>Capstone</a:t>
            </a:r>
            <a:endParaRPr lang="zh-TW" altLang="en-US" sz="4000" b="1" dirty="0">
              <a:solidFill>
                <a:srgbClr val="C00000"/>
              </a:solidFill>
            </a:endParaRPr>
          </a:p>
        </p:txBody>
      </p:sp>
      <p:sp>
        <p:nvSpPr>
          <p:cNvPr id="52230" name="投影片編號版面配置區 7"/>
          <p:cNvSpPr>
            <a:spLocks noGrp="1"/>
          </p:cNvSpPr>
          <p:nvPr>
            <p:ph type="sldNum" sz="quarter" idx="4294967295"/>
          </p:nvPr>
        </p:nvSpPr>
        <p:spPr bwMode="auto">
          <a:xfrm>
            <a:off x="7235825" y="6092825"/>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FontTx/>
              <a:buNone/>
            </a:pPr>
            <a:fld id="{C08F8254-D702-4296-B4BF-305F300B78CE}" type="slidenum">
              <a:rPr lang="zh-TW" altLang="en-US" sz="1400" smtClean="0">
                <a:latin typeface="微軟正黑體" panose="020B0604030504040204" pitchFamily="34" charset="-120"/>
                <a:ea typeface="微軟正黑體" panose="020B0604030504040204" pitchFamily="34" charset="-120"/>
              </a:rPr>
              <a:pPr algn="ctr">
                <a:spcBef>
                  <a:spcPct val="0"/>
                </a:spcBef>
                <a:buFontTx/>
                <a:buNone/>
              </a:pPr>
              <a:t>53</a:t>
            </a:fld>
            <a:endParaRPr lang="zh-TW" altLang="en-US" sz="1400" dirty="0" smtClean="0">
              <a:latin typeface="微軟正黑體" panose="020B0604030504040204" pitchFamily="34" charset="-120"/>
              <a:ea typeface="微軟正黑體" panose="020B0604030504040204" pitchFamily="34" charset="-120"/>
            </a:endParaRPr>
          </a:p>
        </p:txBody>
      </p:sp>
      <p:sp>
        <p:nvSpPr>
          <p:cNvPr id="10" name="橢圓 9"/>
          <p:cNvSpPr/>
          <p:nvPr/>
        </p:nvSpPr>
        <p:spPr>
          <a:xfrm rot="20932209">
            <a:off x="925513" y="3832225"/>
            <a:ext cx="2808287" cy="1295400"/>
          </a:xfrm>
          <a:prstGeom prst="ellipse">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b="1" dirty="0">
                <a:solidFill>
                  <a:srgbClr val="C00000"/>
                </a:solidFill>
                <a:latin typeface="微軟正黑體" pitchFamily="34" charset="-120"/>
                <a:ea typeface="微軟正黑體" pitchFamily="34" charset="-120"/>
              </a:rPr>
              <a:t>基礎</a:t>
            </a:r>
            <a:r>
              <a:rPr lang="zh-TW" altLang="en-US" b="1" u="sng" dirty="0">
                <a:solidFill>
                  <a:srgbClr val="C00000"/>
                </a:solidFill>
                <a:latin typeface="微軟正黑體" pitchFamily="34" charset="-120"/>
                <a:ea typeface="微軟正黑體" pitchFamily="34" charset="-120"/>
              </a:rPr>
              <a:t>數學</a:t>
            </a:r>
            <a:r>
              <a:rPr lang="zh-TW" altLang="en-US" b="1" dirty="0">
                <a:solidFill>
                  <a:srgbClr val="C00000"/>
                </a:solidFill>
                <a:latin typeface="微軟正黑體" pitchFamily="34" charset="-120"/>
                <a:ea typeface="微軟正黑體" pitchFamily="34" charset="-120"/>
              </a:rPr>
              <a:t>、</a:t>
            </a:r>
            <a:r>
              <a:rPr lang="en-US" altLang="zh-TW" b="1" dirty="0">
                <a:solidFill>
                  <a:srgbClr val="C00000"/>
                </a:solidFill>
                <a:latin typeface="微軟正黑體" pitchFamily="34" charset="-120"/>
                <a:ea typeface="微軟正黑體" pitchFamily="34" charset="-120"/>
              </a:rPr>
              <a:t/>
            </a:r>
            <a:br>
              <a:rPr lang="en-US" altLang="zh-TW" b="1" dirty="0">
                <a:solidFill>
                  <a:srgbClr val="C00000"/>
                </a:solidFill>
                <a:latin typeface="微軟正黑體" pitchFamily="34" charset="-120"/>
                <a:ea typeface="微軟正黑體" pitchFamily="34" charset="-120"/>
              </a:rPr>
            </a:br>
            <a:r>
              <a:rPr lang="zh-TW" altLang="en-US" b="1" dirty="0">
                <a:solidFill>
                  <a:srgbClr val="C00000"/>
                </a:solidFill>
                <a:latin typeface="微軟正黑體" pitchFamily="34" charset="-120"/>
                <a:ea typeface="微軟正黑體" pitchFamily="34" charset="-120"/>
              </a:rPr>
              <a:t>基礎</a:t>
            </a:r>
            <a:r>
              <a:rPr lang="zh-TW" altLang="en-US" b="1" u="sng" dirty="0">
                <a:solidFill>
                  <a:srgbClr val="C00000"/>
                </a:solidFill>
                <a:latin typeface="微軟正黑體" pitchFamily="34" charset="-120"/>
                <a:ea typeface="微軟正黑體" pitchFamily="34" charset="-120"/>
              </a:rPr>
              <a:t>科學</a:t>
            </a:r>
            <a:r>
              <a:rPr lang="zh-TW" altLang="en-US" b="1" dirty="0">
                <a:solidFill>
                  <a:srgbClr val="C00000"/>
                </a:solidFill>
                <a:latin typeface="微軟正黑體" pitchFamily="34" charset="-120"/>
                <a:ea typeface="微軟正黑體" pitchFamily="34" charset="-120"/>
              </a:rPr>
              <a:t>、</a:t>
            </a:r>
            <a:r>
              <a:rPr lang="en-US" altLang="zh-TW" b="1" dirty="0">
                <a:solidFill>
                  <a:srgbClr val="C00000"/>
                </a:solidFill>
                <a:latin typeface="微軟正黑體" pitchFamily="34" charset="-120"/>
                <a:ea typeface="微軟正黑體" pitchFamily="34" charset="-120"/>
              </a:rPr>
              <a:t/>
            </a:r>
            <a:br>
              <a:rPr lang="en-US" altLang="zh-TW" b="1" dirty="0">
                <a:solidFill>
                  <a:srgbClr val="C00000"/>
                </a:solidFill>
                <a:latin typeface="微軟正黑體" pitchFamily="34" charset="-120"/>
                <a:ea typeface="微軟正黑體" pitchFamily="34" charset="-120"/>
              </a:rPr>
            </a:br>
            <a:r>
              <a:rPr lang="zh-TW" altLang="en-US" b="1" dirty="0">
                <a:solidFill>
                  <a:srgbClr val="C00000"/>
                </a:solidFill>
                <a:latin typeface="微軟正黑體" pitchFamily="34" charset="-120"/>
                <a:ea typeface="微軟正黑體" pitchFamily="34" charset="-120"/>
              </a:rPr>
              <a:t>基礎</a:t>
            </a:r>
            <a:r>
              <a:rPr lang="zh-TW" altLang="en-US" b="1" u="sng" dirty="0">
                <a:solidFill>
                  <a:srgbClr val="C00000"/>
                </a:solidFill>
                <a:latin typeface="微軟正黑體" pitchFamily="34" charset="-120"/>
                <a:ea typeface="微軟正黑體" pitchFamily="34" charset="-120"/>
              </a:rPr>
              <a:t>分析</a:t>
            </a:r>
            <a:r>
              <a:rPr lang="zh-TW" altLang="en-US" b="1" dirty="0">
                <a:solidFill>
                  <a:srgbClr val="C00000"/>
                </a:solidFill>
                <a:latin typeface="微軟正黑體" pitchFamily="34" charset="-120"/>
                <a:ea typeface="微軟正黑體" pitchFamily="34" charset="-120"/>
              </a:rPr>
              <a:t> 、</a:t>
            </a:r>
            <a:r>
              <a:rPr lang="en-US" altLang="zh-TW" b="1" dirty="0">
                <a:solidFill>
                  <a:srgbClr val="C00000"/>
                </a:solidFill>
                <a:latin typeface="微軟正黑體" pitchFamily="34" charset="-120"/>
                <a:ea typeface="微軟正黑體" pitchFamily="34" charset="-120"/>
              </a:rPr>
              <a:t/>
            </a:r>
            <a:br>
              <a:rPr lang="en-US" altLang="zh-TW" b="1" dirty="0">
                <a:solidFill>
                  <a:srgbClr val="C00000"/>
                </a:solidFill>
                <a:latin typeface="微軟正黑體" pitchFamily="34" charset="-120"/>
                <a:ea typeface="微軟正黑體" pitchFamily="34" charset="-120"/>
              </a:rPr>
            </a:br>
            <a:r>
              <a:rPr lang="zh-TW" altLang="en-US" b="1" dirty="0">
                <a:solidFill>
                  <a:srgbClr val="C00000"/>
                </a:solidFill>
                <a:latin typeface="微軟正黑體" pitchFamily="34" charset="-120"/>
                <a:ea typeface="微軟正黑體" pitchFamily="34" charset="-120"/>
              </a:rPr>
              <a:t>基礎</a:t>
            </a:r>
            <a:r>
              <a:rPr lang="zh-TW" altLang="en-US" b="1" u="sng" dirty="0">
                <a:solidFill>
                  <a:srgbClr val="C00000"/>
                </a:solidFill>
                <a:latin typeface="微軟正黑體" pitchFamily="34" charset="-120"/>
                <a:ea typeface="微軟正黑體" pitchFamily="34" charset="-120"/>
              </a:rPr>
              <a:t>設計</a:t>
            </a:r>
            <a:r>
              <a:rPr lang="zh-TW" altLang="en-US" b="1" dirty="0">
                <a:solidFill>
                  <a:srgbClr val="C00000"/>
                </a:solidFill>
                <a:latin typeface="微軟正黑體" pitchFamily="34" charset="-120"/>
                <a:ea typeface="微軟正黑體" pitchFamily="34" charset="-120"/>
              </a:rPr>
              <a:t>等課程</a:t>
            </a:r>
          </a:p>
        </p:txBody>
      </p:sp>
      <p:sp>
        <p:nvSpPr>
          <p:cNvPr id="13" name="弧形箭號 (下彎) 12"/>
          <p:cNvSpPr/>
          <p:nvPr/>
        </p:nvSpPr>
        <p:spPr>
          <a:xfrm rot="21143118">
            <a:off x="1908175" y="2420938"/>
            <a:ext cx="4248150" cy="12954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solidFill>
                <a:schemeClr val="tx1"/>
              </a:solidFill>
            </a:endParaRPr>
          </a:p>
        </p:txBody>
      </p:sp>
      <p:sp>
        <p:nvSpPr>
          <p:cNvPr id="14" name="向上箭號 13"/>
          <p:cNvSpPr/>
          <p:nvPr/>
        </p:nvSpPr>
        <p:spPr>
          <a:xfrm rot="20734049">
            <a:off x="1976438" y="5153025"/>
            <a:ext cx="1285875" cy="1296988"/>
          </a:xfrm>
          <a:prstGeom prst="up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TW" altLang="en-US" b="1" dirty="0">
                <a:latin typeface="微軟正黑體" pitchFamily="34" charset="-120"/>
                <a:ea typeface="微軟正黑體" pitchFamily="34" charset="-120"/>
              </a:rPr>
              <a:t>先修課程</a:t>
            </a:r>
          </a:p>
        </p:txBody>
      </p:sp>
    </p:spTree>
    <p:extLst>
      <p:ext uri="{BB962C8B-B14F-4D97-AF65-F5344CB8AC3E}">
        <p14:creationId xmlns:p14="http://schemas.microsoft.com/office/powerpoint/2010/main" val="87668446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標題 1"/>
          <p:cNvSpPr>
            <a:spLocks noGrp="1"/>
          </p:cNvSpPr>
          <p:nvPr>
            <p:ph type="title"/>
          </p:nvPr>
        </p:nvSpPr>
        <p:spPr>
          <a:xfrm>
            <a:off x="468313" y="1052513"/>
            <a:ext cx="8229600" cy="792162"/>
          </a:xfrm>
        </p:spPr>
        <p:txBody>
          <a:bodyPr/>
          <a:lstStyle/>
          <a:p>
            <a:r>
              <a:rPr lang="en-US" altLang="zh-TW" smtClean="0"/>
              <a:t>Capstone </a:t>
            </a:r>
            <a:r>
              <a:rPr lang="zh-TW" altLang="en-US" smtClean="0"/>
              <a:t>為一整合性課程</a:t>
            </a:r>
          </a:p>
        </p:txBody>
      </p:sp>
      <p:graphicFrame>
        <p:nvGraphicFramePr>
          <p:cNvPr id="6" name="內容版面配置區 3"/>
          <p:cNvGraphicFramePr>
            <a:graphicFrameLocks noGrp="1"/>
          </p:cNvGraphicFramePr>
          <p:nvPr>
            <p:ph sz="half" idx="1"/>
          </p:nvPr>
        </p:nvGraphicFramePr>
        <p:xfrm>
          <a:off x="142844" y="1924545"/>
          <a:ext cx="4442460" cy="4290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內容版面配置區 3"/>
          <p:cNvGraphicFramePr>
            <a:graphicFrameLocks noGrp="1"/>
          </p:cNvGraphicFramePr>
          <p:nvPr>
            <p:ph sz="half" idx="2"/>
          </p:nvPr>
        </p:nvGraphicFramePr>
        <p:xfrm>
          <a:off x="4487258" y="1940202"/>
          <a:ext cx="4442460" cy="429053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4277" name="文字方塊 8"/>
          <p:cNvSpPr txBox="1">
            <a:spLocks noChangeArrowheads="1"/>
          </p:cNvSpPr>
          <p:nvPr/>
        </p:nvSpPr>
        <p:spPr bwMode="auto">
          <a:xfrm>
            <a:off x="1643063" y="3021013"/>
            <a:ext cx="14287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Capstone</a:t>
            </a:r>
          </a:p>
          <a:p>
            <a:pPr algn="ctr" eaLnBrk="1" hangingPunct="1">
              <a:spcBef>
                <a:spcPct val="0"/>
              </a:spcBef>
              <a:buFontTx/>
              <a:buNone/>
            </a:pPr>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rPr>
              <a:t>頂石</a:t>
            </a:r>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4278" name="文字方塊 9"/>
          <p:cNvSpPr txBox="1">
            <a:spLocks noChangeArrowheads="1"/>
          </p:cNvSpPr>
          <p:nvPr/>
        </p:nvSpPr>
        <p:spPr bwMode="auto">
          <a:xfrm>
            <a:off x="1643063" y="4164013"/>
            <a:ext cx="14287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Keystone</a:t>
            </a:r>
          </a:p>
          <a:p>
            <a:pPr algn="ctr" eaLnBrk="1" hangingPunct="1">
              <a:spcBef>
                <a:spcPct val="0"/>
              </a:spcBef>
              <a:buFontTx/>
              <a:buNone/>
            </a:pPr>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rPr>
              <a:t>核心石</a:t>
            </a:r>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4279" name="文字方塊 10"/>
          <p:cNvSpPr txBox="1">
            <a:spLocks noChangeArrowheads="1"/>
          </p:cNvSpPr>
          <p:nvPr/>
        </p:nvSpPr>
        <p:spPr bwMode="auto">
          <a:xfrm>
            <a:off x="539750" y="5589588"/>
            <a:ext cx="1571625"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en-US" altLang="zh-TW" sz="1900">
                <a:solidFill>
                  <a:schemeClr val="bg1"/>
                </a:solidFill>
                <a:latin typeface="Arial" panose="020B0604020202020204" pitchFamily="34" charset="0"/>
                <a:ea typeface="微軟正黑體" panose="020B0604030504040204" pitchFamily="34" charset="-120"/>
                <a:cs typeface="Arial" panose="020B0604020202020204" pitchFamily="34" charset="0"/>
              </a:rPr>
              <a:t>Cornerstone</a:t>
            </a:r>
          </a:p>
          <a:p>
            <a:pPr algn="ctr" eaLnBrk="1" hangingPunct="1">
              <a:spcBef>
                <a:spcPct val="0"/>
              </a:spcBef>
              <a:buFontTx/>
              <a:buNone/>
            </a:pPr>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rPr>
              <a:t>基石</a:t>
            </a:r>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4280" name="文字方塊 11"/>
          <p:cNvSpPr txBox="1">
            <a:spLocks noChangeArrowheads="1"/>
          </p:cNvSpPr>
          <p:nvPr/>
        </p:nvSpPr>
        <p:spPr bwMode="auto">
          <a:xfrm>
            <a:off x="2700338" y="5589588"/>
            <a:ext cx="1571625"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en-US" altLang="zh-TW" sz="1900">
                <a:solidFill>
                  <a:schemeClr val="bg1"/>
                </a:solidFill>
                <a:latin typeface="Arial" panose="020B0604020202020204" pitchFamily="34" charset="0"/>
                <a:ea typeface="微軟正黑體" panose="020B0604030504040204" pitchFamily="34" charset="-120"/>
                <a:cs typeface="Arial" panose="020B0604020202020204" pitchFamily="34" charset="0"/>
              </a:rPr>
              <a:t>Cornerstone</a:t>
            </a:r>
          </a:p>
          <a:p>
            <a:pPr algn="ctr" eaLnBrk="1" hangingPunct="1">
              <a:spcBef>
                <a:spcPct val="0"/>
              </a:spcBef>
              <a:buFontTx/>
              <a:buNone/>
            </a:pPr>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rPr>
              <a:t>基石</a:t>
            </a:r>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54281" name="群組 16"/>
          <p:cNvGrpSpPr>
            <a:grpSpLocks/>
          </p:cNvGrpSpPr>
          <p:nvPr/>
        </p:nvGrpSpPr>
        <p:grpSpPr bwMode="auto">
          <a:xfrm>
            <a:off x="4822825" y="3114675"/>
            <a:ext cx="3786188" cy="2844800"/>
            <a:chOff x="580996" y="3295648"/>
            <a:chExt cx="3786214" cy="2844532"/>
          </a:xfrm>
        </p:grpSpPr>
        <p:sp>
          <p:nvSpPr>
            <p:cNvPr id="54288" name="文字方塊 12"/>
            <p:cNvSpPr txBox="1">
              <a:spLocks noChangeArrowheads="1"/>
            </p:cNvSpPr>
            <p:nvPr/>
          </p:nvSpPr>
          <p:spPr bwMode="auto">
            <a:xfrm>
              <a:off x="1795442" y="3295648"/>
              <a:ext cx="142876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Capstone</a:t>
              </a:r>
            </a:p>
            <a:p>
              <a:pPr algn="ctr" eaLnBrk="1" hangingPunct="1">
                <a:spcBef>
                  <a:spcPct val="0"/>
                </a:spcBef>
                <a:buFontTx/>
                <a:buNone/>
              </a:pPr>
              <a:r>
                <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rPr>
                <a:t>課程</a:t>
              </a:r>
            </a:p>
          </p:txBody>
        </p:sp>
        <p:sp>
          <p:nvSpPr>
            <p:cNvPr id="54289" name="文字方塊 13"/>
            <p:cNvSpPr txBox="1">
              <a:spLocks noChangeArrowheads="1"/>
            </p:cNvSpPr>
            <p:nvPr/>
          </p:nvSpPr>
          <p:spPr bwMode="auto">
            <a:xfrm>
              <a:off x="1724004" y="4460680"/>
              <a:ext cx="150019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rPr>
                <a:t>核心</a:t>
              </a:r>
              <a:endPar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algn="ctr" eaLnBrk="1" hangingPunct="1">
                <a:spcBef>
                  <a:spcPct val="0"/>
                </a:spcBef>
                <a:buFontTx/>
                <a:buNone/>
              </a:pPr>
              <a:r>
                <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rPr>
                <a:t>專業課程</a:t>
              </a:r>
            </a:p>
          </p:txBody>
        </p:sp>
        <p:sp>
          <p:nvSpPr>
            <p:cNvPr id="54290" name="文字方塊 14"/>
            <p:cNvSpPr txBox="1">
              <a:spLocks noChangeArrowheads="1"/>
            </p:cNvSpPr>
            <p:nvPr/>
          </p:nvSpPr>
          <p:spPr bwMode="auto">
            <a:xfrm>
              <a:off x="580996" y="5575170"/>
              <a:ext cx="157163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rPr>
                <a:t>基礎課程</a:t>
              </a:r>
            </a:p>
          </p:txBody>
        </p:sp>
        <p:sp>
          <p:nvSpPr>
            <p:cNvPr id="54291" name="文字方塊 15"/>
            <p:cNvSpPr txBox="1">
              <a:spLocks noChangeArrowheads="1"/>
            </p:cNvSpPr>
            <p:nvPr/>
          </p:nvSpPr>
          <p:spPr bwMode="auto">
            <a:xfrm>
              <a:off x="2795574" y="5432294"/>
              <a:ext cx="157163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eaLnBrk="1" hangingPunct="1">
                <a:spcBef>
                  <a:spcPct val="0"/>
                </a:spcBef>
                <a:buFontTx/>
                <a:buNone/>
              </a:pPr>
              <a:r>
                <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rPr>
                <a:t>數學及</a:t>
              </a:r>
              <a:endPar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algn="ctr" eaLnBrk="1" hangingPunct="1">
                <a:spcBef>
                  <a:spcPct val="0"/>
                </a:spcBef>
                <a:buFontTx/>
                <a:buNone/>
              </a:pPr>
              <a:r>
                <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rPr>
                <a:t>基礎科學</a:t>
              </a:r>
            </a:p>
          </p:txBody>
        </p:sp>
      </p:grpSp>
      <p:cxnSp>
        <p:nvCxnSpPr>
          <p:cNvPr id="19" name="直線單箭頭接點 18"/>
          <p:cNvCxnSpPr/>
          <p:nvPr/>
        </p:nvCxnSpPr>
        <p:spPr>
          <a:xfrm rot="16200000" flipH="1">
            <a:off x="6355557" y="3639344"/>
            <a:ext cx="3384550" cy="1690687"/>
          </a:xfrm>
          <a:prstGeom prst="straightConnector1">
            <a:avLst/>
          </a:prstGeom>
          <a:ln w="635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直線單箭頭接點 27"/>
          <p:cNvCxnSpPr/>
          <p:nvPr/>
        </p:nvCxnSpPr>
        <p:spPr>
          <a:xfrm rot="5400000">
            <a:off x="3717132" y="3548856"/>
            <a:ext cx="3384550" cy="1728787"/>
          </a:xfrm>
          <a:prstGeom prst="straightConnector1">
            <a:avLst/>
          </a:prstGeom>
          <a:ln w="635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直線單箭頭接點 31"/>
          <p:cNvCxnSpPr/>
          <p:nvPr/>
        </p:nvCxnSpPr>
        <p:spPr>
          <a:xfrm>
            <a:off x="5064125" y="6286500"/>
            <a:ext cx="3455988" cy="1588"/>
          </a:xfrm>
          <a:prstGeom prst="straightConnector1">
            <a:avLst/>
          </a:prstGeom>
          <a:ln w="63500">
            <a:solidFill>
              <a:srgbClr val="C00000"/>
            </a:solidFill>
            <a:headEnd type="triangle"/>
            <a:tailEnd type="arrow"/>
          </a:ln>
        </p:spPr>
        <p:style>
          <a:lnRef idx="1">
            <a:schemeClr val="accent1"/>
          </a:lnRef>
          <a:fillRef idx="0">
            <a:schemeClr val="accent1"/>
          </a:fillRef>
          <a:effectRef idx="0">
            <a:schemeClr val="accent1"/>
          </a:effectRef>
          <a:fontRef idx="minor">
            <a:schemeClr val="tx1"/>
          </a:fontRef>
        </p:style>
      </p:cxnSp>
      <p:sp>
        <p:nvSpPr>
          <p:cNvPr id="54285" name="文字方塊 36"/>
          <p:cNvSpPr txBox="1">
            <a:spLocks noChangeArrowheads="1"/>
          </p:cNvSpPr>
          <p:nvPr/>
        </p:nvSpPr>
        <p:spPr bwMode="auto">
          <a:xfrm>
            <a:off x="3143250" y="1928813"/>
            <a:ext cx="2714625" cy="1200150"/>
          </a:xfrm>
          <a:prstGeom prst="rect">
            <a:avLst/>
          </a:prstGeom>
          <a:solidFill>
            <a:srgbClr val="FFFF99"/>
          </a:solidFill>
          <a:ln w="0">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1800" b="1">
                <a:latin typeface="Arial" panose="020B0604020202020204" pitchFamily="34" charset="0"/>
                <a:ea typeface="微軟正黑體" panose="020B0604030504040204" pitchFamily="34" charset="-120"/>
                <a:cs typeface="Arial" panose="020B0604020202020204" pitchFamily="34" charset="0"/>
              </a:rPr>
              <a:t>整合性課程：</a:t>
            </a:r>
            <a:endParaRPr lang="en-US" altLang="zh-TW" sz="1800" b="1">
              <a:latin typeface="Arial" panose="020B0604020202020204" pitchFamily="34" charset="0"/>
              <a:ea typeface="微軟正黑體" panose="020B0604030504040204" pitchFamily="34" charset="-120"/>
              <a:cs typeface="Arial" panose="020B0604020202020204" pitchFamily="34" charset="0"/>
            </a:endParaRPr>
          </a:p>
          <a:p>
            <a:pPr eaLnBrk="1" hangingPunct="1">
              <a:spcBef>
                <a:spcPct val="0"/>
              </a:spcBef>
              <a:buFontTx/>
              <a:buNone/>
            </a:pPr>
            <a:r>
              <a:rPr lang="zh-TW" altLang="en-US" sz="1800">
                <a:latin typeface="Arial" panose="020B0604020202020204" pitchFamily="34" charset="0"/>
                <a:ea typeface="微軟正黑體" panose="020B0604030504040204" pitchFamily="34" charset="-120"/>
                <a:cs typeface="Arial" panose="020B0604020202020204" pitchFamily="34" charset="0"/>
              </a:rPr>
              <a:t>大學教育最後的學習經驗，讓學生</a:t>
            </a:r>
            <a:r>
              <a:rPr lang="zh-TW" altLang="en-US" sz="1800" u="sng">
                <a:latin typeface="Arial" panose="020B0604020202020204" pitchFamily="34" charset="0"/>
                <a:ea typeface="微軟正黑體" panose="020B0604030504040204" pitchFamily="34" charset="-120"/>
                <a:cs typeface="Arial" panose="020B0604020202020204" pitchFamily="34" charset="0"/>
              </a:rPr>
              <a:t>統整與深化大學所學</a:t>
            </a:r>
            <a:r>
              <a:rPr lang="zh-TW" altLang="en-US" sz="1800">
                <a:latin typeface="Arial" panose="020B0604020202020204" pitchFamily="34" charset="0"/>
                <a:ea typeface="微軟正黑體" panose="020B0604030504040204" pitchFamily="34" charset="-120"/>
                <a:cs typeface="Arial" panose="020B0604020202020204" pitchFamily="34" charset="0"/>
              </a:rPr>
              <a:t>，穩固學習。</a:t>
            </a:r>
          </a:p>
        </p:txBody>
      </p:sp>
      <p:sp>
        <p:nvSpPr>
          <p:cNvPr id="54286" name="投影片編號版面配置區 21"/>
          <p:cNvSpPr>
            <a:spLocks noGrp="1"/>
          </p:cNvSpPr>
          <p:nvPr>
            <p:ph type="sldNum" sz="quarter" idx="4294967295"/>
          </p:nvPr>
        </p:nvSpPr>
        <p:spPr bwMode="auto">
          <a:xfrm>
            <a:off x="7308850" y="6237288"/>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FontTx/>
              <a:buNone/>
            </a:pPr>
            <a:fld id="{A3FC0978-F417-47B6-86BB-52CF7C991DE6}" type="slidenum">
              <a:rPr lang="zh-TW" altLang="en-US" sz="1400" smtClean="0">
                <a:latin typeface="微軟正黑體" panose="020B0604030504040204" pitchFamily="34" charset="-120"/>
                <a:ea typeface="微軟正黑體" panose="020B0604030504040204" pitchFamily="34" charset="-120"/>
              </a:rPr>
              <a:pPr algn="ctr">
                <a:spcBef>
                  <a:spcPct val="0"/>
                </a:spcBef>
                <a:buFontTx/>
                <a:buNone/>
              </a:pPr>
              <a:t>54</a:t>
            </a:fld>
            <a:endParaRPr lang="zh-TW" altLang="en-US" sz="1400" dirty="0" smtClean="0">
              <a:latin typeface="微軟正黑體" panose="020B0604030504040204" pitchFamily="34" charset="-120"/>
              <a:ea typeface="微軟正黑體" panose="020B0604030504040204" pitchFamily="34" charset="-120"/>
            </a:endParaRPr>
          </a:p>
        </p:txBody>
      </p:sp>
      <p:sp>
        <p:nvSpPr>
          <p:cNvPr id="20" name="弧形箭號 (上彎) 19"/>
          <p:cNvSpPr/>
          <p:nvPr/>
        </p:nvSpPr>
        <p:spPr>
          <a:xfrm rot="13071217">
            <a:off x="5788025" y="2159000"/>
            <a:ext cx="1120775" cy="715963"/>
          </a:xfrm>
          <a:prstGeom prst="curved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solidFill>
                <a:schemeClr val="tx1"/>
              </a:solidFill>
            </a:endParaRPr>
          </a:p>
        </p:txBody>
      </p:sp>
    </p:spTree>
    <p:extLst>
      <p:ext uri="{BB962C8B-B14F-4D97-AF65-F5344CB8AC3E}">
        <p14:creationId xmlns:p14="http://schemas.microsoft.com/office/powerpoint/2010/main" val="54602223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標題 1"/>
          <p:cNvSpPr>
            <a:spLocks noGrp="1"/>
          </p:cNvSpPr>
          <p:nvPr>
            <p:ph type="title"/>
          </p:nvPr>
        </p:nvSpPr>
        <p:spPr>
          <a:xfrm>
            <a:off x="468313" y="836613"/>
            <a:ext cx="8229600" cy="1143000"/>
          </a:xfrm>
        </p:spPr>
        <p:txBody>
          <a:bodyPr/>
          <a:lstStyle/>
          <a:p>
            <a:r>
              <a:rPr lang="en-US" altLang="zh-TW" smtClean="0"/>
              <a:t>Capstone </a:t>
            </a:r>
            <a:r>
              <a:rPr lang="zh-TW" altLang="en-US" smtClean="0"/>
              <a:t>開課模式參考</a:t>
            </a:r>
          </a:p>
        </p:txBody>
      </p:sp>
      <p:sp>
        <p:nvSpPr>
          <p:cNvPr id="56323" name="內容版面配置區 2"/>
          <p:cNvSpPr>
            <a:spLocks noGrp="1"/>
          </p:cNvSpPr>
          <p:nvPr>
            <p:ph idx="1"/>
          </p:nvPr>
        </p:nvSpPr>
        <p:spPr>
          <a:xfrm>
            <a:off x="250825" y="1989138"/>
            <a:ext cx="8569325" cy="4525962"/>
          </a:xfrm>
        </p:spPr>
        <p:txBody>
          <a:bodyPr/>
          <a:lstStyle/>
          <a:p>
            <a:r>
              <a:rPr lang="zh-TW" altLang="en-US" sz="2400" u="sng" smtClean="0">
                <a:solidFill>
                  <a:srgbClr val="C00000"/>
                </a:solidFill>
              </a:rPr>
              <a:t>特定教師</a:t>
            </a:r>
            <a:r>
              <a:rPr lang="zh-TW" altLang="en-US" sz="2400" smtClean="0">
                <a:solidFill>
                  <a:srgbClr val="C00000"/>
                </a:solidFill>
              </a:rPr>
              <a:t>每年</a:t>
            </a:r>
            <a:r>
              <a:rPr lang="en-US" altLang="zh-TW" sz="2400" smtClean="0">
                <a:solidFill>
                  <a:srgbClr val="C00000"/>
                </a:solidFill>
              </a:rPr>
              <a:t>/</a:t>
            </a:r>
            <a:r>
              <a:rPr lang="zh-TW" altLang="en-US" sz="2400" smtClean="0">
                <a:solidFill>
                  <a:srgbClr val="C00000"/>
                </a:solidFill>
              </a:rPr>
              <a:t>學期事先規劃（並公告）少數幾個涵蓋該系</a:t>
            </a:r>
            <a:r>
              <a:rPr lang="en-US" altLang="zh-TW" sz="2400" smtClean="0">
                <a:solidFill>
                  <a:srgbClr val="C00000"/>
                </a:solidFill>
              </a:rPr>
              <a:t/>
            </a:r>
            <a:br>
              <a:rPr lang="en-US" altLang="zh-TW" sz="2400" smtClean="0">
                <a:solidFill>
                  <a:srgbClr val="C00000"/>
                </a:solidFill>
              </a:rPr>
            </a:br>
            <a:r>
              <a:rPr lang="zh-TW" altLang="en-US" sz="2400" smtClean="0">
                <a:solidFill>
                  <a:srgbClr val="C00000"/>
                </a:solidFill>
              </a:rPr>
              <a:t>多數專業領域的主題開課：</a:t>
            </a:r>
            <a:r>
              <a:rPr lang="en-US" altLang="zh-TW" sz="2400" smtClean="0"/>
              <a:t/>
            </a:r>
            <a:br>
              <a:rPr lang="en-US" altLang="zh-TW" sz="2400" smtClean="0"/>
            </a:br>
            <a:r>
              <a:rPr lang="zh-TW" altLang="en-US" sz="2400" smtClean="0"/>
              <a:t>學生小組依興趣規劃修課時間，並依興趣分頭執行主題下某一個項目</a:t>
            </a:r>
            <a:r>
              <a:rPr lang="en-US" altLang="zh-TW" sz="2400" smtClean="0"/>
              <a:t>/</a:t>
            </a:r>
            <a:r>
              <a:rPr lang="zh-TW" altLang="en-US" sz="2400" smtClean="0"/>
              <a:t>區塊之設計</a:t>
            </a:r>
            <a:endParaRPr lang="en-US" altLang="zh-TW" sz="2400" u="sng" smtClean="0"/>
          </a:p>
          <a:p>
            <a:r>
              <a:rPr lang="zh-TW" altLang="en-US" sz="2400" u="sng" smtClean="0">
                <a:solidFill>
                  <a:srgbClr val="C00000"/>
                </a:solidFill>
              </a:rPr>
              <a:t>多數</a:t>
            </a:r>
            <a:r>
              <a:rPr lang="en-US" altLang="zh-TW" sz="2400" u="sng" smtClean="0">
                <a:solidFill>
                  <a:srgbClr val="C00000"/>
                </a:solidFill>
              </a:rPr>
              <a:t>/</a:t>
            </a:r>
            <a:r>
              <a:rPr lang="zh-TW" altLang="en-US" sz="2400" u="sng" smtClean="0">
                <a:solidFill>
                  <a:srgbClr val="C00000"/>
                </a:solidFill>
              </a:rPr>
              <a:t>全部教師</a:t>
            </a:r>
            <a:r>
              <a:rPr lang="zh-TW" altLang="en-US" sz="2400" smtClean="0">
                <a:solidFill>
                  <a:srgbClr val="C00000"/>
                </a:solidFill>
              </a:rPr>
              <a:t>每年</a:t>
            </a:r>
            <a:r>
              <a:rPr lang="en-US" altLang="zh-TW" sz="2400" smtClean="0">
                <a:solidFill>
                  <a:srgbClr val="C00000"/>
                </a:solidFill>
              </a:rPr>
              <a:t>/</a:t>
            </a:r>
            <a:r>
              <a:rPr lang="zh-TW" altLang="en-US" sz="2400" smtClean="0">
                <a:solidFill>
                  <a:srgbClr val="C00000"/>
                </a:solidFill>
              </a:rPr>
              <a:t>學期就教師專長興趣擬定主題開課</a:t>
            </a:r>
            <a:r>
              <a:rPr lang="zh-TW" altLang="en-US" sz="2400" smtClean="0"/>
              <a:t>：</a:t>
            </a:r>
            <a:r>
              <a:rPr lang="en-US" altLang="zh-TW" sz="2400" smtClean="0"/>
              <a:t/>
            </a:r>
            <a:br>
              <a:rPr lang="en-US" altLang="zh-TW" sz="2400" smtClean="0"/>
            </a:br>
            <a:r>
              <a:rPr lang="zh-TW" altLang="en-US" sz="2400" smtClean="0"/>
              <a:t>學生小組選擇依興趣選擇修課</a:t>
            </a:r>
            <a:endParaRPr lang="en-US" altLang="zh-TW" sz="2400" smtClean="0"/>
          </a:p>
          <a:p>
            <a:pPr>
              <a:buFont typeface="Arial" panose="020B0604020202020204" pitchFamily="34" charset="0"/>
              <a:buNone/>
            </a:pPr>
            <a:r>
              <a:rPr lang="en-US" altLang="zh-TW" sz="2400" smtClean="0"/>
              <a:t>    (</a:t>
            </a:r>
            <a:r>
              <a:rPr lang="zh-TW" altLang="en-US" sz="2400" smtClean="0"/>
              <a:t>主題也可由學生小組自行擇定</a:t>
            </a:r>
            <a:r>
              <a:rPr lang="en-US" altLang="zh-TW" sz="2400" smtClean="0"/>
              <a:t>)</a:t>
            </a:r>
          </a:p>
          <a:p>
            <a:r>
              <a:rPr lang="zh-TW" altLang="en-US" sz="2400" smtClean="0">
                <a:solidFill>
                  <a:srgbClr val="C00000"/>
                </a:solidFill>
              </a:rPr>
              <a:t>無論是哪種模式，</a:t>
            </a:r>
            <a:r>
              <a:rPr lang="zh-TW" altLang="en-US" sz="2400" u="sng" smtClean="0">
                <a:solidFill>
                  <a:srgbClr val="C00000"/>
                </a:solidFill>
              </a:rPr>
              <a:t>系應有統一的執行規則</a:t>
            </a:r>
            <a:r>
              <a:rPr lang="zh-TW" altLang="en-US" sz="2400" smtClean="0"/>
              <a:t>：</a:t>
            </a:r>
            <a:endParaRPr lang="en-US" altLang="zh-TW" sz="2400" smtClean="0"/>
          </a:p>
          <a:p>
            <a:pPr lvl="1"/>
            <a:r>
              <a:rPr lang="zh-TW" altLang="en-US" sz="2000" smtClean="0"/>
              <a:t>要求課程對應核心能力 </a:t>
            </a:r>
            <a:r>
              <a:rPr lang="en-US" altLang="zh-TW" sz="2000" smtClean="0"/>
              <a:t>(</a:t>
            </a:r>
            <a:r>
              <a:rPr lang="zh-TW" altLang="en-US" sz="2000" smtClean="0"/>
              <a:t>應對應多數系訂能力</a:t>
            </a:r>
            <a:r>
              <a:rPr lang="en-US" altLang="zh-TW" sz="2000" smtClean="0"/>
              <a:t>)</a:t>
            </a:r>
          </a:p>
          <a:p>
            <a:pPr lvl="1"/>
            <a:r>
              <a:rPr lang="zh-TW" altLang="en-US" sz="2000" smtClean="0"/>
              <a:t>一致的評量標準和表單，也可辦理全系成果發表會，並由所有教師對所有學生小組評分</a:t>
            </a:r>
            <a:endParaRPr lang="en-US" altLang="zh-TW" sz="2000" smtClean="0"/>
          </a:p>
          <a:p>
            <a:endParaRPr lang="zh-TW" altLang="en-US" sz="2400" smtClean="0"/>
          </a:p>
        </p:txBody>
      </p:sp>
      <p:sp>
        <p:nvSpPr>
          <p:cNvPr id="56324" name="投影片編號版面配置區 3"/>
          <p:cNvSpPr>
            <a:spLocks noGrp="1"/>
          </p:cNvSpPr>
          <p:nvPr>
            <p:ph type="sldNum" sz="quarter" idx="4294967295"/>
          </p:nvPr>
        </p:nvSpPr>
        <p:spPr bwMode="auto">
          <a:xfrm>
            <a:off x="8604447" y="6165850"/>
            <a:ext cx="40461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fld id="{5E798CC9-438D-4F9D-A1D3-49C9739EC7EA}" type="slidenum">
              <a:rPr lang="zh-TW" altLang="en-US" sz="1400" smtClean="0">
                <a:latin typeface="微軟正黑體" panose="020B0604030504040204" pitchFamily="34" charset="-120"/>
                <a:ea typeface="微軟正黑體" panose="020B0604030504040204" pitchFamily="34" charset="-120"/>
              </a:rPr>
              <a:pPr>
                <a:spcBef>
                  <a:spcPct val="0"/>
                </a:spcBef>
                <a:buFontTx/>
                <a:buNone/>
              </a:pPr>
              <a:t>55</a:t>
            </a:fld>
            <a:endParaRPr lang="zh-TW" altLang="en-US" sz="1400"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73045686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a:xfrm>
            <a:off x="468313" y="981075"/>
            <a:ext cx="8229600" cy="1143000"/>
          </a:xfrm>
        </p:spPr>
        <p:txBody>
          <a:bodyPr/>
          <a:lstStyle/>
          <a:p>
            <a:r>
              <a:rPr lang="en-US" altLang="zh-TW" dirty="0" smtClean="0"/>
              <a:t>Capstone </a:t>
            </a:r>
            <a:r>
              <a:rPr lang="zh-TW" altLang="en-US" dirty="0" smtClean="0"/>
              <a:t>學生參與模式</a:t>
            </a:r>
          </a:p>
        </p:txBody>
      </p:sp>
      <p:graphicFrame>
        <p:nvGraphicFramePr>
          <p:cNvPr id="4" name="內容版面配置區 3"/>
          <p:cNvGraphicFramePr>
            <a:graphicFrameLocks noGrp="1"/>
          </p:cNvGraphicFramePr>
          <p:nvPr>
            <p:ph idx="1"/>
          </p:nvPr>
        </p:nvGraphicFramePr>
        <p:xfrm>
          <a:off x="323528" y="2636912"/>
          <a:ext cx="8579296" cy="38530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8372" name="投影片編號版面配置區 1"/>
          <p:cNvSpPr>
            <a:spLocks noGrp="1"/>
          </p:cNvSpPr>
          <p:nvPr>
            <p:ph type="sldNum" sz="quarter" idx="4294967295"/>
          </p:nvPr>
        </p:nvSpPr>
        <p:spPr bwMode="auto">
          <a:xfrm>
            <a:off x="8532439" y="6165850"/>
            <a:ext cx="47662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6773C414-F3BB-4E71-97B4-6AE763E14F3B}" type="slidenum">
              <a:rPr kumimoji="0" lang="zh-TW" altLang="en-US" sz="1400" smtClean="0">
                <a:solidFill>
                  <a:srgbClr val="000000"/>
                </a:solidFill>
                <a:latin typeface="微軟正黑體" panose="020B0604030504040204" pitchFamily="34" charset="-120"/>
                <a:ea typeface="微軟正黑體" panose="020B0604030504040204" pitchFamily="34" charset="-120"/>
              </a:rPr>
              <a:pPr/>
              <a:t>56</a:t>
            </a:fld>
            <a:endParaRPr kumimoji="0" lang="zh-TW" altLang="en-US" sz="1400" dirty="0" smtClean="0">
              <a:solidFill>
                <a:srgbClr val="0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0594560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標題 1"/>
          <p:cNvSpPr>
            <a:spLocks noGrp="1"/>
          </p:cNvSpPr>
          <p:nvPr>
            <p:ph type="title"/>
          </p:nvPr>
        </p:nvSpPr>
        <p:spPr>
          <a:xfrm>
            <a:off x="457200" y="836613"/>
            <a:ext cx="8229600" cy="735012"/>
          </a:xfrm>
        </p:spPr>
        <p:txBody>
          <a:bodyPr/>
          <a:lstStyle/>
          <a:p>
            <a:r>
              <a:rPr lang="en-US" altLang="zh-TW" smtClean="0"/>
              <a:t>Capstone </a:t>
            </a:r>
            <a:r>
              <a:rPr smtClean="0"/>
              <a:t>課程主題架構 </a:t>
            </a:r>
            <a:r>
              <a:rPr lang="en-US" altLang="zh-TW" smtClean="0"/>
              <a:t>(</a:t>
            </a:r>
            <a:r>
              <a:rPr smtClean="0"/>
              <a:t>例</a:t>
            </a:r>
            <a:r>
              <a:rPr lang="en-US" altLang="zh-TW" smtClean="0"/>
              <a:t>)</a:t>
            </a:r>
            <a:endParaRPr smtClean="0"/>
          </a:p>
        </p:txBody>
      </p:sp>
      <p:sp>
        <p:nvSpPr>
          <p:cNvPr id="62467" name="文字版面配置區 2"/>
          <p:cNvSpPr>
            <a:spLocks noGrp="1"/>
          </p:cNvSpPr>
          <p:nvPr>
            <p:ph type="body" idx="1"/>
          </p:nvPr>
        </p:nvSpPr>
        <p:spPr>
          <a:xfrm>
            <a:off x="468313" y="1916113"/>
            <a:ext cx="4040187" cy="639762"/>
          </a:xfrm>
        </p:spPr>
        <p:txBody>
          <a:bodyPr/>
          <a:lstStyle/>
          <a:p>
            <a:pPr algn="ctr"/>
            <a:r>
              <a:rPr lang="zh-TW" altLang="en-US" smtClean="0"/>
              <a:t>大題目</a:t>
            </a:r>
            <a:r>
              <a:rPr lang="en-US" altLang="zh-TW" smtClean="0"/>
              <a:t>-</a:t>
            </a:r>
            <a:r>
              <a:rPr lang="zh-TW" altLang="en-US" smtClean="0"/>
              <a:t>淡江大橋設計</a:t>
            </a:r>
          </a:p>
        </p:txBody>
      </p:sp>
      <p:graphicFrame>
        <p:nvGraphicFramePr>
          <p:cNvPr id="8" name="內容版面配置區 7"/>
          <p:cNvGraphicFramePr>
            <a:graphicFrameLocks noGrp="1"/>
          </p:cNvGraphicFramePr>
          <p:nvPr>
            <p:ph sz="half" idx="2"/>
          </p:nvPr>
        </p:nvGraphicFramePr>
        <p:xfrm>
          <a:off x="468313" y="2470150"/>
          <a:ext cx="4040187" cy="38877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2469" name="文字版面配置區 4"/>
          <p:cNvSpPr>
            <a:spLocks noGrp="1"/>
          </p:cNvSpPr>
          <p:nvPr>
            <p:ph type="body" sz="quarter" idx="3"/>
          </p:nvPr>
        </p:nvSpPr>
        <p:spPr>
          <a:xfrm>
            <a:off x="4643438" y="1916113"/>
            <a:ext cx="4041775" cy="639762"/>
          </a:xfrm>
        </p:spPr>
        <p:txBody>
          <a:bodyPr/>
          <a:lstStyle/>
          <a:p>
            <a:pPr algn="ctr"/>
            <a:r>
              <a:rPr lang="zh-TW" altLang="en-US" smtClean="0"/>
              <a:t>小題目</a:t>
            </a:r>
            <a:r>
              <a:rPr lang="en-US" altLang="zh-TW" smtClean="0"/>
              <a:t>-</a:t>
            </a:r>
            <a:r>
              <a:rPr lang="zh-TW" altLang="en-US" smtClean="0"/>
              <a:t>橋梁結構補強</a:t>
            </a:r>
          </a:p>
        </p:txBody>
      </p:sp>
      <p:graphicFrame>
        <p:nvGraphicFramePr>
          <p:cNvPr id="9" name="內容版面配置區 8"/>
          <p:cNvGraphicFramePr>
            <a:graphicFrameLocks noGrp="1"/>
          </p:cNvGraphicFramePr>
          <p:nvPr>
            <p:ph sz="quarter" idx="4"/>
          </p:nvPr>
        </p:nvGraphicFramePr>
        <p:xfrm>
          <a:off x="4643438" y="2470150"/>
          <a:ext cx="4041775" cy="388778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投影片編號版面配置區 6"/>
          <p:cNvSpPr>
            <a:spLocks noGrp="1"/>
          </p:cNvSpPr>
          <p:nvPr>
            <p:ph type="sldNum" sz="quarter" idx="4294967295"/>
          </p:nvPr>
        </p:nvSpPr>
        <p:spPr>
          <a:xfrm flipH="1">
            <a:off x="8460432" y="6356350"/>
            <a:ext cx="504056" cy="365125"/>
          </a:xfrm>
          <a:prstGeom prst="rect">
            <a:avLst/>
          </a:prstGeom>
        </p:spPr>
        <p:txBody>
          <a:bodyPr rtlCol="0"/>
          <a:lstStyle/>
          <a:p>
            <a:pPr algn="ctr" fontAlgn="auto">
              <a:spcBef>
                <a:spcPts val="0"/>
              </a:spcBef>
              <a:spcAft>
                <a:spcPts val="0"/>
              </a:spcAft>
              <a:defRPr/>
            </a:pPr>
            <a:fld id="{B597AF81-0CCF-421B-88F3-C2428DFBFEA7}" type="slidenum">
              <a:rPr lang="zh-TW" altLang="en-US" sz="1400" smtClean="0">
                <a:latin typeface="Arial" pitchFamily="34" charset="0"/>
                <a:ea typeface="微軟正黑體" pitchFamily="34" charset="-120"/>
                <a:cs typeface="Arial" pitchFamily="34" charset="0"/>
              </a:rPr>
              <a:pPr algn="ctr" fontAlgn="auto">
                <a:spcBef>
                  <a:spcPts val="0"/>
                </a:spcBef>
                <a:spcAft>
                  <a:spcPts val="0"/>
                </a:spcAft>
                <a:defRPr/>
              </a:pPr>
              <a:t>57</a:t>
            </a:fld>
            <a:endParaRPr lang="zh-TW" altLang="en-US" sz="1400" dirty="0">
              <a:latin typeface="Arial" pitchFamily="34" charset="0"/>
              <a:ea typeface="微軟正黑體" pitchFamily="34" charset="-120"/>
              <a:cs typeface="Arial" pitchFamily="34" charset="0"/>
            </a:endParaRPr>
          </a:p>
        </p:txBody>
      </p:sp>
    </p:spTree>
    <p:extLst>
      <p:ext uri="{BB962C8B-B14F-4D97-AF65-F5344CB8AC3E}">
        <p14:creationId xmlns:p14="http://schemas.microsoft.com/office/powerpoint/2010/main" val="7758613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標題 1"/>
          <p:cNvSpPr>
            <a:spLocks noGrp="1"/>
          </p:cNvSpPr>
          <p:nvPr>
            <p:ph type="title"/>
          </p:nvPr>
        </p:nvSpPr>
        <p:spPr>
          <a:xfrm>
            <a:off x="179388" y="1052513"/>
            <a:ext cx="8785225" cy="1306512"/>
          </a:xfrm>
        </p:spPr>
        <p:txBody>
          <a:bodyPr/>
          <a:lstStyle/>
          <a:p>
            <a:r>
              <a:rPr lang="en-US" altLang="zh-TW" sz="4000" smtClean="0"/>
              <a:t>Capstone </a:t>
            </a:r>
            <a:r>
              <a:rPr lang="zh-TW" altLang="en-US" sz="4000" smtClean="0"/>
              <a:t>要</a:t>
            </a:r>
            <a:r>
              <a:rPr lang="zh-TW" altLang="en-US" sz="4000" u="sng" smtClean="0"/>
              <a:t>對應多數</a:t>
            </a:r>
            <a:r>
              <a:rPr lang="zh-TW" altLang="en-US" sz="4000" smtClean="0"/>
              <a:t>系訂之核心能力 </a:t>
            </a:r>
          </a:p>
        </p:txBody>
      </p:sp>
      <p:graphicFrame>
        <p:nvGraphicFramePr>
          <p:cNvPr id="8" name="內容版面配置區 4"/>
          <p:cNvGraphicFramePr>
            <a:graphicFrameLocks noGrp="1"/>
          </p:cNvGraphicFramePr>
          <p:nvPr>
            <p:ph idx="1"/>
            <p:extLst>
              <p:ext uri="{D42A27DB-BD31-4B8C-83A1-F6EECF244321}">
                <p14:modId xmlns:p14="http://schemas.microsoft.com/office/powerpoint/2010/main" val="1126473405"/>
              </p:ext>
            </p:extLst>
          </p:nvPr>
        </p:nvGraphicFramePr>
        <p:xfrm>
          <a:off x="323850" y="2603500"/>
          <a:ext cx="8462963" cy="3370263"/>
        </p:xfrm>
        <a:graphic>
          <a:graphicData uri="http://schemas.openxmlformats.org/drawingml/2006/table">
            <a:tbl>
              <a:tblPr>
                <a:tableStyleId>{BC89EF96-8CEA-46FF-86C4-4CE0E7609802}</a:tableStyleId>
              </a:tblPr>
              <a:tblGrid>
                <a:gridCol w="1169988"/>
                <a:gridCol w="1277937"/>
                <a:gridCol w="936625"/>
                <a:gridCol w="950913"/>
                <a:gridCol w="1136650"/>
                <a:gridCol w="927100"/>
                <a:gridCol w="1031875"/>
                <a:gridCol w="1031875"/>
              </a:tblGrid>
              <a:tr h="2455863">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zh-TW" altLang="en-US" sz="1800" u="none" strike="noStrike" cap="none" normalizeH="0" baseline="0" dirty="0" smtClean="0">
                          <a:ln>
                            <a:noFill/>
                          </a:ln>
                          <a:effectLst/>
                          <a:latin typeface="微軟正黑體" panose="020B0604030504040204" pitchFamily="34" charset="-120"/>
                          <a:ea typeface="微軟正黑體" panose="020B0604030504040204" pitchFamily="34" charset="-120"/>
                        </a:rPr>
                        <a:t>核心能力</a:t>
                      </a:r>
                      <a:endParaRPr kumimoji="0" lang="en-US" altLang="zh-TW" sz="1800" u="none" strike="noStrike" cap="none" normalizeH="0" baseline="0" dirty="0" smtClean="0">
                        <a:ln>
                          <a:noFill/>
                        </a:ln>
                        <a:effectLst/>
                        <a:latin typeface="微軟正黑體" panose="020B0604030504040204" pitchFamily="34" charset="-120"/>
                        <a:ea typeface="微軟正黑體" panose="020B0604030504040204" pitchFamily="34" charset="-12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TW" sz="1800" u="none" strike="noStrike" cap="none" normalizeH="0" baseline="0" dirty="0" smtClean="0">
                        <a:ln>
                          <a:noFill/>
                        </a:ln>
                        <a:effectLst/>
                        <a:latin typeface="微軟正黑體" panose="020B0604030504040204" pitchFamily="34" charset="-120"/>
                        <a:ea typeface="微軟正黑體" panose="020B0604030504040204" pitchFamily="34" charset="-12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TW" sz="1800" u="none" strike="noStrike" cap="none" normalizeH="0" baseline="0" dirty="0" smtClean="0">
                        <a:ln>
                          <a:noFill/>
                        </a:ln>
                        <a:effectLst/>
                        <a:latin typeface="微軟正黑體" panose="020B0604030504040204" pitchFamily="34" charset="-120"/>
                        <a:ea typeface="微軟正黑體" panose="020B0604030504040204" pitchFamily="34" charset="-12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TW" sz="1800" u="none" strike="noStrike" cap="none" normalizeH="0" baseline="0" dirty="0" smtClean="0">
                        <a:ln>
                          <a:noFill/>
                        </a:ln>
                        <a:effectLst/>
                        <a:latin typeface="微軟正黑體" panose="020B0604030504040204" pitchFamily="34" charset="-120"/>
                        <a:ea typeface="微軟正黑體" panose="020B0604030504040204" pitchFamily="34" charset="-12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TW" sz="1800" u="none" strike="noStrike" cap="none" normalizeH="0" baseline="0" dirty="0" smtClean="0">
                        <a:ln>
                          <a:noFill/>
                        </a:ln>
                        <a:effectLst/>
                        <a:latin typeface="微軟正黑體" panose="020B0604030504040204" pitchFamily="34" charset="-120"/>
                        <a:ea typeface="微軟正黑體" panose="020B0604030504040204" pitchFamily="34" charset="-12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zh-TW" sz="1800" u="none" strike="noStrike" cap="none" normalizeH="0" baseline="0" dirty="0" smtClean="0">
                        <a:ln>
                          <a:noFill/>
                        </a:ln>
                        <a:effectLst/>
                        <a:latin typeface="微軟正黑體" panose="020B0604030504040204" pitchFamily="34" charset="-120"/>
                        <a:ea typeface="微軟正黑體" panose="020B0604030504040204" pitchFamily="34" charset="-12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u="none" strike="noStrike" cap="none" normalizeH="0" baseline="0" dirty="0" smtClean="0">
                          <a:ln>
                            <a:noFill/>
                          </a:ln>
                          <a:effectLst/>
                          <a:latin typeface="微軟正黑體" panose="020B0604030504040204" pitchFamily="34" charset="-120"/>
                          <a:ea typeface="微軟正黑體" panose="020B0604030504040204" pitchFamily="34" charset="-120"/>
                        </a:rPr>
                        <a:t>課程</a:t>
                      </a:r>
                      <a:endParaRPr kumimoji="0"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horzOverflow="overflow"/>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u="none" strike="noStrike" cap="none" normalizeH="0" baseline="0" smtClean="0">
                          <a:ln>
                            <a:noFill/>
                          </a:ln>
                          <a:effectLst/>
                          <a:latin typeface="微軟正黑體" panose="020B0604030504040204" pitchFamily="34" charset="-120"/>
                          <a:ea typeface="微軟正黑體" panose="020B0604030504040204" pitchFamily="34" charset="-120"/>
                        </a:rPr>
                        <a:t>1</a:t>
                      </a:r>
                      <a:br>
                        <a:rPr kumimoji="0" lang="en-US" altLang="zh-TW" sz="1800" u="none" strike="noStrike" cap="none" normalizeH="0" baseline="0" smtClean="0">
                          <a:ln>
                            <a:noFill/>
                          </a:ln>
                          <a:effectLst/>
                          <a:latin typeface="微軟正黑體" panose="020B0604030504040204" pitchFamily="34" charset="-120"/>
                          <a:ea typeface="微軟正黑體" panose="020B0604030504040204" pitchFamily="34" charset="-120"/>
                        </a:rPr>
                      </a:br>
                      <a:r>
                        <a:rPr kumimoji="0" lang="zh-TW" altLang="en-US" sz="1800" u="none" strike="noStrike" cap="none" normalizeH="0" baseline="0" smtClean="0">
                          <a:ln>
                            <a:noFill/>
                          </a:ln>
                          <a:effectLst/>
                          <a:latin typeface="微軟正黑體" panose="020B0604030504040204" pitchFamily="34" charset="-120"/>
                          <a:ea typeface="微軟正黑體" panose="020B0604030504040204" pitchFamily="34" charset="-120"/>
                        </a:rPr>
                        <a:t>具有應用科學、物理學、微積分、工程數學及工程統計知識之</a:t>
                      </a:r>
                      <a:r>
                        <a:rPr kumimoji="0" lang="zh-TW" altLang="en-US" sz="1600" u="none" strike="noStrike" cap="none" normalizeH="0" baseline="0" smtClean="0">
                          <a:ln>
                            <a:noFill/>
                          </a:ln>
                          <a:effectLst/>
                          <a:latin typeface="微軟正黑體" panose="020B0604030504040204" pitchFamily="34" charset="-120"/>
                          <a:ea typeface="微軟正黑體" panose="020B0604030504040204" pitchFamily="34" charset="-120"/>
                        </a:rPr>
                        <a:t>能力</a:t>
                      </a:r>
                      <a:endParaRPr kumimoji="0" lang="zh-TW" altLang="en-US" sz="1600" b="0" i="0" u="none" strike="noStrike" cap="none" normalizeH="0" baseline="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horzOverflow="overflow"/>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u="none" strike="noStrike" cap="none" normalizeH="0" baseline="0" smtClean="0">
                          <a:ln>
                            <a:noFill/>
                          </a:ln>
                          <a:effectLst/>
                          <a:latin typeface="微軟正黑體" panose="020B0604030504040204" pitchFamily="34" charset="-120"/>
                          <a:ea typeface="微軟正黑體" panose="020B0604030504040204" pitchFamily="34" charset="-120"/>
                        </a:rPr>
                        <a:t>2</a:t>
                      </a:r>
                      <a:br>
                        <a:rPr kumimoji="0" lang="en-US" altLang="zh-TW" sz="1800" u="none" strike="noStrike" cap="none" normalizeH="0" baseline="0" smtClean="0">
                          <a:ln>
                            <a:noFill/>
                          </a:ln>
                          <a:effectLst/>
                          <a:latin typeface="微軟正黑體" panose="020B0604030504040204" pitchFamily="34" charset="-120"/>
                          <a:ea typeface="微軟正黑體" panose="020B0604030504040204" pitchFamily="34" charset="-120"/>
                        </a:rPr>
                      </a:br>
                      <a:r>
                        <a:rPr kumimoji="0" lang="zh-TW" altLang="en-US" sz="1800" u="none" strike="noStrike" cap="none" normalizeH="0" baseline="0" smtClean="0">
                          <a:ln>
                            <a:noFill/>
                          </a:ln>
                          <a:effectLst/>
                          <a:latin typeface="微軟正黑體" panose="020B0604030504040204" pitchFamily="34" charset="-120"/>
                          <a:ea typeface="微軟正黑體" panose="020B0604030504040204" pitchFamily="34" charset="-120"/>
                        </a:rPr>
                        <a:t>具有設計及執行實驗，以及分析解釋數據的能力</a:t>
                      </a:r>
                      <a:endParaRPr kumimoji="0" lang="zh-TW" altLang="en-US" sz="1800" b="0" i="0" u="none" strike="noStrike" cap="none" normalizeH="0" baseline="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horzOverflow="overflow"/>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u="none" strike="noStrike" cap="none" normalizeH="0" baseline="0" smtClean="0">
                          <a:ln>
                            <a:noFill/>
                          </a:ln>
                          <a:effectLst/>
                          <a:latin typeface="微軟正黑體" panose="020B0604030504040204" pitchFamily="34" charset="-120"/>
                          <a:ea typeface="微軟正黑體" panose="020B0604030504040204" pitchFamily="34" charset="-120"/>
                        </a:rPr>
                        <a:t>3</a:t>
                      </a:r>
                      <a:br>
                        <a:rPr kumimoji="0" lang="en-US" altLang="zh-TW" sz="1800" u="none" strike="noStrike" cap="none" normalizeH="0" baseline="0" smtClean="0">
                          <a:ln>
                            <a:noFill/>
                          </a:ln>
                          <a:effectLst/>
                          <a:latin typeface="微軟正黑體" panose="020B0604030504040204" pitchFamily="34" charset="-120"/>
                          <a:ea typeface="微軟正黑體" panose="020B0604030504040204" pitchFamily="34" charset="-120"/>
                        </a:rPr>
                      </a:br>
                      <a:r>
                        <a:rPr kumimoji="0" lang="zh-TW" altLang="en-US" sz="1800" u="none" strike="noStrike" cap="none" normalizeH="0" baseline="0" smtClean="0">
                          <a:ln>
                            <a:noFill/>
                          </a:ln>
                          <a:effectLst/>
                          <a:latin typeface="微軟正黑體" panose="020B0604030504040204" pitchFamily="34" charset="-120"/>
                          <a:ea typeface="微軟正黑體" panose="020B0604030504040204" pitchFamily="34" charset="-120"/>
                        </a:rPr>
                        <a:t>具有設計工程系統、元件或流程之能力</a:t>
                      </a:r>
                      <a:endParaRPr kumimoji="0" lang="zh-TW" altLang="en-US" sz="1800" b="0" i="0" u="none" strike="noStrike" cap="none" normalizeH="0" baseline="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horzOverflow="overflow"/>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u="none" strike="noStrike" cap="none" normalizeH="0" baseline="0" smtClean="0">
                          <a:ln>
                            <a:noFill/>
                          </a:ln>
                          <a:effectLst/>
                          <a:latin typeface="微軟正黑體" panose="020B0604030504040204" pitchFamily="34" charset="-120"/>
                          <a:ea typeface="微軟正黑體" panose="020B0604030504040204" pitchFamily="34" charset="-120"/>
                        </a:rPr>
                        <a:t>4</a:t>
                      </a:r>
                      <a:br>
                        <a:rPr kumimoji="0" lang="en-US" altLang="zh-TW" sz="1800" u="none" strike="noStrike" cap="none" normalizeH="0" baseline="0" smtClean="0">
                          <a:ln>
                            <a:noFill/>
                          </a:ln>
                          <a:effectLst/>
                          <a:latin typeface="微軟正黑體" panose="020B0604030504040204" pitchFamily="34" charset="-120"/>
                          <a:ea typeface="微軟正黑體" panose="020B0604030504040204" pitchFamily="34" charset="-120"/>
                        </a:rPr>
                      </a:br>
                      <a:r>
                        <a:rPr kumimoji="0" lang="zh-TW" altLang="en-US" sz="1800" u="none" strike="noStrike" cap="none" normalizeH="0" baseline="0" smtClean="0">
                          <a:ln>
                            <a:noFill/>
                          </a:ln>
                          <a:effectLst/>
                          <a:latin typeface="微軟正黑體" panose="020B0604030504040204" pitchFamily="34" charset="-120"/>
                          <a:ea typeface="微軟正黑體" panose="020B0604030504040204" pitchFamily="34" charset="-120"/>
                        </a:rPr>
                        <a:t>具有辨識、分析規劃及解決工程問題的能力</a:t>
                      </a:r>
                      <a:endParaRPr kumimoji="0" lang="zh-TW" altLang="en-US" sz="1800" b="0" i="0" u="none" strike="noStrike" cap="none" normalizeH="0" baseline="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horzOverflow="overflow"/>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u="none" strike="noStrike" cap="none" normalizeH="0" baseline="0" smtClean="0">
                          <a:ln>
                            <a:noFill/>
                          </a:ln>
                          <a:effectLst/>
                          <a:latin typeface="微軟正黑體" panose="020B0604030504040204" pitchFamily="34" charset="-120"/>
                          <a:ea typeface="微軟正黑體" panose="020B0604030504040204" pitchFamily="34" charset="-120"/>
                        </a:rPr>
                        <a:t>5</a:t>
                      </a:r>
                      <a:br>
                        <a:rPr kumimoji="0" lang="en-US" altLang="zh-TW" sz="1800" u="none" strike="noStrike" cap="none" normalizeH="0" baseline="0" smtClean="0">
                          <a:ln>
                            <a:noFill/>
                          </a:ln>
                          <a:effectLst/>
                          <a:latin typeface="微軟正黑體" panose="020B0604030504040204" pitchFamily="34" charset="-120"/>
                          <a:ea typeface="微軟正黑體" panose="020B0604030504040204" pitchFamily="34" charset="-120"/>
                        </a:rPr>
                      </a:br>
                      <a:r>
                        <a:rPr kumimoji="0" lang="zh-TW" altLang="en-US" sz="1800" u="none" strike="noStrike" cap="none" normalizeH="0" baseline="0" smtClean="0">
                          <a:ln>
                            <a:noFill/>
                          </a:ln>
                          <a:effectLst/>
                          <a:latin typeface="微軟正黑體" panose="020B0604030504040204" pitchFamily="34" charset="-120"/>
                          <a:ea typeface="微軟正黑體" panose="020B0604030504040204" pitchFamily="34" charset="-120"/>
                        </a:rPr>
                        <a:t>具有有效溝通、團隊合作及領導統御的能力</a:t>
                      </a:r>
                      <a:endParaRPr kumimoji="0" lang="zh-TW" altLang="en-US" sz="1800" b="0" i="0" u="none" strike="noStrike" cap="none" normalizeH="0" baseline="0" smtClean="0">
                        <a:ln>
                          <a:noFill/>
                        </a:ln>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horzOverflow="overflow"/>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u="none" strike="noStrike" cap="none" normalizeH="0" baseline="0" smtClean="0">
                          <a:ln>
                            <a:noFill/>
                          </a:ln>
                          <a:effectLst/>
                          <a:latin typeface="微軟正黑體" panose="020B0604030504040204" pitchFamily="34" charset="-120"/>
                          <a:ea typeface="微軟正黑體" panose="020B0604030504040204" pitchFamily="34" charset="-120"/>
                        </a:rPr>
                        <a:t>6</a:t>
                      </a:r>
                      <a:br>
                        <a:rPr kumimoji="0" lang="en-US" altLang="zh-TW" sz="1800" u="none" strike="noStrike" cap="none" normalizeH="0" baseline="0" smtClean="0">
                          <a:ln>
                            <a:noFill/>
                          </a:ln>
                          <a:effectLst/>
                          <a:latin typeface="微軟正黑體" panose="020B0604030504040204" pitchFamily="34" charset="-120"/>
                          <a:ea typeface="微軟正黑體" panose="020B0604030504040204" pitchFamily="34" charset="-120"/>
                        </a:rPr>
                      </a:br>
                      <a:r>
                        <a:rPr kumimoji="0" lang="zh-TW" altLang="en-US" sz="1800" u="none" strike="noStrike" cap="none" normalizeH="0" baseline="0" smtClean="0">
                          <a:ln>
                            <a:noFill/>
                          </a:ln>
                          <a:effectLst/>
                          <a:latin typeface="微軟正黑體" panose="020B0604030504040204" pitchFamily="34" charset="-120"/>
                          <a:ea typeface="微軟正黑體" panose="020B0604030504040204" pitchFamily="34" charset="-120"/>
                        </a:rPr>
                        <a:t>具有寬廣的國際視野及外語能力</a:t>
                      </a:r>
                      <a:endParaRPr kumimoji="0" lang="zh-TW" altLang="en-US" sz="1800" b="0" i="0" u="none" strike="noStrike" cap="none" normalizeH="0" baseline="0" smtClean="0">
                        <a:ln>
                          <a:noFill/>
                        </a:ln>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horzOverflow="overflow"/>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u="none" strike="noStrike" cap="none" normalizeH="0" baseline="0" dirty="0" smtClean="0">
                          <a:ln>
                            <a:noFill/>
                          </a:ln>
                          <a:effectLst/>
                          <a:latin typeface="微軟正黑體" panose="020B0604030504040204" pitchFamily="34" charset="-120"/>
                          <a:ea typeface="微軟正黑體" panose="020B0604030504040204" pitchFamily="34" charset="-120"/>
                        </a:rPr>
                        <a:t>7</a:t>
                      </a:r>
                      <a:br>
                        <a:rPr kumimoji="0" lang="en-US" altLang="zh-TW" sz="1800" u="none" strike="noStrike" cap="none" normalizeH="0" baseline="0" dirty="0" smtClean="0">
                          <a:ln>
                            <a:noFill/>
                          </a:ln>
                          <a:effectLst/>
                          <a:latin typeface="微軟正黑體" panose="020B0604030504040204" pitchFamily="34" charset="-120"/>
                          <a:ea typeface="微軟正黑體" panose="020B0604030504040204" pitchFamily="34" charset="-120"/>
                        </a:rPr>
                      </a:br>
                      <a:r>
                        <a:rPr kumimoji="0" lang="zh-TW" altLang="en-US" sz="1800" u="none" strike="noStrike" cap="none" normalizeH="0" baseline="0" dirty="0" smtClean="0">
                          <a:ln>
                            <a:noFill/>
                          </a:ln>
                          <a:effectLst/>
                          <a:latin typeface="微軟正黑體" panose="020B0604030504040204" pitchFamily="34" charset="-120"/>
                          <a:ea typeface="微軟正黑體" panose="020B0604030504040204" pitchFamily="34" charset="-120"/>
                        </a:rPr>
                        <a:t>具備專業倫理、人文素養及社會責任</a:t>
                      </a:r>
                      <a:endParaRPr kumimoji="0" lang="zh-TW" altLang="en-US" sz="1800" b="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horzOverflow="overflow"/>
                </a:tc>
              </a:tr>
              <a:tr h="914400">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u="none" strike="noStrike" cap="none" normalizeH="0" baseline="0" smtClean="0">
                          <a:ln>
                            <a:noFill/>
                          </a:ln>
                          <a:effectLst/>
                          <a:latin typeface="微軟正黑體" panose="020B0604030504040204" pitchFamily="34" charset="-120"/>
                          <a:ea typeface="微軟正黑體" panose="020B0604030504040204" pitchFamily="34" charset="-120"/>
                        </a:rPr>
                        <a:t>土木工程</a:t>
                      </a:r>
                      <a:r>
                        <a:rPr kumimoji="0" lang="en-US" altLang="zh-TW" sz="1800" u="none" strike="noStrike" cap="none" normalizeH="0" baseline="0" smtClean="0">
                          <a:ln>
                            <a:noFill/>
                          </a:ln>
                          <a:effectLst/>
                          <a:latin typeface="微軟正黑體" panose="020B0604030504040204" pitchFamily="34" charset="-120"/>
                          <a:ea typeface="微軟正黑體" panose="020B0604030504040204" pitchFamily="34" charset="-120"/>
                        </a:rPr>
                        <a:t/>
                      </a:r>
                      <a:br>
                        <a:rPr kumimoji="0" lang="en-US" altLang="zh-TW" sz="1800" u="none" strike="noStrike" cap="none" normalizeH="0" baseline="0" smtClean="0">
                          <a:ln>
                            <a:noFill/>
                          </a:ln>
                          <a:effectLst/>
                          <a:latin typeface="微軟正黑體" panose="020B0604030504040204" pitchFamily="34" charset="-120"/>
                          <a:ea typeface="微軟正黑體" panose="020B0604030504040204" pitchFamily="34" charset="-120"/>
                        </a:rPr>
                      </a:br>
                      <a:r>
                        <a:rPr kumimoji="0" lang="zh-TW" altLang="en-US" sz="1800" u="none" strike="noStrike" cap="none" normalizeH="0" baseline="0" smtClean="0">
                          <a:ln>
                            <a:noFill/>
                          </a:ln>
                          <a:effectLst/>
                          <a:latin typeface="微軟正黑體" panose="020B0604030504040204" pitchFamily="34" charset="-120"/>
                          <a:ea typeface="微軟正黑體" panose="020B0604030504040204" pitchFamily="34" charset="-120"/>
                        </a:rPr>
                        <a:t>設計實務</a:t>
                      </a:r>
                      <a:r>
                        <a:rPr kumimoji="0" lang="en-US" altLang="zh-TW" sz="1600" u="none" strike="noStrike" cap="none" normalizeH="0" baseline="0" smtClean="0">
                          <a:ln>
                            <a:noFill/>
                          </a:ln>
                          <a:effectLst/>
                          <a:latin typeface="微軟正黑體" panose="020B0604030504040204" pitchFamily="34" charset="-120"/>
                          <a:ea typeface="微軟正黑體" panose="020B0604030504040204" pitchFamily="34" charset="-120"/>
                        </a:rPr>
                        <a:t/>
                      </a:r>
                      <a:br>
                        <a:rPr kumimoji="0" lang="en-US" altLang="zh-TW" sz="1600" u="none" strike="noStrike" cap="none" normalizeH="0" baseline="0" smtClean="0">
                          <a:ln>
                            <a:noFill/>
                          </a:ln>
                          <a:effectLst/>
                          <a:latin typeface="微軟正黑體" panose="020B0604030504040204" pitchFamily="34" charset="-120"/>
                          <a:ea typeface="微軟正黑體" panose="020B0604030504040204" pitchFamily="34" charset="-120"/>
                        </a:rPr>
                      </a:br>
                      <a:r>
                        <a:rPr kumimoji="0" lang="en-US" altLang="zh-TW" sz="1600" u="none" strike="noStrike" cap="none" normalizeH="0" baseline="0" smtClean="0">
                          <a:ln>
                            <a:noFill/>
                          </a:ln>
                          <a:effectLst/>
                          <a:latin typeface="微軟正黑體" panose="020B0604030504040204" pitchFamily="34" charset="-120"/>
                          <a:ea typeface="微軟正黑體" panose="020B0604030504040204" pitchFamily="34" charset="-120"/>
                        </a:rPr>
                        <a:t>(Capstone)</a:t>
                      </a:r>
                      <a:endParaRPr kumimoji="0" lang="zh-TW" altLang="en-US" sz="1600" b="0" i="0" u="none" strike="noStrike" cap="none" normalizeH="0" baseline="0" smtClean="0">
                        <a:ln>
                          <a:noFill/>
                        </a:ln>
                        <a:solidFill>
                          <a:schemeClr val="tx1"/>
                        </a:solidFill>
                        <a:effectLst/>
                        <a:latin typeface="微軟正黑體" panose="020B0604030504040204" pitchFamily="34" charset="-120"/>
                        <a:ea typeface="微軟正黑體" panose="020B0604030504040204" pitchFamily="34" charset="-120"/>
                      </a:endParaRPr>
                    </a:p>
                  </a:txBody>
                  <a:tcPr horzOverflow="overflow"/>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3200" u="none" strike="noStrike" cap="none" normalizeH="0" baseline="0" smtClean="0">
                          <a:ln>
                            <a:noFill/>
                          </a:ln>
                          <a:effectLst/>
                          <a:latin typeface="微軟正黑體" panose="020B0604030504040204" pitchFamily="34" charset="-120"/>
                          <a:ea typeface="微軟正黑體" panose="020B0604030504040204" pitchFamily="34" charset="-120"/>
                        </a:rPr>
                        <a:t>*</a:t>
                      </a:r>
                      <a:endParaRPr kumimoji="0" lang="zh-TW" altLang="en-US" sz="3200" b="0" i="0" u="none" strike="noStrike" cap="none" normalizeH="0" baseline="0" smtClean="0">
                        <a:ln>
                          <a:noFill/>
                        </a:ln>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anchor="ctr" horzOverflow="overflow"/>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3200" u="none" strike="noStrike" cap="none" normalizeH="0" baseline="0" smtClean="0">
                          <a:ln>
                            <a:noFill/>
                          </a:ln>
                          <a:effectLst/>
                          <a:latin typeface="微軟正黑體" panose="020B0604030504040204" pitchFamily="34" charset="-120"/>
                          <a:ea typeface="微軟正黑體" panose="020B0604030504040204" pitchFamily="34" charset="-120"/>
                        </a:rPr>
                        <a:t>*</a:t>
                      </a:r>
                      <a:endParaRPr kumimoji="0" lang="zh-TW" altLang="en-US" sz="3200" b="0" i="0" u="none" strike="noStrike" cap="none" normalizeH="0" baseline="0" smtClean="0">
                        <a:ln>
                          <a:noFill/>
                        </a:ln>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anchor="ctr" horzOverflow="overflow"/>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3200" u="none" strike="noStrike" cap="none" normalizeH="0" baseline="0" smtClean="0">
                          <a:ln>
                            <a:noFill/>
                          </a:ln>
                          <a:effectLst/>
                          <a:latin typeface="微軟正黑體" panose="020B0604030504040204" pitchFamily="34" charset="-120"/>
                          <a:ea typeface="微軟正黑體" panose="020B0604030504040204" pitchFamily="34" charset="-120"/>
                        </a:rPr>
                        <a:t>*</a:t>
                      </a:r>
                      <a:endParaRPr kumimoji="0" lang="zh-TW" altLang="en-US" sz="3200" b="0" i="0" u="none" strike="noStrike" cap="none" normalizeH="0" baseline="0" smtClean="0">
                        <a:ln>
                          <a:noFill/>
                        </a:ln>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anchor="ctr" horzOverflow="overflow"/>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3200" u="none" strike="noStrike" cap="none" normalizeH="0" baseline="0" smtClean="0">
                          <a:ln>
                            <a:noFill/>
                          </a:ln>
                          <a:effectLst/>
                          <a:latin typeface="微軟正黑體" panose="020B0604030504040204" pitchFamily="34" charset="-120"/>
                          <a:ea typeface="微軟正黑體" panose="020B0604030504040204" pitchFamily="34" charset="-120"/>
                        </a:rPr>
                        <a:t>*</a:t>
                      </a:r>
                      <a:endParaRPr kumimoji="0" lang="zh-TW" altLang="en-US" sz="3200" b="0" i="0" u="none" strike="noStrike" cap="none" normalizeH="0" baseline="0" smtClean="0">
                        <a:ln>
                          <a:noFill/>
                        </a:ln>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anchor="ctr" horzOverflow="overflow"/>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3200" u="none" strike="noStrike" cap="none" normalizeH="0" baseline="0" smtClean="0">
                          <a:ln>
                            <a:noFill/>
                          </a:ln>
                          <a:effectLst/>
                          <a:latin typeface="微軟正黑體" panose="020B0604030504040204" pitchFamily="34" charset="-120"/>
                          <a:ea typeface="微軟正黑體" panose="020B0604030504040204" pitchFamily="34" charset="-120"/>
                        </a:rPr>
                        <a:t>*</a:t>
                      </a:r>
                      <a:endParaRPr kumimoji="0" lang="zh-TW" altLang="en-US" sz="3200" b="0" i="0" u="none" strike="noStrike" cap="none" normalizeH="0" baseline="0" smtClean="0">
                        <a:ln>
                          <a:noFill/>
                        </a:ln>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anchor="ctr" horzOverflow="overflow"/>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3200" b="0" i="0" u="none" strike="noStrike" cap="none" normalizeH="0" baseline="0" smtClean="0">
                        <a:ln>
                          <a:noFill/>
                        </a:ln>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anchor="ctr" horzOverflow="overflow"/>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3200" u="none" strike="noStrike" cap="none" normalizeH="0" baseline="0" dirty="0" smtClean="0">
                          <a:ln>
                            <a:noFill/>
                          </a:ln>
                          <a:effectLst/>
                          <a:latin typeface="微軟正黑體" panose="020B0604030504040204" pitchFamily="34" charset="-120"/>
                          <a:ea typeface="微軟正黑體" panose="020B0604030504040204" pitchFamily="34" charset="-120"/>
                        </a:rPr>
                        <a:t>*</a:t>
                      </a:r>
                      <a:endParaRPr kumimoji="0" lang="zh-TW" altLang="en-US" sz="3200" b="0" i="0" u="none" strike="noStrike" cap="none" normalizeH="0" baseline="0" dirty="0" smtClean="0">
                        <a:ln>
                          <a:noFill/>
                        </a:ln>
                        <a:solidFill>
                          <a:srgbClr val="C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anchor="ctr" horzOverflow="overflow"/>
                </a:tc>
              </a:tr>
            </a:tbl>
          </a:graphicData>
        </a:graphic>
      </p:graphicFrame>
      <p:sp>
        <p:nvSpPr>
          <p:cNvPr id="65569" name="投影片編號版面配置區 5"/>
          <p:cNvSpPr>
            <a:spLocks noGrp="1"/>
          </p:cNvSpPr>
          <p:nvPr>
            <p:ph type="sldNum" sz="quarter" idx="4294967295"/>
          </p:nvPr>
        </p:nvSpPr>
        <p:spPr bwMode="auto">
          <a:xfrm>
            <a:off x="7308850" y="61658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FontTx/>
              <a:buNone/>
            </a:pPr>
            <a:fld id="{0337B7F4-27E3-48EF-AB4D-D287AB1A8348}" type="slidenum">
              <a:rPr lang="zh-TW" altLang="en-US" sz="1400" smtClean="0">
                <a:latin typeface="微軟正黑體" panose="020B0604030504040204" pitchFamily="34" charset="-120"/>
                <a:ea typeface="微軟正黑體" panose="020B0604030504040204" pitchFamily="34" charset="-120"/>
              </a:rPr>
              <a:pPr algn="ctr">
                <a:spcBef>
                  <a:spcPct val="0"/>
                </a:spcBef>
                <a:buFontTx/>
                <a:buNone/>
              </a:pPr>
              <a:t>58</a:t>
            </a:fld>
            <a:endParaRPr lang="zh-TW" altLang="en-US" sz="1400"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62749524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標題 1"/>
          <p:cNvSpPr>
            <a:spLocks noGrp="1"/>
          </p:cNvSpPr>
          <p:nvPr>
            <p:ph type="title"/>
          </p:nvPr>
        </p:nvSpPr>
        <p:spPr>
          <a:xfrm>
            <a:off x="0" y="1052513"/>
            <a:ext cx="9144000" cy="1143000"/>
          </a:xfrm>
        </p:spPr>
        <p:txBody>
          <a:bodyPr/>
          <a:lstStyle/>
          <a:p>
            <a:r>
              <a:rPr lang="en-US" altLang="zh-TW" sz="4000" smtClean="0"/>
              <a:t>Capstone</a:t>
            </a:r>
            <a:r>
              <a:rPr lang="zh-TW" altLang="en-US" sz="4000" smtClean="0"/>
              <a:t> 能夠養成</a:t>
            </a:r>
            <a:r>
              <a:rPr lang="en-US" altLang="zh-TW" sz="4000" smtClean="0"/>
              <a:t/>
            </a:r>
            <a:br>
              <a:rPr lang="en-US" altLang="zh-TW" sz="4000" smtClean="0"/>
            </a:br>
            <a:r>
              <a:rPr lang="zh-TW" altLang="en-US" sz="4000" u="sng" smtClean="0"/>
              <a:t>專業性</a:t>
            </a:r>
            <a:r>
              <a:rPr lang="en-US" altLang="zh-TW" sz="4000" u="sng" smtClean="0"/>
              <a:t>/</a:t>
            </a:r>
            <a:r>
              <a:rPr lang="zh-TW" altLang="en-US" sz="4000" u="sng" smtClean="0"/>
              <a:t>通用性核心能力</a:t>
            </a:r>
            <a:endParaRPr lang="zh-TW" altLang="en-US" sz="4000" smtClean="0"/>
          </a:p>
        </p:txBody>
      </p:sp>
      <p:graphicFrame>
        <p:nvGraphicFramePr>
          <p:cNvPr id="5" name="內容版面配置區 4"/>
          <p:cNvGraphicFramePr>
            <a:graphicFrameLocks noGrp="1"/>
          </p:cNvGraphicFramePr>
          <p:nvPr>
            <p:ph idx="1"/>
          </p:nvPr>
        </p:nvGraphicFramePr>
        <p:xfrm>
          <a:off x="468313" y="2133601"/>
          <a:ext cx="8064127" cy="43197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7588" name="投影片編號版面配置區 3"/>
          <p:cNvSpPr>
            <a:spLocks noGrp="1"/>
          </p:cNvSpPr>
          <p:nvPr>
            <p:ph type="sldNum" sz="quarter" idx="4294967295"/>
          </p:nvPr>
        </p:nvSpPr>
        <p:spPr bwMode="auto">
          <a:xfrm>
            <a:off x="8604447" y="6165850"/>
            <a:ext cx="40461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fld id="{41FBA8AA-737A-4536-8DE8-85107FFD922F}" type="slidenum">
              <a:rPr lang="zh-TW" altLang="en-US" sz="1400" smtClean="0">
                <a:latin typeface="微軟正黑體" panose="020B0604030504040204" pitchFamily="34" charset="-120"/>
                <a:ea typeface="微軟正黑體" panose="020B0604030504040204" pitchFamily="34" charset="-120"/>
              </a:rPr>
              <a:pPr>
                <a:spcBef>
                  <a:spcPct val="0"/>
                </a:spcBef>
                <a:buFontTx/>
                <a:buNone/>
              </a:pPr>
              <a:t>59</a:t>
            </a:fld>
            <a:endParaRPr lang="zh-TW" altLang="en-US" sz="1400"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922479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1"/>
            <p:extLst>
              <p:ext uri="{D42A27DB-BD31-4B8C-83A1-F6EECF244321}">
                <p14:modId xmlns:p14="http://schemas.microsoft.com/office/powerpoint/2010/main" val="3641826083"/>
              </p:ext>
            </p:extLst>
          </p:nvPr>
        </p:nvGraphicFramePr>
        <p:xfrm>
          <a:off x="457200" y="1690688"/>
          <a:ext cx="8229600" cy="2225040"/>
        </p:xfrm>
        <a:graphic>
          <a:graphicData uri="http://schemas.openxmlformats.org/drawingml/2006/table">
            <a:tbl>
              <a:tblPr firstRow="1" bandRow="1">
                <a:tableStyleId>{5C22544A-7EE6-4342-B048-85BDC9FD1C3A}</a:tableStyleId>
              </a:tblPr>
              <a:tblGrid>
                <a:gridCol w="2026568"/>
                <a:gridCol w="6203032"/>
              </a:tblGrid>
              <a:tr h="370840">
                <a:tc>
                  <a:txBody>
                    <a:bodyPr/>
                    <a:lstStyle/>
                    <a:p>
                      <a:r>
                        <a:rPr lang="zh-TW" altLang="en-US" dirty="0" smtClean="0">
                          <a:latin typeface="+mn-lt"/>
                          <a:ea typeface="微軟正黑體" panose="020B0604030504040204" pitchFamily="34" charset="-120"/>
                        </a:rPr>
                        <a:t>領域</a:t>
                      </a:r>
                      <a:endParaRPr lang="zh-TW" altLang="en-US" dirty="0">
                        <a:latin typeface="+mn-lt"/>
                        <a:ea typeface="微軟正黑體" panose="020B0604030504040204" pitchFamily="34" charset="-120"/>
                      </a:endParaRPr>
                    </a:p>
                  </a:txBody>
                  <a:tcPr/>
                </a:tc>
                <a:tc>
                  <a:txBody>
                    <a:bodyPr/>
                    <a:lstStyle/>
                    <a:p>
                      <a:r>
                        <a:rPr lang="zh-TW" altLang="en-US" dirty="0" smtClean="0">
                          <a:latin typeface="+mn-lt"/>
                          <a:ea typeface="微軟正黑體" panose="020B0604030504040204" pitchFamily="34" charset="-120"/>
                        </a:rPr>
                        <a:t>已通過認證學校</a:t>
                      </a:r>
                      <a:endParaRPr lang="zh-TW" altLang="en-US" dirty="0">
                        <a:latin typeface="+mn-lt"/>
                        <a:ea typeface="微軟正黑體" panose="020B0604030504040204" pitchFamily="34" charset="-120"/>
                      </a:endParaRPr>
                    </a:p>
                  </a:txBody>
                  <a:tcPr/>
                </a:tc>
              </a:tr>
              <a:tr h="370840">
                <a:tc>
                  <a:txBody>
                    <a:bodyPr/>
                    <a:lstStyle/>
                    <a:p>
                      <a:r>
                        <a:rPr lang="zh-TW" altLang="en-US" dirty="0" smtClean="0">
                          <a:latin typeface="+mn-lt"/>
                          <a:ea typeface="微軟正黑體" panose="020B0604030504040204" pitchFamily="34" charset="-120"/>
                        </a:rPr>
                        <a:t>電腦與通訊工程</a:t>
                      </a:r>
                      <a:endParaRPr lang="zh-TW" altLang="en-US" dirty="0">
                        <a:latin typeface="+mn-lt"/>
                        <a:ea typeface="微軟正黑體" panose="020B0604030504040204" pitchFamily="34" charset="-120"/>
                      </a:endParaRPr>
                    </a:p>
                  </a:txBody>
                  <a:tcPr/>
                </a:tc>
                <a:tc>
                  <a:txBody>
                    <a:bodyPr/>
                    <a:lstStyle/>
                    <a:p>
                      <a:r>
                        <a:rPr lang="zh-TW" altLang="en-US" dirty="0" smtClean="0">
                          <a:latin typeface="+mn-lt"/>
                          <a:ea typeface="微軟正黑體" panose="020B0604030504040204" pitchFamily="34" charset="-120"/>
                        </a:rPr>
                        <a:t>中國科技、南開、建國、高一大、北科大、聖約翰、銘傳</a:t>
                      </a:r>
                      <a:endParaRPr lang="zh-TW" altLang="en-US" dirty="0">
                        <a:latin typeface="+mn-lt"/>
                        <a:ea typeface="微軟正黑體" panose="020B0604030504040204" pitchFamily="34" charset="-120"/>
                      </a:endParaRPr>
                    </a:p>
                  </a:txBody>
                  <a:tcPr/>
                </a:tc>
              </a:tr>
              <a:tr h="370840">
                <a:tc>
                  <a:txBody>
                    <a:bodyPr/>
                    <a:lstStyle/>
                    <a:p>
                      <a:r>
                        <a:rPr lang="zh-TW" altLang="en-US" dirty="0" smtClean="0">
                          <a:latin typeface="+mn-lt"/>
                          <a:ea typeface="微軟正黑體" panose="020B0604030504040204" pitchFamily="34" charset="-120"/>
                        </a:rPr>
                        <a:t>資訊工程</a:t>
                      </a:r>
                      <a:endParaRPr lang="zh-TW" altLang="en-US" dirty="0">
                        <a:latin typeface="+mn-lt"/>
                        <a:ea typeface="微軟正黑體" panose="020B0604030504040204" pitchFamily="34" charset="-120"/>
                      </a:endParaRPr>
                    </a:p>
                  </a:txBody>
                  <a:tcPr/>
                </a:tc>
                <a:tc>
                  <a:txBody>
                    <a:bodyPr/>
                    <a:lstStyle/>
                    <a:p>
                      <a:r>
                        <a:rPr lang="zh-TW" altLang="en-US" dirty="0" smtClean="0">
                          <a:latin typeface="+mn-lt"/>
                          <a:ea typeface="微軟正黑體" panose="020B0604030504040204" pitchFamily="34" charset="-120"/>
                        </a:rPr>
                        <a:t>約</a:t>
                      </a:r>
                      <a:r>
                        <a:rPr lang="en-US" altLang="zh-TW" dirty="0" smtClean="0">
                          <a:latin typeface="+mn-lt"/>
                          <a:ea typeface="微軟正黑體" panose="020B0604030504040204" pitchFamily="34" charset="-120"/>
                        </a:rPr>
                        <a:t>50</a:t>
                      </a:r>
                      <a:r>
                        <a:rPr lang="zh-TW" altLang="en-US" dirty="0" smtClean="0">
                          <a:latin typeface="+mn-lt"/>
                          <a:ea typeface="微軟正黑體" panose="020B0604030504040204" pitchFamily="34" charset="-120"/>
                        </a:rPr>
                        <a:t>校</a:t>
                      </a:r>
                      <a:endParaRPr lang="zh-TW" altLang="en-US" dirty="0">
                        <a:latin typeface="+mn-lt"/>
                        <a:ea typeface="微軟正黑體" panose="020B0604030504040204" pitchFamily="34" charset="-120"/>
                      </a:endParaRPr>
                    </a:p>
                  </a:txBody>
                  <a:tcPr/>
                </a:tc>
              </a:tr>
              <a:tr h="370840">
                <a:tc>
                  <a:txBody>
                    <a:bodyPr/>
                    <a:lstStyle/>
                    <a:p>
                      <a:r>
                        <a:rPr lang="zh-TW" altLang="en-US" dirty="0" smtClean="0">
                          <a:latin typeface="+mn-lt"/>
                          <a:ea typeface="微軟正黑體" panose="020B0604030504040204" pitchFamily="34" charset="-120"/>
                        </a:rPr>
                        <a:t>資訊科學</a:t>
                      </a:r>
                      <a:endParaRPr lang="zh-TW" altLang="en-US" dirty="0">
                        <a:latin typeface="+mn-lt"/>
                        <a:ea typeface="微軟正黑體" panose="020B0604030504040204" pitchFamily="34" charset="-120"/>
                      </a:endParaRPr>
                    </a:p>
                  </a:txBody>
                  <a:tcPr/>
                </a:tc>
                <a:tc>
                  <a:txBody>
                    <a:bodyPr/>
                    <a:lstStyle/>
                    <a:p>
                      <a:r>
                        <a:rPr lang="zh-TW" altLang="en-US" dirty="0" smtClean="0">
                          <a:latin typeface="+mn-lt"/>
                          <a:ea typeface="微軟正黑體" panose="020B0604030504040204" pitchFamily="34" charset="-120"/>
                        </a:rPr>
                        <a:t>文化、玄奘、台中教育大、國防理工</a:t>
                      </a:r>
                      <a:endParaRPr lang="zh-TW" altLang="en-US" dirty="0">
                        <a:latin typeface="+mn-lt"/>
                        <a:ea typeface="微軟正黑體" panose="020B0604030504040204" pitchFamily="34" charset="-120"/>
                      </a:endParaRPr>
                    </a:p>
                  </a:txBody>
                  <a:tcPr/>
                </a:tc>
              </a:tr>
              <a:tr h="370840">
                <a:tc>
                  <a:txBody>
                    <a:bodyPr/>
                    <a:lstStyle/>
                    <a:p>
                      <a:r>
                        <a:rPr lang="zh-TW" altLang="en-US" dirty="0" smtClean="0">
                          <a:latin typeface="+mn-lt"/>
                          <a:ea typeface="微軟正黑體" panose="020B0604030504040204" pitchFamily="34" charset="-120"/>
                        </a:rPr>
                        <a:t>數位學習</a:t>
                      </a:r>
                      <a:endParaRPr lang="zh-TW" altLang="en-US" dirty="0">
                        <a:latin typeface="+mn-lt"/>
                        <a:ea typeface="微軟正黑體" panose="020B0604030504040204" pitchFamily="34" charset="-120"/>
                      </a:endParaRPr>
                    </a:p>
                  </a:txBody>
                  <a:tcPr/>
                </a:tc>
                <a:tc>
                  <a:txBody>
                    <a:bodyPr/>
                    <a:lstStyle/>
                    <a:p>
                      <a:r>
                        <a:rPr lang="zh-TW" altLang="en-US" dirty="0" smtClean="0">
                          <a:latin typeface="+mn-lt"/>
                          <a:ea typeface="微軟正黑體" panose="020B0604030504040204" pitchFamily="34" charset="-120"/>
                        </a:rPr>
                        <a:t>中央 </a:t>
                      </a:r>
                      <a:r>
                        <a:rPr lang="en-US" altLang="zh-TW" dirty="0" smtClean="0">
                          <a:latin typeface="+mn-lt"/>
                          <a:ea typeface="微軟正黑體" panose="020B0604030504040204" pitchFamily="34" charset="-120"/>
                        </a:rPr>
                        <a:t>(</a:t>
                      </a:r>
                      <a:r>
                        <a:rPr lang="zh-TW" altLang="en-US" dirty="0" smtClean="0">
                          <a:latin typeface="+mn-lt"/>
                          <a:ea typeface="微軟正黑體" panose="020B0604030504040204" pitchFamily="34" charset="-120"/>
                        </a:rPr>
                        <a:t>網路學習</a:t>
                      </a:r>
                      <a:r>
                        <a:rPr lang="en-US" altLang="zh-TW" dirty="0" smtClean="0">
                          <a:latin typeface="+mn-lt"/>
                          <a:ea typeface="微軟正黑體" panose="020B0604030504040204" pitchFamily="34" charset="-120"/>
                        </a:rPr>
                        <a:t>)</a:t>
                      </a:r>
                      <a:endParaRPr lang="zh-TW" altLang="en-US" dirty="0">
                        <a:latin typeface="+mn-lt"/>
                        <a:ea typeface="微軟正黑體" panose="020B0604030504040204" pitchFamily="34" charset="-120"/>
                      </a:endParaRPr>
                    </a:p>
                  </a:txBody>
                  <a:tcPr/>
                </a:tc>
              </a:tr>
              <a:tr h="370840">
                <a:tc>
                  <a:txBody>
                    <a:bodyPr/>
                    <a:lstStyle/>
                    <a:p>
                      <a:r>
                        <a:rPr lang="zh-TW" altLang="en-US" dirty="0" smtClean="0">
                          <a:latin typeface="+mn-lt"/>
                          <a:ea typeface="微軟正黑體" panose="020B0604030504040204" pitchFamily="34" charset="-120"/>
                        </a:rPr>
                        <a:t>多媒體動畫</a:t>
                      </a:r>
                      <a:endParaRPr lang="zh-TW" altLang="en-US" dirty="0">
                        <a:latin typeface="+mn-lt"/>
                        <a:ea typeface="微軟正黑體" panose="020B0604030504040204" pitchFamily="34" charset="-120"/>
                      </a:endParaRPr>
                    </a:p>
                  </a:txBody>
                  <a:tcPr/>
                </a:tc>
                <a:tc>
                  <a:txBody>
                    <a:bodyPr/>
                    <a:lstStyle/>
                    <a:p>
                      <a:r>
                        <a:rPr lang="zh-TW" altLang="en-US" dirty="0" smtClean="0">
                          <a:latin typeface="+mn-lt"/>
                          <a:ea typeface="微軟正黑體" panose="020B0604030504040204" pitchFamily="34" charset="-120"/>
                        </a:rPr>
                        <a:t>正在進行中</a:t>
                      </a:r>
                      <a:endParaRPr lang="zh-TW" altLang="en-US" dirty="0">
                        <a:latin typeface="+mn-lt"/>
                        <a:ea typeface="微軟正黑體" panose="020B0604030504040204" pitchFamily="34" charset="-120"/>
                      </a:endParaRPr>
                    </a:p>
                  </a:txBody>
                  <a:tcPr/>
                </a:tc>
              </a:tr>
            </a:tbl>
          </a:graphicData>
        </a:graphic>
      </p:graphicFrame>
      <p:sp>
        <p:nvSpPr>
          <p:cNvPr id="3" name="標題 2"/>
          <p:cNvSpPr>
            <a:spLocks noGrp="1"/>
          </p:cNvSpPr>
          <p:nvPr>
            <p:ph type="title"/>
          </p:nvPr>
        </p:nvSpPr>
        <p:spPr/>
        <p:txBody>
          <a:bodyPr/>
          <a:lstStyle/>
          <a:p>
            <a:r>
              <a:rPr lang="zh-TW" altLang="en-US" dirty="0" smtClean="0"/>
              <a:t>相關領域已通過認證學校</a:t>
            </a:r>
            <a:endParaRPr lang="zh-TW" altLang="en-US" dirty="0"/>
          </a:p>
        </p:txBody>
      </p:sp>
      <p:sp>
        <p:nvSpPr>
          <p:cNvPr id="4" name="投影片編號版面配置區 3"/>
          <p:cNvSpPr>
            <a:spLocks noGrp="1"/>
          </p:cNvSpPr>
          <p:nvPr>
            <p:ph type="sldNum" sz="quarter" idx="4"/>
          </p:nvPr>
        </p:nvSpPr>
        <p:spPr/>
        <p:txBody>
          <a:bodyPr/>
          <a:lstStyle/>
          <a:p>
            <a:pPr>
              <a:defRPr/>
            </a:pPr>
            <a:fld id="{BECD4DF7-F563-4273-A2B9-C00E04DEF466}" type="slidenum">
              <a:rPr lang="zh-TW" altLang="en-US" smtClean="0"/>
              <a:pPr>
                <a:defRPr/>
              </a:pPr>
              <a:t>6</a:t>
            </a:fld>
            <a:endParaRPr lang="en-US" altLang="zh-TW" dirty="0"/>
          </a:p>
        </p:txBody>
      </p:sp>
    </p:spTree>
    <p:extLst>
      <p:ext uri="{BB962C8B-B14F-4D97-AF65-F5344CB8AC3E}">
        <p14:creationId xmlns:p14="http://schemas.microsoft.com/office/powerpoint/2010/main" val="1544808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標題 1"/>
          <p:cNvSpPr>
            <a:spLocks noGrp="1"/>
          </p:cNvSpPr>
          <p:nvPr>
            <p:ph type="title"/>
          </p:nvPr>
        </p:nvSpPr>
        <p:spPr>
          <a:xfrm>
            <a:off x="250825" y="908050"/>
            <a:ext cx="8642350" cy="806450"/>
          </a:xfrm>
        </p:spPr>
        <p:txBody>
          <a:bodyPr/>
          <a:lstStyle/>
          <a:p>
            <a:r>
              <a:rPr lang="en-US" altLang="zh-TW" sz="3100" smtClean="0"/>
              <a:t>Capstone </a:t>
            </a:r>
            <a:r>
              <a:rPr lang="zh-TW" altLang="en-US" sz="3100" smtClean="0"/>
              <a:t>課程綱要呈現對應的核心能力及評量</a:t>
            </a:r>
          </a:p>
        </p:txBody>
      </p:sp>
      <p:graphicFrame>
        <p:nvGraphicFramePr>
          <p:cNvPr id="5" name="內容版面配置區 4"/>
          <p:cNvGraphicFramePr>
            <a:graphicFrameLocks noGrp="1"/>
          </p:cNvGraphicFramePr>
          <p:nvPr>
            <p:ph idx="1"/>
          </p:nvPr>
        </p:nvGraphicFramePr>
        <p:xfrm>
          <a:off x="468313" y="1628775"/>
          <a:ext cx="8208963" cy="4932392"/>
        </p:xfrm>
        <a:graphic>
          <a:graphicData uri="http://schemas.openxmlformats.org/drawingml/2006/table">
            <a:tbl>
              <a:tblPr/>
              <a:tblGrid>
                <a:gridCol w="1192754"/>
                <a:gridCol w="1542715"/>
                <a:gridCol w="141174"/>
                <a:gridCol w="841946"/>
                <a:gridCol w="1262918"/>
                <a:gridCol w="982269"/>
                <a:gridCol w="2245187"/>
              </a:tblGrid>
              <a:tr h="259077">
                <a:tc>
                  <a:txBody>
                    <a:bodyPr/>
                    <a:lstStyle/>
                    <a:p>
                      <a:pPr algn="ctr">
                        <a:spcAft>
                          <a:spcPts val="0"/>
                        </a:spcAft>
                      </a:pPr>
                      <a:r>
                        <a:rPr lang="zh-TW" sz="1700" kern="100" dirty="0">
                          <a:solidFill>
                            <a:srgbClr val="000000"/>
                          </a:solidFill>
                          <a:latin typeface="Arial" pitchFamily="34" charset="0"/>
                          <a:ea typeface="微軟正黑體" pitchFamily="34" charset="-120"/>
                          <a:cs typeface="Arial" pitchFamily="34" charset="0"/>
                        </a:rPr>
                        <a:t>課程</a:t>
                      </a:r>
                      <a:r>
                        <a:rPr lang="zh-TW" sz="1700" kern="100" dirty="0" smtClean="0">
                          <a:solidFill>
                            <a:srgbClr val="000000"/>
                          </a:solidFill>
                          <a:latin typeface="Arial" pitchFamily="34" charset="0"/>
                          <a:ea typeface="微軟正黑體" pitchFamily="34" charset="-120"/>
                          <a:cs typeface="Arial" pitchFamily="34" charset="0"/>
                        </a:rPr>
                        <a:t>名稱</a:t>
                      </a:r>
                      <a:endParaRPr lang="zh-TW" sz="1700" kern="100" dirty="0">
                        <a:latin typeface="Arial" pitchFamily="34" charset="0"/>
                        <a:ea typeface="微軟正黑體" pitchFamily="34" charset="-120"/>
                        <a:cs typeface="Arial" pitchFamily="34" charset="0"/>
                      </a:endParaRPr>
                    </a:p>
                  </a:txBody>
                  <a:tcPr marL="17780" marR="17780"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just">
                        <a:spcAft>
                          <a:spcPts val="0"/>
                        </a:spcAft>
                      </a:pPr>
                      <a:r>
                        <a:rPr lang="zh-TW" altLang="en-US" sz="1700" u="none" dirty="0" smtClean="0">
                          <a:latin typeface="微軟正黑體" pitchFamily="34" charset="-120"/>
                          <a:ea typeface="微軟正黑體" pitchFamily="34" charset="-120"/>
                        </a:rPr>
                        <a:t>土木工程設計實務</a:t>
                      </a:r>
                      <a:endParaRPr lang="en-US" sz="1700" u="none" kern="100" dirty="0">
                        <a:solidFill>
                          <a:srgbClr val="000000"/>
                        </a:solidFill>
                        <a:latin typeface="微軟正黑體" pitchFamily="34" charset="-12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a:spcAft>
                          <a:spcPts val="0"/>
                        </a:spcAft>
                      </a:pPr>
                      <a:r>
                        <a:rPr lang="zh-TW" sz="1700" kern="100" dirty="0">
                          <a:solidFill>
                            <a:srgbClr val="000000"/>
                          </a:solidFill>
                          <a:latin typeface="Arial" pitchFamily="34" charset="0"/>
                          <a:ea typeface="微軟正黑體" pitchFamily="34" charset="-120"/>
                          <a:cs typeface="Arial" pitchFamily="34" charset="0"/>
                        </a:rPr>
                        <a:t>授課教師</a:t>
                      </a:r>
                      <a:endParaRPr lang="zh-TW" sz="1700" kern="100" dirty="0">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altLang="en-US" sz="1700" kern="100" dirty="0" smtClean="0">
                          <a:solidFill>
                            <a:srgbClr val="000000"/>
                          </a:solidFill>
                          <a:latin typeface="微軟正黑體" pitchFamily="34" charset="-120"/>
                          <a:ea typeface="微軟正黑體" pitchFamily="34" charset="-120"/>
                          <a:cs typeface="Times New Roman"/>
                        </a:rPr>
                        <a:t> ○○○教授</a:t>
                      </a:r>
                      <a:endParaRPr lang="en-US" sz="1700" kern="100" dirty="0">
                        <a:solidFill>
                          <a:srgbClr val="000000"/>
                        </a:solidFill>
                        <a:latin typeface="微軟正黑體" pitchFamily="34" charset="-120"/>
                        <a:ea typeface="微軟正黑體" pitchFamily="34" charset="-120"/>
                        <a:cs typeface="Times New Roman"/>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168">
                <a:tc>
                  <a:txBody>
                    <a:bodyPr/>
                    <a:lstStyle/>
                    <a:p>
                      <a:pPr algn="ctr">
                        <a:spcAft>
                          <a:spcPts val="0"/>
                        </a:spcAft>
                      </a:pPr>
                      <a:r>
                        <a:rPr lang="zh-TW" sz="1700" kern="100" dirty="0">
                          <a:solidFill>
                            <a:srgbClr val="000000"/>
                          </a:solidFill>
                          <a:latin typeface="Arial" pitchFamily="34" charset="0"/>
                          <a:ea typeface="微軟正黑體" pitchFamily="34" charset="-120"/>
                          <a:cs typeface="Arial" pitchFamily="34" charset="0"/>
                        </a:rPr>
                        <a:t>學分數</a:t>
                      </a:r>
                      <a:r>
                        <a:rPr lang="en-US" sz="1700" kern="100" dirty="0" smtClean="0">
                          <a:solidFill>
                            <a:srgbClr val="000000"/>
                          </a:solidFill>
                          <a:latin typeface="Arial" pitchFamily="34" charset="0"/>
                          <a:ea typeface="微軟正黑體" pitchFamily="34" charset="-120"/>
                          <a:cs typeface="Arial" pitchFamily="34" charset="0"/>
                        </a:rPr>
                        <a:t>/</a:t>
                      </a:r>
                      <a:r>
                        <a:rPr lang="zh-TW" sz="1700" kern="100" dirty="0" smtClean="0">
                          <a:solidFill>
                            <a:srgbClr val="000000"/>
                          </a:solidFill>
                          <a:latin typeface="Arial" pitchFamily="34" charset="0"/>
                          <a:ea typeface="微軟正黑體" pitchFamily="34" charset="-120"/>
                          <a:cs typeface="Arial" pitchFamily="34" charset="0"/>
                        </a:rPr>
                        <a:t>小時</a:t>
                      </a:r>
                      <a:endParaRPr lang="zh-TW" sz="1700" kern="100" dirty="0">
                        <a:latin typeface="Arial" pitchFamily="34" charset="0"/>
                        <a:ea typeface="微軟正黑體" pitchFamily="34" charset="-120"/>
                        <a:cs typeface="Arial" pitchFamily="34" charset="0"/>
                      </a:endParaRPr>
                    </a:p>
                  </a:txBody>
                  <a:tcPr marL="17780" marR="17780"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en-US" sz="1700" kern="100" dirty="0" smtClean="0">
                          <a:solidFill>
                            <a:srgbClr val="000000"/>
                          </a:solidFill>
                          <a:latin typeface="Arial" pitchFamily="34" charset="0"/>
                          <a:ea typeface="微軟正黑體" pitchFamily="34" charset="-120"/>
                          <a:cs typeface="Arial" pitchFamily="34" charset="0"/>
                        </a:rPr>
                        <a:t>3</a:t>
                      </a:r>
                      <a:r>
                        <a:rPr lang="zh-TW" altLang="en-US" sz="1700" kern="100" dirty="0" smtClean="0">
                          <a:solidFill>
                            <a:srgbClr val="000000"/>
                          </a:solidFill>
                          <a:latin typeface="Arial" pitchFamily="34" charset="0"/>
                          <a:ea typeface="微軟正黑體" pitchFamily="34" charset="-120"/>
                          <a:cs typeface="Arial" pitchFamily="34" charset="0"/>
                        </a:rPr>
                        <a:t>學分</a:t>
                      </a:r>
                      <a:r>
                        <a:rPr lang="en-US" altLang="zh-TW" sz="1700" kern="100" dirty="0" smtClean="0">
                          <a:solidFill>
                            <a:srgbClr val="000000"/>
                          </a:solidFill>
                          <a:latin typeface="Arial" pitchFamily="34" charset="0"/>
                          <a:ea typeface="微軟正黑體" pitchFamily="34" charset="-120"/>
                          <a:cs typeface="Arial" pitchFamily="34" charset="0"/>
                        </a:rPr>
                        <a:t>/3</a:t>
                      </a:r>
                      <a:r>
                        <a:rPr lang="zh-TW" altLang="en-US" sz="1700" kern="100" dirty="0" smtClean="0">
                          <a:solidFill>
                            <a:srgbClr val="000000"/>
                          </a:solidFill>
                          <a:latin typeface="Arial" pitchFamily="34" charset="0"/>
                          <a:ea typeface="微軟正黑體" pitchFamily="34" charset="-120"/>
                          <a:cs typeface="Arial" pitchFamily="34" charset="0"/>
                        </a:rPr>
                        <a:t>小時</a:t>
                      </a:r>
                      <a:endParaRPr lang="en-US" sz="1700" kern="100" dirty="0">
                        <a:solidFill>
                          <a:srgbClr val="000000"/>
                        </a:solidFill>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a:spcAft>
                          <a:spcPts val="0"/>
                        </a:spcAft>
                      </a:pPr>
                      <a:r>
                        <a:rPr lang="zh-TW" sz="1700" kern="100" dirty="0">
                          <a:solidFill>
                            <a:srgbClr val="000000"/>
                          </a:solidFill>
                          <a:latin typeface="Arial" pitchFamily="34" charset="0"/>
                          <a:ea typeface="微軟正黑體" pitchFamily="34" charset="-120"/>
                          <a:cs typeface="Arial" pitchFamily="34" charset="0"/>
                        </a:rPr>
                        <a:t>必</a:t>
                      </a:r>
                      <a:r>
                        <a:rPr lang="en-US" sz="1700" kern="100" dirty="0">
                          <a:solidFill>
                            <a:srgbClr val="000000"/>
                          </a:solidFill>
                          <a:latin typeface="Arial" pitchFamily="34" charset="0"/>
                          <a:ea typeface="微軟正黑體" pitchFamily="34" charset="-120"/>
                          <a:cs typeface="Arial" pitchFamily="34" charset="0"/>
                        </a:rPr>
                        <a:t>/</a:t>
                      </a:r>
                      <a:r>
                        <a:rPr lang="zh-TW" sz="1700" kern="100" dirty="0">
                          <a:solidFill>
                            <a:srgbClr val="000000"/>
                          </a:solidFill>
                          <a:latin typeface="Arial" pitchFamily="34" charset="0"/>
                          <a:ea typeface="微軟正黑體" pitchFamily="34" charset="-120"/>
                          <a:cs typeface="Arial" pitchFamily="34" charset="0"/>
                        </a:rPr>
                        <a:t>選修</a:t>
                      </a:r>
                      <a:endParaRPr lang="zh-TW" sz="1700" kern="100" dirty="0">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altLang="en-US" sz="1700" kern="100" dirty="0" smtClean="0">
                          <a:solidFill>
                            <a:srgbClr val="000000"/>
                          </a:solidFill>
                          <a:latin typeface="Arial" pitchFamily="34" charset="0"/>
                          <a:ea typeface="微軟正黑體" pitchFamily="34" charset="-120"/>
                          <a:cs typeface="Arial" pitchFamily="34" charset="0"/>
                        </a:rPr>
                        <a:t>必修</a:t>
                      </a:r>
                      <a:endParaRPr lang="en-US" sz="1700" kern="100" dirty="0">
                        <a:solidFill>
                          <a:srgbClr val="000000"/>
                        </a:solidFill>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700" kern="100" dirty="0">
                          <a:solidFill>
                            <a:srgbClr val="000000"/>
                          </a:solidFill>
                          <a:latin typeface="Arial" pitchFamily="34" charset="0"/>
                          <a:ea typeface="微軟正黑體" pitchFamily="34" charset="-120"/>
                          <a:cs typeface="Arial" pitchFamily="34" charset="0"/>
                        </a:rPr>
                        <a:t>開課年級</a:t>
                      </a:r>
                      <a:endParaRPr lang="zh-TW" sz="1700" kern="100" dirty="0">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altLang="en-US" sz="1700" kern="100" dirty="0" smtClean="0">
                          <a:solidFill>
                            <a:srgbClr val="000000"/>
                          </a:solidFill>
                          <a:latin typeface="微軟正黑體" pitchFamily="34" charset="-120"/>
                          <a:ea typeface="微軟正黑體" pitchFamily="34" charset="-120"/>
                          <a:cs typeface="Times New Roman"/>
                        </a:rPr>
                        <a:t>大三下</a:t>
                      </a:r>
                      <a:endParaRPr lang="en-US" sz="1700" kern="100" dirty="0">
                        <a:solidFill>
                          <a:srgbClr val="000000"/>
                        </a:solidFill>
                        <a:latin typeface="微軟正黑體" pitchFamily="34" charset="-120"/>
                        <a:ea typeface="微軟正黑體" pitchFamily="34" charset="-120"/>
                        <a:cs typeface="Times New Roman"/>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077">
                <a:tc>
                  <a:txBody>
                    <a:bodyPr/>
                    <a:lstStyle/>
                    <a:p>
                      <a:pPr algn="ctr">
                        <a:spcAft>
                          <a:spcPts val="0"/>
                        </a:spcAft>
                      </a:pPr>
                      <a:r>
                        <a:rPr lang="zh-TW" sz="1700" kern="100">
                          <a:solidFill>
                            <a:srgbClr val="000000"/>
                          </a:solidFill>
                          <a:latin typeface="Arial" pitchFamily="34" charset="0"/>
                          <a:ea typeface="微軟正黑體" pitchFamily="34" charset="-120"/>
                          <a:cs typeface="Arial" pitchFamily="34" charset="0"/>
                        </a:rPr>
                        <a:t>先修課程</a:t>
                      </a:r>
                      <a:endParaRPr lang="zh-TW" sz="1700" kern="100">
                        <a:latin typeface="Arial" pitchFamily="34" charset="0"/>
                        <a:ea typeface="微軟正黑體" pitchFamily="34" charset="-120"/>
                        <a:cs typeface="Arial" pitchFamily="34" charset="0"/>
                      </a:endParaRPr>
                    </a:p>
                  </a:txBody>
                  <a:tcPr marL="17780" marR="17780"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algn="just">
                        <a:spcAft>
                          <a:spcPts val="0"/>
                        </a:spcAft>
                      </a:pPr>
                      <a:r>
                        <a:rPr lang="zh-TW" altLang="en-US" sz="1700" kern="100" dirty="0" smtClean="0">
                          <a:solidFill>
                            <a:srgbClr val="000000"/>
                          </a:solidFill>
                          <a:latin typeface="Arial" pitchFamily="34" charset="0"/>
                          <a:ea typeface="微軟正黑體" pitchFamily="34" charset="-120"/>
                          <a:cs typeface="Arial" pitchFamily="34" charset="0"/>
                        </a:rPr>
                        <a:t>土木工程基本實務、工程數學、工程圖學、流體力學、結構學</a:t>
                      </a:r>
                      <a:endParaRPr lang="en-US" sz="1700" kern="100" dirty="0">
                        <a:solidFill>
                          <a:srgbClr val="000000"/>
                        </a:solidFill>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59077">
                <a:tc>
                  <a:txBody>
                    <a:bodyPr/>
                    <a:lstStyle/>
                    <a:p>
                      <a:pPr algn="ctr">
                        <a:spcAft>
                          <a:spcPts val="0"/>
                        </a:spcAft>
                      </a:pPr>
                      <a:r>
                        <a:rPr lang="zh-TW" sz="1700" kern="100">
                          <a:solidFill>
                            <a:srgbClr val="000000"/>
                          </a:solidFill>
                          <a:latin typeface="Arial" pitchFamily="34" charset="0"/>
                          <a:ea typeface="微軟正黑體" pitchFamily="34" charset="-120"/>
                          <a:cs typeface="Arial" pitchFamily="34" charset="0"/>
                        </a:rPr>
                        <a:t>教科書</a:t>
                      </a:r>
                      <a:endParaRPr lang="zh-TW" sz="1700" kern="100">
                        <a:latin typeface="Arial" pitchFamily="34" charset="0"/>
                        <a:ea typeface="微軟正黑體" pitchFamily="34" charset="-120"/>
                        <a:cs typeface="Arial" pitchFamily="34" charset="0"/>
                      </a:endParaRPr>
                    </a:p>
                  </a:txBody>
                  <a:tcPr marL="17780" marR="17780"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6">
                  <a:txBody>
                    <a:bodyPr/>
                    <a:lstStyle/>
                    <a:p>
                      <a:pPr algn="l">
                        <a:spcAft>
                          <a:spcPts val="0"/>
                        </a:spcAft>
                      </a:pPr>
                      <a:r>
                        <a:rPr lang="en-US" sz="1700" kern="100" dirty="0" smtClean="0">
                          <a:solidFill>
                            <a:srgbClr val="000000"/>
                          </a:solidFill>
                          <a:latin typeface="Arial" pitchFamily="34" charset="0"/>
                          <a:ea typeface="微軟正黑體" pitchFamily="34" charset="-120"/>
                          <a:cs typeface="Arial" pitchFamily="34" charset="0"/>
                        </a:rPr>
                        <a:t>…</a:t>
                      </a:r>
                      <a:endParaRPr lang="en-US" sz="1700" kern="100" dirty="0">
                        <a:solidFill>
                          <a:srgbClr val="000000"/>
                        </a:solidFill>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59077">
                <a:tc gridSpan="7">
                  <a:txBody>
                    <a:bodyPr/>
                    <a:lstStyle/>
                    <a:p>
                      <a:pPr algn="ctr">
                        <a:spcAft>
                          <a:spcPts val="0"/>
                        </a:spcAft>
                      </a:pPr>
                      <a:r>
                        <a:rPr lang="zh-TW" altLang="en-US" sz="1700" kern="100" dirty="0" smtClean="0">
                          <a:latin typeface="Arial" pitchFamily="34" charset="0"/>
                          <a:ea typeface="微軟正黑體" pitchFamily="34" charset="-120"/>
                          <a:cs typeface="Arial" pitchFamily="34" charset="0"/>
                        </a:rPr>
                        <a:t>單元主題 </a:t>
                      </a:r>
                      <a:r>
                        <a:rPr lang="en-US" altLang="zh-TW" sz="1700" kern="100" dirty="0" smtClean="0">
                          <a:latin typeface="Arial" pitchFamily="34" charset="0"/>
                          <a:ea typeface="微軟正黑體" pitchFamily="34" charset="-120"/>
                          <a:cs typeface="Arial" pitchFamily="34" charset="0"/>
                        </a:rPr>
                        <a:t>(…)</a:t>
                      </a:r>
                      <a:endParaRPr lang="zh-TW" sz="1700" kern="100" dirty="0">
                        <a:latin typeface="Arial" pitchFamily="34" charset="0"/>
                        <a:ea typeface="微軟正黑體" pitchFamily="34" charset="-120"/>
                        <a:cs typeface="Arial" pitchFamily="34" charset="0"/>
                      </a:endParaRPr>
                    </a:p>
                  </a:txBody>
                  <a:tcPr marL="17780" marR="1778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59077">
                <a:tc gridSpan="2">
                  <a:txBody>
                    <a:bodyPr/>
                    <a:lstStyle/>
                    <a:p>
                      <a:pPr algn="ctr">
                        <a:spcAft>
                          <a:spcPts val="0"/>
                        </a:spcAft>
                      </a:pPr>
                      <a:r>
                        <a:rPr lang="zh-TW" sz="1700" b="1" kern="100" dirty="0">
                          <a:solidFill>
                            <a:srgbClr val="C00000"/>
                          </a:solidFill>
                          <a:latin typeface="Arial" pitchFamily="34" charset="0"/>
                          <a:ea typeface="微軟正黑體" pitchFamily="34" charset="-120"/>
                          <a:cs typeface="Arial" pitchFamily="34" charset="0"/>
                        </a:rPr>
                        <a:t>對應之學生核心</a:t>
                      </a:r>
                      <a:r>
                        <a:rPr lang="zh-TW" sz="1700" b="1" kern="100" dirty="0" smtClean="0">
                          <a:solidFill>
                            <a:srgbClr val="C00000"/>
                          </a:solidFill>
                          <a:latin typeface="Arial" pitchFamily="34" charset="0"/>
                          <a:ea typeface="微軟正黑體" pitchFamily="34" charset="-120"/>
                          <a:cs typeface="Arial" pitchFamily="34" charset="0"/>
                        </a:rPr>
                        <a:t>能力</a:t>
                      </a:r>
                      <a:r>
                        <a:rPr lang="en-US" altLang="zh-TW" sz="1700" b="1" kern="100" dirty="0" smtClean="0">
                          <a:solidFill>
                            <a:srgbClr val="C00000"/>
                          </a:solidFill>
                          <a:latin typeface="Arial" pitchFamily="34" charset="0"/>
                          <a:ea typeface="微軟正黑體" pitchFamily="34" charset="-120"/>
                          <a:cs typeface="Arial" pitchFamily="34" charset="0"/>
                        </a:rPr>
                        <a:t> </a:t>
                      </a:r>
                      <a:endParaRPr lang="zh-TW" sz="1700" b="1" kern="100" dirty="0">
                        <a:solidFill>
                          <a:srgbClr val="C00000"/>
                        </a:solidFill>
                        <a:latin typeface="Arial" pitchFamily="34" charset="0"/>
                        <a:ea typeface="微軟正黑體" pitchFamily="34" charset="-120"/>
                        <a:cs typeface="Arial" pitchFamily="34" charset="0"/>
                      </a:endParaRPr>
                    </a:p>
                  </a:txBody>
                  <a:tcPr marL="17780" marR="17780"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5">
                  <a:txBody>
                    <a:bodyPr/>
                    <a:lstStyle/>
                    <a:p>
                      <a:pPr algn="ctr">
                        <a:spcAft>
                          <a:spcPts val="0"/>
                        </a:spcAft>
                      </a:pPr>
                      <a:r>
                        <a:rPr lang="zh-TW" sz="1700" b="1" kern="100" dirty="0">
                          <a:solidFill>
                            <a:srgbClr val="C00000"/>
                          </a:solidFill>
                          <a:latin typeface="Arial" pitchFamily="34" charset="0"/>
                          <a:ea typeface="微軟正黑體" pitchFamily="34" charset="-120"/>
                          <a:cs typeface="Arial" pitchFamily="34" charset="0"/>
                        </a:rPr>
                        <a:t>核心能力達成指標</a:t>
                      </a: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spcAft>
                          <a:spcPts val="0"/>
                        </a:spcAft>
                      </a:pPr>
                      <a:endParaRPr lang="zh-TW" sz="1700" b="1" kern="100" dirty="0">
                        <a:solidFill>
                          <a:srgbClr val="C00000"/>
                        </a:solidFill>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spcAft>
                          <a:spcPts val="0"/>
                        </a:spcAft>
                      </a:pPr>
                      <a:endParaRPr lang="zh-TW" sz="1700" b="1" kern="100" dirty="0">
                        <a:solidFill>
                          <a:srgbClr val="C00000"/>
                        </a:solidFill>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r>
              <a:tr h="741552">
                <a:tc gridSpan="2">
                  <a:txBody>
                    <a:bodyPr/>
                    <a:lstStyle/>
                    <a:p>
                      <a:pPr marL="76200" algn="just">
                        <a:spcAft>
                          <a:spcPts val="0"/>
                        </a:spcAft>
                      </a:pPr>
                      <a:r>
                        <a:rPr lang="en-US" sz="1400" kern="100" dirty="0">
                          <a:solidFill>
                            <a:srgbClr val="000000"/>
                          </a:solidFill>
                          <a:latin typeface="Arial" pitchFamily="34" charset="0"/>
                          <a:ea typeface="微軟正黑體" pitchFamily="34" charset="-120"/>
                          <a:cs typeface="Arial" pitchFamily="34" charset="0"/>
                        </a:rPr>
                        <a:t>1</a:t>
                      </a:r>
                      <a:r>
                        <a:rPr lang="en-US" sz="1400" kern="100" dirty="0" smtClean="0">
                          <a:solidFill>
                            <a:srgbClr val="000000"/>
                          </a:solidFill>
                          <a:latin typeface="Arial" pitchFamily="34" charset="0"/>
                          <a:ea typeface="微軟正黑體" pitchFamily="34" charset="-120"/>
                          <a:cs typeface="Arial" pitchFamily="34" charset="0"/>
                        </a:rPr>
                        <a:t>. </a:t>
                      </a:r>
                      <a:r>
                        <a:rPr kumimoji="0" lang="zh-TW" altLang="en-US" sz="1400" b="0" i="0" u="none" strike="noStrike" cap="none" normalizeH="0" baseline="0" dirty="0" smtClean="0">
                          <a:ln>
                            <a:noFill/>
                          </a:ln>
                          <a:solidFill>
                            <a:schemeClr val="tx1"/>
                          </a:solidFill>
                          <a:effectLst/>
                          <a:latin typeface="Arial" pitchFamily="34" charset="0"/>
                          <a:ea typeface="微軟正黑體" pitchFamily="34" charset="-120"/>
                          <a:cs typeface="Arial" pitchFamily="34" charset="0"/>
                        </a:rPr>
                        <a:t>具有應用科學、物理學、微積分、工程數學及工程統計知識之能力 </a:t>
                      </a:r>
                      <a:r>
                        <a:rPr kumimoji="0" lang="en-US" altLang="zh-TW" sz="1400" b="0" i="0" u="none" strike="noStrike" cap="none" normalizeH="0" baseline="0" dirty="0" smtClean="0">
                          <a:ln>
                            <a:noFill/>
                          </a:ln>
                          <a:solidFill>
                            <a:schemeClr val="tx1"/>
                          </a:solidFill>
                          <a:effectLst/>
                          <a:latin typeface="Arial" pitchFamily="34" charset="0"/>
                          <a:ea typeface="微軟正黑體" pitchFamily="34" charset="-120"/>
                          <a:cs typeface="Arial" pitchFamily="34" charset="0"/>
                        </a:rPr>
                        <a:t>(10%)</a:t>
                      </a:r>
                      <a:endParaRPr lang="zh-TW" sz="1400" kern="100" dirty="0">
                        <a:latin typeface="Arial" pitchFamily="34" charset="0"/>
                        <a:ea typeface="微軟正黑體" pitchFamily="34" charset="-120"/>
                        <a:cs typeface="Arial" pitchFamily="34" charset="0"/>
                      </a:endParaRPr>
                    </a:p>
                  </a:txBody>
                  <a:tcPr marL="17780" marR="17780"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5">
                  <a:txBody>
                    <a:bodyPr/>
                    <a:lstStyle/>
                    <a:p>
                      <a:pPr marL="342900" indent="-342900" algn="just">
                        <a:spcAft>
                          <a:spcPts val="0"/>
                        </a:spcAft>
                        <a:buAutoNum type="arabicPeriod"/>
                      </a:pPr>
                      <a:r>
                        <a:rPr lang="zh-TW" altLang="en-US" sz="1400" kern="100" dirty="0" smtClean="0">
                          <a:solidFill>
                            <a:srgbClr val="000000"/>
                          </a:solidFill>
                          <a:latin typeface="Arial" pitchFamily="34" charset="0"/>
                          <a:ea typeface="微軟正黑體" pitchFamily="34" charset="-120"/>
                          <a:cs typeface="Arial" pitchFamily="34" charset="0"/>
                        </a:rPr>
                        <a:t>具備運用高階數學的知識和能力，包括複變、數值分析、傅立葉級數、微分方程、線性代數等</a:t>
                      </a:r>
                      <a:endParaRPr lang="en-US" altLang="zh-TW" sz="1400" kern="100" dirty="0" smtClean="0">
                        <a:solidFill>
                          <a:schemeClr val="tx1"/>
                        </a:solidFill>
                        <a:latin typeface="Arial" pitchFamily="34" charset="0"/>
                        <a:ea typeface="微軟正黑體" pitchFamily="34" charset="-120"/>
                        <a:cs typeface="Arial" pitchFamily="34" charset="0"/>
                      </a:endParaRPr>
                    </a:p>
                    <a:p>
                      <a:pPr marL="342900" indent="-342900" algn="just">
                        <a:spcAft>
                          <a:spcPts val="0"/>
                        </a:spcAft>
                        <a:buAutoNum type="arabicPeriod"/>
                      </a:pPr>
                      <a:r>
                        <a:rPr lang="en-US" altLang="zh-TW" sz="1400" kern="100" dirty="0" smtClean="0">
                          <a:solidFill>
                            <a:schemeClr val="tx1"/>
                          </a:solidFill>
                          <a:latin typeface="Arial" pitchFamily="34" charset="0"/>
                          <a:ea typeface="微軟正黑體" pitchFamily="34" charset="-120"/>
                          <a:cs typeface="Arial" pitchFamily="34" charset="0"/>
                        </a:rPr>
                        <a:t>…</a:t>
                      </a: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indent="-342900" algn="just">
                        <a:spcAft>
                          <a:spcPts val="0"/>
                        </a:spcAft>
                        <a:buAutoNum type="arabicPeriod"/>
                      </a:pPr>
                      <a:endParaRPr lang="en-US" altLang="zh-TW" sz="1400" kern="100" dirty="0" smtClean="0">
                        <a:solidFill>
                          <a:schemeClr val="tx1"/>
                        </a:solidFill>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indent="-342900" algn="just">
                        <a:spcAft>
                          <a:spcPts val="0"/>
                        </a:spcAft>
                        <a:buAutoNum type="arabicPeriod"/>
                      </a:pPr>
                      <a:endParaRPr lang="en-US" altLang="zh-TW" sz="1400" kern="100" dirty="0" smtClean="0">
                        <a:solidFill>
                          <a:schemeClr val="tx1"/>
                        </a:solidFill>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r>
              <a:tr h="221733">
                <a:tc gridSpan="2">
                  <a:txBody>
                    <a:bodyPr/>
                    <a:lstStyle/>
                    <a:p>
                      <a:pPr marL="76200" algn="just">
                        <a:spcAft>
                          <a:spcPts val="0"/>
                        </a:spcAft>
                      </a:pPr>
                      <a:r>
                        <a:rPr lang="en-US" altLang="zh-TW" sz="1400" kern="100" dirty="0" smtClean="0">
                          <a:solidFill>
                            <a:srgbClr val="000000"/>
                          </a:solidFill>
                          <a:latin typeface="Arial" pitchFamily="34" charset="0"/>
                          <a:ea typeface="微軟正黑體" pitchFamily="34" charset="-120"/>
                          <a:cs typeface="Arial" pitchFamily="34" charset="0"/>
                        </a:rPr>
                        <a:t>2… (15%)</a:t>
                      </a:r>
                      <a:endParaRPr lang="zh-TW" sz="1400" kern="100" dirty="0">
                        <a:solidFill>
                          <a:srgbClr val="000000"/>
                        </a:solidFill>
                        <a:latin typeface="Arial" pitchFamily="34" charset="0"/>
                        <a:ea typeface="微軟正黑體" pitchFamily="34" charset="-120"/>
                        <a:cs typeface="Arial" pitchFamily="34" charset="0"/>
                      </a:endParaRPr>
                    </a:p>
                  </a:txBody>
                  <a:tcPr marL="17780" marR="17780"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5">
                  <a:txBody>
                    <a:bodyPr/>
                    <a:lstStyle/>
                    <a:p>
                      <a:pPr marL="342900" indent="-342900" algn="just">
                        <a:spcAft>
                          <a:spcPts val="0"/>
                        </a:spcAft>
                        <a:buNone/>
                      </a:pPr>
                      <a:r>
                        <a:rPr lang="en-US" altLang="zh-TW" sz="1400" kern="100" dirty="0" smtClean="0">
                          <a:latin typeface="Arial" pitchFamily="34" charset="0"/>
                          <a:ea typeface="微軟正黑體" pitchFamily="34" charset="-120"/>
                          <a:cs typeface="Arial" pitchFamily="34" charset="0"/>
                        </a:rPr>
                        <a:t>…</a:t>
                      </a:r>
                      <a:endParaRPr lang="zh-TW" sz="1400" kern="100" dirty="0">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indent="-342900" algn="just">
                        <a:spcAft>
                          <a:spcPts val="0"/>
                        </a:spcAft>
                        <a:buNone/>
                      </a:pPr>
                      <a:endParaRPr lang="zh-TW" sz="1400" kern="100" dirty="0">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indent="-342900" algn="just">
                        <a:spcAft>
                          <a:spcPts val="0"/>
                        </a:spcAft>
                        <a:buNone/>
                      </a:pPr>
                      <a:endParaRPr lang="zh-TW" sz="1400" kern="100" dirty="0">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r>
              <a:tr h="865793">
                <a:tc gridSpan="2">
                  <a:txBody>
                    <a:bodyPr/>
                    <a:lstStyle/>
                    <a:p>
                      <a:pPr marL="76200" marR="0" indent="0" algn="l" defTabSz="914400" rtl="0" eaLnBrk="1" fontAlgn="auto" latinLnBrk="0" hangingPunct="1">
                        <a:lnSpc>
                          <a:spcPct val="100000"/>
                        </a:lnSpc>
                        <a:spcBef>
                          <a:spcPts val="0"/>
                        </a:spcBef>
                        <a:spcAft>
                          <a:spcPts val="0"/>
                        </a:spcAft>
                        <a:buClrTx/>
                        <a:buSzTx/>
                        <a:buFontTx/>
                        <a:buNone/>
                        <a:tabLst/>
                        <a:defRPr/>
                      </a:pPr>
                      <a:r>
                        <a:rPr lang="en-US" altLang="zh-TW" sz="1400" kern="100" dirty="0" smtClean="0">
                          <a:solidFill>
                            <a:srgbClr val="000000"/>
                          </a:solidFill>
                          <a:latin typeface="Arial" pitchFamily="34" charset="0"/>
                          <a:ea typeface="微軟正黑體" pitchFamily="34" charset="-120"/>
                          <a:cs typeface="Arial" pitchFamily="34" charset="0"/>
                        </a:rPr>
                        <a:t>3. </a:t>
                      </a:r>
                      <a:r>
                        <a:rPr kumimoji="0" lang="zh-TW" altLang="en-US" sz="1400" b="0" i="0" u="none" strike="noStrike" cap="none" normalizeH="0" baseline="0" dirty="0" smtClean="0">
                          <a:ln>
                            <a:noFill/>
                          </a:ln>
                          <a:solidFill>
                            <a:schemeClr val="tx1"/>
                          </a:solidFill>
                          <a:effectLst/>
                          <a:latin typeface="Arial" pitchFamily="34" charset="0"/>
                          <a:ea typeface="微軟正黑體" pitchFamily="34" charset="-120"/>
                          <a:cs typeface="Arial" pitchFamily="34" charset="0"/>
                        </a:rPr>
                        <a:t>具有設計工程系統、元件或流程之能力</a:t>
                      </a:r>
                      <a:r>
                        <a:rPr kumimoji="0" lang="en-US" altLang="zh-TW" sz="1400" b="0" i="0" u="none" strike="noStrike" cap="none" normalizeH="0" baseline="0" dirty="0" smtClean="0">
                          <a:ln>
                            <a:noFill/>
                          </a:ln>
                          <a:solidFill>
                            <a:schemeClr val="tx1"/>
                          </a:solidFill>
                          <a:effectLst/>
                          <a:latin typeface="Arial" pitchFamily="34" charset="0"/>
                          <a:ea typeface="微軟正黑體" pitchFamily="34" charset="-120"/>
                          <a:cs typeface="Arial" pitchFamily="34" charset="0"/>
                        </a:rPr>
                        <a:t/>
                      </a:r>
                      <a:br>
                        <a:rPr kumimoji="0" lang="en-US" altLang="zh-TW" sz="1400" b="0" i="0" u="none" strike="noStrike" cap="none" normalizeH="0" baseline="0" dirty="0" smtClean="0">
                          <a:ln>
                            <a:noFill/>
                          </a:ln>
                          <a:solidFill>
                            <a:schemeClr val="tx1"/>
                          </a:solidFill>
                          <a:effectLst/>
                          <a:latin typeface="Arial" pitchFamily="34" charset="0"/>
                          <a:ea typeface="微軟正黑體" pitchFamily="34" charset="-120"/>
                          <a:cs typeface="Arial" pitchFamily="34" charset="0"/>
                        </a:rPr>
                      </a:br>
                      <a:r>
                        <a:rPr lang="en-US" altLang="zh-TW" sz="1400" kern="100" dirty="0" smtClean="0">
                          <a:solidFill>
                            <a:srgbClr val="000000"/>
                          </a:solidFill>
                          <a:latin typeface="Arial" pitchFamily="34" charset="0"/>
                          <a:ea typeface="微軟正黑體" pitchFamily="34" charset="-120"/>
                          <a:cs typeface="Arial" pitchFamily="34" charset="0"/>
                        </a:rPr>
                        <a:t>(20%)</a:t>
                      </a:r>
                      <a:endParaRPr lang="zh-TW" altLang="zh-TW" sz="1400" kern="100" dirty="0" smtClean="0">
                        <a:solidFill>
                          <a:srgbClr val="000000"/>
                        </a:solidFill>
                        <a:latin typeface="Arial" pitchFamily="34" charset="0"/>
                        <a:ea typeface="微軟正黑體" pitchFamily="34" charset="-120"/>
                        <a:cs typeface="Arial" pitchFamily="34" charset="0"/>
                      </a:endParaRPr>
                    </a:p>
                  </a:txBody>
                  <a:tcPr marL="17780" marR="17780"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5">
                  <a:txBody>
                    <a:bodyPr/>
                    <a:lstStyle/>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zh-TW" altLang="en-US" sz="1400" kern="100" baseline="0" dirty="0" smtClean="0">
                          <a:latin typeface="Arial" pitchFamily="34" charset="0"/>
                          <a:ea typeface="微軟正黑體" pitchFamily="34" charset="-120"/>
                          <a:cs typeface="Arial" pitchFamily="34" charset="0"/>
                        </a:rPr>
                        <a:t>具備定義問題的對象、需求、目標及限制的</a:t>
                      </a:r>
                      <a:r>
                        <a:rPr lang="zh-TW" altLang="en-US" sz="1400" kern="100" baseline="0" smtClean="0">
                          <a:latin typeface="Arial" pitchFamily="34" charset="0"/>
                          <a:ea typeface="微軟正黑體" pitchFamily="34" charset="-120"/>
                          <a:cs typeface="Arial" pitchFamily="34" charset="0"/>
                        </a:rPr>
                        <a:t>知識和能力</a:t>
                      </a:r>
                      <a:endParaRPr lang="en-US" altLang="zh-TW" sz="1400" kern="100" baseline="0" dirty="0" smtClean="0">
                        <a:latin typeface="Arial" pitchFamily="34" charset="0"/>
                        <a:ea typeface="微軟正黑體" pitchFamily="34" charset="-120"/>
                        <a:cs typeface="Arial" pitchFamily="34" charset="0"/>
                      </a:endParaRPr>
                    </a:p>
                    <a:p>
                      <a:pPr marL="342900" marR="0" indent="-342900" algn="just" defTabSz="914400" rtl="0" eaLnBrk="1" fontAlgn="auto" latinLnBrk="0" hangingPunct="1">
                        <a:lnSpc>
                          <a:spcPct val="100000"/>
                        </a:lnSpc>
                        <a:spcBef>
                          <a:spcPts val="0"/>
                        </a:spcBef>
                        <a:spcAft>
                          <a:spcPts val="0"/>
                        </a:spcAft>
                        <a:buClrTx/>
                        <a:buSzTx/>
                        <a:buFont typeface="+mj-lt"/>
                        <a:buAutoNum type="arabicPeriod"/>
                        <a:tabLst/>
                        <a:defRPr/>
                      </a:pPr>
                      <a:r>
                        <a:rPr lang="zh-TW" altLang="en-US" sz="1400" kern="100" baseline="0" dirty="0" smtClean="0">
                          <a:latin typeface="Arial" pitchFamily="34" charset="0"/>
                          <a:ea typeface="微軟正黑體" pitchFamily="34" charset="-120"/>
                          <a:cs typeface="Arial" pitchFamily="34" charset="0"/>
                        </a:rPr>
                        <a:t>具備執行設計的知識和能力，包括分析、發展規格、選擇材料等</a:t>
                      </a:r>
                      <a:endParaRPr lang="en-US" altLang="zh-TW" sz="1400" kern="100" baseline="0" dirty="0" smtClean="0">
                        <a:latin typeface="Arial" pitchFamily="34" charset="0"/>
                        <a:ea typeface="微軟正黑體" pitchFamily="34" charset="-120"/>
                        <a:cs typeface="Arial" pitchFamily="34" charset="0"/>
                      </a:endParaRPr>
                    </a:p>
                    <a:p>
                      <a:pPr marL="342900" marR="0" indent="-342900" algn="just" defTabSz="914400" rtl="0" eaLnBrk="1" fontAlgn="auto" latinLnBrk="0" hangingPunct="1">
                        <a:lnSpc>
                          <a:spcPct val="100000"/>
                        </a:lnSpc>
                        <a:spcBef>
                          <a:spcPts val="0"/>
                        </a:spcBef>
                        <a:spcAft>
                          <a:spcPts val="0"/>
                        </a:spcAft>
                        <a:buClrTx/>
                        <a:buSzTx/>
                        <a:buFont typeface="+mj-lt"/>
                        <a:buAutoNum type="arabicPeriod"/>
                        <a:tabLst/>
                        <a:defRPr/>
                      </a:pPr>
                      <a:r>
                        <a:rPr lang="en-US" altLang="zh-TW" sz="1400" kern="100" baseline="0" dirty="0" smtClean="0">
                          <a:latin typeface="Arial" pitchFamily="34" charset="0"/>
                          <a:ea typeface="微軟正黑體" pitchFamily="34" charset="-120"/>
                          <a:cs typeface="Arial" pitchFamily="34" charset="0"/>
                        </a:rPr>
                        <a:t>…</a:t>
                      </a: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altLang="zh-TW" sz="1400" kern="100" baseline="0" dirty="0" smtClean="0">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marR="0" indent="-342900" algn="just" defTabSz="914400" rtl="0" eaLnBrk="1" fontAlgn="auto" latinLnBrk="0" hangingPunct="1">
                        <a:lnSpc>
                          <a:spcPct val="100000"/>
                        </a:lnSpc>
                        <a:spcBef>
                          <a:spcPts val="0"/>
                        </a:spcBef>
                        <a:spcAft>
                          <a:spcPts val="0"/>
                        </a:spcAft>
                        <a:buClrTx/>
                        <a:buSzTx/>
                        <a:buFont typeface="+mj-lt"/>
                        <a:buAutoNum type="arabicPeriod"/>
                        <a:tabLst/>
                        <a:defRPr/>
                      </a:pPr>
                      <a:endParaRPr lang="en-US" altLang="zh-TW" sz="1400" kern="100" baseline="0" dirty="0" smtClean="0">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r>
              <a:tr h="221733">
                <a:tc gridSpan="2">
                  <a:txBody>
                    <a:bodyPr/>
                    <a:lstStyle/>
                    <a:p>
                      <a:pPr marL="76200" algn="just">
                        <a:spcAft>
                          <a:spcPts val="0"/>
                        </a:spcAft>
                      </a:pPr>
                      <a:r>
                        <a:rPr lang="en-US" altLang="zh-TW" sz="1400" kern="100" dirty="0" smtClean="0">
                          <a:solidFill>
                            <a:srgbClr val="000000"/>
                          </a:solidFill>
                          <a:latin typeface="Arial" pitchFamily="34" charset="0"/>
                          <a:ea typeface="微軟正黑體" pitchFamily="34" charset="-120"/>
                          <a:cs typeface="Arial" pitchFamily="34" charset="0"/>
                        </a:rPr>
                        <a:t>4… (20%)</a:t>
                      </a:r>
                      <a:endParaRPr lang="zh-TW" sz="1400" kern="100" dirty="0">
                        <a:solidFill>
                          <a:srgbClr val="000000"/>
                        </a:solidFill>
                        <a:latin typeface="Arial" pitchFamily="34" charset="0"/>
                        <a:ea typeface="微軟正黑體" pitchFamily="34" charset="-120"/>
                        <a:cs typeface="Arial" pitchFamily="34" charset="0"/>
                      </a:endParaRPr>
                    </a:p>
                  </a:txBody>
                  <a:tcPr marL="17780" marR="17780"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5">
                  <a:txBody>
                    <a:bodyPr/>
                    <a:lstStyle/>
                    <a:p>
                      <a:pPr marL="342900" indent="-342900" algn="just">
                        <a:spcAft>
                          <a:spcPts val="0"/>
                        </a:spcAft>
                        <a:buNone/>
                      </a:pPr>
                      <a:r>
                        <a:rPr lang="en-US" altLang="zh-TW" sz="1400" kern="100" dirty="0" smtClean="0">
                          <a:latin typeface="Arial" pitchFamily="34" charset="0"/>
                          <a:ea typeface="微軟正黑體" pitchFamily="34" charset="-120"/>
                          <a:cs typeface="Arial" pitchFamily="34" charset="0"/>
                        </a:rPr>
                        <a:t>…</a:t>
                      </a:r>
                      <a:endParaRPr lang="zh-TW" sz="1400" kern="100" dirty="0">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indent="-342900" algn="just">
                        <a:spcAft>
                          <a:spcPts val="0"/>
                        </a:spcAft>
                        <a:buNone/>
                      </a:pPr>
                      <a:endParaRPr lang="zh-TW" sz="1400" kern="100" dirty="0">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indent="-342900" algn="just">
                        <a:spcAft>
                          <a:spcPts val="0"/>
                        </a:spcAft>
                        <a:buNone/>
                      </a:pPr>
                      <a:endParaRPr lang="zh-TW" sz="1400" kern="100" dirty="0">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r>
              <a:tr h="853429">
                <a:tc gridSpan="2">
                  <a:txBody>
                    <a:bodyPr/>
                    <a:lstStyle/>
                    <a:p>
                      <a:pPr marL="76200" algn="just">
                        <a:spcAft>
                          <a:spcPts val="0"/>
                        </a:spcAft>
                      </a:pPr>
                      <a:r>
                        <a:rPr lang="en-US" sz="1400" kern="100" dirty="0" smtClean="0">
                          <a:solidFill>
                            <a:srgbClr val="C00000"/>
                          </a:solidFill>
                          <a:latin typeface="Arial" pitchFamily="34" charset="0"/>
                          <a:ea typeface="微軟正黑體" pitchFamily="34" charset="-120"/>
                          <a:cs typeface="Arial" pitchFamily="34" charset="0"/>
                        </a:rPr>
                        <a:t>5. </a:t>
                      </a:r>
                      <a:r>
                        <a:rPr kumimoji="0" lang="zh-TW" altLang="en-US" sz="1400" b="0" i="0" u="none" strike="noStrike" kern="1200" cap="none" normalizeH="0" baseline="0" dirty="0" smtClean="0">
                          <a:ln>
                            <a:noFill/>
                          </a:ln>
                          <a:solidFill>
                            <a:srgbClr val="C00000"/>
                          </a:solidFill>
                          <a:effectLst/>
                          <a:latin typeface="Arial" pitchFamily="34" charset="0"/>
                          <a:ea typeface="微軟正黑體" pitchFamily="34" charset="-120"/>
                          <a:cs typeface="Arial" pitchFamily="34" charset="0"/>
                        </a:rPr>
                        <a:t>具有有效溝通、團隊合作及領導統御的能力 </a:t>
                      </a:r>
                      <a:r>
                        <a:rPr kumimoji="0" lang="en-US" altLang="zh-TW" sz="1400" b="0" i="0" u="none" strike="noStrike" kern="1200" cap="none" normalizeH="0" baseline="0" dirty="0" smtClean="0">
                          <a:ln>
                            <a:noFill/>
                          </a:ln>
                          <a:solidFill>
                            <a:srgbClr val="C00000"/>
                          </a:solidFill>
                          <a:effectLst/>
                          <a:latin typeface="Arial" pitchFamily="34" charset="0"/>
                          <a:ea typeface="微軟正黑體" pitchFamily="34" charset="-120"/>
                          <a:cs typeface="Arial" pitchFamily="34" charset="0"/>
                        </a:rPr>
                        <a:t>(20%)</a:t>
                      </a:r>
                      <a:endParaRPr lang="zh-TW" sz="1400" kern="100" dirty="0">
                        <a:solidFill>
                          <a:srgbClr val="C00000"/>
                        </a:solidFill>
                        <a:latin typeface="Arial" pitchFamily="34" charset="0"/>
                        <a:ea typeface="微軟正黑體" pitchFamily="34" charset="-120"/>
                        <a:cs typeface="Arial" pitchFamily="34" charset="0"/>
                      </a:endParaRPr>
                    </a:p>
                  </a:txBody>
                  <a:tcPr marL="17780" marR="17780"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5">
                  <a:txBody>
                    <a:bodyPr/>
                    <a:lstStyle/>
                    <a:p>
                      <a:pPr marL="342900" indent="-342900" algn="just">
                        <a:spcAft>
                          <a:spcPts val="0"/>
                        </a:spcAft>
                        <a:buAutoNum type="arabicPeriod"/>
                      </a:pPr>
                      <a:r>
                        <a:rPr lang="zh-TW" altLang="en-US" sz="1400" kern="100" dirty="0" smtClean="0">
                          <a:solidFill>
                            <a:srgbClr val="000000"/>
                          </a:solidFill>
                          <a:latin typeface="Arial" pitchFamily="34" charset="0"/>
                          <a:ea typeface="微軟正黑體" pitchFamily="34" charset="-120"/>
                          <a:cs typeface="Arial" pitchFamily="34" charset="0"/>
                        </a:rPr>
                        <a:t>具備適當之文字表達能力</a:t>
                      </a:r>
                      <a:endParaRPr lang="en-US" altLang="zh-TW" sz="1400" kern="100" dirty="0" smtClean="0">
                        <a:solidFill>
                          <a:srgbClr val="000000"/>
                        </a:solidFill>
                        <a:latin typeface="Arial" pitchFamily="34" charset="0"/>
                        <a:ea typeface="微軟正黑體" pitchFamily="34" charset="-120"/>
                        <a:cs typeface="Arial" pitchFamily="34" charset="0"/>
                      </a:endParaRPr>
                    </a:p>
                    <a:p>
                      <a:pPr marL="342900" indent="-342900" algn="just">
                        <a:spcAft>
                          <a:spcPts val="0"/>
                        </a:spcAft>
                        <a:buAutoNum type="arabicPeriod"/>
                      </a:pPr>
                      <a:r>
                        <a:rPr lang="zh-TW" altLang="en-US" sz="1400" kern="100" dirty="0" smtClean="0">
                          <a:solidFill>
                            <a:srgbClr val="000000"/>
                          </a:solidFill>
                          <a:latin typeface="Arial" pitchFamily="34" charset="0"/>
                          <a:ea typeface="微軟正黑體" pitchFamily="34" charset="-120"/>
                          <a:cs typeface="Arial" pitchFamily="34" charset="0"/>
                        </a:rPr>
                        <a:t>具備團隊精神和凝聚力</a:t>
                      </a:r>
                      <a:endParaRPr lang="en-US" altLang="zh-TW" sz="1400" kern="100" dirty="0" smtClean="0">
                        <a:solidFill>
                          <a:srgbClr val="000000"/>
                        </a:solidFill>
                        <a:latin typeface="Arial" pitchFamily="34" charset="0"/>
                        <a:ea typeface="微軟正黑體" pitchFamily="34" charset="-120"/>
                        <a:cs typeface="Arial" pitchFamily="34" charset="0"/>
                      </a:endParaRPr>
                    </a:p>
                    <a:p>
                      <a:pPr marL="342900" indent="-342900" algn="just">
                        <a:spcAft>
                          <a:spcPts val="0"/>
                        </a:spcAft>
                        <a:buAutoNum type="arabicPeriod"/>
                      </a:pPr>
                      <a:r>
                        <a:rPr lang="en-US" altLang="zh-TW" sz="1400" kern="100" dirty="0" smtClean="0">
                          <a:solidFill>
                            <a:srgbClr val="000000"/>
                          </a:solidFill>
                          <a:latin typeface="Arial" pitchFamily="34" charset="0"/>
                          <a:ea typeface="微軟正黑體" pitchFamily="34" charset="-120"/>
                          <a:cs typeface="Arial" pitchFamily="34" charset="0"/>
                        </a:rPr>
                        <a:t>…</a:t>
                      </a:r>
                    </a:p>
                    <a:p>
                      <a:pPr marL="342900" indent="-342900" algn="just">
                        <a:spcAft>
                          <a:spcPts val="0"/>
                        </a:spcAft>
                        <a:buNone/>
                      </a:pPr>
                      <a:endParaRPr lang="zh-TW" sz="1400" kern="100" dirty="0">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indent="-342900" algn="just">
                        <a:spcAft>
                          <a:spcPts val="0"/>
                        </a:spcAft>
                        <a:buAutoNum type="arabicPeriod"/>
                      </a:pPr>
                      <a:endParaRPr lang="zh-TW" sz="1400" kern="100" dirty="0">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indent="-342900" algn="just">
                        <a:spcAft>
                          <a:spcPts val="0"/>
                        </a:spcAft>
                        <a:buAutoNum type="arabicPeriod"/>
                      </a:pPr>
                      <a:endParaRPr lang="zh-TW" sz="1400" kern="100" dirty="0">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r>
              <a:tr h="221733">
                <a:tc gridSpan="2">
                  <a:txBody>
                    <a:bodyPr/>
                    <a:lstStyle/>
                    <a:p>
                      <a:pPr marL="76200" algn="just">
                        <a:spcAft>
                          <a:spcPts val="0"/>
                        </a:spcAft>
                      </a:pPr>
                      <a:r>
                        <a:rPr lang="en-US" altLang="zh-TW" sz="1400" kern="100" dirty="0" smtClean="0">
                          <a:solidFill>
                            <a:srgbClr val="000000"/>
                          </a:solidFill>
                          <a:latin typeface="Arial" pitchFamily="34" charset="0"/>
                          <a:ea typeface="微軟正黑體" pitchFamily="34" charset="-120"/>
                          <a:cs typeface="Arial" pitchFamily="34" charset="0"/>
                        </a:rPr>
                        <a:t>7… (15%)</a:t>
                      </a:r>
                      <a:endParaRPr lang="zh-TW" sz="1400" kern="100" dirty="0">
                        <a:solidFill>
                          <a:srgbClr val="000000"/>
                        </a:solidFill>
                        <a:latin typeface="Arial" pitchFamily="34" charset="0"/>
                        <a:ea typeface="微軟正黑體" pitchFamily="34" charset="-120"/>
                        <a:cs typeface="Arial" pitchFamily="34" charset="0"/>
                      </a:endParaRPr>
                    </a:p>
                  </a:txBody>
                  <a:tcPr marL="17780" marR="17780"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5">
                  <a:txBody>
                    <a:bodyPr/>
                    <a:lstStyle/>
                    <a:p>
                      <a:pPr marL="342900" indent="-342900" algn="just">
                        <a:spcAft>
                          <a:spcPts val="0"/>
                        </a:spcAft>
                        <a:buNone/>
                      </a:pPr>
                      <a:r>
                        <a:rPr lang="en-US" altLang="zh-TW" sz="1400" kern="100" dirty="0" smtClean="0">
                          <a:latin typeface="Arial" pitchFamily="34" charset="0"/>
                          <a:ea typeface="微軟正黑體" pitchFamily="34" charset="-120"/>
                          <a:cs typeface="Arial" pitchFamily="34" charset="0"/>
                        </a:rPr>
                        <a:t>…</a:t>
                      </a:r>
                      <a:endParaRPr lang="zh-TW" sz="1400" kern="100" dirty="0">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indent="-342900" algn="just">
                        <a:spcAft>
                          <a:spcPts val="0"/>
                        </a:spcAft>
                        <a:buNone/>
                      </a:pPr>
                      <a:endParaRPr lang="zh-TW" sz="1400" kern="100" dirty="0">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indent="-342900" algn="just">
                        <a:spcAft>
                          <a:spcPts val="0"/>
                        </a:spcAft>
                        <a:buNone/>
                      </a:pPr>
                      <a:endParaRPr lang="zh-TW" sz="1400" kern="100" dirty="0">
                        <a:latin typeface="Arial" pitchFamily="34" charset="0"/>
                        <a:ea typeface="微軟正黑體" pitchFamily="34" charset="-120"/>
                        <a:cs typeface="Arial" pitchFamily="34" charset="0"/>
                      </a:endParaRPr>
                    </a:p>
                  </a:txBody>
                  <a:tcPr marL="17780" marR="17780" marT="0" marB="0" anchor="ctr">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r>
              <a:tr h="243837">
                <a:tc gridSpan="7">
                  <a:txBody>
                    <a:bodyPr/>
                    <a:lstStyle/>
                    <a:p>
                      <a:pPr marL="76200" algn="just">
                        <a:spcAft>
                          <a:spcPts val="0"/>
                        </a:spcAft>
                      </a:pPr>
                      <a:r>
                        <a:rPr lang="zh-TW" altLang="zh-TW" sz="1600" b="1" kern="100" dirty="0" smtClean="0">
                          <a:solidFill>
                            <a:srgbClr val="C00000"/>
                          </a:solidFill>
                          <a:latin typeface="Arial" pitchFamily="34" charset="0"/>
                          <a:ea typeface="微軟正黑體" pitchFamily="34" charset="-120"/>
                          <a:cs typeface="Arial" pitchFamily="34" charset="0"/>
                        </a:rPr>
                        <a:t>評量方式</a:t>
                      </a:r>
                      <a:r>
                        <a:rPr lang="zh-TW" altLang="zh-TW" sz="1600" b="1" kern="100" dirty="0" smtClean="0">
                          <a:solidFill>
                            <a:schemeClr val="tx1"/>
                          </a:solidFill>
                          <a:latin typeface="Arial" pitchFamily="34" charset="0"/>
                          <a:ea typeface="微軟正黑體" pitchFamily="34" charset="-120"/>
                          <a:cs typeface="Arial" pitchFamily="34" charset="0"/>
                        </a:rPr>
                        <a:t>：</a:t>
                      </a:r>
                      <a:r>
                        <a:rPr lang="en-US" altLang="zh-TW" sz="1600" b="0" kern="100" dirty="0" smtClean="0">
                          <a:solidFill>
                            <a:schemeClr val="tx1"/>
                          </a:solidFill>
                          <a:latin typeface="Arial" pitchFamily="34" charset="0"/>
                          <a:ea typeface="微軟正黑體" pitchFamily="34" charset="-120"/>
                          <a:cs typeface="Arial" pitchFamily="34" charset="0"/>
                        </a:rPr>
                        <a:t>1. </a:t>
                      </a:r>
                      <a:r>
                        <a:rPr lang="zh-TW" altLang="en-US" sz="1600" b="0" kern="100" dirty="0" smtClean="0">
                          <a:solidFill>
                            <a:schemeClr val="tx1"/>
                          </a:solidFill>
                          <a:latin typeface="Arial" pitchFamily="34" charset="0"/>
                          <a:ea typeface="微軟正黑體" pitchFamily="34" charset="-120"/>
                          <a:cs typeface="Arial" pitchFamily="34" charset="0"/>
                        </a:rPr>
                        <a:t>設計模型成品 ，</a:t>
                      </a:r>
                      <a:r>
                        <a:rPr lang="en-US" altLang="zh-TW" sz="1600" b="0" kern="100" dirty="0" smtClean="0">
                          <a:solidFill>
                            <a:schemeClr val="tx1"/>
                          </a:solidFill>
                          <a:latin typeface="Arial" pitchFamily="34" charset="0"/>
                          <a:ea typeface="微軟正黑體" pitchFamily="34" charset="-120"/>
                          <a:cs typeface="Arial" pitchFamily="34" charset="0"/>
                        </a:rPr>
                        <a:t>2. </a:t>
                      </a:r>
                      <a:r>
                        <a:rPr lang="zh-TW" altLang="en-US" sz="1600" b="0" kern="100" dirty="0" smtClean="0">
                          <a:solidFill>
                            <a:schemeClr val="tx1"/>
                          </a:solidFill>
                          <a:latin typeface="Arial" pitchFamily="34" charset="0"/>
                          <a:ea typeface="微軟正黑體" pitchFamily="34" charset="-120"/>
                          <a:cs typeface="Arial" pitchFamily="34" charset="0"/>
                        </a:rPr>
                        <a:t>口頭報告，</a:t>
                      </a:r>
                      <a:r>
                        <a:rPr lang="en-US" altLang="zh-TW" sz="1600" b="0" kern="100" dirty="0" smtClean="0">
                          <a:solidFill>
                            <a:schemeClr val="tx1"/>
                          </a:solidFill>
                          <a:latin typeface="Arial" pitchFamily="34" charset="0"/>
                          <a:ea typeface="微軟正黑體" pitchFamily="34" charset="-120"/>
                          <a:cs typeface="Arial" pitchFamily="34" charset="0"/>
                        </a:rPr>
                        <a:t>3.</a:t>
                      </a:r>
                      <a:r>
                        <a:rPr lang="en-US" altLang="zh-TW" sz="1600" b="0" kern="100" baseline="0" dirty="0" smtClean="0">
                          <a:solidFill>
                            <a:schemeClr val="tx1"/>
                          </a:solidFill>
                          <a:latin typeface="Arial" pitchFamily="34" charset="0"/>
                          <a:ea typeface="微軟正黑體" pitchFamily="34" charset="-120"/>
                          <a:cs typeface="Arial" pitchFamily="34" charset="0"/>
                        </a:rPr>
                        <a:t> </a:t>
                      </a:r>
                      <a:r>
                        <a:rPr lang="zh-TW" altLang="en-US" sz="1600" b="0" kern="100" baseline="0" dirty="0" smtClean="0">
                          <a:solidFill>
                            <a:schemeClr val="tx1"/>
                          </a:solidFill>
                          <a:latin typeface="Arial" pitchFamily="34" charset="0"/>
                          <a:ea typeface="微軟正黑體" pitchFamily="34" charset="-120"/>
                          <a:cs typeface="Arial" pitchFamily="34" charset="0"/>
                        </a:rPr>
                        <a:t>海報</a:t>
                      </a:r>
                      <a:endParaRPr lang="zh-TW" sz="1600" b="0" kern="100" dirty="0">
                        <a:solidFill>
                          <a:srgbClr val="000000"/>
                        </a:solidFill>
                        <a:latin typeface="Arial" pitchFamily="34" charset="0"/>
                        <a:ea typeface="微軟正黑體" pitchFamily="34" charset="-120"/>
                        <a:cs typeface="Arial" pitchFamily="34" charset="0"/>
                      </a:endParaRPr>
                    </a:p>
                  </a:txBody>
                  <a:tcPr marL="17780" marR="1778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bl>
          </a:graphicData>
        </a:graphic>
      </p:graphicFrame>
      <p:sp>
        <p:nvSpPr>
          <p:cNvPr id="86072" name="投影片編號版面配置區 3"/>
          <p:cNvSpPr>
            <a:spLocks noGrp="1"/>
          </p:cNvSpPr>
          <p:nvPr>
            <p:ph type="sldNum" sz="quarter" idx="4294967295"/>
          </p:nvPr>
        </p:nvSpPr>
        <p:spPr bwMode="auto">
          <a:xfrm>
            <a:off x="8100392" y="6309519"/>
            <a:ext cx="1528762" cy="287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FontTx/>
              <a:buNone/>
            </a:pPr>
            <a:fld id="{921504FD-82A5-4530-91CE-4D7FD313E425}" type="slidenum">
              <a:rPr lang="zh-TW" altLang="en-US" sz="1400" smtClean="0">
                <a:latin typeface="微軟正黑體" panose="020B0604030504040204" pitchFamily="34" charset="-120"/>
                <a:ea typeface="微軟正黑體" panose="020B0604030504040204" pitchFamily="34" charset="-120"/>
              </a:rPr>
              <a:pPr algn="ctr">
                <a:spcBef>
                  <a:spcPct val="0"/>
                </a:spcBef>
                <a:buFontTx/>
                <a:buNone/>
              </a:pPr>
              <a:t>60</a:t>
            </a:fld>
            <a:endParaRPr lang="zh-TW" altLang="en-US" sz="1400" dirty="0" smtClean="0">
              <a:latin typeface="微軟正黑體" panose="020B0604030504040204" pitchFamily="34" charset="-120"/>
              <a:ea typeface="微軟正黑體" panose="020B0604030504040204" pitchFamily="34" charset="-120"/>
            </a:endParaRPr>
          </a:p>
        </p:txBody>
      </p:sp>
      <p:sp>
        <p:nvSpPr>
          <p:cNvPr id="6" name="橢圓 5"/>
          <p:cNvSpPr/>
          <p:nvPr/>
        </p:nvSpPr>
        <p:spPr>
          <a:xfrm>
            <a:off x="539750" y="2781300"/>
            <a:ext cx="2447925" cy="576263"/>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8" name="橢圓 7"/>
          <p:cNvSpPr/>
          <p:nvPr/>
        </p:nvSpPr>
        <p:spPr>
          <a:xfrm>
            <a:off x="0" y="6021388"/>
            <a:ext cx="2447925" cy="57626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364245250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1"/>
          <p:cNvSpPr>
            <a:spLocks noGrp="1"/>
          </p:cNvSpPr>
          <p:nvPr>
            <p:ph type="title"/>
          </p:nvPr>
        </p:nvSpPr>
        <p:spPr>
          <a:xfrm>
            <a:off x="468313" y="1125538"/>
            <a:ext cx="8229600" cy="863600"/>
          </a:xfrm>
        </p:spPr>
        <p:txBody>
          <a:bodyPr/>
          <a:lstStyle/>
          <a:p>
            <a:pPr>
              <a:defRPr/>
            </a:pPr>
            <a:r>
              <a:rPr lang="zh-TW" altLang="en-US" sz="4000" dirty="0" smtClean="0">
                <a:latin typeface="Arial" charset="0"/>
                <a:cs typeface="Arial" charset="0"/>
              </a:rPr>
              <a:t>學生分組修</a:t>
            </a:r>
            <a:r>
              <a:rPr lang="en-US" altLang="zh-TW" sz="4000" dirty="0" smtClean="0">
                <a:latin typeface="Arial" charset="0"/>
                <a:cs typeface="Arial" charset="0"/>
              </a:rPr>
              <a:t>Capstone </a:t>
            </a:r>
            <a:r>
              <a:rPr lang="zh-TW" altLang="en-US" sz="4000" dirty="0" smtClean="0">
                <a:latin typeface="Arial" charset="0"/>
                <a:cs typeface="Arial" charset="0"/>
              </a:rPr>
              <a:t>課，</a:t>
            </a:r>
            <a:r>
              <a:rPr lang="en-US" altLang="zh-TW" sz="4000" dirty="0" smtClean="0">
                <a:latin typeface="Arial" charset="0"/>
                <a:cs typeface="Arial" charset="0"/>
              </a:rPr>
              <a:t/>
            </a:r>
            <a:br>
              <a:rPr lang="en-US" altLang="zh-TW" sz="4000" dirty="0" smtClean="0">
                <a:latin typeface="Arial" charset="0"/>
                <a:cs typeface="Arial" charset="0"/>
              </a:rPr>
            </a:br>
            <a:r>
              <a:rPr lang="zh-TW" altLang="en-US" sz="4000" dirty="0" smtClean="0">
                <a:latin typeface="Arial" charset="0"/>
                <a:cs typeface="Arial" charset="0"/>
              </a:rPr>
              <a:t>教師</a:t>
            </a:r>
            <a:r>
              <a:rPr lang="zh-TW" altLang="en-US" sz="4000" u="sng" dirty="0" smtClean="0">
                <a:effectLst>
                  <a:outerShdw blurRad="38100" dist="38100" dir="2700000" algn="tl">
                    <a:srgbClr val="000000">
                      <a:alpha val="43137"/>
                    </a:srgbClr>
                  </a:outerShdw>
                </a:effectLst>
                <a:latin typeface="Arial" charset="0"/>
                <a:cs typeface="Arial" charset="0"/>
              </a:rPr>
              <a:t>評量</a:t>
            </a:r>
            <a:r>
              <a:rPr lang="zh-TW" altLang="en-US" sz="4000" dirty="0" smtClean="0">
                <a:latin typeface="Arial" charset="0"/>
                <a:cs typeface="Arial" charset="0"/>
              </a:rPr>
              <a:t>學生</a:t>
            </a:r>
            <a:r>
              <a:rPr lang="zh-TW" altLang="en-US" sz="4000" u="sng" dirty="0" smtClean="0">
                <a:latin typeface="Arial" charset="0"/>
                <a:cs typeface="Arial" charset="0"/>
              </a:rPr>
              <a:t>核心能力達成度</a:t>
            </a:r>
            <a:r>
              <a:rPr lang="en-US" altLang="zh-TW" sz="4000" u="sng" dirty="0" smtClean="0">
                <a:latin typeface="Arial" charset="0"/>
                <a:cs typeface="Arial" charset="0"/>
              </a:rPr>
              <a:t> </a:t>
            </a:r>
            <a:endParaRPr lang="zh-TW" altLang="en-US" sz="3200" u="sng" dirty="0" smtClean="0">
              <a:latin typeface="Arial" charset="0"/>
              <a:cs typeface="Arial" charset="0"/>
            </a:endParaRPr>
          </a:p>
        </p:txBody>
      </p:sp>
      <p:graphicFrame>
        <p:nvGraphicFramePr>
          <p:cNvPr id="5" name="內容版面配置區 4"/>
          <p:cNvGraphicFramePr>
            <a:graphicFrameLocks noGrp="1"/>
          </p:cNvGraphicFramePr>
          <p:nvPr>
            <p:ph idx="1"/>
          </p:nvPr>
        </p:nvGraphicFramePr>
        <p:xfrm>
          <a:off x="395288" y="3429000"/>
          <a:ext cx="8301037" cy="3063877"/>
        </p:xfrm>
        <a:graphic>
          <a:graphicData uri="http://schemas.openxmlformats.org/drawingml/2006/table">
            <a:tbl>
              <a:tblPr firstRow="1" bandRow="1">
                <a:tableStyleId>{5940675A-B579-460E-94D1-54222C63F5DA}</a:tableStyleId>
              </a:tblPr>
              <a:tblGrid>
                <a:gridCol w="5014888"/>
                <a:gridCol w="1095383"/>
                <a:gridCol w="1095383"/>
                <a:gridCol w="1095383"/>
              </a:tblGrid>
              <a:tr h="350593">
                <a:tc>
                  <a:txBody>
                    <a:bodyPr/>
                    <a:lstStyle/>
                    <a:p>
                      <a:pPr algn="ctr"/>
                      <a:r>
                        <a:rPr lang="zh-TW" altLang="en-US" sz="1700" dirty="0" smtClean="0">
                          <a:latin typeface="Arial" pitchFamily="34" charset="0"/>
                          <a:ea typeface="微軟正黑體" pitchFamily="34" charset="-120"/>
                          <a:cs typeface="Arial" pitchFamily="34" charset="0"/>
                        </a:rPr>
                        <a:t>核心能力</a:t>
                      </a:r>
                      <a:endParaRPr lang="zh-TW" altLang="en-US" sz="1700" dirty="0">
                        <a:latin typeface="Arial" pitchFamily="34" charset="0"/>
                        <a:ea typeface="微軟正黑體" pitchFamily="34" charset="-120"/>
                        <a:cs typeface="Arial" pitchFamily="34" charset="0"/>
                      </a:endParaRPr>
                    </a:p>
                  </a:txBody>
                  <a:tcPr marT="45729" marB="45729"/>
                </a:tc>
                <a:tc>
                  <a:txBody>
                    <a:bodyPr/>
                    <a:lstStyle/>
                    <a:p>
                      <a:pPr algn="ctr"/>
                      <a:r>
                        <a:rPr lang="zh-TW" altLang="en-US" sz="1700" dirty="0" smtClean="0">
                          <a:latin typeface="Arial" pitchFamily="34" charset="0"/>
                          <a:ea typeface="微軟正黑體" pitchFamily="34" charset="-120"/>
                          <a:cs typeface="Arial" pitchFamily="34" charset="0"/>
                        </a:rPr>
                        <a:t>權重</a:t>
                      </a:r>
                      <a:endParaRPr lang="zh-TW" altLang="en-US" sz="1700" dirty="0">
                        <a:latin typeface="Arial" pitchFamily="34" charset="0"/>
                        <a:ea typeface="微軟正黑體" pitchFamily="34" charset="-120"/>
                        <a:cs typeface="Arial" pitchFamily="34" charset="0"/>
                      </a:endParaRPr>
                    </a:p>
                  </a:txBody>
                  <a:tcPr marT="45729" marB="45729"/>
                </a:tc>
                <a:tc>
                  <a:txBody>
                    <a:bodyPr/>
                    <a:lstStyle/>
                    <a:p>
                      <a:pPr algn="ctr"/>
                      <a:r>
                        <a:rPr lang="zh-TW" altLang="en-US" sz="1700" dirty="0" smtClean="0">
                          <a:latin typeface="Arial" pitchFamily="34" charset="0"/>
                          <a:ea typeface="微軟正黑體" pitchFamily="34" charset="-120"/>
                          <a:cs typeface="Arial" pitchFamily="34" charset="0"/>
                        </a:rPr>
                        <a:t>得分</a:t>
                      </a:r>
                      <a:endParaRPr lang="zh-TW" altLang="en-US" sz="1700" dirty="0">
                        <a:latin typeface="Arial" pitchFamily="34" charset="0"/>
                        <a:ea typeface="微軟正黑體" pitchFamily="34" charset="-120"/>
                        <a:cs typeface="Arial" pitchFamily="34" charset="0"/>
                      </a:endParaRPr>
                    </a:p>
                  </a:txBody>
                  <a:tcPr marT="45729" marB="45729"/>
                </a:tc>
                <a:tc>
                  <a:txBody>
                    <a:bodyPr/>
                    <a:lstStyle/>
                    <a:p>
                      <a:pPr algn="ctr"/>
                      <a:r>
                        <a:rPr lang="zh-TW" altLang="en-US" sz="1700" dirty="0" smtClean="0">
                          <a:latin typeface="Arial" pitchFamily="34" charset="0"/>
                          <a:ea typeface="微軟正黑體" pitchFamily="34" charset="-120"/>
                          <a:cs typeface="Arial" pitchFamily="34" charset="0"/>
                        </a:rPr>
                        <a:t>權重得分</a:t>
                      </a:r>
                      <a:endParaRPr lang="zh-TW" altLang="en-US" sz="1700" dirty="0">
                        <a:latin typeface="Arial" pitchFamily="34" charset="0"/>
                        <a:ea typeface="微軟正黑體" pitchFamily="34" charset="-120"/>
                        <a:cs typeface="Arial" pitchFamily="34" charset="0"/>
                      </a:endParaRPr>
                    </a:p>
                  </a:txBody>
                  <a:tcPr marT="45729" marB="45729"/>
                </a:tc>
              </a:tr>
              <a:tr h="609726">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en-US" altLang="zh-TW" sz="1700" b="0" i="0" u="none" strike="noStrike" cap="none" normalizeH="0" baseline="0" dirty="0" smtClean="0">
                          <a:ln>
                            <a:noFill/>
                          </a:ln>
                          <a:solidFill>
                            <a:schemeClr val="tx1"/>
                          </a:solidFill>
                          <a:effectLst/>
                          <a:latin typeface="Arial" pitchFamily="34" charset="0"/>
                          <a:ea typeface="微軟正黑體" pitchFamily="34" charset="-120"/>
                          <a:cs typeface="Arial" pitchFamily="34" charset="0"/>
                        </a:rPr>
                        <a:t>1.</a:t>
                      </a:r>
                      <a:r>
                        <a:rPr kumimoji="0" lang="zh-TW" altLang="en-US" sz="1700" b="0" i="0" u="none" strike="noStrike" cap="none" normalizeH="0" baseline="0" dirty="0" smtClean="0">
                          <a:ln>
                            <a:noFill/>
                          </a:ln>
                          <a:solidFill>
                            <a:schemeClr val="tx1"/>
                          </a:solidFill>
                          <a:effectLst/>
                          <a:latin typeface="Arial" pitchFamily="34" charset="0"/>
                          <a:ea typeface="微軟正黑體" pitchFamily="34" charset="-120"/>
                          <a:cs typeface="Arial" pitchFamily="34" charset="0"/>
                        </a:rPr>
                        <a:t> 具有應用科學、物理學、微積分、工程數學及工程統計知識之能力</a:t>
                      </a:r>
                    </a:p>
                  </a:txBody>
                  <a:tcPr marT="45729" marB="45729"/>
                </a:tc>
                <a:tc>
                  <a:txBody>
                    <a:bodyPr/>
                    <a:lstStyle/>
                    <a:p>
                      <a:pPr algn="ctr"/>
                      <a:r>
                        <a:rPr lang="en-US" altLang="zh-TW" sz="1700" dirty="0" smtClean="0">
                          <a:latin typeface="Arial" pitchFamily="34" charset="0"/>
                          <a:ea typeface="微軟正黑體" pitchFamily="34" charset="-120"/>
                          <a:cs typeface="Arial" pitchFamily="34" charset="0"/>
                        </a:rPr>
                        <a:t>10%</a:t>
                      </a:r>
                      <a:endParaRPr lang="zh-TW" altLang="en-US" sz="1700" dirty="0">
                        <a:latin typeface="Arial" pitchFamily="34" charset="0"/>
                        <a:ea typeface="微軟正黑體" pitchFamily="34" charset="-120"/>
                        <a:cs typeface="Arial" pitchFamily="34" charset="0"/>
                      </a:endParaRPr>
                    </a:p>
                  </a:txBody>
                  <a:tcPr marT="45729" marB="45729" anchor="ctr"/>
                </a:tc>
                <a:tc>
                  <a:txBody>
                    <a:bodyPr/>
                    <a:lstStyle/>
                    <a:p>
                      <a:pPr algn="ctr"/>
                      <a:r>
                        <a:rPr lang="en-US" altLang="zh-TW" sz="1700" dirty="0" smtClean="0">
                          <a:latin typeface="Arial" pitchFamily="34" charset="0"/>
                          <a:ea typeface="微軟正黑體" pitchFamily="34" charset="-120"/>
                          <a:cs typeface="Arial" pitchFamily="34" charset="0"/>
                        </a:rPr>
                        <a:t>90</a:t>
                      </a:r>
                      <a:endParaRPr lang="zh-TW" altLang="en-US" sz="1700" dirty="0">
                        <a:latin typeface="Arial" pitchFamily="34" charset="0"/>
                        <a:ea typeface="微軟正黑體" pitchFamily="34" charset="-120"/>
                        <a:cs typeface="Arial" pitchFamily="34" charset="0"/>
                      </a:endParaRPr>
                    </a:p>
                  </a:txBody>
                  <a:tcPr marT="45729" marB="45729" anchor="ctr"/>
                </a:tc>
                <a:tc>
                  <a:txBody>
                    <a:bodyPr/>
                    <a:lstStyle/>
                    <a:p>
                      <a:pPr algn="ctr"/>
                      <a:r>
                        <a:rPr lang="en-US" altLang="zh-TW" sz="1700" dirty="0" smtClean="0">
                          <a:latin typeface="Arial" pitchFamily="34" charset="0"/>
                          <a:ea typeface="微軟正黑體" pitchFamily="34" charset="-120"/>
                          <a:cs typeface="Arial" pitchFamily="34" charset="0"/>
                        </a:rPr>
                        <a:t>9</a:t>
                      </a:r>
                      <a:endParaRPr lang="zh-TW" altLang="en-US" sz="1700" dirty="0">
                        <a:latin typeface="Arial" pitchFamily="34" charset="0"/>
                        <a:ea typeface="微軟正黑體" pitchFamily="34" charset="-120"/>
                        <a:cs typeface="Arial" pitchFamily="34" charset="0"/>
                      </a:endParaRPr>
                    </a:p>
                  </a:txBody>
                  <a:tcPr marT="45729" marB="45729" anchor="ctr"/>
                </a:tc>
              </a:tr>
              <a:tr h="350593">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en-US" altLang="zh-TW" sz="1700" b="0" i="0" u="none" strike="noStrike" cap="none" normalizeH="0" baseline="0" dirty="0" smtClean="0">
                          <a:ln>
                            <a:noFill/>
                          </a:ln>
                          <a:solidFill>
                            <a:schemeClr val="tx1"/>
                          </a:solidFill>
                          <a:effectLst/>
                          <a:latin typeface="Arial" pitchFamily="34" charset="0"/>
                          <a:ea typeface="微軟正黑體" pitchFamily="34" charset="-120"/>
                          <a:cs typeface="Arial" pitchFamily="34" charset="0"/>
                        </a:rPr>
                        <a:t>2.</a:t>
                      </a:r>
                      <a:r>
                        <a:rPr kumimoji="0" lang="zh-TW" altLang="en-US" sz="1700" b="0" i="0" u="none" strike="noStrike" cap="none" normalizeH="0" baseline="0" dirty="0" smtClean="0">
                          <a:ln>
                            <a:noFill/>
                          </a:ln>
                          <a:solidFill>
                            <a:schemeClr val="tx1"/>
                          </a:solidFill>
                          <a:effectLst/>
                          <a:latin typeface="Arial" pitchFamily="34" charset="0"/>
                          <a:ea typeface="微軟正黑體" pitchFamily="34" charset="-120"/>
                          <a:cs typeface="Arial" pitchFamily="34" charset="0"/>
                        </a:rPr>
                        <a:t> 具有設計及執行實驗，以及分析解釋數據的能力</a:t>
                      </a:r>
                    </a:p>
                  </a:txBody>
                  <a:tcPr marT="45729" marB="45729"/>
                </a:tc>
                <a:tc>
                  <a:txBody>
                    <a:bodyPr/>
                    <a:lstStyle/>
                    <a:p>
                      <a:pPr algn="ctr"/>
                      <a:r>
                        <a:rPr lang="en-US" altLang="zh-TW" sz="1700" dirty="0" smtClean="0">
                          <a:latin typeface="Arial" pitchFamily="34" charset="0"/>
                          <a:ea typeface="微軟正黑體" pitchFamily="34" charset="-120"/>
                          <a:cs typeface="Arial" pitchFamily="34" charset="0"/>
                        </a:rPr>
                        <a:t>15%</a:t>
                      </a:r>
                      <a:endParaRPr lang="zh-TW" altLang="en-US" sz="1700" dirty="0">
                        <a:latin typeface="Arial" pitchFamily="34" charset="0"/>
                        <a:ea typeface="微軟正黑體" pitchFamily="34" charset="-120"/>
                        <a:cs typeface="Arial" pitchFamily="34" charset="0"/>
                      </a:endParaRPr>
                    </a:p>
                  </a:txBody>
                  <a:tcPr marT="45729" marB="45729" anchor="ctr"/>
                </a:tc>
                <a:tc>
                  <a:txBody>
                    <a:bodyPr/>
                    <a:lstStyle/>
                    <a:p>
                      <a:pPr algn="ctr"/>
                      <a:r>
                        <a:rPr lang="en-US" altLang="zh-TW" sz="1700" dirty="0" smtClean="0">
                          <a:latin typeface="Arial" pitchFamily="34" charset="0"/>
                          <a:ea typeface="微軟正黑體" pitchFamily="34" charset="-120"/>
                          <a:cs typeface="Arial" pitchFamily="34" charset="0"/>
                        </a:rPr>
                        <a:t>80</a:t>
                      </a:r>
                      <a:endParaRPr lang="zh-TW" altLang="en-US" sz="1700" dirty="0">
                        <a:latin typeface="Arial" pitchFamily="34" charset="0"/>
                        <a:ea typeface="微軟正黑體" pitchFamily="34" charset="-120"/>
                        <a:cs typeface="Arial" pitchFamily="34" charset="0"/>
                      </a:endParaRPr>
                    </a:p>
                  </a:txBody>
                  <a:tcPr marT="45729" marB="45729" anchor="ctr"/>
                </a:tc>
                <a:tc>
                  <a:txBody>
                    <a:bodyPr/>
                    <a:lstStyle/>
                    <a:p>
                      <a:pPr algn="ctr"/>
                      <a:r>
                        <a:rPr lang="en-US" altLang="zh-TW" sz="1700" dirty="0" smtClean="0">
                          <a:latin typeface="Arial" pitchFamily="34" charset="0"/>
                          <a:ea typeface="微軟正黑體" pitchFamily="34" charset="-120"/>
                          <a:cs typeface="Arial" pitchFamily="34" charset="0"/>
                        </a:rPr>
                        <a:t>12</a:t>
                      </a:r>
                      <a:endParaRPr lang="zh-TW" altLang="en-US" sz="1700" dirty="0">
                        <a:latin typeface="Arial" pitchFamily="34" charset="0"/>
                        <a:ea typeface="微軟正黑體" pitchFamily="34" charset="-120"/>
                        <a:cs typeface="Arial" pitchFamily="34" charset="0"/>
                      </a:endParaRPr>
                    </a:p>
                  </a:txBody>
                  <a:tcPr marT="45729" marB="45729" anchor="ctr"/>
                </a:tc>
              </a:tr>
              <a:tr h="350593">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en-US" altLang="zh-TW" sz="1700" b="0" i="0" u="none" strike="noStrike" cap="none" normalizeH="0" baseline="0" dirty="0" smtClean="0">
                          <a:ln>
                            <a:noFill/>
                          </a:ln>
                          <a:solidFill>
                            <a:schemeClr val="tx1"/>
                          </a:solidFill>
                          <a:effectLst/>
                          <a:latin typeface="Arial" pitchFamily="34" charset="0"/>
                          <a:ea typeface="微軟正黑體" pitchFamily="34" charset="-120"/>
                          <a:cs typeface="Arial" pitchFamily="34" charset="0"/>
                        </a:rPr>
                        <a:t>3.</a:t>
                      </a:r>
                      <a:r>
                        <a:rPr kumimoji="0" lang="zh-TW" altLang="en-US" sz="1700" b="0" i="0" u="none" strike="noStrike" cap="none" normalizeH="0" baseline="0" dirty="0" smtClean="0">
                          <a:ln>
                            <a:noFill/>
                          </a:ln>
                          <a:solidFill>
                            <a:schemeClr val="tx1"/>
                          </a:solidFill>
                          <a:effectLst/>
                          <a:latin typeface="Arial" pitchFamily="34" charset="0"/>
                          <a:ea typeface="微軟正黑體" pitchFamily="34" charset="-120"/>
                          <a:cs typeface="Arial" pitchFamily="34" charset="0"/>
                        </a:rPr>
                        <a:t> 具有設計工程系統、元件或流程之能力</a:t>
                      </a:r>
                    </a:p>
                  </a:txBody>
                  <a:tcPr marT="45729" marB="45729"/>
                </a:tc>
                <a:tc>
                  <a:txBody>
                    <a:bodyPr/>
                    <a:lstStyle/>
                    <a:p>
                      <a:pPr algn="ctr"/>
                      <a:r>
                        <a:rPr lang="en-US" altLang="zh-TW" sz="1700" dirty="0" smtClean="0">
                          <a:latin typeface="Arial" pitchFamily="34" charset="0"/>
                          <a:ea typeface="微軟正黑體" pitchFamily="34" charset="-120"/>
                          <a:cs typeface="Arial" pitchFamily="34" charset="0"/>
                        </a:rPr>
                        <a:t>20%</a:t>
                      </a:r>
                      <a:endParaRPr lang="zh-TW" altLang="en-US" sz="1700" dirty="0">
                        <a:latin typeface="Arial" pitchFamily="34" charset="0"/>
                        <a:ea typeface="微軟正黑體" pitchFamily="34" charset="-120"/>
                        <a:cs typeface="Arial" pitchFamily="34" charset="0"/>
                      </a:endParaRPr>
                    </a:p>
                  </a:txBody>
                  <a:tcPr marT="45729" marB="45729" anchor="ctr"/>
                </a:tc>
                <a:tc>
                  <a:txBody>
                    <a:bodyPr/>
                    <a:lstStyle/>
                    <a:p>
                      <a:pPr algn="ctr"/>
                      <a:r>
                        <a:rPr lang="en-US" altLang="zh-TW" sz="1700" dirty="0" smtClean="0">
                          <a:latin typeface="Arial" pitchFamily="34" charset="0"/>
                          <a:ea typeface="微軟正黑體" pitchFamily="34" charset="-120"/>
                          <a:cs typeface="Arial" pitchFamily="34" charset="0"/>
                        </a:rPr>
                        <a:t>70</a:t>
                      </a:r>
                      <a:endParaRPr lang="zh-TW" altLang="en-US" sz="1700" dirty="0">
                        <a:latin typeface="Arial" pitchFamily="34" charset="0"/>
                        <a:ea typeface="微軟正黑體" pitchFamily="34" charset="-120"/>
                        <a:cs typeface="Arial" pitchFamily="34" charset="0"/>
                      </a:endParaRPr>
                    </a:p>
                  </a:txBody>
                  <a:tcPr marT="45729" marB="45729" anchor="ctr"/>
                </a:tc>
                <a:tc>
                  <a:txBody>
                    <a:bodyPr/>
                    <a:lstStyle/>
                    <a:p>
                      <a:pPr algn="ctr"/>
                      <a:r>
                        <a:rPr lang="en-US" altLang="zh-TW" sz="1700" dirty="0" smtClean="0">
                          <a:latin typeface="Arial" pitchFamily="34" charset="0"/>
                          <a:ea typeface="微軟正黑體" pitchFamily="34" charset="-120"/>
                          <a:cs typeface="Arial" pitchFamily="34" charset="0"/>
                        </a:rPr>
                        <a:t>14</a:t>
                      </a:r>
                      <a:endParaRPr lang="zh-TW" altLang="en-US" sz="1700" dirty="0">
                        <a:latin typeface="Arial" pitchFamily="34" charset="0"/>
                        <a:ea typeface="微軟正黑體" pitchFamily="34" charset="-120"/>
                        <a:cs typeface="Arial" pitchFamily="34" charset="0"/>
                      </a:endParaRPr>
                    </a:p>
                  </a:txBody>
                  <a:tcPr marT="45729" marB="45729" anchor="ctr"/>
                </a:tc>
              </a:tr>
              <a:tr h="350593">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en-US" altLang="zh-TW" sz="1700" b="0" i="0" u="none" strike="noStrike" kern="1200" cap="none" normalizeH="0" baseline="0" dirty="0" smtClean="0">
                          <a:ln>
                            <a:noFill/>
                          </a:ln>
                          <a:solidFill>
                            <a:schemeClr val="tx1"/>
                          </a:solidFill>
                          <a:effectLst/>
                          <a:latin typeface="Arial" pitchFamily="34" charset="0"/>
                          <a:ea typeface="微軟正黑體" pitchFamily="34" charset="-120"/>
                          <a:cs typeface="Arial" pitchFamily="34" charset="0"/>
                        </a:rPr>
                        <a:t>4.</a:t>
                      </a:r>
                      <a:r>
                        <a:rPr kumimoji="0" lang="zh-TW" altLang="en-US" sz="1700" b="0" i="0" u="none" strike="noStrike" kern="1200" cap="none" normalizeH="0" baseline="0" dirty="0" smtClean="0">
                          <a:ln>
                            <a:noFill/>
                          </a:ln>
                          <a:solidFill>
                            <a:schemeClr val="tx1"/>
                          </a:solidFill>
                          <a:effectLst/>
                          <a:latin typeface="Arial" pitchFamily="34" charset="0"/>
                          <a:ea typeface="微軟正黑體" pitchFamily="34" charset="-120"/>
                          <a:cs typeface="Arial" pitchFamily="34" charset="0"/>
                        </a:rPr>
                        <a:t> 具有辨識、分析規劃及解決工程問題的能力</a:t>
                      </a:r>
                    </a:p>
                  </a:txBody>
                  <a:tcPr marT="45729" marB="45729"/>
                </a:tc>
                <a:tc>
                  <a:txBody>
                    <a:bodyPr/>
                    <a:lstStyle/>
                    <a:p>
                      <a:pPr algn="ctr"/>
                      <a:r>
                        <a:rPr lang="en-US" altLang="zh-TW" sz="1700" dirty="0" smtClean="0">
                          <a:latin typeface="Arial" pitchFamily="34" charset="0"/>
                          <a:ea typeface="微軟正黑體" pitchFamily="34" charset="-120"/>
                          <a:cs typeface="Arial" pitchFamily="34" charset="0"/>
                        </a:rPr>
                        <a:t>20%</a:t>
                      </a:r>
                      <a:endParaRPr lang="zh-TW" altLang="en-US" sz="1700" dirty="0">
                        <a:latin typeface="Arial" pitchFamily="34" charset="0"/>
                        <a:ea typeface="微軟正黑體" pitchFamily="34" charset="-120"/>
                        <a:cs typeface="Arial" pitchFamily="34" charset="0"/>
                      </a:endParaRPr>
                    </a:p>
                  </a:txBody>
                  <a:tcPr marT="45729" marB="45729" anchor="ctr"/>
                </a:tc>
                <a:tc>
                  <a:txBody>
                    <a:bodyPr/>
                    <a:lstStyle/>
                    <a:p>
                      <a:pPr algn="ctr"/>
                      <a:r>
                        <a:rPr lang="en-US" altLang="zh-TW" sz="1700" dirty="0" smtClean="0">
                          <a:latin typeface="Arial" pitchFamily="34" charset="0"/>
                          <a:ea typeface="微軟正黑體" pitchFamily="34" charset="-120"/>
                          <a:cs typeface="Arial" pitchFamily="34" charset="0"/>
                        </a:rPr>
                        <a:t>90</a:t>
                      </a:r>
                      <a:endParaRPr lang="zh-TW" altLang="en-US" sz="1700" dirty="0">
                        <a:latin typeface="Arial" pitchFamily="34" charset="0"/>
                        <a:ea typeface="微軟正黑體" pitchFamily="34" charset="-120"/>
                        <a:cs typeface="Arial" pitchFamily="34" charset="0"/>
                      </a:endParaRPr>
                    </a:p>
                  </a:txBody>
                  <a:tcPr marT="45729" marB="45729" anchor="ctr"/>
                </a:tc>
                <a:tc>
                  <a:txBody>
                    <a:bodyPr/>
                    <a:lstStyle/>
                    <a:p>
                      <a:pPr algn="ctr"/>
                      <a:r>
                        <a:rPr lang="en-US" altLang="zh-TW" sz="1700" dirty="0" smtClean="0">
                          <a:latin typeface="Arial" pitchFamily="34" charset="0"/>
                          <a:ea typeface="微軟正黑體" pitchFamily="34" charset="-120"/>
                          <a:cs typeface="Arial" pitchFamily="34" charset="0"/>
                        </a:rPr>
                        <a:t>18</a:t>
                      </a:r>
                      <a:endParaRPr lang="zh-TW" altLang="en-US" sz="1700" dirty="0">
                        <a:latin typeface="Arial" pitchFamily="34" charset="0"/>
                        <a:ea typeface="微軟正黑體" pitchFamily="34" charset="-120"/>
                        <a:cs typeface="Arial" pitchFamily="34" charset="0"/>
                      </a:endParaRPr>
                    </a:p>
                  </a:txBody>
                  <a:tcPr marT="45729" marB="45729" anchor="ctr"/>
                </a:tc>
              </a:tr>
              <a:tr h="350593">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en-US" altLang="zh-TW" sz="1700" b="0" i="0" u="none" strike="noStrike" kern="1200" cap="none" normalizeH="0" baseline="0" dirty="0" smtClean="0">
                          <a:ln>
                            <a:noFill/>
                          </a:ln>
                          <a:solidFill>
                            <a:schemeClr val="tx1"/>
                          </a:solidFill>
                          <a:effectLst/>
                          <a:latin typeface="Arial" pitchFamily="34" charset="0"/>
                          <a:ea typeface="微軟正黑體" pitchFamily="34" charset="-120"/>
                          <a:cs typeface="Arial" pitchFamily="34" charset="0"/>
                        </a:rPr>
                        <a:t>5.</a:t>
                      </a:r>
                      <a:r>
                        <a:rPr kumimoji="0" lang="zh-TW" altLang="en-US" sz="1700" b="0" i="0" u="none" strike="noStrike" kern="1200" cap="none" normalizeH="0" baseline="0" dirty="0" smtClean="0">
                          <a:ln>
                            <a:noFill/>
                          </a:ln>
                          <a:solidFill>
                            <a:schemeClr val="tx1"/>
                          </a:solidFill>
                          <a:effectLst/>
                          <a:latin typeface="Arial" pitchFamily="34" charset="0"/>
                          <a:ea typeface="微軟正黑體" pitchFamily="34" charset="-120"/>
                          <a:cs typeface="Arial" pitchFamily="34" charset="0"/>
                        </a:rPr>
                        <a:t> 具有有效溝通、團隊合作及領導統御的能力</a:t>
                      </a:r>
                    </a:p>
                  </a:txBody>
                  <a:tcPr marT="45729" marB="45729"/>
                </a:tc>
                <a:tc>
                  <a:txBody>
                    <a:bodyPr/>
                    <a:lstStyle/>
                    <a:p>
                      <a:pPr algn="ctr"/>
                      <a:r>
                        <a:rPr lang="en-US" altLang="zh-TW" sz="1700" dirty="0" smtClean="0">
                          <a:latin typeface="Arial" pitchFamily="34" charset="0"/>
                          <a:ea typeface="微軟正黑體" pitchFamily="34" charset="-120"/>
                          <a:cs typeface="Arial" pitchFamily="34" charset="0"/>
                        </a:rPr>
                        <a:t>20%</a:t>
                      </a:r>
                      <a:endParaRPr lang="zh-TW" altLang="en-US" sz="1700" dirty="0">
                        <a:latin typeface="Arial" pitchFamily="34" charset="0"/>
                        <a:ea typeface="微軟正黑體" pitchFamily="34" charset="-120"/>
                        <a:cs typeface="Arial" pitchFamily="34" charset="0"/>
                      </a:endParaRPr>
                    </a:p>
                  </a:txBody>
                  <a:tcPr marT="45729" marB="45729" anchor="ctr"/>
                </a:tc>
                <a:tc>
                  <a:txBody>
                    <a:bodyPr/>
                    <a:lstStyle/>
                    <a:p>
                      <a:pPr algn="ctr"/>
                      <a:r>
                        <a:rPr lang="en-US" altLang="zh-TW" sz="1700" dirty="0" smtClean="0">
                          <a:latin typeface="Arial" pitchFamily="34" charset="0"/>
                          <a:ea typeface="微軟正黑體" pitchFamily="34" charset="-120"/>
                          <a:cs typeface="Arial" pitchFamily="34" charset="0"/>
                        </a:rPr>
                        <a:t>80</a:t>
                      </a:r>
                      <a:endParaRPr lang="zh-TW" altLang="en-US" sz="1700" dirty="0">
                        <a:latin typeface="Arial" pitchFamily="34" charset="0"/>
                        <a:ea typeface="微軟正黑體" pitchFamily="34" charset="-120"/>
                        <a:cs typeface="Arial" pitchFamily="34" charset="0"/>
                      </a:endParaRPr>
                    </a:p>
                  </a:txBody>
                  <a:tcPr marT="45729" marB="45729" anchor="ctr"/>
                </a:tc>
                <a:tc>
                  <a:txBody>
                    <a:bodyPr/>
                    <a:lstStyle/>
                    <a:p>
                      <a:pPr algn="ctr"/>
                      <a:r>
                        <a:rPr lang="en-US" altLang="zh-TW" sz="1700" dirty="0" smtClean="0">
                          <a:latin typeface="Arial" pitchFamily="34" charset="0"/>
                          <a:ea typeface="微軟正黑體" pitchFamily="34" charset="-120"/>
                          <a:cs typeface="Arial" pitchFamily="34" charset="0"/>
                        </a:rPr>
                        <a:t>16</a:t>
                      </a:r>
                      <a:endParaRPr lang="zh-TW" altLang="en-US" sz="1700" dirty="0">
                        <a:latin typeface="Arial" pitchFamily="34" charset="0"/>
                        <a:ea typeface="微軟正黑體" pitchFamily="34" charset="-120"/>
                        <a:cs typeface="Arial" pitchFamily="34" charset="0"/>
                      </a:endParaRPr>
                    </a:p>
                  </a:txBody>
                  <a:tcPr marT="45729" marB="45729" anchor="ctr"/>
                </a:tc>
              </a:tr>
              <a:tr h="350593">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en-US" altLang="zh-TW" sz="1700" b="0" i="0" u="none" strike="noStrike" kern="1200" cap="none" normalizeH="0" baseline="0" dirty="0" smtClean="0">
                          <a:ln>
                            <a:noFill/>
                          </a:ln>
                          <a:solidFill>
                            <a:schemeClr val="tx1"/>
                          </a:solidFill>
                          <a:effectLst/>
                          <a:latin typeface="Arial" pitchFamily="34" charset="0"/>
                          <a:ea typeface="微軟正黑體" pitchFamily="34" charset="-120"/>
                          <a:cs typeface="Arial" pitchFamily="34" charset="0"/>
                        </a:rPr>
                        <a:t>7.</a:t>
                      </a:r>
                      <a:r>
                        <a:rPr kumimoji="0" lang="zh-TW" altLang="en-US" sz="1700" b="0" i="0" u="none" strike="noStrike" kern="1200" cap="none" normalizeH="0" baseline="0" dirty="0" smtClean="0">
                          <a:ln>
                            <a:noFill/>
                          </a:ln>
                          <a:solidFill>
                            <a:schemeClr val="tx1"/>
                          </a:solidFill>
                          <a:effectLst/>
                          <a:latin typeface="Arial" pitchFamily="34" charset="0"/>
                          <a:ea typeface="微軟正黑體" pitchFamily="34" charset="-120"/>
                          <a:cs typeface="Arial" pitchFamily="34" charset="0"/>
                        </a:rPr>
                        <a:t> 具備專業倫理、人文素養及社會責任</a:t>
                      </a:r>
                    </a:p>
                  </a:txBody>
                  <a:tcPr marT="45729" marB="45729"/>
                </a:tc>
                <a:tc>
                  <a:txBody>
                    <a:bodyPr/>
                    <a:lstStyle/>
                    <a:p>
                      <a:pPr algn="ctr"/>
                      <a:r>
                        <a:rPr lang="en-US" altLang="zh-TW" sz="1700" dirty="0" smtClean="0">
                          <a:latin typeface="Arial" pitchFamily="34" charset="0"/>
                          <a:ea typeface="微軟正黑體" pitchFamily="34" charset="-120"/>
                          <a:cs typeface="Arial" pitchFamily="34" charset="0"/>
                        </a:rPr>
                        <a:t>15%</a:t>
                      </a:r>
                      <a:endParaRPr lang="zh-TW" altLang="en-US" sz="1700" dirty="0">
                        <a:latin typeface="Arial" pitchFamily="34" charset="0"/>
                        <a:ea typeface="微軟正黑體" pitchFamily="34" charset="-120"/>
                        <a:cs typeface="Arial" pitchFamily="34" charset="0"/>
                      </a:endParaRPr>
                    </a:p>
                  </a:txBody>
                  <a:tcPr marT="45729" marB="45729" anchor="ctr"/>
                </a:tc>
                <a:tc>
                  <a:txBody>
                    <a:bodyPr/>
                    <a:lstStyle/>
                    <a:p>
                      <a:pPr algn="ctr"/>
                      <a:r>
                        <a:rPr lang="en-US" altLang="zh-TW" sz="1700" dirty="0" smtClean="0">
                          <a:latin typeface="Arial" pitchFamily="34" charset="0"/>
                          <a:ea typeface="微軟正黑體" pitchFamily="34" charset="-120"/>
                          <a:cs typeface="Arial" pitchFamily="34" charset="0"/>
                        </a:rPr>
                        <a:t>87</a:t>
                      </a:r>
                      <a:endParaRPr lang="zh-TW" altLang="en-US" sz="1700" dirty="0">
                        <a:latin typeface="Arial" pitchFamily="34" charset="0"/>
                        <a:ea typeface="微軟正黑體" pitchFamily="34" charset="-120"/>
                        <a:cs typeface="Arial" pitchFamily="34" charset="0"/>
                      </a:endParaRPr>
                    </a:p>
                  </a:txBody>
                  <a:tcPr marT="45729" marB="45729" anchor="ctr"/>
                </a:tc>
                <a:tc>
                  <a:txBody>
                    <a:bodyPr/>
                    <a:lstStyle/>
                    <a:p>
                      <a:pPr algn="ctr"/>
                      <a:r>
                        <a:rPr lang="en-US" altLang="zh-TW" sz="1700" dirty="0" smtClean="0">
                          <a:latin typeface="Arial" pitchFamily="34" charset="0"/>
                          <a:ea typeface="微軟正黑體" pitchFamily="34" charset="-120"/>
                          <a:cs typeface="Arial" pitchFamily="34" charset="0"/>
                        </a:rPr>
                        <a:t>13</a:t>
                      </a:r>
                      <a:endParaRPr lang="zh-TW" altLang="en-US" sz="1700" dirty="0">
                        <a:latin typeface="Arial" pitchFamily="34" charset="0"/>
                        <a:ea typeface="微軟正黑體" pitchFamily="34" charset="-120"/>
                        <a:cs typeface="Arial" pitchFamily="34" charset="0"/>
                      </a:endParaRPr>
                    </a:p>
                  </a:txBody>
                  <a:tcPr marT="45729" marB="45729" anchor="ctr"/>
                </a:tc>
              </a:tr>
              <a:tr h="350593">
                <a:tc gridSpan="3">
                  <a:txBody>
                    <a:bodyPr/>
                    <a:lstStyle/>
                    <a:p>
                      <a:pPr marL="177800" marR="0" lvl="0" indent="-177800" algn="r" defTabSz="914400" rtl="0" eaLnBrk="1" fontAlgn="auto" latinLnBrk="0" hangingPunct="1">
                        <a:lnSpc>
                          <a:spcPct val="100000"/>
                        </a:lnSpc>
                        <a:spcBef>
                          <a:spcPts val="0"/>
                        </a:spcBef>
                        <a:spcAft>
                          <a:spcPts val="0"/>
                        </a:spcAft>
                        <a:buClrTx/>
                        <a:buSzTx/>
                        <a:buFontTx/>
                        <a:buNone/>
                        <a:tabLst/>
                        <a:defRPr/>
                      </a:pPr>
                      <a:r>
                        <a:rPr kumimoji="0" lang="zh-TW" altLang="en-US" sz="1700" b="1" i="0" u="none" strike="noStrike" kern="1200" cap="none" normalizeH="0" baseline="0" dirty="0" smtClean="0">
                          <a:ln>
                            <a:noFill/>
                          </a:ln>
                          <a:solidFill>
                            <a:schemeClr val="tx1"/>
                          </a:solidFill>
                          <a:effectLst>
                            <a:outerShdw blurRad="38100" dist="38100" dir="2700000" algn="tl">
                              <a:srgbClr val="000000">
                                <a:alpha val="43137"/>
                              </a:srgbClr>
                            </a:outerShdw>
                          </a:effectLst>
                          <a:latin typeface="Arial" pitchFamily="34" charset="0"/>
                          <a:ea typeface="微軟正黑體" pitchFamily="34" charset="-120"/>
                          <a:cs typeface="Arial" pitchFamily="34" charset="0"/>
                        </a:rPr>
                        <a:t>總分</a:t>
                      </a:r>
                    </a:p>
                  </a:txBody>
                  <a:tcPr marT="45729" marB="45729"/>
                </a:tc>
                <a:tc hMerge="1">
                  <a:txBody>
                    <a:bodyPr/>
                    <a:lstStyle/>
                    <a:p>
                      <a:pPr algn="ctr"/>
                      <a:endParaRPr lang="zh-TW" altLang="en-US" sz="1700" dirty="0">
                        <a:latin typeface="Calibri" pitchFamily="34" charset="0"/>
                        <a:ea typeface="標楷體" pitchFamily="65" charset="-120"/>
                      </a:endParaRPr>
                    </a:p>
                  </a:txBody>
                  <a:tcPr anchor="ctr"/>
                </a:tc>
                <a:tc hMerge="1">
                  <a:txBody>
                    <a:bodyPr/>
                    <a:lstStyle/>
                    <a:p>
                      <a:pPr algn="ctr"/>
                      <a:endParaRPr lang="zh-TW" altLang="en-US" sz="1700" dirty="0">
                        <a:latin typeface="Calibri" pitchFamily="34" charset="0"/>
                        <a:ea typeface="標楷體" pitchFamily="65" charset="-120"/>
                      </a:endParaRPr>
                    </a:p>
                  </a:txBody>
                  <a:tcPr anchor="ctr"/>
                </a:tc>
                <a:tc>
                  <a:txBody>
                    <a:bodyPr/>
                    <a:lstStyle/>
                    <a:p>
                      <a:pPr algn="ctr"/>
                      <a:r>
                        <a:rPr lang="en-US" altLang="zh-TW" sz="1700" b="1" dirty="0" smtClean="0">
                          <a:effectLst>
                            <a:outerShdw blurRad="38100" dist="38100" dir="2700000" algn="tl">
                              <a:srgbClr val="000000">
                                <a:alpha val="43137"/>
                              </a:srgbClr>
                            </a:outerShdw>
                          </a:effectLst>
                          <a:latin typeface="Arial" pitchFamily="34" charset="0"/>
                          <a:ea typeface="微軟正黑體" pitchFamily="34" charset="-120"/>
                          <a:cs typeface="Arial" pitchFamily="34" charset="0"/>
                        </a:rPr>
                        <a:t>82</a:t>
                      </a:r>
                      <a:endParaRPr lang="zh-TW" altLang="en-US" sz="1700" b="1" dirty="0">
                        <a:effectLst>
                          <a:outerShdw blurRad="38100" dist="38100" dir="2700000" algn="tl">
                            <a:srgbClr val="000000">
                              <a:alpha val="43137"/>
                            </a:srgbClr>
                          </a:outerShdw>
                        </a:effectLst>
                        <a:latin typeface="Arial" pitchFamily="34" charset="0"/>
                        <a:ea typeface="微軟正黑體" pitchFamily="34" charset="-120"/>
                        <a:cs typeface="Arial" pitchFamily="34" charset="0"/>
                      </a:endParaRPr>
                    </a:p>
                  </a:txBody>
                  <a:tcPr marT="45729" marB="45729" anchor="ctr"/>
                </a:tc>
              </a:tr>
            </a:tbl>
          </a:graphicData>
        </a:graphic>
      </p:graphicFrame>
      <p:sp>
        <p:nvSpPr>
          <p:cNvPr id="6" name="文字方塊 5"/>
          <p:cNvSpPr txBox="1"/>
          <p:nvPr/>
        </p:nvSpPr>
        <p:spPr>
          <a:xfrm>
            <a:off x="323850" y="2133600"/>
            <a:ext cx="8501063" cy="1316038"/>
          </a:xfrm>
          <a:prstGeom prst="rect">
            <a:avLst/>
          </a:prstGeom>
          <a:noFill/>
        </p:spPr>
        <p:txBody>
          <a:bodyPr>
            <a:spAutoFit/>
          </a:bodyPr>
          <a:lstStyle/>
          <a:p>
            <a:pPr algn="ctr" eaLnBrk="1" hangingPunct="1">
              <a:defRPr/>
            </a:pPr>
            <a:r>
              <a:rPr lang="zh-TW" altLang="en-US" sz="2100" b="1" dirty="0">
                <a:effectLst>
                  <a:outerShdw blurRad="38100" dist="38100" dir="2700000" algn="tl">
                    <a:srgbClr val="000000">
                      <a:alpha val="43137"/>
                    </a:srgbClr>
                  </a:outerShdw>
                </a:effectLst>
                <a:ea typeface="微軟正黑體" pitchFamily="34" charset="-120"/>
                <a:cs typeface="Arial" pitchFamily="34" charset="0"/>
              </a:rPr>
              <a:t>課程評量表</a:t>
            </a:r>
            <a:endParaRPr lang="en-US" altLang="zh-TW" sz="2100" b="1" dirty="0">
              <a:effectLst>
                <a:outerShdw blurRad="38100" dist="38100" dir="2700000" algn="tl">
                  <a:srgbClr val="000000">
                    <a:alpha val="43137"/>
                  </a:srgbClr>
                </a:outerShdw>
              </a:effectLst>
              <a:ea typeface="微軟正黑體" pitchFamily="34" charset="-120"/>
              <a:cs typeface="Arial" pitchFamily="34" charset="0"/>
            </a:endParaRPr>
          </a:p>
          <a:p>
            <a:pPr eaLnBrk="1" hangingPunct="1">
              <a:spcBef>
                <a:spcPts val="900"/>
              </a:spcBef>
              <a:defRPr/>
            </a:pPr>
            <a:r>
              <a:rPr lang="zh-TW" altLang="en-US" sz="1700" dirty="0">
                <a:ea typeface="微軟正黑體" pitchFamily="34" charset="-120"/>
                <a:cs typeface="Arial" pitchFamily="34" charset="0"/>
              </a:rPr>
              <a:t>課程：</a:t>
            </a:r>
            <a:r>
              <a:rPr lang="zh-TW" altLang="en-US" sz="1700" u="sng" dirty="0">
                <a:ea typeface="微軟正黑體" pitchFamily="34" charset="-120"/>
                <a:cs typeface="Arial" pitchFamily="34" charset="0"/>
              </a:rPr>
              <a:t>土木工程設計實務</a:t>
            </a:r>
            <a:r>
              <a:rPr lang="zh-TW" altLang="en-US" sz="1700" dirty="0">
                <a:ea typeface="微軟正黑體" pitchFamily="34" charset="-120"/>
                <a:cs typeface="Arial" pitchFamily="34" charset="0"/>
              </a:rPr>
              <a:t>　　　　　   年級：</a:t>
            </a:r>
            <a:r>
              <a:rPr lang="zh-TW" altLang="en-US" sz="1700" u="sng" dirty="0">
                <a:ea typeface="微軟正黑體" pitchFamily="34" charset="-120"/>
                <a:cs typeface="Arial" pitchFamily="34" charset="0"/>
              </a:rPr>
              <a:t>大三下</a:t>
            </a:r>
            <a:r>
              <a:rPr lang="en-US" altLang="zh-TW" sz="1700" u="sng" dirty="0">
                <a:ea typeface="微軟正黑體" pitchFamily="34" charset="-120"/>
                <a:cs typeface="Arial" pitchFamily="34" charset="0"/>
              </a:rPr>
              <a:t>(</a:t>
            </a:r>
            <a:r>
              <a:rPr lang="zh-TW" altLang="en-US" sz="1700" u="sng" dirty="0">
                <a:ea typeface="微軟正黑體" pitchFamily="34" charset="-120"/>
                <a:cs typeface="Arial" pitchFamily="34" charset="0"/>
              </a:rPr>
              <a:t>必修</a:t>
            </a:r>
            <a:r>
              <a:rPr lang="en-US" altLang="zh-TW" sz="1700" u="sng" dirty="0">
                <a:ea typeface="微軟正黑體" pitchFamily="34" charset="-120"/>
                <a:cs typeface="Arial" pitchFamily="34" charset="0"/>
              </a:rPr>
              <a:t>)</a:t>
            </a:r>
            <a:r>
              <a:rPr lang="zh-TW" altLang="en-US" sz="1700" dirty="0">
                <a:ea typeface="微軟正黑體" pitchFamily="34" charset="-120"/>
                <a:cs typeface="Arial" pitchFamily="34" charset="0"/>
              </a:rPr>
              <a:t>　   教師：</a:t>
            </a:r>
            <a:r>
              <a:rPr lang="zh-TW" altLang="en-US" sz="1700" u="sng" dirty="0">
                <a:ea typeface="微軟正黑體" pitchFamily="34" charset="-120"/>
                <a:cs typeface="Arial" pitchFamily="34" charset="0"/>
              </a:rPr>
              <a:t>呂○○教授</a:t>
            </a:r>
            <a:endParaRPr lang="en-US" altLang="zh-TW" sz="1700" u="sng" dirty="0">
              <a:ea typeface="微軟正黑體" pitchFamily="34" charset="-120"/>
              <a:cs typeface="Arial" pitchFamily="34" charset="0"/>
            </a:endParaRPr>
          </a:p>
          <a:p>
            <a:pPr eaLnBrk="1" hangingPunct="1">
              <a:spcBef>
                <a:spcPts val="0"/>
              </a:spcBef>
              <a:defRPr/>
            </a:pPr>
            <a:r>
              <a:rPr lang="zh-TW" altLang="en-US" sz="1700" dirty="0">
                <a:ea typeface="微軟正黑體" pitchFamily="34" charset="-120"/>
                <a:cs typeface="Arial" pitchFamily="34" charset="0"/>
              </a:rPr>
              <a:t>學生：</a:t>
            </a:r>
            <a:r>
              <a:rPr lang="en-US" altLang="zh-TW" sz="1700" u="sng" dirty="0">
                <a:ea typeface="微軟正黑體" pitchFamily="34" charset="-120"/>
                <a:cs typeface="Arial" pitchFamily="34" charset="0"/>
              </a:rPr>
              <a:t>A</a:t>
            </a:r>
            <a:r>
              <a:rPr lang="zh-TW" altLang="en-US" sz="1700" u="sng" dirty="0">
                <a:ea typeface="微軟正黑體" pitchFamily="34" charset="-120"/>
                <a:cs typeface="Arial" pitchFamily="34" charset="0"/>
              </a:rPr>
              <a:t>組</a:t>
            </a:r>
            <a:r>
              <a:rPr lang="en-US" altLang="zh-TW" sz="1700" u="sng" dirty="0">
                <a:ea typeface="微軟正黑體" pitchFamily="34" charset="-120"/>
                <a:cs typeface="Arial" pitchFamily="34" charset="0"/>
              </a:rPr>
              <a:t>/ </a:t>
            </a:r>
            <a:r>
              <a:rPr lang="zh-TW" altLang="en-US" sz="1700" u="sng" dirty="0">
                <a:ea typeface="微軟正黑體" pitchFamily="34" charset="-120"/>
                <a:cs typeface="Arial" pitchFamily="34" charset="0"/>
              </a:rPr>
              <a:t>李斯、林薇妮、沈冬方</a:t>
            </a:r>
            <a:r>
              <a:rPr lang="zh-TW" altLang="en-US" sz="1700" dirty="0">
                <a:ea typeface="微軟正黑體" pitchFamily="34" charset="-120"/>
                <a:cs typeface="Arial" pitchFamily="34" charset="0"/>
              </a:rPr>
              <a:t>　   　　        專題題目：</a:t>
            </a:r>
            <a:r>
              <a:rPr lang="zh-TW" altLang="en-US" sz="1700" u="sng" dirty="0">
                <a:ea typeface="微軟正黑體" pitchFamily="34" charset="-120"/>
                <a:cs typeface="Arial" pitchFamily="34" charset="0"/>
              </a:rPr>
              <a:t>淡江大橋規劃與設計</a:t>
            </a:r>
            <a:endParaRPr lang="en-US" altLang="zh-TW" sz="1700" u="sng" dirty="0">
              <a:ea typeface="微軟正黑體" pitchFamily="34" charset="-120"/>
              <a:cs typeface="Arial" pitchFamily="34" charset="0"/>
            </a:endParaRPr>
          </a:p>
          <a:p>
            <a:pPr eaLnBrk="1" hangingPunct="1">
              <a:spcBef>
                <a:spcPts val="0"/>
              </a:spcBef>
              <a:defRPr/>
            </a:pPr>
            <a:r>
              <a:rPr lang="zh-TW" altLang="en-US" sz="1700" dirty="0">
                <a:ea typeface="微軟正黑體" pitchFamily="34" charset="-120"/>
                <a:cs typeface="Arial" pitchFamily="34" charset="0"/>
              </a:rPr>
              <a:t>成績：</a:t>
            </a:r>
            <a:r>
              <a:rPr lang="en-US" altLang="zh-TW" sz="1700" u="sng" dirty="0">
                <a:ea typeface="微軟正黑體" pitchFamily="34" charset="-120"/>
                <a:cs typeface="Arial" pitchFamily="34" charset="0"/>
              </a:rPr>
              <a:t>82</a:t>
            </a:r>
            <a:r>
              <a:rPr lang="zh-TW" altLang="en-US" sz="1700" u="sng" dirty="0">
                <a:ea typeface="微軟正黑體" pitchFamily="34" charset="-120"/>
                <a:cs typeface="Arial" pitchFamily="34" charset="0"/>
              </a:rPr>
              <a:t>分</a:t>
            </a:r>
            <a:endParaRPr lang="en-US" altLang="zh-TW" sz="1700" dirty="0">
              <a:ea typeface="微軟正黑體" pitchFamily="34" charset="-120"/>
              <a:cs typeface="Arial" pitchFamily="34" charset="0"/>
            </a:endParaRPr>
          </a:p>
        </p:txBody>
      </p:sp>
      <p:sp>
        <p:nvSpPr>
          <p:cNvPr id="88113" name="投影片編號版面配置區 7"/>
          <p:cNvSpPr>
            <a:spLocks noGrp="1"/>
          </p:cNvSpPr>
          <p:nvPr>
            <p:ph type="sldNum" sz="quarter" idx="4294967295"/>
          </p:nvPr>
        </p:nvSpPr>
        <p:spPr bwMode="auto">
          <a:xfrm>
            <a:off x="7380288" y="6092825"/>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FontTx/>
              <a:buNone/>
            </a:pPr>
            <a:fld id="{2FE1229A-4D7D-49D2-83D2-0EEE481779C0}" type="slidenum">
              <a:rPr lang="zh-TW" altLang="en-US" sz="1400" smtClean="0">
                <a:latin typeface="微軟正黑體" panose="020B0604030504040204" pitchFamily="34" charset="-120"/>
                <a:ea typeface="微軟正黑體" panose="020B0604030504040204" pitchFamily="34" charset="-120"/>
              </a:rPr>
              <a:pPr algn="ctr">
                <a:spcBef>
                  <a:spcPct val="0"/>
                </a:spcBef>
                <a:buFontTx/>
                <a:buNone/>
              </a:pPr>
              <a:t>61</a:t>
            </a:fld>
            <a:endParaRPr lang="zh-TW" altLang="en-US" sz="1400" dirty="0" smtClean="0">
              <a:latin typeface="微軟正黑體" panose="020B0604030504040204" pitchFamily="34" charset="-120"/>
              <a:ea typeface="微軟正黑體" panose="020B0604030504040204" pitchFamily="34" charset="-120"/>
            </a:endParaRPr>
          </a:p>
        </p:txBody>
      </p:sp>
      <p:sp>
        <p:nvSpPr>
          <p:cNvPr id="7" name="橢圓 6"/>
          <p:cNvSpPr/>
          <p:nvPr/>
        </p:nvSpPr>
        <p:spPr>
          <a:xfrm>
            <a:off x="971550" y="2781300"/>
            <a:ext cx="3168650" cy="50323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p>
        </p:txBody>
      </p:sp>
    </p:spTree>
    <p:extLst>
      <p:ext uri="{BB962C8B-B14F-4D97-AF65-F5344CB8AC3E}">
        <p14:creationId xmlns:p14="http://schemas.microsoft.com/office/powerpoint/2010/main" val="185835040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標題 1"/>
          <p:cNvSpPr>
            <a:spLocks noGrp="1"/>
          </p:cNvSpPr>
          <p:nvPr>
            <p:ph type="title"/>
          </p:nvPr>
        </p:nvSpPr>
        <p:spPr>
          <a:xfrm>
            <a:off x="468313" y="836613"/>
            <a:ext cx="8229600" cy="863600"/>
          </a:xfrm>
        </p:spPr>
        <p:txBody>
          <a:bodyPr/>
          <a:lstStyle/>
          <a:p>
            <a:r>
              <a:rPr lang="en-US" altLang="zh-TW" smtClean="0"/>
              <a:t>Capstone</a:t>
            </a:r>
            <a:r>
              <a:rPr lang="zh-TW" altLang="en-US" smtClean="0"/>
              <a:t> 課程的評量</a:t>
            </a:r>
          </a:p>
        </p:txBody>
      </p:sp>
      <p:graphicFrame>
        <p:nvGraphicFramePr>
          <p:cNvPr id="5" name="內容版面配置區 4"/>
          <p:cNvGraphicFramePr>
            <a:graphicFrameLocks noGrp="1"/>
          </p:cNvGraphicFramePr>
          <p:nvPr>
            <p:ph idx="1"/>
          </p:nvPr>
        </p:nvGraphicFramePr>
        <p:xfrm>
          <a:off x="457200" y="1773238"/>
          <a:ext cx="8229600" cy="4751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0116" name="投影片編號版面配置區 3"/>
          <p:cNvSpPr>
            <a:spLocks noGrp="1"/>
          </p:cNvSpPr>
          <p:nvPr>
            <p:ph type="sldNum" sz="quarter" idx="4294967295"/>
          </p:nvPr>
        </p:nvSpPr>
        <p:spPr bwMode="auto">
          <a:xfrm>
            <a:off x="8532439" y="6165850"/>
            <a:ext cx="47662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9DB54D41-B4AC-4A17-B85A-936607F6C49E}" type="slidenum">
              <a:rPr kumimoji="0" lang="zh-TW" altLang="en-US" sz="1400" smtClean="0">
                <a:solidFill>
                  <a:srgbClr val="000000"/>
                </a:solidFill>
                <a:latin typeface="微軟正黑體" panose="020B0604030504040204" pitchFamily="34" charset="-120"/>
                <a:ea typeface="微軟正黑體" panose="020B0604030504040204" pitchFamily="34" charset="-120"/>
              </a:rPr>
              <a:pPr/>
              <a:t>62</a:t>
            </a:fld>
            <a:endParaRPr kumimoji="0" lang="zh-TW" altLang="en-US" sz="1400" dirty="0" smtClean="0">
              <a:solidFill>
                <a:srgbClr val="0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1909385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標題 1"/>
          <p:cNvSpPr>
            <a:spLocks noGrp="1"/>
          </p:cNvSpPr>
          <p:nvPr>
            <p:ph type="title"/>
          </p:nvPr>
        </p:nvSpPr>
        <p:spPr>
          <a:xfrm>
            <a:off x="250825" y="908050"/>
            <a:ext cx="8642350" cy="863600"/>
          </a:xfrm>
        </p:spPr>
        <p:txBody>
          <a:bodyPr/>
          <a:lstStyle/>
          <a:p>
            <a:r>
              <a:rPr lang="en-US" altLang="zh-TW" sz="3700" smtClean="0"/>
              <a:t>Capstone</a:t>
            </a:r>
            <a:r>
              <a:rPr lang="zh-TW" altLang="en-US" sz="3700" smtClean="0"/>
              <a:t> 是學生學習總檢視</a:t>
            </a:r>
          </a:p>
        </p:txBody>
      </p:sp>
      <p:graphicFrame>
        <p:nvGraphicFramePr>
          <p:cNvPr id="4" name="內容版面配置區 3"/>
          <p:cNvGraphicFramePr>
            <a:graphicFrameLocks noGrp="1"/>
          </p:cNvGraphicFramePr>
          <p:nvPr>
            <p:ph idx="1"/>
          </p:nvPr>
        </p:nvGraphicFramePr>
        <p:xfrm>
          <a:off x="2483768" y="1772816"/>
          <a:ext cx="6069950" cy="478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2164" name="投影片編號版面配置區 5"/>
          <p:cNvSpPr>
            <a:spLocks noGrp="1"/>
          </p:cNvSpPr>
          <p:nvPr>
            <p:ph type="sldNum" sz="quarter" idx="4294967295"/>
          </p:nvPr>
        </p:nvSpPr>
        <p:spPr bwMode="auto">
          <a:xfrm>
            <a:off x="7380288" y="61658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FontTx/>
              <a:buNone/>
            </a:pPr>
            <a:fld id="{39A6F821-DF9A-4D34-BE56-3E87645993A7}" type="slidenum">
              <a:rPr lang="zh-TW" altLang="en-US" sz="1400" smtClean="0"/>
              <a:pPr algn="ctr">
                <a:spcBef>
                  <a:spcPct val="0"/>
                </a:spcBef>
                <a:buFontTx/>
                <a:buNone/>
              </a:pPr>
              <a:t>63</a:t>
            </a:fld>
            <a:endParaRPr lang="zh-TW" altLang="en-US" sz="1400" dirty="0" smtClean="0"/>
          </a:p>
        </p:txBody>
      </p:sp>
      <p:grpSp>
        <p:nvGrpSpPr>
          <p:cNvPr id="2" name="群組 9"/>
          <p:cNvGrpSpPr/>
          <p:nvPr/>
        </p:nvGrpSpPr>
        <p:grpSpPr>
          <a:xfrm rot="16200000">
            <a:off x="-847083" y="3447484"/>
            <a:ext cx="3546328" cy="1205105"/>
            <a:chOff x="142879" y="119404"/>
            <a:chExt cx="3546328" cy="1205105"/>
          </a:xfrm>
          <a:solidFill>
            <a:schemeClr val="accent6">
              <a:lumMod val="75000"/>
            </a:schemeClr>
          </a:solidFill>
        </p:grpSpPr>
        <p:sp>
          <p:nvSpPr>
            <p:cNvPr id="11" name="橢圓 10"/>
            <p:cNvSpPr/>
            <p:nvPr/>
          </p:nvSpPr>
          <p:spPr>
            <a:xfrm>
              <a:off x="142879" y="119404"/>
              <a:ext cx="3546328" cy="1205105"/>
            </a:xfrm>
            <a:prstGeom prst="ellipse">
              <a:avLst/>
            </a:prstGeom>
            <a:grp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12" name="橢圓 4"/>
            <p:cNvSpPr/>
            <p:nvPr/>
          </p:nvSpPr>
          <p:spPr>
            <a:xfrm>
              <a:off x="662227" y="295887"/>
              <a:ext cx="2507632" cy="852139"/>
            </a:xfrm>
            <a:prstGeom prst="rect">
              <a:avLst/>
            </a:prstGeom>
            <a:grpFill/>
          </p:spPr>
          <p:style>
            <a:lnRef idx="0">
              <a:scrgbClr r="0" g="0" b="0"/>
            </a:lnRef>
            <a:fillRef idx="0">
              <a:scrgbClr r="0" g="0" b="0"/>
            </a:fillRef>
            <a:effectRef idx="0">
              <a:scrgbClr r="0" g="0" b="0"/>
            </a:effectRef>
            <a:fontRef idx="minor">
              <a:schemeClr val="lt1"/>
            </a:fontRef>
          </p:style>
          <p:txBody>
            <a:bodyPr vert="eaVert" lIns="26670" tIns="26670" rIns="26670" bIns="26670" spcCol="1270" anchor="ctr"/>
            <a:lstStyle/>
            <a:p>
              <a:pPr algn="ctr" defTabSz="933450" eaLnBrk="1" hangingPunct="1">
                <a:lnSpc>
                  <a:spcPct val="90000"/>
                </a:lnSpc>
                <a:spcAft>
                  <a:spcPct val="35000"/>
                </a:spcAft>
                <a:defRPr/>
              </a:pPr>
              <a:r>
                <a:rPr lang="zh-TW" altLang="en-US" sz="2800" b="1" dirty="0">
                  <a:effectLst>
                    <a:outerShdw blurRad="38100" dist="38100" dir="2700000" algn="tl">
                      <a:srgbClr val="000000">
                        <a:alpha val="43137"/>
                      </a:srgbClr>
                    </a:outerShdw>
                  </a:effectLst>
                  <a:latin typeface="Arial" pitchFamily="34" charset="0"/>
                  <a:ea typeface="微軟正黑體" pitchFamily="34" charset="-120"/>
                  <a:cs typeface="Arial" pitchFamily="34" charset="0"/>
                </a:rPr>
                <a:t>嘗試解決複雜實務問題</a:t>
              </a:r>
              <a:endParaRPr lang="en-US" altLang="zh-TW" sz="2800" b="1" dirty="0">
                <a:effectLst>
                  <a:outerShdw blurRad="38100" dist="38100" dir="2700000" algn="tl">
                    <a:srgbClr val="000000">
                      <a:alpha val="43137"/>
                    </a:srgbClr>
                  </a:outerShdw>
                </a:effectLst>
                <a:latin typeface="Arial" pitchFamily="34" charset="0"/>
                <a:ea typeface="微軟正黑體" pitchFamily="34" charset="-120"/>
                <a:cs typeface="Arial" pitchFamily="34" charset="0"/>
              </a:endParaRPr>
            </a:p>
          </p:txBody>
        </p:sp>
      </p:grpSp>
      <p:sp>
        <p:nvSpPr>
          <p:cNvPr id="13" name="向右箭號 12"/>
          <p:cNvSpPr/>
          <p:nvPr/>
        </p:nvSpPr>
        <p:spPr>
          <a:xfrm>
            <a:off x="1619250" y="3789363"/>
            <a:ext cx="504825" cy="43180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p>
        </p:txBody>
      </p:sp>
      <p:sp>
        <p:nvSpPr>
          <p:cNvPr id="3" name="圓角矩形 2"/>
          <p:cNvSpPr/>
          <p:nvPr/>
        </p:nvSpPr>
        <p:spPr>
          <a:xfrm>
            <a:off x="2484438" y="3500438"/>
            <a:ext cx="3600450" cy="1368425"/>
          </a:xfrm>
          <a:prstGeom prst="roundRect">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直線圖說文字 2 4"/>
          <p:cNvSpPr/>
          <p:nvPr/>
        </p:nvSpPr>
        <p:spPr>
          <a:xfrm>
            <a:off x="6732588" y="1916113"/>
            <a:ext cx="2239962" cy="1081087"/>
          </a:xfrm>
          <a:prstGeom prst="borderCallout2">
            <a:avLst>
              <a:gd name="adj1" fmla="val 18750"/>
              <a:gd name="adj2" fmla="val -8333"/>
              <a:gd name="adj3" fmla="val 18750"/>
              <a:gd name="adj4" fmla="val -16667"/>
              <a:gd name="adj5" fmla="val 143823"/>
              <a:gd name="adj6" fmla="val -44478"/>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1600" b="1" dirty="0">
                <a:solidFill>
                  <a:schemeClr val="tx1"/>
                </a:solidFill>
                <a:latin typeface="微軟正黑體" panose="020B0604030504040204" pitchFamily="34" charset="-120"/>
                <a:ea typeface="微軟正黑體" panose="020B0604030504040204" pitchFamily="34" charset="-120"/>
              </a:rPr>
              <a:t>提供學生機會反思，</a:t>
            </a:r>
            <a:r>
              <a:rPr lang="en-US" altLang="zh-TW" sz="1600" b="1" dirty="0">
                <a:solidFill>
                  <a:schemeClr val="tx1"/>
                </a:solidFill>
                <a:latin typeface="微軟正黑體" panose="020B0604030504040204" pitchFamily="34" charset="-120"/>
                <a:ea typeface="微軟正黑體" panose="020B0604030504040204" pitchFamily="34" charset="-120"/>
              </a:rPr>
              <a:t/>
            </a:r>
            <a:br>
              <a:rPr lang="en-US" altLang="zh-TW" sz="1600" b="1" dirty="0">
                <a:solidFill>
                  <a:schemeClr val="tx1"/>
                </a:solidFill>
                <a:latin typeface="微軟正黑體" panose="020B0604030504040204" pitchFamily="34" charset="-120"/>
                <a:ea typeface="微軟正黑體" panose="020B0604030504040204" pitchFamily="34" charset="-120"/>
              </a:rPr>
            </a:br>
            <a:r>
              <a:rPr lang="zh-TW" altLang="en-US" sz="1600" b="1" dirty="0">
                <a:solidFill>
                  <a:schemeClr val="tx1"/>
                </a:solidFill>
                <a:latin typeface="微軟正黑體" panose="020B0604030504040204" pitchFamily="34" charset="-120"/>
                <a:ea typeface="微軟正黑體" panose="020B0604030504040204" pitchFamily="34" charset="-120"/>
              </a:rPr>
              <a:t>例如問卷或開放式問答，以檢討自我學習</a:t>
            </a:r>
          </a:p>
        </p:txBody>
      </p:sp>
    </p:spTree>
    <p:extLst>
      <p:ext uri="{BB962C8B-B14F-4D97-AF65-F5344CB8AC3E}">
        <p14:creationId xmlns:p14="http://schemas.microsoft.com/office/powerpoint/2010/main" val="47708081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內容版面配置區 4"/>
          <p:cNvGraphicFramePr>
            <a:graphicFrameLocks noGrp="1"/>
          </p:cNvGraphicFramePr>
          <p:nvPr>
            <p:ph idx="1"/>
          </p:nvPr>
        </p:nvGraphicFramePr>
        <p:xfrm>
          <a:off x="250825" y="1844675"/>
          <a:ext cx="8572501" cy="4618038"/>
        </p:xfrm>
        <a:graphic>
          <a:graphicData uri="http://schemas.openxmlformats.org/drawingml/2006/table">
            <a:tbl>
              <a:tblPr firstRow="1" bandRow="1">
                <a:tableStyleId>{5940675A-B579-460E-94D1-54222C63F5DA}</a:tableStyleId>
              </a:tblPr>
              <a:tblGrid>
                <a:gridCol w="2786063"/>
                <a:gridCol w="642938"/>
                <a:gridCol w="814388"/>
                <a:gridCol w="814388"/>
                <a:gridCol w="814388"/>
                <a:gridCol w="814388"/>
                <a:gridCol w="814388"/>
                <a:gridCol w="1071560"/>
              </a:tblGrid>
              <a:tr h="350544">
                <a:tc>
                  <a:txBody>
                    <a:bodyPr/>
                    <a:lstStyle/>
                    <a:p>
                      <a:pPr algn="ctr"/>
                      <a:r>
                        <a:rPr lang="zh-TW" altLang="en-US" sz="1700" dirty="0" smtClean="0">
                          <a:latin typeface="Arial" pitchFamily="34" charset="0"/>
                          <a:ea typeface="微軟正黑體" pitchFamily="34" charset="-120"/>
                          <a:cs typeface="Arial" pitchFamily="34" charset="0"/>
                        </a:rPr>
                        <a:t>核心能力</a:t>
                      </a:r>
                      <a:endParaRPr lang="zh-TW" altLang="en-US" sz="1700" dirty="0">
                        <a:latin typeface="Arial" pitchFamily="34" charset="0"/>
                        <a:ea typeface="微軟正黑體" pitchFamily="34" charset="-120"/>
                        <a:cs typeface="Arial" pitchFamily="34" charset="0"/>
                      </a:endParaRPr>
                    </a:p>
                  </a:txBody>
                  <a:tcPr marL="91439" marR="91439" marT="45723" marB="45723"/>
                </a:tc>
                <a:tc>
                  <a:txBody>
                    <a:bodyPr/>
                    <a:lstStyle/>
                    <a:p>
                      <a:pPr algn="ctr"/>
                      <a:r>
                        <a:rPr lang="zh-TW" altLang="en-US" sz="1700" dirty="0" smtClean="0">
                          <a:latin typeface="Arial" pitchFamily="34" charset="0"/>
                          <a:ea typeface="微軟正黑體" pitchFamily="34" charset="-120"/>
                          <a:cs typeface="Arial" pitchFamily="34" charset="0"/>
                        </a:rPr>
                        <a:t>權重</a:t>
                      </a:r>
                      <a:endParaRPr lang="zh-TW" altLang="en-US" sz="1700" dirty="0">
                        <a:latin typeface="Arial" pitchFamily="34" charset="0"/>
                        <a:ea typeface="微軟正黑體" pitchFamily="34" charset="-120"/>
                        <a:cs typeface="Arial" pitchFamily="34" charset="0"/>
                      </a:endParaRPr>
                    </a:p>
                  </a:txBody>
                  <a:tcPr marL="91439" marR="91439" marT="45723" marB="45723"/>
                </a:tc>
                <a:tc>
                  <a:txBody>
                    <a:bodyPr/>
                    <a:lstStyle/>
                    <a:p>
                      <a:pPr algn="ctr"/>
                      <a:r>
                        <a:rPr lang="en-US" altLang="zh-TW" sz="1700" dirty="0" smtClean="0">
                          <a:latin typeface="Arial" pitchFamily="34" charset="0"/>
                          <a:ea typeface="微軟正黑體" pitchFamily="34" charset="-120"/>
                          <a:cs typeface="Arial" pitchFamily="34" charset="0"/>
                        </a:rPr>
                        <a:t>A</a:t>
                      </a:r>
                      <a:r>
                        <a:rPr lang="zh-TW" altLang="en-US" sz="1700" dirty="0" smtClean="0">
                          <a:latin typeface="Arial" pitchFamily="34" charset="0"/>
                          <a:ea typeface="微軟正黑體" pitchFamily="34" charset="-120"/>
                          <a:cs typeface="Arial" pitchFamily="34" charset="0"/>
                        </a:rPr>
                        <a:t>組</a:t>
                      </a:r>
                      <a:endParaRPr lang="zh-TW" altLang="en-US" sz="1700" dirty="0">
                        <a:latin typeface="Arial" pitchFamily="34" charset="0"/>
                        <a:ea typeface="微軟正黑體" pitchFamily="34" charset="-120"/>
                        <a:cs typeface="Arial" pitchFamily="34" charset="0"/>
                      </a:endParaRPr>
                    </a:p>
                  </a:txBody>
                  <a:tcPr marL="91439" marR="91439" marT="45723" marB="45723"/>
                </a:tc>
                <a:tc>
                  <a:txBody>
                    <a:bodyPr/>
                    <a:lstStyle/>
                    <a:p>
                      <a:pPr algn="ctr"/>
                      <a:r>
                        <a:rPr lang="en-US" altLang="zh-TW" sz="1700" dirty="0" smtClean="0">
                          <a:latin typeface="Arial" pitchFamily="34" charset="0"/>
                          <a:ea typeface="微軟正黑體" pitchFamily="34" charset="-120"/>
                          <a:cs typeface="Arial" pitchFamily="34" charset="0"/>
                        </a:rPr>
                        <a:t>B</a:t>
                      </a:r>
                      <a:r>
                        <a:rPr lang="zh-TW" altLang="en-US" sz="1700" dirty="0" smtClean="0">
                          <a:latin typeface="Arial" pitchFamily="34" charset="0"/>
                          <a:ea typeface="微軟正黑體" pitchFamily="34" charset="-120"/>
                          <a:cs typeface="Arial" pitchFamily="34" charset="0"/>
                        </a:rPr>
                        <a:t>組</a:t>
                      </a:r>
                      <a:endParaRPr lang="zh-TW" altLang="en-US" sz="1700" dirty="0">
                        <a:latin typeface="Arial" pitchFamily="34" charset="0"/>
                        <a:ea typeface="微軟正黑體" pitchFamily="34" charset="-120"/>
                        <a:cs typeface="Arial" pitchFamily="34" charset="0"/>
                      </a:endParaRPr>
                    </a:p>
                  </a:txBody>
                  <a:tcPr marL="91439" marR="91439" marT="45723" marB="45723"/>
                </a:tc>
                <a:tc>
                  <a:txBody>
                    <a:bodyPr/>
                    <a:lstStyle/>
                    <a:p>
                      <a:pPr algn="ctr"/>
                      <a:r>
                        <a:rPr lang="en-US" altLang="zh-TW" sz="1700" dirty="0" smtClean="0">
                          <a:latin typeface="Arial" pitchFamily="34" charset="0"/>
                          <a:ea typeface="微軟正黑體" pitchFamily="34" charset="-120"/>
                          <a:cs typeface="Arial" pitchFamily="34" charset="0"/>
                        </a:rPr>
                        <a:t>C</a:t>
                      </a:r>
                      <a:r>
                        <a:rPr lang="zh-TW" altLang="en-US" sz="1700" dirty="0" smtClean="0">
                          <a:latin typeface="Arial" pitchFamily="34" charset="0"/>
                          <a:ea typeface="微軟正黑體" pitchFamily="34" charset="-120"/>
                          <a:cs typeface="Arial" pitchFamily="34" charset="0"/>
                        </a:rPr>
                        <a:t>組</a:t>
                      </a:r>
                      <a:endParaRPr lang="zh-TW" altLang="en-US" sz="1700" dirty="0">
                        <a:latin typeface="Arial" pitchFamily="34" charset="0"/>
                        <a:ea typeface="微軟正黑體" pitchFamily="34" charset="-120"/>
                        <a:cs typeface="Arial" pitchFamily="34" charset="0"/>
                      </a:endParaRPr>
                    </a:p>
                  </a:txBody>
                  <a:tcPr marL="91439" marR="91439" marT="45723" marB="45723"/>
                </a:tc>
                <a:tc>
                  <a:txBody>
                    <a:bodyPr/>
                    <a:lstStyle/>
                    <a:p>
                      <a:pPr algn="ctr"/>
                      <a:r>
                        <a:rPr lang="en-US" altLang="zh-TW" sz="1700" dirty="0" smtClean="0">
                          <a:latin typeface="Arial" pitchFamily="34" charset="0"/>
                          <a:ea typeface="微軟正黑體" pitchFamily="34" charset="-120"/>
                          <a:cs typeface="Arial" pitchFamily="34" charset="0"/>
                        </a:rPr>
                        <a:t>D</a:t>
                      </a:r>
                      <a:r>
                        <a:rPr lang="zh-TW" altLang="en-US" sz="1700" dirty="0" smtClean="0">
                          <a:latin typeface="Arial" pitchFamily="34" charset="0"/>
                          <a:ea typeface="微軟正黑體" pitchFamily="34" charset="-120"/>
                          <a:cs typeface="Arial" pitchFamily="34" charset="0"/>
                        </a:rPr>
                        <a:t>組</a:t>
                      </a:r>
                      <a:endParaRPr lang="zh-TW" altLang="en-US" sz="1700" dirty="0">
                        <a:latin typeface="Arial" pitchFamily="34" charset="0"/>
                        <a:ea typeface="微軟正黑體" pitchFamily="34" charset="-120"/>
                        <a:cs typeface="Arial" pitchFamily="34" charset="0"/>
                      </a:endParaRPr>
                    </a:p>
                  </a:txBody>
                  <a:tcPr marL="91439" marR="91439" marT="45723" marB="45723"/>
                </a:tc>
                <a:tc>
                  <a:txBody>
                    <a:bodyPr/>
                    <a:lstStyle/>
                    <a:p>
                      <a:pPr algn="ctr"/>
                      <a:r>
                        <a:rPr lang="en-US" altLang="zh-TW" sz="1700" dirty="0" smtClean="0">
                          <a:latin typeface="Arial" pitchFamily="34" charset="0"/>
                          <a:ea typeface="微軟正黑體" pitchFamily="34" charset="-120"/>
                          <a:cs typeface="Arial" pitchFamily="34" charset="0"/>
                        </a:rPr>
                        <a:t>….</a:t>
                      </a:r>
                      <a:r>
                        <a:rPr lang="zh-TW" altLang="en-US" sz="1700" dirty="0" smtClean="0">
                          <a:latin typeface="Arial" pitchFamily="34" charset="0"/>
                          <a:ea typeface="微軟正黑體" pitchFamily="34" charset="-120"/>
                          <a:cs typeface="Arial" pitchFamily="34" charset="0"/>
                        </a:rPr>
                        <a:t>組</a:t>
                      </a:r>
                      <a:endParaRPr lang="zh-TW" altLang="en-US" sz="1700" dirty="0">
                        <a:latin typeface="Arial" pitchFamily="34" charset="0"/>
                        <a:ea typeface="微軟正黑體" pitchFamily="34" charset="-120"/>
                        <a:cs typeface="Arial" pitchFamily="34" charset="0"/>
                      </a:endParaRPr>
                    </a:p>
                  </a:txBody>
                  <a:tcPr marL="91439" marR="91439" marT="45723" marB="45723"/>
                </a:tc>
                <a:tc>
                  <a:txBody>
                    <a:bodyPr/>
                    <a:lstStyle/>
                    <a:p>
                      <a:pPr algn="ctr"/>
                      <a:r>
                        <a:rPr lang="zh-TW" altLang="en-US" sz="1700" b="1" dirty="0" smtClean="0">
                          <a:latin typeface="Arial" pitchFamily="34" charset="0"/>
                          <a:ea typeface="微軟正黑體" pitchFamily="34" charset="-120"/>
                          <a:cs typeface="Arial" pitchFamily="34" charset="0"/>
                        </a:rPr>
                        <a:t>全班平均</a:t>
                      </a:r>
                      <a:endParaRPr lang="zh-TW" altLang="en-US" sz="1700" b="1" dirty="0">
                        <a:latin typeface="Arial" pitchFamily="34" charset="0"/>
                        <a:ea typeface="微軟正黑體" pitchFamily="34" charset="-120"/>
                        <a:cs typeface="Arial" pitchFamily="34" charset="0"/>
                      </a:endParaRPr>
                    </a:p>
                  </a:txBody>
                  <a:tcPr marL="91439" marR="91439" marT="45723" marB="45723"/>
                </a:tc>
              </a:tr>
              <a:tr h="868740">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en-US" altLang="zh-TW" sz="1700" b="0" i="0" u="none" strike="noStrike" cap="none" normalizeH="0" baseline="0" dirty="0" smtClean="0">
                          <a:ln>
                            <a:noFill/>
                          </a:ln>
                          <a:solidFill>
                            <a:schemeClr val="tx1"/>
                          </a:solidFill>
                          <a:effectLst/>
                          <a:latin typeface="Arial" pitchFamily="34" charset="0"/>
                          <a:ea typeface="微軟正黑體" pitchFamily="34" charset="-120"/>
                          <a:cs typeface="Arial" pitchFamily="34" charset="0"/>
                        </a:rPr>
                        <a:t>1.</a:t>
                      </a:r>
                      <a:r>
                        <a:rPr kumimoji="0" lang="zh-TW" altLang="en-US" sz="1700" b="0" i="0" u="none" strike="noStrike" cap="none" normalizeH="0" baseline="0" dirty="0" smtClean="0">
                          <a:ln>
                            <a:noFill/>
                          </a:ln>
                          <a:solidFill>
                            <a:schemeClr val="tx1"/>
                          </a:solidFill>
                          <a:effectLst/>
                          <a:latin typeface="Arial" pitchFamily="34" charset="0"/>
                          <a:ea typeface="微軟正黑體" pitchFamily="34" charset="-120"/>
                          <a:cs typeface="Arial" pitchFamily="34" charset="0"/>
                        </a:rPr>
                        <a:t> 具有應用科學、物理學、微積分、工程數學及工程統計知識之能力</a:t>
                      </a:r>
                    </a:p>
                  </a:txBody>
                  <a:tcPr marL="91439" marR="91439" marT="45723" marB="45723">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10%</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90</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90</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91</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89</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b="1" dirty="0" smtClean="0">
                          <a:latin typeface="Arial" pitchFamily="34" charset="0"/>
                          <a:ea typeface="微軟正黑體" pitchFamily="34" charset="-120"/>
                          <a:cs typeface="Arial" pitchFamily="34" charset="0"/>
                        </a:rPr>
                        <a:t>90</a:t>
                      </a:r>
                      <a:endParaRPr lang="zh-TW" altLang="en-US" sz="1700" b="1"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r>
              <a:tr h="609642">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en-US" altLang="zh-TW" sz="1700" b="0" i="0" u="none" strike="noStrike" cap="none" normalizeH="0" baseline="0" dirty="0" smtClean="0">
                          <a:ln>
                            <a:noFill/>
                          </a:ln>
                          <a:solidFill>
                            <a:schemeClr val="tx1"/>
                          </a:solidFill>
                          <a:effectLst/>
                          <a:latin typeface="Arial" pitchFamily="34" charset="0"/>
                          <a:ea typeface="微軟正黑體" pitchFamily="34" charset="-120"/>
                          <a:cs typeface="Arial" pitchFamily="34" charset="0"/>
                        </a:rPr>
                        <a:t>2.</a:t>
                      </a:r>
                      <a:r>
                        <a:rPr kumimoji="0" lang="zh-TW" altLang="en-US" sz="1700" b="0" i="0" u="none" strike="noStrike" cap="none" normalizeH="0" baseline="0" dirty="0" smtClean="0">
                          <a:ln>
                            <a:noFill/>
                          </a:ln>
                          <a:solidFill>
                            <a:schemeClr val="tx1"/>
                          </a:solidFill>
                          <a:effectLst/>
                          <a:latin typeface="Arial" pitchFamily="34" charset="0"/>
                          <a:ea typeface="微軟正黑體" pitchFamily="34" charset="-120"/>
                          <a:cs typeface="Arial" pitchFamily="34" charset="0"/>
                        </a:rPr>
                        <a:t> 具有設計及執行實驗，以及分析解釋數據的能力</a:t>
                      </a:r>
                    </a:p>
                  </a:txBody>
                  <a:tcPr marL="91439" marR="91439" marT="45723" marB="45723"/>
                </a:tc>
                <a:tc>
                  <a:txBody>
                    <a:bodyPr/>
                    <a:lstStyle/>
                    <a:p>
                      <a:pPr algn="ctr"/>
                      <a:r>
                        <a:rPr lang="en-US" altLang="zh-TW" sz="1700" dirty="0" smtClean="0">
                          <a:latin typeface="Arial" pitchFamily="34" charset="0"/>
                          <a:ea typeface="微軟正黑體" pitchFamily="34" charset="-120"/>
                          <a:cs typeface="Arial" pitchFamily="34" charset="0"/>
                        </a:rPr>
                        <a:t>15%</a:t>
                      </a:r>
                      <a:endParaRPr lang="zh-TW" altLang="en-US" sz="1700"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dirty="0" smtClean="0">
                          <a:latin typeface="Arial" pitchFamily="34" charset="0"/>
                          <a:ea typeface="微軟正黑體" pitchFamily="34" charset="-120"/>
                          <a:cs typeface="Arial" pitchFamily="34" charset="0"/>
                        </a:rPr>
                        <a:t>80</a:t>
                      </a:r>
                      <a:endParaRPr lang="zh-TW" altLang="en-US" sz="1700"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dirty="0" smtClean="0">
                          <a:latin typeface="Arial" pitchFamily="34" charset="0"/>
                          <a:ea typeface="微軟正黑體" pitchFamily="34" charset="-120"/>
                          <a:cs typeface="Arial" pitchFamily="34" charset="0"/>
                        </a:rPr>
                        <a:t>67</a:t>
                      </a:r>
                      <a:endParaRPr lang="zh-TW" altLang="en-US" sz="1700"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dirty="0" smtClean="0">
                          <a:latin typeface="Arial" pitchFamily="34" charset="0"/>
                          <a:ea typeface="微軟正黑體" pitchFamily="34" charset="-120"/>
                          <a:cs typeface="Arial" pitchFamily="34" charset="0"/>
                        </a:rPr>
                        <a:t>87</a:t>
                      </a:r>
                      <a:endParaRPr lang="zh-TW" altLang="en-US" sz="1700"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dirty="0" smtClean="0">
                          <a:latin typeface="Arial" pitchFamily="34" charset="0"/>
                          <a:ea typeface="微軟正黑體" pitchFamily="34" charset="-120"/>
                          <a:cs typeface="Arial" pitchFamily="34" charset="0"/>
                        </a:rPr>
                        <a:t>74</a:t>
                      </a:r>
                      <a:endParaRPr lang="zh-TW" altLang="en-US" sz="1700"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dirty="0" smtClean="0">
                          <a:latin typeface="Arial" pitchFamily="34" charset="0"/>
                          <a:ea typeface="微軟正黑體" pitchFamily="34" charset="-120"/>
                          <a:cs typeface="Arial" pitchFamily="34" charset="0"/>
                        </a:rPr>
                        <a:t>…</a:t>
                      </a:r>
                      <a:endParaRPr lang="zh-TW" altLang="en-US" sz="1700"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b="1" dirty="0" smtClean="0">
                          <a:latin typeface="Arial" pitchFamily="34" charset="0"/>
                          <a:ea typeface="微軟正黑體" pitchFamily="34" charset="-120"/>
                          <a:cs typeface="Arial" pitchFamily="34" charset="0"/>
                        </a:rPr>
                        <a:t>80</a:t>
                      </a:r>
                      <a:endParaRPr lang="zh-TW" altLang="en-US" sz="1700" b="1" dirty="0">
                        <a:latin typeface="Arial" pitchFamily="34" charset="0"/>
                        <a:ea typeface="微軟正黑體" pitchFamily="34" charset="-120"/>
                        <a:cs typeface="Arial" pitchFamily="34" charset="0"/>
                      </a:endParaRPr>
                    </a:p>
                  </a:txBody>
                  <a:tcPr marL="91439" marR="91439" marT="45723" marB="45723" anchor="ctr"/>
                </a:tc>
              </a:tr>
              <a:tr h="609642">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en-US" altLang="zh-TW" sz="1700" b="0" i="0" u="none" strike="noStrike" cap="none" normalizeH="0" baseline="0" dirty="0" smtClean="0">
                          <a:ln>
                            <a:noFill/>
                          </a:ln>
                          <a:solidFill>
                            <a:schemeClr val="tx1"/>
                          </a:solidFill>
                          <a:effectLst/>
                          <a:latin typeface="Arial" pitchFamily="34" charset="0"/>
                          <a:ea typeface="微軟正黑體" pitchFamily="34" charset="-120"/>
                          <a:cs typeface="Arial" pitchFamily="34" charset="0"/>
                        </a:rPr>
                        <a:t>3.</a:t>
                      </a:r>
                      <a:r>
                        <a:rPr kumimoji="0" lang="zh-TW" altLang="en-US" sz="1700" b="0" i="0" u="none" strike="noStrike" cap="none" normalizeH="0" baseline="0" dirty="0" smtClean="0">
                          <a:ln>
                            <a:noFill/>
                          </a:ln>
                          <a:solidFill>
                            <a:schemeClr val="tx1"/>
                          </a:solidFill>
                          <a:effectLst/>
                          <a:latin typeface="Arial" pitchFamily="34" charset="0"/>
                          <a:ea typeface="微軟正黑體" pitchFamily="34" charset="-120"/>
                          <a:cs typeface="Arial" pitchFamily="34" charset="0"/>
                        </a:rPr>
                        <a:t> 具有設計工程系統、元件或流程之能力</a:t>
                      </a:r>
                    </a:p>
                  </a:txBody>
                  <a:tcPr marL="91439" marR="91439" marT="45723" marB="45723">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20%</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90</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85</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90</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85</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b="1" dirty="0" smtClean="0">
                          <a:latin typeface="Arial" pitchFamily="34" charset="0"/>
                          <a:ea typeface="微軟正黑體" pitchFamily="34" charset="-120"/>
                          <a:cs typeface="Arial" pitchFamily="34" charset="0"/>
                        </a:rPr>
                        <a:t>88</a:t>
                      </a:r>
                      <a:endParaRPr lang="zh-TW" altLang="en-US" sz="1700" b="1"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r>
              <a:tr h="609642">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en-US" altLang="zh-TW" sz="1700" b="0" i="0" u="none" strike="noStrike" kern="1200" cap="none" normalizeH="0" baseline="0" dirty="0" smtClean="0">
                          <a:ln>
                            <a:noFill/>
                          </a:ln>
                          <a:solidFill>
                            <a:schemeClr val="tx1"/>
                          </a:solidFill>
                          <a:effectLst/>
                          <a:latin typeface="Arial" pitchFamily="34" charset="0"/>
                          <a:ea typeface="微軟正黑體" pitchFamily="34" charset="-120"/>
                          <a:cs typeface="Arial" pitchFamily="34" charset="0"/>
                        </a:rPr>
                        <a:t>4.</a:t>
                      </a:r>
                      <a:r>
                        <a:rPr kumimoji="0" lang="zh-TW" altLang="en-US" sz="1700" b="0" i="0" u="none" strike="noStrike" kern="1200" cap="none" normalizeH="0" baseline="0" dirty="0" smtClean="0">
                          <a:ln>
                            <a:noFill/>
                          </a:ln>
                          <a:solidFill>
                            <a:schemeClr val="tx1"/>
                          </a:solidFill>
                          <a:effectLst/>
                          <a:latin typeface="Arial" pitchFamily="34" charset="0"/>
                          <a:ea typeface="微軟正黑體" pitchFamily="34" charset="-120"/>
                          <a:cs typeface="Arial" pitchFamily="34" charset="0"/>
                        </a:rPr>
                        <a:t> 具有辨識、分析規劃及解決工程問題的能力</a:t>
                      </a:r>
                    </a:p>
                  </a:txBody>
                  <a:tcPr marL="91439" marR="91439" marT="45723" marB="45723"/>
                </a:tc>
                <a:tc>
                  <a:txBody>
                    <a:bodyPr/>
                    <a:lstStyle/>
                    <a:p>
                      <a:pPr algn="ctr"/>
                      <a:r>
                        <a:rPr lang="en-US" altLang="zh-TW" sz="1700" dirty="0" smtClean="0">
                          <a:latin typeface="Arial" pitchFamily="34" charset="0"/>
                          <a:ea typeface="微軟正黑體" pitchFamily="34" charset="-120"/>
                          <a:cs typeface="Arial" pitchFamily="34" charset="0"/>
                        </a:rPr>
                        <a:t>20%</a:t>
                      </a:r>
                      <a:endParaRPr lang="zh-TW" altLang="en-US" sz="1700"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dirty="0" smtClean="0">
                          <a:latin typeface="Arial" pitchFamily="34" charset="0"/>
                          <a:ea typeface="微軟正黑體" pitchFamily="34" charset="-120"/>
                          <a:cs typeface="Arial" pitchFamily="34" charset="0"/>
                        </a:rPr>
                        <a:t>70</a:t>
                      </a:r>
                      <a:endParaRPr lang="zh-TW" altLang="en-US" sz="1700"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dirty="0" smtClean="0">
                          <a:latin typeface="Arial" pitchFamily="34" charset="0"/>
                          <a:ea typeface="微軟正黑體" pitchFamily="34" charset="-120"/>
                          <a:cs typeface="Arial" pitchFamily="34" charset="0"/>
                        </a:rPr>
                        <a:t>70</a:t>
                      </a:r>
                      <a:endParaRPr lang="zh-TW" altLang="en-US" sz="1700"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dirty="0" smtClean="0">
                          <a:latin typeface="Arial" pitchFamily="34" charset="0"/>
                          <a:ea typeface="微軟正黑體" pitchFamily="34" charset="-120"/>
                          <a:cs typeface="Arial" pitchFamily="34" charset="0"/>
                        </a:rPr>
                        <a:t>80</a:t>
                      </a:r>
                      <a:endParaRPr lang="zh-TW" altLang="en-US" sz="1700"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dirty="0" smtClean="0">
                          <a:latin typeface="Arial" pitchFamily="34" charset="0"/>
                          <a:ea typeface="微軟正黑體" pitchFamily="34" charset="-120"/>
                          <a:cs typeface="Arial" pitchFamily="34" charset="0"/>
                        </a:rPr>
                        <a:t>65</a:t>
                      </a:r>
                      <a:endParaRPr lang="zh-TW" altLang="en-US" sz="1700"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dirty="0" smtClean="0">
                          <a:latin typeface="Arial" pitchFamily="34" charset="0"/>
                          <a:ea typeface="微軟正黑體" pitchFamily="34" charset="-120"/>
                          <a:cs typeface="Arial" pitchFamily="34" charset="0"/>
                        </a:rPr>
                        <a:t>…</a:t>
                      </a:r>
                      <a:endParaRPr lang="zh-TW" altLang="en-US" sz="1700"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b="1" dirty="0" smtClean="0">
                          <a:latin typeface="Arial" pitchFamily="34" charset="0"/>
                          <a:ea typeface="微軟正黑體" pitchFamily="34" charset="-120"/>
                          <a:cs typeface="Arial" pitchFamily="34" charset="0"/>
                        </a:rPr>
                        <a:t>68</a:t>
                      </a:r>
                      <a:endParaRPr lang="zh-TW" altLang="en-US" sz="1700" b="1" dirty="0">
                        <a:latin typeface="Arial" pitchFamily="34" charset="0"/>
                        <a:ea typeface="微軟正黑體" pitchFamily="34" charset="-120"/>
                        <a:cs typeface="Arial" pitchFamily="34" charset="0"/>
                      </a:endParaRPr>
                    </a:p>
                  </a:txBody>
                  <a:tcPr marL="91439" marR="91439" marT="45723" marB="45723" anchor="ctr"/>
                </a:tc>
              </a:tr>
              <a:tr h="609642">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en-US" altLang="zh-TW" sz="1700" b="0" i="0" u="none" strike="noStrike" kern="1200" cap="none" normalizeH="0" baseline="0" dirty="0" smtClean="0">
                          <a:ln>
                            <a:noFill/>
                          </a:ln>
                          <a:solidFill>
                            <a:schemeClr val="tx1"/>
                          </a:solidFill>
                          <a:effectLst/>
                          <a:latin typeface="Arial" pitchFamily="34" charset="0"/>
                          <a:ea typeface="微軟正黑體" pitchFamily="34" charset="-120"/>
                          <a:cs typeface="Arial" pitchFamily="34" charset="0"/>
                        </a:rPr>
                        <a:t>5.</a:t>
                      </a:r>
                      <a:r>
                        <a:rPr kumimoji="0" lang="zh-TW" altLang="en-US" sz="1700" b="0" i="0" u="none" strike="noStrike" kern="1200" cap="none" normalizeH="0" baseline="0" dirty="0" smtClean="0">
                          <a:ln>
                            <a:noFill/>
                          </a:ln>
                          <a:solidFill>
                            <a:schemeClr val="tx1"/>
                          </a:solidFill>
                          <a:effectLst/>
                          <a:latin typeface="Arial" pitchFamily="34" charset="0"/>
                          <a:ea typeface="微軟正黑體" pitchFamily="34" charset="-120"/>
                          <a:cs typeface="Arial" pitchFamily="34" charset="0"/>
                        </a:rPr>
                        <a:t> 具有有效溝通、團隊合作及領導統御的能力</a:t>
                      </a:r>
                    </a:p>
                  </a:txBody>
                  <a:tcPr marL="91439" marR="91439" marT="45723" marB="45723">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20%</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80</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70</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75</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65</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dirty="0" smtClean="0">
                          <a:latin typeface="Arial" pitchFamily="34" charset="0"/>
                          <a:ea typeface="微軟正黑體" pitchFamily="34" charset="-120"/>
                          <a:cs typeface="Arial" pitchFamily="34" charset="0"/>
                        </a:rPr>
                        <a:t>…</a:t>
                      </a:r>
                      <a:endParaRPr lang="zh-TW" altLang="en-US" sz="1700"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c>
                  <a:txBody>
                    <a:bodyPr/>
                    <a:lstStyle/>
                    <a:p>
                      <a:pPr algn="ctr"/>
                      <a:r>
                        <a:rPr lang="en-US" altLang="zh-TW" sz="1700" b="1" dirty="0" smtClean="0">
                          <a:latin typeface="Arial" pitchFamily="34" charset="0"/>
                          <a:ea typeface="微軟正黑體" pitchFamily="34" charset="-120"/>
                          <a:cs typeface="Arial" pitchFamily="34" charset="0"/>
                        </a:rPr>
                        <a:t>72</a:t>
                      </a:r>
                      <a:endParaRPr lang="zh-TW" altLang="en-US" sz="1700" b="1" dirty="0">
                        <a:latin typeface="Arial" pitchFamily="34" charset="0"/>
                        <a:ea typeface="微軟正黑體" pitchFamily="34" charset="-120"/>
                        <a:cs typeface="Arial" pitchFamily="34" charset="0"/>
                      </a:endParaRPr>
                    </a:p>
                  </a:txBody>
                  <a:tcPr marL="91439" marR="91439" marT="45723" marB="45723" anchor="ctr">
                    <a:solidFill>
                      <a:schemeClr val="accent5">
                        <a:lumMod val="40000"/>
                        <a:lumOff val="60000"/>
                      </a:schemeClr>
                    </a:solidFill>
                  </a:tcPr>
                </a:tc>
              </a:tr>
              <a:tr h="609642">
                <a:tc>
                  <a:txBody>
                    <a:bodyPr/>
                    <a:lstStyle/>
                    <a:p>
                      <a:pPr marL="177800" marR="0" lvl="0" indent="-177800" algn="l" defTabSz="914400" rtl="0" eaLnBrk="1" fontAlgn="auto" latinLnBrk="0" hangingPunct="1">
                        <a:lnSpc>
                          <a:spcPct val="100000"/>
                        </a:lnSpc>
                        <a:spcBef>
                          <a:spcPts val="0"/>
                        </a:spcBef>
                        <a:spcAft>
                          <a:spcPts val="0"/>
                        </a:spcAft>
                        <a:buClrTx/>
                        <a:buSzTx/>
                        <a:buFontTx/>
                        <a:buNone/>
                        <a:tabLst/>
                        <a:defRPr/>
                      </a:pPr>
                      <a:r>
                        <a:rPr kumimoji="0" lang="en-US" altLang="zh-TW" sz="1700" b="0" i="0" u="none" strike="noStrike" kern="1200" cap="none" normalizeH="0" baseline="0" dirty="0" smtClean="0">
                          <a:ln>
                            <a:noFill/>
                          </a:ln>
                          <a:solidFill>
                            <a:schemeClr val="tx1"/>
                          </a:solidFill>
                          <a:effectLst/>
                          <a:latin typeface="Arial" pitchFamily="34" charset="0"/>
                          <a:ea typeface="微軟正黑體" pitchFamily="34" charset="-120"/>
                          <a:cs typeface="Arial" pitchFamily="34" charset="0"/>
                        </a:rPr>
                        <a:t>7.</a:t>
                      </a:r>
                      <a:r>
                        <a:rPr kumimoji="0" lang="zh-TW" altLang="en-US" sz="1700" b="0" i="0" u="none" strike="noStrike" kern="1200" cap="none" normalizeH="0" baseline="0" dirty="0" smtClean="0">
                          <a:ln>
                            <a:noFill/>
                          </a:ln>
                          <a:solidFill>
                            <a:schemeClr val="tx1"/>
                          </a:solidFill>
                          <a:effectLst/>
                          <a:latin typeface="Arial" pitchFamily="34" charset="0"/>
                          <a:ea typeface="微軟正黑體" pitchFamily="34" charset="-120"/>
                          <a:cs typeface="Arial" pitchFamily="34" charset="0"/>
                        </a:rPr>
                        <a:t> 具備專業倫理、人文素養及社會責任</a:t>
                      </a:r>
                    </a:p>
                  </a:txBody>
                  <a:tcPr marL="91439" marR="91439" marT="45723" marB="45723"/>
                </a:tc>
                <a:tc>
                  <a:txBody>
                    <a:bodyPr/>
                    <a:lstStyle/>
                    <a:p>
                      <a:pPr algn="ctr"/>
                      <a:r>
                        <a:rPr lang="en-US" altLang="zh-TW" sz="1700" dirty="0" smtClean="0">
                          <a:latin typeface="Arial" pitchFamily="34" charset="0"/>
                          <a:ea typeface="微軟正黑體" pitchFamily="34" charset="-120"/>
                          <a:cs typeface="Arial" pitchFamily="34" charset="0"/>
                        </a:rPr>
                        <a:t>15%</a:t>
                      </a:r>
                      <a:endParaRPr lang="zh-TW" altLang="en-US" sz="1700"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dirty="0" smtClean="0">
                          <a:latin typeface="Arial" pitchFamily="34" charset="0"/>
                          <a:ea typeface="微軟正黑體" pitchFamily="34" charset="-120"/>
                          <a:cs typeface="Arial" pitchFamily="34" charset="0"/>
                        </a:rPr>
                        <a:t>87</a:t>
                      </a:r>
                      <a:endParaRPr lang="zh-TW" altLang="en-US" sz="1700"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dirty="0" smtClean="0">
                          <a:latin typeface="Arial" pitchFamily="34" charset="0"/>
                          <a:ea typeface="微軟正黑體" pitchFamily="34" charset="-120"/>
                          <a:cs typeface="Arial" pitchFamily="34" charset="0"/>
                        </a:rPr>
                        <a:t>80</a:t>
                      </a:r>
                      <a:endParaRPr lang="zh-TW" altLang="en-US" sz="1700"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dirty="0" smtClean="0">
                          <a:latin typeface="Arial" pitchFamily="34" charset="0"/>
                          <a:ea typeface="微軟正黑體" pitchFamily="34" charset="-120"/>
                          <a:cs typeface="Arial" pitchFamily="34" charset="0"/>
                        </a:rPr>
                        <a:t>93</a:t>
                      </a:r>
                      <a:endParaRPr lang="zh-TW" altLang="en-US" sz="1700"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dirty="0" smtClean="0">
                          <a:latin typeface="Arial" pitchFamily="34" charset="0"/>
                          <a:ea typeface="微軟正黑體" pitchFamily="34" charset="-120"/>
                          <a:cs typeface="Arial" pitchFamily="34" charset="0"/>
                        </a:rPr>
                        <a:t>80</a:t>
                      </a:r>
                      <a:endParaRPr lang="zh-TW" altLang="en-US" sz="1700" dirty="0">
                        <a:latin typeface="Arial" pitchFamily="34" charset="0"/>
                        <a:ea typeface="微軟正黑體" pitchFamily="34" charset="-120"/>
                        <a:cs typeface="Arial" pitchFamily="34" charset="0"/>
                      </a:endParaRPr>
                    </a:p>
                  </a:txBody>
                  <a:tcPr marL="91439" marR="91439" marT="45723" marB="45723"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700" dirty="0" smtClean="0">
                          <a:latin typeface="Arial" pitchFamily="34" charset="0"/>
                          <a:ea typeface="微軟正黑體" pitchFamily="34" charset="-120"/>
                          <a:cs typeface="Arial" pitchFamily="34" charset="0"/>
                        </a:rPr>
                        <a:t>…</a:t>
                      </a:r>
                      <a:endParaRPr lang="zh-TW" altLang="en-US" sz="1700" dirty="0" smtClean="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b="1" dirty="0" smtClean="0">
                          <a:latin typeface="Arial" pitchFamily="34" charset="0"/>
                          <a:ea typeface="微軟正黑體" pitchFamily="34" charset="-120"/>
                          <a:cs typeface="Arial" pitchFamily="34" charset="0"/>
                        </a:rPr>
                        <a:t>85</a:t>
                      </a:r>
                      <a:endParaRPr lang="zh-TW" altLang="en-US" sz="1700" b="1" dirty="0">
                        <a:latin typeface="Arial" pitchFamily="34" charset="0"/>
                        <a:ea typeface="微軟正黑體" pitchFamily="34" charset="-120"/>
                        <a:cs typeface="Arial" pitchFamily="34" charset="0"/>
                      </a:endParaRPr>
                    </a:p>
                  </a:txBody>
                  <a:tcPr marL="91439" marR="91439" marT="45723" marB="45723" anchor="ctr"/>
                </a:tc>
              </a:tr>
              <a:tr h="350544">
                <a:tc gridSpan="2">
                  <a:txBody>
                    <a:bodyPr/>
                    <a:lstStyle/>
                    <a:p>
                      <a:pPr marL="177800" marR="0" lvl="0" indent="-177800" algn="ctr" defTabSz="914400" rtl="0" eaLnBrk="1" fontAlgn="auto" latinLnBrk="0" hangingPunct="1">
                        <a:lnSpc>
                          <a:spcPct val="100000"/>
                        </a:lnSpc>
                        <a:spcBef>
                          <a:spcPts val="0"/>
                        </a:spcBef>
                        <a:spcAft>
                          <a:spcPts val="0"/>
                        </a:spcAft>
                        <a:buClrTx/>
                        <a:buSzTx/>
                        <a:buFontTx/>
                        <a:buNone/>
                        <a:tabLst/>
                        <a:defRPr/>
                      </a:pPr>
                      <a:r>
                        <a:rPr kumimoji="0" lang="zh-TW" altLang="en-US" sz="1700" b="1" i="0" u="none" strike="noStrike" kern="1200" cap="none" normalizeH="0" baseline="0" dirty="0" smtClean="0">
                          <a:ln>
                            <a:noFill/>
                          </a:ln>
                          <a:solidFill>
                            <a:schemeClr val="tx1"/>
                          </a:solidFill>
                          <a:effectLst/>
                          <a:latin typeface="Arial" pitchFamily="34" charset="0"/>
                          <a:ea typeface="微軟正黑體" pitchFamily="34" charset="-120"/>
                          <a:cs typeface="Arial" pitchFamily="34" charset="0"/>
                        </a:rPr>
                        <a:t>各組總分</a:t>
                      </a:r>
                    </a:p>
                  </a:txBody>
                  <a:tcPr marL="91439" marR="91439" marT="45723" marB="45723"/>
                </a:tc>
                <a:tc hMerge="1">
                  <a:txBody>
                    <a:bodyPr/>
                    <a:lstStyle/>
                    <a:p>
                      <a:pPr algn="ctr"/>
                      <a:endParaRPr lang="zh-TW" altLang="en-US" sz="1700" dirty="0">
                        <a:latin typeface="Calibri" pitchFamily="34" charset="0"/>
                        <a:ea typeface="標楷體" pitchFamily="65" charset="-120"/>
                      </a:endParaRPr>
                    </a:p>
                  </a:txBody>
                  <a:tcPr anchor="ctr"/>
                </a:tc>
                <a:tc>
                  <a:txBody>
                    <a:bodyPr/>
                    <a:lstStyle/>
                    <a:p>
                      <a:pPr algn="ctr"/>
                      <a:r>
                        <a:rPr lang="en-US" altLang="zh-TW" sz="1700" b="1" dirty="0" smtClean="0">
                          <a:latin typeface="Arial" pitchFamily="34" charset="0"/>
                          <a:ea typeface="微軟正黑體" pitchFamily="34" charset="-120"/>
                          <a:cs typeface="Arial" pitchFamily="34" charset="0"/>
                        </a:rPr>
                        <a:t>82</a:t>
                      </a:r>
                      <a:endParaRPr lang="zh-TW" altLang="en-US" sz="1700" b="1"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b="1" dirty="0" smtClean="0">
                          <a:latin typeface="Arial" pitchFamily="34" charset="0"/>
                          <a:ea typeface="微軟正黑體" pitchFamily="34" charset="-120"/>
                          <a:cs typeface="Arial" pitchFamily="34" charset="0"/>
                        </a:rPr>
                        <a:t>76</a:t>
                      </a:r>
                      <a:endParaRPr lang="zh-TW" altLang="en-US" sz="1700" b="1"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b="1" dirty="0" smtClean="0">
                          <a:latin typeface="Arial" pitchFamily="34" charset="0"/>
                          <a:ea typeface="微軟正黑體" pitchFamily="34" charset="-120"/>
                          <a:cs typeface="Arial" pitchFamily="34" charset="0"/>
                        </a:rPr>
                        <a:t>85</a:t>
                      </a:r>
                      <a:endParaRPr lang="zh-TW" altLang="en-US" sz="1700" b="1"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b="1" dirty="0" smtClean="0">
                          <a:latin typeface="Arial" pitchFamily="34" charset="0"/>
                          <a:ea typeface="微軟正黑體" pitchFamily="34" charset="-120"/>
                          <a:cs typeface="Arial" pitchFamily="34" charset="0"/>
                        </a:rPr>
                        <a:t>75</a:t>
                      </a:r>
                      <a:endParaRPr lang="zh-TW" altLang="en-US" sz="1700" b="1" dirty="0">
                        <a:latin typeface="Arial" pitchFamily="34" charset="0"/>
                        <a:ea typeface="微軟正黑體" pitchFamily="34" charset="-120"/>
                        <a:cs typeface="Arial" pitchFamily="34" charset="0"/>
                      </a:endParaRPr>
                    </a:p>
                  </a:txBody>
                  <a:tcPr marL="91439" marR="91439" marT="45723" marB="45723" anchor="ctr"/>
                </a:tc>
                <a:tc>
                  <a:txBody>
                    <a:bodyPr/>
                    <a:lstStyle/>
                    <a:p>
                      <a:pPr algn="ctr"/>
                      <a:endParaRPr lang="zh-TW" altLang="en-US" sz="1700" b="1" dirty="0">
                        <a:latin typeface="Arial" pitchFamily="34" charset="0"/>
                        <a:ea typeface="微軟正黑體" pitchFamily="34" charset="-120"/>
                        <a:cs typeface="Arial" pitchFamily="34" charset="0"/>
                      </a:endParaRPr>
                    </a:p>
                  </a:txBody>
                  <a:tcPr marL="91439" marR="91439" marT="45723" marB="45723" anchor="ctr"/>
                </a:tc>
                <a:tc>
                  <a:txBody>
                    <a:bodyPr/>
                    <a:lstStyle/>
                    <a:p>
                      <a:pPr algn="ctr"/>
                      <a:r>
                        <a:rPr lang="en-US" altLang="zh-TW" sz="1700" b="1" dirty="0" smtClean="0">
                          <a:latin typeface="Arial" pitchFamily="34" charset="0"/>
                          <a:ea typeface="微軟正黑體" pitchFamily="34" charset="-120"/>
                          <a:cs typeface="Arial" pitchFamily="34" charset="0"/>
                        </a:rPr>
                        <a:t>81</a:t>
                      </a:r>
                      <a:endParaRPr lang="zh-TW" altLang="en-US" sz="1700" b="1" dirty="0">
                        <a:latin typeface="Arial" pitchFamily="34" charset="0"/>
                        <a:ea typeface="微軟正黑體" pitchFamily="34" charset="-120"/>
                        <a:cs typeface="Arial" pitchFamily="34" charset="0"/>
                      </a:endParaRPr>
                    </a:p>
                  </a:txBody>
                  <a:tcPr marL="91439" marR="91439" marT="45723" marB="45723" anchor="ctr"/>
                </a:tc>
              </a:tr>
            </a:tbl>
          </a:graphicData>
        </a:graphic>
      </p:graphicFrame>
      <p:sp>
        <p:nvSpPr>
          <p:cNvPr id="9300" name="標題 1"/>
          <p:cNvSpPr>
            <a:spLocks noGrp="1"/>
          </p:cNvSpPr>
          <p:nvPr>
            <p:ph type="title"/>
          </p:nvPr>
        </p:nvSpPr>
        <p:spPr>
          <a:xfrm>
            <a:off x="468313" y="981075"/>
            <a:ext cx="8229600" cy="863600"/>
          </a:xfrm>
        </p:spPr>
        <p:txBody>
          <a:bodyPr/>
          <a:lstStyle/>
          <a:p>
            <a:pPr>
              <a:defRPr/>
            </a:pPr>
            <a:r>
              <a:rPr lang="zh-TW" altLang="en-US" sz="4000" u="sng" dirty="0" smtClean="0">
                <a:effectLst>
                  <a:outerShdw blurRad="38100" dist="38100" dir="2700000" algn="tl">
                    <a:srgbClr val="000000">
                      <a:alpha val="43137"/>
                    </a:srgbClr>
                  </a:outerShdw>
                </a:effectLst>
                <a:latin typeface="Arial" charset="0"/>
                <a:cs typeface="Arial" charset="0"/>
              </a:rPr>
              <a:t>檢討</a:t>
            </a:r>
            <a:r>
              <a:rPr lang="zh-TW" altLang="en-US" sz="4000" dirty="0" smtClean="0">
                <a:latin typeface="Arial" charset="0"/>
                <a:cs typeface="Arial" charset="0"/>
              </a:rPr>
              <a:t>學生核心能力之培育</a:t>
            </a:r>
            <a:r>
              <a:rPr lang="en-US" altLang="zh-TW" sz="4000" dirty="0" smtClean="0">
                <a:latin typeface="Arial" charset="0"/>
                <a:cs typeface="Arial" charset="0"/>
              </a:rPr>
              <a:t> (</a:t>
            </a:r>
            <a:r>
              <a:rPr lang="zh-TW" altLang="en-US" sz="4000" dirty="0" smtClean="0">
                <a:latin typeface="Arial" charset="0"/>
                <a:cs typeface="Arial" charset="0"/>
              </a:rPr>
              <a:t>例</a:t>
            </a:r>
            <a:r>
              <a:rPr lang="en-US" altLang="zh-TW" sz="4000" dirty="0" smtClean="0">
                <a:latin typeface="Arial" charset="0"/>
                <a:cs typeface="Arial" charset="0"/>
              </a:rPr>
              <a:t>)</a:t>
            </a:r>
            <a:endParaRPr lang="zh-TW" altLang="en-US" sz="2800" dirty="0" smtClean="0">
              <a:latin typeface="Arial" charset="0"/>
              <a:cs typeface="Arial" charset="0"/>
            </a:endParaRPr>
          </a:p>
        </p:txBody>
      </p:sp>
      <p:sp>
        <p:nvSpPr>
          <p:cNvPr id="10" name="文字方塊 7"/>
          <p:cNvSpPr txBox="1">
            <a:spLocks noChangeArrowheads="1"/>
          </p:cNvSpPr>
          <p:nvPr/>
        </p:nvSpPr>
        <p:spPr bwMode="auto">
          <a:xfrm>
            <a:off x="3924300" y="3644900"/>
            <a:ext cx="3098800" cy="954088"/>
          </a:xfrm>
          <a:prstGeom prst="rect">
            <a:avLst/>
          </a:prstGeom>
          <a:solidFill>
            <a:schemeClr val="accent2">
              <a:lumMod val="20000"/>
              <a:lumOff val="80000"/>
            </a:schemeClr>
          </a:solidFill>
          <a:ln w="9525">
            <a:noFill/>
            <a:miter lim="800000"/>
            <a:headEnd/>
            <a:tailEnd/>
          </a:ln>
        </p:spPr>
        <p:txBody>
          <a:bodyPr wrap="none">
            <a:spAutoFit/>
          </a:bodyPr>
          <a:lstStyle/>
          <a:p>
            <a:pPr algn="ctr" eaLnBrk="1" hangingPunct="1">
              <a:defRPr/>
            </a:pPr>
            <a:r>
              <a:rPr lang="zh-TW" altLang="en-US" sz="2800" b="1" dirty="0">
                <a:solidFill>
                  <a:srgbClr val="C00000"/>
                </a:solidFill>
                <a:ea typeface="微軟正黑體" pitchFamily="34" charset="-120"/>
                <a:cs typeface="Arial" pitchFamily="34" charset="0"/>
              </a:rPr>
              <a:t>須加強第</a:t>
            </a:r>
            <a:r>
              <a:rPr lang="en-US" altLang="zh-TW" sz="2800" b="1" dirty="0">
                <a:solidFill>
                  <a:srgbClr val="C00000"/>
                </a:solidFill>
                <a:ea typeface="微軟正黑體" pitchFamily="34" charset="-120"/>
                <a:cs typeface="Arial" pitchFamily="34" charset="0"/>
              </a:rPr>
              <a:t>4</a:t>
            </a:r>
            <a:r>
              <a:rPr lang="zh-TW" altLang="en-US" sz="2800" b="1" dirty="0">
                <a:solidFill>
                  <a:srgbClr val="C00000"/>
                </a:solidFill>
                <a:ea typeface="微軟正黑體" pitchFamily="34" charset="-120"/>
                <a:cs typeface="Arial" pitchFamily="34" charset="0"/>
              </a:rPr>
              <a:t>及第</a:t>
            </a:r>
            <a:r>
              <a:rPr lang="en-US" altLang="zh-TW" sz="2800" b="1" dirty="0">
                <a:solidFill>
                  <a:srgbClr val="C00000"/>
                </a:solidFill>
                <a:ea typeface="微軟正黑體" pitchFamily="34" charset="-120"/>
                <a:cs typeface="Arial" pitchFamily="34" charset="0"/>
              </a:rPr>
              <a:t>5</a:t>
            </a:r>
            <a:r>
              <a:rPr lang="zh-TW" altLang="en-US" sz="2800" b="1" dirty="0">
                <a:solidFill>
                  <a:srgbClr val="C00000"/>
                </a:solidFill>
                <a:ea typeface="微軟正黑體" pitchFamily="34" charset="-120"/>
                <a:cs typeface="Arial" pitchFamily="34" charset="0"/>
              </a:rPr>
              <a:t>項</a:t>
            </a:r>
            <a:r>
              <a:rPr lang="en-US" altLang="zh-TW" sz="2800" b="1" dirty="0">
                <a:solidFill>
                  <a:srgbClr val="C00000"/>
                </a:solidFill>
                <a:ea typeface="微軟正黑體" pitchFamily="34" charset="-120"/>
                <a:cs typeface="Arial" pitchFamily="34" charset="0"/>
              </a:rPr>
              <a:t/>
            </a:r>
            <a:br>
              <a:rPr lang="en-US" altLang="zh-TW" sz="2800" b="1" dirty="0">
                <a:solidFill>
                  <a:srgbClr val="C00000"/>
                </a:solidFill>
                <a:ea typeface="微軟正黑體" pitchFamily="34" charset="-120"/>
                <a:cs typeface="Arial" pitchFamily="34" charset="0"/>
              </a:rPr>
            </a:br>
            <a:r>
              <a:rPr lang="zh-TW" altLang="en-US" sz="2800" b="1" dirty="0">
                <a:solidFill>
                  <a:srgbClr val="C00000"/>
                </a:solidFill>
                <a:ea typeface="微軟正黑體" pitchFamily="34" charset="-120"/>
                <a:cs typeface="Arial" pitchFamily="34" charset="0"/>
              </a:rPr>
              <a:t>核心能力的養成</a:t>
            </a:r>
          </a:p>
        </p:txBody>
      </p:sp>
      <p:sp>
        <p:nvSpPr>
          <p:cNvPr id="12" name="圓角矩形 11"/>
          <p:cNvSpPr/>
          <p:nvPr/>
        </p:nvSpPr>
        <p:spPr>
          <a:xfrm>
            <a:off x="250825" y="4292600"/>
            <a:ext cx="2846388" cy="1214438"/>
          </a:xfrm>
          <a:prstGeom prst="roundRect">
            <a:avLst/>
          </a:pr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p>
        </p:txBody>
      </p:sp>
      <p:sp>
        <p:nvSpPr>
          <p:cNvPr id="14" name="圓角矩形 13"/>
          <p:cNvSpPr/>
          <p:nvPr/>
        </p:nvSpPr>
        <p:spPr>
          <a:xfrm>
            <a:off x="7740650" y="4292600"/>
            <a:ext cx="1131888" cy="1214438"/>
          </a:xfrm>
          <a:prstGeom prst="roundRect">
            <a:avLst/>
          </a:pr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p>
        </p:txBody>
      </p:sp>
      <p:cxnSp>
        <p:nvCxnSpPr>
          <p:cNvPr id="16" name="直線單箭頭接點 15"/>
          <p:cNvCxnSpPr/>
          <p:nvPr/>
        </p:nvCxnSpPr>
        <p:spPr>
          <a:xfrm flipV="1">
            <a:off x="3132138" y="4365625"/>
            <a:ext cx="792162" cy="66992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直線單箭頭接點 16"/>
          <p:cNvCxnSpPr/>
          <p:nvPr/>
        </p:nvCxnSpPr>
        <p:spPr>
          <a:xfrm rot="10800000">
            <a:off x="7019925" y="4437063"/>
            <a:ext cx="766763" cy="636587"/>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96346" name="投影片編號版面配置區 17"/>
          <p:cNvSpPr>
            <a:spLocks noGrp="1"/>
          </p:cNvSpPr>
          <p:nvPr>
            <p:ph type="sldNum" sz="quarter" idx="4294967295"/>
          </p:nvPr>
        </p:nvSpPr>
        <p:spPr bwMode="auto">
          <a:xfrm>
            <a:off x="7885113" y="6165850"/>
            <a:ext cx="21748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FontTx/>
              <a:buNone/>
            </a:pPr>
            <a:fld id="{797B328C-BE28-4307-8766-2A635FD0CEA0}" type="slidenum">
              <a:rPr lang="zh-TW" altLang="en-US" sz="1400" smtClean="0">
                <a:latin typeface="微軟正黑體" panose="020B0604030504040204" pitchFamily="34" charset="-120"/>
                <a:ea typeface="微軟正黑體" panose="020B0604030504040204" pitchFamily="34" charset="-120"/>
              </a:rPr>
              <a:pPr algn="ctr">
                <a:spcBef>
                  <a:spcPct val="0"/>
                </a:spcBef>
                <a:buFontTx/>
                <a:buNone/>
              </a:pPr>
              <a:t>64</a:t>
            </a:fld>
            <a:endParaRPr lang="zh-TW" altLang="en-US" sz="1400"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1201659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標題 1"/>
          <p:cNvSpPr>
            <a:spLocks noGrp="1"/>
          </p:cNvSpPr>
          <p:nvPr>
            <p:ph type="title"/>
          </p:nvPr>
        </p:nvSpPr>
        <p:spPr>
          <a:xfrm>
            <a:off x="468313" y="836613"/>
            <a:ext cx="8229600" cy="863600"/>
          </a:xfrm>
        </p:spPr>
        <p:txBody>
          <a:bodyPr/>
          <a:lstStyle/>
          <a:p>
            <a:r>
              <a:rPr lang="zh-TW" altLang="en-US" smtClean="0"/>
              <a:t>持續改善學程課程規劃</a:t>
            </a:r>
          </a:p>
        </p:txBody>
      </p:sp>
      <p:graphicFrame>
        <p:nvGraphicFramePr>
          <p:cNvPr id="5" name="內容版面配置區 4"/>
          <p:cNvGraphicFramePr>
            <a:graphicFrameLocks noGrp="1"/>
          </p:cNvGraphicFramePr>
          <p:nvPr>
            <p:ph idx="1"/>
          </p:nvPr>
        </p:nvGraphicFramePr>
        <p:xfrm>
          <a:off x="457200" y="1773238"/>
          <a:ext cx="8229600" cy="4751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8308" name="投影片編號版面配置區 3"/>
          <p:cNvSpPr>
            <a:spLocks noGrp="1"/>
          </p:cNvSpPr>
          <p:nvPr>
            <p:ph type="sldNum" sz="quarter" idx="4294967295"/>
          </p:nvPr>
        </p:nvSpPr>
        <p:spPr bwMode="auto">
          <a:xfrm>
            <a:off x="8460431" y="6165850"/>
            <a:ext cx="548631"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C87EEB17-F1B2-41AB-AA31-F4BBEA19352A}" type="slidenum">
              <a:rPr kumimoji="0" lang="zh-TW" altLang="en-US" sz="1400" smtClean="0">
                <a:solidFill>
                  <a:srgbClr val="000000"/>
                </a:solidFill>
                <a:latin typeface="Calibri" panose="020F0502020204030204" pitchFamily="34" charset="0"/>
              </a:rPr>
              <a:pPr/>
              <a:t>65</a:t>
            </a:fld>
            <a:endParaRPr kumimoji="0" lang="zh-TW" altLang="en-US" dirty="0" smtClean="0">
              <a:solidFill>
                <a:srgbClr val="000000"/>
              </a:solidFill>
              <a:latin typeface="Calibri" panose="020F0502020204030204" pitchFamily="34" charset="0"/>
            </a:endParaRPr>
          </a:p>
        </p:txBody>
      </p:sp>
    </p:spTree>
    <p:extLst>
      <p:ext uri="{BB962C8B-B14F-4D97-AF65-F5344CB8AC3E}">
        <p14:creationId xmlns:p14="http://schemas.microsoft.com/office/powerpoint/2010/main" val="9002355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內容版面配置區 6"/>
          <p:cNvPicPr>
            <a:picLocks noGrp="1"/>
          </p:cNvPicPr>
          <p:nvPr>
            <p:ph idx="1"/>
          </p:nvPr>
        </p:nvPicPr>
        <p:blipFill>
          <a:blip r:embed="rId3">
            <a:extLst>
              <a:ext uri="{28A0092B-C50C-407E-A947-70E740481C1C}">
                <a14:useLocalDpi xmlns:a14="http://schemas.microsoft.com/office/drawing/2010/main" val="0"/>
              </a:ext>
            </a:extLst>
          </a:blip>
          <a:srcRect l="28149" t="9750" r="21352" b="5736"/>
          <a:stretch>
            <a:fillRect/>
          </a:stretch>
        </p:blipFill>
        <p:spPr>
          <a:xfrm>
            <a:off x="1042988" y="0"/>
            <a:ext cx="7850187" cy="6858000"/>
          </a:xfrm>
        </p:spPr>
      </p:pic>
      <p:sp>
        <p:nvSpPr>
          <p:cNvPr id="100355" name="Rectangle 2"/>
          <p:cNvSpPr>
            <a:spLocks noGrp="1" noChangeArrowheads="1"/>
          </p:cNvSpPr>
          <p:nvPr>
            <p:ph type="title"/>
          </p:nvPr>
        </p:nvSpPr>
        <p:spPr>
          <a:xfrm>
            <a:off x="214313" y="981075"/>
            <a:ext cx="757237" cy="5662613"/>
          </a:xfrm>
        </p:spPr>
        <p:txBody>
          <a:bodyPr vert="eaVert"/>
          <a:lstStyle/>
          <a:p>
            <a:pPr algn="l" eaLnBrk="1" hangingPunct="1">
              <a:spcBef>
                <a:spcPts val="1800"/>
              </a:spcBef>
            </a:pPr>
            <a:r>
              <a:rPr lang="en-US" altLang="zh-TW" smtClean="0">
                <a:latin typeface="Arial Unicode MS" panose="020B0604020202020204" pitchFamily="34" charset="-120"/>
                <a:ea typeface="Arial Unicode MS" panose="020B0604020202020204" pitchFamily="34" charset="-120"/>
                <a:cs typeface="Arial Unicode MS" panose="020B0604020202020204" pitchFamily="34" charset="-120"/>
              </a:rPr>
              <a:t>Capstone </a:t>
            </a:r>
            <a:r>
              <a:rPr lang="zh-TW" altLang="en-US" smtClean="0">
                <a:latin typeface="Arial Unicode MS" panose="020B0604020202020204" pitchFamily="34" charset="-120"/>
                <a:ea typeface="Arial Unicode MS" panose="020B0604020202020204" pitchFamily="34" charset="-120"/>
                <a:cs typeface="Arial Unicode MS" panose="020B0604020202020204" pitchFamily="34" charset="-120"/>
              </a:rPr>
              <a:t>課程資源</a:t>
            </a:r>
            <a:endParaRPr lang="en-US" altLang="zh-TW" smtClean="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100356" name="投影片編號版面配置區 7"/>
          <p:cNvSpPr>
            <a:spLocks noGrp="1"/>
          </p:cNvSpPr>
          <p:nvPr>
            <p:ph type="sldNum" sz="quarter" idx="4294967295"/>
          </p:nvPr>
        </p:nvSpPr>
        <p:spPr bwMode="auto">
          <a:xfrm>
            <a:off x="312420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FontTx/>
              <a:buNone/>
            </a:pPr>
            <a:fld id="{CF3F1D2F-C650-4FAC-A493-5A9D40A3EFFB}" type="slidenum">
              <a:rPr lang="zh-TW" altLang="en-US" sz="1200" smtClean="0">
                <a:solidFill>
                  <a:srgbClr val="898989"/>
                </a:solidFill>
              </a:rPr>
              <a:pPr algn="ctr">
                <a:spcBef>
                  <a:spcPct val="0"/>
                </a:spcBef>
                <a:buFontTx/>
                <a:buNone/>
              </a:pPr>
              <a:t>66</a:t>
            </a:fld>
            <a:endParaRPr lang="zh-TW" altLang="en-US" sz="1200" smtClean="0">
              <a:solidFill>
                <a:srgbClr val="898989"/>
              </a:solidFill>
            </a:endParaRPr>
          </a:p>
        </p:txBody>
      </p:sp>
      <p:sp>
        <p:nvSpPr>
          <p:cNvPr id="11" name="圓角矩形 10"/>
          <p:cNvSpPr/>
          <p:nvPr/>
        </p:nvSpPr>
        <p:spPr>
          <a:xfrm>
            <a:off x="1116013" y="3068638"/>
            <a:ext cx="1500187" cy="792162"/>
          </a:xfrm>
          <a:prstGeom prst="roundRect">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p>
        </p:txBody>
      </p:sp>
    </p:spTree>
    <p:extLst>
      <p:ext uri="{BB962C8B-B14F-4D97-AF65-F5344CB8AC3E}">
        <p14:creationId xmlns:p14="http://schemas.microsoft.com/office/powerpoint/2010/main" val="1120806975"/>
      </p:ext>
    </p:extLst>
  </p:cSld>
  <p:clrMapOvr>
    <a:masterClrMapping/>
  </p:clrMapOvr>
  <p:transition advClick="0" advTm="5304">
    <p:zoom/>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標題 1"/>
          <p:cNvSpPr>
            <a:spLocks noGrp="1"/>
          </p:cNvSpPr>
          <p:nvPr>
            <p:ph type="title"/>
          </p:nvPr>
        </p:nvSpPr>
        <p:spPr>
          <a:xfrm>
            <a:off x="611188" y="1268413"/>
            <a:ext cx="7799387" cy="4897437"/>
          </a:xfrm>
        </p:spPr>
        <p:txBody>
          <a:bodyPr anchor="t"/>
          <a:lstStyle/>
          <a:p>
            <a:pPr marL="441325" indent="-441325" algn="l"/>
            <a:r>
              <a:rPr lang="en-US" altLang="zh-TW" sz="3600" smtClean="0"/>
              <a:t>NOTE</a:t>
            </a:r>
            <a:r>
              <a:rPr lang="zh-TW" altLang="en-US" sz="3600" smtClean="0"/>
              <a:t>：</a:t>
            </a:r>
            <a:r>
              <a:rPr lang="en-US" altLang="zh-TW" sz="3600" smtClean="0"/>
              <a:t/>
            </a:r>
            <a:br>
              <a:rPr lang="en-US" altLang="zh-TW" sz="3600" smtClean="0"/>
            </a:br>
            <a:r>
              <a:rPr lang="en-US" altLang="zh-TW" sz="3600" smtClean="0">
                <a:solidFill>
                  <a:schemeClr val="tx1"/>
                </a:solidFill>
                <a:latin typeface="微軟正黑體" panose="020B0604030504040204" pitchFamily="34" charset="-120"/>
              </a:rPr>
              <a:t/>
            </a:r>
            <a:br>
              <a:rPr lang="en-US" altLang="zh-TW" sz="3600" smtClean="0">
                <a:solidFill>
                  <a:schemeClr val="tx1"/>
                </a:solidFill>
                <a:latin typeface="微軟正黑體" panose="020B0604030504040204" pitchFamily="34" charset="-120"/>
              </a:rPr>
            </a:br>
            <a:r>
              <a:rPr lang="en-US" altLang="zh-TW" sz="3600" smtClean="0">
                <a:solidFill>
                  <a:schemeClr val="tx1"/>
                </a:solidFill>
                <a:latin typeface="微軟正黑體" panose="020B0604030504040204" pitchFamily="34" charset="-120"/>
              </a:rPr>
              <a:t>103</a:t>
            </a:r>
            <a:r>
              <a:rPr lang="zh-TW" altLang="en-US" sz="3600" smtClean="0">
                <a:solidFill>
                  <a:schemeClr val="tx1"/>
                </a:solidFill>
                <a:latin typeface="微軟正黑體" panose="020B0604030504040204" pitchFamily="34" charset="-120"/>
              </a:rPr>
              <a:t>學年度，尚無法提供</a:t>
            </a:r>
            <a:r>
              <a:rPr lang="en-US" altLang="zh-TW" sz="3600" smtClean="0">
                <a:solidFill>
                  <a:schemeClr val="tx1"/>
                </a:solidFill>
                <a:latin typeface="微軟正黑體" panose="020B0604030504040204" pitchFamily="34" charset="-120"/>
              </a:rPr>
              <a:t>Capstone</a:t>
            </a:r>
            <a:r>
              <a:rPr lang="zh-TW" altLang="en-US" sz="3600" smtClean="0">
                <a:solidFill>
                  <a:schemeClr val="tx1"/>
                </a:solidFill>
                <a:latin typeface="微軟正黑體" panose="020B0604030504040204" pitchFamily="34" charset="-120"/>
              </a:rPr>
              <a:t>課程成效的學程</a:t>
            </a:r>
            <a:r>
              <a:rPr lang="zh-TW" altLang="en-US" sz="3600" smtClean="0">
                <a:solidFill>
                  <a:schemeClr val="tx1"/>
                </a:solidFill>
              </a:rPr>
              <a:t>，</a:t>
            </a:r>
            <a:r>
              <a:rPr lang="zh-TW" altLang="en-US" sz="3600" u="sng" smtClean="0">
                <a:latin typeface="微軟正黑體" panose="020B0604030504040204" pitchFamily="34" charset="-120"/>
              </a:rPr>
              <a:t>須至少於大一新生的課程規劃中納入為大三</a:t>
            </a:r>
            <a:r>
              <a:rPr lang="en-US" altLang="zh-TW" sz="3600" u="sng" smtClean="0">
                <a:latin typeface="微軟正黑體" panose="020B0604030504040204" pitchFamily="34" charset="-120"/>
              </a:rPr>
              <a:t>/</a:t>
            </a:r>
            <a:r>
              <a:rPr lang="zh-TW" altLang="en-US" sz="3600" u="sng" smtClean="0">
                <a:latin typeface="微軟正黑體" panose="020B0604030504040204" pitchFamily="34" charset="-120"/>
              </a:rPr>
              <a:t>大四時之必修</a:t>
            </a:r>
            <a:r>
              <a:rPr lang="en-US" altLang="zh-TW" sz="3600" u="sng" smtClean="0">
                <a:latin typeface="微軟正黑體" panose="020B0604030504040204" pitchFamily="34" charset="-120"/>
              </a:rPr>
              <a:t>/</a:t>
            </a:r>
            <a:r>
              <a:rPr lang="zh-TW" altLang="en-US" sz="3600" u="sng" smtClean="0">
                <a:latin typeface="微軟正黑體" panose="020B0604030504040204" pitchFamily="34" charset="-120"/>
              </a:rPr>
              <a:t>必選修</a:t>
            </a:r>
            <a:r>
              <a:rPr lang="zh-TW" altLang="en-US" sz="3600" smtClean="0">
                <a:latin typeface="微軟正黑體" panose="020B0604030504040204" pitchFamily="34" charset="-120"/>
              </a:rPr>
              <a:t>。</a:t>
            </a:r>
          </a:p>
        </p:txBody>
      </p:sp>
      <p:sp>
        <p:nvSpPr>
          <p:cNvPr id="102403" name="投影片編號版面配置區 4"/>
          <p:cNvSpPr>
            <a:spLocks noGrp="1"/>
          </p:cNvSpPr>
          <p:nvPr>
            <p:ph type="sldNum" sz="quarter" idx="4294967295"/>
          </p:nvPr>
        </p:nvSpPr>
        <p:spPr bwMode="auto">
          <a:xfrm>
            <a:off x="8532439" y="6165850"/>
            <a:ext cx="47662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spcBef>
                <a:spcPct val="0"/>
              </a:spcBef>
              <a:buFontTx/>
              <a:buNone/>
            </a:pPr>
            <a:fld id="{D95BE5B5-1D15-4189-A8B2-2F02817BDF38}" type="slidenum">
              <a:rPr lang="zh-TW" altLang="en-US" sz="1400" smtClean="0">
                <a:solidFill>
                  <a:srgbClr val="000000"/>
                </a:solidFill>
                <a:latin typeface="微軟正黑體" panose="020B0604030504040204" pitchFamily="34" charset="-120"/>
                <a:ea typeface="微軟正黑體" panose="020B0604030504040204" pitchFamily="34" charset="-120"/>
              </a:rPr>
              <a:pPr>
                <a:spcBef>
                  <a:spcPct val="0"/>
                </a:spcBef>
                <a:buFontTx/>
                <a:buNone/>
              </a:pPr>
              <a:t>67</a:t>
            </a:fld>
            <a:endParaRPr lang="zh-TW" altLang="en-US" sz="1400" dirty="0" smtClean="0">
              <a:solidFill>
                <a:srgbClr val="0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547269058"/>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730" name="Rectangle 2"/>
          <p:cNvSpPr>
            <a:spLocks noChangeArrowheads="1"/>
          </p:cNvSpPr>
          <p:nvPr/>
        </p:nvSpPr>
        <p:spPr bwMode="auto">
          <a:xfrm>
            <a:off x="468313" y="764704"/>
            <a:ext cx="8229600" cy="720725"/>
          </a:xfrm>
          <a:prstGeom prst="rect">
            <a:avLst/>
          </a:prstGeom>
          <a:noFill/>
          <a:ln w="9525">
            <a:noFill/>
            <a:miter lim="800000"/>
            <a:headEnd/>
            <a:tailEnd/>
          </a:ln>
        </p:spPr>
        <p:txBody>
          <a:bodyPr anchor="ctr"/>
          <a:lstStyle/>
          <a:p>
            <a:pPr algn="ctr">
              <a:defRPr/>
            </a:pPr>
            <a:r>
              <a:rPr lang="zh-TW" altLang="en-US"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認證審查 </a:t>
            </a:r>
            <a:r>
              <a:rPr lang="en-US" altLang="zh-TW"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6</a:t>
            </a:r>
            <a:r>
              <a:rPr lang="zh-TW" altLang="en-US"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年為一週期</a:t>
            </a:r>
            <a:endParaRPr lang="en-US" altLang="zh-TW" sz="4000" b="1" kern="0"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endParaRPr>
          </a:p>
        </p:txBody>
      </p:sp>
      <p:graphicFrame>
        <p:nvGraphicFramePr>
          <p:cNvPr id="6384" name="Group 240"/>
          <p:cNvGraphicFramePr>
            <a:graphicFrameLocks noGrp="1"/>
          </p:cNvGraphicFramePr>
          <p:nvPr>
            <p:extLst>
              <p:ext uri="{D42A27DB-BD31-4B8C-83A1-F6EECF244321}">
                <p14:modId xmlns:p14="http://schemas.microsoft.com/office/powerpoint/2010/main" val="401810287"/>
              </p:ext>
            </p:extLst>
          </p:nvPr>
        </p:nvGraphicFramePr>
        <p:xfrm>
          <a:off x="468313" y="2056933"/>
          <a:ext cx="8229600" cy="4357717"/>
        </p:xfrm>
        <a:graphic>
          <a:graphicData uri="http://schemas.openxmlformats.org/drawingml/2006/table">
            <a:tbl>
              <a:tblPr/>
              <a:tblGrid>
                <a:gridCol w="1028700"/>
                <a:gridCol w="1028700"/>
                <a:gridCol w="1028700"/>
                <a:gridCol w="1028700"/>
                <a:gridCol w="1028700"/>
                <a:gridCol w="1028700"/>
                <a:gridCol w="1028700"/>
                <a:gridCol w="1028700"/>
              </a:tblGrid>
              <a:tr h="1385586">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400" b="0" i="0" u="none" strike="noStrike" cap="none" normalizeH="0" baseline="0" dirty="0" smtClean="0">
                          <a:ln>
                            <a:noFill/>
                          </a:ln>
                          <a:solidFill>
                            <a:schemeClr val="bg1"/>
                          </a:solidFill>
                          <a:effectLst/>
                          <a:latin typeface="微軟正黑體" pitchFamily="34" charset="-120"/>
                          <a:ea typeface="微軟正黑體" pitchFamily="34" charset="-120"/>
                        </a:rPr>
                        <a:t>第</a:t>
                      </a:r>
                    </a:p>
                    <a:p>
                      <a:pPr marL="0" marR="0" lvl="0" indent="0" algn="ctr" defTabSz="914400" rtl="0" eaLnBrk="0" fontAlgn="base" latinLnBrk="0" hangingPunct="0">
                        <a:lnSpc>
                          <a:spcPct val="100000"/>
                        </a:lnSpc>
                        <a:spcBef>
                          <a:spcPts val="0"/>
                        </a:spcBef>
                        <a:spcAft>
                          <a:spcPct val="0"/>
                        </a:spcAft>
                        <a:buClrTx/>
                        <a:buSzTx/>
                        <a:buFontTx/>
                        <a:buNone/>
                        <a:tabLst/>
                      </a:pPr>
                      <a:r>
                        <a:rPr kumimoji="1" lang="en-US" altLang="zh-TW" sz="2400" b="0" i="0" u="none" strike="noStrike" cap="none" normalizeH="0" baseline="0" dirty="0" smtClean="0">
                          <a:ln>
                            <a:noFill/>
                          </a:ln>
                          <a:solidFill>
                            <a:schemeClr val="bg1"/>
                          </a:solidFill>
                          <a:effectLst/>
                          <a:latin typeface="微軟正黑體" pitchFamily="34" charset="-120"/>
                          <a:ea typeface="微軟正黑體" pitchFamily="34" charset="-120"/>
                        </a:rPr>
                        <a:t>1</a:t>
                      </a: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400" b="0" i="0" u="none" strike="noStrike" cap="none" normalizeH="0" baseline="0" dirty="0" smtClean="0">
                          <a:ln>
                            <a:noFill/>
                          </a:ln>
                          <a:solidFill>
                            <a:schemeClr val="bg1"/>
                          </a:solidFill>
                          <a:effectLst/>
                          <a:latin typeface="微軟正黑體" pitchFamily="34" charset="-120"/>
                          <a:ea typeface="微軟正黑體" pitchFamily="34" charset="-120"/>
                        </a:rPr>
                        <a:t>年</a:t>
                      </a:r>
                    </a:p>
                  </a:txBody>
                  <a:tcPr marL="0" marR="0" marT="0" marB="0" anchor="ctr" horzOverflow="overflow">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0033"/>
                    </a:solid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400" b="0" i="0" u="none" strike="noStrike" cap="none" normalizeH="0" baseline="0" dirty="0" smtClean="0">
                          <a:ln>
                            <a:noFill/>
                          </a:ln>
                          <a:solidFill>
                            <a:schemeClr val="tx1"/>
                          </a:solidFill>
                          <a:effectLst/>
                          <a:latin typeface="微軟正黑體" pitchFamily="34" charset="-120"/>
                          <a:ea typeface="微軟正黑體" pitchFamily="34" charset="-120"/>
                        </a:rPr>
                        <a:t>第</a:t>
                      </a:r>
                    </a:p>
                    <a:p>
                      <a:pPr marL="0" marR="0" lvl="0" indent="0" algn="ctr" defTabSz="914400" rtl="0" eaLnBrk="0" fontAlgn="base" latinLnBrk="0" hangingPunct="0">
                        <a:lnSpc>
                          <a:spcPct val="100000"/>
                        </a:lnSpc>
                        <a:spcBef>
                          <a:spcPts val="0"/>
                        </a:spcBef>
                        <a:spcAft>
                          <a:spcPct val="0"/>
                        </a:spcAft>
                        <a:buClrTx/>
                        <a:buSzTx/>
                        <a:buFontTx/>
                        <a:buNone/>
                        <a:tabLst/>
                      </a:pPr>
                      <a:r>
                        <a:rPr kumimoji="1" lang="en-US" altLang="zh-TW" sz="2400" b="0" i="0" u="none" strike="noStrike" cap="none" normalizeH="0" baseline="0" dirty="0" smtClean="0">
                          <a:ln>
                            <a:noFill/>
                          </a:ln>
                          <a:solidFill>
                            <a:schemeClr val="tx1"/>
                          </a:solidFill>
                          <a:effectLst/>
                          <a:latin typeface="微軟正黑體" pitchFamily="34" charset="-120"/>
                          <a:ea typeface="微軟正黑體" pitchFamily="34" charset="-120"/>
                        </a:rPr>
                        <a:t>2</a:t>
                      </a: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400" b="0" i="0" u="none" strike="noStrike" cap="none" normalizeH="0" baseline="0" dirty="0" smtClean="0">
                          <a:ln>
                            <a:noFill/>
                          </a:ln>
                          <a:solidFill>
                            <a:schemeClr val="tx1"/>
                          </a:solidFill>
                          <a:effectLst/>
                          <a:latin typeface="微軟正黑體" pitchFamily="34" charset="-120"/>
                          <a:ea typeface="微軟正黑體" pitchFamily="34" charset="-120"/>
                        </a:rPr>
                        <a:t>年</a:t>
                      </a: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400" b="0" i="0" u="none" strike="noStrike" cap="none" normalizeH="0" baseline="0" dirty="0" smtClean="0">
                          <a:ln>
                            <a:noFill/>
                          </a:ln>
                          <a:solidFill>
                            <a:schemeClr val="tx1"/>
                          </a:solidFill>
                          <a:effectLst/>
                          <a:latin typeface="微軟正黑體" pitchFamily="34" charset="-120"/>
                          <a:ea typeface="微軟正黑體" pitchFamily="34" charset="-120"/>
                        </a:rPr>
                        <a:t>第</a:t>
                      </a:r>
                    </a:p>
                    <a:p>
                      <a:pPr marL="0" marR="0" lvl="0" indent="0" algn="ctr" defTabSz="914400" rtl="0" eaLnBrk="0" fontAlgn="base" latinLnBrk="0" hangingPunct="0">
                        <a:lnSpc>
                          <a:spcPct val="100000"/>
                        </a:lnSpc>
                        <a:spcBef>
                          <a:spcPts val="0"/>
                        </a:spcBef>
                        <a:spcAft>
                          <a:spcPct val="0"/>
                        </a:spcAft>
                        <a:buClrTx/>
                        <a:buSzTx/>
                        <a:buFontTx/>
                        <a:buNone/>
                        <a:tabLst/>
                      </a:pPr>
                      <a:r>
                        <a:rPr kumimoji="1" lang="en-US" altLang="zh-TW" sz="2400" b="0" i="0" u="none" strike="noStrike" cap="none" normalizeH="0" baseline="0" dirty="0" smtClean="0">
                          <a:ln>
                            <a:noFill/>
                          </a:ln>
                          <a:solidFill>
                            <a:schemeClr val="tx1"/>
                          </a:solidFill>
                          <a:effectLst/>
                          <a:latin typeface="微軟正黑體" pitchFamily="34" charset="-120"/>
                          <a:ea typeface="微軟正黑體" pitchFamily="34" charset="-120"/>
                        </a:rPr>
                        <a:t>3</a:t>
                      </a: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400" b="0" i="0" u="none" strike="noStrike" cap="none" normalizeH="0" baseline="0" dirty="0" smtClean="0">
                          <a:ln>
                            <a:noFill/>
                          </a:ln>
                          <a:solidFill>
                            <a:schemeClr val="tx1"/>
                          </a:solidFill>
                          <a:effectLst/>
                          <a:latin typeface="微軟正黑體" pitchFamily="34" charset="-120"/>
                          <a:ea typeface="微軟正黑體" pitchFamily="34" charset="-120"/>
                        </a:rPr>
                        <a:t>年</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400" b="0" i="0" u="none" strike="noStrike" cap="none" normalizeH="0" baseline="0" dirty="0" smtClean="0">
                          <a:ln>
                            <a:noFill/>
                          </a:ln>
                          <a:solidFill>
                            <a:schemeClr val="bg1"/>
                          </a:solidFill>
                          <a:effectLst/>
                          <a:latin typeface="微軟正黑體" pitchFamily="34" charset="-120"/>
                          <a:ea typeface="微軟正黑體" pitchFamily="34" charset="-120"/>
                        </a:rPr>
                        <a:t>第</a:t>
                      </a:r>
                    </a:p>
                    <a:p>
                      <a:pPr marL="0" marR="0" lvl="0" indent="0" algn="ctr" defTabSz="914400" rtl="0" eaLnBrk="0" fontAlgn="base" latinLnBrk="0" hangingPunct="0">
                        <a:lnSpc>
                          <a:spcPct val="100000"/>
                        </a:lnSpc>
                        <a:spcBef>
                          <a:spcPts val="0"/>
                        </a:spcBef>
                        <a:spcAft>
                          <a:spcPct val="0"/>
                        </a:spcAft>
                        <a:buClrTx/>
                        <a:buSzTx/>
                        <a:buFontTx/>
                        <a:buNone/>
                        <a:tabLst/>
                      </a:pPr>
                      <a:r>
                        <a:rPr kumimoji="1" lang="en-US" altLang="zh-TW" sz="2400" b="0" i="0" u="none" strike="noStrike" cap="none" normalizeH="0" baseline="0" dirty="0" smtClean="0">
                          <a:ln>
                            <a:noFill/>
                          </a:ln>
                          <a:solidFill>
                            <a:schemeClr val="bg1"/>
                          </a:solidFill>
                          <a:effectLst/>
                          <a:latin typeface="微軟正黑體" pitchFamily="34" charset="-120"/>
                          <a:ea typeface="微軟正黑體" pitchFamily="34" charset="-120"/>
                        </a:rPr>
                        <a:t>4</a:t>
                      </a: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400" b="0" i="0" u="none" strike="noStrike" cap="none" normalizeH="0" baseline="0" dirty="0" smtClean="0">
                          <a:ln>
                            <a:noFill/>
                          </a:ln>
                          <a:solidFill>
                            <a:schemeClr val="bg1"/>
                          </a:solidFill>
                          <a:effectLst/>
                          <a:latin typeface="微軟正黑體" pitchFamily="34" charset="-120"/>
                          <a:ea typeface="微軟正黑體" pitchFamily="34" charset="-120"/>
                        </a:rPr>
                        <a:t>年</a:t>
                      </a: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400" b="0" i="0" u="none" strike="noStrike" cap="none" normalizeH="0" baseline="0" dirty="0" smtClean="0">
                          <a:ln>
                            <a:noFill/>
                          </a:ln>
                          <a:solidFill>
                            <a:schemeClr val="tx1"/>
                          </a:solidFill>
                          <a:effectLst/>
                          <a:latin typeface="微軟正黑體" pitchFamily="34" charset="-120"/>
                          <a:ea typeface="微軟正黑體" pitchFamily="34" charset="-120"/>
                        </a:rPr>
                        <a:t>第</a:t>
                      </a:r>
                    </a:p>
                    <a:p>
                      <a:pPr marL="0" marR="0" lvl="0" indent="0" algn="ctr" defTabSz="914400" rtl="0" eaLnBrk="0" fontAlgn="base" latinLnBrk="0" hangingPunct="0">
                        <a:lnSpc>
                          <a:spcPct val="100000"/>
                        </a:lnSpc>
                        <a:spcBef>
                          <a:spcPts val="0"/>
                        </a:spcBef>
                        <a:spcAft>
                          <a:spcPct val="0"/>
                        </a:spcAft>
                        <a:buClrTx/>
                        <a:buSzTx/>
                        <a:buFontTx/>
                        <a:buNone/>
                        <a:tabLst/>
                      </a:pPr>
                      <a:r>
                        <a:rPr kumimoji="1" lang="en-US" altLang="zh-TW" sz="2400" b="0" i="0" u="none" strike="noStrike" cap="none" normalizeH="0" baseline="0" dirty="0" smtClean="0">
                          <a:ln>
                            <a:noFill/>
                          </a:ln>
                          <a:solidFill>
                            <a:schemeClr val="tx1"/>
                          </a:solidFill>
                          <a:effectLst/>
                          <a:latin typeface="微軟正黑體" pitchFamily="34" charset="-120"/>
                          <a:ea typeface="微軟正黑體" pitchFamily="34" charset="-120"/>
                        </a:rPr>
                        <a:t>5</a:t>
                      </a: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400" b="0" i="0" u="none" strike="noStrike" cap="none" normalizeH="0" baseline="0" dirty="0" smtClean="0">
                          <a:ln>
                            <a:noFill/>
                          </a:ln>
                          <a:solidFill>
                            <a:schemeClr val="tx1"/>
                          </a:solidFill>
                          <a:effectLst/>
                          <a:latin typeface="微軟正黑體" pitchFamily="34" charset="-120"/>
                          <a:ea typeface="微軟正黑體" pitchFamily="34" charset="-120"/>
                        </a:rPr>
                        <a:t>年</a:t>
                      </a: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400" b="0" i="0" u="none" strike="noStrike" cap="none" normalizeH="0" baseline="0" dirty="0" smtClean="0">
                          <a:ln>
                            <a:noFill/>
                          </a:ln>
                          <a:solidFill>
                            <a:schemeClr val="tx1"/>
                          </a:solidFill>
                          <a:effectLst/>
                          <a:latin typeface="微軟正黑體" pitchFamily="34" charset="-120"/>
                          <a:ea typeface="微軟正黑體" pitchFamily="34" charset="-120"/>
                        </a:rPr>
                        <a:t>第</a:t>
                      </a:r>
                    </a:p>
                    <a:p>
                      <a:pPr marL="0" marR="0" lvl="0" indent="0" algn="ctr" defTabSz="914400" rtl="0" eaLnBrk="0" fontAlgn="base" latinLnBrk="0" hangingPunct="0">
                        <a:lnSpc>
                          <a:spcPct val="100000"/>
                        </a:lnSpc>
                        <a:spcBef>
                          <a:spcPts val="0"/>
                        </a:spcBef>
                        <a:spcAft>
                          <a:spcPct val="0"/>
                        </a:spcAft>
                        <a:buClrTx/>
                        <a:buSzTx/>
                        <a:buFontTx/>
                        <a:buNone/>
                        <a:tabLst/>
                      </a:pPr>
                      <a:r>
                        <a:rPr kumimoji="1" lang="en-US" altLang="zh-TW" sz="2400" b="0" i="0" u="none" strike="noStrike" cap="none" normalizeH="0" baseline="0" dirty="0" smtClean="0">
                          <a:ln>
                            <a:noFill/>
                          </a:ln>
                          <a:solidFill>
                            <a:schemeClr val="tx1"/>
                          </a:solidFill>
                          <a:effectLst/>
                          <a:latin typeface="微軟正黑體" pitchFamily="34" charset="-120"/>
                          <a:ea typeface="微軟正黑體" pitchFamily="34" charset="-120"/>
                        </a:rPr>
                        <a:t>6</a:t>
                      </a: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400" b="0" i="0" u="none" strike="noStrike" cap="none" normalizeH="0" baseline="0" dirty="0" smtClean="0">
                          <a:ln>
                            <a:noFill/>
                          </a:ln>
                          <a:solidFill>
                            <a:schemeClr val="tx1"/>
                          </a:solidFill>
                          <a:effectLst/>
                          <a:latin typeface="微軟正黑體" pitchFamily="34" charset="-120"/>
                          <a:ea typeface="微軟正黑體" pitchFamily="34" charset="-120"/>
                        </a:rPr>
                        <a:t>年</a:t>
                      </a:r>
                    </a:p>
                  </a:txBody>
                  <a:tcPr marL="0" marR="0" marT="0" marB="0" anchor="ctr" horzOverflow="overflow">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400" b="0" i="0" u="none" strike="noStrike" cap="none" normalizeH="0" baseline="0" dirty="0" smtClean="0">
                          <a:ln>
                            <a:noFill/>
                          </a:ln>
                          <a:solidFill>
                            <a:schemeClr val="bg1"/>
                          </a:solidFill>
                          <a:effectLst/>
                          <a:latin typeface="微軟正黑體" pitchFamily="34" charset="-120"/>
                          <a:ea typeface="微軟正黑體" pitchFamily="34" charset="-120"/>
                        </a:rPr>
                        <a:t>第</a:t>
                      </a:r>
                    </a:p>
                    <a:p>
                      <a:pPr marL="0" marR="0" lvl="0" indent="0" algn="ctr" defTabSz="914400" rtl="0" eaLnBrk="0" fontAlgn="base" latinLnBrk="0" hangingPunct="0">
                        <a:lnSpc>
                          <a:spcPct val="100000"/>
                        </a:lnSpc>
                        <a:spcBef>
                          <a:spcPts val="0"/>
                        </a:spcBef>
                        <a:spcAft>
                          <a:spcPct val="0"/>
                        </a:spcAft>
                        <a:buClrTx/>
                        <a:buSzTx/>
                        <a:buFontTx/>
                        <a:buNone/>
                        <a:tabLst/>
                      </a:pPr>
                      <a:r>
                        <a:rPr kumimoji="1" lang="en-US" altLang="zh-TW" sz="2400" b="0" i="0" u="none" strike="noStrike" cap="none" normalizeH="0" baseline="0" dirty="0" smtClean="0">
                          <a:ln>
                            <a:noFill/>
                          </a:ln>
                          <a:solidFill>
                            <a:schemeClr val="bg1"/>
                          </a:solidFill>
                          <a:effectLst/>
                          <a:latin typeface="微軟正黑體" pitchFamily="34" charset="-120"/>
                          <a:ea typeface="微軟正黑體" pitchFamily="34" charset="-120"/>
                        </a:rPr>
                        <a:t>7</a:t>
                      </a: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400" b="0" i="0" u="none" strike="noStrike" cap="none" normalizeH="0" baseline="0" dirty="0" smtClean="0">
                          <a:ln>
                            <a:noFill/>
                          </a:ln>
                          <a:solidFill>
                            <a:schemeClr val="bg1"/>
                          </a:solidFill>
                          <a:effectLst/>
                          <a:latin typeface="微軟正黑體" pitchFamily="34" charset="-120"/>
                          <a:ea typeface="微軟正黑體" pitchFamily="34" charset="-120"/>
                        </a:rPr>
                        <a:t>年</a:t>
                      </a:r>
                    </a:p>
                  </a:txBody>
                  <a:tcPr marL="0" marR="0" marT="0" marB="0" anchor="ctr" horzOverflow="overflow">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0033"/>
                    </a:solid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400" b="0" i="0" u="none" strike="noStrike" cap="none" normalizeH="0" baseline="0" dirty="0" smtClean="0">
                          <a:ln>
                            <a:noFill/>
                          </a:ln>
                          <a:solidFill>
                            <a:schemeClr val="tx1"/>
                          </a:solidFill>
                          <a:effectLst/>
                          <a:latin typeface="微軟正黑體" pitchFamily="34" charset="-120"/>
                          <a:ea typeface="微軟正黑體" pitchFamily="34" charset="-120"/>
                        </a:rPr>
                        <a:t>第</a:t>
                      </a:r>
                    </a:p>
                    <a:p>
                      <a:pPr marL="0" marR="0" lvl="0" indent="0" algn="ctr" defTabSz="914400" rtl="0" eaLnBrk="0" fontAlgn="base" latinLnBrk="0" hangingPunct="0">
                        <a:lnSpc>
                          <a:spcPct val="100000"/>
                        </a:lnSpc>
                        <a:spcBef>
                          <a:spcPts val="0"/>
                        </a:spcBef>
                        <a:spcAft>
                          <a:spcPct val="0"/>
                        </a:spcAft>
                        <a:buClrTx/>
                        <a:buSzTx/>
                        <a:buFontTx/>
                        <a:buNone/>
                        <a:tabLst/>
                      </a:pPr>
                      <a:r>
                        <a:rPr kumimoji="1" lang="en-US" altLang="zh-TW" sz="2400" b="0" i="0" u="none" strike="noStrike" cap="none" normalizeH="0" baseline="0" dirty="0" smtClean="0">
                          <a:ln>
                            <a:noFill/>
                          </a:ln>
                          <a:solidFill>
                            <a:schemeClr val="tx1"/>
                          </a:solidFill>
                          <a:effectLst/>
                          <a:latin typeface="微軟正黑體" pitchFamily="34" charset="-120"/>
                          <a:ea typeface="微軟正黑體" pitchFamily="34" charset="-120"/>
                        </a:rPr>
                        <a:t>8</a:t>
                      </a: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400" b="0" i="0" u="none" strike="noStrike" cap="none" normalizeH="0" baseline="0" dirty="0" smtClean="0">
                          <a:ln>
                            <a:noFill/>
                          </a:ln>
                          <a:solidFill>
                            <a:schemeClr val="tx1"/>
                          </a:solidFill>
                          <a:effectLst/>
                          <a:latin typeface="微軟正黑體" pitchFamily="34" charset="-120"/>
                          <a:ea typeface="微軟正黑體" pitchFamily="34" charset="-120"/>
                        </a:rPr>
                        <a:t>年</a:t>
                      </a: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85586">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en-US" altLang="zh-TW" sz="2400" b="0" i="0" u="none" strike="noStrike" cap="none" normalizeH="0" baseline="0" dirty="0" smtClean="0">
                          <a:ln>
                            <a:noFill/>
                          </a:ln>
                          <a:solidFill>
                            <a:schemeClr val="bg1"/>
                          </a:solidFill>
                          <a:effectLst/>
                          <a:latin typeface="微軟正黑體" pitchFamily="34" charset="-120"/>
                          <a:ea typeface="微軟正黑體" pitchFamily="34" charset="-120"/>
                        </a:rPr>
                        <a:t>103</a:t>
                      </a: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000" b="0" i="0" u="none" strike="noStrike" cap="none" normalizeH="0" baseline="0" dirty="0" smtClean="0">
                          <a:ln>
                            <a:noFill/>
                          </a:ln>
                          <a:solidFill>
                            <a:schemeClr val="bg1"/>
                          </a:solidFill>
                          <a:effectLst/>
                          <a:latin typeface="微軟正黑體" pitchFamily="34" charset="-120"/>
                          <a:ea typeface="微軟正黑體" pitchFamily="34" charset="-120"/>
                        </a:rPr>
                        <a:t>學年度</a:t>
                      </a:r>
                    </a:p>
                  </a:txBody>
                  <a:tcPr marL="0" marR="0" marT="0" marB="0" anchor="ctr" horzOverflow="overflow">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0033"/>
                    </a:solid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en-US" altLang="zh-TW" sz="2400" b="0" i="0" u="none" strike="noStrike" cap="none" normalizeH="0" baseline="0" dirty="0" smtClean="0">
                          <a:ln>
                            <a:noFill/>
                          </a:ln>
                          <a:solidFill>
                            <a:schemeClr val="tx1"/>
                          </a:solidFill>
                          <a:effectLst/>
                          <a:latin typeface="微軟正黑體" pitchFamily="34" charset="-120"/>
                          <a:ea typeface="微軟正黑體" pitchFamily="34" charset="-120"/>
                        </a:rPr>
                        <a:t>104</a:t>
                      </a:r>
                      <a:endParaRPr kumimoji="1" lang="zh-TW" altLang="en-US" sz="2400" b="0" i="0" u="none" strike="noStrike" cap="none" normalizeH="0" baseline="0" dirty="0" smtClean="0">
                        <a:ln>
                          <a:noFill/>
                        </a:ln>
                        <a:solidFill>
                          <a:schemeClr val="tx1"/>
                        </a:solidFill>
                        <a:effectLst/>
                        <a:latin typeface="微軟正黑體" pitchFamily="34" charset="-120"/>
                        <a:ea typeface="微軟正黑體" pitchFamily="34" charset="-120"/>
                      </a:endParaRP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000" b="0" i="0" u="none" strike="noStrike" cap="none" normalizeH="0" baseline="0" dirty="0" smtClean="0">
                          <a:ln>
                            <a:noFill/>
                          </a:ln>
                          <a:solidFill>
                            <a:schemeClr val="tx1"/>
                          </a:solidFill>
                          <a:effectLst/>
                          <a:latin typeface="微軟正黑體" pitchFamily="34" charset="-120"/>
                          <a:ea typeface="微軟正黑體" pitchFamily="34" charset="-120"/>
                        </a:rPr>
                        <a:t>學年度</a:t>
                      </a:r>
                    </a:p>
                  </a:txBody>
                  <a:tcPr marL="90000" marR="90000" marT="46801" marB="4680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en-US" altLang="zh-TW" sz="2400" b="0" i="0" u="none" strike="noStrike" cap="none" normalizeH="0" baseline="0" dirty="0" smtClean="0">
                          <a:ln>
                            <a:noFill/>
                          </a:ln>
                          <a:solidFill>
                            <a:schemeClr val="tx1"/>
                          </a:solidFill>
                          <a:effectLst/>
                          <a:latin typeface="微軟正黑體" pitchFamily="34" charset="-120"/>
                          <a:ea typeface="微軟正黑體" pitchFamily="34" charset="-120"/>
                        </a:rPr>
                        <a:t>105</a:t>
                      </a: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000" b="0" i="0" u="none" strike="noStrike" cap="none" normalizeH="0" baseline="0" dirty="0" smtClean="0">
                          <a:ln>
                            <a:noFill/>
                          </a:ln>
                          <a:solidFill>
                            <a:schemeClr val="tx1"/>
                          </a:solidFill>
                          <a:effectLst/>
                          <a:latin typeface="微軟正黑體" pitchFamily="34" charset="-120"/>
                          <a:ea typeface="微軟正黑體" pitchFamily="34" charset="-120"/>
                        </a:rPr>
                        <a:t>學年度</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en-US" altLang="zh-TW" sz="2400" b="0" i="0" u="none" strike="noStrike" cap="none" normalizeH="0" baseline="0" dirty="0" smtClean="0">
                          <a:ln>
                            <a:noFill/>
                          </a:ln>
                          <a:solidFill>
                            <a:schemeClr val="bg1"/>
                          </a:solidFill>
                          <a:effectLst/>
                          <a:latin typeface="微軟正黑體" pitchFamily="34" charset="-120"/>
                          <a:ea typeface="微軟正黑體" pitchFamily="34" charset="-120"/>
                        </a:rPr>
                        <a:t>106</a:t>
                      </a: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000" b="0" i="0" u="none" strike="noStrike" cap="none" normalizeH="0" baseline="0" dirty="0" smtClean="0">
                          <a:ln>
                            <a:noFill/>
                          </a:ln>
                          <a:solidFill>
                            <a:schemeClr val="bg1"/>
                          </a:solidFill>
                          <a:effectLst/>
                          <a:latin typeface="微軟正黑體" pitchFamily="34" charset="-120"/>
                          <a:ea typeface="微軟正黑體" pitchFamily="34" charset="-120"/>
                        </a:rPr>
                        <a:t>學年度</a:t>
                      </a:r>
                    </a:p>
                  </a:txBody>
                  <a:tcPr marL="90000" marR="90000" marT="46801" marB="4680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en-US" altLang="zh-TW" sz="2400" b="0" i="0" u="none" strike="noStrike" cap="none" normalizeH="0" baseline="0" dirty="0" smtClean="0">
                          <a:ln>
                            <a:noFill/>
                          </a:ln>
                          <a:solidFill>
                            <a:schemeClr val="tx1"/>
                          </a:solidFill>
                          <a:effectLst/>
                          <a:latin typeface="微軟正黑體" pitchFamily="34" charset="-120"/>
                          <a:ea typeface="微軟正黑體" pitchFamily="34" charset="-120"/>
                        </a:rPr>
                        <a:t>107</a:t>
                      </a: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000" b="0" i="0" u="none" strike="noStrike" cap="none" normalizeH="0" baseline="0" dirty="0" smtClean="0">
                          <a:ln>
                            <a:noFill/>
                          </a:ln>
                          <a:solidFill>
                            <a:schemeClr val="tx1"/>
                          </a:solidFill>
                          <a:effectLst/>
                          <a:latin typeface="微軟正黑體" pitchFamily="34" charset="-120"/>
                          <a:ea typeface="微軟正黑體" pitchFamily="34" charset="-120"/>
                        </a:rPr>
                        <a:t>學年度</a:t>
                      </a:r>
                    </a:p>
                  </a:txBody>
                  <a:tcPr marL="90000" marR="90000" marT="46801" marB="4680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en-US" altLang="zh-TW" sz="2400" b="0" i="0" u="none" strike="noStrike" cap="none" normalizeH="0" baseline="0" dirty="0" smtClean="0">
                          <a:ln>
                            <a:noFill/>
                          </a:ln>
                          <a:solidFill>
                            <a:schemeClr val="tx1"/>
                          </a:solidFill>
                          <a:effectLst/>
                          <a:latin typeface="微軟正黑體" pitchFamily="34" charset="-120"/>
                          <a:ea typeface="微軟正黑體" pitchFamily="34" charset="-120"/>
                        </a:rPr>
                        <a:t>108</a:t>
                      </a: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000" b="0" i="0" u="none" strike="noStrike" cap="none" normalizeH="0" baseline="0" dirty="0" smtClean="0">
                          <a:ln>
                            <a:noFill/>
                          </a:ln>
                          <a:solidFill>
                            <a:schemeClr val="tx1"/>
                          </a:solidFill>
                          <a:effectLst/>
                          <a:latin typeface="微軟正黑體" pitchFamily="34" charset="-120"/>
                          <a:ea typeface="微軟正黑體" pitchFamily="34" charset="-120"/>
                        </a:rPr>
                        <a:t>學年度</a:t>
                      </a:r>
                    </a:p>
                  </a:txBody>
                  <a:tcPr marL="0" marR="0" marT="0" marB="0" anchor="ctr" horzOverflow="overflow">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en-US" altLang="zh-TW" sz="2400" b="0" i="0" u="none" strike="noStrike" cap="none" normalizeH="0" baseline="0" dirty="0" smtClean="0">
                          <a:ln>
                            <a:noFill/>
                          </a:ln>
                          <a:solidFill>
                            <a:schemeClr val="bg1"/>
                          </a:solidFill>
                          <a:effectLst/>
                          <a:latin typeface="微軟正黑體" pitchFamily="34" charset="-120"/>
                          <a:ea typeface="微軟正黑體" pitchFamily="34" charset="-120"/>
                        </a:rPr>
                        <a:t>109</a:t>
                      </a: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000" b="0" i="0" u="none" strike="noStrike" cap="none" normalizeH="0" baseline="0" dirty="0" smtClean="0">
                          <a:ln>
                            <a:noFill/>
                          </a:ln>
                          <a:solidFill>
                            <a:schemeClr val="bg1"/>
                          </a:solidFill>
                          <a:effectLst/>
                          <a:latin typeface="微軟正黑體" pitchFamily="34" charset="-120"/>
                          <a:ea typeface="微軟正黑體" pitchFamily="34" charset="-120"/>
                        </a:rPr>
                        <a:t>學年度</a:t>
                      </a:r>
                    </a:p>
                  </a:txBody>
                  <a:tcPr marL="0" marR="0" marT="0" marB="0" anchor="ctr" horzOverflow="overflow">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0033"/>
                    </a:solid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en-US" altLang="zh-TW" sz="2400" b="0" i="0" u="none" strike="noStrike" cap="none" normalizeH="0" baseline="0" dirty="0" smtClean="0">
                          <a:ln>
                            <a:noFill/>
                          </a:ln>
                          <a:solidFill>
                            <a:schemeClr val="tx1"/>
                          </a:solidFill>
                          <a:effectLst/>
                          <a:latin typeface="微軟正黑體" pitchFamily="34" charset="-120"/>
                          <a:ea typeface="微軟正黑體" pitchFamily="34" charset="-120"/>
                        </a:rPr>
                        <a:t>110</a:t>
                      </a: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000" b="0" i="0" u="none" strike="noStrike" cap="none" normalizeH="0" baseline="0" dirty="0" smtClean="0">
                          <a:ln>
                            <a:noFill/>
                          </a:ln>
                          <a:solidFill>
                            <a:schemeClr val="tx1"/>
                          </a:solidFill>
                          <a:effectLst/>
                          <a:latin typeface="微軟正黑體" pitchFamily="34" charset="-120"/>
                          <a:ea typeface="微軟正黑體" pitchFamily="34" charset="-120"/>
                        </a:rPr>
                        <a:t>學年度</a:t>
                      </a:r>
                    </a:p>
                  </a:txBody>
                  <a:tcPr marL="90000" marR="90000" marT="46801" marB="4680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45012">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000" b="0" i="0" u="none" strike="noStrike" cap="none" normalizeH="0" baseline="0" dirty="0" smtClean="0">
                          <a:ln>
                            <a:noFill/>
                          </a:ln>
                          <a:solidFill>
                            <a:schemeClr val="bg1"/>
                          </a:solidFill>
                          <a:effectLst/>
                          <a:latin typeface="微軟正黑體" pitchFamily="34" charset="-120"/>
                          <a:ea typeface="微軟正黑體" pitchFamily="34" charset="-120"/>
                        </a:rPr>
                        <a:t>週期性</a:t>
                      </a: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000" b="0" i="0" u="none" strike="noStrike" cap="none" normalizeH="0" baseline="0" dirty="0" smtClean="0">
                          <a:ln>
                            <a:noFill/>
                          </a:ln>
                          <a:solidFill>
                            <a:schemeClr val="bg1"/>
                          </a:solidFill>
                          <a:effectLst/>
                          <a:latin typeface="微軟正黑體" pitchFamily="34" charset="-120"/>
                          <a:ea typeface="微軟正黑體" pitchFamily="34" charset="-120"/>
                        </a:rPr>
                        <a:t>審查</a:t>
                      </a:r>
                    </a:p>
                  </a:txBody>
                  <a:tcPr marL="0" marR="0" marT="0" marB="0" anchor="ctr" horzOverflow="overflow">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0033"/>
                    </a:solid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endParaRPr kumimoji="1" lang="zh-TW" altLang="en-US" sz="20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90000" marR="90000" marT="46801" marB="4680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endParaRPr kumimoji="1" lang="zh-TW" altLang="en-US" sz="20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000" b="1" i="0" u="none" strike="noStrike" cap="none" normalizeH="0" baseline="0" dirty="0" smtClean="0">
                          <a:ln>
                            <a:noFill/>
                          </a:ln>
                          <a:solidFill>
                            <a:schemeClr val="bg1"/>
                          </a:solidFill>
                          <a:effectLst/>
                          <a:latin typeface="微軟正黑體" pitchFamily="34" charset="-120"/>
                          <a:ea typeface="微軟正黑體" pitchFamily="34" charset="-120"/>
                        </a:rPr>
                        <a:t>期中</a:t>
                      </a:r>
                      <a:endParaRPr kumimoji="1" lang="en-US" altLang="zh-TW" sz="2000" b="1" i="0" u="none" strike="noStrike" cap="none" normalizeH="0" baseline="0" dirty="0" smtClean="0">
                        <a:ln>
                          <a:noFill/>
                        </a:ln>
                        <a:solidFill>
                          <a:schemeClr val="bg1"/>
                        </a:solidFill>
                        <a:effectLst/>
                        <a:latin typeface="微軟正黑體" pitchFamily="34" charset="-120"/>
                        <a:ea typeface="微軟正黑體" pitchFamily="34" charset="-120"/>
                      </a:endParaRP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000" b="1" i="0" u="none" strike="noStrike" cap="none" normalizeH="0" baseline="0" dirty="0" smtClean="0">
                          <a:ln>
                            <a:noFill/>
                          </a:ln>
                          <a:solidFill>
                            <a:schemeClr val="bg1"/>
                          </a:solidFill>
                          <a:effectLst/>
                          <a:latin typeface="微軟正黑體" pitchFamily="34" charset="-120"/>
                          <a:ea typeface="微軟正黑體" pitchFamily="34" charset="-120"/>
                        </a:rPr>
                        <a:t>審查</a:t>
                      </a:r>
                      <a:endParaRPr kumimoji="1" lang="en-US" altLang="zh-TW" sz="2000" b="1" i="0" u="none" strike="noStrike" cap="none" normalizeH="0" baseline="0" dirty="0" smtClean="0">
                        <a:ln>
                          <a:noFill/>
                        </a:ln>
                        <a:solidFill>
                          <a:schemeClr val="bg1"/>
                        </a:solidFill>
                        <a:effectLst/>
                        <a:latin typeface="微軟正黑體" pitchFamily="34" charset="-120"/>
                        <a:ea typeface="微軟正黑體" pitchFamily="34" charset="-120"/>
                      </a:endParaRPr>
                    </a:p>
                  </a:txBody>
                  <a:tcPr marL="90000" marR="90000" marT="46801" marB="4680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endParaRPr kumimoji="1" lang="zh-TW" altLang="en-US" sz="20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90000" marR="90000" marT="46801" marB="4680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endParaRPr kumimoji="1" lang="zh-TW" altLang="en-US" sz="20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0" marR="0" marT="0" marB="0" anchor="ctr" horzOverflow="overflow">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000" b="0" i="0" u="none" strike="noStrike" cap="none" normalizeH="0" baseline="0" dirty="0" smtClean="0">
                          <a:ln>
                            <a:noFill/>
                          </a:ln>
                          <a:solidFill>
                            <a:schemeClr val="bg1"/>
                          </a:solidFill>
                          <a:effectLst/>
                          <a:latin typeface="微軟正黑體" pitchFamily="34" charset="-120"/>
                          <a:ea typeface="微軟正黑體" pitchFamily="34" charset="-120"/>
                        </a:rPr>
                        <a:t>週期性</a:t>
                      </a:r>
                    </a:p>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000" b="0" i="0" u="none" strike="noStrike" cap="none" normalizeH="0" baseline="0" dirty="0" smtClean="0">
                          <a:ln>
                            <a:noFill/>
                          </a:ln>
                          <a:solidFill>
                            <a:schemeClr val="bg1"/>
                          </a:solidFill>
                          <a:effectLst/>
                          <a:latin typeface="微軟正黑體" pitchFamily="34" charset="-120"/>
                          <a:ea typeface="微軟正黑體" pitchFamily="34" charset="-120"/>
                        </a:rPr>
                        <a:t>審查</a:t>
                      </a:r>
                    </a:p>
                  </a:txBody>
                  <a:tcPr marL="0" marR="0" marT="0" marB="0" anchor="ctr" horzOverflow="overflow">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0033"/>
                    </a:solidFill>
                  </a:tcPr>
                </a:tc>
                <a:tc>
                  <a:txBody>
                    <a:bodyPr/>
                    <a:lstStyle/>
                    <a:p>
                      <a:pPr marL="0" marR="0" lvl="0" indent="0" algn="ctr" defTabSz="914400" rtl="0" eaLnBrk="0" fontAlgn="base" latinLnBrk="0" hangingPunct="0">
                        <a:lnSpc>
                          <a:spcPct val="100000"/>
                        </a:lnSpc>
                        <a:spcBef>
                          <a:spcPts val="0"/>
                        </a:spcBef>
                        <a:spcAft>
                          <a:spcPct val="0"/>
                        </a:spcAft>
                        <a:buClrTx/>
                        <a:buSzTx/>
                        <a:buFontTx/>
                        <a:buNone/>
                        <a:tabLst/>
                      </a:pPr>
                      <a:endParaRPr kumimoji="1" lang="zh-TW" altLang="en-US" sz="2000" b="0" i="0" u="none" strike="noStrike" cap="none" normalizeH="0" baseline="0" dirty="0" smtClean="0">
                        <a:ln>
                          <a:noFill/>
                        </a:ln>
                        <a:solidFill>
                          <a:schemeClr val="tx1"/>
                        </a:solidFill>
                        <a:effectLst/>
                        <a:latin typeface="微軟正黑體" pitchFamily="34" charset="-120"/>
                        <a:ea typeface="微軟正黑體" pitchFamily="34" charset="-120"/>
                      </a:endParaRPr>
                    </a:p>
                  </a:txBody>
                  <a:tcPr marL="90000" marR="90000" marT="46801" marB="4680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1533">
                <a:tc gridSpan="6">
                  <a:txBody>
                    <a:bodyPr/>
                    <a:lstStyle/>
                    <a:p>
                      <a:pPr marL="0" marR="0" lvl="0" indent="0" algn="ctr" defTabSz="914400" rtl="0" eaLnBrk="0" fontAlgn="base" latinLnBrk="0" hangingPunct="0">
                        <a:lnSpc>
                          <a:spcPct val="100000"/>
                        </a:lnSpc>
                        <a:spcBef>
                          <a:spcPts val="0"/>
                        </a:spcBef>
                        <a:spcAft>
                          <a:spcPct val="0"/>
                        </a:spcAft>
                        <a:buClrTx/>
                        <a:buSzTx/>
                        <a:buFontTx/>
                        <a:buNone/>
                        <a:tabLst/>
                      </a:pPr>
                      <a:r>
                        <a:rPr kumimoji="1" lang="zh-TW" altLang="en-US" sz="2000" b="1" i="0" u="none" strike="noStrike" cap="none" normalizeH="0" baseline="0" dirty="0" smtClean="0">
                          <a:ln>
                            <a:noFill/>
                          </a:ln>
                          <a:solidFill>
                            <a:schemeClr val="tx1"/>
                          </a:solidFill>
                          <a:effectLst/>
                          <a:latin typeface="微軟正黑體" pitchFamily="34" charset="-120"/>
                          <a:ea typeface="微軟正黑體" pitchFamily="34" charset="-120"/>
                        </a:rPr>
                        <a:t>年度持續改進報告</a:t>
                      </a:r>
                    </a:p>
                  </a:txBody>
                  <a:tcPr marL="0" marR="0" marT="0" marB="0"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rgbClr val="FFFF99"/>
                    </a:solidFill>
                  </a:tcPr>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1" lang="zh-TW" altLang="en-US" sz="2000" b="0" i="0" u="none" strike="noStrike" cap="none" normalizeH="0" baseline="0" dirty="0" smtClean="0">
                        <a:ln>
                          <a:noFill/>
                        </a:ln>
                        <a:solidFill>
                          <a:schemeClr val="tx1"/>
                        </a:solidFill>
                        <a:effectLst/>
                        <a:latin typeface="Arial" charset="0"/>
                        <a:ea typeface="標楷體" pitchFamily="65" charset="-120"/>
                      </a:endParaRPr>
                    </a:p>
                  </a:txBody>
                  <a:tcPr marL="90000" marR="90000" marT="46801" marB="4680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1" lang="zh-TW" altLang="en-US" sz="2000" b="0" i="0" u="none" strike="noStrike" cap="none" normalizeH="0" baseline="0" dirty="0" smtClean="0">
                        <a:ln>
                          <a:noFill/>
                        </a:ln>
                        <a:solidFill>
                          <a:schemeClr val="tx1"/>
                        </a:solidFill>
                        <a:effectLst/>
                        <a:latin typeface="Arial" charset="0"/>
                        <a:ea typeface="標楷體" pitchFamily="65" charset="-12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1" lang="zh-TW" altLang="en-US" sz="2000" b="0" i="0" u="none" strike="noStrike" cap="none" normalizeH="0" baseline="0" dirty="0" smtClean="0">
                        <a:ln>
                          <a:noFill/>
                        </a:ln>
                        <a:solidFill>
                          <a:schemeClr val="tx1"/>
                        </a:solidFill>
                        <a:effectLst/>
                        <a:latin typeface="Arial" charset="0"/>
                        <a:ea typeface="標楷體" pitchFamily="65" charset="-120"/>
                      </a:endParaRPr>
                    </a:p>
                  </a:txBody>
                  <a:tcPr marL="90000" marR="90000" marT="46801" marB="4680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1" lang="zh-TW" altLang="en-US" sz="2000" b="0" i="0" u="none" strike="noStrike" cap="none" normalizeH="0" baseline="0" dirty="0" smtClean="0">
                        <a:ln>
                          <a:noFill/>
                        </a:ln>
                        <a:solidFill>
                          <a:schemeClr val="tx1"/>
                        </a:solidFill>
                        <a:effectLst/>
                        <a:latin typeface="Arial" charset="0"/>
                        <a:ea typeface="標楷體" pitchFamily="65" charset="-120"/>
                      </a:endParaRPr>
                    </a:p>
                  </a:txBody>
                  <a:tcPr marL="90000" marR="90000" marT="46801" marB="4680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1" lang="zh-TW" altLang="en-US" sz="2000" b="0" i="0" u="none" strike="noStrike" cap="none" normalizeH="0" baseline="0" dirty="0" smtClean="0">
                        <a:ln>
                          <a:noFill/>
                        </a:ln>
                        <a:solidFill>
                          <a:schemeClr val="tx1"/>
                        </a:solidFill>
                        <a:effectLst/>
                        <a:latin typeface="Arial" charset="0"/>
                        <a:ea typeface="標楷體" pitchFamily="65" charset="-120"/>
                      </a:endParaRPr>
                    </a:p>
                  </a:txBody>
                  <a:tcPr marL="0" marR="0" marT="0" marB="0" anchor="ctr" horzOverflow="overflow">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1" lang="zh-TW" altLang="en-US" sz="1800" b="1" i="0" u="none" strike="noStrike" cap="none" normalizeH="0" baseline="0" dirty="0" smtClean="0">
                          <a:ln>
                            <a:noFill/>
                          </a:ln>
                          <a:solidFill>
                            <a:schemeClr val="tx1"/>
                          </a:solidFill>
                          <a:effectLst/>
                          <a:latin typeface="微軟正黑體" pitchFamily="34" charset="-120"/>
                          <a:ea typeface="微軟正黑體" pitchFamily="34" charset="-120"/>
                        </a:rPr>
                        <a:t>年度持續改進報告</a:t>
                      </a:r>
                    </a:p>
                  </a:txBody>
                  <a:tcPr marL="0" marR="0" marT="0" marB="0" horzOverflow="overflow">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FFFF99"/>
                    </a:solidFill>
                  </a:tcPr>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1" lang="zh-TW" altLang="en-US" sz="2000" b="0" i="0" u="none" strike="noStrike" cap="none" normalizeH="0" baseline="0" dirty="0" smtClean="0">
                        <a:ln>
                          <a:noFill/>
                        </a:ln>
                        <a:solidFill>
                          <a:schemeClr val="tx1"/>
                        </a:solidFill>
                        <a:effectLst/>
                        <a:latin typeface="Arial" charset="0"/>
                        <a:ea typeface="標楷體" pitchFamily="65" charset="-120"/>
                      </a:endParaRPr>
                    </a:p>
                  </a:txBody>
                  <a:tcPr marL="90000" marR="90000" marT="46801" marB="4680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465" name="Rectangle 321"/>
          <p:cNvSpPr>
            <a:spLocks noChangeArrowheads="1"/>
          </p:cNvSpPr>
          <p:nvPr/>
        </p:nvSpPr>
        <p:spPr bwMode="auto">
          <a:xfrm>
            <a:off x="207963" y="1523533"/>
            <a:ext cx="8685212" cy="461962"/>
          </a:xfrm>
          <a:prstGeom prst="rect">
            <a:avLst/>
          </a:prstGeom>
          <a:noFill/>
          <a:ln w="9525" algn="ctr">
            <a:noFill/>
            <a:miter lim="800000"/>
            <a:headEnd/>
            <a:tailEnd/>
          </a:ln>
        </p:spPr>
        <p:txBody>
          <a:bodyPr>
            <a:spAutoFit/>
          </a:bodyPr>
          <a:lstStyle/>
          <a:p>
            <a:pPr marL="179388" lvl="1" algn="ctr">
              <a:spcBef>
                <a:spcPct val="20000"/>
              </a:spcBef>
            </a:pPr>
            <a:r>
              <a:rPr lang="en-US" altLang="zh-TW" sz="2400" dirty="0">
                <a:latin typeface="微軟正黑體" pitchFamily="34" charset="-120"/>
                <a:ea typeface="微軟正黑體" pitchFamily="34" charset="-120"/>
                <a:cs typeface="Arial" pitchFamily="34" charset="0"/>
              </a:rPr>
              <a:t>(</a:t>
            </a:r>
            <a:r>
              <a:rPr lang="zh-TW" altLang="en-US" sz="2400" dirty="0">
                <a:latin typeface="微軟正黑體" pitchFamily="34" charset="-120"/>
                <a:ea typeface="微軟正黑體" pitchFamily="34" charset="-120"/>
                <a:cs typeface="Arial" pitchFamily="34" charset="0"/>
              </a:rPr>
              <a:t>以</a:t>
            </a:r>
            <a:r>
              <a:rPr lang="en-US" altLang="zh-TW" sz="2400" dirty="0" smtClean="0">
                <a:latin typeface="微軟正黑體" pitchFamily="34" charset="-120"/>
                <a:ea typeface="微軟正黑體" pitchFamily="34" charset="-120"/>
                <a:cs typeface="Arial" pitchFamily="34" charset="0"/>
              </a:rPr>
              <a:t>103</a:t>
            </a:r>
            <a:r>
              <a:rPr lang="zh-TW" altLang="en-US" sz="2400" dirty="0" smtClean="0">
                <a:latin typeface="微軟正黑體" pitchFamily="34" charset="-120"/>
                <a:ea typeface="微軟正黑體" pitchFamily="34" charset="-120"/>
                <a:cs typeface="Arial" pitchFamily="34" charset="0"/>
              </a:rPr>
              <a:t>學年</a:t>
            </a:r>
            <a:r>
              <a:rPr lang="zh-TW" altLang="en-US" sz="2400" dirty="0">
                <a:latin typeface="微軟正黑體" pitchFamily="34" charset="-120"/>
                <a:ea typeface="微軟正黑體" pitchFamily="34" charset="-120"/>
                <a:cs typeface="Arial" pitchFamily="34" charset="0"/>
              </a:rPr>
              <a:t>度獲通過認證，有效期限</a:t>
            </a:r>
            <a:r>
              <a:rPr lang="en-US" altLang="zh-TW" sz="2400" dirty="0">
                <a:latin typeface="微軟正黑體" pitchFamily="34" charset="-120"/>
                <a:ea typeface="微軟正黑體" pitchFamily="34" charset="-120"/>
                <a:cs typeface="Arial" pitchFamily="34" charset="0"/>
              </a:rPr>
              <a:t>3</a:t>
            </a:r>
            <a:r>
              <a:rPr lang="zh-TW" altLang="en-US" sz="2400" dirty="0">
                <a:latin typeface="微軟正黑體" pitchFamily="34" charset="-120"/>
                <a:ea typeface="微軟正黑體" pitchFamily="34" charset="-120"/>
                <a:cs typeface="Arial" pitchFamily="34" charset="0"/>
              </a:rPr>
              <a:t>年為例</a:t>
            </a:r>
            <a:r>
              <a:rPr lang="en-US" altLang="zh-TW" sz="2400" dirty="0">
                <a:latin typeface="微軟正黑體" pitchFamily="34" charset="-120"/>
                <a:ea typeface="微軟正黑體" pitchFamily="34" charset="-120"/>
                <a:cs typeface="Arial" pitchFamily="34" charset="0"/>
              </a:rPr>
              <a:t>)</a:t>
            </a:r>
          </a:p>
        </p:txBody>
      </p:sp>
      <p:grpSp>
        <p:nvGrpSpPr>
          <p:cNvPr id="2" name="Group 517"/>
          <p:cNvGrpSpPr>
            <a:grpSpLocks/>
          </p:cNvGrpSpPr>
          <p:nvPr/>
        </p:nvGrpSpPr>
        <p:grpSpPr bwMode="auto">
          <a:xfrm>
            <a:off x="611188" y="6222542"/>
            <a:ext cx="8064500" cy="144463"/>
            <a:chOff x="385" y="3974"/>
            <a:chExt cx="5080" cy="91"/>
          </a:xfrm>
        </p:grpSpPr>
        <p:sp>
          <p:nvSpPr>
            <p:cNvPr id="24699" name="AutoShape 513"/>
            <p:cNvSpPr>
              <a:spLocks noChangeArrowheads="1"/>
            </p:cNvSpPr>
            <p:nvPr/>
          </p:nvSpPr>
          <p:spPr bwMode="auto">
            <a:xfrm>
              <a:off x="385" y="3974"/>
              <a:ext cx="3720" cy="91"/>
            </a:xfrm>
            <a:prstGeom prst="rightArrow">
              <a:avLst>
                <a:gd name="adj1" fmla="val 50000"/>
                <a:gd name="adj2" fmla="val 859976"/>
              </a:avLst>
            </a:prstGeom>
            <a:solidFill>
              <a:srgbClr val="000000"/>
            </a:solidFill>
            <a:ln w="9525">
              <a:solidFill>
                <a:srgbClr val="000000"/>
              </a:solidFill>
              <a:miter lim="800000"/>
              <a:headEnd/>
              <a:tailEnd/>
            </a:ln>
          </p:spPr>
          <p:txBody>
            <a:bodyPr/>
            <a:lstStyle/>
            <a:p>
              <a:endParaRPr lang="zh-TW" altLang="en-US"/>
            </a:p>
          </p:txBody>
        </p:sp>
        <p:sp>
          <p:nvSpPr>
            <p:cNvPr id="24700" name="AutoShape 514"/>
            <p:cNvSpPr>
              <a:spLocks noChangeArrowheads="1"/>
            </p:cNvSpPr>
            <p:nvPr/>
          </p:nvSpPr>
          <p:spPr bwMode="auto">
            <a:xfrm>
              <a:off x="4286" y="3974"/>
              <a:ext cx="1179" cy="90"/>
            </a:xfrm>
            <a:prstGeom prst="rightArrow">
              <a:avLst>
                <a:gd name="adj1" fmla="val 50000"/>
                <a:gd name="adj2" fmla="val 163629"/>
              </a:avLst>
            </a:prstGeom>
            <a:solidFill>
              <a:srgbClr val="000000"/>
            </a:solidFill>
            <a:ln w="9525">
              <a:solidFill>
                <a:srgbClr val="000000"/>
              </a:solidFill>
              <a:miter lim="800000"/>
              <a:headEnd/>
              <a:tailEnd/>
            </a:ln>
          </p:spPr>
          <p:txBody>
            <a:bodyPr/>
            <a:lstStyle/>
            <a:p>
              <a:endParaRPr lang="zh-TW" altLang="en-US"/>
            </a:p>
          </p:txBody>
        </p:sp>
      </p:grpSp>
      <p:sp>
        <p:nvSpPr>
          <p:cNvPr id="10" name="投影片編號版面配置區 9"/>
          <p:cNvSpPr>
            <a:spLocks noGrp="1"/>
          </p:cNvSpPr>
          <p:nvPr>
            <p:ph type="sldNum" sz="quarter" idx="4294967295"/>
          </p:nvPr>
        </p:nvSpPr>
        <p:spPr>
          <a:xfrm>
            <a:off x="6938963" y="6357938"/>
            <a:ext cx="2133600" cy="365125"/>
          </a:xfrm>
          <a:prstGeom prst="rect">
            <a:avLst/>
          </a:prstGeom>
        </p:spPr>
        <p:txBody>
          <a:bodyPr/>
          <a:lstStyle/>
          <a:p>
            <a:pPr>
              <a:defRPr/>
            </a:pPr>
            <a:fld id="{83A307BB-7698-4A9A-97C2-C280C2722865}" type="slidenum">
              <a:rPr lang="zh-TW" altLang="en-US" smtClean="0"/>
              <a:pPr>
                <a:defRPr/>
              </a:pPr>
              <a:t>68</a:t>
            </a:fld>
            <a:endParaRPr lang="zh-TW" altLang="en-US"/>
          </a:p>
        </p:txBody>
      </p:sp>
    </p:spTree>
    <p:extLst>
      <p:ext uri="{BB962C8B-B14F-4D97-AF65-F5344CB8AC3E}">
        <p14:creationId xmlns:p14="http://schemas.microsoft.com/office/powerpoint/2010/main" val="570548625"/>
      </p:ext>
    </p:extLst>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465"/>
                                        </p:tgtEl>
                                        <p:attrNameLst>
                                          <p:attrName>style.visibility</p:attrName>
                                        </p:attrNameLst>
                                      </p:cBhvr>
                                      <p:to>
                                        <p:strVal val="visible"/>
                                      </p:to>
                                    </p:set>
                                    <p:animEffect transition="in" filter="randombar(horizontal)">
                                      <p:cBhvr>
                                        <p:cTn id="7" dur="500"/>
                                        <p:tgtEl>
                                          <p:spTgt spid="6465"/>
                                        </p:tgtEl>
                                      </p:cBhvr>
                                    </p:animEffect>
                                  </p:childTnLst>
                                </p:cTn>
                              </p:par>
                              <p:par>
                                <p:cTn id="8" presetID="53"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p:cTn id="10" dur="500" fill="hold"/>
                                        <p:tgtEl>
                                          <p:spTgt spid="2"/>
                                        </p:tgtEl>
                                        <p:attrNameLst>
                                          <p:attrName>ppt_w</p:attrName>
                                        </p:attrNameLst>
                                      </p:cBhvr>
                                      <p:tavLst>
                                        <p:tav tm="0">
                                          <p:val>
                                            <p:fltVal val="0"/>
                                          </p:val>
                                        </p:tav>
                                        <p:tav tm="100000">
                                          <p:val>
                                            <p:strVal val="#ppt_w"/>
                                          </p:val>
                                        </p:tav>
                                      </p:tavLst>
                                    </p:anim>
                                    <p:anim calcmode="lin" valueType="num">
                                      <p:cBhvr>
                                        <p:cTn id="11" dur="500" fill="hold"/>
                                        <p:tgtEl>
                                          <p:spTgt spid="2"/>
                                        </p:tgtEl>
                                        <p:attrNameLst>
                                          <p:attrName>ppt_h</p:attrName>
                                        </p:attrNameLst>
                                      </p:cBhvr>
                                      <p:tavLst>
                                        <p:tav tm="0">
                                          <p:val>
                                            <p:fltVal val="0"/>
                                          </p:val>
                                        </p:tav>
                                        <p:tav tm="100000">
                                          <p:val>
                                            <p:strVal val="#ppt_h"/>
                                          </p:val>
                                        </p:tav>
                                      </p:tavLst>
                                    </p:anim>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6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標題 1"/>
          <p:cNvSpPr>
            <a:spLocks noGrp="1"/>
          </p:cNvSpPr>
          <p:nvPr>
            <p:ph type="title"/>
          </p:nvPr>
        </p:nvSpPr>
        <p:spPr>
          <a:xfrm>
            <a:off x="468313" y="981075"/>
            <a:ext cx="8229600" cy="647700"/>
          </a:xfrm>
        </p:spPr>
        <p:txBody>
          <a:bodyPr/>
          <a:lstStyle/>
          <a:p>
            <a:r>
              <a:rPr lang="zh-TW" altLang="en-US" smtClean="0"/>
              <a:t>認證結果種類</a:t>
            </a:r>
          </a:p>
        </p:txBody>
      </p:sp>
      <p:graphicFrame>
        <p:nvGraphicFramePr>
          <p:cNvPr id="5" name="內容版面配置區 4"/>
          <p:cNvGraphicFramePr>
            <a:graphicFrameLocks noGrp="1"/>
          </p:cNvGraphicFramePr>
          <p:nvPr>
            <p:ph idx="1"/>
            <p:extLst>
              <p:ext uri="{D42A27DB-BD31-4B8C-83A1-F6EECF244321}">
                <p14:modId xmlns:p14="http://schemas.microsoft.com/office/powerpoint/2010/main" val="2434783860"/>
              </p:ext>
            </p:extLst>
          </p:nvPr>
        </p:nvGraphicFramePr>
        <p:xfrm>
          <a:off x="395288" y="1412776"/>
          <a:ext cx="8497192" cy="50404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txBox="1">
            <a:spLocks/>
          </p:cNvSpPr>
          <p:nvPr/>
        </p:nvSpPr>
        <p:spPr>
          <a:xfrm>
            <a:off x="6875463" y="6237288"/>
            <a:ext cx="21336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BDC26E88-A186-460C-B6D7-5936C55879E8}" type="slidenum">
              <a:rPr kumimoji="0" lang="zh-TW" altLang="en-US" sz="1200" b="0" i="0" u="none" strike="noStrike" kern="1200" cap="none" spc="0" normalizeH="0" baseline="0" noProof="0" smtClean="0">
                <a:ln>
                  <a:noFill/>
                </a:ln>
                <a:solidFill>
                  <a:prstClr val="black"/>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zh-TW" altLang="en-US" sz="1200" b="0" i="0" u="none" strike="noStrike" kern="1200" cap="none" spc="0" normalizeH="0" baseline="0" noProof="0" dirty="0">
              <a:ln>
                <a:noFill/>
              </a:ln>
              <a:solidFill>
                <a:prstClr val="black"/>
              </a:solidFill>
              <a:effectLst/>
              <a:uLnTx/>
              <a:uFillTx/>
              <a:latin typeface="+mn-lt"/>
              <a:ea typeface="+mn-ea"/>
              <a:cs typeface="+mn-cs"/>
            </a:endParaRPr>
          </a:p>
        </p:txBody>
      </p:sp>
    </p:spTree>
    <p:extLst>
      <p:ext uri="{BB962C8B-B14F-4D97-AF65-F5344CB8AC3E}">
        <p14:creationId xmlns:p14="http://schemas.microsoft.com/office/powerpoint/2010/main" val="40308066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1"/>
          </p:nvPr>
        </p:nvGraphicFramePr>
        <p:xfrm>
          <a:off x="467544" y="90872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8438" name="圖片 7" descr="06_陳文村.jpg"/>
          <p:cNvPicPr>
            <a:picLocks noChangeAspect="1"/>
          </p:cNvPicPr>
          <p:nvPr/>
        </p:nvPicPr>
        <p:blipFill>
          <a:blip r:embed="rId8" cstate="print"/>
          <a:stretch>
            <a:fillRect/>
          </a:stretch>
        </p:blipFill>
        <p:spPr bwMode="auto">
          <a:xfrm>
            <a:off x="684213" y="4257675"/>
            <a:ext cx="1259378" cy="1687484"/>
          </a:xfrm>
          <a:prstGeom prst="rect">
            <a:avLst/>
          </a:prstGeom>
          <a:noFill/>
          <a:ln>
            <a:noFill/>
          </a:ln>
        </p:spPr>
      </p:pic>
      <p:pic>
        <p:nvPicPr>
          <p:cNvPr id="18439" name="圖片 8" descr="李祖添.jpg"/>
          <p:cNvPicPr>
            <a:picLocks noChangeAspect="1"/>
          </p:cNvPicPr>
          <p:nvPr/>
        </p:nvPicPr>
        <p:blipFill>
          <a:blip r:embed="rId9" cstate="print"/>
          <a:stretch>
            <a:fillRect/>
          </a:stretch>
        </p:blipFill>
        <p:spPr bwMode="auto">
          <a:xfrm>
            <a:off x="2852768" y="4297735"/>
            <a:ext cx="1292664" cy="1723553"/>
          </a:xfrm>
          <a:prstGeom prst="rect">
            <a:avLst/>
          </a:prstGeom>
          <a:noFill/>
          <a:ln w="9525">
            <a:noFill/>
            <a:miter lim="800000"/>
            <a:headEnd/>
            <a:tailEnd/>
          </a:ln>
        </p:spPr>
      </p:pic>
      <p:pic>
        <p:nvPicPr>
          <p:cNvPr id="18440" name="圖片 9" descr="林峰田.JPG"/>
          <p:cNvPicPr>
            <a:picLocks noChangeAspect="1"/>
          </p:cNvPicPr>
          <p:nvPr/>
        </p:nvPicPr>
        <p:blipFill>
          <a:blip r:embed="rId10" cstate="print"/>
          <a:srcRect/>
          <a:stretch>
            <a:fillRect/>
          </a:stretch>
        </p:blipFill>
        <p:spPr bwMode="auto">
          <a:xfrm>
            <a:off x="5003801" y="4297834"/>
            <a:ext cx="1322684" cy="1683965"/>
          </a:xfrm>
          <a:prstGeom prst="rect">
            <a:avLst/>
          </a:prstGeom>
          <a:noFill/>
          <a:ln w="9525">
            <a:noFill/>
            <a:miter lim="800000"/>
            <a:headEnd/>
            <a:tailEnd/>
          </a:ln>
        </p:spPr>
      </p:pic>
      <p:sp>
        <p:nvSpPr>
          <p:cNvPr id="18442" name="文字方塊 9"/>
          <p:cNvSpPr txBox="1">
            <a:spLocks noChangeArrowheads="1"/>
          </p:cNvSpPr>
          <p:nvPr/>
        </p:nvSpPr>
        <p:spPr bwMode="auto">
          <a:xfrm>
            <a:off x="0" y="5949280"/>
            <a:ext cx="2627313" cy="615553"/>
          </a:xfrm>
          <a:prstGeom prst="rect">
            <a:avLst/>
          </a:prstGeom>
          <a:noFill/>
          <a:ln w="9525">
            <a:noFill/>
            <a:miter lim="800000"/>
            <a:headEnd/>
            <a:tailEnd/>
          </a:ln>
        </p:spPr>
        <p:txBody>
          <a:bodyPr>
            <a:spAutoFit/>
          </a:bodyPr>
          <a:lstStyle/>
          <a:p>
            <a:pPr algn="ctr"/>
            <a:r>
              <a:rPr lang="zh-TW" altLang="en-US" sz="1700" dirty="0" smtClean="0">
                <a:latin typeface="微軟正黑體" pitchFamily="34" charset="-120"/>
                <a:ea typeface="微軟正黑體" pitchFamily="34" charset="-120"/>
                <a:cs typeface="Arial" charset="0"/>
              </a:rPr>
              <a:t>中研院特聘研究員</a:t>
            </a:r>
          </a:p>
          <a:p>
            <a:pPr algn="ctr"/>
            <a:r>
              <a:rPr lang="zh-TW" altLang="en-US" sz="1700" dirty="0" smtClean="0">
                <a:latin typeface="微軟正黑體" pitchFamily="34" charset="-120"/>
                <a:ea typeface="微軟正黑體" pitchFamily="34" charset="-120"/>
                <a:cs typeface="Arial" charset="0"/>
              </a:rPr>
              <a:t>清大資工系特</a:t>
            </a:r>
            <a:r>
              <a:rPr lang="zh-TW" altLang="en-US" sz="1700" dirty="0">
                <a:latin typeface="微軟正黑體" pitchFamily="34" charset="-120"/>
                <a:ea typeface="微軟正黑體" pitchFamily="34" charset="-120"/>
                <a:cs typeface="Arial" charset="0"/>
              </a:rPr>
              <a:t>聘講座</a:t>
            </a:r>
            <a:r>
              <a:rPr lang="zh-TW" altLang="en-US" sz="1700" dirty="0" smtClean="0">
                <a:latin typeface="微軟正黑體" pitchFamily="34" charset="-120"/>
                <a:ea typeface="微軟正黑體" pitchFamily="34" charset="-120"/>
                <a:cs typeface="Arial" charset="0"/>
              </a:rPr>
              <a:t>教授</a:t>
            </a:r>
            <a:endParaRPr lang="en-US" altLang="zh-TW" sz="1700" dirty="0">
              <a:latin typeface="微軟正黑體" pitchFamily="34" charset="-120"/>
              <a:ea typeface="微軟正黑體" pitchFamily="34" charset="-120"/>
              <a:cs typeface="Arial" charset="0"/>
            </a:endParaRPr>
          </a:p>
        </p:txBody>
      </p:sp>
      <p:sp>
        <p:nvSpPr>
          <p:cNvPr id="18443" name="文字方塊 10"/>
          <p:cNvSpPr txBox="1">
            <a:spLocks noChangeArrowheads="1"/>
          </p:cNvSpPr>
          <p:nvPr/>
        </p:nvSpPr>
        <p:spPr bwMode="auto">
          <a:xfrm>
            <a:off x="2771800" y="5981799"/>
            <a:ext cx="1440160" cy="615553"/>
          </a:xfrm>
          <a:prstGeom prst="rect">
            <a:avLst/>
          </a:prstGeom>
          <a:noFill/>
          <a:ln w="9525">
            <a:noFill/>
            <a:miter lim="800000"/>
            <a:headEnd/>
            <a:tailEnd/>
          </a:ln>
        </p:spPr>
        <p:txBody>
          <a:bodyPr wrap="square">
            <a:spAutoFit/>
          </a:bodyPr>
          <a:lstStyle/>
          <a:p>
            <a:pPr algn="ctr"/>
            <a:r>
              <a:rPr lang="zh-TW" altLang="en-US" sz="1700" dirty="0" smtClean="0">
                <a:latin typeface="微軟正黑體" pitchFamily="34" charset="-120"/>
                <a:ea typeface="微軟正黑體" pitchFamily="34" charset="-120"/>
                <a:cs typeface="Arial" charset="0"/>
              </a:rPr>
              <a:t>正修企管系</a:t>
            </a:r>
            <a:endParaRPr lang="en-US" altLang="zh-TW" sz="1700" dirty="0">
              <a:latin typeface="微軟正黑體" pitchFamily="34" charset="-120"/>
              <a:ea typeface="微軟正黑體" pitchFamily="34" charset="-120"/>
              <a:cs typeface="Arial" charset="0"/>
            </a:endParaRPr>
          </a:p>
          <a:p>
            <a:pPr algn="ctr"/>
            <a:r>
              <a:rPr lang="zh-TW" altLang="en-US" sz="1700" dirty="0">
                <a:latin typeface="微軟正黑體" pitchFamily="34" charset="-120"/>
                <a:ea typeface="微軟正黑體" pitchFamily="34" charset="-120"/>
                <a:cs typeface="Arial" charset="0"/>
              </a:rPr>
              <a:t>講座教授</a:t>
            </a:r>
          </a:p>
        </p:txBody>
      </p:sp>
      <p:sp>
        <p:nvSpPr>
          <p:cNvPr id="18444" name="文字方塊 11"/>
          <p:cNvSpPr txBox="1">
            <a:spLocks noChangeArrowheads="1"/>
          </p:cNvSpPr>
          <p:nvPr/>
        </p:nvSpPr>
        <p:spPr bwMode="auto">
          <a:xfrm>
            <a:off x="4860032" y="5981402"/>
            <a:ext cx="1656184" cy="615553"/>
          </a:xfrm>
          <a:prstGeom prst="rect">
            <a:avLst/>
          </a:prstGeom>
          <a:noFill/>
          <a:ln w="9525">
            <a:noFill/>
            <a:miter lim="800000"/>
            <a:headEnd/>
            <a:tailEnd/>
          </a:ln>
        </p:spPr>
        <p:txBody>
          <a:bodyPr wrap="square">
            <a:spAutoFit/>
          </a:bodyPr>
          <a:lstStyle/>
          <a:p>
            <a:pPr algn="ctr"/>
            <a:r>
              <a:rPr lang="zh-TW" altLang="en-US" sz="1700" dirty="0">
                <a:latin typeface="微軟正黑體" pitchFamily="34" charset="-120"/>
                <a:ea typeface="微軟正黑體" pitchFamily="34" charset="-120"/>
                <a:cs typeface="Arial" charset="0"/>
              </a:rPr>
              <a:t>成大規劃建設學院</a:t>
            </a:r>
            <a:r>
              <a:rPr lang="zh-TW" altLang="en-US" sz="1700" dirty="0" smtClean="0">
                <a:latin typeface="微軟正黑體" pitchFamily="34" charset="-120"/>
                <a:ea typeface="微軟正黑體" pitchFamily="34" charset="-120"/>
                <a:cs typeface="Arial" charset="0"/>
              </a:rPr>
              <a:t>院長</a:t>
            </a:r>
            <a:endParaRPr lang="en-US" altLang="zh-TW" sz="1700" dirty="0">
              <a:latin typeface="微軟正黑體" pitchFamily="34" charset="-120"/>
              <a:ea typeface="微軟正黑體" pitchFamily="34" charset="-120"/>
              <a:cs typeface="Arial" charset="0"/>
            </a:endParaRPr>
          </a:p>
        </p:txBody>
      </p:sp>
      <p:pic>
        <p:nvPicPr>
          <p:cNvPr id="18445" name="圖片 12" descr="歐善惠校長.jpg"/>
          <p:cNvPicPr>
            <a:picLocks noChangeAspect="1"/>
          </p:cNvPicPr>
          <p:nvPr/>
        </p:nvPicPr>
        <p:blipFill>
          <a:blip r:embed="rId11" cstate="print"/>
          <a:srcRect l="11478" t="14700" r="5533"/>
          <a:stretch>
            <a:fillRect/>
          </a:stretch>
        </p:blipFill>
        <p:spPr bwMode="auto">
          <a:xfrm>
            <a:off x="7092280" y="4304912"/>
            <a:ext cx="1342346" cy="1716376"/>
          </a:xfrm>
          <a:prstGeom prst="rect">
            <a:avLst/>
          </a:prstGeom>
          <a:noFill/>
          <a:ln w="9525">
            <a:noFill/>
            <a:miter lim="800000"/>
            <a:headEnd/>
            <a:tailEnd/>
          </a:ln>
        </p:spPr>
      </p:pic>
      <p:sp>
        <p:nvSpPr>
          <p:cNvPr id="18446" name="文字方塊 10"/>
          <p:cNvSpPr txBox="1">
            <a:spLocks noChangeArrowheads="1"/>
          </p:cNvSpPr>
          <p:nvPr/>
        </p:nvSpPr>
        <p:spPr bwMode="auto">
          <a:xfrm>
            <a:off x="7020272" y="6021388"/>
            <a:ext cx="1512168" cy="615553"/>
          </a:xfrm>
          <a:prstGeom prst="rect">
            <a:avLst/>
          </a:prstGeom>
          <a:noFill/>
          <a:ln w="9525">
            <a:noFill/>
            <a:miter lim="800000"/>
            <a:headEnd/>
            <a:tailEnd/>
          </a:ln>
        </p:spPr>
        <p:txBody>
          <a:bodyPr wrap="square">
            <a:spAutoFit/>
          </a:bodyPr>
          <a:lstStyle/>
          <a:p>
            <a:r>
              <a:rPr lang="zh-TW" altLang="en-US" sz="1700" dirty="0" smtClean="0">
                <a:latin typeface="微軟正黑體" pitchFamily="34" charset="-120"/>
                <a:ea typeface="微軟正黑體" pitchFamily="34" charset="-120"/>
                <a:cs typeface="Arial" charset="0"/>
              </a:rPr>
              <a:t>雲科大視傳系教授兼國際長</a:t>
            </a:r>
            <a:endParaRPr lang="zh-TW" altLang="en-US" sz="1700" dirty="0">
              <a:latin typeface="微軟正黑體" pitchFamily="34" charset="-120"/>
              <a:ea typeface="微軟正黑體" pitchFamily="34" charset="-120"/>
              <a:cs typeface="Arial" charset="0"/>
            </a:endParaRPr>
          </a:p>
        </p:txBody>
      </p:sp>
      <p:sp>
        <p:nvSpPr>
          <p:cNvPr id="15" name="標題 1"/>
          <p:cNvSpPr txBox="1">
            <a:spLocks/>
          </p:cNvSpPr>
          <p:nvPr/>
        </p:nvSpPr>
        <p:spPr bwMode="auto">
          <a:xfrm>
            <a:off x="468313" y="764704"/>
            <a:ext cx="8229600" cy="72017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zh-TW" altLang="en-US" sz="4000" b="1" i="0" u="none" strike="noStrike" kern="1200" cap="none" spc="0" normalizeH="0" baseline="0" noProof="0" dirty="0" smtClean="0">
                <a:ln>
                  <a:noFill/>
                </a:ln>
                <a:solidFill>
                  <a:srgbClr val="A50021"/>
                </a:solidFill>
                <a:effectLst>
                  <a:outerShdw blurRad="38100" dist="38100" dir="2700000" algn="tl">
                    <a:srgbClr val="C0C0C0"/>
                  </a:outerShdw>
                </a:effectLst>
                <a:uLnTx/>
                <a:uFillTx/>
                <a:latin typeface="微軟正黑體" pitchFamily="34" charset="-120"/>
                <a:ea typeface="微軟正黑體" pitchFamily="34" charset="-120"/>
                <a:cs typeface="Arial" pitchFamily="34" charset="0"/>
              </a:rPr>
              <a:t>認證委員會</a:t>
            </a:r>
            <a:r>
              <a:rPr kumimoji="1" lang="en-US" altLang="zh-TW" sz="3800" b="1" i="0" u="none" strike="noStrike" kern="1200" cap="none" spc="0" normalizeH="0" baseline="0" noProof="0" dirty="0" smtClean="0">
                <a:ln>
                  <a:noFill/>
                </a:ln>
                <a:solidFill>
                  <a:srgbClr val="A50021"/>
                </a:solidFill>
                <a:effectLst>
                  <a:outerShdw blurRad="38100" dist="38100" dir="2700000" algn="tl">
                    <a:srgbClr val="C0C0C0"/>
                  </a:outerShdw>
                </a:effectLst>
                <a:uLnTx/>
                <a:uFillTx/>
                <a:latin typeface="微軟正黑體" pitchFamily="34" charset="-120"/>
                <a:ea typeface="微軟正黑體" pitchFamily="34" charset="-120"/>
                <a:cs typeface="Arial" pitchFamily="34" charset="0"/>
              </a:rPr>
              <a:t>(AC)</a:t>
            </a:r>
            <a:endParaRPr kumimoji="1" lang="zh-TW" altLang="en-US" sz="4000" b="1" i="0" u="none" strike="noStrike" kern="1200" cap="none" spc="0" normalizeH="0" baseline="0" noProof="0" dirty="0" smtClean="0">
              <a:ln>
                <a:noFill/>
              </a:ln>
              <a:solidFill>
                <a:srgbClr val="A50021"/>
              </a:solidFill>
              <a:effectLst>
                <a:outerShdw blurRad="38100" dist="38100" dir="2700000" algn="tl">
                  <a:srgbClr val="C0C0C0"/>
                </a:outerShdw>
              </a:effectLst>
              <a:uLnTx/>
              <a:uFillTx/>
              <a:latin typeface="微軟正黑體" pitchFamily="34" charset="-120"/>
              <a:ea typeface="微軟正黑體" pitchFamily="34" charset="-120"/>
              <a:cs typeface="Arial" pitchFamily="34" charset="0"/>
            </a:endParaRPr>
          </a:p>
        </p:txBody>
      </p:sp>
      <p:pic>
        <p:nvPicPr>
          <p:cNvPr id="16" name="圖片 5" descr="01_楊永斌.jpg"/>
          <p:cNvPicPr>
            <a:picLocks noChangeAspect="1"/>
          </p:cNvPicPr>
          <p:nvPr/>
        </p:nvPicPr>
        <p:blipFill>
          <a:blip r:embed="rId12" cstate="print"/>
          <a:srcRect/>
          <a:stretch>
            <a:fillRect/>
          </a:stretch>
        </p:blipFill>
        <p:spPr bwMode="auto">
          <a:xfrm>
            <a:off x="5580112" y="1557089"/>
            <a:ext cx="1136650" cy="1439863"/>
          </a:xfrm>
          <a:prstGeom prst="rect">
            <a:avLst/>
          </a:prstGeom>
          <a:noFill/>
          <a:ln w="9525">
            <a:noFill/>
            <a:miter lim="800000"/>
            <a:headEnd/>
            <a:tailEnd/>
          </a:ln>
        </p:spPr>
      </p:pic>
      <p:sp>
        <p:nvSpPr>
          <p:cNvPr id="17" name="文字方塊 8"/>
          <p:cNvSpPr txBox="1">
            <a:spLocks noChangeArrowheads="1"/>
          </p:cNvSpPr>
          <p:nvPr/>
        </p:nvSpPr>
        <p:spPr bwMode="auto">
          <a:xfrm>
            <a:off x="6732240" y="1916832"/>
            <a:ext cx="2032000" cy="646113"/>
          </a:xfrm>
          <a:prstGeom prst="rect">
            <a:avLst/>
          </a:prstGeom>
          <a:noFill/>
          <a:ln w="9525">
            <a:noFill/>
            <a:miter lim="800000"/>
            <a:headEnd/>
            <a:tailEnd/>
          </a:ln>
        </p:spPr>
        <p:txBody>
          <a:bodyPr wrap="none">
            <a:spAutoFit/>
          </a:bodyPr>
          <a:lstStyle/>
          <a:p>
            <a:r>
              <a:rPr lang="zh-TW" altLang="en-US">
                <a:latin typeface="微軟正黑體" pitchFamily="34" charset="-120"/>
                <a:ea typeface="微軟正黑體" pitchFamily="34" charset="-120"/>
              </a:rPr>
              <a:t>台大終身特聘教授</a:t>
            </a:r>
            <a:endParaRPr lang="en-US" altLang="zh-TW">
              <a:latin typeface="微軟正黑體" pitchFamily="34" charset="-120"/>
              <a:ea typeface="微軟正黑體" pitchFamily="34" charset="-120"/>
            </a:endParaRPr>
          </a:p>
          <a:p>
            <a:r>
              <a:rPr lang="zh-TW" altLang="en-US">
                <a:latin typeface="微軟正黑體" pitchFamily="34" charset="-120"/>
                <a:ea typeface="微軟正黑體" pitchFamily="34" charset="-120"/>
              </a:rPr>
              <a:t>前雲科大校長</a:t>
            </a:r>
          </a:p>
        </p:txBody>
      </p:sp>
      <p:sp>
        <p:nvSpPr>
          <p:cNvPr id="18" name="投影片編號版面配置區 17"/>
          <p:cNvSpPr>
            <a:spLocks noGrp="1"/>
          </p:cNvSpPr>
          <p:nvPr>
            <p:ph type="sldNum" sz="quarter" idx="4"/>
          </p:nvPr>
        </p:nvSpPr>
        <p:spPr/>
        <p:txBody>
          <a:bodyPr/>
          <a:lstStyle/>
          <a:p>
            <a:pPr>
              <a:defRPr/>
            </a:pPr>
            <a:fld id="{BECD4DF7-F563-4273-A2B9-C00E04DEF466}" type="slidenum">
              <a:rPr lang="zh-TW" altLang="en-US" smtClean="0"/>
              <a:pPr>
                <a:defRPr/>
              </a:pPr>
              <a:t>7</a:t>
            </a:fld>
            <a:endParaRPr lang="en-US" altLang="zh-TW"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764704"/>
            <a:ext cx="9144000" cy="648072"/>
          </a:xfrm>
        </p:spPr>
        <p:txBody>
          <a:bodyPr rtlCol="0">
            <a:noAutofit/>
          </a:bodyPr>
          <a:lstStyle/>
          <a:p>
            <a:pPr eaLnBrk="1" fontAlgn="auto" hangingPunct="1">
              <a:spcAft>
                <a:spcPts val="0"/>
              </a:spcAft>
              <a:defRPr/>
            </a:pPr>
            <a:r>
              <a:rPr lang="en-US" altLang="zh-TW" sz="3400" b="1" dirty="0" smtClean="0">
                <a:solidFill>
                  <a:srgbClr val="A50021"/>
                </a:solidFill>
                <a:effectLst>
                  <a:outerShdw blurRad="38100" dist="38100" dir="2700000" algn="tl">
                    <a:srgbClr val="C0C0C0"/>
                  </a:outerShdw>
                </a:effectLst>
              </a:rPr>
              <a:t>93-102</a:t>
            </a:r>
            <a:r>
              <a:rPr lang="zh-TW" altLang="en-US" sz="3400" b="1" dirty="0" smtClean="0">
                <a:solidFill>
                  <a:srgbClr val="A50021"/>
                </a:solidFill>
                <a:effectLst>
                  <a:outerShdw blurRad="38100" dist="38100" dir="2700000" algn="tl">
                    <a:srgbClr val="C0C0C0"/>
                  </a:outerShdw>
                </a:effectLst>
              </a:rPr>
              <a:t>學年度執行第一週期審查學程結果分析</a:t>
            </a:r>
          </a:p>
        </p:txBody>
      </p:sp>
      <p:graphicFrame>
        <p:nvGraphicFramePr>
          <p:cNvPr id="5" name="表格 4"/>
          <p:cNvGraphicFramePr>
            <a:graphicFrameLocks noGrp="1"/>
          </p:cNvGraphicFramePr>
          <p:nvPr/>
        </p:nvGraphicFramePr>
        <p:xfrm>
          <a:off x="428625" y="5883275"/>
          <a:ext cx="8391847" cy="714381"/>
        </p:xfrm>
        <a:graphic>
          <a:graphicData uri="http://schemas.openxmlformats.org/drawingml/2006/table">
            <a:tbl>
              <a:tblPr/>
              <a:tblGrid>
                <a:gridCol w="8391847"/>
              </a:tblGrid>
              <a:tr h="238127">
                <a:tc>
                  <a:txBody>
                    <a:bodyPr/>
                    <a:lstStyle/>
                    <a:p>
                      <a:pPr algn="l" fontAlgn="ctr"/>
                      <a:r>
                        <a:rPr lang="zh-TW" altLang="en-US" sz="1200" b="0" i="0" u="none" strike="noStrike" dirty="0" smtClean="0">
                          <a:solidFill>
                            <a:srgbClr val="000000"/>
                          </a:solidFill>
                          <a:latin typeface="Arial" pitchFamily="34" charset="0"/>
                          <a:ea typeface="微軟正黑體" pitchFamily="34" charset="-120"/>
                          <a:cs typeface="Arial" pitchFamily="34" charset="0"/>
                        </a:rPr>
                        <a:t>*準通過認證為尚無畢業生系所，若學程轉換規範，在使用符合新規範要求的課程未產生畢業生時，至多獲得準通過認證。</a:t>
                      </a:r>
                      <a:endParaRPr lang="zh-TW" altLang="en-US" sz="1200" b="0" i="0" u="none" strike="noStrike" dirty="0">
                        <a:solidFill>
                          <a:srgbClr val="000000"/>
                        </a:solidFill>
                        <a:latin typeface="Arial" pitchFamily="34" charset="0"/>
                        <a:ea typeface="微軟正黑體" pitchFamily="34" charset="-120"/>
                        <a:cs typeface="Arial" pitchFamily="34" charset="0"/>
                      </a:endParaRPr>
                    </a:p>
                  </a:txBody>
                  <a:tcPr marL="0" marR="0" marT="0" marB="0" anchor="ctr">
                    <a:lnL>
                      <a:noFill/>
                    </a:lnL>
                    <a:lnR>
                      <a:noFill/>
                    </a:lnR>
                    <a:lnT>
                      <a:noFill/>
                    </a:lnT>
                    <a:lnB>
                      <a:noFill/>
                    </a:lnB>
                    <a:solidFill>
                      <a:schemeClr val="accent3">
                        <a:lumMod val="40000"/>
                        <a:lumOff val="60000"/>
                      </a:schemeClr>
                    </a:solidFill>
                  </a:tcPr>
                </a:tc>
              </a:tr>
              <a:tr h="238127">
                <a:tc>
                  <a:txBody>
                    <a:bodyPr/>
                    <a:lstStyle/>
                    <a:p>
                      <a:pPr algn="l" fontAlgn="ctr"/>
                      <a:r>
                        <a:rPr lang="zh-TW" altLang="en-US" sz="1200" b="0" i="0" u="none" strike="noStrike" dirty="0" smtClean="0">
                          <a:solidFill>
                            <a:srgbClr val="000000"/>
                          </a:solidFill>
                          <a:latin typeface="Arial" pitchFamily="34" charset="0"/>
                          <a:ea typeface="微軟正黑體" pitchFamily="34" charset="-120"/>
                          <a:cs typeface="Arial" pitchFamily="34" charset="0"/>
                        </a:rPr>
                        <a:t>** </a:t>
                      </a:r>
                      <a:r>
                        <a:rPr lang="zh-TW" altLang="en-US" sz="1200" b="0" i="0" u="none" strike="noStrike" dirty="0">
                          <a:solidFill>
                            <a:srgbClr val="000000"/>
                          </a:solidFill>
                          <a:latin typeface="Arial" pitchFamily="34" charset="0"/>
                          <a:ea typeface="微軟正黑體" pitchFamily="34" charset="-120"/>
                          <a:cs typeface="Arial" pitchFamily="34" charset="0"/>
                        </a:rPr>
                        <a:t>以上僅</a:t>
                      </a:r>
                      <a:r>
                        <a:rPr lang="zh-TW" altLang="en-US" sz="1200" b="0" i="0" u="none" strike="noStrike" dirty="0" smtClean="0">
                          <a:solidFill>
                            <a:srgbClr val="000000"/>
                          </a:solidFill>
                          <a:latin typeface="Arial" pitchFamily="34" charset="0"/>
                          <a:ea typeface="微軟正黑體" pitchFamily="34" charset="-120"/>
                          <a:cs typeface="Arial" pitchFamily="34" charset="0"/>
                        </a:rPr>
                        <a:t>為參與第一週期</a:t>
                      </a:r>
                      <a:r>
                        <a:rPr lang="zh-TW" altLang="en-US" sz="1200" b="0" i="0" u="none" strike="noStrike" dirty="0">
                          <a:solidFill>
                            <a:srgbClr val="000000"/>
                          </a:solidFill>
                          <a:latin typeface="Arial" pitchFamily="34" charset="0"/>
                          <a:ea typeface="微軟正黑體" pitchFamily="34" charset="-120"/>
                          <a:cs typeface="Arial" pitchFamily="34" charset="0"/>
                        </a:rPr>
                        <a:t>性</a:t>
                      </a:r>
                      <a:r>
                        <a:rPr lang="zh-TW" altLang="en-US" sz="1200" b="0" i="0" u="none" strike="noStrike" dirty="0" smtClean="0">
                          <a:solidFill>
                            <a:srgbClr val="000000"/>
                          </a:solidFill>
                          <a:latin typeface="Arial" pitchFamily="34" charset="0"/>
                          <a:ea typeface="微軟正黑體" pitchFamily="34" charset="-120"/>
                          <a:cs typeface="Arial" pitchFamily="34" charset="0"/>
                        </a:rPr>
                        <a:t>審查</a:t>
                      </a:r>
                      <a:r>
                        <a:rPr lang="zh-TW" altLang="en-US" sz="1200" b="1" i="0" u="none" strike="noStrike" dirty="0" smtClean="0">
                          <a:solidFill>
                            <a:srgbClr val="000000"/>
                          </a:solidFill>
                          <a:latin typeface="Arial" pitchFamily="34" charset="0"/>
                          <a:ea typeface="微軟正黑體" pitchFamily="34" charset="-120"/>
                          <a:cs typeface="Arial" pitchFamily="34" charset="0"/>
                        </a:rPr>
                        <a:t>學士班及獨立所</a:t>
                      </a:r>
                      <a:r>
                        <a:rPr lang="zh-TW" altLang="en-US" sz="1200" b="0" i="0" u="none" strike="noStrike" dirty="0" smtClean="0">
                          <a:solidFill>
                            <a:srgbClr val="000000"/>
                          </a:solidFill>
                          <a:latin typeface="Arial" pitchFamily="34" charset="0"/>
                          <a:ea typeface="微軟正黑體" pitchFamily="34" charset="-120"/>
                          <a:cs typeface="Arial" pitchFamily="34" charset="0"/>
                        </a:rPr>
                        <a:t>的</a:t>
                      </a:r>
                      <a:r>
                        <a:rPr lang="zh-TW" altLang="en-US" sz="1200" b="0" i="0" u="none" strike="noStrike" dirty="0">
                          <a:solidFill>
                            <a:srgbClr val="000000"/>
                          </a:solidFill>
                          <a:latin typeface="Arial" pitchFamily="34" charset="0"/>
                          <a:ea typeface="微軟正黑體" pitchFamily="34" charset="-120"/>
                          <a:cs typeface="Arial" pitchFamily="34" charset="0"/>
                        </a:rPr>
                        <a:t>統計數據</a:t>
                      </a:r>
                      <a:r>
                        <a:rPr lang="zh-TW" altLang="en-US" sz="1200" b="0" i="0" u="none" strike="noStrike" dirty="0" smtClean="0">
                          <a:solidFill>
                            <a:srgbClr val="000000"/>
                          </a:solidFill>
                          <a:latin typeface="Arial" pitchFamily="34" charset="0"/>
                          <a:ea typeface="微軟正黑體" pitchFamily="34" charset="-120"/>
                          <a:cs typeface="Arial" pitchFamily="34" charset="0"/>
                        </a:rPr>
                        <a:t>，其他班制及進行期中審查與第二週期性審查者</a:t>
                      </a:r>
                      <a:r>
                        <a:rPr lang="zh-TW" altLang="en-US" sz="1200" b="0" i="0" u="none" strike="noStrike" dirty="0">
                          <a:solidFill>
                            <a:srgbClr val="000000"/>
                          </a:solidFill>
                          <a:latin typeface="Arial" pitchFamily="34" charset="0"/>
                          <a:ea typeface="微軟正黑體" pitchFamily="34" charset="-120"/>
                          <a:cs typeface="Arial" pitchFamily="34" charset="0"/>
                        </a:rPr>
                        <a:t>不計算在內</a:t>
                      </a:r>
                      <a:r>
                        <a:rPr lang="zh-TW" altLang="en-US" sz="1200" b="0" i="0" u="none" strike="noStrike" dirty="0" smtClean="0">
                          <a:solidFill>
                            <a:srgbClr val="000000"/>
                          </a:solidFill>
                          <a:latin typeface="Arial" pitchFamily="34" charset="0"/>
                          <a:ea typeface="微軟正黑體" pitchFamily="34" charset="-120"/>
                          <a:cs typeface="Arial" pitchFamily="34" charset="0"/>
                        </a:rPr>
                        <a:t>。</a:t>
                      </a:r>
                      <a:endParaRPr lang="zh-TW" altLang="en-US" sz="1200" b="0" i="0" u="none" strike="noStrike" dirty="0">
                        <a:solidFill>
                          <a:srgbClr val="000000"/>
                        </a:solidFill>
                        <a:latin typeface="Arial" pitchFamily="34" charset="0"/>
                        <a:ea typeface="微軟正黑體" pitchFamily="34" charset="-120"/>
                        <a:cs typeface="Arial" pitchFamily="34" charset="0"/>
                      </a:endParaRPr>
                    </a:p>
                  </a:txBody>
                  <a:tcPr marL="0" marR="0" marT="0" marB="0" anchor="ctr">
                    <a:lnL>
                      <a:noFill/>
                    </a:lnL>
                    <a:lnR>
                      <a:noFill/>
                    </a:lnR>
                    <a:lnT>
                      <a:noFill/>
                    </a:lnT>
                    <a:lnB>
                      <a:noFill/>
                    </a:lnB>
                    <a:solidFill>
                      <a:schemeClr val="accent3">
                        <a:lumMod val="40000"/>
                        <a:lumOff val="60000"/>
                      </a:schemeClr>
                    </a:solidFill>
                  </a:tcPr>
                </a:tc>
              </a:tr>
              <a:tr h="238127">
                <a:tc>
                  <a:txBody>
                    <a:bodyPr/>
                    <a:lstStyle/>
                    <a:p>
                      <a:pPr algn="l" fontAlgn="ctr"/>
                      <a:r>
                        <a:rPr lang="zh-TW" altLang="en-US" sz="1200" b="0" i="0" u="none" strike="noStrike" dirty="0" smtClean="0">
                          <a:solidFill>
                            <a:srgbClr val="000000"/>
                          </a:solidFill>
                          <a:latin typeface="Arial" pitchFamily="34" charset="0"/>
                          <a:ea typeface="微軟正黑體" pitchFamily="34" charset="-120"/>
                          <a:cs typeface="Arial" pitchFamily="34" charset="0"/>
                        </a:rPr>
                        <a:t>*** </a:t>
                      </a:r>
                      <a:r>
                        <a:rPr lang="en-US" altLang="zh-TW" sz="1200" b="0" i="0" u="none" strike="noStrike" dirty="0" smtClean="0">
                          <a:solidFill>
                            <a:srgbClr val="000000"/>
                          </a:solidFill>
                          <a:latin typeface="Arial" pitchFamily="34" charset="0"/>
                          <a:ea typeface="微軟正黑體" pitchFamily="34" charset="-120"/>
                          <a:cs typeface="Arial" pitchFamily="34" charset="0"/>
                        </a:rPr>
                        <a:t>101</a:t>
                      </a:r>
                      <a:r>
                        <a:rPr lang="zh-TW" altLang="en-US" sz="1200" b="0" i="0" u="none" strike="noStrike" dirty="0" smtClean="0">
                          <a:solidFill>
                            <a:srgbClr val="000000"/>
                          </a:solidFill>
                          <a:latin typeface="Arial" pitchFamily="34" charset="0"/>
                          <a:ea typeface="微軟正黑體" pitchFamily="34" charset="-120"/>
                          <a:cs typeface="Arial" pitchFamily="34" charset="0"/>
                        </a:rPr>
                        <a:t>學年度起，認證結果種類改為通過認證（含</a:t>
                      </a:r>
                      <a:r>
                        <a:rPr lang="en-US" altLang="zh-TW" sz="1200" b="0" i="0" u="none" strike="noStrike" dirty="0" smtClean="0">
                          <a:solidFill>
                            <a:srgbClr val="000000"/>
                          </a:solidFill>
                          <a:latin typeface="Arial" pitchFamily="34" charset="0"/>
                          <a:ea typeface="微軟正黑體" pitchFamily="34" charset="-120"/>
                          <a:cs typeface="Arial" pitchFamily="34" charset="0"/>
                        </a:rPr>
                        <a:t>6</a:t>
                      </a:r>
                      <a:r>
                        <a:rPr lang="zh-TW" altLang="en-US" sz="1200" b="0" i="0" u="none" strike="noStrike" dirty="0" smtClean="0">
                          <a:solidFill>
                            <a:srgbClr val="000000"/>
                          </a:solidFill>
                          <a:latin typeface="Arial" pitchFamily="34" charset="0"/>
                          <a:ea typeface="微軟正黑體" pitchFamily="34" charset="-120"/>
                          <a:cs typeface="Arial" pitchFamily="34" charset="0"/>
                        </a:rPr>
                        <a:t>年、</a:t>
                      </a:r>
                      <a:r>
                        <a:rPr lang="en-US" altLang="zh-TW" sz="1200" b="0" i="0" u="none" strike="noStrike" dirty="0" smtClean="0">
                          <a:solidFill>
                            <a:srgbClr val="000000"/>
                          </a:solidFill>
                          <a:latin typeface="Arial" pitchFamily="34" charset="0"/>
                          <a:ea typeface="微軟正黑體" pitchFamily="34" charset="-120"/>
                          <a:cs typeface="Arial" pitchFamily="34" charset="0"/>
                        </a:rPr>
                        <a:t>3</a:t>
                      </a:r>
                      <a:r>
                        <a:rPr lang="zh-TW" altLang="en-US" sz="1200" b="0" i="0" u="none" strike="noStrike" dirty="0" smtClean="0">
                          <a:solidFill>
                            <a:srgbClr val="000000"/>
                          </a:solidFill>
                          <a:latin typeface="Arial" pitchFamily="34" charset="0"/>
                          <a:ea typeface="微軟正黑體" pitchFamily="34" charset="-120"/>
                          <a:cs typeface="Arial" pitchFamily="34" charset="0"/>
                        </a:rPr>
                        <a:t>年、準通過認證）、補件再審及不通過。</a:t>
                      </a:r>
                      <a:endParaRPr lang="zh-TW" altLang="en-US" sz="1200" b="0" i="0" u="none" strike="noStrike" dirty="0">
                        <a:solidFill>
                          <a:srgbClr val="000000"/>
                        </a:solidFill>
                        <a:latin typeface="Arial" pitchFamily="34" charset="0"/>
                        <a:ea typeface="微軟正黑體" pitchFamily="34" charset="-120"/>
                        <a:cs typeface="Arial" pitchFamily="34" charset="0"/>
                      </a:endParaRPr>
                    </a:p>
                  </a:txBody>
                  <a:tcPr marL="0" marR="0" marT="0" marB="0" anchor="ctr">
                    <a:lnL>
                      <a:noFill/>
                    </a:lnL>
                    <a:lnR>
                      <a:noFill/>
                    </a:lnR>
                    <a:lnT>
                      <a:noFill/>
                    </a:lnT>
                    <a:lnB>
                      <a:noFill/>
                    </a:lnB>
                    <a:solidFill>
                      <a:schemeClr val="accent3">
                        <a:lumMod val="40000"/>
                        <a:lumOff val="60000"/>
                      </a:schemeClr>
                    </a:solidFill>
                  </a:tcPr>
                </a:tc>
              </a:tr>
            </a:tbl>
          </a:graphicData>
        </a:graphic>
      </p:graphicFrame>
      <p:sp>
        <p:nvSpPr>
          <p:cNvPr id="8" name="文字方塊 7"/>
          <p:cNvSpPr txBox="1"/>
          <p:nvPr/>
        </p:nvSpPr>
        <p:spPr>
          <a:xfrm>
            <a:off x="1259632" y="1437600"/>
            <a:ext cx="6984776" cy="623248"/>
          </a:xfrm>
          <a:prstGeom prst="rect">
            <a:avLst/>
          </a:prstGeom>
          <a:solidFill>
            <a:schemeClr val="accent5">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a:spAutoFit/>
          </a:bodyPr>
          <a:lstStyle/>
          <a:p>
            <a:pPr marL="182563" indent="-182563">
              <a:spcBef>
                <a:spcPts val="300"/>
              </a:spcBef>
              <a:buFont typeface="Arial" pitchFamily="34" charset="0"/>
              <a:buChar char="•"/>
              <a:defRPr/>
            </a:pPr>
            <a:r>
              <a:rPr lang="zh-TW" altLang="en-US" sz="1600" dirty="0">
                <a:solidFill>
                  <a:schemeClr val="tx1"/>
                </a:solidFill>
                <a:latin typeface="Arial" pitchFamily="34" charset="0"/>
                <a:ea typeface="微軟正黑體" pitchFamily="34" charset="-120"/>
                <a:cs typeface="Arial" pitchFamily="34" charset="0"/>
              </a:rPr>
              <a:t>執行第一週期審查學程獲</a:t>
            </a:r>
            <a:r>
              <a:rPr lang="en-US" altLang="zh-TW" sz="1600" dirty="0">
                <a:solidFill>
                  <a:schemeClr val="tx1"/>
                </a:solidFill>
                <a:latin typeface="Arial" pitchFamily="34" charset="0"/>
                <a:ea typeface="微軟正黑體" pitchFamily="34" charset="-120"/>
                <a:cs typeface="Arial" pitchFamily="34" charset="0"/>
              </a:rPr>
              <a:t>3</a:t>
            </a:r>
            <a:r>
              <a:rPr lang="zh-TW" altLang="en-US" sz="1600" dirty="0">
                <a:solidFill>
                  <a:schemeClr val="tx1"/>
                </a:solidFill>
                <a:latin typeface="Arial" pitchFamily="34" charset="0"/>
                <a:ea typeface="微軟正黑體" pitchFamily="34" charset="-120"/>
                <a:cs typeface="Arial" pitchFamily="34" charset="0"/>
              </a:rPr>
              <a:t>年有效年限的比例逐年增加。</a:t>
            </a:r>
            <a:endParaRPr lang="en-US" altLang="zh-TW" sz="1600" dirty="0">
              <a:solidFill>
                <a:schemeClr val="tx1"/>
              </a:solidFill>
              <a:latin typeface="Arial" pitchFamily="34" charset="0"/>
              <a:ea typeface="微軟正黑體" pitchFamily="34" charset="-120"/>
              <a:cs typeface="Arial" pitchFamily="34" charset="0"/>
            </a:endParaRPr>
          </a:p>
          <a:p>
            <a:pPr marL="182563" indent="-182563">
              <a:spcBef>
                <a:spcPts val="300"/>
              </a:spcBef>
              <a:buFont typeface="Arial" pitchFamily="34" charset="0"/>
              <a:buChar char="•"/>
              <a:defRPr/>
            </a:pPr>
            <a:r>
              <a:rPr lang="zh-TW" altLang="en-US" sz="1600" dirty="0">
                <a:solidFill>
                  <a:schemeClr val="tx1"/>
                </a:solidFill>
                <a:latin typeface="Arial" pitchFamily="34" charset="0"/>
                <a:ea typeface="微軟正黑體" pitchFamily="34" charset="-120"/>
                <a:cs typeface="Arial" pitchFamily="34" charset="0"/>
              </a:rPr>
              <a:t>獲補件再審學程比例亦增加。</a:t>
            </a:r>
          </a:p>
        </p:txBody>
      </p:sp>
      <p:graphicFrame>
        <p:nvGraphicFramePr>
          <p:cNvPr id="7" name="圖表 6"/>
          <p:cNvGraphicFramePr>
            <a:graphicFrameLocks/>
          </p:cNvGraphicFramePr>
          <p:nvPr/>
        </p:nvGraphicFramePr>
        <p:xfrm>
          <a:off x="323528" y="2060848"/>
          <a:ext cx="8496944" cy="3816424"/>
        </p:xfrm>
        <a:graphic>
          <a:graphicData uri="http://schemas.openxmlformats.org/drawingml/2006/chart">
            <c:chart xmlns:c="http://schemas.openxmlformats.org/drawingml/2006/chart" xmlns:r="http://schemas.openxmlformats.org/officeDocument/2006/relationships" r:id="rId2"/>
          </a:graphicData>
        </a:graphic>
      </p:graphicFrame>
      <p:sp>
        <p:nvSpPr>
          <p:cNvPr id="9" name="投影片編號版面配置區 8"/>
          <p:cNvSpPr>
            <a:spLocks noGrp="1"/>
          </p:cNvSpPr>
          <p:nvPr>
            <p:ph type="sldNum" sz="quarter" idx="4294967295"/>
          </p:nvPr>
        </p:nvSpPr>
        <p:spPr>
          <a:xfrm>
            <a:off x="6938963" y="6357938"/>
            <a:ext cx="2133600" cy="365125"/>
          </a:xfrm>
          <a:prstGeom prst="rect">
            <a:avLst/>
          </a:prstGeom>
        </p:spPr>
        <p:txBody>
          <a:bodyPr/>
          <a:lstStyle/>
          <a:p>
            <a:pPr>
              <a:defRPr/>
            </a:pPr>
            <a:fld id="{83A307BB-7698-4A9A-97C2-C280C2722865}" type="slidenum">
              <a:rPr lang="zh-TW" altLang="en-US" smtClean="0"/>
              <a:pPr>
                <a:defRPr/>
              </a:pPr>
              <a:t>70</a:t>
            </a:fld>
            <a:endParaRPr lang="zh-TW" altLang="en-US"/>
          </a:p>
        </p:txBody>
      </p:sp>
    </p:spTree>
    <p:extLst>
      <p:ext uri="{BB962C8B-B14F-4D97-AF65-F5344CB8AC3E}">
        <p14:creationId xmlns:p14="http://schemas.microsoft.com/office/powerpoint/2010/main" val="17661149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Line 31"/>
          <p:cNvSpPr>
            <a:spLocks noChangeShapeType="1"/>
          </p:cNvSpPr>
          <p:nvPr/>
        </p:nvSpPr>
        <p:spPr bwMode="auto">
          <a:xfrm>
            <a:off x="1143125" y="4000500"/>
            <a:ext cx="0" cy="287338"/>
          </a:xfrm>
          <a:prstGeom prst="line">
            <a:avLst/>
          </a:prstGeom>
          <a:noFill/>
          <a:ln w="38100">
            <a:solidFill>
              <a:schemeClr val="tx1"/>
            </a:solidFill>
            <a:round/>
            <a:headEnd/>
            <a:tailEnd/>
          </a:ln>
        </p:spPr>
        <p:txBody>
          <a:bodyPr/>
          <a:lstStyle/>
          <a:p>
            <a:endParaRPr lang="zh-TW" altLang="en-US"/>
          </a:p>
        </p:txBody>
      </p:sp>
      <p:sp>
        <p:nvSpPr>
          <p:cNvPr id="463874" name="Rectangle 2"/>
          <p:cNvSpPr>
            <a:spLocks noGrp="1" noChangeArrowheads="1"/>
          </p:cNvSpPr>
          <p:nvPr>
            <p:ph type="title"/>
          </p:nvPr>
        </p:nvSpPr>
        <p:spPr>
          <a:xfrm>
            <a:off x="611312" y="857251"/>
            <a:ext cx="7993135" cy="699542"/>
          </a:xfrm>
        </p:spPr>
        <p:txBody>
          <a:bodyPr/>
          <a:lstStyle/>
          <a:p>
            <a:pPr eaLnBrk="1" hangingPunct="1">
              <a:defRPr/>
            </a:pPr>
            <a:r>
              <a:rPr kumimoji="1" lang="en-US" altLang="zh-TW" sz="4000" b="1" dirty="0" smtClean="0">
                <a:solidFill>
                  <a:srgbClr val="A50021"/>
                </a:solidFill>
                <a:effectLst>
                  <a:outerShdw blurRad="38100" dist="38100" dir="2700000" algn="tl">
                    <a:srgbClr val="C0C0C0"/>
                  </a:outerShdw>
                </a:effectLst>
                <a:latin typeface="Arial" pitchFamily="34" charset="0"/>
                <a:cs typeface="Arial" pitchFamily="34" charset="0"/>
              </a:rPr>
              <a:t>103</a:t>
            </a:r>
            <a:r>
              <a:rPr kumimoji="1" lang="zh-TW" altLang="en-US" sz="4000" b="1" dirty="0" smtClean="0">
                <a:solidFill>
                  <a:srgbClr val="A50021"/>
                </a:solidFill>
                <a:effectLst>
                  <a:outerShdw blurRad="38100" dist="38100" dir="2700000" algn="tl">
                    <a:srgbClr val="C0C0C0"/>
                  </a:outerShdw>
                </a:effectLst>
                <a:latin typeface="Arial" pitchFamily="34" charset="0"/>
                <a:cs typeface="Arial" pitchFamily="34" charset="0"/>
              </a:rPr>
              <a:t>學年</a:t>
            </a:r>
            <a:r>
              <a:rPr kumimoji="1" lang="zh-TW" altLang="en-US" sz="4000" b="1" dirty="0" smtClean="0">
                <a:solidFill>
                  <a:srgbClr val="A50021"/>
                </a:solidFill>
                <a:effectLst>
                  <a:outerShdw blurRad="38100" dist="38100" dir="2700000" algn="tl">
                    <a:srgbClr val="C0C0C0"/>
                  </a:outerShdw>
                </a:effectLst>
                <a:latin typeface="Arial" pitchFamily="34" charset="0"/>
                <a:ea typeface="微軟正黑體" pitchFamily="34" charset="-120"/>
                <a:cs typeface="Arial" pitchFamily="34" charset="0"/>
              </a:rPr>
              <a:t>度</a:t>
            </a:r>
            <a:r>
              <a:rPr kumimoji="1" lang="zh-TW" altLang="en-US" sz="4000" b="1" dirty="0" smtClean="0">
                <a:solidFill>
                  <a:srgbClr val="A50021"/>
                </a:solidFill>
                <a:effectLst>
                  <a:outerShdw blurRad="38100" dist="38100" dir="2700000" algn="tl">
                    <a:srgbClr val="C0C0C0"/>
                  </a:outerShdw>
                </a:effectLst>
                <a:latin typeface="Arial" pitchFamily="34" charset="0"/>
                <a:cs typeface="Arial" pitchFamily="34" charset="0"/>
              </a:rPr>
              <a:t>認證</a:t>
            </a:r>
            <a:r>
              <a:rPr kumimoji="1" lang="zh-TW" altLang="en-US" sz="4000" b="1" dirty="0" smtClean="0">
                <a:solidFill>
                  <a:srgbClr val="A50021"/>
                </a:solidFill>
                <a:effectLst>
                  <a:outerShdw blurRad="38100" dist="38100" dir="2700000" algn="tl">
                    <a:srgbClr val="C0C0C0"/>
                  </a:outerShdw>
                </a:effectLst>
                <a:latin typeface="Arial" pitchFamily="34" charset="0"/>
                <a:ea typeface="微軟正黑體" pitchFamily="34" charset="-120"/>
                <a:cs typeface="Arial" pitchFamily="34" charset="0"/>
              </a:rPr>
              <a:t>作業流程</a:t>
            </a:r>
            <a:endParaRPr kumimoji="1" lang="en-US" altLang="zh-TW" sz="4000" b="1" dirty="0" smtClean="0">
              <a:solidFill>
                <a:srgbClr val="A50021"/>
              </a:solidFill>
              <a:effectLst>
                <a:outerShdw blurRad="38100" dist="38100" dir="2700000" algn="tl">
                  <a:srgbClr val="C0C0C0"/>
                </a:outerShdw>
              </a:effectLst>
              <a:latin typeface="Arial" pitchFamily="34" charset="0"/>
              <a:ea typeface="微軟正黑體" pitchFamily="34" charset="-120"/>
              <a:cs typeface="Arial" pitchFamily="34" charset="0"/>
            </a:endParaRPr>
          </a:p>
        </p:txBody>
      </p:sp>
      <p:sp>
        <p:nvSpPr>
          <p:cNvPr id="87044" name="AutoShape 11"/>
          <p:cNvSpPr>
            <a:spLocks/>
          </p:cNvSpPr>
          <p:nvPr/>
        </p:nvSpPr>
        <p:spPr bwMode="auto">
          <a:xfrm>
            <a:off x="682750" y="4292600"/>
            <a:ext cx="209493" cy="1376363"/>
          </a:xfrm>
          <a:prstGeom prst="leftBrace">
            <a:avLst>
              <a:gd name="adj1" fmla="val 25116"/>
              <a:gd name="adj2" fmla="val 50000"/>
            </a:avLst>
          </a:prstGeom>
          <a:noFill/>
          <a:ln w="38100">
            <a:solidFill>
              <a:schemeClr val="tx1"/>
            </a:solidFill>
            <a:round/>
            <a:headEnd/>
            <a:tailEnd/>
          </a:ln>
        </p:spPr>
        <p:txBody>
          <a:bodyPr wrap="none" anchor="ctr"/>
          <a:lstStyle/>
          <a:p>
            <a:endParaRPr lang="zh-TW" altLang="en-US">
              <a:solidFill>
                <a:srgbClr val="000000"/>
              </a:solidFill>
            </a:endParaRPr>
          </a:p>
        </p:txBody>
      </p:sp>
      <p:sp>
        <p:nvSpPr>
          <p:cNvPr id="87045" name="Text Box 12"/>
          <p:cNvSpPr txBox="1">
            <a:spLocks noChangeArrowheads="1"/>
          </p:cNvSpPr>
          <p:nvPr/>
        </p:nvSpPr>
        <p:spPr bwMode="auto">
          <a:xfrm>
            <a:off x="332750" y="4335463"/>
            <a:ext cx="278810" cy="1200150"/>
          </a:xfrm>
          <a:prstGeom prst="rect">
            <a:avLst/>
          </a:prstGeom>
          <a:noFill/>
          <a:ln w="9525">
            <a:noFill/>
            <a:miter lim="800000"/>
            <a:headEnd/>
            <a:tailEnd/>
          </a:ln>
        </p:spPr>
        <p:txBody>
          <a:bodyPr wrap="square">
            <a:spAutoFit/>
          </a:bodyPr>
          <a:lstStyle/>
          <a:p>
            <a:pPr algn="ctr">
              <a:spcBef>
                <a:spcPct val="50000"/>
              </a:spcBef>
            </a:pPr>
            <a:r>
              <a:rPr lang="en-US" altLang="zh-TW" b="1" dirty="0">
                <a:solidFill>
                  <a:srgbClr val="A50021"/>
                </a:solidFill>
                <a:ea typeface="標楷體" pitchFamily="65" charset="-120"/>
              </a:rPr>
              <a:t>IEET</a:t>
            </a:r>
            <a:endParaRPr lang="zh-TW" altLang="en-US" sz="1400" b="1" dirty="0">
              <a:solidFill>
                <a:srgbClr val="A50021"/>
              </a:solidFill>
              <a:ea typeface="標楷體" pitchFamily="65" charset="-120"/>
            </a:endParaRPr>
          </a:p>
        </p:txBody>
      </p:sp>
      <p:grpSp>
        <p:nvGrpSpPr>
          <p:cNvPr id="2" name="群組 6"/>
          <p:cNvGrpSpPr>
            <a:grpSpLocks/>
          </p:cNvGrpSpPr>
          <p:nvPr/>
        </p:nvGrpSpPr>
        <p:grpSpPr bwMode="auto">
          <a:xfrm>
            <a:off x="3348163" y="4005263"/>
            <a:ext cx="1161450" cy="1758950"/>
            <a:chOff x="2128347" y="3926235"/>
            <a:chExt cx="1197137" cy="1759158"/>
          </a:xfrm>
        </p:grpSpPr>
        <p:sp>
          <p:nvSpPr>
            <p:cNvPr id="87083" name="Text Box 13"/>
            <p:cNvSpPr txBox="1">
              <a:spLocks noChangeArrowheads="1"/>
            </p:cNvSpPr>
            <p:nvPr/>
          </p:nvSpPr>
          <p:spPr bwMode="auto">
            <a:xfrm>
              <a:off x="2128347" y="4285010"/>
              <a:ext cx="1197137" cy="1400383"/>
            </a:xfrm>
            <a:prstGeom prst="rect">
              <a:avLst/>
            </a:prstGeom>
            <a:noFill/>
            <a:ln w="9525">
              <a:noFill/>
              <a:miter lim="800000"/>
              <a:headEnd/>
              <a:tailEnd/>
            </a:ln>
          </p:spPr>
          <p:txBody>
            <a:bodyPr>
              <a:spAutoFit/>
            </a:bodyPr>
            <a:lstStyle/>
            <a:p>
              <a:pPr>
                <a:spcBef>
                  <a:spcPct val="50000"/>
                </a:spcBef>
              </a:pPr>
              <a:r>
                <a:rPr lang="zh-TW" altLang="en-US" sz="1700" b="1">
                  <a:solidFill>
                    <a:srgbClr val="000000"/>
                  </a:solidFill>
                  <a:latin typeface="微軟正黑體" pitchFamily="34" charset="-120"/>
                  <a:ea typeface="微軟正黑體" pitchFamily="34" charset="-120"/>
                </a:rPr>
                <a:t>遴選認證團總召集人、團主席、認證委員</a:t>
              </a:r>
            </a:p>
          </p:txBody>
        </p:sp>
        <p:sp>
          <p:nvSpPr>
            <p:cNvPr id="87084" name="Line 18"/>
            <p:cNvSpPr>
              <a:spLocks noChangeShapeType="1"/>
            </p:cNvSpPr>
            <p:nvPr/>
          </p:nvSpPr>
          <p:spPr bwMode="auto">
            <a:xfrm>
              <a:off x="2699792" y="3926235"/>
              <a:ext cx="0" cy="358775"/>
            </a:xfrm>
            <a:prstGeom prst="line">
              <a:avLst/>
            </a:prstGeom>
            <a:noFill/>
            <a:ln w="38100">
              <a:solidFill>
                <a:schemeClr val="tx1"/>
              </a:solidFill>
              <a:round/>
              <a:headEnd/>
              <a:tailEnd/>
            </a:ln>
          </p:spPr>
          <p:txBody>
            <a:bodyPr/>
            <a:lstStyle/>
            <a:p>
              <a:endParaRPr lang="zh-TW" altLang="en-US"/>
            </a:p>
          </p:txBody>
        </p:sp>
      </p:grpSp>
      <p:grpSp>
        <p:nvGrpSpPr>
          <p:cNvPr id="3" name="群組 12"/>
          <p:cNvGrpSpPr>
            <a:grpSpLocks/>
          </p:cNvGrpSpPr>
          <p:nvPr/>
        </p:nvGrpSpPr>
        <p:grpSpPr bwMode="auto">
          <a:xfrm>
            <a:off x="4427663" y="3959225"/>
            <a:ext cx="1118320" cy="982663"/>
            <a:chOff x="4860900" y="3926235"/>
            <a:chExt cx="1343378" cy="981992"/>
          </a:xfrm>
        </p:grpSpPr>
        <p:sp>
          <p:nvSpPr>
            <p:cNvPr id="87081" name="Text Box 14"/>
            <p:cNvSpPr txBox="1">
              <a:spLocks noChangeArrowheads="1"/>
            </p:cNvSpPr>
            <p:nvPr/>
          </p:nvSpPr>
          <p:spPr bwMode="auto">
            <a:xfrm>
              <a:off x="4860900" y="4292674"/>
              <a:ext cx="1343378" cy="615553"/>
            </a:xfrm>
            <a:prstGeom prst="rect">
              <a:avLst/>
            </a:prstGeom>
            <a:noFill/>
            <a:ln w="9525">
              <a:noFill/>
              <a:miter lim="800000"/>
              <a:headEnd/>
              <a:tailEnd/>
            </a:ln>
          </p:spPr>
          <p:txBody>
            <a:bodyPr>
              <a:spAutoFit/>
            </a:bodyPr>
            <a:lstStyle/>
            <a:p>
              <a:pPr algn="ctr"/>
              <a:r>
                <a:rPr lang="zh-TW" altLang="en-US" sz="1700" b="1">
                  <a:solidFill>
                    <a:srgbClr val="000000"/>
                  </a:solidFill>
                  <a:latin typeface="微軟正黑體" pitchFamily="34" charset="-120"/>
                  <a:ea typeface="微軟正黑體" pitchFamily="34" charset="-120"/>
                </a:rPr>
                <a:t>報告書</a:t>
              </a:r>
              <a:endParaRPr lang="en-US" altLang="zh-TW" sz="1700" b="1">
                <a:solidFill>
                  <a:srgbClr val="000000"/>
                </a:solidFill>
                <a:latin typeface="微軟正黑體" pitchFamily="34" charset="-120"/>
                <a:ea typeface="微軟正黑體" pitchFamily="34" charset="-120"/>
              </a:endParaRPr>
            </a:p>
            <a:p>
              <a:pPr algn="ctr"/>
              <a:r>
                <a:rPr lang="zh-TW" altLang="en-US" sz="1700" b="1">
                  <a:solidFill>
                    <a:srgbClr val="000000"/>
                  </a:solidFill>
                  <a:latin typeface="微軟正黑體" pitchFamily="34" charset="-120"/>
                  <a:ea typeface="微軟正黑體" pitchFamily="34" charset="-120"/>
                </a:rPr>
                <a:t>審查</a:t>
              </a:r>
            </a:p>
          </p:txBody>
        </p:sp>
        <p:sp>
          <p:nvSpPr>
            <p:cNvPr id="87082" name="Line 19"/>
            <p:cNvSpPr>
              <a:spLocks noChangeShapeType="1"/>
            </p:cNvSpPr>
            <p:nvPr/>
          </p:nvSpPr>
          <p:spPr bwMode="auto">
            <a:xfrm flipH="1">
              <a:off x="5580112" y="3926235"/>
              <a:ext cx="0" cy="358775"/>
            </a:xfrm>
            <a:prstGeom prst="line">
              <a:avLst/>
            </a:prstGeom>
            <a:noFill/>
            <a:ln w="38100">
              <a:solidFill>
                <a:schemeClr val="tx1"/>
              </a:solidFill>
              <a:round/>
              <a:headEnd/>
              <a:tailEnd/>
            </a:ln>
          </p:spPr>
          <p:txBody>
            <a:bodyPr/>
            <a:lstStyle/>
            <a:p>
              <a:endParaRPr lang="zh-TW" altLang="en-US"/>
            </a:p>
          </p:txBody>
        </p:sp>
      </p:grpSp>
      <p:sp>
        <p:nvSpPr>
          <p:cNvPr id="87048" name="AutoShape 6"/>
          <p:cNvSpPr>
            <a:spLocks/>
          </p:cNvSpPr>
          <p:nvPr/>
        </p:nvSpPr>
        <p:spPr bwMode="auto">
          <a:xfrm>
            <a:off x="611312" y="2230438"/>
            <a:ext cx="315780" cy="1208087"/>
          </a:xfrm>
          <a:prstGeom prst="leftBrace">
            <a:avLst>
              <a:gd name="adj1" fmla="val 22015"/>
              <a:gd name="adj2" fmla="val 50000"/>
            </a:avLst>
          </a:prstGeom>
          <a:noFill/>
          <a:ln w="38100">
            <a:solidFill>
              <a:schemeClr val="tx1"/>
            </a:solidFill>
            <a:round/>
            <a:headEnd/>
            <a:tailEnd/>
          </a:ln>
        </p:spPr>
        <p:txBody>
          <a:bodyPr wrap="none" anchor="ctr"/>
          <a:lstStyle/>
          <a:p>
            <a:endParaRPr lang="zh-TW" altLang="en-US">
              <a:solidFill>
                <a:srgbClr val="000000"/>
              </a:solidFill>
            </a:endParaRPr>
          </a:p>
        </p:txBody>
      </p:sp>
      <p:sp>
        <p:nvSpPr>
          <p:cNvPr id="87049" name="Text Box 16"/>
          <p:cNvSpPr txBox="1">
            <a:spLocks noChangeArrowheads="1"/>
          </p:cNvSpPr>
          <p:nvPr/>
        </p:nvSpPr>
        <p:spPr bwMode="auto">
          <a:xfrm>
            <a:off x="267273" y="2132856"/>
            <a:ext cx="488303" cy="1477962"/>
          </a:xfrm>
          <a:prstGeom prst="rect">
            <a:avLst/>
          </a:prstGeom>
          <a:noFill/>
          <a:ln w="9525">
            <a:noFill/>
            <a:miter lim="800000"/>
            <a:headEnd/>
            <a:tailEnd/>
          </a:ln>
        </p:spPr>
        <p:txBody>
          <a:bodyPr wrap="square">
            <a:spAutoFit/>
          </a:bodyPr>
          <a:lstStyle/>
          <a:p>
            <a:r>
              <a:rPr lang="zh-TW" altLang="en-US" b="1" dirty="0">
                <a:solidFill>
                  <a:srgbClr val="A50021"/>
                </a:solidFill>
                <a:latin typeface="微軟正黑體" pitchFamily="34" charset="-120"/>
                <a:ea typeface="微軟正黑體" pitchFamily="34" charset="-120"/>
              </a:rPr>
              <a:t>受認證學程</a:t>
            </a:r>
            <a:endParaRPr lang="zh-TW" altLang="en-US" sz="1400" b="1" dirty="0">
              <a:solidFill>
                <a:srgbClr val="A50021"/>
              </a:solidFill>
              <a:latin typeface="微軟正黑體" pitchFamily="34" charset="-120"/>
              <a:ea typeface="微軟正黑體" pitchFamily="34" charset="-120"/>
            </a:endParaRPr>
          </a:p>
        </p:txBody>
      </p:sp>
      <p:sp>
        <p:nvSpPr>
          <p:cNvPr id="68618" name="AutoShape 3"/>
          <p:cNvSpPr>
            <a:spLocks noChangeArrowheads="1"/>
          </p:cNvSpPr>
          <p:nvPr/>
        </p:nvSpPr>
        <p:spPr bwMode="auto">
          <a:xfrm>
            <a:off x="755775" y="3068961"/>
            <a:ext cx="8208713" cy="1382390"/>
          </a:xfrm>
          <a:prstGeom prst="rightArrow">
            <a:avLst>
              <a:gd name="adj1" fmla="val 41444"/>
              <a:gd name="adj2" fmla="val 53320"/>
            </a:avLst>
          </a:prstGeom>
          <a:solidFill>
            <a:schemeClr val="tx2">
              <a:lumMod val="75000"/>
            </a:schemeClr>
          </a:solidFill>
          <a:ln w="9525">
            <a:solidFill>
              <a:schemeClr val="tx1"/>
            </a:solidFill>
            <a:miter lim="800000"/>
            <a:headEnd/>
            <a:tailEnd/>
          </a:ln>
        </p:spPr>
        <p:txBody>
          <a:bodyPr wrap="none" anchor="ctr"/>
          <a:lstStyle/>
          <a:p>
            <a:pPr algn="ctr">
              <a:defRPr/>
            </a:pPr>
            <a:endParaRPr lang="zh-TW" altLang="en-US">
              <a:solidFill>
                <a:prstClr val="black"/>
              </a:solidFill>
              <a:latin typeface="Arial" charset="0"/>
            </a:endParaRPr>
          </a:p>
        </p:txBody>
      </p:sp>
      <p:grpSp>
        <p:nvGrpSpPr>
          <p:cNvPr id="4" name="群組 15"/>
          <p:cNvGrpSpPr>
            <a:grpSpLocks/>
          </p:cNvGrpSpPr>
          <p:nvPr/>
        </p:nvGrpSpPr>
        <p:grpSpPr bwMode="auto">
          <a:xfrm>
            <a:off x="3849812" y="1965127"/>
            <a:ext cx="1226243" cy="2019300"/>
            <a:chOff x="3564185" y="1812593"/>
            <a:chExt cx="1263033" cy="2019224"/>
          </a:xfrm>
        </p:grpSpPr>
        <p:sp>
          <p:nvSpPr>
            <p:cNvPr id="87078" name="Line 4"/>
            <p:cNvSpPr>
              <a:spLocks noChangeShapeType="1"/>
            </p:cNvSpPr>
            <p:nvPr/>
          </p:nvSpPr>
          <p:spPr bwMode="auto">
            <a:xfrm>
              <a:off x="4211960" y="3132400"/>
              <a:ext cx="0" cy="188864"/>
            </a:xfrm>
            <a:prstGeom prst="line">
              <a:avLst/>
            </a:prstGeom>
            <a:noFill/>
            <a:ln w="38100">
              <a:solidFill>
                <a:schemeClr val="tx1"/>
              </a:solidFill>
              <a:round/>
              <a:headEnd/>
              <a:tailEnd/>
            </a:ln>
          </p:spPr>
          <p:txBody>
            <a:bodyPr/>
            <a:lstStyle/>
            <a:p>
              <a:endParaRPr lang="zh-TW" altLang="en-US"/>
            </a:p>
          </p:txBody>
        </p:sp>
        <p:sp>
          <p:nvSpPr>
            <p:cNvPr id="87079" name="Text Box 5"/>
            <p:cNvSpPr txBox="1">
              <a:spLocks noChangeArrowheads="1"/>
            </p:cNvSpPr>
            <p:nvPr/>
          </p:nvSpPr>
          <p:spPr bwMode="auto">
            <a:xfrm>
              <a:off x="3564185" y="1812593"/>
              <a:ext cx="1263033" cy="1138496"/>
            </a:xfrm>
            <a:prstGeom prst="rect">
              <a:avLst/>
            </a:prstGeom>
            <a:noFill/>
            <a:ln w="9525">
              <a:noFill/>
              <a:miter lim="800000"/>
              <a:headEnd/>
              <a:tailEnd/>
            </a:ln>
          </p:spPr>
          <p:txBody>
            <a:bodyPr wrap="square">
              <a:spAutoFit/>
            </a:bodyPr>
            <a:lstStyle/>
            <a:p>
              <a:pPr algn="ctr">
                <a:spcBef>
                  <a:spcPct val="50000"/>
                </a:spcBef>
              </a:pPr>
              <a:r>
                <a:rPr lang="zh-TW" altLang="en-US" sz="1700" b="1" dirty="0">
                  <a:solidFill>
                    <a:srgbClr val="000000"/>
                  </a:solidFill>
                  <a:ea typeface="微軟正黑體" pitchFamily="34" charset="-120"/>
                  <a:cs typeface="Arial" pitchFamily="34" charset="0"/>
                </a:rPr>
                <a:t>繳交</a:t>
              </a:r>
              <a:r>
                <a:rPr lang="zh-TW" altLang="en-US" sz="1700" b="1" dirty="0">
                  <a:solidFill>
                    <a:srgbClr val="0000FF"/>
                  </a:solidFill>
                  <a:ea typeface="微軟正黑體" pitchFamily="34" charset="-120"/>
                  <a:cs typeface="Arial" pitchFamily="34" charset="0"/>
                </a:rPr>
                <a:t>報告書</a:t>
              </a:r>
              <a:r>
                <a:rPr lang="en-US" altLang="zh-TW" sz="1700" b="1" dirty="0">
                  <a:solidFill>
                    <a:srgbClr val="000000"/>
                  </a:solidFill>
                  <a:ea typeface="微軟正黑體" pitchFamily="34" charset="-120"/>
                  <a:cs typeface="Arial" pitchFamily="34" charset="0"/>
                </a:rPr>
                <a:t>(</a:t>
              </a:r>
              <a:r>
                <a:rPr lang="zh-TW" altLang="en-US" sz="1700" b="1" dirty="0">
                  <a:solidFill>
                    <a:srgbClr val="000000"/>
                  </a:solidFill>
                  <a:ea typeface="微軟正黑體" pitchFamily="34" charset="-120"/>
                  <a:cs typeface="Arial" pitchFamily="34" charset="0"/>
                </a:rPr>
                <a:t>繳交</a:t>
              </a:r>
              <a:r>
                <a:rPr lang="zh-TW" altLang="en-US" sz="1700" b="1" dirty="0">
                  <a:solidFill>
                    <a:srgbClr val="A50021"/>
                  </a:solidFill>
                  <a:ea typeface="微軟正黑體" pitchFamily="34" charset="-120"/>
                  <a:cs typeface="Arial" pitchFamily="34" charset="0"/>
                </a:rPr>
                <a:t>審查與實地訪評費</a:t>
              </a:r>
              <a:r>
                <a:rPr lang="en-US" altLang="zh-TW" sz="1700" b="1" dirty="0">
                  <a:solidFill>
                    <a:srgbClr val="000000"/>
                  </a:solidFill>
                  <a:ea typeface="微軟正黑體" pitchFamily="34" charset="-120"/>
                  <a:cs typeface="Arial" pitchFamily="34" charset="0"/>
                </a:rPr>
                <a:t>)</a:t>
              </a:r>
            </a:p>
          </p:txBody>
        </p:sp>
        <p:sp>
          <p:nvSpPr>
            <p:cNvPr id="68647" name="Text Box 28"/>
            <p:cNvSpPr txBox="1">
              <a:spLocks noChangeArrowheads="1"/>
            </p:cNvSpPr>
            <p:nvPr/>
          </p:nvSpPr>
          <p:spPr bwMode="auto">
            <a:xfrm>
              <a:off x="3708567" y="3493692"/>
              <a:ext cx="982106" cy="338125"/>
            </a:xfrm>
            <a:prstGeom prst="rect">
              <a:avLst/>
            </a:prstGeom>
            <a:noFill/>
            <a:ln w="9525">
              <a:noFill/>
              <a:miter lim="800000"/>
              <a:headEnd/>
              <a:tailEnd/>
            </a:ln>
          </p:spPr>
          <p:txBody>
            <a:bodyPr wrap="none">
              <a:spAutoFit/>
            </a:bodyPr>
            <a:lstStyle/>
            <a:p>
              <a:pPr>
                <a:defRPr/>
              </a:pPr>
              <a:r>
                <a:rPr lang="en-US" altLang="zh-TW" sz="1600" b="1" u="sng" dirty="0">
                  <a:solidFill>
                    <a:srgbClr val="FFFF00"/>
                  </a:solidFill>
                  <a:effectLst>
                    <a:outerShdw blurRad="38100" dist="38100" dir="2700000" algn="tl">
                      <a:srgbClr val="000000">
                        <a:alpha val="43137"/>
                      </a:srgbClr>
                    </a:outerShdw>
                  </a:effectLst>
                  <a:latin typeface="Arial" charset="0"/>
                  <a:ea typeface="標楷體" pitchFamily="65" charset="-120"/>
                </a:rPr>
                <a:t>103/7/31</a:t>
              </a:r>
            </a:p>
          </p:txBody>
        </p:sp>
      </p:grpSp>
      <p:grpSp>
        <p:nvGrpSpPr>
          <p:cNvPr id="5" name="群組 14"/>
          <p:cNvGrpSpPr>
            <a:grpSpLocks/>
          </p:cNvGrpSpPr>
          <p:nvPr/>
        </p:nvGrpSpPr>
        <p:grpSpPr bwMode="auto">
          <a:xfrm>
            <a:off x="5075365" y="2133600"/>
            <a:ext cx="1512861" cy="3895725"/>
            <a:chOff x="7236296" y="1981547"/>
            <a:chExt cx="1559133" cy="3895725"/>
          </a:xfrm>
        </p:grpSpPr>
        <p:sp>
          <p:nvSpPr>
            <p:cNvPr id="87073" name="Line 7"/>
            <p:cNvSpPr>
              <a:spLocks noChangeShapeType="1"/>
            </p:cNvSpPr>
            <p:nvPr/>
          </p:nvSpPr>
          <p:spPr bwMode="auto">
            <a:xfrm>
              <a:off x="7956376" y="2520000"/>
              <a:ext cx="0" cy="863600"/>
            </a:xfrm>
            <a:prstGeom prst="line">
              <a:avLst/>
            </a:prstGeom>
            <a:noFill/>
            <a:ln w="76200">
              <a:solidFill>
                <a:schemeClr val="tx1"/>
              </a:solidFill>
              <a:round/>
              <a:headEnd/>
              <a:tailEnd/>
            </a:ln>
          </p:spPr>
          <p:txBody>
            <a:bodyPr/>
            <a:lstStyle/>
            <a:p>
              <a:endParaRPr lang="zh-TW" altLang="en-US"/>
            </a:p>
          </p:txBody>
        </p:sp>
        <p:sp>
          <p:nvSpPr>
            <p:cNvPr id="87074" name="Text Box 15"/>
            <p:cNvSpPr txBox="1">
              <a:spLocks noChangeArrowheads="1"/>
            </p:cNvSpPr>
            <p:nvPr/>
          </p:nvSpPr>
          <p:spPr bwMode="auto">
            <a:xfrm>
              <a:off x="7236545" y="4861272"/>
              <a:ext cx="1512639" cy="1016000"/>
            </a:xfrm>
            <a:prstGeom prst="rect">
              <a:avLst/>
            </a:prstGeom>
            <a:noFill/>
            <a:ln w="9525">
              <a:noFill/>
              <a:miter lim="800000"/>
              <a:headEnd/>
              <a:tailEnd/>
            </a:ln>
          </p:spPr>
          <p:txBody>
            <a:bodyPr>
              <a:spAutoFit/>
            </a:bodyPr>
            <a:lstStyle/>
            <a:p>
              <a:r>
                <a:rPr lang="zh-TW" altLang="en-US" sz="2400" b="1" u="sng">
                  <a:solidFill>
                    <a:srgbClr val="000000"/>
                  </a:solidFill>
                  <a:latin typeface="微軟正黑體" pitchFamily="34" charset="-120"/>
                  <a:ea typeface="微軟正黑體" pitchFamily="34" charset="-120"/>
                </a:rPr>
                <a:t>實地訪評</a:t>
              </a:r>
            </a:p>
            <a:p>
              <a:pPr algn="ctr"/>
              <a:r>
                <a:rPr lang="en-US" altLang="zh-TW" b="1">
                  <a:solidFill>
                    <a:srgbClr val="000000"/>
                  </a:solidFill>
                  <a:latin typeface="微軟正黑體" pitchFamily="34" charset="-120"/>
                  <a:ea typeface="微軟正黑體" pitchFamily="34" charset="-120"/>
                </a:rPr>
                <a:t>(</a:t>
              </a:r>
              <a:r>
                <a:rPr lang="zh-TW" altLang="en-US" b="1">
                  <a:solidFill>
                    <a:srgbClr val="000000"/>
                  </a:solidFill>
                  <a:latin typeface="微軟正黑體" pitchFamily="34" charset="-120"/>
                  <a:ea typeface="微軟正黑體" pitchFamily="34" charset="-120"/>
                </a:rPr>
                <a:t>委員撰寫</a:t>
              </a:r>
              <a:endParaRPr lang="en-US" altLang="zh-TW" b="1">
                <a:solidFill>
                  <a:srgbClr val="000000"/>
                </a:solidFill>
                <a:latin typeface="微軟正黑體" pitchFamily="34" charset="-120"/>
                <a:ea typeface="微軟正黑體" pitchFamily="34" charset="-120"/>
              </a:endParaRPr>
            </a:p>
            <a:p>
              <a:pPr algn="ctr"/>
              <a:r>
                <a:rPr lang="zh-TW" altLang="en-US" b="1">
                  <a:solidFill>
                    <a:srgbClr val="0000FF"/>
                  </a:solidFill>
                  <a:latin typeface="微軟正黑體" pitchFamily="34" charset="-120"/>
                  <a:ea typeface="微軟正黑體" pitchFamily="34" charset="-120"/>
                </a:rPr>
                <a:t>離校意見書</a:t>
              </a:r>
              <a:r>
                <a:rPr lang="en-US" altLang="zh-TW" b="1">
                  <a:solidFill>
                    <a:srgbClr val="000000"/>
                  </a:solidFill>
                  <a:latin typeface="微軟正黑體" pitchFamily="34" charset="-120"/>
                  <a:ea typeface="微軟正黑體" pitchFamily="34" charset="-120"/>
                </a:rPr>
                <a:t>)</a:t>
              </a:r>
              <a:endParaRPr lang="zh-TW" altLang="en-US" b="1">
                <a:solidFill>
                  <a:srgbClr val="000000"/>
                </a:solidFill>
                <a:latin typeface="微軟正黑體" pitchFamily="34" charset="-120"/>
                <a:ea typeface="微軟正黑體" pitchFamily="34" charset="-120"/>
              </a:endParaRPr>
            </a:p>
          </p:txBody>
        </p:sp>
        <p:sp>
          <p:nvSpPr>
            <p:cNvPr id="87075" name="Line 17"/>
            <p:cNvSpPr>
              <a:spLocks noChangeShapeType="1"/>
            </p:cNvSpPr>
            <p:nvPr/>
          </p:nvSpPr>
          <p:spPr bwMode="auto">
            <a:xfrm>
              <a:off x="7956376" y="3926235"/>
              <a:ext cx="0" cy="863600"/>
            </a:xfrm>
            <a:prstGeom prst="line">
              <a:avLst/>
            </a:prstGeom>
            <a:noFill/>
            <a:ln w="76200">
              <a:solidFill>
                <a:schemeClr val="tx1"/>
              </a:solidFill>
              <a:round/>
              <a:headEnd/>
              <a:tailEnd/>
            </a:ln>
          </p:spPr>
          <p:txBody>
            <a:bodyPr/>
            <a:lstStyle/>
            <a:p>
              <a:endParaRPr lang="zh-TW" altLang="en-US"/>
            </a:p>
          </p:txBody>
        </p:sp>
        <p:sp>
          <p:nvSpPr>
            <p:cNvPr id="87076" name="Text Box 8"/>
            <p:cNvSpPr txBox="1">
              <a:spLocks noChangeArrowheads="1"/>
            </p:cNvSpPr>
            <p:nvPr/>
          </p:nvSpPr>
          <p:spPr bwMode="auto">
            <a:xfrm>
              <a:off x="7236296" y="1981547"/>
              <a:ext cx="1559133" cy="457200"/>
            </a:xfrm>
            <a:prstGeom prst="rect">
              <a:avLst/>
            </a:prstGeom>
            <a:noFill/>
            <a:ln w="9525">
              <a:noFill/>
              <a:miter lim="800000"/>
              <a:headEnd/>
              <a:tailEnd/>
            </a:ln>
          </p:spPr>
          <p:txBody>
            <a:bodyPr wrap="square">
              <a:spAutoFit/>
            </a:bodyPr>
            <a:lstStyle/>
            <a:p>
              <a:pPr algn="ctr"/>
              <a:r>
                <a:rPr lang="zh-TW" altLang="en-US" sz="2400" b="1" u="sng" dirty="0">
                  <a:solidFill>
                    <a:srgbClr val="000000"/>
                  </a:solidFill>
                  <a:latin typeface="微軟正黑體" pitchFamily="34" charset="-120"/>
                  <a:ea typeface="微軟正黑體" pitchFamily="34" charset="-120"/>
                </a:rPr>
                <a:t>實地訪評</a:t>
              </a:r>
              <a:endParaRPr lang="zh-TW" altLang="en-US" sz="2400" b="1" dirty="0">
                <a:solidFill>
                  <a:srgbClr val="000000"/>
                </a:solidFill>
                <a:latin typeface="微軟正黑體" pitchFamily="34" charset="-120"/>
                <a:ea typeface="微軟正黑體" pitchFamily="34" charset="-120"/>
              </a:endParaRPr>
            </a:p>
          </p:txBody>
        </p:sp>
        <p:sp>
          <p:nvSpPr>
            <p:cNvPr id="87077" name="Text Box 29"/>
            <p:cNvSpPr txBox="1">
              <a:spLocks noChangeArrowheads="1"/>
            </p:cNvSpPr>
            <p:nvPr/>
          </p:nvSpPr>
          <p:spPr bwMode="auto">
            <a:xfrm>
              <a:off x="7373867" y="3492847"/>
              <a:ext cx="1159292" cy="338554"/>
            </a:xfrm>
            <a:prstGeom prst="rect">
              <a:avLst/>
            </a:prstGeom>
            <a:noFill/>
            <a:ln w="9525">
              <a:noFill/>
              <a:miter lim="800000"/>
              <a:headEnd/>
              <a:tailEnd/>
            </a:ln>
          </p:spPr>
          <p:txBody>
            <a:bodyPr wrap="none">
              <a:spAutoFit/>
            </a:bodyPr>
            <a:lstStyle/>
            <a:p>
              <a:r>
                <a:rPr lang="en-US" altLang="zh-TW" sz="1600" b="1">
                  <a:solidFill>
                    <a:srgbClr val="FFFFFF"/>
                  </a:solidFill>
                  <a:ea typeface="標楷體" pitchFamily="65" charset="-120"/>
                </a:rPr>
                <a:t>103/10~12</a:t>
              </a:r>
            </a:p>
          </p:txBody>
        </p:sp>
      </p:grpSp>
      <p:grpSp>
        <p:nvGrpSpPr>
          <p:cNvPr id="6" name="群組 4"/>
          <p:cNvGrpSpPr>
            <a:grpSpLocks/>
          </p:cNvGrpSpPr>
          <p:nvPr/>
        </p:nvGrpSpPr>
        <p:grpSpPr bwMode="auto">
          <a:xfrm>
            <a:off x="1713188" y="2492896"/>
            <a:ext cx="1130620" cy="2696641"/>
            <a:chOff x="2961522" y="2387933"/>
            <a:chExt cx="1167160" cy="2697930"/>
          </a:xfrm>
        </p:grpSpPr>
        <p:sp>
          <p:nvSpPr>
            <p:cNvPr id="87068" name="Line 31"/>
            <p:cNvSpPr>
              <a:spLocks noChangeShapeType="1"/>
            </p:cNvSpPr>
            <p:nvPr/>
          </p:nvSpPr>
          <p:spPr bwMode="auto">
            <a:xfrm>
              <a:off x="3586548" y="3972865"/>
              <a:ext cx="0" cy="287337"/>
            </a:xfrm>
            <a:prstGeom prst="line">
              <a:avLst/>
            </a:prstGeom>
            <a:noFill/>
            <a:ln w="38100">
              <a:solidFill>
                <a:schemeClr val="tx1"/>
              </a:solidFill>
              <a:round/>
              <a:headEnd/>
              <a:tailEnd/>
            </a:ln>
          </p:spPr>
          <p:txBody>
            <a:bodyPr/>
            <a:lstStyle/>
            <a:p>
              <a:endParaRPr lang="zh-TW" altLang="en-US"/>
            </a:p>
          </p:txBody>
        </p:sp>
        <p:sp>
          <p:nvSpPr>
            <p:cNvPr id="87069" name="Text Box 34"/>
            <p:cNvSpPr txBox="1">
              <a:spLocks noChangeArrowheads="1"/>
            </p:cNvSpPr>
            <p:nvPr/>
          </p:nvSpPr>
          <p:spPr bwMode="auto">
            <a:xfrm>
              <a:off x="2984668" y="4208557"/>
              <a:ext cx="1121070" cy="877306"/>
            </a:xfrm>
            <a:prstGeom prst="rect">
              <a:avLst/>
            </a:prstGeom>
            <a:noFill/>
            <a:ln w="9525">
              <a:noFill/>
              <a:miter lim="800000"/>
              <a:headEnd/>
              <a:tailEnd/>
            </a:ln>
          </p:spPr>
          <p:txBody>
            <a:bodyPr>
              <a:spAutoFit/>
            </a:bodyPr>
            <a:lstStyle/>
            <a:p>
              <a:pPr algn="ctr">
                <a:spcBef>
                  <a:spcPct val="50000"/>
                </a:spcBef>
              </a:pPr>
              <a:r>
                <a:rPr lang="en-US" altLang="zh-TW" sz="1700" b="1" dirty="0">
                  <a:solidFill>
                    <a:srgbClr val="000000"/>
                  </a:solidFill>
                  <a:latin typeface="微軟正黑體" pitchFamily="34" charset="-120"/>
                  <a:ea typeface="微軟正黑體" pitchFamily="34" charset="-120"/>
                </a:rPr>
                <a:t>IEET</a:t>
              </a:r>
              <a:r>
                <a:rPr lang="zh-TW" altLang="en-US" sz="1700" b="1" dirty="0">
                  <a:solidFill>
                    <a:srgbClr val="000000"/>
                  </a:solidFill>
                  <a:latin typeface="微軟正黑體" pitchFamily="34" charset="-120"/>
                  <a:ea typeface="微軟正黑體" pitchFamily="34" charset="-120"/>
                </a:rPr>
                <a:t>舉辦</a:t>
              </a:r>
              <a:r>
                <a:rPr lang="zh-TW" altLang="en-US" sz="1700" b="1" dirty="0" smtClean="0">
                  <a:solidFill>
                    <a:srgbClr val="000000"/>
                  </a:solidFill>
                  <a:latin typeface="微軟正黑體" pitchFamily="34" charset="-120"/>
                  <a:ea typeface="微軟正黑體" pitchFamily="34" charset="-120"/>
                </a:rPr>
                <a:t>認證</a:t>
              </a:r>
              <a:r>
                <a:rPr lang="en-US" altLang="zh-TW" sz="1700" b="1" dirty="0" smtClean="0">
                  <a:solidFill>
                    <a:srgbClr val="000000"/>
                  </a:solidFill>
                  <a:latin typeface="微軟正黑體" pitchFamily="34" charset="-120"/>
                  <a:ea typeface="微軟正黑體" pitchFamily="34" charset="-120"/>
                </a:rPr>
                <a:t/>
              </a:r>
              <a:br>
                <a:rPr lang="en-US" altLang="zh-TW" sz="1700" b="1" dirty="0" smtClean="0">
                  <a:solidFill>
                    <a:srgbClr val="000000"/>
                  </a:solidFill>
                  <a:latin typeface="微軟正黑體" pitchFamily="34" charset="-120"/>
                  <a:ea typeface="微軟正黑體" pitchFamily="34" charset="-120"/>
                </a:rPr>
              </a:br>
              <a:r>
                <a:rPr lang="zh-TW" altLang="en-US" sz="1700" b="1" dirty="0" smtClean="0">
                  <a:solidFill>
                    <a:srgbClr val="000000"/>
                  </a:solidFill>
                  <a:latin typeface="微軟正黑體" pitchFamily="34" charset="-120"/>
                  <a:ea typeface="微軟正黑體" pitchFamily="34" charset="-120"/>
                </a:rPr>
                <a:t>座談會</a:t>
              </a:r>
              <a:endParaRPr lang="zh-TW" altLang="en-US" sz="1700" b="1" dirty="0">
                <a:solidFill>
                  <a:srgbClr val="000000"/>
                </a:solidFill>
                <a:latin typeface="微軟正黑體" pitchFamily="34" charset="-120"/>
                <a:ea typeface="微軟正黑體" pitchFamily="34" charset="-120"/>
              </a:endParaRPr>
            </a:p>
          </p:txBody>
        </p:sp>
        <p:sp>
          <p:nvSpPr>
            <p:cNvPr id="87070" name="Line 32"/>
            <p:cNvSpPr>
              <a:spLocks noChangeShapeType="1"/>
            </p:cNvSpPr>
            <p:nvPr/>
          </p:nvSpPr>
          <p:spPr bwMode="auto">
            <a:xfrm flipH="1">
              <a:off x="3586340" y="3200374"/>
              <a:ext cx="51" cy="189285"/>
            </a:xfrm>
            <a:prstGeom prst="line">
              <a:avLst/>
            </a:prstGeom>
            <a:noFill/>
            <a:ln w="38100">
              <a:solidFill>
                <a:schemeClr val="tx1"/>
              </a:solidFill>
              <a:round/>
              <a:headEnd/>
              <a:tailEnd/>
            </a:ln>
          </p:spPr>
          <p:txBody>
            <a:bodyPr/>
            <a:lstStyle/>
            <a:p>
              <a:endParaRPr lang="zh-TW" altLang="en-US"/>
            </a:p>
          </p:txBody>
        </p:sp>
        <p:sp>
          <p:nvSpPr>
            <p:cNvPr id="87071" name="Text Box 35"/>
            <p:cNvSpPr txBox="1">
              <a:spLocks noChangeArrowheads="1"/>
            </p:cNvSpPr>
            <p:nvPr/>
          </p:nvSpPr>
          <p:spPr bwMode="auto">
            <a:xfrm>
              <a:off x="2961522" y="2387933"/>
              <a:ext cx="1167160" cy="877163"/>
            </a:xfrm>
            <a:prstGeom prst="rect">
              <a:avLst/>
            </a:prstGeom>
            <a:noFill/>
            <a:ln w="9525">
              <a:noFill/>
              <a:miter lim="800000"/>
              <a:headEnd/>
              <a:tailEnd/>
            </a:ln>
          </p:spPr>
          <p:txBody>
            <a:bodyPr>
              <a:spAutoFit/>
            </a:bodyPr>
            <a:lstStyle/>
            <a:p>
              <a:pPr algn="ctr">
                <a:spcBef>
                  <a:spcPct val="50000"/>
                </a:spcBef>
              </a:pPr>
              <a:r>
                <a:rPr lang="zh-TW" altLang="en-US" sz="1700" b="1" dirty="0">
                  <a:solidFill>
                    <a:srgbClr val="000000"/>
                  </a:solidFill>
                  <a:ea typeface="微軟正黑體" pitchFamily="34" charset="-120"/>
                  <a:cs typeface="Arial" pitchFamily="34" charset="0"/>
                </a:rPr>
                <a:t>參加</a:t>
              </a:r>
              <a:r>
                <a:rPr lang="en-US" altLang="zh-TW" sz="1700" b="1" dirty="0">
                  <a:solidFill>
                    <a:srgbClr val="000000"/>
                  </a:solidFill>
                  <a:ea typeface="微軟正黑體" pitchFamily="34" charset="-120"/>
                  <a:cs typeface="Arial" pitchFamily="34" charset="0"/>
                </a:rPr>
                <a:t>IEET</a:t>
              </a:r>
              <a:r>
                <a:rPr lang="zh-TW" altLang="en-US" sz="1700" b="1" dirty="0" smtClean="0">
                  <a:solidFill>
                    <a:srgbClr val="000000"/>
                  </a:solidFill>
                  <a:ea typeface="微軟正黑體" pitchFamily="34" charset="-120"/>
                  <a:cs typeface="Arial" pitchFamily="34" charset="0"/>
                </a:rPr>
                <a:t>認證</a:t>
              </a:r>
              <a:r>
                <a:rPr lang="en-US" altLang="zh-TW" sz="1700" b="1" dirty="0" smtClean="0">
                  <a:solidFill>
                    <a:srgbClr val="000000"/>
                  </a:solidFill>
                  <a:ea typeface="微軟正黑體" pitchFamily="34" charset="-120"/>
                  <a:cs typeface="Arial" pitchFamily="34" charset="0"/>
                </a:rPr>
                <a:t/>
              </a:r>
              <a:br>
                <a:rPr lang="en-US" altLang="zh-TW" sz="1700" b="1" dirty="0" smtClean="0">
                  <a:solidFill>
                    <a:srgbClr val="000000"/>
                  </a:solidFill>
                  <a:ea typeface="微軟正黑體" pitchFamily="34" charset="-120"/>
                  <a:cs typeface="Arial" pitchFamily="34" charset="0"/>
                </a:rPr>
              </a:br>
              <a:r>
                <a:rPr lang="zh-TW" altLang="en-US" sz="1700" b="1" dirty="0" smtClean="0">
                  <a:solidFill>
                    <a:srgbClr val="000000"/>
                  </a:solidFill>
                  <a:ea typeface="微軟正黑體" pitchFamily="34" charset="-120"/>
                  <a:cs typeface="Arial" pitchFamily="34" charset="0"/>
                </a:rPr>
                <a:t>座談會</a:t>
              </a:r>
              <a:endParaRPr lang="zh-TW" altLang="en-US" sz="1700" b="1" dirty="0">
                <a:solidFill>
                  <a:srgbClr val="000000"/>
                </a:solidFill>
                <a:ea typeface="微軟正黑體" pitchFamily="34" charset="-120"/>
                <a:cs typeface="Arial" pitchFamily="34" charset="0"/>
              </a:endParaRPr>
            </a:p>
          </p:txBody>
        </p:sp>
        <p:sp>
          <p:nvSpPr>
            <p:cNvPr id="87072" name="Text Box 33"/>
            <p:cNvSpPr txBox="1">
              <a:spLocks noChangeArrowheads="1"/>
            </p:cNvSpPr>
            <p:nvPr/>
          </p:nvSpPr>
          <p:spPr bwMode="auto">
            <a:xfrm>
              <a:off x="3206878" y="3540611"/>
              <a:ext cx="698799" cy="338716"/>
            </a:xfrm>
            <a:prstGeom prst="rect">
              <a:avLst/>
            </a:prstGeom>
            <a:noFill/>
            <a:ln w="9525">
              <a:noFill/>
              <a:miter lim="800000"/>
              <a:headEnd/>
              <a:tailEnd/>
            </a:ln>
          </p:spPr>
          <p:txBody>
            <a:bodyPr wrap="none">
              <a:spAutoFit/>
            </a:bodyPr>
            <a:lstStyle/>
            <a:p>
              <a:r>
                <a:rPr lang="en-US" altLang="zh-TW" sz="1600" b="1" dirty="0">
                  <a:solidFill>
                    <a:srgbClr val="FFFFFF"/>
                  </a:solidFill>
                  <a:ea typeface="標楷體" pitchFamily="65" charset="-120"/>
                </a:rPr>
                <a:t>103/1</a:t>
              </a:r>
            </a:p>
          </p:txBody>
        </p:sp>
      </p:grpSp>
      <p:sp>
        <p:nvSpPr>
          <p:cNvPr id="57" name="Text Box 13"/>
          <p:cNvSpPr txBox="1">
            <a:spLocks noChangeArrowheads="1"/>
          </p:cNvSpPr>
          <p:nvPr/>
        </p:nvSpPr>
        <p:spPr bwMode="auto">
          <a:xfrm>
            <a:off x="6516217" y="3068638"/>
            <a:ext cx="864096" cy="1477962"/>
          </a:xfrm>
          <a:prstGeom prst="rect">
            <a:avLst/>
          </a:prstGeom>
          <a:solidFill>
            <a:srgbClr val="A50021"/>
          </a:solidFill>
          <a:ln w="9525">
            <a:noFill/>
            <a:miter lim="800000"/>
            <a:headEnd/>
            <a:tailEnd/>
          </a:ln>
          <a:effectLst/>
        </p:spPr>
        <p:txBody>
          <a:bodyPr wrap="square">
            <a:spAutoFit/>
          </a:bodyPr>
          <a:lstStyle/>
          <a:p>
            <a:pPr algn="ctr">
              <a:defRPr/>
            </a:pPr>
            <a:r>
              <a:rPr lang="en-US" altLang="zh-TW" b="1" dirty="0">
                <a:solidFill>
                  <a:prstClr val="white"/>
                </a:solidFill>
                <a:effectLst>
                  <a:outerShdw blurRad="38100" dist="38100" dir="2700000" algn="tl">
                    <a:srgbClr val="000000"/>
                  </a:outerShdw>
                </a:effectLst>
                <a:ea typeface="微軟正黑體" pitchFamily="34" charset="-120"/>
                <a:cs typeface="Arial" pitchFamily="34" charset="0"/>
              </a:rPr>
              <a:t>104</a:t>
            </a:r>
            <a:r>
              <a:rPr lang="zh-TW" altLang="en-US" b="1" dirty="0">
                <a:solidFill>
                  <a:prstClr val="white"/>
                </a:solidFill>
                <a:effectLst>
                  <a:outerShdw blurRad="38100" dist="38100" dir="2700000" algn="tl">
                    <a:srgbClr val="000000"/>
                  </a:outerShdw>
                </a:effectLst>
                <a:ea typeface="微軟正黑體" pitchFamily="34" charset="-120"/>
                <a:cs typeface="Arial" pitchFamily="34" charset="0"/>
              </a:rPr>
              <a:t>年</a:t>
            </a:r>
            <a:r>
              <a:rPr lang="en-US" altLang="zh-TW" b="1" dirty="0">
                <a:solidFill>
                  <a:prstClr val="white"/>
                </a:solidFill>
                <a:effectLst>
                  <a:outerShdw blurRad="38100" dist="38100" dir="2700000" algn="tl">
                    <a:srgbClr val="000000"/>
                  </a:outerShdw>
                </a:effectLst>
                <a:ea typeface="微軟正黑體" pitchFamily="34" charset="-120"/>
                <a:cs typeface="Arial" pitchFamily="34" charset="0"/>
              </a:rPr>
              <a:t>3</a:t>
            </a:r>
            <a:r>
              <a:rPr lang="zh-TW" altLang="en-US" b="1" dirty="0">
                <a:solidFill>
                  <a:prstClr val="white"/>
                </a:solidFill>
                <a:effectLst>
                  <a:outerShdw blurRad="38100" dist="38100" dir="2700000" algn="tl">
                    <a:srgbClr val="000000"/>
                  </a:outerShdw>
                </a:effectLst>
                <a:ea typeface="微軟正黑體" pitchFamily="34" charset="-120"/>
                <a:cs typeface="Arial" pitchFamily="34" charset="0"/>
              </a:rPr>
              <a:t>月</a:t>
            </a:r>
            <a:endParaRPr lang="en-US" altLang="zh-TW" b="1" dirty="0">
              <a:solidFill>
                <a:prstClr val="white"/>
              </a:solidFill>
              <a:effectLst>
                <a:outerShdw blurRad="38100" dist="38100" dir="2700000" algn="tl">
                  <a:srgbClr val="000000"/>
                </a:outerShdw>
              </a:effectLst>
              <a:ea typeface="微軟正黑體" pitchFamily="34" charset="-120"/>
              <a:cs typeface="Arial" pitchFamily="34" charset="0"/>
            </a:endParaRPr>
          </a:p>
          <a:p>
            <a:pPr algn="ctr">
              <a:defRPr/>
            </a:pPr>
            <a:r>
              <a:rPr lang="zh-TW" altLang="en-US" b="1" dirty="0">
                <a:solidFill>
                  <a:prstClr val="white"/>
                </a:solidFill>
                <a:effectLst>
                  <a:outerShdw blurRad="38100" dist="38100" dir="2700000" algn="tl">
                    <a:srgbClr val="000000"/>
                  </a:outerShdw>
                </a:effectLst>
                <a:ea typeface="微軟正黑體" pitchFamily="34" charset="-120"/>
                <a:cs typeface="Arial" pitchFamily="34" charset="0"/>
              </a:rPr>
              <a:t>認證</a:t>
            </a:r>
            <a:endParaRPr lang="en-US" altLang="zh-TW" b="1" dirty="0">
              <a:solidFill>
                <a:prstClr val="white"/>
              </a:solidFill>
              <a:effectLst>
                <a:outerShdw blurRad="38100" dist="38100" dir="2700000" algn="tl">
                  <a:srgbClr val="000000"/>
                </a:outerShdw>
              </a:effectLst>
              <a:ea typeface="微軟正黑體" pitchFamily="34" charset="-120"/>
              <a:cs typeface="Arial" pitchFamily="34" charset="0"/>
            </a:endParaRPr>
          </a:p>
          <a:p>
            <a:pPr algn="ctr">
              <a:defRPr/>
            </a:pPr>
            <a:r>
              <a:rPr lang="zh-TW" altLang="en-US" b="1" dirty="0">
                <a:solidFill>
                  <a:prstClr val="white"/>
                </a:solidFill>
                <a:effectLst>
                  <a:outerShdw blurRad="38100" dist="38100" dir="2700000" algn="tl">
                    <a:srgbClr val="000000"/>
                  </a:outerShdw>
                </a:effectLst>
                <a:ea typeface="微軟正黑體" pitchFamily="34" charset="-120"/>
                <a:cs typeface="Arial" pitchFamily="34" charset="0"/>
              </a:rPr>
              <a:t>結果</a:t>
            </a:r>
            <a:endParaRPr lang="en-US" altLang="zh-TW" b="1" dirty="0">
              <a:solidFill>
                <a:prstClr val="white"/>
              </a:solidFill>
              <a:effectLst>
                <a:outerShdw blurRad="38100" dist="38100" dir="2700000" algn="tl">
                  <a:srgbClr val="000000"/>
                </a:outerShdw>
              </a:effectLst>
              <a:ea typeface="微軟正黑體" pitchFamily="34" charset="-120"/>
              <a:cs typeface="Arial" pitchFamily="34" charset="0"/>
            </a:endParaRPr>
          </a:p>
          <a:p>
            <a:pPr algn="ctr">
              <a:defRPr/>
            </a:pPr>
            <a:r>
              <a:rPr lang="zh-TW" altLang="en-US" b="1" dirty="0">
                <a:solidFill>
                  <a:prstClr val="white"/>
                </a:solidFill>
                <a:effectLst>
                  <a:outerShdw blurRad="38100" dist="38100" dir="2700000" algn="tl">
                    <a:srgbClr val="000000"/>
                  </a:outerShdw>
                </a:effectLst>
                <a:ea typeface="微軟正黑體" pitchFamily="34" charset="-120"/>
                <a:cs typeface="Arial" pitchFamily="34" charset="0"/>
              </a:rPr>
              <a:t>會議</a:t>
            </a:r>
          </a:p>
        </p:txBody>
      </p:sp>
      <p:grpSp>
        <p:nvGrpSpPr>
          <p:cNvPr id="7" name="群組 16"/>
          <p:cNvGrpSpPr>
            <a:grpSpLocks/>
          </p:cNvGrpSpPr>
          <p:nvPr/>
        </p:nvGrpSpPr>
        <p:grpSpPr bwMode="auto">
          <a:xfrm>
            <a:off x="7380312" y="3644900"/>
            <a:ext cx="1397130" cy="2238375"/>
            <a:chOff x="7305120" y="3476392"/>
            <a:chExt cx="1439862" cy="2238588"/>
          </a:xfrm>
        </p:grpSpPr>
        <p:sp>
          <p:nvSpPr>
            <p:cNvPr id="87065" name="Line 9"/>
            <p:cNvSpPr>
              <a:spLocks noChangeShapeType="1"/>
            </p:cNvSpPr>
            <p:nvPr/>
          </p:nvSpPr>
          <p:spPr bwMode="auto">
            <a:xfrm>
              <a:off x="8047224" y="3924647"/>
              <a:ext cx="0" cy="494933"/>
            </a:xfrm>
            <a:prstGeom prst="line">
              <a:avLst/>
            </a:prstGeom>
            <a:noFill/>
            <a:ln w="38100">
              <a:solidFill>
                <a:schemeClr val="tx1"/>
              </a:solidFill>
              <a:round/>
              <a:headEnd/>
              <a:tailEnd/>
            </a:ln>
          </p:spPr>
          <p:txBody>
            <a:bodyPr/>
            <a:lstStyle/>
            <a:p>
              <a:endParaRPr lang="zh-TW" altLang="en-US"/>
            </a:p>
          </p:txBody>
        </p:sp>
        <p:sp>
          <p:nvSpPr>
            <p:cNvPr id="59" name="AutoShape 16"/>
            <p:cNvSpPr>
              <a:spLocks noChangeArrowheads="1"/>
            </p:cNvSpPr>
            <p:nvPr/>
          </p:nvSpPr>
          <p:spPr bwMode="auto">
            <a:xfrm>
              <a:off x="7305120" y="4419457"/>
              <a:ext cx="1439862" cy="1295523"/>
            </a:xfrm>
            <a:prstGeom prst="ribbon2">
              <a:avLst>
                <a:gd name="adj1" fmla="val 12500"/>
                <a:gd name="adj2" fmla="val 50000"/>
              </a:avLst>
            </a:prstGeom>
            <a:solidFill>
              <a:srgbClr val="A50021"/>
            </a:solidFill>
            <a:ln w="9525">
              <a:solidFill>
                <a:schemeClr val="tx1"/>
              </a:solidFill>
              <a:round/>
              <a:headEnd/>
              <a:tailEnd/>
            </a:ln>
            <a:effectLst/>
          </p:spPr>
          <p:txBody>
            <a:bodyPr wrap="none" anchor="ctr"/>
            <a:lstStyle/>
            <a:p>
              <a:pPr algn="ctr">
                <a:defRPr/>
              </a:pPr>
              <a:r>
                <a:rPr lang="zh-TW" altLang="en-US" b="1" dirty="0">
                  <a:solidFill>
                    <a:prstClr val="white"/>
                  </a:solidFill>
                  <a:effectLst>
                    <a:outerShdw blurRad="38100" dist="38100" dir="2700000" algn="tl">
                      <a:srgbClr val="000000"/>
                    </a:outerShdw>
                  </a:effectLst>
                  <a:latin typeface="微軟正黑體" pitchFamily="34" charset="-120"/>
                  <a:ea typeface="微軟正黑體" pitchFamily="34" charset="-120"/>
                </a:rPr>
                <a:t>頒發</a:t>
              </a:r>
            </a:p>
            <a:p>
              <a:pPr algn="ctr">
                <a:defRPr/>
              </a:pPr>
              <a:r>
                <a:rPr lang="zh-TW" altLang="en-US" b="1" dirty="0">
                  <a:solidFill>
                    <a:prstClr val="white"/>
                  </a:solidFill>
                  <a:effectLst>
                    <a:outerShdw blurRad="38100" dist="38100" dir="2700000" algn="tl">
                      <a:srgbClr val="000000"/>
                    </a:outerShdw>
                  </a:effectLst>
                  <a:latin typeface="微軟正黑體" pitchFamily="34" charset="-120"/>
                  <a:ea typeface="微軟正黑體" pitchFamily="34" charset="-120"/>
                </a:rPr>
                <a:t>認證證書</a:t>
              </a:r>
            </a:p>
          </p:txBody>
        </p:sp>
        <p:sp>
          <p:nvSpPr>
            <p:cNvPr id="87067" name="Text Box 33"/>
            <p:cNvSpPr txBox="1">
              <a:spLocks noChangeArrowheads="1"/>
            </p:cNvSpPr>
            <p:nvPr/>
          </p:nvSpPr>
          <p:spPr bwMode="auto">
            <a:xfrm>
              <a:off x="7527751" y="3476392"/>
              <a:ext cx="1005403" cy="338554"/>
            </a:xfrm>
            <a:prstGeom prst="rect">
              <a:avLst/>
            </a:prstGeom>
            <a:noFill/>
            <a:ln w="9525">
              <a:noFill/>
              <a:miter lim="800000"/>
              <a:headEnd/>
              <a:tailEnd/>
            </a:ln>
          </p:spPr>
          <p:txBody>
            <a:bodyPr wrap="none">
              <a:spAutoFit/>
            </a:bodyPr>
            <a:lstStyle/>
            <a:p>
              <a:r>
                <a:rPr lang="zh-TW" altLang="en-US" sz="1600" b="1" dirty="0">
                  <a:solidFill>
                    <a:srgbClr val="FFFFFF"/>
                  </a:solidFill>
                  <a:latin typeface="微軟正黑體" pitchFamily="34" charset="-120"/>
                  <a:ea typeface="微軟正黑體" pitchFamily="34" charset="-120"/>
                </a:rPr>
                <a:t>會員大會</a:t>
              </a:r>
              <a:endParaRPr lang="en-US" altLang="zh-TW" sz="1600" b="1" dirty="0">
                <a:solidFill>
                  <a:srgbClr val="FFFFFF"/>
                </a:solidFill>
                <a:latin typeface="微軟正黑體" pitchFamily="34" charset="-120"/>
                <a:ea typeface="微軟正黑體" pitchFamily="34" charset="-120"/>
              </a:endParaRPr>
            </a:p>
          </p:txBody>
        </p:sp>
      </p:grpSp>
      <p:grpSp>
        <p:nvGrpSpPr>
          <p:cNvPr id="8" name="群組 9"/>
          <p:cNvGrpSpPr>
            <a:grpSpLocks/>
          </p:cNvGrpSpPr>
          <p:nvPr/>
        </p:nvGrpSpPr>
        <p:grpSpPr bwMode="auto">
          <a:xfrm>
            <a:off x="2722687" y="1844675"/>
            <a:ext cx="1057224" cy="2138363"/>
            <a:chOff x="1475258" y="1740585"/>
            <a:chExt cx="1089912" cy="2140215"/>
          </a:xfrm>
        </p:grpSpPr>
        <p:grpSp>
          <p:nvGrpSpPr>
            <p:cNvPr id="9" name="群組 8"/>
            <p:cNvGrpSpPr>
              <a:grpSpLocks/>
            </p:cNvGrpSpPr>
            <p:nvPr/>
          </p:nvGrpSpPr>
          <p:grpSpPr bwMode="auto">
            <a:xfrm>
              <a:off x="1475258" y="1740585"/>
              <a:ext cx="1089912" cy="1649075"/>
              <a:chOff x="1475258" y="1740585"/>
              <a:chExt cx="1089912" cy="1649075"/>
            </a:xfrm>
          </p:grpSpPr>
          <p:sp>
            <p:nvSpPr>
              <p:cNvPr id="87063" name="Line 20"/>
              <p:cNvSpPr>
                <a:spLocks noChangeShapeType="1"/>
              </p:cNvSpPr>
              <p:nvPr/>
            </p:nvSpPr>
            <p:spPr bwMode="auto">
              <a:xfrm flipH="1">
                <a:off x="1979314" y="3140967"/>
                <a:ext cx="0" cy="248693"/>
              </a:xfrm>
              <a:prstGeom prst="line">
                <a:avLst/>
              </a:prstGeom>
              <a:noFill/>
              <a:ln w="38100">
                <a:solidFill>
                  <a:schemeClr val="tx1"/>
                </a:solidFill>
                <a:round/>
                <a:headEnd/>
                <a:tailEnd/>
              </a:ln>
            </p:spPr>
            <p:txBody>
              <a:bodyPr/>
              <a:lstStyle/>
              <a:p>
                <a:endParaRPr lang="zh-TW" altLang="en-US"/>
              </a:p>
            </p:txBody>
          </p:sp>
          <p:sp>
            <p:nvSpPr>
              <p:cNvPr id="87064" name="Text Box 21"/>
              <p:cNvSpPr txBox="1">
                <a:spLocks noChangeArrowheads="1"/>
              </p:cNvSpPr>
              <p:nvPr/>
            </p:nvSpPr>
            <p:spPr bwMode="auto">
              <a:xfrm>
                <a:off x="1475258" y="1740585"/>
                <a:ext cx="1089912" cy="1400383"/>
              </a:xfrm>
              <a:prstGeom prst="rect">
                <a:avLst/>
              </a:prstGeom>
              <a:noFill/>
              <a:ln w="9525">
                <a:noFill/>
                <a:miter lim="800000"/>
                <a:headEnd/>
                <a:tailEnd/>
              </a:ln>
            </p:spPr>
            <p:txBody>
              <a:bodyPr wrap="square">
                <a:spAutoFit/>
              </a:bodyPr>
              <a:lstStyle/>
              <a:p>
                <a:pPr algn="ctr"/>
                <a:r>
                  <a:rPr lang="zh-TW" altLang="en-US" sz="1700" b="1" dirty="0">
                    <a:solidFill>
                      <a:srgbClr val="000000"/>
                    </a:solidFill>
                    <a:ea typeface="微軟正黑體" pitchFamily="34" charset="-120"/>
                    <a:cs typeface="Arial" pitchFamily="34" charset="0"/>
                  </a:rPr>
                  <a:t>線上提出申請及登記</a:t>
                </a:r>
                <a:r>
                  <a:rPr lang="en-US" altLang="zh-TW" sz="1700" b="1" dirty="0">
                    <a:solidFill>
                      <a:srgbClr val="000000"/>
                    </a:solidFill>
                    <a:ea typeface="微軟正黑體" pitchFamily="34" charset="-120"/>
                    <a:cs typeface="Arial" pitchFamily="34" charset="0"/>
                  </a:rPr>
                  <a:t>(</a:t>
                </a:r>
                <a:r>
                  <a:rPr lang="zh-TW" altLang="en-US" sz="1700" b="1" dirty="0">
                    <a:solidFill>
                      <a:srgbClr val="000000"/>
                    </a:solidFill>
                    <a:ea typeface="微軟正黑體" pitchFamily="34" charset="-120"/>
                    <a:cs typeface="Arial" pitchFamily="34" charset="0"/>
                  </a:rPr>
                  <a:t>繳交</a:t>
                </a:r>
                <a:r>
                  <a:rPr lang="zh-TW" altLang="en-US" sz="1700" b="1" dirty="0" smtClean="0">
                    <a:solidFill>
                      <a:srgbClr val="A50021"/>
                    </a:solidFill>
                    <a:ea typeface="微軟正黑體" pitchFamily="34" charset="-120"/>
                    <a:cs typeface="Arial" pitchFamily="34" charset="0"/>
                  </a:rPr>
                  <a:t>認證</a:t>
                </a:r>
                <a:r>
                  <a:rPr lang="en-US" altLang="zh-TW" sz="1700" b="1" dirty="0" smtClean="0">
                    <a:solidFill>
                      <a:srgbClr val="A50021"/>
                    </a:solidFill>
                    <a:ea typeface="微軟正黑體" pitchFamily="34" charset="-120"/>
                    <a:cs typeface="Arial" pitchFamily="34" charset="0"/>
                  </a:rPr>
                  <a:t/>
                </a:r>
                <a:br>
                  <a:rPr lang="en-US" altLang="zh-TW" sz="1700" b="1" dirty="0" smtClean="0">
                    <a:solidFill>
                      <a:srgbClr val="A50021"/>
                    </a:solidFill>
                    <a:ea typeface="微軟正黑體" pitchFamily="34" charset="-120"/>
                    <a:cs typeface="Arial" pitchFamily="34" charset="0"/>
                  </a:rPr>
                </a:br>
                <a:r>
                  <a:rPr lang="zh-TW" altLang="en-US" sz="1700" b="1" dirty="0" smtClean="0">
                    <a:solidFill>
                      <a:srgbClr val="A50021"/>
                    </a:solidFill>
                    <a:ea typeface="微軟正黑體" pitchFamily="34" charset="-120"/>
                    <a:cs typeface="Arial" pitchFamily="34" charset="0"/>
                  </a:rPr>
                  <a:t>申請</a:t>
                </a:r>
                <a:r>
                  <a:rPr lang="zh-TW" altLang="en-US" sz="1700" b="1" dirty="0">
                    <a:solidFill>
                      <a:srgbClr val="A50021"/>
                    </a:solidFill>
                    <a:ea typeface="微軟正黑體" pitchFamily="34" charset="-120"/>
                    <a:cs typeface="Arial" pitchFamily="34" charset="0"/>
                  </a:rPr>
                  <a:t>費</a:t>
                </a:r>
                <a:r>
                  <a:rPr lang="en-US" altLang="zh-TW" sz="1700" b="1" dirty="0">
                    <a:solidFill>
                      <a:srgbClr val="000000"/>
                    </a:solidFill>
                    <a:ea typeface="微軟正黑體" pitchFamily="34" charset="-120"/>
                    <a:cs typeface="Arial" pitchFamily="34" charset="0"/>
                  </a:rPr>
                  <a:t>)</a:t>
                </a:r>
              </a:p>
            </p:txBody>
          </p:sp>
        </p:grpSp>
        <p:sp>
          <p:nvSpPr>
            <p:cNvPr id="87062" name="Text Box 27"/>
            <p:cNvSpPr txBox="1">
              <a:spLocks noChangeArrowheads="1"/>
            </p:cNvSpPr>
            <p:nvPr/>
          </p:nvSpPr>
          <p:spPr bwMode="auto">
            <a:xfrm>
              <a:off x="1523941" y="3542038"/>
              <a:ext cx="983277" cy="338762"/>
            </a:xfrm>
            <a:prstGeom prst="rect">
              <a:avLst/>
            </a:prstGeom>
            <a:noFill/>
            <a:ln w="9525">
              <a:noFill/>
              <a:miter lim="800000"/>
              <a:headEnd/>
              <a:tailEnd/>
            </a:ln>
          </p:spPr>
          <p:txBody>
            <a:bodyPr wrap="none">
              <a:spAutoFit/>
            </a:bodyPr>
            <a:lstStyle/>
            <a:p>
              <a:r>
                <a:rPr lang="en-US" altLang="zh-TW" sz="1600" b="1">
                  <a:solidFill>
                    <a:srgbClr val="FFFFFF"/>
                  </a:solidFill>
                  <a:ea typeface="標楷體" pitchFamily="65" charset="-120"/>
                </a:rPr>
                <a:t>103/2/14</a:t>
              </a:r>
            </a:p>
          </p:txBody>
        </p:sp>
      </p:grpSp>
      <p:sp>
        <p:nvSpPr>
          <p:cNvPr id="46" name="圓角矩形 45"/>
          <p:cNvSpPr/>
          <p:nvPr/>
        </p:nvSpPr>
        <p:spPr bwMode="auto">
          <a:xfrm>
            <a:off x="3953001" y="1834952"/>
            <a:ext cx="1012033" cy="2170112"/>
          </a:xfrm>
          <a:prstGeom prst="roundRect">
            <a:avLst/>
          </a:prstGeom>
          <a:noFill/>
          <a:ln w="38100">
            <a:solidFill>
              <a:srgbClr val="FF9900"/>
            </a:solid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zh-TW" altLang="en-US">
              <a:solidFill>
                <a:prstClr val="black"/>
              </a:solidFill>
            </a:endParaRPr>
          </a:p>
        </p:txBody>
      </p:sp>
      <p:sp>
        <p:nvSpPr>
          <p:cNvPr id="87058" name="Text Box 33"/>
          <p:cNvSpPr txBox="1">
            <a:spLocks noChangeArrowheads="1"/>
          </p:cNvSpPr>
          <p:nvPr/>
        </p:nvSpPr>
        <p:spPr bwMode="auto">
          <a:xfrm>
            <a:off x="755774" y="3644900"/>
            <a:ext cx="863897" cy="338554"/>
          </a:xfrm>
          <a:prstGeom prst="rect">
            <a:avLst/>
          </a:prstGeom>
          <a:noFill/>
          <a:ln w="9525">
            <a:noFill/>
            <a:miter lim="800000"/>
            <a:headEnd/>
            <a:tailEnd/>
          </a:ln>
        </p:spPr>
        <p:txBody>
          <a:bodyPr wrap="square">
            <a:spAutoFit/>
          </a:bodyPr>
          <a:lstStyle/>
          <a:p>
            <a:r>
              <a:rPr lang="en-US" altLang="zh-TW" sz="1600" b="1" dirty="0">
                <a:solidFill>
                  <a:srgbClr val="FFFFFF"/>
                </a:solidFill>
                <a:ea typeface="標楷體" pitchFamily="65" charset="-120"/>
              </a:rPr>
              <a:t>102/12</a:t>
            </a:r>
          </a:p>
        </p:txBody>
      </p:sp>
      <p:sp>
        <p:nvSpPr>
          <p:cNvPr id="49" name="Text Box 13"/>
          <p:cNvSpPr txBox="1">
            <a:spLocks noChangeArrowheads="1"/>
          </p:cNvSpPr>
          <p:nvPr/>
        </p:nvSpPr>
        <p:spPr bwMode="auto">
          <a:xfrm>
            <a:off x="708151" y="4214813"/>
            <a:ext cx="907286" cy="1477962"/>
          </a:xfrm>
          <a:prstGeom prst="rect">
            <a:avLst/>
          </a:prstGeom>
          <a:noFill/>
          <a:ln w="9525">
            <a:noFill/>
            <a:miter lim="800000"/>
            <a:headEnd/>
            <a:tailEnd/>
          </a:ln>
          <a:effectLst/>
        </p:spPr>
        <p:txBody>
          <a:bodyPr wrap="square">
            <a:spAutoFit/>
          </a:bodyPr>
          <a:lstStyle/>
          <a:p>
            <a:pPr algn="ctr">
              <a:spcBef>
                <a:spcPts val="600"/>
              </a:spcBef>
              <a:defRPr/>
            </a:pPr>
            <a:r>
              <a:rPr lang="zh-TW" altLang="en-US" b="1" dirty="0">
                <a:solidFill>
                  <a:prstClr val="black"/>
                </a:solidFill>
                <a:latin typeface="微軟正黑體" pitchFamily="34" charset="-120"/>
                <a:ea typeface="微軟正黑體" pitchFamily="34" charset="-120"/>
                <a:cs typeface="Calibri" pitchFamily="34" charset="0"/>
              </a:rPr>
              <a:t>公告</a:t>
            </a:r>
            <a:r>
              <a:rPr lang="en-US" altLang="zh-TW" b="1" dirty="0">
                <a:solidFill>
                  <a:prstClr val="black"/>
                </a:solidFill>
                <a:latin typeface="微軟正黑體" pitchFamily="34" charset="-120"/>
                <a:ea typeface="微軟正黑體" pitchFamily="34" charset="-120"/>
                <a:cs typeface="Calibri" pitchFamily="34" charset="0"/>
              </a:rPr>
              <a:t>103</a:t>
            </a:r>
            <a:br>
              <a:rPr lang="en-US" altLang="zh-TW" b="1" dirty="0">
                <a:solidFill>
                  <a:prstClr val="black"/>
                </a:solidFill>
                <a:latin typeface="微軟正黑體" pitchFamily="34" charset="-120"/>
                <a:ea typeface="微軟正黑體" pitchFamily="34" charset="-120"/>
                <a:cs typeface="Calibri" pitchFamily="34" charset="0"/>
              </a:rPr>
            </a:br>
            <a:r>
              <a:rPr lang="zh-TW" altLang="en-US" b="1" dirty="0">
                <a:solidFill>
                  <a:prstClr val="black"/>
                </a:solidFill>
                <a:latin typeface="微軟正黑體" pitchFamily="34" charset="-120"/>
                <a:ea typeface="微軟正黑體" pitchFamily="34" charset="-120"/>
                <a:cs typeface="Calibri" pitchFamily="34" charset="0"/>
              </a:rPr>
              <a:t>學年度認證</a:t>
            </a:r>
            <a:r>
              <a:rPr lang="en-US" altLang="zh-TW" b="1" dirty="0">
                <a:solidFill>
                  <a:prstClr val="black"/>
                </a:solidFill>
                <a:latin typeface="微軟正黑體" pitchFamily="34" charset="-120"/>
                <a:ea typeface="微軟正黑體" pitchFamily="34" charset="-120"/>
                <a:cs typeface="Calibri" pitchFamily="34" charset="0"/>
              </a:rPr>
              <a:t/>
            </a:r>
            <a:br>
              <a:rPr lang="en-US" altLang="zh-TW" b="1" dirty="0">
                <a:solidFill>
                  <a:prstClr val="black"/>
                </a:solidFill>
                <a:latin typeface="微軟正黑體" pitchFamily="34" charset="-120"/>
                <a:ea typeface="微軟正黑體" pitchFamily="34" charset="-120"/>
                <a:cs typeface="Calibri" pitchFamily="34" charset="0"/>
              </a:rPr>
            </a:br>
            <a:r>
              <a:rPr lang="zh-TW" altLang="en-US" b="1" dirty="0">
                <a:solidFill>
                  <a:prstClr val="black"/>
                </a:solidFill>
                <a:latin typeface="微軟正黑體" pitchFamily="34" charset="-120"/>
                <a:ea typeface="微軟正黑體" pitchFamily="34" charset="-120"/>
                <a:cs typeface="Calibri" pitchFamily="34" charset="0"/>
              </a:rPr>
              <a:t>文件</a:t>
            </a:r>
            <a:endParaRPr lang="zh-TW" altLang="en-US" b="1" dirty="0">
              <a:solidFill>
                <a:prstClr val="black"/>
              </a:solidFill>
              <a:effectLst>
                <a:outerShdw blurRad="38100" dist="38100" dir="2700000" algn="tl">
                  <a:srgbClr val="000000"/>
                </a:outerShdw>
              </a:effectLst>
              <a:latin typeface="微軟正黑體" pitchFamily="34" charset="-120"/>
              <a:ea typeface="微軟正黑體" pitchFamily="34" charset="-120"/>
            </a:endParaRPr>
          </a:p>
        </p:txBody>
      </p:sp>
      <p:sp>
        <p:nvSpPr>
          <p:cNvPr id="45" name="投影片編號版面配置區 44"/>
          <p:cNvSpPr>
            <a:spLocks noGrp="1"/>
          </p:cNvSpPr>
          <p:nvPr>
            <p:ph type="sldNum" sz="quarter" idx="4294967295"/>
          </p:nvPr>
        </p:nvSpPr>
        <p:spPr>
          <a:xfrm>
            <a:off x="6938963" y="6357938"/>
            <a:ext cx="2133600" cy="365125"/>
          </a:xfrm>
          <a:prstGeom prst="rect">
            <a:avLst/>
          </a:prstGeom>
        </p:spPr>
        <p:txBody>
          <a:bodyPr/>
          <a:lstStyle/>
          <a:p>
            <a:pPr>
              <a:defRPr/>
            </a:pPr>
            <a:fld id="{83A307BB-7698-4A9A-97C2-C280C2722865}" type="slidenum">
              <a:rPr lang="zh-TW" altLang="en-US" smtClean="0"/>
              <a:pPr>
                <a:defRPr/>
              </a:pPr>
              <a:t>71</a:t>
            </a:fld>
            <a:endParaRPr lang="zh-TW" altLang="en-US"/>
          </a:p>
        </p:txBody>
      </p:sp>
    </p:spTree>
    <p:extLst>
      <p:ext uri="{BB962C8B-B14F-4D97-AF65-F5344CB8AC3E}">
        <p14:creationId xmlns:p14="http://schemas.microsoft.com/office/powerpoint/2010/main" val="301827904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36" name="Group 48"/>
          <p:cNvGraphicFramePr>
            <a:graphicFrameLocks noGrp="1"/>
          </p:cNvGraphicFramePr>
          <p:nvPr/>
        </p:nvGraphicFramePr>
        <p:xfrm>
          <a:off x="323850" y="2901281"/>
          <a:ext cx="8569325" cy="3291418"/>
        </p:xfrm>
        <a:graphic>
          <a:graphicData uri="http://schemas.openxmlformats.org/drawingml/2006/table">
            <a:tbl>
              <a:tblPr/>
              <a:tblGrid>
                <a:gridCol w="1511846"/>
                <a:gridCol w="1728192"/>
                <a:gridCol w="5329287"/>
              </a:tblGrid>
              <a:tr h="366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時間</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4" marR="91444" marT="45705" marB="45705"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訪評內容</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4" marR="91444" marT="45705" marB="45705"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訪評目的</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4" marR="91444" marT="45705" marB="45705"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FFFCC"/>
                    </a:solidFill>
                  </a:tcPr>
                </a:tc>
              </a:tr>
              <a:tr h="4257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18:00 </a:t>
                      </a:r>
                      <a:r>
                        <a:rPr kumimoji="1" lang="en-US" altLang="zh-TW" sz="180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rPr>
                        <a:t>-</a:t>
                      </a:r>
                      <a:r>
                        <a:rPr kumimoji="1" lang="en-US" altLang="zh-TW" sz="1800" b="0"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 19:00</a:t>
                      </a:r>
                    </a:p>
                  </a:txBody>
                  <a:tcPr marL="36000" marR="36000" marT="45705" marB="45705"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晚餐</a:t>
                      </a:r>
                      <a:endParaRPr kumimoji="1" lang="en-US" altLang="zh-TW" sz="1800" b="1"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endParaRPr>
                    </a:p>
                  </a:txBody>
                  <a:tcPr marL="91444" marR="91444" marT="45705" marB="45705"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360363" marR="0" lvl="0" indent="-360363" algn="l" defTabSz="914400" rtl="0" eaLnBrk="1" fontAlgn="base" latinLnBrk="0" hangingPunct="1">
                        <a:lnSpc>
                          <a:spcPct val="100000"/>
                        </a:lnSpc>
                        <a:spcBef>
                          <a:spcPct val="2000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在飯店餐廳內用餐</a:t>
                      </a:r>
                    </a:p>
                  </a:txBody>
                  <a:tcPr marL="91444" marR="91444" marT="45705" marB="45705"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249914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19:00 - 21:30</a:t>
                      </a:r>
                    </a:p>
                  </a:txBody>
                  <a:tcPr marL="36000" marR="36000" marT="45705" marB="45705"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認證團</a:t>
                      </a:r>
                      <a:endPar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行前會議</a:t>
                      </a:r>
                      <a:endParaRPr kumimoji="1" lang="en-US" altLang="zh-TW" sz="1800" b="1"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endParaRPr>
                    </a:p>
                  </a:txBody>
                  <a:tcPr marL="91444" marR="91444" marT="45705" marB="45705"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360363" marR="0" lvl="0" indent="-360363" algn="l" defTabSz="914400" rtl="0" eaLnBrk="1" fontAlgn="base" latinLnBrk="0" hangingPunct="1">
                        <a:lnSpc>
                          <a:spcPct val="100000"/>
                        </a:lnSpc>
                        <a:spcBef>
                          <a:spcPts val="1200"/>
                        </a:spcBef>
                        <a:spcAft>
                          <a:spcPts val="600"/>
                        </a:spcAft>
                        <a:buClrTx/>
                        <a:buSzTx/>
                        <a:buFontTx/>
                        <a:buNone/>
                        <a:tabLst/>
                      </a:pPr>
                      <a:r>
                        <a:rPr kumimoji="1" lang="en-US" altLang="zh-TW" sz="1800" b="0"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(1)</a:t>
                      </a: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總召集人說明認證作業內容之異動</a:t>
                      </a:r>
                    </a:p>
                    <a:p>
                      <a:pPr marL="360363" marR="0" lvl="0" indent="-360363" algn="l" defTabSz="914400" rtl="0" eaLnBrk="1" fontAlgn="base" latinLnBrk="0" hangingPunct="1">
                        <a:lnSpc>
                          <a:spcPct val="100000"/>
                        </a:lnSpc>
                        <a:spcBef>
                          <a:spcPts val="600"/>
                        </a:spcBef>
                        <a:spcAft>
                          <a:spcPts val="600"/>
                        </a:spcAft>
                        <a:buClrTx/>
                        <a:buSzTx/>
                        <a:buFontTx/>
                        <a:buNone/>
                        <a:tabLst/>
                      </a:pPr>
                      <a:r>
                        <a:rPr kumimoji="1" lang="en-US" altLang="zh-TW" sz="1800" b="0"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(2)</a:t>
                      </a: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認證團討論自評報告書之初審意見</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Arial" pitchFamily="34" charset="0"/>
                      </a:endParaRPr>
                    </a:p>
                    <a:p>
                      <a:pPr marL="360363" marR="0" lvl="0" indent="-360363" algn="l" defTabSz="914400" rtl="0" eaLnBrk="1" fontAlgn="base" latinLnBrk="0" hangingPunct="1">
                        <a:lnSpc>
                          <a:spcPct val="100000"/>
                        </a:lnSpc>
                        <a:spcBef>
                          <a:spcPts val="600"/>
                        </a:spcBef>
                        <a:spcAft>
                          <a:spcPts val="600"/>
                        </a:spcAft>
                        <a:buClrTx/>
                        <a:buSzTx/>
                        <a:buFontTx/>
                        <a:buNone/>
                        <a:tabLst/>
                      </a:pPr>
                      <a:r>
                        <a:rPr kumimoji="1" lang="en-US" altLang="zh-TW" sz="1800" b="0"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(3)</a:t>
                      </a: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檢視實地訪評整體行程與重點</a:t>
                      </a:r>
                    </a:p>
                    <a:p>
                      <a:pPr marL="360363" marR="0" lvl="0" indent="-360363" algn="l" defTabSz="914400" rtl="0" eaLnBrk="1" fontAlgn="base" latinLnBrk="0" hangingPunct="1">
                        <a:lnSpc>
                          <a:spcPct val="100000"/>
                        </a:lnSpc>
                        <a:spcBef>
                          <a:spcPts val="600"/>
                        </a:spcBef>
                        <a:spcAft>
                          <a:spcPts val="600"/>
                        </a:spcAft>
                        <a:buClrTx/>
                        <a:buSzTx/>
                        <a:buFontTx/>
                        <a:buNone/>
                        <a:tabLst/>
                      </a:pPr>
                      <a:r>
                        <a:rPr kumimoji="1" lang="en-US" altLang="zh-TW" sz="1800" b="0"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(4)</a:t>
                      </a: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準備訪談問題集</a:t>
                      </a:r>
                    </a:p>
                    <a:p>
                      <a:pPr marL="360363" marR="0" lvl="0" indent="-360363" algn="l" defTabSz="914400" rtl="0" eaLnBrk="1" fontAlgn="base" latinLnBrk="0" hangingPunct="1">
                        <a:lnSpc>
                          <a:spcPct val="100000"/>
                        </a:lnSpc>
                        <a:spcBef>
                          <a:spcPts val="600"/>
                        </a:spcBef>
                        <a:spcAft>
                          <a:spcPts val="600"/>
                        </a:spcAft>
                        <a:buClrTx/>
                        <a:buSzTx/>
                        <a:buFontTx/>
                        <a:buNone/>
                        <a:tabLst/>
                      </a:pPr>
                      <a:r>
                        <a:rPr kumimoji="1" lang="en-US" altLang="zh-TW" sz="1800" b="0"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(5)</a:t>
                      </a: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討論認證團分工方式</a:t>
                      </a:r>
                      <a:endParaRPr kumimoji="1" lang="en-US" altLang="zh-TW" sz="1800" b="0"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endParaRPr>
                    </a:p>
                    <a:p>
                      <a:pPr marL="360363" marR="0" lvl="0" indent="-360363" algn="l" defTabSz="914400" rtl="0" eaLnBrk="1" fontAlgn="base" latinLnBrk="0" hangingPunct="1">
                        <a:lnSpc>
                          <a:spcPct val="100000"/>
                        </a:lnSpc>
                        <a:spcBef>
                          <a:spcPts val="600"/>
                        </a:spcBef>
                        <a:spcAft>
                          <a:spcPts val="600"/>
                        </a:spcAft>
                        <a:buClrTx/>
                        <a:buSzTx/>
                        <a:buFontTx/>
                        <a:buNone/>
                        <a:tabLst/>
                      </a:pPr>
                      <a:r>
                        <a:rPr kumimoji="1" lang="en-US" altLang="zh-TW" sz="1800" b="0"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(6)</a:t>
                      </a: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確定各訪談時段之訪談方式</a:t>
                      </a:r>
                    </a:p>
                  </a:txBody>
                  <a:tcPr marL="91444" marR="91444" marT="45705" marB="45705"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8695" name="Rectangle 6"/>
          <p:cNvSpPr>
            <a:spLocks noChangeArrowheads="1"/>
          </p:cNvSpPr>
          <p:nvPr/>
        </p:nvSpPr>
        <p:spPr bwMode="auto">
          <a:xfrm>
            <a:off x="323850" y="2420888"/>
            <a:ext cx="3455988" cy="430212"/>
          </a:xfrm>
          <a:prstGeom prst="rect">
            <a:avLst/>
          </a:prstGeom>
          <a:noFill/>
          <a:ln w="9525" algn="ctr">
            <a:noFill/>
            <a:miter lim="800000"/>
            <a:headEnd/>
            <a:tailEnd/>
          </a:ln>
        </p:spPr>
        <p:txBody>
          <a:bodyPr anchor="ctr">
            <a:spAutoFit/>
          </a:bodyPr>
          <a:lstStyle/>
          <a:p>
            <a:pPr>
              <a:defRPr/>
            </a:pPr>
            <a:r>
              <a:rPr lang="zh-TW" altLang="en-US" sz="2200" dirty="0">
                <a:solidFill>
                  <a:srgbClr val="000000"/>
                </a:solidFill>
                <a:latin typeface="微軟正黑體" pitchFamily="34" charset="-120"/>
                <a:ea typeface="微軟正黑體" pitchFamily="34" charset="-120"/>
                <a:cs typeface="Arial" pitchFamily="34" charset="0"/>
              </a:rPr>
              <a:t>第</a:t>
            </a:r>
            <a:r>
              <a:rPr lang="en-US" altLang="zh-TW" sz="2200" dirty="0">
                <a:solidFill>
                  <a:srgbClr val="000000"/>
                </a:solidFill>
                <a:latin typeface="微軟正黑體" pitchFamily="34" charset="-120"/>
                <a:ea typeface="微軟正黑體" pitchFamily="34" charset="-120"/>
                <a:cs typeface="Arial" pitchFamily="34" charset="0"/>
              </a:rPr>
              <a:t>0</a:t>
            </a:r>
            <a:r>
              <a:rPr lang="zh-TW" altLang="en-US" sz="2200" dirty="0">
                <a:solidFill>
                  <a:srgbClr val="000000"/>
                </a:solidFill>
                <a:latin typeface="微軟正黑體" pitchFamily="34" charset="-120"/>
                <a:ea typeface="微軟正黑體" pitchFamily="34" charset="-120"/>
                <a:cs typeface="Arial" pitchFamily="34" charset="0"/>
              </a:rPr>
              <a:t>天</a:t>
            </a:r>
            <a:r>
              <a:rPr lang="en-US" altLang="zh-TW" sz="2200" dirty="0">
                <a:solidFill>
                  <a:srgbClr val="000000"/>
                </a:solidFill>
                <a:latin typeface="微軟正黑體" pitchFamily="34" charset="-120"/>
                <a:ea typeface="微軟正黑體" pitchFamily="34" charset="-120"/>
                <a:cs typeface="Arial" pitchFamily="34" charset="0"/>
              </a:rPr>
              <a:t>(</a:t>
            </a:r>
            <a:r>
              <a:rPr lang="zh-TW" altLang="en-US" sz="2200" dirty="0">
                <a:solidFill>
                  <a:srgbClr val="000000"/>
                </a:solidFill>
                <a:latin typeface="微軟正黑體" pitchFamily="34" charset="-120"/>
                <a:ea typeface="微軟正黑體" pitchFamily="34" charset="-120"/>
                <a:cs typeface="Arial" pitchFamily="34" charset="0"/>
              </a:rPr>
              <a:t>星期日</a:t>
            </a:r>
            <a:r>
              <a:rPr lang="en-US" altLang="zh-TW" sz="2200" dirty="0">
                <a:solidFill>
                  <a:srgbClr val="000000"/>
                </a:solidFill>
                <a:latin typeface="微軟正黑體" pitchFamily="34" charset="-120"/>
                <a:ea typeface="微軟正黑體" pitchFamily="34" charset="-120"/>
                <a:cs typeface="Arial" pitchFamily="34" charset="0"/>
              </a:rPr>
              <a:t>)</a:t>
            </a:r>
            <a:r>
              <a:rPr lang="zh-TW" altLang="en-US" sz="2200" dirty="0">
                <a:solidFill>
                  <a:srgbClr val="000000"/>
                </a:solidFill>
                <a:latin typeface="微軟正黑體" pitchFamily="34" charset="-120"/>
                <a:ea typeface="微軟正黑體" pitchFamily="34" charset="-120"/>
                <a:cs typeface="Arial" pitchFamily="34" charset="0"/>
              </a:rPr>
              <a:t>  行前會議</a:t>
            </a:r>
            <a:endParaRPr lang="zh-TW" altLang="en-US" sz="2200" dirty="0">
              <a:latin typeface="微軟正黑體" pitchFamily="34" charset="-120"/>
              <a:ea typeface="微軟正黑體" pitchFamily="34" charset="-120"/>
              <a:cs typeface="Arial" pitchFamily="34" charset="0"/>
            </a:endParaRPr>
          </a:p>
        </p:txBody>
      </p:sp>
      <p:sp>
        <p:nvSpPr>
          <p:cNvPr id="7" name="Rectangle 3"/>
          <p:cNvSpPr>
            <a:spLocks noGrp="1" noChangeArrowheads="1"/>
          </p:cNvSpPr>
          <p:nvPr>
            <p:ph type="title" idx="4294967295"/>
          </p:nvPr>
        </p:nvSpPr>
        <p:spPr>
          <a:xfrm>
            <a:off x="179512" y="1196752"/>
            <a:ext cx="8640960" cy="720725"/>
          </a:xfrm>
        </p:spPr>
        <p:txBody>
          <a:bodyPr/>
          <a:lstStyle/>
          <a:p>
            <a:pPr eaLnBrk="1" hangingPunct="1">
              <a:defRPr/>
            </a:pPr>
            <a:r>
              <a:rPr lang="zh-TW" altLang="en-US" sz="4000" dirty="0">
                <a:cs typeface="Arial" pitchFamily="34" charset="0"/>
              </a:rPr>
              <a:t>週期性審查實地訪</a:t>
            </a:r>
            <a:r>
              <a:rPr lang="zh-TW" altLang="en-US" sz="4000" dirty="0" smtClean="0">
                <a:cs typeface="Arial" pitchFamily="34" charset="0"/>
              </a:rPr>
              <a:t>評</a:t>
            </a:r>
            <a:r>
              <a:rPr lang="en-US" altLang="zh-TW" sz="4000" dirty="0" smtClean="0">
                <a:cs typeface="Arial" pitchFamily="34" charset="0"/>
              </a:rPr>
              <a:t/>
            </a:r>
            <a:br>
              <a:rPr lang="en-US" altLang="zh-TW" sz="4000" dirty="0" smtClean="0">
                <a:cs typeface="Arial" pitchFamily="34" charset="0"/>
              </a:rPr>
            </a:br>
            <a:r>
              <a:rPr lang="zh-TW" altLang="en-US" sz="4000" dirty="0" smtClean="0">
                <a:cs typeface="Arial" pitchFamily="34" charset="0"/>
              </a:rPr>
              <a:t>認證</a:t>
            </a:r>
            <a:r>
              <a:rPr kumimoji="1" lang="zh-TW" altLang="en-US"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團行前會議</a:t>
            </a:r>
            <a:endParaRPr kumimoji="1" lang="en-US" altLang="zh-TW"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endParaRPr>
          </a:p>
        </p:txBody>
      </p:sp>
      <p:sp>
        <p:nvSpPr>
          <p:cNvPr id="9" name="投影片編號版面配置區 8"/>
          <p:cNvSpPr>
            <a:spLocks noGrp="1"/>
          </p:cNvSpPr>
          <p:nvPr>
            <p:ph type="sldNum" sz="quarter" idx="4294967295"/>
          </p:nvPr>
        </p:nvSpPr>
        <p:spPr>
          <a:xfrm>
            <a:off x="6938963" y="6357938"/>
            <a:ext cx="2133600" cy="365125"/>
          </a:xfrm>
          <a:prstGeom prst="rect">
            <a:avLst/>
          </a:prstGeom>
        </p:spPr>
        <p:txBody>
          <a:bodyPr/>
          <a:lstStyle/>
          <a:p>
            <a:pPr>
              <a:defRPr/>
            </a:pPr>
            <a:fld id="{83A307BB-7698-4A9A-97C2-C280C2722865}" type="slidenum">
              <a:rPr lang="zh-TW" altLang="en-US" smtClean="0"/>
              <a:pPr>
                <a:defRPr/>
              </a:pPr>
              <a:t>72</a:t>
            </a:fld>
            <a:endParaRPr lang="zh-TW" altLang="en-US"/>
          </a:p>
        </p:txBody>
      </p:sp>
    </p:spTree>
    <p:extLst>
      <p:ext uri="{BB962C8B-B14F-4D97-AF65-F5344CB8AC3E}">
        <p14:creationId xmlns:p14="http://schemas.microsoft.com/office/powerpoint/2010/main" val="3838283930"/>
      </p:ext>
    </p:extLst>
  </p:cSld>
  <p:clrMapOvr>
    <a:masterClrMapping/>
  </p:clrMapOvr>
  <p:transition advClick="0"/>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1" name="Rectangle 3"/>
          <p:cNvSpPr>
            <a:spLocks noGrp="1" noChangeArrowheads="1"/>
          </p:cNvSpPr>
          <p:nvPr>
            <p:ph type="title"/>
          </p:nvPr>
        </p:nvSpPr>
        <p:spPr>
          <a:xfrm>
            <a:off x="457200" y="764704"/>
            <a:ext cx="8229600" cy="652934"/>
          </a:xfrm>
        </p:spPr>
        <p:txBody>
          <a:bodyPr/>
          <a:lstStyle/>
          <a:p>
            <a:pPr eaLnBrk="1" hangingPunct="1">
              <a:defRPr/>
            </a:pPr>
            <a:r>
              <a:rPr kumimoji="1" lang="zh-TW" altLang="en-US"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週期性審查實地訪評行程表</a:t>
            </a:r>
            <a:r>
              <a:rPr kumimoji="1" lang="en-US" altLang="zh-TW"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(1/4)</a:t>
            </a:r>
          </a:p>
        </p:txBody>
      </p:sp>
      <p:sp>
        <p:nvSpPr>
          <p:cNvPr id="7" name="投影片編號版面配置區 6"/>
          <p:cNvSpPr>
            <a:spLocks noGrp="1"/>
          </p:cNvSpPr>
          <p:nvPr>
            <p:ph type="sldNum" sz="quarter" idx="4294967295"/>
          </p:nvPr>
        </p:nvSpPr>
        <p:spPr>
          <a:xfrm>
            <a:off x="6938963" y="6357938"/>
            <a:ext cx="2133600" cy="365125"/>
          </a:xfrm>
          <a:prstGeom prst="rect">
            <a:avLst/>
          </a:prstGeom>
        </p:spPr>
        <p:txBody>
          <a:bodyPr/>
          <a:lstStyle/>
          <a:p>
            <a:pPr>
              <a:defRPr/>
            </a:pPr>
            <a:fld id="{83A307BB-7698-4A9A-97C2-C280C2722865}" type="slidenum">
              <a:rPr lang="zh-TW" altLang="en-US" smtClean="0"/>
              <a:pPr>
                <a:defRPr/>
              </a:pPr>
              <a:t>73</a:t>
            </a:fld>
            <a:endParaRPr lang="zh-TW" altLang="en-US"/>
          </a:p>
        </p:txBody>
      </p:sp>
      <p:sp>
        <p:nvSpPr>
          <p:cNvPr id="72707" name="Rectangle 6"/>
          <p:cNvSpPr>
            <a:spLocks noChangeArrowheads="1"/>
          </p:cNvSpPr>
          <p:nvPr/>
        </p:nvSpPr>
        <p:spPr bwMode="auto">
          <a:xfrm>
            <a:off x="250825" y="1340768"/>
            <a:ext cx="2592388" cy="369332"/>
          </a:xfrm>
          <a:prstGeom prst="rect">
            <a:avLst/>
          </a:prstGeom>
          <a:noFill/>
          <a:ln w="9525" algn="ctr">
            <a:noFill/>
            <a:miter lim="800000"/>
            <a:headEnd/>
            <a:tailEnd/>
          </a:ln>
        </p:spPr>
        <p:txBody>
          <a:bodyPr anchor="ctr">
            <a:spAutoFit/>
          </a:bodyPr>
          <a:lstStyle/>
          <a:p>
            <a:r>
              <a:rPr lang="zh-TW" altLang="en-US" dirty="0">
                <a:solidFill>
                  <a:srgbClr val="000000"/>
                </a:solidFill>
                <a:latin typeface="微軟正黑體" pitchFamily="34" charset="-120"/>
                <a:ea typeface="微軟正黑體" pitchFamily="34" charset="-120"/>
                <a:cs typeface="Times New Roman" pitchFamily="18" charset="0"/>
              </a:rPr>
              <a:t>第</a:t>
            </a:r>
            <a:r>
              <a:rPr lang="en-US" altLang="zh-TW" dirty="0">
                <a:solidFill>
                  <a:srgbClr val="000000"/>
                </a:solidFill>
                <a:latin typeface="微軟正黑體" pitchFamily="34" charset="-120"/>
                <a:ea typeface="微軟正黑體" pitchFamily="34" charset="-120"/>
                <a:cs typeface="Times New Roman" pitchFamily="18" charset="0"/>
              </a:rPr>
              <a:t>1</a:t>
            </a:r>
            <a:r>
              <a:rPr lang="zh-TW" altLang="en-US" dirty="0">
                <a:solidFill>
                  <a:srgbClr val="000000"/>
                </a:solidFill>
                <a:latin typeface="微軟正黑體" pitchFamily="34" charset="-120"/>
                <a:ea typeface="微軟正黑體" pitchFamily="34" charset="-120"/>
                <a:cs typeface="Times New Roman" pitchFamily="18" charset="0"/>
              </a:rPr>
              <a:t>天</a:t>
            </a:r>
            <a:r>
              <a:rPr lang="en-US" altLang="zh-TW" dirty="0">
                <a:solidFill>
                  <a:srgbClr val="000000"/>
                </a:solidFill>
                <a:latin typeface="微軟正黑體" pitchFamily="34" charset="-120"/>
                <a:ea typeface="微軟正黑體" pitchFamily="34" charset="-120"/>
                <a:cs typeface="Times New Roman" pitchFamily="18" charset="0"/>
              </a:rPr>
              <a:t>(</a:t>
            </a:r>
            <a:r>
              <a:rPr lang="zh-TW" altLang="en-US" dirty="0">
                <a:solidFill>
                  <a:srgbClr val="000000"/>
                </a:solidFill>
                <a:latin typeface="微軟正黑體" pitchFamily="34" charset="-120"/>
                <a:ea typeface="微軟正黑體" pitchFamily="34" charset="-120"/>
                <a:cs typeface="Times New Roman" pitchFamily="18" charset="0"/>
              </a:rPr>
              <a:t>星期一</a:t>
            </a:r>
            <a:r>
              <a:rPr lang="en-US" altLang="zh-TW" dirty="0">
                <a:solidFill>
                  <a:srgbClr val="000000"/>
                </a:solidFill>
                <a:latin typeface="微軟正黑體" pitchFamily="34" charset="-120"/>
                <a:ea typeface="微軟正黑體" pitchFamily="34" charset="-120"/>
                <a:cs typeface="Times New Roman" pitchFamily="18" charset="0"/>
              </a:rPr>
              <a:t>)</a:t>
            </a:r>
            <a:endParaRPr lang="zh-TW" altLang="en-US" dirty="0">
              <a:latin typeface="微軟正黑體" pitchFamily="34" charset="-120"/>
              <a:ea typeface="微軟正黑體" pitchFamily="34" charset="-120"/>
              <a:cs typeface="Times New Roman" pitchFamily="18" charset="0"/>
            </a:endParaRPr>
          </a:p>
        </p:txBody>
      </p:sp>
      <p:graphicFrame>
        <p:nvGraphicFramePr>
          <p:cNvPr id="92165" name="Group 5"/>
          <p:cNvGraphicFramePr>
            <a:graphicFrameLocks noGrp="1"/>
          </p:cNvGraphicFramePr>
          <p:nvPr>
            <p:extLst>
              <p:ext uri="{D42A27DB-BD31-4B8C-83A1-F6EECF244321}">
                <p14:modId xmlns:p14="http://schemas.microsoft.com/office/powerpoint/2010/main" val="4056315943"/>
              </p:ext>
            </p:extLst>
          </p:nvPr>
        </p:nvGraphicFramePr>
        <p:xfrm>
          <a:off x="179388" y="1700808"/>
          <a:ext cx="8713788" cy="4869534"/>
        </p:xfrm>
        <a:graphic>
          <a:graphicData uri="http://schemas.openxmlformats.org/drawingml/2006/table">
            <a:tbl>
              <a:tblPr/>
              <a:tblGrid>
                <a:gridCol w="1440284"/>
                <a:gridCol w="2016224"/>
                <a:gridCol w="5257280"/>
              </a:tblGrid>
              <a:tr h="250943">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時間</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訪評內容</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訪評目的</a:t>
                      </a:r>
                    </a:p>
                  </a:txBody>
                  <a:tcPr marL="91447" marR="91447" marT="36000" marB="36006"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FFFCC"/>
                    </a:solidFill>
                  </a:tcPr>
                </a:tc>
              </a:tr>
              <a:tr h="250943">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en-US" altLang="zh-TW" sz="17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09:00 - 09:30</a:t>
                      </a:r>
                      <a:endParaRPr kumimoji="1" lang="en-US" alt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6"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ts val="0"/>
                        </a:spcBef>
                        <a:spcAft>
                          <a:spcPts val="0"/>
                        </a:spcAft>
                        <a:buClrTx/>
                        <a:buSzTx/>
                        <a:buFontTx/>
                        <a:buNone/>
                        <a:tabLst/>
                      </a:pPr>
                      <a:r>
                        <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校方主管簡報</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ts val="0"/>
                        </a:spcBef>
                        <a:spcAft>
                          <a:spcPts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說明學校整體概況</a:t>
                      </a:r>
                    </a:p>
                  </a:txBody>
                  <a:tcPr marL="91447" marR="91447" marT="36000" marB="36006"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250943">
                <a:tc>
                  <a:txBody>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1" lang="en-US" altLang="zh-TW" sz="17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09:30 - 09:45</a:t>
                      </a:r>
                      <a:endParaRPr kumimoji="1" lang="en-US" alt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6"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ts val="0"/>
                        </a:spcBef>
                        <a:spcAft>
                          <a:spcPts val="0"/>
                        </a:spcAft>
                        <a:buClrTx/>
                        <a:buSzTx/>
                        <a:buFontTx/>
                        <a:buNone/>
                        <a:tabLst/>
                      </a:pPr>
                      <a:r>
                        <a:rPr kumimoji="1" lang="zh-TW" altLang="zh-TW"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交通時間</a:t>
                      </a:r>
                      <a:endParaRPr kumimoji="1" lang="en-US" altLang="zh-TW"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spcBef>
                          <a:spcPts val="0"/>
                        </a:spcBef>
                        <a:spcAft>
                          <a:spcPts val="0"/>
                        </a:spcAft>
                      </a:pPr>
                      <a:r>
                        <a:rPr lang="zh-TW" altLang="en-US" sz="1800" dirty="0" smtClean="0">
                          <a:latin typeface="微軟正黑體" pitchFamily="34" charset="-120"/>
                          <a:ea typeface="微軟正黑體" pitchFamily="34" charset="-120"/>
                        </a:rPr>
                        <a:t>－</a:t>
                      </a:r>
                      <a:endParaRPr lang="zh-TW" altLang="en-US" sz="1800" dirty="0">
                        <a:latin typeface="微軟正黑體" pitchFamily="34" charset="-120"/>
                        <a:ea typeface="微軟正黑體" pitchFamily="34" charset="-120"/>
                      </a:endParaRPr>
                    </a:p>
                  </a:txBody>
                  <a:tcPr marL="91447" marR="91447" marT="36000" marB="36006"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902016">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en-US" altLang="zh-TW" sz="17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09:45 - 10:15</a:t>
                      </a:r>
                      <a:endParaRPr kumimoji="1" lang="en-US" alt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6"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ts val="0"/>
                        </a:spcBef>
                        <a:spcAft>
                          <a:spcPts val="0"/>
                        </a:spcAft>
                        <a:buClrTx/>
                        <a:buSzTx/>
                        <a:buFontTx/>
                        <a:buNone/>
                        <a:tabLst/>
                      </a:pPr>
                      <a:r>
                        <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受認證學程主管</a:t>
                      </a: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
                      </a:r>
                      <a:b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br>
                      <a:r>
                        <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簡報</a:t>
                      </a:r>
                      <a:endParaRPr kumimoji="1" lang="en-US" altLang="zh-TW" sz="18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rowSpan="2">
                  <a:txBody>
                    <a:bodyPr/>
                    <a:lstStyle/>
                    <a:p>
                      <a:pPr marL="179388" lvl="0" indent="-179388">
                        <a:lnSpc>
                          <a:spcPts val="2300"/>
                        </a:lnSpc>
                        <a:spcBef>
                          <a:spcPts val="0"/>
                        </a:spcBef>
                        <a:spcAft>
                          <a:spcPts val="0"/>
                        </a:spcAft>
                        <a:buFont typeface="Arial" pitchFamily="34" charset="0"/>
                        <a:buChar char="•"/>
                      </a:pPr>
                      <a:r>
                        <a:rPr lang="zh-TW" altLang="en-US" sz="1800" dirty="0" smtClean="0">
                          <a:latin typeface="微軟正黑體" pitchFamily="34" charset="-120"/>
                          <a:ea typeface="微軟正黑體" pitchFamily="34" charset="-120"/>
                        </a:rPr>
                        <a:t>了解學程優劣及獲得學程未來發展資訊。</a:t>
                      </a:r>
                      <a:endParaRPr lang="en-US" altLang="zh-TW" sz="1800" dirty="0" smtClean="0">
                        <a:latin typeface="微軟正黑體" pitchFamily="34" charset="-120"/>
                        <a:ea typeface="微軟正黑體" pitchFamily="34" charset="-120"/>
                      </a:endParaRPr>
                    </a:p>
                    <a:p>
                      <a:pPr marL="179388" marR="0" lvl="0" indent="-179388" algn="l" defTabSz="914400" rtl="0" eaLnBrk="1" fontAlgn="auto" latinLnBrk="0" hangingPunct="1">
                        <a:lnSpc>
                          <a:spcPts val="2300"/>
                        </a:lnSpc>
                        <a:spcBef>
                          <a:spcPts val="0"/>
                        </a:spcBef>
                        <a:spcAft>
                          <a:spcPts val="0"/>
                        </a:spcAft>
                        <a:buClrTx/>
                        <a:buSzTx/>
                        <a:buFont typeface="Arial" pitchFamily="34" charset="0"/>
                        <a:buChar char="•"/>
                        <a:tabLst/>
                        <a:defRPr/>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就自評報告書及簡報提問</a:t>
                      </a:r>
                      <a:r>
                        <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，以</a:t>
                      </a:r>
                      <a:r>
                        <a:rPr lang="zh-TW" altLang="en-US" sz="1800" dirty="0" smtClean="0">
                          <a:latin typeface="微軟正黑體" pitchFamily="34" charset="-120"/>
                          <a:ea typeface="微軟正黑體" pitchFamily="34" charset="-120"/>
                        </a:rPr>
                        <a:t>釐清實訪前所發現的問題，及確認訪評過程中哪些問題須再留意。</a:t>
                      </a:r>
                      <a:endParaRPr lang="en-US" altLang="zh-TW" sz="1800" dirty="0" smtClean="0">
                        <a:latin typeface="微軟正黑體" pitchFamily="34" charset="-120"/>
                        <a:ea typeface="微軟正黑體" pitchFamily="34" charset="-120"/>
                      </a:endParaRPr>
                    </a:p>
                    <a:p>
                      <a:pPr marL="179388" lvl="0" indent="-179388">
                        <a:lnSpc>
                          <a:spcPts val="2300"/>
                        </a:lnSpc>
                        <a:spcBef>
                          <a:spcPts val="0"/>
                        </a:spcBef>
                        <a:spcAft>
                          <a:spcPts val="0"/>
                        </a:spcAft>
                        <a:buFont typeface="Arial" pitchFamily="34" charset="0"/>
                        <a:buChar char="•"/>
                      </a:pPr>
                      <a:r>
                        <a:rPr lang="zh-TW" altLang="en-US" sz="1800" dirty="0" smtClean="0">
                          <a:latin typeface="微軟正黑體" pitchFamily="34" charset="-120"/>
                          <a:ea typeface="微軟正黑體" pitchFamily="34" charset="-120"/>
                        </a:rPr>
                        <a:t>請學程提供相關補充資料。</a:t>
                      </a:r>
                      <a:endParaRPr lang="en-US" altLang="zh-TW" sz="1800" dirty="0" smtClean="0">
                        <a:latin typeface="微軟正黑體" pitchFamily="34" charset="-120"/>
                        <a:ea typeface="微軟正黑體" pitchFamily="34" charset="-120"/>
                      </a:endParaRPr>
                    </a:p>
                    <a:p>
                      <a:pPr marL="179388" lvl="0" indent="-179388">
                        <a:lnSpc>
                          <a:spcPts val="2300"/>
                        </a:lnSpc>
                        <a:spcBef>
                          <a:spcPts val="0"/>
                        </a:spcBef>
                        <a:spcAft>
                          <a:spcPts val="0"/>
                        </a:spcAft>
                        <a:buFont typeface="Arial" pitchFamily="34" charset="0"/>
                        <a:buChar char="•"/>
                      </a:pPr>
                      <a:r>
                        <a:rPr lang="zh-TW" altLang="en-US" sz="1800" dirty="0" smtClean="0">
                          <a:latin typeface="微軟正黑體" pitchFamily="34" charset="-120"/>
                          <a:ea typeface="微軟正黑體" pitchFamily="34" charset="-120"/>
                        </a:rPr>
                        <a:t>詢問課程委員會成員、學生指導委員、承辦轉學生業務的教師相關問題。</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902016">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en-US" altLang="zh-TW" sz="17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10:15 – 11:00</a:t>
                      </a:r>
                      <a:endParaRPr kumimoji="1" lang="en-US" alt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6"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ts val="0"/>
                        </a:spcBef>
                        <a:spcAft>
                          <a:spcPts val="0"/>
                        </a:spcAft>
                        <a:buClrTx/>
                        <a:buSzTx/>
                        <a:buFontTx/>
                        <a:buNone/>
                        <a:tabLst/>
                      </a:pPr>
                      <a:r>
                        <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與受認證學程會談</a:t>
                      </a:r>
                      <a:endParaRPr kumimoji="1" lang="en-US" altLang="zh-TW" sz="18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vMerge="1">
                  <a:txBody>
                    <a:bodyPr/>
                    <a:lstStyle/>
                    <a:p>
                      <a:pPr marL="0" marR="0" lvl="0" indent="0" algn="l" defTabSz="914400" rtl="0" eaLnBrk="0" fontAlgn="base" latinLnBrk="0" hangingPunct="0">
                        <a:lnSpc>
                          <a:spcPct val="100000"/>
                        </a:lnSpc>
                        <a:spcBef>
                          <a:spcPts val="0"/>
                        </a:spcBef>
                        <a:spcAft>
                          <a:spcPts val="0"/>
                        </a:spcAft>
                        <a:buClrTx/>
                        <a:buSzTx/>
                        <a:buFontTx/>
                        <a:buNone/>
                        <a:tabLst/>
                      </a:pPr>
                      <a:endParaRPr kumimoji="1" lang="zh-TW" altLang="en-US"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250943">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en-US" altLang="zh-TW" sz="17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11:00 - 11:10</a:t>
                      </a:r>
                      <a:endParaRPr kumimoji="1" lang="en-US" altLang="zh-TW" sz="17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36000" marR="36000" marT="36000" marB="36006"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ts val="0"/>
                        </a:spcBef>
                        <a:spcAft>
                          <a:spcPts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休息時間</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spcBef>
                          <a:spcPts val="0"/>
                        </a:spcBef>
                        <a:spcAft>
                          <a:spcPts val="0"/>
                        </a:spcAft>
                      </a:pPr>
                      <a:r>
                        <a:rPr lang="zh-TW" altLang="en-US" sz="1800" dirty="0" smtClean="0">
                          <a:latin typeface="微軟正黑體" pitchFamily="34" charset="-120"/>
                          <a:ea typeface="微軟正黑體" pitchFamily="34" charset="-120"/>
                        </a:rPr>
                        <a:t>－</a:t>
                      </a:r>
                      <a:endParaRPr lang="zh-TW" altLang="en-US" sz="1800" dirty="0">
                        <a:latin typeface="微軟正黑體" pitchFamily="34" charset="-120"/>
                        <a:ea typeface="微軟正黑體" pitchFamily="34" charset="-120"/>
                      </a:endParaRPr>
                    </a:p>
                  </a:txBody>
                  <a:tcPr marL="91447" marR="91447" marT="36000" marB="36006"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250943">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en-US" altLang="zh-TW" sz="17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11:10 – 11:50</a:t>
                      </a:r>
                    </a:p>
                  </a:txBody>
                  <a:tcPr marL="36000" marR="36000" marT="36000" marB="36006"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ts val="0"/>
                        </a:spcBef>
                        <a:spcAft>
                          <a:spcPts val="0"/>
                        </a:spcAft>
                        <a:buClrTx/>
                        <a:buSzTx/>
                        <a:buFontTx/>
                        <a:buNone/>
                        <a:tabLst/>
                      </a:pPr>
                      <a:r>
                        <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與校友代表會談</a:t>
                      </a:r>
                      <a:endPar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rowSpan="2">
                  <a: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瞭解畢業生成就及受認證學程與業界合作關係</a:t>
                      </a:r>
                      <a:endParaRPr kumimoji="1" lang="zh-TW" altLang="en-US" sz="1800" b="1" i="0" u="none" strike="noStrike" cap="none" normalizeH="0" baseline="0" dirty="0" smtClean="0">
                        <a:ln>
                          <a:noFill/>
                        </a:ln>
                        <a:solidFill>
                          <a:srgbClr val="A50021"/>
                        </a:solidFill>
                        <a:effectLst>
                          <a:outerShdw blurRad="38100" dist="38100" dir="2700000" algn="tl">
                            <a:srgbClr val="C0C0C0"/>
                          </a:outerShdw>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250943">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en-US" altLang="zh-TW" sz="17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11:50 - 12:30</a:t>
                      </a:r>
                      <a:endParaRPr kumimoji="1" lang="zh-TW" altLang="en-US" sz="17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txBody>
                  <a:tcPr marL="36000" marR="36000" marT="36000" marB="36006"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ts val="0"/>
                        </a:spcBef>
                        <a:spcAft>
                          <a:spcPts val="0"/>
                        </a:spcAft>
                        <a:buClrTx/>
                        <a:buSzTx/>
                        <a:buFontTx/>
                        <a:buNone/>
                        <a:tabLst/>
                      </a:pPr>
                      <a:r>
                        <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與業界代表會談</a:t>
                      </a:r>
                      <a:endPar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vMerge="1">
                  <a:txBody>
                    <a:bodyPr/>
                    <a:lstStyle/>
                    <a:p>
                      <a:pPr marL="0" marR="0" lvl="0" indent="0" algn="l" defTabSz="914400" rtl="0" eaLnBrk="0" fontAlgn="base" latinLnBrk="0" hangingPunct="0">
                        <a:lnSpc>
                          <a:spcPct val="100000"/>
                        </a:lnSpc>
                        <a:spcBef>
                          <a:spcPts val="0"/>
                        </a:spcBef>
                        <a:spcAft>
                          <a:spcPts val="0"/>
                        </a:spcAft>
                        <a:buClrTx/>
                        <a:buSzTx/>
                        <a:buFontTx/>
                        <a:buNone/>
                        <a:tabLst/>
                      </a:pPr>
                      <a:endParaRPr kumimoji="1" lang="zh-TW" altLang="en-US" sz="1700" b="1" i="0" u="none" strike="noStrike" cap="none" normalizeH="0" baseline="0" dirty="0" smtClean="0">
                        <a:ln>
                          <a:noFill/>
                        </a:ln>
                        <a:solidFill>
                          <a:srgbClr val="A50021"/>
                        </a:solidFill>
                        <a:effectLst>
                          <a:outerShdw blurRad="38100" dist="38100" dir="2700000" algn="tl">
                            <a:srgbClr val="C0C0C0"/>
                          </a:outerShdw>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250943">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en-US" altLang="zh-TW" sz="17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12:30 - 13:00</a:t>
                      </a:r>
                      <a:endParaRPr kumimoji="1" lang="zh-TW" altLang="en-US" sz="17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txBody>
                  <a:tcPr marL="36000" marR="36000" marT="36000" marB="36006"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ts val="0"/>
                        </a:spcBef>
                        <a:spcAft>
                          <a:spcPts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午      餐</a:t>
                      </a:r>
                      <a:endParaRPr kumimoji="1" lang="en-US" altLang="zh-TW"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spcBef>
                          <a:spcPts val="0"/>
                        </a:spcBef>
                        <a:spcAft>
                          <a:spcPts val="0"/>
                        </a:spcAft>
                      </a:pPr>
                      <a:endParaRPr lang="zh-TW" altLang="en-US" sz="1800" dirty="0">
                        <a:latin typeface="微軟正黑體" pitchFamily="34" charset="-120"/>
                        <a:ea typeface="微軟正黑體" pitchFamily="34" charset="-120"/>
                      </a:endParaRPr>
                    </a:p>
                  </a:txBody>
                  <a:tcPr marL="91447" marR="91447" marT="36000" marB="36006"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449711">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en-US" altLang="zh-TW"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13:00 - 13:20</a:t>
                      </a:r>
                      <a:endParaRPr kumimoji="1" lang="zh-TW" altLang="en-US"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txBody>
                  <a:tcPr marL="36000" marR="36000" marT="36000" marB="36006"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ts val="0"/>
                        </a:spcBef>
                        <a:spcAft>
                          <a:spcPts val="0"/>
                        </a:spcAft>
                        <a:buClrTx/>
                        <a:buSzTx/>
                        <a:buFontTx/>
                        <a:buNone/>
                        <a:tabLst/>
                      </a:pPr>
                      <a:r>
                        <a:rPr kumimoji="1" lang="zh-TW" altLang="zh-TW" sz="1800" b="1"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提出「與校方行政主管會談問題集」</a:t>
                      </a:r>
                      <a:endParaRPr kumimoji="1" lang="zh-TW" altLang="en-US" sz="1800" b="1"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spcBef>
                          <a:spcPts val="0"/>
                        </a:spcBef>
                        <a:spcAft>
                          <a:spcPts val="0"/>
                        </a:spcAft>
                      </a:pPr>
                      <a:r>
                        <a:rPr lang="zh-TW" altLang="en-US" sz="1800" dirty="0" smtClean="0">
                          <a:latin typeface="微軟正黑體" pitchFamily="34" charset="-120"/>
                          <a:ea typeface="微軟正黑體" pitchFamily="34" charset="-120"/>
                        </a:rPr>
                        <a:t>提出針對「校」及「院」級的相關問題</a:t>
                      </a:r>
                      <a:endParaRPr lang="zh-TW" altLang="en-US" sz="1800" dirty="0">
                        <a:latin typeface="微軟正黑體" pitchFamily="34" charset="-120"/>
                        <a:ea typeface="微軟正黑體" pitchFamily="34" charset="-120"/>
                      </a:endParaRPr>
                    </a:p>
                  </a:txBody>
                  <a:tcPr marL="91447" marR="91447" marT="36000" marB="36006"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618109926"/>
      </p:ext>
    </p:extLst>
  </p:cSld>
  <p:clrMapOvr>
    <a:masterClrMapping/>
  </p:clrMapOvr>
  <p:transition advClick="0"/>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1" name="Rectangle 3"/>
          <p:cNvSpPr>
            <a:spLocks noGrp="1" noChangeArrowheads="1"/>
          </p:cNvSpPr>
          <p:nvPr>
            <p:ph type="title"/>
          </p:nvPr>
        </p:nvSpPr>
        <p:spPr>
          <a:xfrm>
            <a:off x="457200" y="764704"/>
            <a:ext cx="8229600" cy="652934"/>
          </a:xfrm>
        </p:spPr>
        <p:txBody>
          <a:bodyPr/>
          <a:lstStyle/>
          <a:p>
            <a:pPr eaLnBrk="1" hangingPunct="1">
              <a:defRPr/>
            </a:pPr>
            <a:r>
              <a:rPr kumimoji="1" lang="zh-TW" altLang="en-US"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週期性審查實地訪評行程表</a:t>
            </a:r>
            <a:r>
              <a:rPr kumimoji="1" lang="en-US" altLang="zh-TW"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(2/4)</a:t>
            </a:r>
          </a:p>
        </p:txBody>
      </p:sp>
      <p:sp>
        <p:nvSpPr>
          <p:cNvPr id="7" name="投影片編號版面配置區 6"/>
          <p:cNvSpPr>
            <a:spLocks noGrp="1"/>
          </p:cNvSpPr>
          <p:nvPr>
            <p:ph type="sldNum" sz="quarter" idx="4294967295"/>
          </p:nvPr>
        </p:nvSpPr>
        <p:spPr>
          <a:xfrm>
            <a:off x="6938963" y="6357938"/>
            <a:ext cx="2133600" cy="365125"/>
          </a:xfrm>
          <a:prstGeom prst="rect">
            <a:avLst/>
          </a:prstGeom>
        </p:spPr>
        <p:txBody>
          <a:bodyPr/>
          <a:lstStyle/>
          <a:p>
            <a:pPr>
              <a:defRPr/>
            </a:pPr>
            <a:fld id="{83A307BB-7698-4A9A-97C2-C280C2722865}" type="slidenum">
              <a:rPr lang="zh-TW" altLang="en-US" smtClean="0"/>
              <a:pPr>
                <a:defRPr/>
              </a:pPr>
              <a:t>74</a:t>
            </a:fld>
            <a:endParaRPr lang="zh-TW" altLang="en-US"/>
          </a:p>
        </p:txBody>
      </p:sp>
      <p:sp>
        <p:nvSpPr>
          <p:cNvPr id="72707" name="Rectangle 6"/>
          <p:cNvSpPr>
            <a:spLocks noChangeArrowheads="1"/>
          </p:cNvSpPr>
          <p:nvPr/>
        </p:nvSpPr>
        <p:spPr bwMode="auto">
          <a:xfrm>
            <a:off x="250825" y="1340768"/>
            <a:ext cx="2592388" cy="369332"/>
          </a:xfrm>
          <a:prstGeom prst="rect">
            <a:avLst/>
          </a:prstGeom>
          <a:noFill/>
          <a:ln w="9525" algn="ctr">
            <a:noFill/>
            <a:miter lim="800000"/>
            <a:headEnd/>
            <a:tailEnd/>
          </a:ln>
        </p:spPr>
        <p:txBody>
          <a:bodyPr anchor="ctr">
            <a:spAutoFit/>
          </a:bodyPr>
          <a:lstStyle/>
          <a:p>
            <a:r>
              <a:rPr lang="zh-TW" altLang="en-US" dirty="0">
                <a:solidFill>
                  <a:srgbClr val="000000"/>
                </a:solidFill>
                <a:latin typeface="微軟正黑體" pitchFamily="34" charset="-120"/>
                <a:ea typeface="微軟正黑體" pitchFamily="34" charset="-120"/>
                <a:cs typeface="Times New Roman" pitchFamily="18" charset="0"/>
              </a:rPr>
              <a:t>第</a:t>
            </a:r>
            <a:r>
              <a:rPr lang="en-US" altLang="zh-TW" dirty="0">
                <a:solidFill>
                  <a:srgbClr val="000000"/>
                </a:solidFill>
                <a:latin typeface="微軟正黑體" pitchFamily="34" charset="-120"/>
                <a:ea typeface="微軟正黑體" pitchFamily="34" charset="-120"/>
                <a:cs typeface="Times New Roman" pitchFamily="18" charset="0"/>
              </a:rPr>
              <a:t>1</a:t>
            </a:r>
            <a:r>
              <a:rPr lang="zh-TW" altLang="en-US" dirty="0">
                <a:solidFill>
                  <a:srgbClr val="000000"/>
                </a:solidFill>
                <a:latin typeface="微軟正黑體" pitchFamily="34" charset="-120"/>
                <a:ea typeface="微軟正黑體" pitchFamily="34" charset="-120"/>
                <a:cs typeface="Times New Roman" pitchFamily="18" charset="0"/>
              </a:rPr>
              <a:t>天</a:t>
            </a:r>
            <a:r>
              <a:rPr lang="en-US" altLang="zh-TW" dirty="0">
                <a:solidFill>
                  <a:srgbClr val="000000"/>
                </a:solidFill>
                <a:latin typeface="微軟正黑體" pitchFamily="34" charset="-120"/>
                <a:ea typeface="微軟正黑體" pitchFamily="34" charset="-120"/>
                <a:cs typeface="Times New Roman" pitchFamily="18" charset="0"/>
              </a:rPr>
              <a:t>(</a:t>
            </a:r>
            <a:r>
              <a:rPr lang="zh-TW" altLang="en-US" dirty="0">
                <a:solidFill>
                  <a:srgbClr val="000000"/>
                </a:solidFill>
                <a:latin typeface="微軟正黑體" pitchFamily="34" charset="-120"/>
                <a:ea typeface="微軟正黑體" pitchFamily="34" charset="-120"/>
                <a:cs typeface="Times New Roman" pitchFamily="18" charset="0"/>
              </a:rPr>
              <a:t>星期一</a:t>
            </a:r>
            <a:r>
              <a:rPr lang="en-US" altLang="zh-TW" dirty="0">
                <a:solidFill>
                  <a:srgbClr val="000000"/>
                </a:solidFill>
                <a:latin typeface="微軟正黑體" pitchFamily="34" charset="-120"/>
                <a:ea typeface="微軟正黑體" pitchFamily="34" charset="-120"/>
                <a:cs typeface="Times New Roman" pitchFamily="18" charset="0"/>
              </a:rPr>
              <a:t>)</a:t>
            </a:r>
            <a:endParaRPr lang="zh-TW" altLang="en-US" dirty="0">
              <a:latin typeface="微軟正黑體" pitchFamily="34" charset="-120"/>
              <a:ea typeface="微軟正黑體" pitchFamily="34" charset="-120"/>
              <a:cs typeface="Times New Roman" pitchFamily="18" charset="0"/>
            </a:endParaRPr>
          </a:p>
        </p:txBody>
      </p:sp>
      <p:graphicFrame>
        <p:nvGraphicFramePr>
          <p:cNvPr id="92165" name="Group 5"/>
          <p:cNvGraphicFramePr>
            <a:graphicFrameLocks noGrp="1"/>
          </p:cNvGraphicFramePr>
          <p:nvPr/>
        </p:nvGraphicFramePr>
        <p:xfrm>
          <a:off x="179388" y="1700808"/>
          <a:ext cx="8713788" cy="4749150"/>
        </p:xfrm>
        <a:graphic>
          <a:graphicData uri="http://schemas.openxmlformats.org/drawingml/2006/table">
            <a:tbl>
              <a:tblPr/>
              <a:tblGrid>
                <a:gridCol w="1440284"/>
                <a:gridCol w="2088232"/>
                <a:gridCol w="5185272"/>
              </a:tblGrid>
              <a:tr h="341938">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時間</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訪評內容</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訪評目的</a:t>
                      </a:r>
                    </a:p>
                  </a:txBody>
                  <a:tcPr marL="91447" marR="91447" marT="36000" marB="36006"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FFFCC"/>
                    </a:solidFill>
                  </a:tcPr>
                </a:tc>
              </a:tr>
              <a:tr h="290114">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en-US" altLang="zh-TW"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13:20 - 14:40</a:t>
                      </a:r>
                      <a:endParaRPr kumimoji="1" lang="zh-TW" altLang="en-US"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txBody>
                  <a:tcPr marL="36000" marR="36000" marT="36000" marB="36006"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ts val="0"/>
                        </a:spcBef>
                        <a:spcAft>
                          <a:spcPts val="0"/>
                        </a:spcAft>
                        <a:buClrTx/>
                        <a:buSzTx/>
                        <a:buFontTx/>
                        <a:buNone/>
                        <a:tabLst/>
                      </a:pPr>
                      <a:r>
                        <a:rPr kumimoji="1" lang="zh-TW" altLang="en-US" sz="1800" b="1"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檢視佐證資料</a:t>
                      </a:r>
                    </a:p>
                  </a:txBody>
                  <a:tcPr marL="91447" marR="91447" marT="36000" marB="36006"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263525" marR="0" lvl="0" indent="-263525" algn="l" defTabSz="914400" rtl="0" eaLnBrk="0" fontAlgn="base" latinLnBrk="0" hangingPunct="0">
                        <a:lnSpc>
                          <a:spcPct val="100000"/>
                        </a:lnSpc>
                        <a:spcBef>
                          <a:spcPts val="0"/>
                        </a:spcBef>
                        <a:spcAft>
                          <a:spcPts val="0"/>
                        </a:spcAft>
                        <a:buClrTx/>
                        <a:buSzTx/>
                        <a:buFontTx/>
                        <a:buNone/>
                        <a:tabLst/>
                      </a:pPr>
                      <a:r>
                        <a:rPr kumimoji="1" lang="zh-TW" altLang="en-US"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檢視及討論佐證資料是否與自評報告書一致</a:t>
                      </a:r>
                      <a:endParaRPr kumimoji="1" lang="en-US" altLang="zh-TW"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p>
                      <a:pPr marL="179388" marR="0" lvl="0" indent="-179388" algn="l" defTabSz="914400" rtl="0" eaLnBrk="0" fontAlgn="base" latinLnBrk="0" hangingPunct="0">
                        <a:lnSpc>
                          <a:spcPct val="100000"/>
                        </a:lnSpc>
                        <a:spcBef>
                          <a:spcPts val="0"/>
                        </a:spcBef>
                        <a:spcAft>
                          <a:spcPts val="0"/>
                        </a:spcAft>
                        <a:buClrTx/>
                        <a:buSzTx/>
                        <a:buFont typeface="Arial" pitchFamily="34" charset="0"/>
                        <a:buChar char="•"/>
                        <a:tabLst/>
                        <a:defRPr/>
                      </a:pPr>
                      <a:r>
                        <a:rPr lang="zh-TW" altLang="en-US" sz="1800" dirty="0" smtClean="0">
                          <a:latin typeface="微軟正黑體" pitchFamily="34" charset="-120"/>
                          <a:ea typeface="微軟正黑體" pitchFamily="34" charset="-120"/>
                        </a:rPr>
                        <a:t>課程與評量資料</a:t>
                      </a:r>
                      <a:r>
                        <a:rPr lang="en-US" altLang="zh-TW" sz="1800" dirty="0" smtClean="0">
                          <a:latin typeface="微軟正黑體" pitchFamily="34" charset="-120"/>
                          <a:ea typeface="微軟正黑體" pitchFamily="34" charset="-120"/>
                        </a:rPr>
                        <a:t>(</a:t>
                      </a:r>
                      <a:r>
                        <a:rPr lang="zh-TW" altLang="en-US" sz="1800" dirty="0" smtClean="0">
                          <a:latin typeface="微軟正黑體" pitchFamily="34" charset="-120"/>
                          <a:ea typeface="微軟正黑體" pitchFamily="34" charset="-120"/>
                        </a:rPr>
                        <a:t>含課程綱要、教材、作業及考試樣本、學生高中低作品樣本</a:t>
                      </a:r>
                      <a:r>
                        <a:rPr lang="en-US" altLang="zh-TW" sz="1800" dirty="0" smtClean="0">
                          <a:latin typeface="微軟正黑體" pitchFamily="34" charset="-120"/>
                          <a:ea typeface="微軟正黑體" pitchFamily="34" charset="-120"/>
                        </a:rPr>
                        <a:t>)</a:t>
                      </a:r>
                    </a:p>
                    <a:p>
                      <a:pPr marL="360363" lvl="1" indent="-180975">
                        <a:lnSpc>
                          <a:spcPct val="100000"/>
                        </a:lnSpc>
                        <a:spcBef>
                          <a:spcPts val="0"/>
                        </a:spcBef>
                        <a:spcAft>
                          <a:spcPts val="0"/>
                        </a:spcAft>
                        <a:buFont typeface="Wingdings" pitchFamily="2" charset="2"/>
                        <a:buChar char="ü"/>
                      </a:pPr>
                      <a:r>
                        <a:rPr lang="zh-TW" altLang="en-US" sz="1800" dirty="0" smtClean="0">
                          <a:latin typeface="微軟正黑體" pitchFamily="34" charset="-120"/>
                          <a:ea typeface="微軟正黑體" pitchFamily="34" charset="-120"/>
                        </a:rPr>
                        <a:t>課程是與時俱進，且符合教育目標</a:t>
                      </a:r>
                      <a:endParaRPr lang="en-US" altLang="zh-TW" sz="1800" dirty="0" smtClean="0">
                        <a:latin typeface="微軟正黑體" pitchFamily="34" charset="-120"/>
                        <a:ea typeface="微軟正黑體" pitchFamily="34" charset="-120"/>
                      </a:endParaRPr>
                    </a:p>
                    <a:p>
                      <a:pPr marL="360363" lvl="1" indent="-180975">
                        <a:lnSpc>
                          <a:spcPct val="100000"/>
                        </a:lnSpc>
                        <a:spcBef>
                          <a:spcPts val="0"/>
                        </a:spcBef>
                        <a:spcAft>
                          <a:spcPts val="0"/>
                        </a:spcAft>
                        <a:buFont typeface="Wingdings" pitchFamily="2" charset="2"/>
                        <a:buChar char="ü"/>
                      </a:pPr>
                      <a:r>
                        <a:rPr lang="zh-TW" altLang="en-US" sz="1800" dirty="0" smtClean="0">
                          <a:latin typeface="微軟正黑體" pitchFamily="34" charset="-120"/>
                          <a:ea typeface="微軟正黑體" pitchFamily="34" charset="-120"/>
                        </a:rPr>
                        <a:t>評量方式能配合課程學習活動，且足以展現學生的學習成果</a:t>
                      </a:r>
                      <a:endParaRPr lang="en-US" altLang="zh-TW" sz="1800" dirty="0" smtClean="0">
                        <a:latin typeface="微軟正黑體" pitchFamily="34" charset="-120"/>
                        <a:ea typeface="微軟正黑體" pitchFamily="34" charset="-120"/>
                      </a:endParaRPr>
                    </a:p>
                    <a:p>
                      <a:pPr marL="360363" lvl="1" indent="-180975">
                        <a:lnSpc>
                          <a:spcPct val="100000"/>
                        </a:lnSpc>
                        <a:spcBef>
                          <a:spcPts val="0"/>
                        </a:spcBef>
                        <a:spcAft>
                          <a:spcPts val="0"/>
                        </a:spcAft>
                        <a:buFont typeface="Wingdings" pitchFamily="2" charset="2"/>
                        <a:buChar char="ü"/>
                      </a:pPr>
                      <a:r>
                        <a:rPr lang="zh-TW" altLang="en-US" sz="1800" dirty="0" smtClean="0">
                          <a:latin typeface="微軟正黑體" pitchFamily="34" charset="-120"/>
                          <a:ea typeface="微軟正黑體" pitchFamily="34" charset="-120"/>
                        </a:rPr>
                        <a:t>所有評量過程中的資料都被妥善保存。</a:t>
                      </a:r>
                      <a:endParaRPr lang="en-US" altLang="zh-TW" sz="1800" dirty="0" smtClean="0">
                        <a:latin typeface="微軟正黑體" pitchFamily="34" charset="-120"/>
                        <a:ea typeface="微軟正黑體" pitchFamily="34" charset="-120"/>
                      </a:endParaRPr>
                    </a:p>
                    <a:p>
                      <a:pPr marL="263525" marR="0" lvl="0" indent="-263525" algn="l" defTabSz="914400" rtl="0" eaLnBrk="0" fontAlgn="base" latinLnBrk="0" hangingPunct="0">
                        <a:lnSpc>
                          <a:spcPct val="100000"/>
                        </a:lnSpc>
                        <a:spcBef>
                          <a:spcPts val="0"/>
                        </a:spcBef>
                        <a:spcAft>
                          <a:spcPts val="0"/>
                        </a:spcAft>
                        <a:buClrTx/>
                        <a:buSzTx/>
                        <a:buFont typeface="Arial" pitchFamily="34" charset="0"/>
                        <a:buChar char="•"/>
                        <a:tabLst/>
                        <a:defRPr/>
                      </a:pPr>
                      <a:r>
                        <a:rPr kumimoji="1" lang="zh-TW" altLang="en-US"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其他相關佐證資料</a:t>
                      </a:r>
                      <a:endParaRPr lang="en-US" altLang="zh-TW" sz="1800" dirty="0" smtClean="0">
                        <a:latin typeface="微軟正黑體" pitchFamily="34" charset="-120"/>
                        <a:ea typeface="微軟正黑體" pitchFamily="34" charset="-120"/>
                      </a:endParaRPr>
                    </a:p>
                  </a:txBody>
                  <a:tcPr marL="91447" marR="72000" marT="36000" marB="36006"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207946">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en-US" altLang="zh-TW" sz="17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14:40 - 15:40</a:t>
                      </a:r>
                    </a:p>
                  </a:txBody>
                  <a:tcPr marL="36000" marR="36000" marT="36000" marB="36006"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ts val="0"/>
                        </a:spcBef>
                        <a:spcAft>
                          <a:spcPts val="0"/>
                        </a:spcAft>
                        <a:buClrTx/>
                        <a:buSzTx/>
                        <a:buFontTx/>
                        <a:buNone/>
                        <a:tabLst/>
                      </a:pPr>
                      <a:r>
                        <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訪視空間設備</a:t>
                      </a: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a:t>
                      </a:r>
                      <a:r>
                        <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教學實驗室與圖書儀器</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179388" marR="0" lvl="0" indent="-179388" algn="l" defTabSz="914400" rtl="0" eaLnBrk="0" fontAlgn="base" latinLnBrk="0" hangingPunct="0">
                        <a:lnSpc>
                          <a:spcPct val="100000"/>
                        </a:lnSpc>
                        <a:spcBef>
                          <a:spcPts val="0"/>
                        </a:spcBef>
                        <a:spcAft>
                          <a:spcPts val="0"/>
                        </a:spcAft>
                        <a:buClrTx/>
                        <a:buSzTx/>
                        <a:buFont typeface="Arial" pitchFamily="34" charset="0"/>
                        <a:buChar char="•"/>
                        <a:tabLst/>
                        <a:defRPr/>
                      </a:pPr>
                      <a:r>
                        <a:rPr lang="zh-TW" altLang="en-US" sz="1800" kern="1200" dirty="0" smtClean="0">
                          <a:solidFill>
                            <a:schemeClr val="tx1"/>
                          </a:solidFill>
                          <a:latin typeface="微軟正黑體" pitchFamily="34" charset="-120"/>
                          <a:ea typeface="微軟正黑體" pitchFamily="34" charset="-120"/>
                          <a:cs typeface="+mn-cs"/>
                        </a:rPr>
                        <a:t>設備安全性及取得，是否有定期更新及維護。</a:t>
                      </a:r>
                      <a:endParaRPr lang="en-US" altLang="zh-TW" sz="1800" kern="1200" dirty="0" smtClean="0">
                        <a:solidFill>
                          <a:schemeClr val="tx1"/>
                        </a:solidFill>
                        <a:latin typeface="微軟正黑體" pitchFamily="34" charset="-120"/>
                        <a:ea typeface="微軟正黑體" pitchFamily="34" charset="-120"/>
                        <a:cs typeface="+mn-cs"/>
                      </a:endParaRPr>
                    </a:p>
                    <a:p>
                      <a:pPr marL="179388" marR="0" lvl="0" indent="-179388" algn="l" defTabSz="914400" rtl="0" eaLnBrk="0" fontAlgn="base" latinLnBrk="0" hangingPunct="0">
                        <a:lnSpc>
                          <a:spcPct val="100000"/>
                        </a:lnSpc>
                        <a:spcBef>
                          <a:spcPts val="0"/>
                        </a:spcBef>
                        <a:spcAft>
                          <a:spcPts val="0"/>
                        </a:spcAft>
                        <a:buClrTx/>
                        <a:buSzTx/>
                        <a:buFont typeface="Arial" pitchFamily="34" charset="0"/>
                        <a:buChar char="•"/>
                        <a:tabLst/>
                        <a:defRPr/>
                      </a:pPr>
                      <a:r>
                        <a:rPr lang="zh-TW" altLang="en-US" sz="1800" kern="1200" dirty="0" smtClean="0">
                          <a:solidFill>
                            <a:schemeClr val="tx1"/>
                          </a:solidFill>
                          <a:latin typeface="微軟正黑體" pitchFamily="34" charset="-120"/>
                          <a:ea typeface="微軟正黑體" pitchFamily="34" charset="-120"/>
                          <a:cs typeface="+mn-cs"/>
                        </a:rPr>
                        <a:t>圖書、人員支援、電子設備等是否充足。</a:t>
                      </a:r>
                      <a:endParaRPr lang="en-US" altLang="zh-TW" sz="1800" kern="1200" dirty="0" smtClean="0">
                        <a:solidFill>
                          <a:schemeClr val="tx1"/>
                        </a:solidFill>
                        <a:latin typeface="微軟正黑體" pitchFamily="34" charset="-120"/>
                        <a:ea typeface="微軟正黑體" pitchFamily="34" charset="-120"/>
                        <a:cs typeface="+mn-cs"/>
                      </a:endParaRPr>
                    </a:p>
                  </a:txBody>
                  <a:tcPr marL="91447" marR="72000" marT="36000" marB="36006"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341938">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en-US" altLang="zh-TW" sz="17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15:40 - 15:50</a:t>
                      </a:r>
                    </a:p>
                  </a:txBody>
                  <a:tcPr marL="36000" marR="36000" marT="36000" marB="36006"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ts val="0"/>
                        </a:spcBef>
                        <a:spcAft>
                          <a:spcPts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休息時間</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a:lnSpc>
                          <a:spcPct val="100000"/>
                        </a:lnSpc>
                        <a:spcBef>
                          <a:spcPts val="0"/>
                        </a:spcBef>
                        <a:spcAft>
                          <a:spcPts val="0"/>
                        </a:spcAft>
                      </a:pPr>
                      <a:r>
                        <a:rPr lang="zh-TW" altLang="en-US" sz="1800" dirty="0" smtClean="0">
                          <a:latin typeface="微軟正黑體" pitchFamily="34" charset="-120"/>
                          <a:ea typeface="微軟正黑體" pitchFamily="34" charset="-120"/>
                        </a:rPr>
                        <a:t>－</a:t>
                      </a:r>
                      <a:endParaRPr lang="zh-TW" altLang="en-US" sz="1800" dirty="0">
                        <a:latin typeface="微軟正黑體" pitchFamily="34" charset="-120"/>
                        <a:ea typeface="微軟正黑體" pitchFamily="34" charset="-120"/>
                      </a:endParaRPr>
                    </a:p>
                  </a:txBody>
                  <a:tcPr marL="91447" marR="72000" marT="36000" marB="36006"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341938">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en-US" altLang="zh-TW" sz="17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15:50 - 17:00</a:t>
                      </a:r>
                    </a:p>
                  </a:txBody>
                  <a:tcPr marL="36000" marR="36000" marT="36000" marB="36006"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ts val="0"/>
                        </a:spcBef>
                        <a:spcAft>
                          <a:spcPts val="0"/>
                        </a:spcAft>
                        <a:buClrTx/>
                        <a:buSzTx/>
                        <a:buFontTx/>
                        <a:buNone/>
                        <a:tabLst/>
                      </a:pPr>
                      <a:r>
                        <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與學生代表會談</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179388" marR="0" lvl="0" indent="-179388" algn="l" defTabSz="914400" rtl="0" eaLnBrk="0" fontAlgn="base" latinLnBrk="0" hangingPunct="0">
                        <a:lnSpc>
                          <a:spcPct val="100000"/>
                        </a:lnSpc>
                        <a:spcBef>
                          <a:spcPts val="0"/>
                        </a:spcBef>
                        <a:spcAft>
                          <a:spcPts val="0"/>
                        </a:spcAft>
                        <a:buClrTx/>
                        <a:buSzTx/>
                        <a:buFont typeface="Arial" pitchFamily="34" charset="0"/>
                        <a:buChar char="•"/>
                        <a:tabLst/>
                        <a:defRPr/>
                      </a:pPr>
                      <a:r>
                        <a:rPr lang="zh-TW" altLang="en-US" sz="1800" kern="1200" dirty="0" smtClean="0">
                          <a:solidFill>
                            <a:schemeClr val="tx1"/>
                          </a:solidFill>
                          <a:latin typeface="微軟正黑體" pitchFamily="34" charset="-120"/>
                          <a:ea typeface="微軟正黑體" pitchFamily="34" charset="-120"/>
                          <a:cs typeface="+mn-cs"/>
                        </a:rPr>
                        <a:t>學生對學程滿意度及熱忱是展現學程品質指標。</a:t>
                      </a:r>
                      <a:endParaRPr lang="en-US" altLang="zh-TW" sz="1800" kern="1200" dirty="0" smtClean="0">
                        <a:solidFill>
                          <a:schemeClr val="tx1"/>
                        </a:solidFill>
                        <a:latin typeface="微軟正黑體" pitchFamily="34" charset="-120"/>
                        <a:ea typeface="微軟正黑體" pitchFamily="34" charset="-120"/>
                        <a:cs typeface="+mn-cs"/>
                      </a:endParaRPr>
                    </a:p>
                    <a:p>
                      <a:pPr marL="179388" marR="0" lvl="0" indent="-179388" algn="l" defTabSz="914400" rtl="0" eaLnBrk="0" fontAlgn="base" latinLnBrk="0" hangingPunct="0">
                        <a:lnSpc>
                          <a:spcPct val="100000"/>
                        </a:lnSpc>
                        <a:spcBef>
                          <a:spcPts val="0"/>
                        </a:spcBef>
                        <a:spcAft>
                          <a:spcPts val="0"/>
                        </a:spcAft>
                        <a:buClrTx/>
                        <a:buSzTx/>
                        <a:buFont typeface="Arial" pitchFamily="34" charset="0"/>
                        <a:buChar char="•"/>
                        <a:tabLst/>
                        <a:defRPr/>
                      </a:pPr>
                      <a:r>
                        <a:rPr lang="zh-TW" altLang="en-US" sz="1800" kern="1200" dirty="0" smtClean="0">
                          <a:solidFill>
                            <a:schemeClr val="tx1"/>
                          </a:solidFill>
                          <a:latin typeface="微軟正黑體" pitchFamily="34" charset="-120"/>
                          <a:ea typeface="微軟正黑體" pitchFamily="34" charset="-120"/>
                          <a:cs typeface="+mn-cs"/>
                        </a:rPr>
                        <a:t>從學生角度瞭解課程、設備及相關指導是否完善</a:t>
                      </a:r>
                      <a:endParaRPr lang="en-US" altLang="zh-TW" sz="1800" kern="1200" dirty="0" smtClean="0">
                        <a:solidFill>
                          <a:schemeClr val="tx1"/>
                        </a:solidFill>
                        <a:latin typeface="微軟正黑體" pitchFamily="34" charset="-120"/>
                        <a:ea typeface="微軟正黑體" pitchFamily="34" charset="-120"/>
                        <a:cs typeface="+mn-cs"/>
                      </a:endParaRPr>
                    </a:p>
                    <a:p>
                      <a:pPr marL="179388" marR="0" lvl="0" indent="-179388" algn="l" defTabSz="914400" rtl="0" eaLnBrk="0" fontAlgn="base" latinLnBrk="0" hangingPunct="0">
                        <a:lnSpc>
                          <a:spcPct val="100000"/>
                        </a:lnSpc>
                        <a:spcBef>
                          <a:spcPts val="0"/>
                        </a:spcBef>
                        <a:spcAft>
                          <a:spcPts val="0"/>
                        </a:spcAft>
                        <a:buClrTx/>
                        <a:buSzTx/>
                        <a:buFont typeface="Arial" pitchFamily="34" charset="0"/>
                        <a:buChar char="•"/>
                        <a:tabLst/>
                        <a:defRPr/>
                      </a:pPr>
                      <a:r>
                        <a:rPr lang="zh-TW" altLang="en-US" sz="1800" kern="1200" dirty="0" smtClean="0">
                          <a:solidFill>
                            <a:schemeClr val="tx1"/>
                          </a:solidFill>
                          <a:latin typeface="微軟正黑體" pitchFamily="34" charset="-120"/>
                          <a:ea typeface="微軟正黑體" pitchFamily="34" charset="-120"/>
                          <a:cs typeface="+mn-cs"/>
                        </a:rPr>
                        <a:t>須在訪評過程中，進一步查證學生所抱怨的問題是否屬實。</a:t>
                      </a:r>
                      <a:endParaRPr lang="en-US" altLang="zh-TW" sz="1800" kern="1200" dirty="0" smtClean="0">
                        <a:solidFill>
                          <a:schemeClr val="tx1"/>
                        </a:solidFill>
                        <a:latin typeface="微軟正黑體" pitchFamily="34" charset="-120"/>
                        <a:ea typeface="微軟正黑體" pitchFamily="34" charset="-120"/>
                        <a:cs typeface="+mn-cs"/>
                      </a:endParaRPr>
                    </a:p>
                  </a:txBody>
                  <a:tcPr marL="91447" marR="36000" marT="36000" marB="36006"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extLst>
      <p:ext uri="{BB962C8B-B14F-4D97-AF65-F5344CB8AC3E}">
        <p14:creationId xmlns:p14="http://schemas.microsoft.com/office/powerpoint/2010/main" val="1252097914"/>
      </p:ext>
    </p:extLst>
  </p:cSld>
  <p:clrMapOvr>
    <a:masterClrMapping/>
  </p:clrMapOvr>
  <p:transition advClick="0"/>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6"/>
          <p:cNvSpPr>
            <a:spLocks noChangeArrowheads="1"/>
          </p:cNvSpPr>
          <p:nvPr/>
        </p:nvSpPr>
        <p:spPr bwMode="auto">
          <a:xfrm>
            <a:off x="250825" y="1484784"/>
            <a:ext cx="2592388" cy="369332"/>
          </a:xfrm>
          <a:prstGeom prst="rect">
            <a:avLst/>
          </a:prstGeom>
          <a:noFill/>
          <a:ln w="9525" algn="ctr">
            <a:noFill/>
            <a:miter lim="800000"/>
            <a:headEnd/>
            <a:tailEnd/>
          </a:ln>
        </p:spPr>
        <p:txBody>
          <a:bodyPr anchor="ctr">
            <a:spAutoFit/>
          </a:bodyPr>
          <a:lstStyle/>
          <a:p>
            <a:r>
              <a:rPr lang="zh-TW" altLang="en-US" dirty="0">
                <a:solidFill>
                  <a:srgbClr val="000000"/>
                </a:solidFill>
                <a:latin typeface="微軟正黑體" pitchFamily="34" charset="-120"/>
                <a:ea typeface="微軟正黑體" pitchFamily="34" charset="-120"/>
                <a:cs typeface="Times New Roman" pitchFamily="18" charset="0"/>
              </a:rPr>
              <a:t>第</a:t>
            </a:r>
            <a:r>
              <a:rPr lang="en-US" altLang="zh-TW" dirty="0">
                <a:solidFill>
                  <a:srgbClr val="000000"/>
                </a:solidFill>
                <a:latin typeface="微軟正黑體" pitchFamily="34" charset="-120"/>
                <a:ea typeface="微軟正黑體" pitchFamily="34" charset="-120"/>
                <a:cs typeface="Times New Roman" pitchFamily="18" charset="0"/>
              </a:rPr>
              <a:t>1</a:t>
            </a:r>
            <a:r>
              <a:rPr lang="zh-TW" altLang="en-US" dirty="0">
                <a:solidFill>
                  <a:srgbClr val="000000"/>
                </a:solidFill>
                <a:latin typeface="微軟正黑體" pitchFamily="34" charset="-120"/>
                <a:ea typeface="微軟正黑體" pitchFamily="34" charset="-120"/>
                <a:cs typeface="Times New Roman" pitchFamily="18" charset="0"/>
              </a:rPr>
              <a:t>天</a:t>
            </a:r>
            <a:r>
              <a:rPr lang="en-US" altLang="zh-TW" dirty="0">
                <a:solidFill>
                  <a:srgbClr val="000000"/>
                </a:solidFill>
                <a:latin typeface="微軟正黑體" pitchFamily="34" charset="-120"/>
                <a:ea typeface="微軟正黑體" pitchFamily="34" charset="-120"/>
                <a:cs typeface="Times New Roman" pitchFamily="18" charset="0"/>
              </a:rPr>
              <a:t>(</a:t>
            </a:r>
            <a:r>
              <a:rPr lang="zh-TW" altLang="en-US" dirty="0">
                <a:solidFill>
                  <a:srgbClr val="000000"/>
                </a:solidFill>
                <a:latin typeface="微軟正黑體" pitchFamily="34" charset="-120"/>
                <a:ea typeface="微軟正黑體" pitchFamily="34" charset="-120"/>
                <a:cs typeface="Times New Roman" pitchFamily="18" charset="0"/>
              </a:rPr>
              <a:t>星期一晚上</a:t>
            </a:r>
            <a:r>
              <a:rPr lang="en-US" altLang="zh-TW" dirty="0">
                <a:solidFill>
                  <a:srgbClr val="000000"/>
                </a:solidFill>
                <a:latin typeface="微軟正黑體" pitchFamily="34" charset="-120"/>
                <a:ea typeface="微軟正黑體" pitchFamily="34" charset="-120"/>
                <a:cs typeface="Times New Roman" pitchFamily="18" charset="0"/>
              </a:rPr>
              <a:t>)</a:t>
            </a:r>
            <a:endParaRPr lang="zh-TW" altLang="en-US" dirty="0">
              <a:latin typeface="微軟正黑體" pitchFamily="34" charset="-120"/>
              <a:ea typeface="微軟正黑體" pitchFamily="34" charset="-120"/>
              <a:cs typeface="Times New Roman" pitchFamily="18" charset="0"/>
            </a:endParaRPr>
          </a:p>
        </p:txBody>
      </p:sp>
      <p:graphicFrame>
        <p:nvGraphicFramePr>
          <p:cNvPr id="92165" name="Group 5"/>
          <p:cNvGraphicFramePr>
            <a:graphicFrameLocks noGrp="1"/>
          </p:cNvGraphicFramePr>
          <p:nvPr/>
        </p:nvGraphicFramePr>
        <p:xfrm>
          <a:off x="179388" y="1889319"/>
          <a:ext cx="8713788" cy="2331769"/>
        </p:xfrm>
        <a:graphic>
          <a:graphicData uri="http://schemas.openxmlformats.org/drawingml/2006/table">
            <a:tbl>
              <a:tblPr/>
              <a:tblGrid>
                <a:gridCol w="1512292"/>
                <a:gridCol w="2304256"/>
                <a:gridCol w="4897240"/>
              </a:tblGrid>
              <a:tr h="38632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時間</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7" marR="91447" marT="46774" marB="35981"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訪評內容</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訪評目的</a:t>
                      </a:r>
                    </a:p>
                  </a:txBody>
                  <a:tcPr marL="91447" marR="91447" marT="36000" marB="36006"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FFFCC"/>
                    </a:solidFill>
                  </a:tcPr>
                </a:tc>
              </a:tr>
              <a:tr h="39566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17:00 - 18:00</a:t>
                      </a:r>
                    </a:p>
                  </a:txBody>
                  <a:tcPr marL="91447" marR="91447" marT="45694" marB="45694"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從學校返回飯店</a:t>
                      </a:r>
                    </a:p>
                  </a:txBody>
                  <a:tcPr marL="91447" marR="91447" marT="45694" marB="45694"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r>
                        <a:rPr lang="zh-TW" altLang="en-US" sz="1800" dirty="0" smtClean="0">
                          <a:latin typeface="微軟正黑體" pitchFamily="34" charset="-120"/>
                          <a:ea typeface="微軟正黑體" pitchFamily="34" charset="-120"/>
                        </a:rPr>
                        <a:t>－</a:t>
                      </a:r>
                      <a:endParaRPr lang="zh-TW" altLang="en-US" sz="1800" dirty="0">
                        <a:latin typeface="微軟正黑體" pitchFamily="34" charset="-120"/>
                        <a:ea typeface="微軟正黑體" pitchFamily="34" charset="-120"/>
                      </a:endParaRPr>
                    </a:p>
                  </a:txBody>
                  <a:tcPr marL="91447" marR="91447" marT="45694" marB="45694"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395662">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altLang="zh-TW"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18:00 - 19:00</a:t>
                      </a:r>
                    </a:p>
                  </a:txBody>
                  <a:tcPr marL="91447" marR="91447" marT="45694" marB="45694"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zh-TW" altLang="en-US" sz="1800" b="1"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晚餐</a:t>
                      </a:r>
                      <a:endPar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txBody>
                  <a:tcPr marL="91447" marR="91447" marT="45694" marB="45694"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dirty="0" smtClean="0">
                          <a:latin typeface="微軟正黑體" pitchFamily="34" charset="-120"/>
                          <a:ea typeface="微軟正黑體" pitchFamily="34" charset="-120"/>
                        </a:rPr>
                        <a:t>－</a:t>
                      </a:r>
                    </a:p>
                  </a:txBody>
                  <a:tcPr marL="91447" marR="91447" marT="45694" marB="45694"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1154123">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19:00 - 22:00</a:t>
                      </a:r>
                    </a:p>
                  </a:txBody>
                  <a:tcPr marL="91447" marR="91447" marT="45694" marB="45694"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1800" b="1"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認證團工作會議</a:t>
                      </a:r>
                    </a:p>
                  </a:txBody>
                  <a:tcPr marL="91447" marR="91447" marT="45694" marB="45694"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ts val="300"/>
                        </a:spcBef>
                        <a:spcAft>
                          <a:spcPts val="300"/>
                        </a:spcAft>
                        <a:buClrTx/>
                        <a:buSzTx/>
                        <a:buFontTx/>
                        <a:buNone/>
                        <a:tabLst/>
                      </a:pPr>
                      <a:r>
                        <a:rPr kumimoji="1" lang="en-US" altLang="zh-TW"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a:t>
                      </a:r>
                      <a:r>
                        <a:rPr kumimoji="1" lang="zh-TW" altLang="en-US"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訪評意見交換</a:t>
                      </a:r>
                    </a:p>
                    <a:p>
                      <a:pPr marL="0" marR="0" lvl="0" indent="0" algn="l" defTabSz="914400" rtl="0" eaLnBrk="0" fontAlgn="base" latinLnBrk="0" hangingPunct="0">
                        <a:lnSpc>
                          <a:spcPct val="100000"/>
                        </a:lnSpc>
                        <a:spcBef>
                          <a:spcPts val="300"/>
                        </a:spcBef>
                        <a:spcAft>
                          <a:spcPts val="300"/>
                        </a:spcAft>
                        <a:buClrTx/>
                        <a:buSzTx/>
                        <a:buFontTx/>
                        <a:buNone/>
                        <a:tabLst/>
                      </a:pPr>
                      <a:r>
                        <a:rPr kumimoji="1" lang="en-US" altLang="zh-TW"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(2)</a:t>
                      </a:r>
                      <a:r>
                        <a:rPr kumimoji="1" lang="zh-TW" altLang="en-US"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討論離校意見書內容</a:t>
                      </a:r>
                      <a:endParaRPr kumimoji="1" lang="en-US" altLang="zh-TW"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p>
                      <a:pPr marL="0" marR="0" lvl="0" indent="0" algn="l" defTabSz="914400" rtl="0" eaLnBrk="0" fontAlgn="base" latinLnBrk="0" hangingPunct="0">
                        <a:lnSpc>
                          <a:spcPct val="100000"/>
                        </a:lnSpc>
                        <a:spcBef>
                          <a:spcPts val="300"/>
                        </a:spcBef>
                        <a:spcAft>
                          <a:spcPts val="300"/>
                        </a:spcAft>
                        <a:buClrTx/>
                        <a:buSzTx/>
                        <a:buFontTx/>
                        <a:buNone/>
                        <a:tabLst/>
                      </a:pPr>
                      <a:r>
                        <a:rPr kumimoji="1" lang="en-US" altLang="zh-TW"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(3)</a:t>
                      </a:r>
                      <a:r>
                        <a:rPr kumimoji="1" lang="zh-TW" altLang="en-US"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認證一致性討論</a:t>
                      </a:r>
                    </a:p>
                  </a:txBody>
                  <a:tcPr marL="91447" marR="91447" marT="45694" marB="45694"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 name="Rectangle 3"/>
          <p:cNvSpPr txBox="1">
            <a:spLocks noChangeArrowheads="1"/>
          </p:cNvSpPr>
          <p:nvPr/>
        </p:nvSpPr>
        <p:spPr bwMode="auto">
          <a:xfrm>
            <a:off x="179512" y="764704"/>
            <a:ext cx="8713788" cy="7207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latinLnBrk="0">
              <a:lnSpc>
                <a:spcPct val="100000"/>
              </a:lnSpc>
              <a:buClrTx/>
              <a:buSzTx/>
              <a:buFontTx/>
              <a:buNone/>
              <a:tabLst/>
              <a:defRPr/>
            </a:pPr>
            <a:r>
              <a:rPr lang="zh-TW" altLang="en-US"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週期性審查實地訪評行程表</a:t>
            </a:r>
            <a:r>
              <a:rPr lang="en-US" altLang="zh-TW"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(3/4)</a:t>
            </a:r>
          </a:p>
        </p:txBody>
      </p:sp>
      <p:sp>
        <p:nvSpPr>
          <p:cNvPr id="8" name="投影片編號版面配置區 7"/>
          <p:cNvSpPr>
            <a:spLocks noGrp="1"/>
          </p:cNvSpPr>
          <p:nvPr>
            <p:ph type="sldNum" sz="quarter" idx="4294967295"/>
          </p:nvPr>
        </p:nvSpPr>
        <p:spPr>
          <a:xfrm>
            <a:off x="6938963" y="6357938"/>
            <a:ext cx="2133600" cy="365125"/>
          </a:xfrm>
          <a:prstGeom prst="rect">
            <a:avLst/>
          </a:prstGeom>
        </p:spPr>
        <p:txBody>
          <a:bodyPr/>
          <a:lstStyle/>
          <a:p>
            <a:pPr>
              <a:defRPr/>
            </a:pPr>
            <a:fld id="{83A307BB-7698-4A9A-97C2-C280C2722865}" type="slidenum">
              <a:rPr lang="zh-TW" altLang="en-US" smtClean="0"/>
              <a:pPr>
                <a:defRPr/>
              </a:pPr>
              <a:t>75</a:t>
            </a:fld>
            <a:endParaRPr lang="zh-TW" altLang="en-US"/>
          </a:p>
        </p:txBody>
      </p:sp>
    </p:spTree>
    <p:extLst>
      <p:ext uri="{BB962C8B-B14F-4D97-AF65-F5344CB8AC3E}">
        <p14:creationId xmlns:p14="http://schemas.microsoft.com/office/powerpoint/2010/main" val="1401589490"/>
      </p:ext>
    </p:extLst>
  </p:cSld>
  <p:clrMapOvr>
    <a:masterClrMapping/>
  </p:clrMapOvr>
  <p:transition advClick="0"/>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65" name="Group 5"/>
          <p:cNvGraphicFramePr>
            <a:graphicFrameLocks noGrp="1"/>
          </p:cNvGraphicFramePr>
          <p:nvPr/>
        </p:nvGraphicFramePr>
        <p:xfrm>
          <a:off x="179388" y="1700808"/>
          <a:ext cx="8785226" cy="4752530"/>
        </p:xfrm>
        <a:graphic>
          <a:graphicData uri="http://schemas.openxmlformats.org/drawingml/2006/table">
            <a:tbl>
              <a:tblPr/>
              <a:tblGrid>
                <a:gridCol w="1440284"/>
                <a:gridCol w="2304256"/>
                <a:gridCol w="5040686"/>
              </a:tblGrid>
              <a:tr h="349493">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時間</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1" marR="91441" marT="36000" marB="36000"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訪評內容</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7" marR="91447" marT="36000" marB="36006"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0" fontAlgn="base" latinLnBrk="0" hangingPunct="0">
                        <a:lnSpc>
                          <a:spcPct val="100000"/>
                        </a:lnSpc>
                        <a:spcBef>
                          <a:spcPts val="0"/>
                        </a:spcBef>
                        <a:spcAft>
                          <a:spcPts val="0"/>
                        </a:spcAft>
                        <a:buClrTx/>
                        <a:buSzTx/>
                        <a:buFontTx/>
                        <a:buNone/>
                        <a:tabLst/>
                      </a:pPr>
                      <a:r>
                        <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訪評目的</a:t>
                      </a:r>
                    </a:p>
                  </a:txBody>
                  <a:tcPr marL="91447" marR="91447" marT="36000" marB="36006"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FFFCC"/>
                    </a:solidFill>
                  </a:tcPr>
                </a:tc>
              </a:tr>
              <a:tr h="62631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09:00 - 10:00</a:t>
                      </a:r>
                    </a:p>
                  </a:txBody>
                  <a:tcPr marL="36000" marR="36000" marT="36000" marB="36000"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與校方相關行政主管會談</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1" marR="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討論週一所提之校、院行政支援與經費議題</a:t>
                      </a:r>
                      <a:r>
                        <a:rPr kumimoji="1" lang="en-US" altLang="zh-TW"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a:t>
                      </a: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亦可於現場提出額外問題</a:t>
                      </a:r>
                      <a:r>
                        <a:rPr kumimoji="1" lang="en-US" altLang="zh-TW"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a:t>
                      </a:r>
                      <a:endPar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txBody>
                  <a:tcPr marL="91441" marR="91441" marT="36000" marB="36000"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349487">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altLang="zh-TW"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10:00 - 10:15</a:t>
                      </a:r>
                    </a:p>
                  </a:txBody>
                  <a:tcPr marL="36000" marR="36000" marT="36000" marB="36000"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zh-TW"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交通時間</a:t>
                      </a:r>
                      <a:endParaRPr kumimoji="1" lang="en-US" altLang="zh-TW"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txBody>
                  <a:tcPr marL="91441" marR="91441"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r>
                        <a:rPr lang="zh-TW" altLang="en-US" sz="1800" dirty="0" smtClean="0">
                          <a:latin typeface="微軟正黑體" pitchFamily="34" charset="-120"/>
                          <a:ea typeface="微軟正黑體" pitchFamily="34" charset="-120"/>
                        </a:rPr>
                        <a:t>－</a:t>
                      </a:r>
                      <a:endParaRPr lang="zh-TW" altLang="en-US" sz="1800" dirty="0">
                        <a:latin typeface="微軟正黑體" pitchFamily="34" charset="-120"/>
                        <a:ea typeface="微軟正黑體" pitchFamily="34" charset="-120"/>
                      </a:endParaRPr>
                    </a:p>
                  </a:txBody>
                  <a:tcPr marL="91441" marR="91441" marT="36000" marB="36000"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1149213">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10:15 - 11:15</a:t>
                      </a:r>
                    </a:p>
                  </a:txBody>
                  <a:tcPr marL="36000" marR="36000" marT="36000" marB="36000"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與教師會談</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1" marR="91441"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179388" lvl="0" indent="-179388" rtl="0">
                        <a:lnSpc>
                          <a:spcPts val="2100"/>
                        </a:lnSpc>
                        <a:spcBef>
                          <a:spcPts val="0"/>
                        </a:spcBef>
                        <a:spcAft>
                          <a:spcPts val="0"/>
                        </a:spcAft>
                        <a:buFont typeface="Arial" pitchFamily="34" charset="0"/>
                        <a:buChar char="•"/>
                      </a:pPr>
                      <a:r>
                        <a:rPr lang="zh-TW" altLang="en-US" sz="1800" dirty="0" smtClean="0">
                          <a:latin typeface="微軟正黑體" pitchFamily="34" charset="-120"/>
                          <a:ea typeface="微軟正黑體" pitchFamily="34" charset="-120"/>
                        </a:rPr>
                        <a:t>了解教師對教學的想法及態度、對評量的瞭解與準備程度，及對系所未來方向的看法。</a:t>
                      </a:r>
                      <a:endParaRPr lang="en-US" altLang="zh-TW" sz="1800" dirty="0" smtClean="0">
                        <a:latin typeface="微軟正黑體" pitchFamily="34" charset="-120"/>
                        <a:ea typeface="微軟正黑體" pitchFamily="34" charset="-120"/>
                      </a:endParaRPr>
                    </a:p>
                    <a:p>
                      <a:pPr marL="179388" lvl="0" indent="-179388">
                        <a:lnSpc>
                          <a:spcPts val="2100"/>
                        </a:lnSpc>
                        <a:spcBef>
                          <a:spcPts val="0"/>
                        </a:spcBef>
                        <a:spcAft>
                          <a:spcPts val="0"/>
                        </a:spcAft>
                        <a:buFont typeface="Arial" pitchFamily="34" charset="0"/>
                        <a:buChar char="•"/>
                      </a:pPr>
                      <a:r>
                        <a:rPr lang="zh-TW" altLang="en-US" sz="1800" dirty="0" smtClean="0">
                          <a:latin typeface="微軟正黑體" pitchFamily="34" charset="-120"/>
                          <a:ea typeface="微軟正黑體" pitchFamily="34" charset="-120"/>
                        </a:rPr>
                        <a:t>藉由教師對工作環境的看法及致力維護的態度，瞭解學程對設備的品質及維護是否完善。</a:t>
                      </a:r>
                      <a:endParaRPr lang="en-US" altLang="zh-TW" sz="1800" dirty="0" smtClean="0">
                        <a:latin typeface="微軟正黑體" pitchFamily="34" charset="-120"/>
                        <a:ea typeface="微軟正黑體" pitchFamily="34" charset="-120"/>
                      </a:endParaRPr>
                    </a:p>
                  </a:txBody>
                  <a:tcPr marL="91441" marR="91441" marT="36000" marB="36000"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349487">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11:15 - 12:00</a:t>
                      </a:r>
                      <a:endParaRPr kumimoji="1" lang="zh-TW" altLang="en-US"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1800" b="1"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檢視佐證資料</a:t>
                      </a:r>
                    </a:p>
                  </a:txBody>
                  <a:tcPr marL="91441" marR="91441"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263525" marR="0" lvl="0" indent="-263525" algn="l" defTabSz="914400" rtl="0" eaLnBrk="0" fontAlgn="base" latinLnBrk="0" hangingPunct="0">
                        <a:lnSpc>
                          <a:spcPct val="100000"/>
                        </a:lnSpc>
                        <a:spcBef>
                          <a:spcPct val="0"/>
                        </a:spcBef>
                        <a:spcAft>
                          <a:spcPct val="0"/>
                        </a:spcAft>
                        <a:buClrTx/>
                        <a:buSzTx/>
                        <a:buFontTx/>
                        <a:buNone/>
                        <a:tabLst/>
                      </a:pPr>
                      <a:r>
                        <a:rPr kumimoji="1" lang="zh-TW" altLang="en-US"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檢視及討論佐證資料是否與自評報告書一致</a:t>
                      </a:r>
                      <a:endParaRPr kumimoji="1" lang="en-US" altLang="zh-TW"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txBody>
                  <a:tcPr marL="91441" marR="91441" marT="36000" marB="36000"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88007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12:00 - 12:30</a:t>
                      </a:r>
                    </a:p>
                  </a:txBody>
                  <a:tcPr marL="36000" marR="36000" marT="36000" marB="36000"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與受認證學程主管總結</a:t>
                      </a:r>
                      <a:endParaRPr kumimoji="1" lang="zh-TW" altLang="en-US" sz="1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txBody>
                  <a:tcPr marL="91441" marR="91441"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179388" lvl="0" indent="-179388" algn="l" defTabSz="914400" rtl="0" eaLnBrk="1" latinLnBrk="0" hangingPunct="1">
                        <a:lnSpc>
                          <a:spcPts val="2100"/>
                        </a:lnSpc>
                        <a:spcBef>
                          <a:spcPts val="0"/>
                        </a:spcBef>
                        <a:spcAft>
                          <a:spcPts val="0"/>
                        </a:spcAft>
                        <a:buFont typeface="Arial" pitchFamily="34" charset="0"/>
                        <a:buChar char="•"/>
                      </a:pPr>
                      <a:r>
                        <a:rPr lang="zh-TW" altLang="en-US" sz="1800" kern="1200" dirty="0" smtClean="0">
                          <a:solidFill>
                            <a:schemeClr val="tx1"/>
                          </a:solidFill>
                          <a:latin typeface="微軟正黑體" pitchFamily="34" charset="-120"/>
                          <a:ea typeface="微軟正黑體" pitchFamily="34" charset="-120"/>
                          <a:cs typeface="+mn-cs"/>
                        </a:rPr>
                        <a:t>須進行足夠的討論以確保委員所發現的問題屬實，且學程主管知道下次要改進的問題為何。</a:t>
                      </a:r>
                      <a:endParaRPr lang="en-US" altLang="zh-TW" sz="1800" kern="1200" dirty="0" smtClean="0">
                        <a:solidFill>
                          <a:schemeClr val="tx1"/>
                        </a:solidFill>
                        <a:latin typeface="微軟正黑體" pitchFamily="34" charset="-120"/>
                        <a:ea typeface="微軟正黑體" pitchFamily="34" charset="-120"/>
                        <a:cs typeface="+mn-cs"/>
                      </a:endParaRPr>
                    </a:p>
                    <a:p>
                      <a:pPr marL="179388" lvl="0" indent="-179388" algn="l" defTabSz="914400" rtl="0" eaLnBrk="1" latinLnBrk="0" hangingPunct="1">
                        <a:lnSpc>
                          <a:spcPts val="2100"/>
                        </a:lnSpc>
                        <a:spcBef>
                          <a:spcPts val="0"/>
                        </a:spcBef>
                        <a:spcAft>
                          <a:spcPts val="0"/>
                        </a:spcAft>
                        <a:buFont typeface="Arial" pitchFamily="34" charset="0"/>
                        <a:buChar char="•"/>
                      </a:pPr>
                      <a:r>
                        <a:rPr lang="zh-TW" altLang="en-US" sz="1800" kern="1200" dirty="0" smtClean="0">
                          <a:solidFill>
                            <a:schemeClr val="tx1"/>
                          </a:solidFill>
                          <a:latin typeface="微軟正黑體" pitchFamily="34" charset="-120"/>
                          <a:ea typeface="微軟正黑體" pitchFamily="34" charset="-120"/>
                          <a:cs typeface="+mn-cs"/>
                        </a:rPr>
                        <a:t>避免告知明確的改進方法或提前透露認證結果。</a:t>
                      </a:r>
                      <a:endParaRPr lang="en-US" altLang="zh-TW" sz="1800" kern="1200" dirty="0" smtClean="0">
                        <a:solidFill>
                          <a:schemeClr val="tx1"/>
                        </a:solidFill>
                        <a:latin typeface="微軟正黑體" pitchFamily="34" charset="-120"/>
                        <a:ea typeface="微軟正黑體" pitchFamily="34" charset="-120"/>
                        <a:cs typeface="+mn-cs"/>
                      </a:endParaRPr>
                    </a:p>
                  </a:txBody>
                  <a:tcPr marL="91441" marR="91441" marT="36000" marB="36000"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349487">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12:30 – 13:30</a:t>
                      </a:r>
                      <a:endParaRPr kumimoji="1" lang="zh-TW" altLang="en-US"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午      餐</a:t>
                      </a:r>
                      <a:endParaRPr kumimoji="1" lang="en-US" altLang="zh-TW" sz="1800" b="0" i="0" u="none" strike="noStrike"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txBody>
                  <a:tcPr marL="91441" marR="91441"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endParaRPr lang="zh-TW" altLang="en-US" sz="1800" dirty="0">
                        <a:latin typeface="微軟正黑體" pitchFamily="34" charset="-120"/>
                        <a:ea typeface="微軟正黑體" pitchFamily="34" charset="-120"/>
                      </a:endParaRPr>
                    </a:p>
                  </a:txBody>
                  <a:tcPr marL="91441" marR="91441" marT="36000" marB="36000"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349487">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13:30 - </a:t>
                      </a:r>
                      <a:r>
                        <a:rPr kumimoji="1" lang="en-US" altLang="zh-TW" sz="1700" b="0" i="0" u="none" strike="noStrike" kern="1200" cap="none" normalizeH="0" baseline="0" dirty="0" smtClean="0">
                          <a:ln>
                            <a:noFill/>
                          </a:ln>
                          <a:solidFill>
                            <a:srgbClr val="FF0000"/>
                          </a:solidFill>
                          <a:effectLst/>
                          <a:latin typeface="微軟正黑體" pitchFamily="34" charset="-120"/>
                          <a:ea typeface="微軟正黑體" pitchFamily="34" charset="-120"/>
                          <a:cs typeface="Times New Roman" pitchFamily="18" charset="0"/>
                        </a:rPr>
                        <a:t>15:00</a:t>
                      </a:r>
                      <a:endParaRPr kumimoji="1" lang="zh-TW" altLang="en-US" sz="1700" b="0" i="0" u="none" strike="noStrike" kern="1200" cap="none" normalizeH="0" baseline="0" dirty="0" smtClean="0">
                        <a:ln>
                          <a:noFill/>
                        </a:ln>
                        <a:solidFill>
                          <a:srgbClr val="FF0000"/>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800" b="1"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認證團工作會議</a:t>
                      </a:r>
                    </a:p>
                  </a:txBody>
                  <a:tcPr marL="91441" marR="91441"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263525" marR="0" lvl="0" indent="-263525" algn="l" defTabSz="914400" rtl="0" eaLnBrk="0" fontAlgn="base" latinLnBrk="0" hangingPunct="0">
                        <a:lnSpc>
                          <a:spcPct val="100000"/>
                        </a:lnSpc>
                        <a:spcBef>
                          <a:spcPct val="0"/>
                        </a:spcBef>
                        <a:spcAft>
                          <a:spcPct val="0"/>
                        </a:spcAft>
                        <a:buClrTx/>
                        <a:buSzTx/>
                        <a:buFontTx/>
                        <a:buNone/>
                        <a:tabLst/>
                      </a:pPr>
                      <a:r>
                        <a:rPr kumimoji="1" lang="zh-TW" altLang="en-US"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討論一致性</a:t>
                      </a:r>
                    </a:p>
                  </a:txBody>
                  <a:tcPr marL="91441" marR="91441" marT="36000" marB="36000"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r h="349487">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700" b="0" i="0" u="none" strike="noStrike" kern="1200" cap="none" normalizeH="0" baseline="0" dirty="0" smtClean="0">
                          <a:ln>
                            <a:noFill/>
                          </a:ln>
                          <a:solidFill>
                            <a:srgbClr val="FF0000"/>
                          </a:solidFill>
                          <a:effectLst/>
                          <a:latin typeface="微軟正黑體" pitchFamily="34" charset="-120"/>
                          <a:ea typeface="微軟正黑體" pitchFamily="34" charset="-120"/>
                          <a:cs typeface="Times New Roman" pitchFamily="18" charset="0"/>
                        </a:rPr>
                        <a:t>15:00</a:t>
                      </a:r>
                      <a:r>
                        <a:rPr kumimoji="1" lang="en-US" altLang="zh-TW"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a:t>
                      </a:r>
                      <a:endParaRPr kumimoji="1" lang="zh-TW" altLang="en-US" sz="17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endParaRPr>
                    </a:p>
                  </a:txBody>
                  <a:tcPr marL="36000" marR="36000" marT="36000" marB="36000" anchor="ctr" horzOverflow="overflow">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1800" b="1"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宣讀「離校意見書」</a:t>
                      </a:r>
                    </a:p>
                  </a:txBody>
                  <a:tcPr marL="91441" marR="91441"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263525" marR="0" lvl="0" indent="-263525" algn="l" defTabSz="914400" rtl="0" eaLnBrk="0" fontAlgn="base" latinLnBrk="0" hangingPunct="0">
                        <a:lnSpc>
                          <a:spcPct val="100000"/>
                        </a:lnSpc>
                        <a:spcBef>
                          <a:spcPct val="0"/>
                        </a:spcBef>
                        <a:spcAft>
                          <a:spcPct val="0"/>
                        </a:spcAft>
                        <a:buClrTx/>
                        <a:buSzTx/>
                        <a:buFontTx/>
                        <a:buNone/>
                        <a:tabLst/>
                      </a:pPr>
                      <a:r>
                        <a:rPr kumimoji="1" lang="zh-TW" altLang="en-US" sz="1800" b="0" i="0" u="none" strike="noStrike" kern="1200" cap="none" normalizeH="0" baseline="0" dirty="0" smtClean="0">
                          <a:ln>
                            <a:noFill/>
                          </a:ln>
                          <a:solidFill>
                            <a:srgbClr val="000000"/>
                          </a:solidFill>
                          <a:effectLst/>
                          <a:latin typeface="微軟正黑體" pitchFamily="34" charset="-120"/>
                          <a:ea typeface="微軟正黑體" pitchFamily="34" charset="-120"/>
                          <a:cs typeface="Times New Roman" pitchFamily="18" charset="0"/>
                        </a:rPr>
                        <a:t>認證團主席宣讀初步訪評意見</a:t>
                      </a:r>
                    </a:p>
                  </a:txBody>
                  <a:tcPr marL="91441" marR="91441" marT="36000" marB="36000" anchor="ctr"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5" name="圓角矩形 14"/>
          <p:cNvSpPr/>
          <p:nvPr/>
        </p:nvSpPr>
        <p:spPr>
          <a:xfrm>
            <a:off x="108396" y="5738961"/>
            <a:ext cx="8928100" cy="714375"/>
          </a:xfrm>
          <a:prstGeom prst="roundRect">
            <a:avLst/>
          </a:prstGeom>
          <a:no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9" name="向左箭號圖說文字 8"/>
          <p:cNvSpPr/>
          <p:nvPr/>
        </p:nvSpPr>
        <p:spPr>
          <a:xfrm>
            <a:off x="7020272" y="5733256"/>
            <a:ext cx="1872333" cy="720080"/>
          </a:xfrm>
          <a:prstGeom prst="leftArrowCallout">
            <a:avLst>
              <a:gd name="adj1" fmla="val 25000"/>
              <a:gd name="adj2" fmla="val 25000"/>
              <a:gd name="adj3" fmla="val 25000"/>
              <a:gd name="adj4" fmla="val 86738"/>
            </a:avLst>
          </a:prstGeom>
          <a:solidFill>
            <a:srgbClr val="FF0000">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kumimoji="0" lang="zh-TW" altLang="en-US" sz="1600" dirty="0" smtClean="0">
                <a:latin typeface="微軟正黑體" pitchFamily="34" charset="-120"/>
                <a:ea typeface="微軟正黑體" pitchFamily="34" charset="-120"/>
              </a:rPr>
              <a:t>視學程數多寡</a:t>
            </a:r>
            <a:endParaRPr kumimoji="0" lang="en-US" altLang="zh-TW" sz="1600" dirty="0" smtClean="0">
              <a:latin typeface="微軟正黑體" pitchFamily="34" charset="-120"/>
              <a:ea typeface="微軟正黑體" pitchFamily="34" charset="-120"/>
            </a:endParaRPr>
          </a:p>
          <a:p>
            <a:pPr algn="ctr">
              <a:defRPr/>
            </a:pPr>
            <a:r>
              <a:rPr kumimoji="0" lang="zh-TW" altLang="en-US" sz="1600" dirty="0" smtClean="0">
                <a:latin typeface="微軟正黑體" pitchFamily="34" charset="-120"/>
                <a:ea typeface="微軟正黑體" pitchFamily="34" charset="-120"/>
              </a:rPr>
              <a:t>調整宣讀時間</a:t>
            </a:r>
            <a:endParaRPr lang="zh-TW" altLang="en-US" sz="1600" dirty="0">
              <a:solidFill>
                <a:schemeClr val="bg1"/>
              </a:solidFill>
              <a:latin typeface="微軟正黑體" pitchFamily="34" charset="-120"/>
              <a:ea typeface="微軟正黑體" pitchFamily="34" charset="-120"/>
            </a:endParaRPr>
          </a:p>
        </p:txBody>
      </p:sp>
      <p:sp>
        <p:nvSpPr>
          <p:cNvPr id="10" name="Rectangle 6"/>
          <p:cNvSpPr>
            <a:spLocks noChangeArrowheads="1"/>
          </p:cNvSpPr>
          <p:nvPr/>
        </p:nvSpPr>
        <p:spPr bwMode="auto">
          <a:xfrm>
            <a:off x="250825" y="1340768"/>
            <a:ext cx="2592388" cy="369332"/>
          </a:xfrm>
          <a:prstGeom prst="rect">
            <a:avLst/>
          </a:prstGeom>
          <a:noFill/>
          <a:ln w="9525" algn="ctr">
            <a:noFill/>
            <a:miter lim="800000"/>
            <a:headEnd/>
            <a:tailEnd/>
          </a:ln>
        </p:spPr>
        <p:txBody>
          <a:bodyPr anchor="ctr">
            <a:spAutoFit/>
          </a:bodyPr>
          <a:lstStyle/>
          <a:p>
            <a:r>
              <a:rPr lang="zh-TW" altLang="en-US" dirty="0" smtClean="0">
                <a:solidFill>
                  <a:srgbClr val="000000"/>
                </a:solidFill>
                <a:latin typeface="微軟正黑體" pitchFamily="34" charset="-120"/>
                <a:ea typeface="微軟正黑體" pitchFamily="34" charset="-120"/>
                <a:cs typeface="Times New Roman" pitchFamily="18" charset="0"/>
              </a:rPr>
              <a:t>第</a:t>
            </a:r>
            <a:r>
              <a:rPr lang="en-US" altLang="zh-TW" dirty="0" smtClean="0">
                <a:solidFill>
                  <a:srgbClr val="000000"/>
                </a:solidFill>
                <a:latin typeface="微軟正黑體" pitchFamily="34" charset="-120"/>
                <a:ea typeface="微軟正黑體" pitchFamily="34" charset="-120"/>
                <a:cs typeface="Times New Roman" pitchFamily="18" charset="0"/>
              </a:rPr>
              <a:t>2</a:t>
            </a:r>
            <a:r>
              <a:rPr lang="zh-TW" altLang="en-US" dirty="0" smtClean="0">
                <a:solidFill>
                  <a:srgbClr val="000000"/>
                </a:solidFill>
                <a:latin typeface="微軟正黑體" pitchFamily="34" charset="-120"/>
                <a:ea typeface="微軟正黑體" pitchFamily="34" charset="-120"/>
                <a:cs typeface="Times New Roman" pitchFamily="18" charset="0"/>
              </a:rPr>
              <a:t>天</a:t>
            </a:r>
            <a:r>
              <a:rPr lang="en-US" altLang="zh-TW" dirty="0">
                <a:solidFill>
                  <a:srgbClr val="000000"/>
                </a:solidFill>
                <a:latin typeface="微軟正黑體" pitchFamily="34" charset="-120"/>
                <a:ea typeface="微軟正黑體" pitchFamily="34" charset="-120"/>
                <a:cs typeface="Times New Roman" pitchFamily="18" charset="0"/>
              </a:rPr>
              <a:t>(</a:t>
            </a:r>
            <a:r>
              <a:rPr lang="zh-TW" altLang="en-US" dirty="0" smtClean="0">
                <a:solidFill>
                  <a:srgbClr val="000000"/>
                </a:solidFill>
                <a:latin typeface="微軟正黑體" pitchFamily="34" charset="-120"/>
                <a:ea typeface="微軟正黑體" pitchFamily="34" charset="-120"/>
                <a:cs typeface="Times New Roman" pitchFamily="18" charset="0"/>
              </a:rPr>
              <a:t>星期二</a:t>
            </a:r>
            <a:r>
              <a:rPr lang="en-US" altLang="zh-TW" dirty="0" smtClean="0">
                <a:solidFill>
                  <a:srgbClr val="000000"/>
                </a:solidFill>
                <a:latin typeface="微軟正黑體" pitchFamily="34" charset="-120"/>
                <a:ea typeface="微軟正黑體" pitchFamily="34" charset="-120"/>
                <a:cs typeface="Times New Roman" pitchFamily="18" charset="0"/>
              </a:rPr>
              <a:t>)</a:t>
            </a:r>
            <a:endParaRPr lang="zh-TW" altLang="en-US" dirty="0">
              <a:latin typeface="微軟正黑體" pitchFamily="34" charset="-120"/>
              <a:ea typeface="微軟正黑體" pitchFamily="34" charset="-120"/>
              <a:cs typeface="Times New Roman" pitchFamily="18" charset="0"/>
            </a:endParaRPr>
          </a:p>
        </p:txBody>
      </p:sp>
      <p:sp>
        <p:nvSpPr>
          <p:cNvPr id="11" name="Rectangle 3"/>
          <p:cNvSpPr txBox="1">
            <a:spLocks noChangeArrowheads="1"/>
          </p:cNvSpPr>
          <p:nvPr/>
        </p:nvSpPr>
        <p:spPr bwMode="auto">
          <a:xfrm>
            <a:off x="250825" y="692696"/>
            <a:ext cx="8713788" cy="7207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latinLnBrk="0">
              <a:lnSpc>
                <a:spcPct val="100000"/>
              </a:lnSpc>
              <a:buClrTx/>
              <a:buSzTx/>
              <a:buFontTx/>
              <a:buNone/>
              <a:tabLst/>
              <a:defRPr/>
            </a:pPr>
            <a:r>
              <a:rPr lang="zh-TW" altLang="en-US"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週期性審查實地訪評行程表</a:t>
            </a:r>
            <a:r>
              <a:rPr lang="en-US" altLang="zh-TW" sz="40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(4/4)</a:t>
            </a:r>
          </a:p>
        </p:txBody>
      </p:sp>
      <p:sp>
        <p:nvSpPr>
          <p:cNvPr id="12" name="投影片編號版面配置區 11"/>
          <p:cNvSpPr>
            <a:spLocks noGrp="1"/>
          </p:cNvSpPr>
          <p:nvPr>
            <p:ph type="sldNum" sz="quarter" idx="4294967295"/>
          </p:nvPr>
        </p:nvSpPr>
        <p:spPr>
          <a:xfrm>
            <a:off x="6938963" y="6357938"/>
            <a:ext cx="2133600" cy="365125"/>
          </a:xfrm>
          <a:prstGeom prst="rect">
            <a:avLst/>
          </a:prstGeom>
        </p:spPr>
        <p:txBody>
          <a:bodyPr/>
          <a:lstStyle/>
          <a:p>
            <a:pPr>
              <a:defRPr/>
            </a:pPr>
            <a:fld id="{83A307BB-7698-4A9A-97C2-C280C2722865}" type="slidenum">
              <a:rPr lang="zh-TW" altLang="en-US" smtClean="0"/>
              <a:pPr>
                <a:defRPr/>
              </a:pPr>
              <a:t>76</a:t>
            </a:fld>
            <a:endParaRPr lang="zh-TW" altLang="en-US"/>
          </a:p>
        </p:txBody>
      </p:sp>
    </p:spTree>
    <p:extLst>
      <p:ext uri="{BB962C8B-B14F-4D97-AF65-F5344CB8AC3E}">
        <p14:creationId xmlns:p14="http://schemas.microsoft.com/office/powerpoint/2010/main" val="3957355671"/>
      </p:ext>
    </p:extLst>
  </p:cSld>
  <p:clrMapOvr>
    <a:masterClrMapping/>
  </p:clrMapOvr>
  <p:transition advClick="0"/>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79712" y="1052736"/>
            <a:ext cx="4752975" cy="784225"/>
          </a:xfrm>
        </p:spPr>
        <p:txBody>
          <a:bodyPr/>
          <a:lstStyle/>
          <a:p>
            <a:pPr eaLnBrk="1" hangingPunct="1">
              <a:defRPr/>
            </a:pPr>
            <a:r>
              <a:rPr kumimoji="1" lang="zh-TW" altLang="en-US" b="1" dirty="0" smtClean="0">
                <a:solidFill>
                  <a:srgbClr val="A50021"/>
                </a:solidFill>
                <a:effectLst>
                  <a:outerShdw blurRad="38100" dist="38100" dir="2700000" algn="tl">
                    <a:srgbClr val="C0C0C0"/>
                  </a:outerShdw>
                </a:effectLst>
                <a:latin typeface="Arial" pitchFamily="34" charset="0"/>
                <a:ea typeface="微軟正黑體" pitchFamily="34" charset="-120"/>
                <a:cs typeface="Arial" pitchFamily="34" charset="0"/>
              </a:rPr>
              <a:t>認證費用收費標準</a:t>
            </a:r>
            <a:endParaRPr kumimoji="1" lang="zh-TW" altLang="en-US" b="1" dirty="0">
              <a:solidFill>
                <a:srgbClr val="A50021"/>
              </a:solidFill>
              <a:effectLst>
                <a:outerShdw blurRad="38100" dist="38100" dir="2700000" algn="tl">
                  <a:srgbClr val="C0C0C0"/>
                </a:outerShdw>
              </a:effectLst>
              <a:latin typeface="Arial" pitchFamily="34" charset="0"/>
              <a:ea typeface="微軟正黑體" pitchFamily="34" charset="-120"/>
              <a:cs typeface="Arial" pitchFamily="34" charset="0"/>
            </a:endParaRPr>
          </a:p>
        </p:txBody>
      </p:sp>
      <p:graphicFrame>
        <p:nvGraphicFramePr>
          <p:cNvPr id="4" name="表格 3"/>
          <p:cNvGraphicFramePr>
            <a:graphicFrameLocks noGrp="1"/>
          </p:cNvGraphicFramePr>
          <p:nvPr/>
        </p:nvGraphicFramePr>
        <p:xfrm>
          <a:off x="395288" y="2060575"/>
          <a:ext cx="8429624" cy="4211536"/>
        </p:xfrm>
        <a:graphic>
          <a:graphicData uri="http://schemas.openxmlformats.org/drawingml/2006/table">
            <a:tbl>
              <a:tblPr firstRow="1" bandRow="1">
                <a:tableStyleId>{BC89EF96-8CEA-46FF-86C4-4CE0E7609802}</a:tableStyleId>
              </a:tblPr>
              <a:tblGrid>
                <a:gridCol w="702470"/>
                <a:gridCol w="1685924"/>
                <a:gridCol w="3301604"/>
                <a:gridCol w="1472014"/>
                <a:gridCol w="1267612"/>
              </a:tblGrid>
              <a:tr h="428609">
                <a:tc>
                  <a:txBody>
                    <a:bodyPr/>
                    <a:lstStyle/>
                    <a:p>
                      <a:pPr algn="ctr"/>
                      <a:r>
                        <a:rPr lang="zh-TW" altLang="en-US" sz="2000" dirty="0" smtClean="0">
                          <a:latin typeface="Arial" pitchFamily="34" charset="0"/>
                          <a:ea typeface="微軟正黑體" pitchFamily="34" charset="-120"/>
                          <a:cs typeface="Arial" pitchFamily="34" charset="0"/>
                        </a:rPr>
                        <a:t>類別</a:t>
                      </a:r>
                      <a:endParaRPr lang="zh-TW" altLang="en-US" sz="2000" dirty="0">
                        <a:latin typeface="Arial" pitchFamily="34" charset="0"/>
                        <a:ea typeface="微軟正黑體" pitchFamily="34" charset="-120"/>
                        <a:cs typeface="Arial" pitchFamily="34" charset="0"/>
                      </a:endParaRPr>
                    </a:p>
                  </a:txBody>
                  <a:tcPr marL="72000" marR="72000" marT="35999" marB="35999" anchor="ctr"/>
                </a:tc>
                <a:tc gridSpan="2">
                  <a:txBody>
                    <a:bodyPr/>
                    <a:lstStyle/>
                    <a:p>
                      <a:pPr algn="ctr"/>
                      <a:r>
                        <a:rPr lang="zh-TW" altLang="en-US" sz="2000" dirty="0" smtClean="0">
                          <a:latin typeface="Arial" pitchFamily="34" charset="0"/>
                          <a:ea typeface="微軟正黑體" pitchFamily="34" charset="-120"/>
                          <a:cs typeface="Arial" pitchFamily="34" charset="0"/>
                        </a:rPr>
                        <a:t>收費項目</a:t>
                      </a:r>
                      <a:endParaRPr lang="zh-TW" altLang="en-US" sz="2000" dirty="0">
                        <a:latin typeface="Arial" pitchFamily="34" charset="0"/>
                        <a:ea typeface="微軟正黑體" pitchFamily="34" charset="-120"/>
                        <a:cs typeface="Arial" pitchFamily="34" charset="0"/>
                      </a:endParaRPr>
                    </a:p>
                  </a:txBody>
                  <a:tcPr marL="72000" marR="72000" marT="35999" marB="35999" anchor="ctr"/>
                </a:tc>
                <a:tc h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000" dirty="0" smtClean="0">
                          <a:latin typeface="Arial" pitchFamily="34" charset="0"/>
                          <a:ea typeface="微軟正黑體" pitchFamily="34" charset="-120"/>
                          <a:cs typeface="Arial" pitchFamily="34" charset="0"/>
                        </a:rPr>
                        <a:t>收費金額</a:t>
                      </a:r>
                      <a:endParaRPr lang="zh-TW" altLang="en-US" sz="2000" dirty="0">
                        <a:latin typeface="Arial" pitchFamily="34" charset="0"/>
                        <a:ea typeface="微軟正黑體" pitchFamily="34" charset="-120"/>
                        <a:cs typeface="Arial" pitchFamily="34" charset="0"/>
                      </a:endParaRPr>
                    </a:p>
                  </a:txBody>
                  <a:tcPr marL="72000" marR="72000" marT="35999" marB="35999" anchor="ctr"/>
                </a:tc>
                <a:tc>
                  <a:txBody>
                    <a:bodyPr/>
                    <a:lstStyle/>
                    <a:p>
                      <a:pPr algn="ctr"/>
                      <a:r>
                        <a:rPr lang="zh-TW" altLang="en-US" sz="2000" dirty="0" smtClean="0">
                          <a:latin typeface="Arial" pitchFamily="34" charset="0"/>
                          <a:ea typeface="微軟正黑體" pitchFamily="34" charset="-120"/>
                          <a:cs typeface="Arial" pitchFamily="34" charset="0"/>
                        </a:rPr>
                        <a:t>繳費期限</a:t>
                      </a:r>
                      <a:endParaRPr lang="zh-TW" altLang="en-US" sz="2000" dirty="0">
                        <a:latin typeface="Arial" pitchFamily="34" charset="0"/>
                        <a:ea typeface="微軟正黑體" pitchFamily="34" charset="-120"/>
                        <a:cs typeface="Arial" pitchFamily="34" charset="0"/>
                      </a:endParaRPr>
                    </a:p>
                  </a:txBody>
                  <a:tcPr marL="72000" marR="72000" marT="35999" marB="35999" anchor="ctr"/>
                </a:tc>
              </a:tr>
              <a:tr h="535971">
                <a:tc rowSpan="7">
                  <a:txBody>
                    <a:bodyPr/>
                    <a:lstStyle/>
                    <a:p>
                      <a:pPr algn="ctr"/>
                      <a:r>
                        <a:rPr lang="zh-TW" altLang="en-US" sz="2000" dirty="0" smtClean="0">
                          <a:latin typeface="Arial" pitchFamily="34" charset="0"/>
                          <a:ea typeface="微軟正黑體" pitchFamily="34" charset="-120"/>
                          <a:cs typeface="Arial" pitchFamily="34" charset="0"/>
                        </a:rPr>
                        <a:t>週期審查</a:t>
                      </a:r>
                      <a:endParaRPr lang="zh-TW" altLang="en-US" sz="2000" dirty="0">
                        <a:latin typeface="Arial" pitchFamily="34" charset="0"/>
                        <a:ea typeface="微軟正黑體" pitchFamily="34" charset="-120"/>
                        <a:cs typeface="Arial" pitchFamily="34" charset="0"/>
                      </a:endParaRPr>
                    </a:p>
                  </a:txBody>
                  <a:tcPr marL="72000" marR="72000" marT="35999" marB="35999" anchor="ctr"/>
                </a:tc>
                <a:tc gridSpan="2">
                  <a:txBody>
                    <a:bodyPr/>
                    <a:lstStyle/>
                    <a:p>
                      <a:r>
                        <a:rPr lang="zh-TW" altLang="en-US" sz="2000" dirty="0" smtClean="0">
                          <a:latin typeface="Arial" pitchFamily="34" charset="0"/>
                          <a:ea typeface="微軟正黑體" pitchFamily="34" charset="-120"/>
                          <a:cs typeface="Arial" pitchFamily="34" charset="0"/>
                        </a:rPr>
                        <a:t>認證申請費</a:t>
                      </a:r>
                      <a:endParaRPr lang="zh-TW" altLang="en-US" sz="2000" dirty="0">
                        <a:latin typeface="Arial" pitchFamily="34" charset="0"/>
                        <a:ea typeface="微軟正黑體" pitchFamily="34" charset="-120"/>
                        <a:cs typeface="Arial" pitchFamily="34" charset="0"/>
                      </a:endParaRPr>
                    </a:p>
                  </a:txBody>
                  <a:tcPr marL="72000" marR="72000" marT="35999" marB="35999" anchor="ctr"/>
                </a:tc>
                <a:tc h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altLang="zh-TW" sz="2000" dirty="0" smtClean="0">
                          <a:latin typeface="Arial" pitchFamily="34" charset="0"/>
                          <a:ea typeface="微軟正黑體" pitchFamily="34" charset="-120"/>
                          <a:cs typeface="Arial" pitchFamily="34" charset="0"/>
                        </a:rPr>
                        <a:t>30,000</a:t>
                      </a:r>
                      <a:endParaRPr lang="zh-TW" altLang="en-US" sz="2000" dirty="0">
                        <a:latin typeface="Arial" pitchFamily="34" charset="0"/>
                        <a:ea typeface="微軟正黑體" pitchFamily="34" charset="-120"/>
                        <a:cs typeface="Arial" pitchFamily="34" charset="0"/>
                      </a:endParaRPr>
                    </a:p>
                  </a:txBody>
                  <a:tcPr marL="72000" marR="72000" marT="35999" marB="3599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dirty="0" smtClean="0">
                          <a:latin typeface="Arial" pitchFamily="34" charset="0"/>
                          <a:ea typeface="微軟正黑體" pitchFamily="34" charset="-120"/>
                          <a:cs typeface="Arial" pitchFamily="34" charset="0"/>
                        </a:rPr>
                        <a:t>申請截止日前</a:t>
                      </a:r>
                    </a:p>
                  </a:txBody>
                  <a:tcPr marL="72000" marR="72000" marT="35999" marB="35999" anchor="ctr"/>
                </a:tc>
              </a:tr>
              <a:tr h="535971">
                <a:tc v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l"/>
                      <a:r>
                        <a:rPr lang="zh-TW" altLang="en-US" sz="2000" dirty="0" smtClean="0">
                          <a:latin typeface="Arial" pitchFamily="34" charset="0"/>
                          <a:ea typeface="微軟正黑體" pitchFamily="34" charset="-120"/>
                          <a:cs typeface="Arial" pitchFamily="34" charset="0"/>
                        </a:rPr>
                        <a:t>審查與</a:t>
                      </a:r>
                      <a:endParaRPr lang="en-US" altLang="zh-TW" sz="2000" dirty="0" smtClean="0">
                        <a:latin typeface="Arial" pitchFamily="34" charset="0"/>
                        <a:ea typeface="微軟正黑體" pitchFamily="34" charset="-120"/>
                        <a:cs typeface="Arial" pitchFamily="34" charset="0"/>
                      </a:endParaRPr>
                    </a:p>
                    <a:p>
                      <a:pPr algn="l"/>
                      <a:r>
                        <a:rPr lang="zh-TW" altLang="en-US" sz="2000" dirty="0" smtClean="0">
                          <a:latin typeface="Arial" pitchFamily="34" charset="0"/>
                          <a:ea typeface="微軟正黑體" pitchFamily="34" charset="-120"/>
                          <a:cs typeface="Arial" pitchFamily="34" charset="0"/>
                        </a:rPr>
                        <a:t>實地訪評費</a:t>
                      </a:r>
                      <a:endParaRPr lang="zh-TW" altLang="en-US" sz="2000" dirty="0">
                        <a:latin typeface="Arial" pitchFamily="34" charset="0"/>
                        <a:ea typeface="微軟正黑體" pitchFamily="34" charset="-120"/>
                        <a:cs typeface="Arial" pitchFamily="34" charset="0"/>
                      </a:endParaRPr>
                    </a:p>
                  </a:txBody>
                  <a:tcPr marL="72000" marR="72000" marT="35999" marB="35999" anchor="ctr"/>
                </a:tc>
                <a:tc>
                  <a:txBody>
                    <a:bodyPr/>
                    <a:lstStyle/>
                    <a:p>
                      <a:r>
                        <a:rPr lang="zh-TW" altLang="en-US" sz="2000" dirty="0" smtClean="0">
                          <a:latin typeface="Arial" pitchFamily="34" charset="0"/>
                          <a:ea typeface="微軟正黑體" pitchFamily="34" charset="-120"/>
                          <a:cs typeface="Arial" pitchFamily="34" charset="0"/>
                        </a:rPr>
                        <a:t>大學部基本費</a:t>
                      </a:r>
                      <a:r>
                        <a:rPr lang="en-US" altLang="zh-TW" sz="2000" dirty="0" smtClean="0">
                          <a:latin typeface="Arial" pitchFamily="34" charset="0"/>
                          <a:ea typeface="微軟正黑體" pitchFamily="34" charset="-120"/>
                          <a:cs typeface="Arial" pitchFamily="34" charset="0"/>
                        </a:rPr>
                        <a:t>(</a:t>
                      </a:r>
                      <a:r>
                        <a:rPr lang="zh-TW" altLang="en-US" sz="2000" dirty="0" smtClean="0">
                          <a:latin typeface="Arial" pitchFamily="34" charset="0"/>
                          <a:ea typeface="微軟正黑體" pitchFamily="34" charset="-120"/>
                          <a:cs typeface="Arial" pitchFamily="34" charset="0"/>
                        </a:rPr>
                        <a:t>含一個學程</a:t>
                      </a:r>
                      <a:r>
                        <a:rPr lang="en-US" altLang="zh-TW" sz="2000" dirty="0" smtClean="0">
                          <a:latin typeface="Arial" pitchFamily="34" charset="0"/>
                          <a:ea typeface="微軟正黑體" pitchFamily="34" charset="-120"/>
                          <a:cs typeface="Arial" pitchFamily="34" charset="0"/>
                        </a:rPr>
                        <a:t>)</a:t>
                      </a:r>
                      <a:endParaRPr lang="zh-TW" altLang="en-US" sz="2000" dirty="0">
                        <a:latin typeface="Arial" pitchFamily="34" charset="0"/>
                        <a:ea typeface="微軟正黑體" pitchFamily="34" charset="-120"/>
                        <a:cs typeface="Arial" pitchFamily="34" charset="0"/>
                      </a:endParaRPr>
                    </a:p>
                  </a:txBody>
                  <a:tcPr marL="72000" marR="72000" marT="35999" marB="35999" anchor="ctr"/>
                </a:tc>
                <a:tc>
                  <a:txBody>
                    <a:bodyPr/>
                    <a:lstStyle/>
                    <a:p>
                      <a:pPr algn="r"/>
                      <a:r>
                        <a:rPr lang="en-US" altLang="zh-TW" sz="2000" dirty="0" smtClean="0">
                          <a:latin typeface="Arial" pitchFamily="34" charset="0"/>
                          <a:ea typeface="微軟正黑體" pitchFamily="34" charset="-120"/>
                          <a:cs typeface="Arial" pitchFamily="34" charset="0"/>
                        </a:rPr>
                        <a:t>250,000</a:t>
                      </a:r>
                      <a:endParaRPr lang="zh-TW" altLang="en-US" sz="2000" dirty="0">
                        <a:latin typeface="Arial" pitchFamily="34" charset="0"/>
                        <a:ea typeface="微軟正黑體" pitchFamily="34" charset="-120"/>
                        <a:cs typeface="Arial" pitchFamily="34" charset="0"/>
                      </a:endParaRPr>
                    </a:p>
                  </a:txBody>
                  <a:tcPr marL="72000" marR="72000" marT="35999" marB="35999" anchor="ctr"/>
                </a:tc>
                <a:tc rowSpan="3">
                  <a:txBody>
                    <a:bodyPr/>
                    <a:lstStyle/>
                    <a:p>
                      <a:pPr algn="ctr"/>
                      <a:r>
                        <a:rPr lang="en-US" altLang="zh-TW" sz="2000" dirty="0" smtClean="0">
                          <a:latin typeface="Arial" pitchFamily="34" charset="0"/>
                          <a:ea typeface="微軟正黑體" pitchFamily="34" charset="-120"/>
                          <a:cs typeface="Arial" pitchFamily="34" charset="0"/>
                        </a:rPr>
                        <a:t>7/31</a:t>
                      </a:r>
                      <a:r>
                        <a:rPr lang="zh-TW" altLang="en-US" sz="2000" dirty="0" smtClean="0">
                          <a:latin typeface="Arial" pitchFamily="34" charset="0"/>
                          <a:ea typeface="微軟正黑體" pitchFamily="34" charset="-120"/>
                          <a:cs typeface="Arial" pitchFamily="34" charset="0"/>
                        </a:rPr>
                        <a:t>前</a:t>
                      </a:r>
                      <a:endParaRPr lang="zh-TW" altLang="en-US" sz="2000" dirty="0">
                        <a:latin typeface="Arial" pitchFamily="34" charset="0"/>
                        <a:ea typeface="微軟正黑體" pitchFamily="34" charset="-120"/>
                        <a:cs typeface="Arial" pitchFamily="34" charset="0"/>
                      </a:endParaRPr>
                    </a:p>
                  </a:txBody>
                  <a:tcPr marL="72000" marR="72000" marT="35999" marB="35999" anchor="ctr"/>
                </a:tc>
              </a:tr>
              <a:tr h="535971">
                <a:tc v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zh-TW" altLang="en-US" sz="2000" dirty="0">
                        <a:latin typeface="Calibri" pitchFamily="34" charset="0"/>
                        <a:ea typeface="標楷體" pitchFamily="65" charset="-120"/>
                        <a:cs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TW" altLang="en-US" sz="2000" dirty="0" smtClean="0">
                          <a:latin typeface="Arial" pitchFamily="34" charset="0"/>
                          <a:ea typeface="微軟正黑體" pitchFamily="34" charset="-120"/>
                          <a:cs typeface="Arial" pitchFamily="34" charset="0"/>
                        </a:rPr>
                        <a:t>獨立所基本費</a:t>
                      </a:r>
                      <a:r>
                        <a:rPr lang="en-US" altLang="zh-TW" sz="2000" dirty="0" smtClean="0">
                          <a:latin typeface="Arial" pitchFamily="34" charset="0"/>
                          <a:ea typeface="微軟正黑體" pitchFamily="34" charset="-120"/>
                          <a:cs typeface="Arial" pitchFamily="34" charset="0"/>
                        </a:rPr>
                        <a:t>(</a:t>
                      </a:r>
                      <a:r>
                        <a:rPr lang="zh-TW" altLang="en-US" sz="2000" dirty="0" smtClean="0">
                          <a:latin typeface="Arial" pitchFamily="34" charset="0"/>
                          <a:ea typeface="微軟正黑體" pitchFamily="34" charset="-120"/>
                          <a:cs typeface="Arial" pitchFamily="34" charset="0"/>
                        </a:rPr>
                        <a:t>含一個學程</a:t>
                      </a:r>
                      <a:r>
                        <a:rPr lang="en-US" altLang="zh-TW" sz="2000" dirty="0" smtClean="0">
                          <a:latin typeface="Arial" pitchFamily="34" charset="0"/>
                          <a:ea typeface="微軟正黑體" pitchFamily="34" charset="-120"/>
                          <a:cs typeface="Arial" pitchFamily="34" charset="0"/>
                        </a:rPr>
                        <a:t>)</a:t>
                      </a:r>
                      <a:endParaRPr lang="zh-TW" altLang="en-US" sz="2000" dirty="0">
                        <a:latin typeface="Arial" pitchFamily="34" charset="0"/>
                        <a:ea typeface="微軟正黑體" pitchFamily="34" charset="-120"/>
                        <a:cs typeface="Arial" pitchFamily="34" charset="0"/>
                      </a:endParaRPr>
                    </a:p>
                  </a:txBody>
                  <a:tcPr marL="72000" marR="72000" marT="35999" marB="35999" anchor="ctr"/>
                </a:tc>
                <a:tc>
                  <a:txBody>
                    <a:bodyPr/>
                    <a:lstStyle/>
                    <a:p>
                      <a:pPr algn="r"/>
                      <a:r>
                        <a:rPr lang="en-US" altLang="zh-TW" sz="2000" dirty="0" smtClean="0">
                          <a:latin typeface="Arial" pitchFamily="34" charset="0"/>
                          <a:ea typeface="微軟正黑體" pitchFamily="34" charset="-120"/>
                          <a:cs typeface="Arial" pitchFamily="34" charset="0"/>
                        </a:rPr>
                        <a:t>220,000</a:t>
                      </a:r>
                      <a:endParaRPr lang="zh-TW" altLang="en-US" sz="2000" dirty="0">
                        <a:latin typeface="Arial" pitchFamily="34" charset="0"/>
                        <a:ea typeface="微軟正黑體" pitchFamily="34" charset="-120"/>
                        <a:cs typeface="Arial" pitchFamily="34" charset="0"/>
                      </a:endParaRPr>
                    </a:p>
                  </a:txBody>
                  <a:tcPr marL="72000" marR="72000" marT="35999" marB="35999" anchor="ctr"/>
                </a:tc>
                <a:tc vMerge="1">
                  <a:txBody>
                    <a:bodyPr/>
                    <a:lstStyle/>
                    <a:p>
                      <a:pPr algn="r"/>
                      <a:endParaRPr lang="zh-TW" altLang="en-US" sz="2000" dirty="0">
                        <a:latin typeface="Calibri" pitchFamily="34" charset="0"/>
                        <a:ea typeface="標楷體" pitchFamily="65" charset="-120"/>
                        <a:cs typeface="Calibri" pitchFamily="34" charset="0"/>
                      </a:endParaRPr>
                    </a:p>
                  </a:txBody>
                  <a:tcPr marL="91429" marR="91429"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681594">
                <a:tc v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zh-TW" altLang="en-US" sz="2000" dirty="0">
                        <a:latin typeface="Calibri" pitchFamily="34" charset="0"/>
                        <a:ea typeface="標楷體" pitchFamily="65" charset="-120"/>
                        <a:cs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TW" altLang="en-US" sz="2000" dirty="0" smtClean="0">
                          <a:latin typeface="Arial" pitchFamily="34" charset="0"/>
                          <a:ea typeface="微軟正黑體" pitchFamily="34" charset="-120"/>
                          <a:cs typeface="Arial" pitchFamily="34" charset="0"/>
                        </a:rPr>
                        <a:t>額外學士班、碩博班</a:t>
                      </a:r>
                      <a:endParaRPr lang="en-US" altLang="zh-TW" sz="2000" dirty="0" smtClean="0">
                        <a:latin typeface="Arial" pitchFamily="34" charset="0"/>
                        <a:ea typeface="微軟正黑體" pitchFamily="34" charset="-120"/>
                        <a:cs typeface="Arial" pitchFamily="34" charset="0"/>
                      </a:endParaRPr>
                    </a:p>
                    <a:p>
                      <a:r>
                        <a:rPr lang="zh-TW" altLang="en-US" sz="2000" dirty="0" smtClean="0">
                          <a:latin typeface="Arial" pitchFamily="34" charset="0"/>
                          <a:ea typeface="微軟正黑體" pitchFamily="34" charset="-120"/>
                          <a:cs typeface="Arial" pitchFamily="34" charset="0"/>
                        </a:rPr>
                        <a:t>額外進修部、碩士在職專班</a:t>
                      </a:r>
                      <a:endParaRPr lang="zh-TW" altLang="en-US" sz="2000" dirty="0">
                        <a:latin typeface="Arial" pitchFamily="34" charset="0"/>
                        <a:ea typeface="微軟正黑體" pitchFamily="34" charset="-120"/>
                        <a:cs typeface="Arial" pitchFamily="34" charset="0"/>
                      </a:endParaRPr>
                    </a:p>
                  </a:txBody>
                  <a:tcPr marL="72000" marR="72000" marT="35999" marB="35999" anchor="ctr"/>
                </a:tc>
                <a:tc>
                  <a:txBody>
                    <a:bodyPr/>
                    <a:lstStyle/>
                    <a:p>
                      <a:pPr algn="r"/>
                      <a:r>
                        <a:rPr lang="en-US" altLang="zh-TW" sz="2000" dirty="0" smtClean="0">
                          <a:latin typeface="Arial" pitchFamily="34" charset="0"/>
                          <a:ea typeface="微軟正黑體" pitchFamily="34" charset="-120"/>
                          <a:cs typeface="Arial" pitchFamily="34" charset="0"/>
                        </a:rPr>
                        <a:t>30,000/per</a:t>
                      </a:r>
                    </a:p>
                    <a:p>
                      <a:pPr algn="r"/>
                      <a:r>
                        <a:rPr lang="en-US" altLang="zh-TW" sz="2000" dirty="0" smtClean="0">
                          <a:latin typeface="Arial" pitchFamily="34" charset="0"/>
                          <a:ea typeface="微軟正黑體" pitchFamily="34" charset="-120"/>
                          <a:cs typeface="Arial" pitchFamily="34" charset="0"/>
                        </a:rPr>
                        <a:t>10,000/per</a:t>
                      </a:r>
                      <a:endParaRPr lang="zh-TW" altLang="en-US" sz="2000" dirty="0">
                        <a:latin typeface="Arial" pitchFamily="34" charset="0"/>
                        <a:ea typeface="微軟正黑體" pitchFamily="34" charset="-120"/>
                        <a:cs typeface="Arial" pitchFamily="34" charset="0"/>
                      </a:endParaRPr>
                    </a:p>
                  </a:txBody>
                  <a:tcPr marL="72000" marR="72000" marT="35999" marB="35999" anchor="ctr"/>
                </a:tc>
                <a:tc vMerge="1">
                  <a:txBody>
                    <a:bodyPr/>
                    <a:lstStyle/>
                    <a:p>
                      <a:pPr algn="r"/>
                      <a:endParaRPr lang="zh-TW" altLang="en-US" sz="2000" dirty="0">
                        <a:latin typeface="Calibri" pitchFamily="34" charset="0"/>
                        <a:ea typeface="標楷體" pitchFamily="65" charset="-120"/>
                        <a:cs typeface="Calibri" pitchFamily="34" charset="0"/>
                      </a:endParaRPr>
                    </a:p>
                  </a:txBody>
                  <a:tcPr marL="91429" marR="91429"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489903">
                <a:tc v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l"/>
                      <a:r>
                        <a:rPr lang="zh-TW" altLang="en-US" sz="2000" dirty="0" smtClean="0">
                          <a:latin typeface="Arial" pitchFamily="34" charset="0"/>
                          <a:ea typeface="微軟正黑體" pitchFamily="34" charset="-120"/>
                          <a:cs typeface="Arial" pitchFamily="34" charset="0"/>
                        </a:rPr>
                        <a:t>認證證書年費</a:t>
                      </a:r>
                      <a:endParaRPr lang="en-US" altLang="zh-TW" sz="2000" dirty="0" smtClean="0">
                        <a:latin typeface="Arial" pitchFamily="34" charset="0"/>
                        <a:ea typeface="微軟正黑體" pitchFamily="34" charset="-120"/>
                        <a:cs typeface="Arial" pitchFamily="34" charset="0"/>
                      </a:endParaRPr>
                    </a:p>
                    <a:p>
                      <a:pPr algn="l"/>
                      <a:r>
                        <a:rPr lang="en-US" altLang="zh-TW" sz="2000" dirty="0" smtClean="0">
                          <a:latin typeface="Arial" pitchFamily="34" charset="0"/>
                          <a:ea typeface="微軟正黑體" pitchFamily="34" charset="-120"/>
                          <a:cs typeface="Arial" pitchFamily="34" charset="0"/>
                        </a:rPr>
                        <a:t>(</a:t>
                      </a:r>
                      <a:r>
                        <a:rPr lang="zh-TW" altLang="en-US" sz="2000" dirty="0" smtClean="0">
                          <a:latin typeface="Arial" pitchFamily="34" charset="0"/>
                          <a:ea typeface="微軟正黑體" pitchFamily="34" charset="-120"/>
                          <a:cs typeface="Arial" pitchFamily="34" charset="0"/>
                        </a:rPr>
                        <a:t>一年</a:t>
                      </a:r>
                      <a:r>
                        <a:rPr lang="en-US" altLang="zh-TW" sz="2000" dirty="0" smtClean="0">
                          <a:latin typeface="Arial" pitchFamily="34" charset="0"/>
                          <a:ea typeface="微軟正黑體" pitchFamily="34" charset="-120"/>
                          <a:cs typeface="Arial" pitchFamily="34" charset="0"/>
                        </a:rPr>
                        <a:t>)</a:t>
                      </a:r>
                      <a:endParaRPr lang="zh-TW" altLang="en-US" sz="2000" dirty="0">
                        <a:latin typeface="Arial" pitchFamily="34" charset="0"/>
                        <a:ea typeface="微軟正黑體" pitchFamily="34" charset="-120"/>
                        <a:cs typeface="Arial" pitchFamily="34" charset="0"/>
                      </a:endParaRPr>
                    </a:p>
                  </a:txBody>
                  <a:tcPr marL="72000" marR="72000" marT="35999" marB="35999" anchor="ctr"/>
                </a:tc>
                <a:tc>
                  <a:txBody>
                    <a:bodyPr/>
                    <a:lstStyle/>
                    <a:p>
                      <a:r>
                        <a:rPr lang="zh-TW" altLang="en-US" sz="2000" dirty="0" smtClean="0">
                          <a:latin typeface="Arial" pitchFamily="34" charset="0"/>
                          <a:ea typeface="微軟正黑體" pitchFamily="34" charset="-120"/>
                          <a:cs typeface="Arial" pitchFamily="34" charset="0"/>
                        </a:rPr>
                        <a:t>通過認證</a:t>
                      </a:r>
                      <a:endParaRPr lang="zh-TW" altLang="en-US" sz="2000" dirty="0">
                        <a:latin typeface="Arial" pitchFamily="34" charset="0"/>
                        <a:ea typeface="微軟正黑體" pitchFamily="34" charset="-120"/>
                        <a:cs typeface="Arial" pitchFamily="34" charset="0"/>
                      </a:endParaRPr>
                    </a:p>
                  </a:txBody>
                  <a:tcPr marL="72000" marR="72000" marT="35999" marB="35999" anchor="ctr"/>
                </a:tc>
                <a:tc>
                  <a:txBody>
                    <a:bodyPr/>
                    <a:lstStyle/>
                    <a:p>
                      <a:pPr algn="r"/>
                      <a:r>
                        <a:rPr lang="en-US" altLang="zh-TW" sz="2000" dirty="0" smtClean="0">
                          <a:latin typeface="Arial" pitchFamily="34" charset="0"/>
                          <a:ea typeface="微軟正黑體" pitchFamily="34" charset="-120"/>
                          <a:cs typeface="Arial" pitchFamily="34" charset="0"/>
                        </a:rPr>
                        <a:t>20,000</a:t>
                      </a:r>
                      <a:endParaRPr lang="zh-TW" altLang="en-US" sz="2000" dirty="0">
                        <a:latin typeface="Arial" pitchFamily="34" charset="0"/>
                        <a:ea typeface="微軟正黑體" pitchFamily="34" charset="-120"/>
                        <a:cs typeface="Arial" pitchFamily="34" charset="0"/>
                      </a:endParaRPr>
                    </a:p>
                  </a:txBody>
                  <a:tcPr marL="72000" marR="72000" marT="35999" marB="35999" anchor="ctr"/>
                </a:tc>
                <a:tc rowSpan="2">
                  <a:txBody>
                    <a:bodyPr/>
                    <a:lstStyle/>
                    <a:p>
                      <a:pPr algn="ctr"/>
                      <a:r>
                        <a:rPr lang="zh-TW" altLang="en-US" sz="2000" dirty="0" smtClean="0">
                          <a:latin typeface="Arial" pitchFamily="34" charset="0"/>
                          <a:ea typeface="微軟正黑體" pitchFamily="34" charset="-120"/>
                          <a:cs typeface="Arial" pitchFamily="34" charset="0"/>
                        </a:rPr>
                        <a:t>隔年</a:t>
                      </a:r>
                      <a:r>
                        <a:rPr lang="en-US" altLang="zh-TW" sz="2000" dirty="0" smtClean="0">
                          <a:latin typeface="Arial" pitchFamily="34" charset="0"/>
                          <a:ea typeface="微軟正黑體" pitchFamily="34" charset="-120"/>
                          <a:cs typeface="Arial" pitchFamily="34" charset="0"/>
                        </a:rPr>
                        <a:t>5</a:t>
                      </a:r>
                      <a:r>
                        <a:rPr lang="zh-TW" altLang="en-US" sz="2000" dirty="0" smtClean="0">
                          <a:latin typeface="Arial" pitchFamily="34" charset="0"/>
                          <a:ea typeface="微軟正黑體" pitchFamily="34" charset="-120"/>
                          <a:cs typeface="Arial" pitchFamily="34" charset="0"/>
                        </a:rPr>
                        <a:t>月</a:t>
                      </a:r>
                      <a:endParaRPr lang="zh-TW" altLang="en-US" sz="2000" dirty="0">
                        <a:latin typeface="Arial" pitchFamily="34" charset="0"/>
                        <a:ea typeface="微軟正黑體" pitchFamily="34" charset="-120"/>
                        <a:cs typeface="Arial" pitchFamily="34" charset="0"/>
                      </a:endParaRPr>
                    </a:p>
                  </a:txBody>
                  <a:tcPr marL="72000" marR="72000" marT="35999" marB="35999" anchor="ctr"/>
                </a:tc>
              </a:tr>
              <a:tr h="489903">
                <a:tc v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zh-TW" altLang="en-US" sz="2000" dirty="0">
                        <a:latin typeface="Calibri" pitchFamily="34" charset="0"/>
                        <a:ea typeface="標楷體" pitchFamily="65" charset="-120"/>
                        <a:cs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TW" altLang="en-US" sz="2000" dirty="0" smtClean="0">
                          <a:latin typeface="Arial" pitchFamily="34" charset="0"/>
                          <a:ea typeface="微軟正黑體" pitchFamily="34" charset="-120"/>
                          <a:cs typeface="Arial" pitchFamily="34" charset="0"/>
                        </a:rPr>
                        <a:t>準通過認證</a:t>
                      </a:r>
                      <a:endParaRPr lang="zh-TW" altLang="en-US" sz="2000" dirty="0">
                        <a:latin typeface="Arial" pitchFamily="34" charset="0"/>
                        <a:ea typeface="微軟正黑體" pitchFamily="34" charset="-120"/>
                        <a:cs typeface="Arial" pitchFamily="34" charset="0"/>
                      </a:endParaRPr>
                    </a:p>
                  </a:txBody>
                  <a:tcPr marL="72000" marR="72000" marT="35999" marB="35999" anchor="ctr"/>
                </a:tc>
                <a:tc>
                  <a:txBody>
                    <a:bodyPr/>
                    <a:lstStyle/>
                    <a:p>
                      <a:pPr algn="r"/>
                      <a:r>
                        <a:rPr lang="en-US" altLang="zh-TW" sz="2000" dirty="0" smtClean="0">
                          <a:latin typeface="Arial" pitchFamily="34" charset="0"/>
                          <a:ea typeface="微軟正黑體" pitchFamily="34" charset="-120"/>
                          <a:cs typeface="Arial" pitchFamily="34" charset="0"/>
                        </a:rPr>
                        <a:t>10,000</a:t>
                      </a:r>
                      <a:endParaRPr lang="zh-TW" altLang="en-US" sz="2000" dirty="0">
                        <a:latin typeface="Arial" pitchFamily="34" charset="0"/>
                        <a:ea typeface="微軟正黑體" pitchFamily="34" charset="-120"/>
                        <a:cs typeface="Arial" pitchFamily="34" charset="0"/>
                      </a:endParaRPr>
                    </a:p>
                  </a:txBody>
                  <a:tcPr marL="72000" marR="72000" marT="35999" marB="35999" anchor="ctr"/>
                </a:tc>
                <a:tc vMerge="1">
                  <a:txBody>
                    <a:bodyPr/>
                    <a:lstStyle/>
                    <a:p>
                      <a:pPr algn="r"/>
                      <a:endParaRPr lang="zh-TW" altLang="en-US" sz="2000" dirty="0">
                        <a:latin typeface="Calibri" pitchFamily="34" charset="0"/>
                        <a:ea typeface="標楷體" pitchFamily="65" charset="-120"/>
                        <a:cs typeface="Calibri" pitchFamily="34" charset="0"/>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89903">
                <a:tc v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lang="zh-TW" altLang="en-US" sz="2000" dirty="0" smtClean="0">
                          <a:latin typeface="Arial" pitchFamily="34" charset="0"/>
                          <a:ea typeface="微軟正黑體" pitchFamily="34" charset="-120"/>
                          <a:cs typeface="Arial" pitchFamily="34" charset="0"/>
                        </a:rPr>
                        <a:t>期中審查</a:t>
                      </a:r>
                      <a:endParaRPr lang="zh-TW" altLang="en-US" sz="2000" dirty="0">
                        <a:latin typeface="Arial" pitchFamily="34" charset="0"/>
                        <a:ea typeface="微軟正黑體" pitchFamily="34" charset="-120"/>
                        <a:cs typeface="Arial" pitchFamily="34" charset="0"/>
                      </a:endParaRPr>
                    </a:p>
                  </a:txBody>
                  <a:tcPr marL="72000" marR="72000" marT="35999" marB="35999" anchor="ctr"/>
                </a:tc>
                <a:tc h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zh-TW" altLang="en-US" sz="2000" dirty="0" smtClean="0">
                          <a:latin typeface="Arial" pitchFamily="34" charset="0"/>
                          <a:ea typeface="微軟正黑體" pitchFamily="34" charset="-120"/>
                          <a:cs typeface="Arial" pitchFamily="34" charset="0"/>
                        </a:rPr>
                        <a:t>不收費</a:t>
                      </a:r>
                      <a:endParaRPr lang="zh-TW" altLang="en-US" sz="2000" dirty="0">
                        <a:latin typeface="Arial" pitchFamily="34" charset="0"/>
                        <a:ea typeface="微軟正黑體" pitchFamily="34" charset="-120"/>
                        <a:cs typeface="Arial" pitchFamily="34" charset="0"/>
                      </a:endParaRPr>
                    </a:p>
                  </a:txBody>
                  <a:tcPr marL="72000" marR="72000" marT="35999" marB="35999" anchor="ctr"/>
                </a:tc>
                <a:tc>
                  <a:txBody>
                    <a:bodyPr/>
                    <a:lstStyle/>
                    <a:p>
                      <a:pPr algn="ctr"/>
                      <a:r>
                        <a:rPr lang="en-US" altLang="zh-TW" sz="2000" dirty="0" smtClean="0">
                          <a:latin typeface="Arial" pitchFamily="34" charset="0"/>
                          <a:ea typeface="微軟正黑體" pitchFamily="34" charset="-120"/>
                          <a:cs typeface="Arial" pitchFamily="34" charset="0"/>
                        </a:rPr>
                        <a:t>NA</a:t>
                      </a:r>
                      <a:endParaRPr lang="zh-TW" altLang="en-US" sz="2000" dirty="0">
                        <a:latin typeface="Arial" pitchFamily="34" charset="0"/>
                        <a:ea typeface="微軟正黑體" pitchFamily="34" charset="-120"/>
                        <a:cs typeface="Arial" pitchFamily="34" charset="0"/>
                      </a:endParaRPr>
                    </a:p>
                  </a:txBody>
                  <a:tcPr marL="72000" marR="72000" marT="35999" marB="35999" anchor="ctr"/>
                </a:tc>
              </a:tr>
            </a:tbl>
          </a:graphicData>
        </a:graphic>
      </p:graphicFrame>
      <p:sp>
        <p:nvSpPr>
          <p:cNvPr id="12" name="投影片編號版面配置區 5"/>
          <p:cNvSpPr txBox="1">
            <a:spLocks/>
          </p:cNvSpPr>
          <p:nvPr/>
        </p:nvSpPr>
        <p:spPr>
          <a:xfrm>
            <a:off x="6875463" y="6237288"/>
            <a:ext cx="21336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BDC26E88-A186-460C-B6D7-5936C55879E8}" type="slidenum">
              <a:rPr kumimoji="0" lang="zh-TW" altLang="en-US" sz="1200" b="0" i="0" u="none" strike="noStrike" kern="1200" cap="none" spc="0" normalizeH="0" baseline="0" noProof="0" smtClean="0">
                <a:ln>
                  <a:noFill/>
                </a:ln>
                <a:solidFill>
                  <a:prstClr val="black"/>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zh-TW" altLang="en-US" sz="1200" b="0" i="0" u="none" strike="noStrike" kern="1200" cap="none" spc="0" normalizeH="0" baseline="0" noProof="0" dirty="0">
              <a:ln>
                <a:noFill/>
              </a:ln>
              <a:solidFill>
                <a:prstClr val="black"/>
              </a:solidFill>
              <a:effectLst/>
              <a:uLnTx/>
              <a:uFillTx/>
              <a:latin typeface="+mn-lt"/>
              <a:ea typeface="+mn-ea"/>
              <a:cs typeface="+mn-cs"/>
            </a:endParaRPr>
          </a:p>
        </p:txBody>
      </p:sp>
    </p:spTree>
    <p:extLst>
      <p:ext uri="{BB962C8B-B14F-4D97-AF65-F5344CB8AC3E}">
        <p14:creationId xmlns:p14="http://schemas.microsoft.com/office/powerpoint/2010/main" val="396602379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468313" y="836613"/>
            <a:ext cx="8229600" cy="720725"/>
          </a:xfrm>
        </p:spPr>
        <p:txBody>
          <a:bodyPr/>
          <a:lstStyle/>
          <a:p>
            <a:pPr>
              <a:defRPr/>
            </a:pPr>
            <a:r>
              <a:rPr lang="en-US" altLang="zh-TW" dirty="0" smtClean="0">
                <a:effectLst>
                  <a:outerShdw blurRad="38100" dist="38100" dir="2700000" algn="tl">
                    <a:srgbClr val="000000">
                      <a:alpha val="43137"/>
                    </a:srgbClr>
                  </a:outerShdw>
                </a:effectLst>
              </a:rPr>
              <a:t>IEET</a:t>
            </a:r>
            <a:r>
              <a:rPr lang="zh-TW" altLang="en-US" dirty="0" smtClean="0">
                <a:effectLst>
                  <a:outerShdw blurRad="38100" dist="38100" dir="2700000" algn="tl">
                    <a:srgbClr val="000000">
                      <a:alpha val="43137"/>
                    </a:srgbClr>
                  </a:outerShdw>
                </a:effectLst>
              </a:rPr>
              <a:t>認證文件可於網站下載</a:t>
            </a:r>
            <a:endParaRPr lang="zh-TW" altLang="en-US" dirty="0">
              <a:effectLst>
                <a:outerShdw blurRad="38100" dist="38100" dir="2700000" algn="tl">
                  <a:srgbClr val="000000">
                    <a:alpha val="43137"/>
                  </a:srgbClr>
                </a:outerShdw>
              </a:effectLst>
            </a:endParaRPr>
          </a:p>
        </p:txBody>
      </p:sp>
      <p:sp>
        <p:nvSpPr>
          <p:cNvPr id="6" name="橢圓 5"/>
          <p:cNvSpPr/>
          <p:nvPr/>
        </p:nvSpPr>
        <p:spPr>
          <a:xfrm>
            <a:off x="323850" y="4365625"/>
            <a:ext cx="1225550" cy="2873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0" name="投影片編號版面配置區 5"/>
          <p:cNvSpPr txBox="1">
            <a:spLocks/>
          </p:cNvSpPr>
          <p:nvPr/>
        </p:nvSpPr>
        <p:spPr>
          <a:xfrm>
            <a:off x="6875463" y="6237288"/>
            <a:ext cx="21336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BDC26E88-A186-460C-B6D7-5936C55879E8}" type="slidenum">
              <a:rPr kumimoji="0" lang="zh-TW" altLang="en-US" sz="1200" b="0" i="0" u="none" strike="noStrike" kern="1200" cap="none" spc="0" normalizeH="0" baseline="0" noProof="0" smtClean="0">
                <a:ln>
                  <a:noFill/>
                </a:ln>
                <a:solidFill>
                  <a:prstClr val="black"/>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zh-TW" altLang="en-US" sz="1200" b="0" i="0" u="none" strike="noStrike" kern="1200" cap="none" spc="0" normalizeH="0" baseline="0" noProof="0" dirty="0">
              <a:ln>
                <a:noFill/>
              </a:ln>
              <a:solidFill>
                <a:prstClr val="black"/>
              </a:solidFill>
              <a:effectLst/>
              <a:uLnTx/>
              <a:uFillTx/>
              <a:latin typeface="+mn-lt"/>
              <a:ea typeface="+mn-ea"/>
              <a:cs typeface="+mn-cs"/>
            </a:endParaRPr>
          </a:p>
        </p:txBody>
      </p:sp>
      <p:pic>
        <p:nvPicPr>
          <p:cNvPr id="3" name="圖片 2"/>
          <p:cNvPicPr>
            <a:picLocks noChangeAspect="1"/>
          </p:cNvPicPr>
          <p:nvPr/>
        </p:nvPicPr>
        <p:blipFill>
          <a:blip r:embed="rId3"/>
          <a:stretch>
            <a:fillRect/>
          </a:stretch>
        </p:blipFill>
        <p:spPr>
          <a:xfrm>
            <a:off x="254560" y="1974695"/>
            <a:ext cx="8637920" cy="4046594"/>
          </a:xfrm>
          <a:prstGeom prst="rect">
            <a:avLst/>
          </a:prstGeom>
        </p:spPr>
      </p:pic>
      <p:sp>
        <p:nvSpPr>
          <p:cNvPr id="5" name="文字方塊 4"/>
          <p:cNvSpPr txBox="1"/>
          <p:nvPr/>
        </p:nvSpPr>
        <p:spPr>
          <a:xfrm>
            <a:off x="3419872" y="2204864"/>
            <a:ext cx="2512034" cy="461665"/>
          </a:xfrm>
          <a:prstGeom prst="rect">
            <a:avLst/>
          </a:prstGeom>
          <a:noFill/>
        </p:spPr>
        <p:txBody>
          <a:bodyPr wrap="none" rtlCol="0">
            <a:spAutoFit/>
          </a:bodyPr>
          <a:lstStyle/>
          <a:p>
            <a:r>
              <a:rPr lang="en-US" altLang="zh-TW" sz="2400" b="1" dirty="0" smtClean="0">
                <a:solidFill>
                  <a:srgbClr val="C00000"/>
                </a:solidFill>
              </a:rPr>
              <a:t>www.ieet.org.tw</a:t>
            </a:r>
            <a:endParaRPr lang="zh-TW" altLang="en-US" sz="2400" b="1" dirty="0">
              <a:solidFill>
                <a:srgbClr val="C00000"/>
              </a:solidFill>
            </a:endParaRPr>
          </a:p>
        </p:txBody>
      </p:sp>
      <p:sp>
        <p:nvSpPr>
          <p:cNvPr id="8" name="橢圓 7"/>
          <p:cNvSpPr/>
          <p:nvPr/>
        </p:nvSpPr>
        <p:spPr>
          <a:xfrm>
            <a:off x="611560" y="4509294"/>
            <a:ext cx="937840" cy="35986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2" name="直線單箭頭接點 11"/>
          <p:cNvCxnSpPr/>
          <p:nvPr/>
        </p:nvCxnSpPr>
        <p:spPr>
          <a:xfrm flipH="1">
            <a:off x="1623290" y="2666529"/>
            <a:ext cx="2156622" cy="196537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6134207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82" name="Rectangle 2"/>
          <p:cNvSpPr>
            <a:spLocks noGrp="1" noChangeArrowheads="1"/>
          </p:cNvSpPr>
          <p:nvPr>
            <p:ph type="title"/>
          </p:nvPr>
        </p:nvSpPr>
        <p:spPr>
          <a:xfrm>
            <a:off x="467544" y="2636912"/>
            <a:ext cx="8229600" cy="784225"/>
          </a:xfrm>
        </p:spPr>
        <p:txBody>
          <a:bodyPr/>
          <a:lstStyle/>
          <a:p>
            <a:pPr eaLnBrk="1" hangingPunct="1">
              <a:defRPr/>
            </a:pPr>
            <a:r>
              <a:rPr lang="zh-TW" altLang="en-US" sz="4800" dirty="0" smtClean="0"/>
              <a:t>謝謝邀請！感謝聆聽</a:t>
            </a:r>
            <a:r>
              <a:rPr lang="en-US" altLang="zh-TW" sz="4800" dirty="0" smtClean="0"/>
              <a:t>!</a:t>
            </a:r>
          </a:p>
        </p:txBody>
      </p:sp>
      <p:sp>
        <p:nvSpPr>
          <p:cNvPr id="5" name="投影片編號版面配置區 4"/>
          <p:cNvSpPr>
            <a:spLocks noGrp="1"/>
          </p:cNvSpPr>
          <p:nvPr>
            <p:ph type="sldNum" sz="quarter" idx="4"/>
          </p:nvPr>
        </p:nvSpPr>
        <p:spPr/>
        <p:txBody>
          <a:bodyPr/>
          <a:lstStyle/>
          <a:p>
            <a:pPr>
              <a:defRPr/>
            </a:pPr>
            <a:fld id="{BECD4DF7-F563-4273-A2B9-C00E04DEF466}" type="slidenum">
              <a:rPr lang="zh-TW" altLang="en-US" smtClean="0"/>
              <a:pPr>
                <a:defRPr/>
              </a:pPr>
              <a:t>79</a:t>
            </a:fld>
            <a:endParaRPr lang="en-US" altLang="zh-TW" dirty="0"/>
          </a:p>
        </p:txBody>
      </p:sp>
      <p:sp>
        <p:nvSpPr>
          <p:cNvPr id="2" name="文字方塊 1"/>
          <p:cNvSpPr txBox="1"/>
          <p:nvPr/>
        </p:nvSpPr>
        <p:spPr>
          <a:xfrm>
            <a:off x="3059832" y="6106467"/>
            <a:ext cx="2341347" cy="461665"/>
          </a:xfrm>
          <a:prstGeom prst="rect">
            <a:avLst/>
          </a:prstGeom>
          <a:noFill/>
        </p:spPr>
        <p:txBody>
          <a:bodyPr wrap="none" rtlCol="0">
            <a:spAutoFit/>
          </a:bodyPr>
          <a:lstStyle/>
          <a:p>
            <a:r>
              <a:rPr lang="en-US" altLang="zh-TW" sz="2400" dirty="0" smtClean="0"/>
              <a:t>www.ieet.org.tw</a:t>
            </a:r>
            <a:endParaRPr lang="zh-TW" altLang="en-US" sz="2400" dirty="0"/>
          </a:p>
        </p:txBody>
      </p:sp>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rc 30"/>
          <p:cNvSpPr>
            <a:spLocks/>
          </p:cNvSpPr>
          <p:nvPr/>
        </p:nvSpPr>
        <p:spPr bwMode="auto">
          <a:xfrm rot="-868698">
            <a:off x="7796213" y="3698875"/>
            <a:ext cx="747712" cy="587375"/>
          </a:xfrm>
          <a:custGeom>
            <a:avLst/>
            <a:gdLst>
              <a:gd name="T0" fmla="*/ 2147483647 w 21600"/>
              <a:gd name="T1" fmla="*/ 0 h 21356"/>
              <a:gd name="T2" fmla="*/ 2147483647 w 21600"/>
              <a:gd name="T3" fmla="*/ 2147483647 h 21356"/>
              <a:gd name="T4" fmla="*/ 0 w 21600"/>
              <a:gd name="T5" fmla="*/ 0 h 21356"/>
              <a:gd name="T6" fmla="*/ 0 60000 65536"/>
              <a:gd name="T7" fmla="*/ 0 60000 65536"/>
              <a:gd name="T8" fmla="*/ 0 60000 65536"/>
              <a:gd name="T9" fmla="*/ 0 w 21600"/>
              <a:gd name="T10" fmla="*/ 0 h 21356"/>
              <a:gd name="T11" fmla="*/ 21600 w 21600"/>
              <a:gd name="T12" fmla="*/ 21356 h 21356"/>
            </a:gdLst>
            <a:ahLst/>
            <a:cxnLst>
              <a:cxn ang="T6">
                <a:pos x="T0" y="T1"/>
              </a:cxn>
              <a:cxn ang="T7">
                <a:pos x="T2" y="T3"/>
              </a:cxn>
              <a:cxn ang="T8">
                <a:pos x="T4" y="T5"/>
              </a:cxn>
            </a:cxnLst>
            <a:rect l="T9" t="T10" r="T11" b="T12"/>
            <a:pathLst>
              <a:path w="21600" h="21356" fill="none" extrusionOk="0">
                <a:moveTo>
                  <a:pt x="21600" y="0"/>
                </a:moveTo>
                <a:cubicBezTo>
                  <a:pt x="21600" y="10679"/>
                  <a:pt x="13795" y="19756"/>
                  <a:pt x="3236" y="21356"/>
                </a:cubicBezTo>
              </a:path>
              <a:path w="21600" h="21356" stroke="0" extrusionOk="0">
                <a:moveTo>
                  <a:pt x="21600" y="0"/>
                </a:moveTo>
                <a:cubicBezTo>
                  <a:pt x="21600" y="10679"/>
                  <a:pt x="13795" y="19756"/>
                  <a:pt x="3236" y="21356"/>
                </a:cubicBezTo>
                <a:lnTo>
                  <a:pt x="0" y="0"/>
                </a:lnTo>
                <a:lnTo>
                  <a:pt x="21600" y="0"/>
                </a:lnTo>
                <a:close/>
              </a:path>
            </a:pathLst>
          </a:custGeom>
          <a:noFill/>
          <a:ln w="31750" cap="rnd">
            <a:solidFill>
              <a:srgbClr val="006600"/>
            </a:solidFill>
            <a:round/>
            <a:headEnd type="none" w="sm" len="sm"/>
            <a:tailEnd type="triangle" w="med" len="med"/>
          </a:ln>
        </p:spPr>
        <p:txBody>
          <a:bodyPr wrap="none" anchor="ctr"/>
          <a:lstStyle/>
          <a:p>
            <a:endParaRPr lang="zh-TW" altLang="en-US">
              <a:latin typeface="微軟正黑體" pitchFamily="34" charset="-120"/>
              <a:ea typeface="微軟正黑體" pitchFamily="34" charset="-120"/>
            </a:endParaRPr>
          </a:p>
        </p:txBody>
      </p:sp>
      <p:sp>
        <p:nvSpPr>
          <p:cNvPr id="5123" name="Line 41"/>
          <p:cNvSpPr>
            <a:spLocks noChangeShapeType="1"/>
          </p:cNvSpPr>
          <p:nvPr/>
        </p:nvSpPr>
        <p:spPr bwMode="auto">
          <a:xfrm flipH="1" flipV="1">
            <a:off x="1714500" y="2786063"/>
            <a:ext cx="0" cy="1143000"/>
          </a:xfrm>
          <a:prstGeom prst="line">
            <a:avLst/>
          </a:prstGeom>
          <a:noFill/>
          <a:ln w="31750">
            <a:solidFill>
              <a:srgbClr val="006600"/>
            </a:solidFill>
            <a:round/>
            <a:headEnd/>
            <a:tailEnd type="triangle" w="med" len="med"/>
          </a:ln>
        </p:spPr>
        <p:txBody>
          <a:bodyPr wrap="none" anchor="ctr"/>
          <a:lstStyle/>
          <a:p>
            <a:endParaRPr lang="zh-TW" altLang="en-US">
              <a:latin typeface="微軟正黑體" pitchFamily="34" charset="-120"/>
              <a:ea typeface="微軟正黑體" pitchFamily="34" charset="-120"/>
            </a:endParaRPr>
          </a:p>
        </p:txBody>
      </p:sp>
      <p:sp>
        <p:nvSpPr>
          <p:cNvPr id="5124" name="Rectangle 39"/>
          <p:cNvSpPr>
            <a:spLocks noChangeArrowheads="1"/>
          </p:cNvSpPr>
          <p:nvPr/>
        </p:nvSpPr>
        <p:spPr bwMode="auto">
          <a:xfrm>
            <a:off x="3187700" y="1935163"/>
            <a:ext cx="2322513" cy="496887"/>
          </a:xfrm>
          <a:prstGeom prst="rect">
            <a:avLst/>
          </a:prstGeom>
          <a:solidFill>
            <a:srgbClr val="FFC000"/>
          </a:solidFill>
          <a:ln w="31750">
            <a:solidFill>
              <a:srgbClr val="006600"/>
            </a:solidFill>
            <a:miter lim="800000"/>
            <a:headEnd/>
            <a:tailEnd/>
          </a:ln>
        </p:spPr>
        <p:txBody>
          <a:bodyPr wrap="none" anchor="ctr"/>
          <a:lstStyle/>
          <a:p>
            <a:pPr algn="ctr">
              <a:lnSpc>
                <a:spcPct val="80000"/>
              </a:lnSpc>
              <a:spcBef>
                <a:spcPct val="50000"/>
              </a:spcBef>
            </a:pPr>
            <a:r>
              <a:rPr lang="zh-TW" altLang="en-US" sz="2200">
                <a:solidFill>
                  <a:srgbClr val="000000"/>
                </a:solidFill>
                <a:latin typeface="微軟正黑體" pitchFamily="34" charset="-120"/>
                <a:ea typeface="微軟正黑體" pitchFamily="34" charset="-120"/>
              </a:rPr>
              <a:t>學校</a:t>
            </a:r>
            <a:r>
              <a:rPr lang="en-US" altLang="zh-TW" sz="2200">
                <a:solidFill>
                  <a:srgbClr val="000000"/>
                </a:solidFill>
                <a:latin typeface="微軟正黑體" pitchFamily="34" charset="-120"/>
                <a:ea typeface="微軟正黑體" pitchFamily="34" charset="-120"/>
              </a:rPr>
              <a:t>/</a:t>
            </a:r>
            <a:r>
              <a:rPr lang="zh-TW" altLang="en-US" sz="2200">
                <a:solidFill>
                  <a:srgbClr val="000000"/>
                </a:solidFill>
                <a:latin typeface="微軟正黑體" pitchFamily="34" charset="-120"/>
                <a:ea typeface="微軟正黑體" pitchFamily="34" charset="-120"/>
              </a:rPr>
              <a:t>院</a:t>
            </a:r>
            <a:r>
              <a:rPr lang="en-US" altLang="zh-TW" sz="2200">
                <a:solidFill>
                  <a:srgbClr val="000000"/>
                </a:solidFill>
                <a:latin typeface="微軟正黑體" pitchFamily="34" charset="-120"/>
                <a:ea typeface="微軟正黑體" pitchFamily="34" charset="-120"/>
              </a:rPr>
              <a:t> </a:t>
            </a:r>
            <a:r>
              <a:rPr lang="zh-TW" altLang="en-US" sz="2200">
                <a:solidFill>
                  <a:srgbClr val="000000"/>
                </a:solidFill>
                <a:latin typeface="微軟正黑體" pitchFamily="34" charset="-120"/>
                <a:ea typeface="微軟正黑體" pitchFamily="34" charset="-120"/>
              </a:rPr>
              <a:t>願景</a:t>
            </a:r>
            <a:endParaRPr lang="en-US" altLang="zh-TW" sz="2200">
              <a:solidFill>
                <a:srgbClr val="000000"/>
              </a:solidFill>
              <a:latin typeface="微軟正黑體" pitchFamily="34" charset="-120"/>
              <a:ea typeface="微軟正黑體" pitchFamily="34" charset="-120"/>
            </a:endParaRPr>
          </a:p>
        </p:txBody>
      </p:sp>
      <p:sp>
        <p:nvSpPr>
          <p:cNvPr id="5125" name="Oval 25"/>
          <p:cNvSpPr>
            <a:spLocks noChangeArrowheads="1"/>
          </p:cNvSpPr>
          <p:nvPr/>
        </p:nvSpPr>
        <p:spPr bwMode="auto">
          <a:xfrm>
            <a:off x="6016625" y="3216275"/>
            <a:ext cx="2444750" cy="701675"/>
          </a:xfrm>
          <a:prstGeom prst="ellipse">
            <a:avLst/>
          </a:prstGeom>
          <a:solidFill>
            <a:srgbClr val="FFC000"/>
          </a:solidFill>
          <a:ln w="31750">
            <a:solidFill>
              <a:srgbClr val="006600"/>
            </a:solidFill>
            <a:round/>
            <a:headEnd/>
            <a:tailEnd/>
          </a:ln>
        </p:spPr>
        <p:txBody>
          <a:bodyPr wrap="none" anchor="ctr"/>
          <a:lstStyle/>
          <a:p>
            <a:pPr algn="ctr"/>
            <a:r>
              <a:rPr lang="zh-TW" altLang="en-US" sz="2200">
                <a:solidFill>
                  <a:srgbClr val="000000"/>
                </a:solidFill>
                <a:latin typeface="微軟正黑體" pitchFamily="34" charset="-120"/>
                <a:ea typeface="微軟正黑體" pitchFamily="34" charset="-120"/>
              </a:rPr>
              <a:t>核心能力</a:t>
            </a:r>
            <a:endParaRPr lang="en-US" altLang="zh-TW" sz="2200">
              <a:solidFill>
                <a:srgbClr val="000000"/>
              </a:solidFill>
              <a:latin typeface="微軟正黑體" pitchFamily="34" charset="-120"/>
              <a:ea typeface="微軟正黑體" pitchFamily="34" charset="-120"/>
            </a:endParaRPr>
          </a:p>
          <a:p>
            <a:pPr algn="ctr"/>
            <a:r>
              <a:rPr lang="zh-TW" altLang="en-US" sz="2200">
                <a:solidFill>
                  <a:srgbClr val="000000"/>
                </a:solidFill>
                <a:latin typeface="微軟正黑體" pitchFamily="34" charset="-120"/>
                <a:ea typeface="微軟正黑體" pitchFamily="34" charset="-120"/>
              </a:rPr>
              <a:t>達成指標</a:t>
            </a:r>
            <a:endParaRPr lang="en-US" altLang="zh-TW" sz="2200">
              <a:solidFill>
                <a:srgbClr val="000000"/>
              </a:solidFill>
              <a:latin typeface="微軟正黑體" pitchFamily="34" charset="-120"/>
              <a:ea typeface="微軟正黑體" pitchFamily="34" charset="-120"/>
            </a:endParaRPr>
          </a:p>
        </p:txBody>
      </p:sp>
      <p:sp>
        <p:nvSpPr>
          <p:cNvPr id="5126" name="Rectangle 18"/>
          <p:cNvSpPr>
            <a:spLocks noChangeArrowheads="1"/>
          </p:cNvSpPr>
          <p:nvPr/>
        </p:nvSpPr>
        <p:spPr bwMode="auto">
          <a:xfrm>
            <a:off x="3575050" y="4079875"/>
            <a:ext cx="1646238" cy="1081088"/>
          </a:xfrm>
          <a:prstGeom prst="rect">
            <a:avLst/>
          </a:prstGeom>
          <a:solidFill>
            <a:srgbClr val="92D050"/>
          </a:solidFill>
          <a:ln w="38100">
            <a:solidFill>
              <a:srgbClr val="006600"/>
            </a:solidFill>
            <a:prstDash val="dash"/>
            <a:miter lim="800000"/>
            <a:headEnd/>
            <a:tailEnd/>
          </a:ln>
        </p:spPr>
        <p:txBody>
          <a:bodyPr lIns="92075" tIns="46038" rIns="92075" bIns="46038" anchor="ctr"/>
          <a:lstStyle/>
          <a:p>
            <a:pPr algn="ctr">
              <a:lnSpc>
                <a:spcPct val="80000"/>
              </a:lnSpc>
              <a:spcBef>
                <a:spcPts val="600"/>
              </a:spcBef>
            </a:pPr>
            <a:r>
              <a:rPr lang="zh-TW" altLang="en-US" sz="2600">
                <a:solidFill>
                  <a:srgbClr val="000000"/>
                </a:solidFill>
                <a:latin typeface="微軟正黑體" pitchFamily="34" charset="-120"/>
                <a:ea typeface="微軟正黑體" pitchFamily="34" charset="-120"/>
              </a:rPr>
              <a:t>持續改進</a:t>
            </a:r>
            <a:endParaRPr lang="en-US" altLang="zh-TW" sz="2600">
              <a:solidFill>
                <a:srgbClr val="000000"/>
              </a:solidFill>
              <a:latin typeface="微軟正黑體" pitchFamily="34" charset="-120"/>
              <a:ea typeface="微軟正黑體" pitchFamily="34" charset="-120"/>
            </a:endParaRPr>
          </a:p>
        </p:txBody>
      </p:sp>
      <p:sp>
        <p:nvSpPr>
          <p:cNvPr id="525406" name="Oval 94"/>
          <p:cNvSpPr>
            <a:spLocks noChangeArrowheads="1"/>
          </p:cNvSpPr>
          <p:nvPr/>
        </p:nvSpPr>
        <p:spPr bwMode="auto">
          <a:xfrm>
            <a:off x="5026025" y="5348288"/>
            <a:ext cx="2571750" cy="1054100"/>
          </a:xfrm>
          <a:prstGeom prst="ellipse">
            <a:avLst/>
          </a:prstGeom>
          <a:solidFill>
            <a:srgbClr val="C00000"/>
          </a:solidFill>
          <a:ln w="31750">
            <a:solidFill>
              <a:srgbClr val="006600"/>
            </a:solidFill>
            <a:round/>
            <a:headEnd/>
            <a:tailEnd/>
          </a:ln>
        </p:spPr>
        <p:txBody>
          <a:bodyPr wrap="none" anchor="ctr"/>
          <a:lstStyle/>
          <a:p>
            <a:pPr algn="ctr">
              <a:defRPr/>
            </a:pPr>
            <a:r>
              <a:rPr lang="zh-TW" altLang="en-US" sz="2200" dirty="0">
                <a:solidFill>
                  <a:schemeClr val="bg1"/>
                </a:solidFill>
                <a:latin typeface="微軟正黑體" pitchFamily="34" charset="-120"/>
                <a:ea typeface="微軟正黑體" pitchFamily="34" charset="-120"/>
              </a:rPr>
              <a:t>進行評量：</a:t>
            </a:r>
            <a:endParaRPr lang="en-US" altLang="zh-TW" sz="2200" dirty="0">
              <a:solidFill>
                <a:schemeClr val="bg1"/>
              </a:solidFill>
              <a:latin typeface="微軟正黑體" pitchFamily="34" charset="-120"/>
              <a:ea typeface="微軟正黑體" pitchFamily="34" charset="-120"/>
            </a:endParaRPr>
          </a:p>
          <a:p>
            <a:pPr algn="ctr">
              <a:defRPr/>
            </a:pPr>
            <a:r>
              <a:rPr lang="zh-TW" altLang="en-US" sz="2200" dirty="0">
                <a:solidFill>
                  <a:schemeClr val="bg1"/>
                </a:solidFill>
                <a:latin typeface="微軟正黑體" pitchFamily="34" charset="-120"/>
                <a:ea typeface="微軟正黑體" pitchFamily="34" charset="-120"/>
              </a:rPr>
              <a:t>資料收集與分析</a:t>
            </a:r>
            <a:endParaRPr lang="en-US" altLang="zh-TW" sz="2200" dirty="0">
              <a:solidFill>
                <a:schemeClr val="bg1"/>
              </a:solidFill>
              <a:latin typeface="微軟正黑體" pitchFamily="34" charset="-120"/>
              <a:ea typeface="微軟正黑體" pitchFamily="34" charset="-120"/>
            </a:endParaRPr>
          </a:p>
        </p:txBody>
      </p:sp>
      <p:sp>
        <p:nvSpPr>
          <p:cNvPr id="525327" name="Oval 15"/>
          <p:cNvSpPr>
            <a:spLocks noChangeArrowheads="1"/>
          </p:cNvSpPr>
          <p:nvPr/>
        </p:nvSpPr>
        <p:spPr bwMode="auto">
          <a:xfrm>
            <a:off x="357188" y="5491163"/>
            <a:ext cx="3619500" cy="982662"/>
          </a:xfrm>
          <a:prstGeom prst="ellipse">
            <a:avLst/>
          </a:prstGeom>
          <a:solidFill>
            <a:srgbClr val="C00000"/>
          </a:solidFill>
          <a:ln w="31750">
            <a:solidFill>
              <a:srgbClr val="006600"/>
            </a:solidFill>
            <a:round/>
            <a:headEnd/>
            <a:tailEnd/>
          </a:ln>
        </p:spPr>
        <p:txBody>
          <a:bodyPr wrap="none" anchor="ctr"/>
          <a:lstStyle/>
          <a:p>
            <a:pPr algn="ctr">
              <a:defRPr/>
            </a:pPr>
            <a:r>
              <a:rPr lang="zh-TW" altLang="en-US" sz="2200" dirty="0">
                <a:solidFill>
                  <a:schemeClr val="bg1"/>
                </a:solidFill>
                <a:latin typeface="微軟正黑體" pitchFamily="34" charset="-120"/>
                <a:ea typeface="微軟正黑體" pitchFamily="34" charset="-120"/>
              </a:rPr>
              <a:t>成效評估：</a:t>
            </a:r>
            <a:endParaRPr lang="en-US" altLang="zh-TW" sz="2200" dirty="0">
              <a:solidFill>
                <a:schemeClr val="bg1"/>
              </a:solidFill>
              <a:latin typeface="微軟正黑體" pitchFamily="34" charset="-120"/>
              <a:ea typeface="微軟正黑體" pitchFamily="34" charset="-120"/>
            </a:endParaRPr>
          </a:p>
          <a:p>
            <a:pPr algn="ctr">
              <a:defRPr/>
            </a:pPr>
            <a:r>
              <a:rPr lang="zh-TW" altLang="en-US" sz="2200" dirty="0">
                <a:solidFill>
                  <a:schemeClr val="bg1"/>
                </a:solidFill>
                <a:latin typeface="微軟正黑體" pitchFamily="34" charset="-120"/>
                <a:ea typeface="微軟正黑體" pitchFamily="34" charset="-120"/>
              </a:rPr>
              <a:t>資料分析與解釋</a:t>
            </a:r>
            <a:endParaRPr lang="en-US" altLang="zh-TW" sz="2200" dirty="0">
              <a:solidFill>
                <a:schemeClr val="bg1"/>
              </a:solidFill>
              <a:latin typeface="微軟正黑體" pitchFamily="34" charset="-120"/>
              <a:ea typeface="微軟正黑體" pitchFamily="34" charset="-120"/>
            </a:endParaRPr>
          </a:p>
        </p:txBody>
      </p:sp>
      <p:sp>
        <p:nvSpPr>
          <p:cNvPr id="5129" name="Oval 28"/>
          <p:cNvSpPr>
            <a:spLocks noChangeArrowheads="1"/>
          </p:cNvSpPr>
          <p:nvPr/>
        </p:nvSpPr>
        <p:spPr bwMode="auto">
          <a:xfrm>
            <a:off x="6157913" y="4224338"/>
            <a:ext cx="2114550" cy="858837"/>
          </a:xfrm>
          <a:prstGeom prst="ellipse">
            <a:avLst/>
          </a:prstGeom>
          <a:solidFill>
            <a:srgbClr val="00B0F0"/>
          </a:solidFill>
          <a:ln w="31750">
            <a:solidFill>
              <a:srgbClr val="006600"/>
            </a:solidFill>
            <a:round/>
            <a:headEnd/>
            <a:tailEnd/>
          </a:ln>
        </p:spPr>
        <p:txBody>
          <a:bodyPr wrap="none" anchor="ctr"/>
          <a:lstStyle/>
          <a:p>
            <a:pPr algn="ctr"/>
            <a:r>
              <a:rPr lang="zh-TW" altLang="en-US" sz="2200">
                <a:solidFill>
                  <a:srgbClr val="000000"/>
                </a:solidFill>
                <a:latin typeface="微軟正黑體" pitchFamily="34" charset="-120"/>
                <a:ea typeface="微軟正黑體" pitchFamily="34" charset="-120"/>
              </a:rPr>
              <a:t>課程與</a:t>
            </a:r>
            <a:endParaRPr lang="en-US" altLang="zh-TW" sz="2200">
              <a:solidFill>
                <a:srgbClr val="000000"/>
              </a:solidFill>
              <a:latin typeface="微軟正黑體" pitchFamily="34" charset="-120"/>
              <a:ea typeface="微軟正黑體" pitchFamily="34" charset="-120"/>
            </a:endParaRPr>
          </a:p>
          <a:p>
            <a:pPr algn="ctr"/>
            <a:r>
              <a:rPr lang="zh-TW" altLang="en-US" sz="2200">
                <a:solidFill>
                  <a:srgbClr val="000000"/>
                </a:solidFill>
                <a:latin typeface="微軟正黑體" pitchFamily="34" charset="-120"/>
                <a:ea typeface="微軟正黑體" pitchFamily="34" charset="-120"/>
              </a:rPr>
              <a:t>教學方法</a:t>
            </a:r>
            <a:endParaRPr lang="en-US" altLang="zh-TW" sz="2200">
              <a:solidFill>
                <a:srgbClr val="000000"/>
              </a:solidFill>
              <a:latin typeface="微軟正黑體" pitchFamily="34" charset="-120"/>
              <a:ea typeface="微軟正黑體" pitchFamily="34" charset="-120"/>
            </a:endParaRPr>
          </a:p>
        </p:txBody>
      </p:sp>
      <p:sp>
        <p:nvSpPr>
          <p:cNvPr id="525319" name="AutoShape 7"/>
          <p:cNvSpPr>
            <a:spLocks noChangeArrowheads="1"/>
          </p:cNvSpPr>
          <p:nvPr/>
        </p:nvSpPr>
        <p:spPr bwMode="auto">
          <a:xfrm>
            <a:off x="928688" y="3284538"/>
            <a:ext cx="1571625" cy="1943100"/>
          </a:xfrm>
          <a:prstGeom prst="octagon">
            <a:avLst>
              <a:gd name="adj" fmla="val 29282"/>
            </a:avLst>
          </a:prstGeom>
          <a:solidFill>
            <a:schemeClr val="accent3"/>
          </a:solidFill>
          <a:ln w="31750">
            <a:solidFill>
              <a:srgbClr val="003399"/>
            </a:solidFill>
            <a:miter lim="800000"/>
            <a:headEnd/>
            <a:tailEnd/>
          </a:ln>
        </p:spPr>
        <p:txBody>
          <a:bodyPr wrap="none" anchor="ctr"/>
          <a:lstStyle/>
          <a:p>
            <a:pPr algn="ctr">
              <a:lnSpc>
                <a:spcPct val="80000"/>
              </a:lnSpc>
              <a:spcBef>
                <a:spcPct val="50000"/>
              </a:spcBef>
              <a:defRPr/>
            </a:pPr>
            <a:r>
              <a:rPr lang="zh-TW" altLang="en-US" sz="2200" dirty="0">
                <a:solidFill>
                  <a:schemeClr val="bg1"/>
                </a:solidFill>
                <a:latin typeface="微軟正黑體" pitchFamily="34" charset="-120"/>
                <a:ea typeface="微軟正黑體" pitchFamily="34" charset="-120"/>
              </a:rPr>
              <a:t>諮詢</a:t>
            </a:r>
            <a:endParaRPr lang="en-US" altLang="zh-TW" sz="2200" dirty="0">
              <a:solidFill>
                <a:schemeClr val="bg1"/>
              </a:solidFill>
              <a:latin typeface="微軟正黑體" pitchFamily="34" charset="-120"/>
              <a:ea typeface="微軟正黑體" pitchFamily="34" charset="-120"/>
            </a:endParaRPr>
          </a:p>
          <a:p>
            <a:pPr algn="ctr">
              <a:lnSpc>
                <a:spcPct val="80000"/>
              </a:lnSpc>
              <a:spcBef>
                <a:spcPct val="50000"/>
              </a:spcBef>
              <a:defRPr/>
            </a:pPr>
            <a:r>
              <a:rPr lang="zh-TW" altLang="en-US" sz="2200" dirty="0">
                <a:solidFill>
                  <a:schemeClr val="bg1"/>
                </a:solidFill>
                <a:latin typeface="微軟正黑體" pitchFamily="34" charset="-120"/>
                <a:ea typeface="微軟正黑體" pitchFamily="34" charset="-120"/>
              </a:rPr>
              <a:t>委員會</a:t>
            </a:r>
            <a:endParaRPr lang="en-US" altLang="zh-TW" sz="2200" dirty="0">
              <a:solidFill>
                <a:schemeClr val="bg1"/>
              </a:solidFill>
              <a:latin typeface="微軟正黑體" pitchFamily="34" charset="-120"/>
              <a:ea typeface="微軟正黑體" pitchFamily="34" charset="-120"/>
            </a:endParaRPr>
          </a:p>
        </p:txBody>
      </p:sp>
      <p:sp>
        <p:nvSpPr>
          <p:cNvPr id="5131" name="Oval 4"/>
          <p:cNvSpPr>
            <a:spLocks noChangeArrowheads="1"/>
          </p:cNvSpPr>
          <p:nvPr/>
        </p:nvSpPr>
        <p:spPr bwMode="auto">
          <a:xfrm>
            <a:off x="2955925" y="2865438"/>
            <a:ext cx="2841625" cy="849312"/>
          </a:xfrm>
          <a:prstGeom prst="ellipse">
            <a:avLst/>
          </a:prstGeom>
          <a:solidFill>
            <a:srgbClr val="FFC000"/>
          </a:solidFill>
          <a:ln w="31750">
            <a:solidFill>
              <a:srgbClr val="006600"/>
            </a:solidFill>
            <a:round/>
            <a:headEnd/>
            <a:tailEnd/>
          </a:ln>
        </p:spPr>
        <p:txBody>
          <a:bodyPr wrap="none" anchor="ctr"/>
          <a:lstStyle/>
          <a:p>
            <a:pPr algn="ctr">
              <a:lnSpc>
                <a:spcPct val="80000"/>
              </a:lnSpc>
              <a:spcBef>
                <a:spcPct val="50000"/>
              </a:spcBef>
            </a:pPr>
            <a:r>
              <a:rPr lang="zh-TW" altLang="en-US" sz="2200">
                <a:solidFill>
                  <a:srgbClr val="000000"/>
                </a:solidFill>
                <a:latin typeface="微軟正黑體" pitchFamily="34" charset="-120"/>
                <a:ea typeface="微軟正黑體" pitchFamily="34" charset="-120"/>
              </a:rPr>
              <a:t>畢業生核心能力</a:t>
            </a:r>
            <a:endParaRPr lang="en-US" altLang="zh-TW" sz="2200">
              <a:solidFill>
                <a:srgbClr val="000000"/>
              </a:solidFill>
              <a:latin typeface="微軟正黑體" pitchFamily="34" charset="-120"/>
              <a:ea typeface="微軟正黑體" pitchFamily="34" charset="-120"/>
            </a:endParaRPr>
          </a:p>
        </p:txBody>
      </p:sp>
      <p:sp>
        <p:nvSpPr>
          <p:cNvPr id="5132" name="Arc 13"/>
          <p:cNvSpPr>
            <a:spLocks/>
          </p:cNvSpPr>
          <p:nvPr/>
        </p:nvSpPr>
        <p:spPr bwMode="auto">
          <a:xfrm>
            <a:off x="7237413" y="4737100"/>
            <a:ext cx="744537" cy="727075"/>
          </a:xfrm>
          <a:custGeom>
            <a:avLst/>
            <a:gdLst>
              <a:gd name="T0" fmla="*/ 2147483647 w 20618"/>
              <a:gd name="T1" fmla="*/ 2147483647 h 21600"/>
              <a:gd name="T2" fmla="*/ 0 w 20618"/>
              <a:gd name="T3" fmla="*/ 2147483647 h 21600"/>
              <a:gd name="T4" fmla="*/ 0 w 20618"/>
              <a:gd name="T5" fmla="*/ 0 h 21600"/>
              <a:gd name="T6" fmla="*/ 0 60000 65536"/>
              <a:gd name="T7" fmla="*/ 0 60000 65536"/>
              <a:gd name="T8" fmla="*/ 0 60000 65536"/>
              <a:gd name="T9" fmla="*/ 0 w 20618"/>
              <a:gd name="T10" fmla="*/ 0 h 21600"/>
              <a:gd name="T11" fmla="*/ 20618 w 20618"/>
              <a:gd name="T12" fmla="*/ 21600 h 21600"/>
            </a:gdLst>
            <a:ahLst/>
            <a:cxnLst>
              <a:cxn ang="T6">
                <a:pos x="T0" y="T1"/>
              </a:cxn>
              <a:cxn ang="T7">
                <a:pos x="T2" y="T3"/>
              </a:cxn>
              <a:cxn ang="T8">
                <a:pos x="T4" y="T5"/>
              </a:cxn>
            </a:cxnLst>
            <a:rect l="T9" t="T10" r="T11" b="T12"/>
            <a:pathLst>
              <a:path w="20618" h="21600" fill="none" extrusionOk="0">
                <a:moveTo>
                  <a:pt x="20617" y="6439"/>
                </a:moveTo>
                <a:cubicBezTo>
                  <a:pt x="17800" y="15458"/>
                  <a:pt x="9448" y="21599"/>
                  <a:pt x="0" y="21600"/>
                </a:cubicBezTo>
              </a:path>
              <a:path w="20618" h="21600" stroke="0" extrusionOk="0">
                <a:moveTo>
                  <a:pt x="20617" y="6439"/>
                </a:moveTo>
                <a:cubicBezTo>
                  <a:pt x="17800" y="15458"/>
                  <a:pt x="9448" y="21599"/>
                  <a:pt x="0" y="21600"/>
                </a:cubicBezTo>
                <a:lnTo>
                  <a:pt x="0" y="0"/>
                </a:lnTo>
                <a:lnTo>
                  <a:pt x="20617" y="6439"/>
                </a:lnTo>
                <a:close/>
              </a:path>
            </a:pathLst>
          </a:custGeom>
          <a:noFill/>
          <a:ln w="31750" cap="rnd">
            <a:solidFill>
              <a:srgbClr val="006600"/>
            </a:solidFill>
            <a:round/>
            <a:headEnd/>
            <a:tailEnd type="triangle" w="med" len="med"/>
          </a:ln>
        </p:spPr>
        <p:txBody>
          <a:bodyPr wrap="none" anchor="ctr"/>
          <a:lstStyle/>
          <a:p>
            <a:endParaRPr lang="zh-TW" altLang="en-US">
              <a:latin typeface="微軟正黑體" pitchFamily="34" charset="-120"/>
              <a:ea typeface="微軟正黑體" pitchFamily="34" charset="-120"/>
            </a:endParaRPr>
          </a:p>
        </p:txBody>
      </p:sp>
      <p:sp>
        <p:nvSpPr>
          <p:cNvPr id="5133" name="Arc 17"/>
          <p:cNvSpPr>
            <a:spLocks/>
          </p:cNvSpPr>
          <p:nvPr/>
        </p:nvSpPr>
        <p:spPr bwMode="auto">
          <a:xfrm rot="2439974">
            <a:off x="3925888" y="5551488"/>
            <a:ext cx="1008062" cy="815975"/>
          </a:xfrm>
          <a:custGeom>
            <a:avLst/>
            <a:gdLst>
              <a:gd name="T0" fmla="*/ 2147483647 w 21600"/>
              <a:gd name="T1" fmla="*/ 0 h 26329"/>
              <a:gd name="T2" fmla="*/ 2147483647 w 21600"/>
              <a:gd name="T3" fmla="*/ 2147483647 h 26329"/>
              <a:gd name="T4" fmla="*/ 0 w 21600"/>
              <a:gd name="T5" fmla="*/ 2147483647 h 26329"/>
              <a:gd name="T6" fmla="*/ 0 60000 65536"/>
              <a:gd name="T7" fmla="*/ 0 60000 65536"/>
              <a:gd name="T8" fmla="*/ 0 60000 65536"/>
              <a:gd name="T9" fmla="*/ 0 w 21600"/>
              <a:gd name="T10" fmla="*/ 0 h 26329"/>
              <a:gd name="T11" fmla="*/ 21600 w 21600"/>
              <a:gd name="T12" fmla="*/ 26329 h 26329"/>
            </a:gdLst>
            <a:ahLst/>
            <a:cxnLst>
              <a:cxn ang="T6">
                <a:pos x="T0" y="T1"/>
              </a:cxn>
              <a:cxn ang="T7">
                <a:pos x="T2" y="T3"/>
              </a:cxn>
              <a:cxn ang="T8">
                <a:pos x="T4" y="T5"/>
              </a:cxn>
            </a:cxnLst>
            <a:rect l="T9" t="T10" r="T11" b="T12"/>
            <a:pathLst>
              <a:path w="21600" h="26329" fill="none" extrusionOk="0">
                <a:moveTo>
                  <a:pt x="20965" y="0"/>
                </a:moveTo>
                <a:cubicBezTo>
                  <a:pt x="21387" y="1699"/>
                  <a:pt x="21600" y="3444"/>
                  <a:pt x="21600" y="5196"/>
                </a:cubicBezTo>
                <a:cubicBezTo>
                  <a:pt x="21600" y="15404"/>
                  <a:pt x="14453" y="24218"/>
                  <a:pt x="4466" y="26329"/>
                </a:cubicBezTo>
              </a:path>
              <a:path w="21600" h="26329" stroke="0" extrusionOk="0">
                <a:moveTo>
                  <a:pt x="20965" y="0"/>
                </a:moveTo>
                <a:cubicBezTo>
                  <a:pt x="21387" y="1699"/>
                  <a:pt x="21600" y="3444"/>
                  <a:pt x="21600" y="5196"/>
                </a:cubicBezTo>
                <a:cubicBezTo>
                  <a:pt x="21600" y="15404"/>
                  <a:pt x="14453" y="24218"/>
                  <a:pt x="4466" y="26329"/>
                </a:cubicBezTo>
                <a:lnTo>
                  <a:pt x="0" y="5196"/>
                </a:lnTo>
                <a:lnTo>
                  <a:pt x="20965" y="0"/>
                </a:lnTo>
                <a:close/>
              </a:path>
            </a:pathLst>
          </a:custGeom>
          <a:noFill/>
          <a:ln w="31750" cap="rnd">
            <a:solidFill>
              <a:srgbClr val="006600"/>
            </a:solidFill>
            <a:round/>
            <a:headEnd type="none" w="sm" len="sm"/>
            <a:tailEnd type="stealth" w="med" len="lg"/>
          </a:ln>
        </p:spPr>
        <p:txBody>
          <a:bodyPr wrap="none" anchor="ctr"/>
          <a:lstStyle/>
          <a:p>
            <a:endParaRPr lang="zh-TW" altLang="en-US">
              <a:latin typeface="微軟正黑體" pitchFamily="34" charset="-120"/>
              <a:ea typeface="微軟正黑體" pitchFamily="34" charset="-120"/>
            </a:endParaRPr>
          </a:p>
        </p:txBody>
      </p:sp>
      <p:grpSp>
        <p:nvGrpSpPr>
          <p:cNvPr id="2" name="Group 19"/>
          <p:cNvGrpSpPr>
            <a:grpSpLocks/>
          </p:cNvGrpSpPr>
          <p:nvPr/>
        </p:nvGrpSpPr>
        <p:grpSpPr bwMode="auto">
          <a:xfrm>
            <a:off x="3421528" y="5169147"/>
            <a:ext cx="1872163" cy="390951"/>
            <a:chOff x="1776" y="2688"/>
            <a:chExt cx="1360" cy="284"/>
          </a:xfrm>
          <a:solidFill>
            <a:srgbClr val="CCFFCC"/>
          </a:solidFill>
        </p:grpSpPr>
        <p:sp>
          <p:nvSpPr>
            <p:cNvPr id="3102" name="Line 20"/>
            <p:cNvSpPr>
              <a:spLocks noChangeShapeType="1"/>
            </p:cNvSpPr>
            <p:nvPr/>
          </p:nvSpPr>
          <p:spPr bwMode="auto">
            <a:xfrm flipV="1">
              <a:off x="1776" y="2688"/>
              <a:ext cx="384" cy="284"/>
            </a:xfrm>
            <a:prstGeom prst="line">
              <a:avLst/>
            </a:prstGeom>
            <a:grpFill/>
            <a:ln w="31750">
              <a:solidFill>
                <a:srgbClr val="006600"/>
              </a:solidFill>
              <a:round/>
              <a:headEnd type="none" w="sm" len="sm"/>
              <a:tailEnd type="triangle" w="med" len="med"/>
            </a:ln>
          </p:spPr>
          <p:txBody>
            <a:bodyPr wrap="none" anchor="ctr"/>
            <a:lstStyle/>
            <a:p>
              <a:pPr>
                <a:defRPr/>
              </a:pPr>
              <a:endParaRPr lang="zh-TW" altLang="en-US">
                <a:latin typeface="微軟正黑體" pitchFamily="34" charset="-120"/>
                <a:ea typeface="微軟正黑體" pitchFamily="34" charset="-120"/>
              </a:endParaRPr>
            </a:p>
          </p:txBody>
        </p:sp>
        <p:sp>
          <p:nvSpPr>
            <p:cNvPr id="3103" name="Line 21"/>
            <p:cNvSpPr>
              <a:spLocks noChangeShapeType="1"/>
            </p:cNvSpPr>
            <p:nvPr/>
          </p:nvSpPr>
          <p:spPr bwMode="auto">
            <a:xfrm flipH="1" flipV="1">
              <a:off x="2785" y="2688"/>
              <a:ext cx="351" cy="262"/>
            </a:xfrm>
            <a:prstGeom prst="line">
              <a:avLst/>
            </a:prstGeom>
            <a:grpFill/>
            <a:ln w="31750">
              <a:solidFill>
                <a:srgbClr val="006600"/>
              </a:solidFill>
              <a:round/>
              <a:headEnd type="none" w="sm" len="sm"/>
              <a:tailEnd type="triangle" w="med" len="med"/>
            </a:ln>
          </p:spPr>
          <p:txBody>
            <a:bodyPr wrap="none" anchor="ctr"/>
            <a:lstStyle/>
            <a:p>
              <a:pPr>
                <a:defRPr/>
              </a:pPr>
              <a:endParaRPr lang="zh-TW" altLang="en-US">
                <a:latin typeface="微軟正黑體" pitchFamily="34" charset="-120"/>
                <a:ea typeface="微軟正黑體" pitchFamily="34" charset="-120"/>
              </a:endParaRPr>
            </a:p>
          </p:txBody>
        </p:sp>
      </p:grpSp>
      <p:sp>
        <p:nvSpPr>
          <p:cNvPr id="5135" name="Arc 23"/>
          <p:cNvSpPr>
            <a:spLocks/>
          </p:cNvSpPr>
          <p:nvPr/>
        </p:nvSpPr>
        <p:spPr bwMode="auto">
          <a:xfrm>
            <a:off x="5726113" y="3008313"/>
            <a:ext cx="925512" cy="400050"/>
          </a:xfrm>
          <a:custGeom>
            <a:avLst/>
            <a:gdLst>
              <a:gd name="T0" fmla="*/ 0 w 34360"/>
              <a:gd name="T1" fmla="*/ 2147483647 h 21600"/>
              <a:gd name="T2" fmla="*/ 2147483647 w 34360"/>
              <a:gd name="T3" fmla="*/ 2147483647 h 21600"/>
              <a:gd name="T4" fmla="*/ 2147483647 w 34360"/>
              <a:gd name="T5" fmla="*/ 2147483647 h 21600"/>
              <a:gd name="T6" fmla="*/ 0 60000 65536"/>
              <a:gd name="T7" fmla="*/ 0 60000 65536"/>
              <a:gd name="T8" fmla="*/ 0 60000 65536"/>
              <a:gd name="T9" fmla="*/ 0 w 34360"/>
              <a:gd name="T10" fmla="*/ 0 h 21600"/>
              <a:gd name="T11" fmla="*/ 34360 w 34360"/>
              <a:gd name="T12" fmla="*/ 21600 h 21600"/>
            </a:gdLst>
            <a:ahLst/>
            <a:cxnLst>
              <a:cxn ang="T6">
                <a:pos x="T0" y="T1"/>
              </a:cxn>
              <a:cxn ang="T7">
                <a:pos x="T2" y="T3"/>
              </a:cxn>
              <a:cxn ang="T8">
                <a:pos x="T4" y="T5"/>
              </a:cxn>
            </a:cxnLst>
            <a:rect l="T9" t="T10" r="T11" b="T12"/>
            <a:pathLst>
              <a:path w="34360" h="21600" fill="none" extrusionOk="0">
                <a:moveTo>
                  <a:pt x="0" y="5233"/>
                </a:moveTo>
                <a:cubicBezTo>
                  <a:pt x="3920" y="1857"/>
                  <a:pt x="8922" y="-1"/>
                  <a:pt x="14096" y="0"/>
                </a:cubicBezTo>
                <a:cubicBezTo>
                  <a:pt x="23140" y="0"/>
                  <a:pt x="31228" y="5635"/>
                  <a:pt x="34359" y="14121"/>
                </a:cubicBezTo>
              </a:path>
              <a:path w="34360" h="21600" stroke="0" extrusionOk="0">
                <a:moveTo>
                  <a:pt x="0" y="5233"/>
                </a:moveTo>
                <a:cubicBezTo>
                  <a:pt x="3920" y="1857"/>
                  <a:pt x="8922" y="-1"/>
                  <a:pt x="14096" y="0"/>
                </a:cubicBezTo>
                <a:cubicBezTo>
                  <a:pt x="23140" y="0"/>
                  <a:pt x="31228" y="5635"/>
                  <a:pt x="34359" y="14121"/>
                </a:cubicBezTo>
                <a:lnTo>
                  <a:pt x="14096" y="21600"/>
                </a:lnTo>
                <a:lnTo>
                  <a:pt x="0" y="5233"/>
                </a:lnTo>
                <a:close/>
              </a:path>
            </a:pathLst>
          </a:custGeom>
          <a:noFill/>
          <a:ln w="31750" cap="rnd">
            <a:solidFill>
              <a:srgbClr val="006600"/>
            </a:solidFill>
            <a:round/>
            <a:headEnd type="none" w="sm" len="sm"/>
            <a:tailEnd type="triangle" w="med" len="med"/>
          </a:ln>
        </p:spPr>
        <p:txBody>
          <a:bodyPr wrap="none" anchor="ctr"/>
          <a:lstStyle/>
          <a:p>
            <a:endParaRPr lang="zh-TW" altLang="en-US">
              <a:latin typeface="微軟正黑體" pitchFamily="34" charset="-120"/>
              <a:ea typeface="微軟正黑體" pitchFamily="34" charset="-120"/>
            </a:endParaRPr>
          </a:p>
        </p:txBody>
      </p:sp>
      <p:grpSp>
        <p:nvGrpSpPr>
          <p:cNvPr id="3" name="Group 31"/>
          <p:cNvGrpSpPr>
            <a:grpSpLocks/>
          </p:cNvGrpSpPr>
          <p:nvPr/>
        </p:nvGrpSpPr>
        <p:grpSpPr bwMode="auto">
          <a:xfrm>
            <a:off x="2571736" y="3714752"/>
            <a:ext cx="3649340" cy="910173"/>
            <a:chOff x="1244" y="1771"/>
            <a:chExt cx="2651" cy="485"/>
          </a:xfrm>
          <a:solidFill>
            <a:srgbClr val="CCFFCC"/>
          </a:solidFill>
        </p:grpSpPr>
        <p:sp>
          <p:nvSpPr>
            <p:cNvPr id="3098" name="Line 32"/>
            <p:cNvSpPr>
              <a:spLocks noChangeShapeType="1"/>
            </p:cNvSpPr>
            <p:nvPr/>
          </p:nvSpPr>
          <p:spPr bwMode="auto">
            <a:xfrm flipH="1" flipV="1">
              <a:off x="2656" y="1771"/>
              <a:ext cx="0" cy="192"/>
            </a:xfrm>
            <a:prstGeom prst="line">
              <a:avLst/>
            </a:prstGeom>
            <a:grpFill/>
            <a:ln w="31750">
              <a:solidFill>
                <a:srgbClr val="006600"/>
              </a:solidFill>
              <a:round/>
              <a:headEnd type="none" w="sm" len="sm"/>
              <a:tailEnd type="triangle" w="med" len="med"/>
            </a:ln>
          </p:spPr>
          <p:txBody>
            <a:bodyPr wrap="none" anchor="ctr"/>
            <a:lstStyle/>
            <a:p>
              <a:pPr>
                <a:defRPr/>
              </a:pPr>
              <a:endParaRPr lang="zh-TW" altLang="en-US">
                <a:latin typeface="微軟正黑體" pitchFamily="34" charset="-120"/>
                <a:ea typeface="微軟正黑體" pitchFamily="34" charset="-120"/>
              </a:endParaRPr>
            </a:p>
          </p:txBody>
        </p:sp>
        <p:sp>
          <p:nvSpPr>
            <p:cNvPr id="3099" name="Line 33"/>
            <p:cNvSpPr>
              <a:spLocks noChangeShapeType="1"/>
            </p:cNvSpPr>
            <p:nvPr/>
          </p:nvSpPr>
          <p:spPr bwMode="auto">
            <a:xfrm flipV="1">
              <a:off x="3231" y="1781"/>
              <a:ext cx="664" cy="216"/>
            </a:xfrm>
            <a:prstGeom prst="line">
              <a:avLst/>
            </a:prstGeom>
            <a:grpFill/>
            <a:ln w="31750">
              <a:solidFill>
                <a:srgbClr val="006600"/>
              </a:solidFill>
              <a:round/>
              <a:headEnd type="none" w="sm" len="sm"/>
              <a:tailEnd type="triangle" w="med" len="med"/>
            </a:ln>
          </p:spPr>
          <p:txBody>
            <a:bodyPr wrap="none" anchor="ctr"/>
            <a:lstStyle/>
            <a:p>
              <a:pPr>
                <a:defRPr/>
              </a:pPr>
              <a:endParaRPr lang="zh-TW" altLang="en-US">
                <a:latin typeface="微軟正黑體" pitchFamily="34" charset="-120"/>
                <a:ea typeface="微軟正黑體" pitchFamily="34" charset="-120"/>
              </a:endParaRPr>
            </a:p>
          </p:txBody>
        </p:sp>
        <p:sp>
          <p:nvSpPr>
            <p:cNvPr id="3100" name="Line 34"/>
            <p:cNvSpPr>
              <a:spLocks noChangeShapeType="1"/>
            </p:cNvSpPr>
            <p:nvPr/>
          </p:nvSpPr>
          <p:spPr bwMode="auto">
            <a:xfrm flipH="1" flipV="1">
              <a:off x="1244" y="2189"/>
              <a:ext cx="720" cy="0"/>
            </a:xfrm>
            <a:prstGeom prst="line">
              <a:avLst/>
            </a:prstGeom>
            <a:grpFill/>
            <a:ln w="31750">
              <a:solidFill>
                <a:srgbClr val="006600"/>
              </a:solidFill>
              <a:round/>
              <a:headEnd type="none" w="sm" len="sm"/>
              <a:tailEnd type="triangle" w="med" len="med"/>
            </a:ln>
          </p:spPr>
          <p:txBody>
            <a:bodyPr wrap="none" anchor="ctr"/>
            <a:lstStyle/>
            <a:p>
              <a:pPr>
                <a:defRPr/>
              </a:pPr>
              <a:endParaRPr lang="zh-TW" altLang="en-US">
                <a:latin typeface="微軟正黑體" pitchFamily="34" charset="-120"/>
                <a:ea typeface="微軟正黑體" pitchFamily="34" charset="-120"/>
              </a:endParaRPr>
            </a:p>
          </p:txBody>
        </p:sp>
        <p:sp>
          <p:nvSpPr>
            <p:cNvPr id="3101" name="Line 35"/>
            <p:cNvSpPr>
              <a:spLocks noChangeShapeType="1"/>
            </p:cNvSpPr>
            <p:nvPr/>
          </p:nvSpPr>
          <p:spPr bwMode="auto">
            <a:xfrm flipV="1">
              <a:off x="3264" y="2256"/>
              <a:ext cx="624" cy="0"/>
            </a:xfrm>
            <a:prstGeom prst="line">
              <a:avLst/>
            </a:prstGeom>
            <a:grpFill/>
            <a:ln w="31750">
              <a:solidFill>
                <a:srgbClr val="006600"/>
              </a:solidFill>
              <a:round/>
              <a:headEnd type="none" w="sm" len="sm"/>
              <a:tailEnd type="triangle" w="med" len="med"/>
            </a:ln>
          </p:spPr>
          <p:txBody>
            <a:bodyPr wrap="none" anchor="ctr"/>
            <a:lstStyle/>
            <a:p>
              <a:pPr>
                <a:defRPr/>
              </a:pPr>
              <a:endParaRPr lang="zh-TW" altLang="en-US">
                <a:latin typeface="微軟正黑體" pitchFamily="34" charset="-120"/>
                <a:ea typeface="微軟正黑體" pitchFamily="34" charset="-120"/>
              </a:endParaRPr>
            </a:p>
          </p:txBody>
        </p:sp>
      </p:grpSp>
      <p:sp>
        <p:nvSpPr>
          <p:cNvPr id="5137" name="Line 36"/>
          <p:cNvSpPr>
            <a:spLocks noChangeShapeType="1"/>
          </p:cNvSpPr>
          <p:nvPr/>
        </p:nvSpPr>
        <p:spPr bwMode="auto">
          <a:xfrm>
            <a:off x="4340225" y="2424113"/>
            <a:ext cx="0" cy="447675"/>
          </a:xfrm>
          <a:prstGeom prst="line">
            <a:avLst/>
          </a:prstGeom>
          <a:noFill/>
          <a:ln w="31750">
            <a:solidFill>
              <a:srgbClr val="006600"/>
            </a:solidFill>
            <a:round/>
            <a:headEnd type="triangle" w="med" len="med"/>
            <a:tailEnd type="triangle" w="med" len="med"/>
          </a:ln>
        </p:spPr>
        <p:txBody>
          <a:bodyPr wrap="none" anchor="ctr"/>
          <a:lstStyle/>
          <a:p>
            <a:endParaRPr lang="zh-TW" altLang="en-US">
              <a:latin typeface="微軟正黑體" pitchFamily="34" charset="-120"/>
              <a:ea typeface="微軟正黑體" pitchFamily="34" charset="-120"/>
            </a:endParaRPr>
          </a:p>
        </p:txBody>
      </p:sp>
      <p:sp>
        <p:nvSpPr>
          <p:cNvPr id="5138" name="Text Box 40"/>
          <p:cNvSpPr txBox="1">
            <a:spLocks noChangeArrowheads="1"/>
          </p:cNvSpPr>
          <p:nvPr/>
        </p:nvSpPr>
        <p:spPr bwMode="auto">
          <a:xfrm>
            <a:off x="571500" y="2184400"/>
            <a:ext cx="1985963" cy="536575"/>
          </a:xfrm>
          <a:prstGeom prst="rect">
            <a:avLst/>
          </a:prstGeom>
          <a:solidFill>
            <a:srgbClr val="FFC000"/>
          </a:solidFill>
          <a:ln w="31750">
            <a:solidFill>
              <a:srgbClr val="006600"/>
            </a:solidFill>
            <a:miter lim="800000"/>
            <a:headEnd type="none" w="sm" len="sm"/>
            <a:tailEnd type="none" w="sm" len="sm"/>
          </a:ln>
        </p:spPr>
        <p:txBody>
          <a:bodyPr anchor="ctr"/>
          <a:lstStyle/>
          <a:p>
            <a:pPr algn="ctr">
              <a:lnSpc>
                <a:spcPct val="80000"/>
              </a:lnSpc>
              <a:spcBef>
                <a:spcPct val="50000"/>
              </a:spcBef>
            </a:pPr>
            <a:r>
              <a:rPr lang="zh-TW" altLang="en-US" sz="2200">
                <a:solidFill>
                  <a:srgbClr val="000000"/>
                </a:solidFill>
                <a:latin typeface="微軟正黑體" pitchFamily="34" charset="-120"/>
                <a:ea typeface="微軟正黑體" pitchFamily="34" charset="-120"/>
              </a:rPr>
              <a:t>教育目標</a:t>
            </a:r>
            <a:endParaRPr lang="en-US" altLang="zh-TW" sz="2200">
              <a:solidFill>
                <a:srgbClr val="000000"/>
              </a:solidFill>
              <a:latin typeface="微軟正黑體" pitchFamily="34" charset="-120"/>
              <a:ea typeface="微軟正黑體" pitchFamily="34" charset="-120"/>
            </a:endParaRPr>
          </a:p>
        </p:txBody>
      </p:sp>
      <p:sp>
        <p:nvSpPr>
          <p:cNvPr id="5139" name="Line 42"/>
          <p:cNvSpPr>
            <a:spLocks noChangeShapeType="1"/>
          </p:cNvSpPr>
          <p:nvPr/>
        </p:nvSpPr>
        <p:spPr bwMode="auto">
          <a:xfrm flipH="1">
            <a:off x="2611438" y="2127250"/>
            <a:ext cx="528637" cy="263525"/>
          </a:xfrm>
          <a:prstGeom prst="line">
            <a:avLst/>
          </a:prstGeom>
          <a:noFill/>
          <a:ln w="31750">
            <a:solidFill>
              <a:srgbClr val="006600"/>
            </a:solidFill>
            <a:round/>
            <a:headEnd type="triangle" w="med" len="med"/>
            <a:tailEnd type="triangle" w="med" len="med"/>
          </a:ln>
        </p:spPr>
        <p:txBody>
          <a:bodyPr/>
          <a:lstStyle/>
          <a:p>
            <a:endParaRPr lang="zh-TW" altLang="en-US">
              <a:latin typeface="微軟正黑體" pitchFamily="34" charset="-120"/>
              <a:ea typeface="微軟正黑體" pitchFamily="34" charset="-120"/>
            </a:endParaRPr>
          </a:p>
        </p:txBody>
      </p:sp>
      <p:sp>
        <p:nvSpPr>
          <p:cNvPr id="5140" name="Line 9"/>
          <p:cNvSpPr>
            <a:spLocks noChangeShapeType="1"/>
          </p:cNvSpPr>
          <p:nvPr/>
        </p:nvSpPr>
        <p:spPr bwMode="auto">
          <a:xfrm>
            <a:off x="2611438" y="2576513"/>
            <a:ext cx="738187" cy="360362"/>
          </a:xfrm>
          <a:prstGeom prst="line">
            <a:avLst/>
          </a:prstGeom>
          <a:noFill/>
          <a:ln w="31750">
            <a:solidFill>
              <a:srgbClr val="006600"/>
            </a:solidFill>
            <a:round/>
            <a:headEnd type="triangle" w="med" len="med"/>
            <a:tailEnd type="triangle" w="med" len="med"/>
          </a:ln>
        </p:spPr>
        <p:txBody>
          <a:bodyPr wrap="none" anchor="ctr"/>
          <a:lstStyle/>
          <a:p>
            <a:endParaRPr lang="zh-TW" altLang="en-US">
              <a:latin typeface="微軟正黑體" pitchFamily="34" charset="-120"/>
              <a:ea typeface="微軟正黑體" pitchFamily="34" charset="-120"/>
            </a:endParaRPr>
          </a:p>
        </p:txBody>
      </p:sp>
      <p:sp>
        <p:nvSpPr>
          <p:cNvPr id="34" name="Rectangle 2"/>
          <p:cNvSpPr>
            <a:spLocks noChangeArrowheads="1"/>
          </p:cNvSpPr>
          <p:nvPr/>
        </p:nvSpPr>
        <p:spPr bwMode="auto">
          <a:xfrm>
            <a:off x="2339752" y="620689"/>
            <a:ext cx="6357937" cy="792088"/>
          </a:xfrm>
          <a:prstGeom prst="rect">
            <a:avLst/>
          </a:prstGeom>
          <a:noFill/>
          <a:ln w="9525">
            <a:noFill/>
            <a:miter lim="800000"/>
            <a:headEnd/>
            <a:tailEnd/>
          </a:ln>
        </p:spPr>
        <p:txBody>
          <a:bodyPr anchor="ctr"/>
          <a:lstStyle/>
          <a:p>
            <a:pPr algn="ctr">
              <a:defRPr/>
            </a:pPr>
            <a:r>
              <a:rPr lang="en-US" altLang="zh-TW" sz="4000" b="1" dirty="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IEET</a:t>
            </a:r>
            <a:r>
              <a:rPr lang="zh-TW" altLang="en-US" sz="4000" b="1" dirty="0">
                <a:solidFill>
                  <a:srgbClr val="A50021"/>
                </a:solidFill>
                <a:effectLst>
                  <a:outerShdw blurRad="38100" dist="38100" dir="2700000" algn="tl">
                    <a:srgbClr val="C0C0C0"/>
                  </a:outerShdw>
                </a:effectLst>
                <a:latin typeface="微軟正黑體" pitchFamily="34" charset="-120"/>
                <a:ea typeface="微軟正黑體" pitchFamily="34" charset="-120"/>
              </a:rPr>
              <a:t>認證機制</a:t>
            </a:r>
          </a:p>
        </p:txBody>
      </p:sp>
      <p:sp>
        <p:nvSpPr>
          <p:cNvPr id="30" name="文字方塊 29"/>
          <p:cNvSpPr txBox="1"/>
          <p:nvPr/>
        </p:nvSpPr>
        <p:spPr>
          <a:xfrm>
            <a:off x="323850" y="1052513"/>
            <a:ext cx="1944688" cy="830262"/>
          </a:xfrm>
          <a:prstGeom prst="rect">
            <a:avLst/>
          </a:prstGeom>
          <a:noFill/>
          <a:ln>
            <a:noFill/>
          </a:ln>
        </p:spPr>
        <p:style>
          <a:lnRef idx="1">
            <a:schemeClr val="dk1"/>
          </a:lnRef>
          <a:fillRef idx="1001">
            <a:schemeClr val="lt1"/>
          </a:fillRef>
          <a:effectRef idx="1">
            <a:schemeClr val="dk1"/>
          </a:effectRef>
          <a:fontRef idx="minor">
            <a:schemeClr val="dk1"/>
          </a:fontRef>
        </p:style>
        <p:txBody>
          <a:bodyPr>
            <a:spAutoFit/>
          </a:bodyPr>
          <a:lstStyle/>
          <a:p>
            <a:pPr>
              <a:defRPr/>
            </a:pPr>
            <a:r>
              <a:rPr lang="zh-TW" altLang="en-US" sz="1600" dirty="0">
                <a:solidFill>
                  <a:srgbClr val="C00000"/>
                </a:solidFill>
                <a:latin typeface="微軟正黑體" pitchFamily="34" charset="-120"/>
                <a:ea typeface="微軟正黑體" pitchFamily="34" charset="-120"/>
              </a:rPr>
              <a:t>具自我功能與特色，符合時代潮流與社會需求</a:t>
            </a:r>
          </a:p>
        </p:txBody>
      </p:sp>
      <p:cxnSp>
        <p:nvCxnSpPr>
          <p:cNvPr id="32" name="肘形接點 31"/>
          <p:cNvCxnSpPr/>
          <p:nvPr/>
        </p:nvCxnSpPr>
        <p:spPr>
          <a:xfrm>
            <a:off x="2143125" y="1643063"/>
            <a:ext cx="1071563" cy="357187"/>
          </a:xfrm>
          <a:prstGeom prst="bentConnector3">
            <a:avLst>
              <a:gd name="adj1" fmla="val 50000"/>
            </a:avLst>
          </a:prstGeom>
          <a:ln w="31750">
            <a:solidFill>
              <a:srgbClr val="006600"/>
            </a:solidFill>
            <a:tailEnd type="arrow"/>
          </a:ln>
        </p:spPr>
        <p:style>
          <a:lnRef idx="1">
            <a:schemeClr val="accent1"/>
          </a:lnRef>
          <a:fillRef idx="0">
            <a:schemeClr val="accent1"/>
          </a:fillRef>
          <a:effectRef idx="0">
            <a:schemeClr val="accent1"/>
          </a:effectRef>
          <a:fontRef idx="minor">
            <a:schemeClr val="tx1"/>
          </a:fontRef>
        </p:style>
      </p:cxnSp>
      <p:cxnSp>
        <p:nvCxnSpPr>
          <p:cNvPr id="36" name="直線單箭頭接點 35"/>
          <p:cNvCxnSpPr/>
          <p:nvPr/>
        </p:nvCxnSpPr>
        <p:spPr>
          <a:xfrm rot="5400000">
            <a:off x="1642269" y="1928019"/>
            <a:ext cx="571500" cy="1588"/>
          </a:xfrm>
          <a:prstGeom prst="straightConnector1">
            <a:avLst/>
          </a:prstGeom>
          <a:ln w="31750">
            <a:solidFill>
              <a:srgbClr val="0066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0" name="直線單箭頭接點 39"/>
          <p:cNvCxnSpPr/>
          <p:nvPr/>
        </p:nvCxnSpPr>
        <p:spPr>
          <a:xfrm flipV="1">
            <a:off x="2500313" y="3643313"/>
            <a:ext cx="1000125" cy="452437"/>
          </a:xfrm>
          <a:prstGeom prst="straightConnector1">
            <a:avLst/>
          </a:prstGeom>
          <a:ln w="31750">
            <a:solidFill>
              <a:srgbClr val="0066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146" name="Line 41"/>
          <p:cNvSpPr>
            <a:spLocks noChangeShapeType="1"/>
          </p:cNvSpPr>
          <p:nvPr/>
        </p:nvSpPr>
        <p:spPr bwMode="auto">
          <a:xfrm flipH="1" flipV="1">
            <a:off x="714375" y="2714625"/>
            <a:ext cx="0" cy="2857500"/>
          </a:xfrm>
          <a:prstGeom prst="line">
            <a:avLst/>
          </a:prstGeom>
          <a:noFill/>
          <a:ln w="31750">
            <a:solidFill>
              <a:srgbClr val="006600"/>
            </a:solidFill>
            <a:round/>
            <a:headEnd/>
            <a:tailEnd type="triangle" w="med" len="med"/>
          </a:ln>
        </p:spPr>
        <p:txBody>
          <a:bodyPr wrap="none" anchor="ctr"/>
          <a:lstStyle/>
          <a:p>
            <a:endParaRPr lang="zh-TW" altLang="en-US">
              <a:latin typeface="微軟正黑體" pitchFamily="34" charset="-120"/>
              <a:ea typeface="微軟正黑體" pitchFamily="34" charset="-120"/>
            </a:endParaRPr>
          </a:p>
        </p:txBody>
      </p:sp>
      <p:sp>
        <p:nvSpPr>
          <p:cNvPr id="37" name="投影片編號版面配置區 36"/>
          <p:cNvSpPr>
            <a:spLocks noGrp="1"/>
          </p:cNvSpPr>
          <p:nvPr>
            <p:ph type="sldNum" sz="quarter" idx="4"/>
          </p:nvPr>
        </p:nvSpPr>
        <p:spPr/>
        <p:txBody>
          <a:bodyPr/>
          <a:lstStyle/>
          <a:p>
            <a:pPr>
              <a:defRPr/>
            </a:pPr>
            <a:fld id="{BECD4DF7-F563-4273-A2B9-C00E04DEF466}" type="slidenum">
              <a:rPr lang="zh-TW" altLang="en-US" smtClean="0"/>
              <a:pPr>
                <a:defRPr/>
              </a:pPr>
              <a:t>8</a:t>
            </a:fld>
            <a:endParaRPr lang="en-US" altLang="zh-TW"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body" idx="1"/>
          </p:nvPr>
        </p:nvSpPr>
        <p:spPr bwMode="auto">
          <a:xfrm>
            <a:off x="323528" y="2349500"/>
            <a:ext cx="8496944" cy="3959820"/>
          </a:xfrm>
          <a:noFill/>
          <a:ln>
            <a:miter lim="800000"/>
            <a:headEnd/>
            <a:tailEnd/>
          </a:ln>
        </p:spPr>
        <p:txBody>
          <a:bodyPr vert="horz" wrap="square" lIns="91440" tIns="45720" rIns="91440" bIns="45720" numCol="1" anchor="t" anchorCtr="0" compatLnSpc="1">
            <a:prstTxWarp prst="textNoShape">
              <a:avLst/>
            </a:prstTxWarp>
          </a:bodyPr>
          <a:lstStyle/>
          <a:p>
            <a:pPr algn="ctr" eaLnBrk="1" hangingPunct="1">
              <a:spcBef>
                <a:spcPts val="1200"/>
              </a:spcBef>
              <a:buFontTx/>
              <a:buNone/>
            </a:pPr>
            <a:r>
              <a:rPr lang="zh-TW" altLang="en-US" dirty="0" smtClean="0"/>
              <a:t>學程</a:t>
            </a:r>
            <a:r>
              <a:rPr lang="zh-TW" altLang="en-US" sz="3000" dirty="0" smtClean="0"/>
              <a:t>以學生成果為導向</a:t>
            </a:r>
            <a:r>
              <a:rPr lang="en-US" altLang="zh-TW" sz="3000" dirty="0" smtClean="0"/>
              <a:t/>
            </a:r>
            <a:br>
              <a:rPr lang="en-US" altLang="zh-TW" sz="3000" dirty="0" smtClean="0"/>
            </a:br>
            <a:r>
              <a:rPr lang="en-US" altLang="zh-TW" sz="3000" dirty="0" smtClean="0"/>
              <a:t>(Student outcomes-based)</a:t>
            </a:r>
            <a:r>
              <a:rPr lang="zh-TW" altLang="en-US" sz="3000" dirty="0" smtClean="0"/>
              <a:t> ，</a:t>
            </a:r>
            <a:endParaRPr lang="en-US" altLang="zh-TW" sz="3000" dirty="0" smtClean="0"/>
          </a:p>
          <a:p>
            <a:pPr algn="ctr" eaLnBrk="1" hangingPunct="1">
              <a:spcBef>
                <a:spcPts val="1200"/>
              </a:spcBef>
              <a:buFontTx/>
              <a:buNone/>
            </a:pPr>
            <a:r>
              <a:rPr lang="zh-TW" altLang="en-US" sz="3000" dirty="0" smtClean="0"/>
              <a:t>佐證</a:t>
            </a:r>
            <a:r>
              <a:rPr lang="zh-TW" altLang="en-US" sz="3000" u="sng" dirty="0" smtClean="0"/>
              <a:t>畢業生具備專業</a:t>
            </a:r>
            <a:r>
              <a:rPr lang="zh-TW" altLang="en-US" sz="3000" b="1" u="sng" dirty="0" smtClean="0">
                <a:solidFill>
                  <a:srgbClr val="C00000"/>
                </a:solidFill>
              </a:rPr>
              <a:t>核心能力</a:t>
            </a:r>
            <a:r>
              <a:rPr lang="zh-TW" altLang="en-US" sz="3000" dirty="0" smtClean="0"/>
              <a:t>，</a:t>
            </a:r>
            <a:endParaRPr lang="en-US" altLang="zh-TW" sz="3000" dirty="0" smtClean="0"/>
          </a:p>
          <a:p>
            <a:pPr algn="ctr" eaLnBrk="1" hangingPunct="1">
              <a:spcBef>
                <a:spcPts val="1200"/>
              </a:spcBef>
              <a:buFontTx/>
              <a:buNone/>
            </a:pPr>
            <a:r>
              <a:rPr lang="zh-TW" altLang="en-US" sz="3000" dirty="0" smtClean="0"/>
              <a:t>並</a:t>
            </a:r>
            <a:r>
              <a:rPr lang="zh-TW" altLang="en-US" sz="3000" u="sng" dirty="0" smtClean="0"/>
              <a:t>落實</a:t>
            </a:r>
            <a:r>
              <a:rPr lang="zh-TW" altLang="en-US" sz="3000" b="1" u="sng" dirty="0" smtClean="0">
                <a:solidFill>
                  <a:srgbClr val="C00000"/>
                </a:solidFill>
              </a:rPr>
              <a:t>持續改進</a:t>
            </a:r>
            <a:r>
              <a:rPr lang="zh-TW" altLang="en-US" sz="3000" dirty="0" smtClean="0"/>
              <a:t>，</a:t>
            </a:r>
            <a:endParaRPr lang="en-US" altLang="zh-TW" sz="3000" dirty="0" smtClean="0"/>
          </a:p>
          <a:p>
            <a:pPr algn="ctr" eaLnBrk="1" hangingPunct="1">
              <a:spcBef>
                <a:spcPts val="1200"/>
              </a:spcBef>
              <a:buFontTx/>
              <a:buNone/>
            </a:pPr>
            <a:r>
              <a:rPr lang="zh-TW" altLang="en-US" sz="3000" u="sng" dirty="0" smtClean="0"/>
              <a:t>達成具自我特色</a:t>
            </a:r>
            <a:r>
              <a:rPr lang="zh-TW" altLang="en-US" b="1" u="sng" dirty="0" smtClean="0">
                <a:solidFill>
                  <a:srgbClr val="C00000"/>
                </a:solidFill>
              </a:rPr>
              <a:t>教育目標</a:t>
            </a:r>
            <a:r>
              <a:rPr lang="zh-TW" altLang="en-US" dirty="0" smtClean="0"/>
              <a:t>。 </a:t>
            </a:r>
            <a:endParaRPr lang="en-US" altLang="zh-TW" dirty="0" smtClean="0"/>
          </a:p>
        </p:txBody>
      </p:sp>
      <p:sp>
        <p:nvSpPr>
          <p:cNvPr id="662531" name="Rectangle 3"/>
          <p:cNvSpPr>
            <a:spLocks noChangeArrowheads="1"/>
          </p:cNvSpPr>
          <p:nvPr/>
        </p:nvSpPr>
        <p:spPr bwMode="auto">
          <a:xfrm>
            <a:off x="1015769" y="1146175"/>
            <a:ext cx="7084623" cy="769441"/>
          </a:xfrm>
          <a:prstGeom prst="rect">
            <a:avLst/>
          </a:prstGeom>
          <a:noFill/>
          <a:ln w="9525">
            <a:noFill/>
            <a:miter lim="800000"/>
            <a:headEnd/>
            <a:tailEnd/>
          </a:ln>
          <a:effectLst/>
        </p:spPr>
        <p:txBody>
          <a:bodyPr wrap="square">
            <a:spAutoFit/>
          </a:bodyPr>
          <a:lstStyle/>
          <a:p>
            <a:pPr algn="ctr">
              <a:defRPr/>
            </a:pPr>
            <a:r>
              <a:rPr lang="en-US" altLang="zh-TW" sz="4400" b="1"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IEET</a:t>
            </a:r>
            <a:r>
              <a:rPr lang="zh-TW" altLang="en-US" sz="4400" b="1" u="sng" dirty="0" smtClean="0">
                <a:solidFill>
                  <a:srgbClr val="A50021"/>
                </a:solidFill>
                <a:effectLst>
                  <a:outerShdw blurRad="38100" dist="38100" dir="2700000" algn="tl">
                    <a:srgbClr val="C0C0C0"/>
                  </a:outerShdw>
                </a:effectLst>
                <a:latin typeface="微軟正黑體" pitchFamily="34" charset="-120"/>
                <a:ea typeface="微軟正黑體" pitchFamily="34" charset="-120"/>
                <a:cs typeface="Arial" pitchFamily="34" charset="0"/>
              </a:rPr>
              <a:t>學生學習成果導向</a:t>
            </a:r>
            <a:r>
              <a:rPr lang="zh-TW" altLang="en-US" sz="4400" b="1" dirty="0" smtClean="0">
                <a:solidFill>
                  <a:srgbClr val="A50021"/>
                </a:solidFill>
                <a:effectLst>
                  <a:outerShdw blurRad="38100" dist="38100" dir="2700000" algn="tl">
                    <a:srgbClr val="C0C0C0"/>
                  </a:outerShdw>
                </a:effectLst>
                <a:latin typeface="微軟正黑體" pitchFamily="34" charset="-120"/>
                <a:ea typeface="微軟正黑體" pitchFamily="34" charset="-120"/>
              </a:rPr>
              <a:t>認證</a:t>
            </a:r>
            <a:endParaRPr lang="en-US" altLang="zh-TW" sz="4400" b="1" dirty="0">
              <a:solidFill>
                <a:srgbClr val="A50021"/>
              </a:solidFill>
              <a:effectLst>
                <a:outerShdw blurRad="38100" dist="38100" dir="2700000" algn="tl">
                  <a:srgbClr val="C0C0C0"/>
                </a:outerShdw>
              </a:effectLst>
              <a:latin typeface="微軟正黑體" pitchFamily="34" charset="-120"/>
              <a:ea typeface="微軟正黑體" pitchFamily="34" charset="-120"/>
            </a:endParaRPr>
          </a:p>
        </p:txBody>
      </p:sp>
      <p:sp>
        <p:nvSpPr>
          <p:cNvPr id="6" name="投影片編號版面配置區 5"/>
          <p:cNvSpPr>
            <a:spLocks noGrp="1"/>
          </p:cNvSpPr>
          <p:nvPr>
            <p:ph type="sldNum" sz="quarter" idx="4"/>
          </p:nvPr>
        </p:nvSpPr>
        <p:spPr/>
        <p:txBody>
          <a:bodyPr/>
          <a:lstStyle/>
          <a:p>
            <a:pPr>
              <a:defRPr/>
            </a:pPr>
            <a:fld id="{BECD4DF7-F563-4273-A2B9-C00E04DEF466}" type="slidenum">
              <a:rPr lang="zh-TW" altLang="en-US" smtClean="0"/>
              <a:pPr>
                <a:defRPr/>
              </a:pPr>
              <a:t>9</a:t>
            </a:fld>
            <a:endParaRPr lang="en-US" altLang="zh-TW"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簡報01 (2)">
  <a:themeElements>
    <a:clrScheme name="觀點">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簡報01 (2)">
      <a:majorFont>
        <a:latin typeface="Arial"/>
        <a:ea typeface="標楷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簡報01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簡報01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簡報01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簡報01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簡報01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簡報01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簡報01 (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簡報01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簡報01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簡報01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簡報01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簡報01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簡報01 (2)</Template>
  <TotalTime>14403</TotalTime>
  <Words>8177</Words>
  <Application>Microsoft Office PowerPoint</Application>
  <PresentationFormat>如螢幕大小 (4:3)</PresentationFormat>
  <Paragraphs>1584</Paragraphs>
  <Slides>79</Slides>
  <Notes>74</Notes>
  <HiddenSlides>0</HiddenSlides>
  <MMClips>0</MMClips>
  <ScaleCrop>false</ScaleCrop>
  <HeadingPairs>
    <vt:vector size="8" baseType="variant">
      <vt:variant>
        <vt:lpstr>使用字型</vt:lpstr>
      </vt:variant>
      <vt:variant>
        <vt:i4>10</vt:i4>
      </vt:variant>
      <vt:variant>
        <vt:lpstr>佈景主題</vt:lpstr>
      </vt:variant>
      <vt:variant>
        <vt:i4>1</vt:i4>
      </vt:variant>
      <vt:variant>
        <vt:lpstr>內嵌 OLE 伺服程式</vt:lpstr>
      </vt:variant>
      <vt:variant>
        <vt:i4>2</vt:i4>
      </vt:variant>
      <vt:variant>
        <vt:lpstr>投影片標題</vt:lpstr>
      </vt:variant>
      <vt:variant>
        <vt:i4>79</vt:i4>
      </vt:variant>
    </vt:vector>
  </HeadingPairs>
  <TitlesOfParts>
    <vt:vector size="92" baseType="lpstr">
      <vt:lpstr>Arial Unicode MS</vt:lpstr>
      <vt:lpstr>微軟正黑體</vt:lpstr>
      <vt:lpstr>新細明體</vt:lpstr>
      <vt:lpstr>標楷體</vt:lpstr>
      <vt:lpstr>Arial</vt:lpstr>
      <vt:lpstr>Calibri</vt:lpstr>
      <vt:lpstr>Garamond</vt:lpstr>
      <vt:lpstr>Symbol</vt:lpstr>
      <vt:lpstr>Times New Roman</vt:lpstr>
      <vt:lpstr>Wingdings</vt:lpstr>
      <vt:lpstr>簡報01 (2)</vt:lpstr>
      <vt:lpstr>圖表</vt:lpstr>
      <vt:lpstr>Acrobat Document</vt:lpstr>
      <vt:lpstr>PowerPoint 簡報</vt:lpstr>
      <vt:lpstr>大綱</vt:lpstr>
      <vt:lpstr>2010.06.21 教育部公告： 「社團法人中華工程教育學會」為教育部認可之「國內專業評鑑機構」，通過IEET認證得申請教育部免評鑑。</vt:lpstr>
      <vt:lpstr>IEET為獨立、非官方、非營利機構</vt:lpstr>
      <vt:lpstr>IEET認證領域範疇</vt:lpstr>
      <vt:lpstr>相關領域已通過認證學校</vt:lpstr>
      <vt:lpstr>PowerPoint 簡報</vt:lpstr>
      <vt:lpstr>PowerPoint 簡報</vt:lpstr>
      <vt:lpstr>PowerPoint 簡報</vt:lpstr>
      <vt:lpstr>畢業生核心能力 vs 教育目標</vt:lpstr>
      <vt:lpstr>IEET 持續監督學程改進</vt:lpstr>
      <vt:lpstr>全國共79校已參與IEET認證</vt:lpstr>
      <vt:lpstr>PowerPoint 簡報</vt:lpstr>
      <vt:lpstr>PowerPoint 簡報</vt:lpstr>
      <vt:lpstr>IEET認證制度受國際認可</vt:lpstr>
      <vt:lpstr>2013年IEET順利通過WA審查， 維繫我國通過EAC認證系所受國際認可</vt:lpstr>
      <vt:lpstr>2014 年 IEET順利通過審查 晉升Sydney Accord會員</vt:lpstr>
      <vt:lpstr>PowerPoint 簡報</vt:lpstr>
      <vt:lpstr>新加坡政府認可IEET</vt:lpstr>
      <vt:lpstr>馬來西亞全面認可IEET</vt:lpstr>
      <vt:lpstr>PowerPoint 簡報</vt:lpstr>
      <vt:lpstr>PowerPoint 簡報</vt:lpstr>
      <vt:lpstr>2014年認證規範</vt:lpstr>
      <vt:lpstr>認證規範 1：教育目標</vt:lpstr>
      <vt:lpstr>教育目標  (Program Educational Objectives, PEO)</vt:lpstr>
      <vt:lpstr>認證規範 2：學生</vt:lpstr>
      <vt:lpstr>PowerPoint 簡報</vt:lpstr>
      <vt:lpstr>PowerPoint 簡報</vt:lpstr>
      <vt:lpstr>PowerPoint 簡報</vt:lpstr>
      <vt:lpstr>學生學習成果-畢業生核心能力</vt:lpstr>
      <vt:lpstr>畢業生核心能力  (Graduate Attributes, GA)</vt:lpstr>
      <vt:lpstr>學生須具備解決問題的能力</vt:lpstr>
      <vt:lpstr>學程核心能力與IEET核心能力關聯表</vt:lpstr>
      <vt:lpstr>核心能力評量：應以直接評量為主</vt:lpstr>
      <vt:lpstr>畢業生核心能力 應由學生於課程上的表現顯示</vt:lpstr>
      <vt:lpstr>藉Capstone課程及必修核心課程 檢視畢業生核心能力 (以某土木系為例)</vt:lpstr>
      <vt:lpstr>PowerPoint 簡報</vt:lpstr>
      <vt:lpstr>PowerPoint 簡報</vt:lpstr>
      <vt:lpstr>PowerPoint 簡報</vt:lpstr>
      <vt:lpstr>透過畢業生成績單分析驗證課程組成</vt:lpstr>
      <vt:lpstr>系所課程應圍繞學生核心能力而設計</vt:lpstr>
      <vt:lpstr>學生核心能力與課程關聯統計表</vt:lpstr>
      <vt:lpstr>認證規範 5：教師(1/2)</vt:lpstr>
      <vt:lpstr>PowerPoint 簡報</vt:lpstr>
      <vt:lpstr>PowerPoint 簡報</vt:lpstr>
      <vt:lpstr>認證規範 7：行政支援與經費</vt:lpstr>
      <vt:lpstr>認證規範 8：領域認證規範</vt:lpstr>
      <vt:lpstr>認證規範 9：持續改善成效</vt:lpstr>
      <vt:lpstr>規範G 研究所認證基本要求 </vt:lpstr>
      <vt:lpstr>103學年度起「入學大一生」，畢業前要修 整合能力的專題實作 (Capstone Course)</vt:lpstr>
      <vt:lpstr>103學年度起「入學大一生」，畢業前定要修Capstone</vt:lpstr>
      <vt:lpstr>IEET認證將檢視 Capstone課程的：</vt:lpstr>
      <vt:lpstr>Capstone 是大學教育最後一哩</vt:lpstr>
      <vt:lpstr>Capstone 為一整合性課程</vt:lpstr>
      <vt:lpstr>Capstone 開課模式參考</vt:lpstr>
      <vt:lpstr>Capstone 學生參與模式</vt:lpstr>
      <vt:lpstr>Capstone 課程主題架構 (例)</vt:lpstr>
      <vt:lpstr>Capstone 要對應多數系訂之核心能力 </vt:lpstr>
      <vt:lpstr>Capstone 能夠養成 專業性/通用性核心能力</vt:lpstr>
      <vt:lpstr>Capstone 課程綱要呈現對應的核心能力及評量</vt:lpstr>
      <vt:lpstr>學生分組修Capstone 課， 教師評量學生核心能力達成度 </vt:lpstr>
      <vt:lpstr>Capstone 課程的評量</vt:lpstr>
      <vt:lpstr>Capstone 是學生學習總檢視</vt:lpstr>
      <vt:lpstr>檢討學生核心能力之培育 (例)</vt:lpstr>
      <vt:lpstr>持續改善學程課程規劃</vt:lpstr>
      <vt:lpstr>Capstone 課程資源</vt:lpstr>
      <vt:lpstr>NOTE：  103學年度，尚無法提供Capstone課程成效的學程，須至少於大一新生的課程規劃中納入為大三/大四時之必修/必選修。</vt:lpstr>
      <vt:lpstr>PowerPoint 簡報</vt:lpstr>
      <vt:lpstr>認證結果種類</vt:lpstr>
      <vt:lpstr>93-102學年度執行第一週期審查學程結果分析</vt:lpstr>
      <vt:lpstr>103學年度認證作業流程</vt:lpstr>
      <vt:lpstr>週期性審查實地訪評 認證團行前會議</vt:lpstr>
      <vt:lpstr>週期性審查實地訪評行程表(1/4)</vt:lpstr>
      <vt:lpstr>週期性審查實地訪評行程表(2/4)</vt:lpstr>
      <vt:lpstr>PowerPoint 簡報</vt:lpstr>
      <vt:lpstr>PowerPoint 簡報</vt:lpstr>
      <vt:lpstr>認證費用收費標準</vt:lpstr>
      <vt:lpstr>IEET認證文件可於網站下載</vt:lpstr>
      <vt:lpstr>謝謝邀請！感謝聆聽!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Mandy</dc:creator>
  <cp:lastModifiedBy>Mandy Liu</cp:lastModifiedBy>
  <cp:revision>864</cp:revision>
  <dcterms:created xsi:type="dcterms:W3CDTF">2005-02-23T07:16:35Z</dcterms:created>
  <dcterms:modified xsi:type="dcterms:W3CDTF">2014-10-24T02:06:11Z</dcterms:modified>
</cp:coreProperties>
</file>